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2" r:id="rId36"/>
    <p:sldId id="293" r:id="rId37"/>
    <p:sldId id="295" r:id="rId38"/>
    <p:sldId id="296" r:id="rId39"/>
    <p:sldId id="297"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m Lim" initials="TL" lastIdx="7" clrIdx="0">
    <p:extLst>
      <p:ext uri="{19B8F6BF-5375-455C-9EA6-DF929625EA0E}">
        <p15:presenceInfo xmlns:p15="http://schemas.microsoft.com/office/powerpoint/2012/main" userId="f1ac1520ab2d2e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E0100"/>
    <a:srgbClr val="FFD5D5"/>
    <a:srgbClr val="616161"/>
    <a:srgbClr val="FEFEFE"/>
    <a:srgbClr val="460000"/>
    <a:srgbClr val="D8D8D8"/>
    <a:srgbClr val="760000"/>
    <a:srgbClr val="9F9F9F"/>
    <a:srgbClr val="F6F3F7"/>
    <a:srgbClr val="B6B3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63" autoAdjust="0"/>
    <p:restoredTop sz="93997" autoAdjust="0"/>
  </p:normalViewPr>
  <p:slideViewPr>
    <p:cSldViewPr snapToGrid="0">
      <p:cViewPr varScale="1">
        <p:scale>
          <a:sx n="71" d="100"/>
          <a:sy n="71" d="100"/>
        </p:scale>
        <p:origin x="1258" y="48"/>
      </p:cViewPr>
      <p:guideLst/>
    </p:cSldViewPr>
  </p:slideViewPr>
  <p:outlineViewPr>
    <p:cViewPr>
      <p:scale>
        <a:sx n="33" d="100"/>
        <a:sy n="33" d="100"/>
      </p:scale>
      <p:origin x="0" y="0"/>
    </p:cViewPr>
  </p:outlineViewPr>
  <p:notesTextViewPr>
    <p:cViewPr>
      <p:scale>
        <a:sx n="66" d="100"/>
        <a:sy n="66" d="100"/>
      </p:scale>
      <p:origin x="0" y="0"/>
    </p:cViewPr>
  </p:notesTextViewPr>
  <p:sorterViewPr>
    <p:cViewPr>
      <p:scale>
        <a:sx n="100" d="100"/>
        <a:sy n="100" d="100"/>
      </p:scale>
      <p:origin x="0" y="-12899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Revenue ($B)</c:v>
                </c:pt>
              </c:strCache>
            </c:strRef>
          </c:tx>
          <c:spPr>
            <a:solidFill>
              <a:schemeClr val="accent1"/>
            </a:solidFill>
            <a:ln>
              <a:noFill/>
            </a:ln>
            <a:effectLst/>
          </c:spPr>
          <c:invertIfNegative val="0"/>
          <c:cat>
            <c:strRef>
              <c:f>Sheet1!$A$2:$A$6</c:f>
              <c:strCache>
                <c:ptCount val="5"/>
                <c:pt idx="0">
                  <c:v>2021</c:v>
                </c:pt>
                <c:pt idx="1">
                  <c:v>2022</c:v>
                </c:pt>
                <c:pt idx="2">
                  <c:v>2023</c:v>
                </c:pt>
                <c:pt idx="3">
                  <c:v>2024</c:v>
                </c:pt>
                <c:pt idx="4">
                  <c:v>2025</c:v>
                </c:pt>
              </c:strCache>
            </c:strRef>
          </c:cat>
          <c:val>
            <c:numRef>
              <c:f>Sheet1!$B$2:$B$6</c:f>
              <c:numCache>
                <c:formatCode>General</c:formatCode>
                <c:ptCount val="5"/>
                <c:pt idx="0">
                  <c:v>1.72</c:v>
                </c:pt>
                <c:pt idx="1">
                  <c:v>1.8</c:v>
                </c:pt>
                <c:pt idx="2">
                  <c:v>1.66</c:v>
                </c:pt>
                <c:pt idx="3">
                  <c:v>1.51</c:v>
                </c:pt>
                <c:pt idx="4">
                  <c:v>1.42</c:v>
                </c:pt>
              </c:numCache>
            </c:numRef>
          </c:val>
          <c:extLst>
            <c:ext xmlns:c16="http://schemas.microsoft.com/office/drawing/2014/chart" uri="{C3380CC4-5D6E-409C-BE32-E72D297353CC}">
              <c16:uniqueId val="{00000000-50FB-48F0-A31A-AD131E301F70}"/>
            </c:ext>
          </c:extLst>
        </c:ser>
        <c:dLbls>
          <c:showLegendKey val="0"/>
          <c:showVal val="0"/>
          <c:showCatName val="0"/>
          <c:showSerName val="0"/>
          <c:showPercent val="0"/>
          <c:showBubbleSize val="0"/>
        </c:dLbls>
        <c:gapWidth val="49"/>
        <c:overlap val="79"/>
        <c:axId val="1008719583"/>
        <c:axId val="1008715007"/>
      </c:barChart>
      <c:catAx>
        <c:axId val="10087195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008715007"/>
        <c:crosses val="autoZero"/>
        <c:auto val="1"/>
        <c:lblAlgn val="ctr"/>
        <c:lblOffset val="100"/>
        <c:noMultiLvlLbl val="0"/>
      </c:catAx>
      <c:valAx>
        <c:axId val="10087150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00871958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EBITDA</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C8C7-4608-889A-201ACAEADD2C}"/>
              </c:ext>
            </c:extLst>
          </c:dPt>
          <c:dPt>
            <c:idx val="1"/>
            <c:bubble3D val="0"/>
            <c:spPr>
              <a:solidFill>
                <a:schemeClr val="tx1"/>
              </a:solidFill>
              <a:ln w="19050">
                <a:solidFill>
                  <a:schemeClr val="lt1"/>
                </a:solidFill>
              </a:ln>
              <a:effectLst/>
            </c:spPr>
            <c:extLst>
              <c:ext xmlns:c16="http://schemas.microsoft.com/office/drawing/2014/chart" uri="{C3380CC4-5D6E-409C-BE32-E72D297353CC}">
                <c16:uniqueId val="{00000003-C8C7-4608-889A-201ACAEADD2C}"/>
              </c:ext>
            </c:extLst>
          </c:dPt>
          <c:dLbls>
            <c:dLbl>
              <c:idx val="0"/>
              <c:delete val="1"/>
              <c:extLst>
                <c:ext xmlns:c15="http://schemas.microsoft.com/office/drawing/2012/chart" uri="{CE6537A1-D6FC-4f65-9D91-7224C49458BB}"/>
                <c:ext xmlns:c16="http://schemas.microsoft.com/office/drawing/2014/chart" uri="{C3380CC4-5D6E-409C-BE32-E72D297353CC}">
                  <c16:uniqueId val="{00000001-C8C7-4608-889A-201ACAEADD2C}"/>
                </c:ext>
              </c:extLst>
            </c:dLbl>
            <c:dLbl>
              <c:idx val="1"/>
              <c:layout>
                <c:manualLayout>
                  <c:x val="9.0846272770047656E-2"/>
                  <c:y val="0.24119603150529567"/>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8C7-4608-889A-201ACAEADD2C}"/>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Progress</c:v>
                </c:pt>
                <c:pt idx="1">
                  <c:v>Remaining</c:v>
                </c:pt>
              </c:strCache>
            </c:strRef>
          </c:cat>
          <c:val>
            <c:numRef>
              <c:f>Sheet1!$B$2:$B$3</c:f>
              <c:numCache>
                <c:formatCode>General</c:formatCode>
                <c:ptCount val="2"/>
                <c:pt idx="0">
                  <c:v>85</c:v>
                </c:pt>
                <c:pt idx="1">
                  <c:v>15</c:v>
                </c:pt>
              </c:numCache>
            </c:numRef>
          </c:val>
          <c:extLst>
            <c:ext xmlns:c16="http://schemas.microsoft.com/office/drawing/2014/chart" uri="{C3380CC4-5D6E-409C-BE32-E72D297353CC}">
              <c16:uniqueId val="{00000004-C8C7-4608-889A-201ACAEADD2C}"/>
            </c:ext>
          </c:extLst>
        </c:ser>
        <c:dLbls>
          <c:showLegendKey val="0"/>
          <c:showVal val="0"/>
          <c:showCatName val="0"/>
          <c:showSerName val="0"/>
          <c:showPercent val="0"/>
          <c:showBubbleSize val="0"/>
          <c:showLeaderLines val="0"/>
        </c:dLbls>
        <c:firstSliceAng val="0"/>
        <c:holeSize val="4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Leverage</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DB9D-4275-A883-79C72DE2DDD6}"/>
              </c:ext>
            </c:extLst>
          </c:dPt>
          <c:dPt>
            <c:idx val="1"/>
            <c:bubble3D val="0"/>
            <c:spPr>
              <a:solidFill>
                <a:schemeClr val="tx1"/>
              </a:solidFill>
              <a:ln w="19050">
                <a:solidFill>
                  <a:schemeClr val="lt1"/>
                </a:solidFill>
              </a:ln>
              <a:effectLst/>
            </c:spPr>
            <c:extLst>
              <c:ext xmlns:c16="http://schemas.microsoft.com/office/drawing/2014/chart" uri="{C3380CC4-5D6E-409C-BE32-E72D297353CC}">
                <c16:uniqueId val="{00000003-DB9D-4275-A883-79C72DE2DDD6}"/>
              </c:ext>
            </c:extLst>
          </c:dPt>
          <c:dLbls>
            <c:dLbl>
              <c:idx val="0"/>
              <c:delete val="1"/>
              <c:extLst>
                <c:ext xmlns:c15="http://schemas.microsoft.com/office/drawing/2012/chart" uri="{CE6537A1-D6FC-4f65-9D91-7224C49458BB}"/>
                <c:ext xmlns:c16="http://schemas.microsoft.com/office/drawing/2014/chart" uri="{C3380CC4-5D6E-409C-BE32-E72D297353CC}">
                  <c16:uniqueId val="{00000001-DB9D-4275-A883-79C72DE2DDD6}"/>
                </c:ext>
              </c:extLst>
            </c:dLbl>
            <c:dLbl>
              <c:idx val="1"/>
              <c:layout>
                <c:manualLayout>
                  <c:x val="0.1694976137662163"/>
                  <c:y val="0.15192001431228111"/>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B9D-4275-A883-79C72DE2DDD6}"/>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Progress</c:v>
                </c:pt>
                <c:pt idx="1">
                  <c:v>Remaining</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DB9D-4275-A883-79C72DE2DDD6}"/>
            </c:ext>
          </c:extLst>
        </c:ser>
        <c:dLbls>
          <c:showLegendKey val="0"/>
          <c:showVal val="0"/>
          <c:showCatName val="0"/>
          <c:showSerName val="0"/>
          <c:showPercent val="0"/>
          <c:showBubbleSize val="0"/>
          <c:showLeaderLines val="0"/>
        </c:dLbls>
        <c:firstSliceAng val="0"/>
        <c:holeSize val="4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Online</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3B89-40BB-B279-C35BF183A578}"/>
              </c:ext>
            </c:extLst>
          </c:dPt>
          <c:dPt>
            <c:idx val="1"/>
            <c:bubble3D val="0"/>
            <c:spPr>
              <a:solidFill>
                <a:schemeClr val="tx1"/>
              </a:solidFill>
              <a:ln w="19050">
                <a:solidFill>
                  <a:schemeClr val="lt1"/>
                </a:solidFill>
              </a:ln>
              <a:effectLst/>
            </c:spPr>
            <c:extLst>
              <c:ext xmlns:c16="http://schemas.microsoft.com/office/drawing/2014/chart" uri="{C3380CC4-5D6E-409C-BE32-E72D297353CC}">
                <c16:uniqueId val="{00000003-3B89-40BB-B279-C35BF183A578}"/>
              </c:ext>
            </c:extLst>
          </c:dPt>
          <c:dLbls>
            <c:dLbl>
              <c:idx val="0"/>
              <c:delete val="1"/>
              <c:extLst>
                <c:ext xmlns:c15="http://schemas.microsoft.com/office/drawing/2012/chart" uri="{CE6537A1-D6FC-4f65-9D91-7224C49458BB}"/>
                <c:ext xmlns:c16="http://schemas.microsoft.com/office/drawing/2014/chart" uri="{C3380CC4-5D6E-409C-BE32-E72D297353CC}">
                  <c16:uniqueId val="{00000001-3B89-40BB-B279-C35BF183A578}"/>
                </c:ext>
              </c:extLst>
            </c:dLbl>
            <c:dLbl>
              <c:idx val="1"/>
              <c:layout>
                <c:manualLayout>
                  <c:x val="0.18668521879411171"/>
                  <c:y val="0.10728200571577398"/>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B89-40BB-B279-C35BF183A578}"/>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Progress</c:v>
                </c:pt>
                <c:pt idx="1">
                  <c:v>Remaining</c:v>
                </c:pt>
              </c:strCache>
            </c:strRef>
          </c:cat>
          <c:val>
            <c:numRef>
              <c:f>Sheet1!$B$2:$B$3</c:f>
              <c:numCache>
                <c:formatCode>General</c:formatCode>
                <c:ptCount val="2"/>
                <c:pt idx="0">
                  <c:v>64</c:v>
                </c:pt>
                <c:pt idx="1">
                  <c:v>36</c:v>
                </c:pt>
              </c:numCache>
            </c:numRef>
          </c:val>
          <c:extLst>
            <c:ext xmlns:c16="http://schemas.microsoft.com/office/drawing/2014/chart" uri="{C3380CC4-5D6E-409C-BE32-E72D297353CC}">
              <c16:uniqueId val="{00000004-3B89-40BB-B279-C35BF183A578}"/>
            </c:ext>
          </c:extLst>
        </c:ser>
        <c:dLbls>
          <c:showLegendKey val="0"/>
          <c:showVal val="0"/>
          <c:showCatName val="0"/>
          <c:showSerName val="0"/>
          <c:showPercent val="0"/>
          <c:showBubbleSize val="0"/>
          <c:showLeaderLines val="0"/>
        </c:dLbls>
        <c:firstSliceAng val="0"/>
        <c:holeSize val="4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Cost savings</c:v>
                </c:pt>
              </c:strCache>
            </c:strRef>
          </c:tx>
          <c:spPr>
            <a:solidFill>
              <a:schemeClr val="accent1"/>
            </a:solidFill>
            <a:ln>
              <a:noFill/>
            </a:ln>
            <a:effectLst/>
          </c:spPr>
          <c:invertIfNegative val="0"/>
          <c:cat>
            <c:strRef>
              <c:f>Sheet1!$A$2:$A$5</c:f>
              <c:strCache>
                <c:ptCount val="4"/>
                <c:pt idx="0">
                  <c:v>Month 6</c:v>
                </c:pt>
                <c:pt idx="1">
                  <c:v>Month 12</c:v>
                </c:pt>
                <c:pt idx="2">
                  <c:v>Month 18</c:v>
                </c:pt>
                <c:pt idx="3">
                  <c:v>Month 24</c:v>
                </c:pt>
              </c:strCache>
            </c:strRef>
          </c:cat>
          <c:val>
            <c:numRef>
              <c:f>Sheet1!$B$2:$B$5</c:f>
              <c:numCache>
                <c:formatCode>General</c:formatCode>
                <c:ptCount val="4"/>
                <c:pt idx="0">
                  <c:v>15</c:v>
                </c:pt>
                <c:pt idx="1">
                  <c:v>45</c:v>
                </c:pt>
                <c:pt idx="2">
                  <c:v>95</c:v>
                </c:pt>
                <c:pt idx="3">
                  <c:v>160</c:v>
                </c:pt>
              </c:numCache>
            </c:numRef>
          </c:val>
          <c:extLst>
            <c:ext xmlns:c16="http://schemas.microsoft.com/office/drawing/2014/chart" uri="{C3380CC4-5D6E-409C-BE32-E72D297353CC}">
              <c16:uniqueId val="{00000000-32BC-4AD0-8CAF-7CDA8D19988C}"/>
            </c:ext>
          </c:extLst>
        </c:ser>
        <c:ser>
          <c:idx val="1"/>
          <c:order val="1"/>
          <c:tx>
            <c:strRef>
              <c:f>Sheet1!$C$1</c:f>
              <c:strCache>
                <c:ptCount val="1"/>
                <c:pt idx="0">
                  <c:v>Working capital</c:v>
                </c:pt>
              </c:strCache>
            </c:strRef>
          </c:tx>
          <c:spPr>
            <a:solidFill>
              <a:schemeClr val="accent2"/>
            </a:solidFill>
            <a:ln>
              <a:noFill/>
            </a:ln>
            <a:effectLst/>
          </c:spPr>
          <c:invertIfNegative val="0"/>
          <c:cat>
            <c:strRef>
              <c:f>Sheet1!$A$2:$A$5</c:f>
              <c:strCache>
                <c:ptCount val="4"/>
                <c:pt idx="0">
                  <c:v>Month 6</c:v>
                </c:pt>
                <c:pt idx="1">
                  <c:v>Month 12</c:v>
                </c:pt>
                <c:pt idx="2">
                  <c:v>Month 18</c:v>
                </c:pt>
                <c:pt idx="3">
                  <c:v>Month 24</c:v>
                </c:pt>
              </c:strCache>
            </c:strRef>
          </c:cat>
          <c:val>
            <c:numRef>
              <c:f>Sheet1!$C$2:$C$5</c:f>
              <c:numCache>
                <c:formatCode>General</c:formatCode>
                <c:ptCount val="4"/>
                <c:pt idx="0">
                  <c:v>20</c:v>
                </c:pt>
                <c:pt idx="1">
                  <c:v>40</c:v>
                </c:pt>
                <c:pt idx="2">
                  <c:v>55</c:v>
                </c:pt>
                <c:pt idx="3">
                  <c:v>70</c:v>
                </c:pt>
              </c:numCache>
            </c:numRef>
          </c:val>
          <c:extLst>
            <c:ext xmlns:c16="http://schemas.microsoft.com/office/drawing/2014/chart" uri="{C3380CC4-5D6E-409C-BE32-E72D297353CC}">
              <c16:uniqueId val="{00000001-32BC-4AD0-8CAF-7CDA8D19988C}"/>
            </c:ext>
          </c:extLst>
        </c:ser>
        <c:ser>
          <c:idx val="2"/>
          <c:order val="2"/>
          <c:tx>
            <c:strRef>
              <c:f>Sheet1!$D$1</c:f>
              <c:strCache>
                <c:ptCount val="1"/>
                <c:pt idx="0">
                  <c:v>Cumulative cash</c:v>
                </c:pt>
              </c:strCache>
            </c:strRef>
          </c:tx>
          <c:spPr>
            <a:solidFill>
              <a:schemeClr val="accent3"/>
            </a:solidFill>
            <a:ln>
              <a:noFill/>
            </a:ln>
            <a:effectLst/>
          </c:spPr>
          <c:invertIfNegative val="0"/>
          <c:cat>
            <c:strRef>
              <c:f>Sheet1!$A$2:$A$5</c:f>
              <c:strCache>
                <c:ptCount val="4"/>
                <c:pt idx="0">
                  <c:v>Month 6</c:v>
                </c:pt>
                <c:pt idx="1">
                  <c:v>Month 12</c:v>
                </c:pt>
                <c:pt idx="2">
                  <c:v>Month 18</c:v>
                </c:pt>
                <c:pt idx="3">
                  <c:v>Month 24</c:v>
                </c:pt>
              </c:strCache>
            </c:strRef>
          </c:cat>
          <c:val>
            <c:numRef>
              <c:f>Sheet1!$D$2:$D$5</c:f>
              <c:numCache>
                <c:formatCode>General</c:formatCode>
                <c:ptCount val="4"/>
                <c:pt idx="0">
                  <c:v>35</c:v>
                </c:pt>
                <c:pt idx="1">
                  <c:v>85</c:v>
                </c:pt>
                <c:pt idx="2">
                  <c:v>150</c:v>
                </c:pt>
                <c:pt idx="3">
                  <c:v>230</c:v>
                </c:pt>
              </c:numCache>
            </c:numRef>
          </c:val>
          <c:extLst>
            <c:ext xmlns:c16="http://schemas.microsoft.com/office/drawing/2014/chart" uri="{C3380CC4-5D6E-409C-BE32-E72D297353CC}">
              <c16:uniqueId val="{00000002-32BC-4AD0-8CAF-7CDA8D19988C}"/>
            </c:ext>
          </c:extLst>
        </c:ser>
        <c:dLbls>
          <c:showLegendKey val="0"/>
          <c:showVal val="0"/>
          <c:showCatName val="0"/>
          <c:showSerName val="0"/>
          <c:showPercent val="0"/>
          <c:showBubbleSize val="0"/>
        </c:dLbls>
        <c:gapWidth val="150"/>
        <c:overlap val="100"/>
        <c:axId val="1760595455"/>
        <c:axId val="653273087"/>
      </c:barChart>
      <c:catAx>
        <c:axId val="1760595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0" i="0" u="none" strike="noStrike" kern="1200" baseline="0">
                <a:solidFill>
                  <a:schemeClr val="tx1"/>
                </a:solidFill>
                <a:latin typeface="+mn-lt"/>
                <a:ea typeface="+mn-ea"/>
                <a:cs typeface="+mn-cs"/>
              </a:defRPr>
            </a:pPr>
            <a:endParaRPr lang="en-US"/>
          </a:p>
        </c:txPr>
        <c:crossAx val="653273087"/>
        <c:crosses val="autoZero"/>
        <c:auto val="1"/>
        <c:lblAlgn val="ctr"/>
        <c:lblOffset val="100"/>
        <c:noMultiLvlLbl val="0"/>
      </c:catAx>
      <c:valAx>
        <c:axId val="6532730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0" i="0" u="none" strike="noStrike" kern="1200" baseline="0">
                <a:solidFill>
                  <a:schemeClr val="tx1"/>
                </a:solidFill>
                <a:latin typeface="+mn-lt"/>
                <a:ea typeface="+mn-ea"/>
                <a:cs typeface="+mn-cs"/>
              </a:defRPr>
            </a:pPr>
            <a:endParaRPr lang="en-US"/>
          </a:p>
        </c:txPr>
        <c:crossAx val="17605954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3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300">
          <a:solidFill>
            <a:schemeClr val="tx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EBITDA</c:v>
                </c:pt>
              </c:strCache>
            </c:strRef>
          </c:tx>
          <c:spPr>
            <a:solidFill>
              <a:schemeClr val="accent1"/>
            </a:solidFill>
            <a:ln>
              <a:solidFill>
                <a:schemeClr val="accent1"/>
              </a:solidFill>
            </a:ln>
            <a:effectLst/>
          </c:spPr>
          <c:invertIfNegative val="0"/>
          <c:cat>
            <c:strRef>
              <c:f>Sheet1!$A$2:$A$5</c:f>
              <c:strCache>
                <c:ptCount val="4"/>
                <c:pt idx="0">
                  <c:v>FY25</c:v>
                </c:pt>
                <c:pt idx="1">
                  <c:v>FY26</c:v>
                </c:pt>
                <c:pt idx="2">
                  <c:v>FY27</c:v>
                </c:pt>
                <c:pt idx="3">
                  <c:v>FY28</c:v>
                </c:pt>
              </c:strCache>
            </c:strRef>
          </c:cat>
          <c:val>
            <c:numRef>
              <c:f>Sheet1!$B$2:$B$5</c:f>
              <c:numCache>
                <c:formatCode>General</c:formatCode>
                <c:ptCount val="4"/>
                <c:pt idx="0">
                  <c:v>30</c:v>
                </c:pt>
                <c:pt idx="1">
                  <c:v>80</c:v>
                </c:pt>
                <c:pt idx="2">
                  <c:v>140</c:v>
                </c:pt>
                <c:pt idx="3">
                  <c:v>195</c:v>
                </c:pt>
              </c:numCache>
            </c:numRef>
          </c:val>
          <c:extLst>
            <c:ext xmlns:c16="http://schemas.microsoft.com/office/drawing/2014/chart" uri="{C3380CC4-5D6E-409C-BE32-E72D297353CC}">
              <c16:uniqueId val="{00000000-CF5A-40A1-A165-1C6083A0DB53}"/>
            </c:ext>
          </c:extLst>
        </c:ser>
        <c:ser>
          <c:idx val="1"/>
          <c:order val="1"/>
          <c:tx>
            <c:strRef>
              <c:f>Sheet1!$C$1</c:f>
              <c:strCache>
                <c:ptCount val="1"/>
                <c:pt idx="0">
                  <c:v>Free cash flow</c:v>
                </c:pt>
              </c:strCache>
            </c:strRef>
          </c:tx>
          <c:spPr>
            <a:solidFill>
              <a:schemeClr val="accent2"/>
            </a:solidFill>
            <a:ln>
              <a:solidFill>
                <a:schemeClr val="accent2"/>
              </a:solidFill>
            </a:ln>
            <a:effectLst/>
          </c:spPr>
          <c:invertIfNegative val="0"/>
          <c:cat>
            <c:strRef>
              <c:f>Sheet1!$A$2:$A$5</c:f>
              <c:strCache>
                <c:ptCount val="4"/>
                <c:pt idx="0">
                  <c:v>FY25</c:v>
                </c:pt>
                <c:pt idx="1">
                  <c:v>FY26</c:v>
                </c:pt>
                <c:pt idx="2">
                  <c:v>FY27</c:v>
                </c:pt>
                <c:pt idx="3">
                  <c:v>FY28</c:v>
                </c:pt>
              </c:strCache>
            </c:strRef>
          </c:cat>
          <c:val>
            <c:numRef>
              <c:f>Sheet1!$C$2:$C$5</c:f>
              <c:numCache>
                <c:formatCode>General</c:formatCode>
                <c:ptCount val="4"/>
                <c:pt idx="0">
                  <c:v>-20</c:v>
                </c:pt>
                <c:pt idx="1">
                  <c:v>25</c:v>
                </c:pt>
                <c:pt idx="2">
                  <c:v>70</c:v>
                </c:pt>
                <c:pt idx="3">
                  <c:v>120</c:v>
                </c:pt>
              </c:numCache>
            </c:numRef>
          </c:val>
          <c:extLst>
            <c:ext xmlns:c16="http://schemas.microsoft.com/office/drawing/2014/chart" uri="{C3380CC4-5D6E-409C-BE32-E72D297353CC}">
              <c16:uniqueId val="{00000001-CF5A-40A1-A165-1C6083A0DB53}"/>
            </c:ext>
          </c:extLst>
        </c:ser>
        <c:ser>
          <c:idx val="2"/>
          <c:order val="2"/>
          <c:tx>
            <c:strRef>
              <c:f>Sheet1!$D$1</c:f>
              <c:strCache>
                <c:ptCount val="1"/>
                <c:pt idx="0">
                  <c:v>Net income</c:v>
                </c:pt>
              </c:strCache>
            </c:strRef>
          </c:tx>
          <c:spPr>
            <a:solidFill>
              <a:schemeClr val="accent3"/>
            </a:solidFill>
            <a:ln>
              <a:solidFill>
                <a:schemeClr val="accent3"/>
              </a:solidFill>
            </a:ln>
            <a:effectLst/>
          </c:spPr>
          <c:invertIfNegative val="0"/>
          <c:cat>
            <c:strRef>
              <c:f>Sheet1!$A$2:$A$5</c:f>
              <c:strCache>
                <c:ptCount val="4"/>
                <c:pt idx="0">
                  <c:v>FY25</c:v>
                </c:pt>
                <c:pt idx="1">
                  <c:v>FY26</c:v>
                </c:pt>
                <c:pt idx="2">
                  <c:v>FY27</c:v>
                </c:pt>
                <c:pt idx="3">
                  <c:v>FY28</c:v>
                </c:pt>
              </c:strCache>
            </c:strRef>
          </c:cat>
          <c:val>
            <c:numRef>
              <c:f>Sheet1!$D$2:$D$5</c:f>
              <c:numCache>
                <c:formatCode>General</c:formatCode>
                <c:ptCount val="4"/>
                <c:pt idx="0">
                  <c:v>-30</c:v>
                </c:pt>
                <c:pt idx="1">
                  <c:v>5</c:v>
                </c:pt>
                <c:pt idx="2">
                  <c:v>55</c:v>
                </c:pt>
                <c:pt idx="3">
                  <c:v>100</c:v>
                </c:pt>
              </c:numCache>
            </c:numRef>
          </c:val>
          <c:extLst>
            <c:ext xmlns:c16="http://schemas.microsoft.com/office/drawing/2014/chart" uri="{C3380CC4-5D6E-409C-BE32-E72D297353CC}">
              <c16:uniqueId val="{00000002-CF5A-40A1-A165-1C6083A0DB53}"/>
            </c:ext>
          </c:extLst>
        </c:ser>
        <c:dLbls>
          <c:showLegendKey val="0"/>
          <c:showVal val="0"/>
          <c:showCatName val="0"/>
          <c:showSerName val="0"/>
          <c:showPercent val="0"/>
          <c:showBubbleSize val="0"/>
        </c:dLbls>
        <c:gapWidth val="198"/>
        <c:axId val="1019445808"/>
        <c:axId val="509701792"/>
      </c:barChart>
      <c:catAx>
        <c:axId val="1019445808"/>
        <c:scaling>
          <c:orientation val="minMax"/>
        </c:scaling>
        <c:delete val="0"/>
        <c:axPos val="b"/>
        <c:numFmt formatCode="General" sourceLinked="1"/>
        <c:majorTickMark val="none"/>
        <c:minorTickMark val="none"/>
        <c:tickLblPos val="nextTo"/>
        <c:spPr>
          <a:noFill/>
          <a:ln w="9525" cap="flat" cmpd="sng" algn="ctr">
            <a:solidFill>
              <a:schemeClr val="accent6"/>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Arial"/>
                <a:ea typeface="Arial"/>
                <a:cs typeface="Arial"/>
              </a:defRPr>
            </a:pPr>
            <a:endParaRPr lang="en-US"/>
          </a:p>
        </c:txPr>
        <c:crossAx val="509701792"/>
        <c:crosses val="autoZero"/>
        <c:auto val="1"/>
        <c:lblAlgn val="ctr"/>
        <c:lblOffset val="100"/>
        <c:noMultiLvlLbl val="0"/>
      </c:catAx>
      <c:valAx>
        <c:axId val="509701792"/>
        <c:scaling>
          <c:orientation val="minMax"/>
        </c:scaling>
        <c:delete val="0"/>
        <c:axPos val="l"/>
        <c:numFmt formatCode="General" sourceLinked="1"/>
        <c:majorTickMark val="none"/>
        <c:minorTickMark val="none"/>
        <c:tickLblPos val="nextTo"/>
        <c:spPr>
          <a:noFill/>
          <a:ln w="9525">
            <a:solidFill>
              <a:schemeClr val="accent6"/>
            </a:solidFill>
          </a:ln>
          <a:effectLst/>
        </c:spPr>
        <c:txPr>
          <a:bodyPr rot="-60000000" spcFirstLastPara="1" vertOverflow="ellipsis" vert="horz" wrap="square" anchor="ctr" anchorCtr="1"/>
          <a:lstStyle/>
          <a:p>
            <a:pPr>
              <a:defRPr sz="1200" b="0" i="0" u="none" strike="noStrike" kern="1200" baseline="0">
                <a:solidFill>
                  <a:schemeClr val="tx1"/>
                </a:solidFill>
                <a:latin typeface="Arial"/>
                <a:ea typeface="Arial"/>
                <a:cs typeface="Arial"/>
              </a:defRPr>
            </a:pPr>
            <a:endParaRPr lang="en-US"/>
          </a:p>
        </c:txPr>
        <c:crossAx val="101944580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aseline="0">
          <a:solidFill>
            <a:schemeClr val="tx1"/>
          </a:solidFill>
          <a:latin typeface="Arial"/>
          <a:ea typeface="Arial"/>
          <a:cs typeface="Aria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Value</c:v>
                </c:pt>
              </c:strCache>
            </c:strRef>
          </c:tx>
          <c:dPt>
            <c:idx val="0"/>
            <c:bubble3D val="0"/>
            <c:spPr>
              <a:solidFill>
                <a:schemeClr val="accent1"/>
              </a:solidFill>
              <a:ln w="19050">
                <a:solidFill>
                  <a:schemeClr val="accent1"/>
                </a:solidFill>
              </a:ln>
              <a:effectLst/>
            </c:spPr>
            <c:extLst>
              <c:ext xmlns:c16="http://schemas.microsoft.com/office/drawing/2014/chart" uri="{C3380CC4-5D6E-409C-BE32-E72D297353CC}">
                <c16:uniqueId val="{00000001-CAB5-4BF2-B71A-5801FEA4CA2A}"/>
              </c:ext>
            </c:extLst>
          </c:dPt>
          <c:dPt>
            <c:idx val="1"/>
            <c:bubble3D val="0"/>
            <c:spPr>
              <a:solidFill>
                <a:schemeClr val="accent2"/>
              </a:solidFill>
              <a:ln w="19050">
                <a:solidFill>
                  <a:schemeClr val="accent2"/>
                </a:solidFill>
              </a:ln>
              <a:effectLst/>
            </c:spPr>
            <c:extLst>
              <c:ext xmlns:c16="http://schemas.microsoft.com/office/drawing/2014/chart" uri="{C3380CC4-5D6E-409C-BE32-E72D297353CC}">
                <c16:uniqueId val="{00000003-CAB5-4BF2-B71A-5801FEA4CA2A}"/>
              </c:ext>
            </c:extLst>
          </c:dPt>
          <c:dPt>
            <c:idx val="2"/>
            <c:bubble3D val="0"/>
            <c:spPr>
              <a:solidFill>
                <a:schemeClr val="accent3"/>
              </a:solidFill>
              <a:ln w="19050">
                <a:solidFill>
                  <a:schemeClr val="accent3"/>
                </a:solidFill>
              </a:ln>
              <a:effectLst/>
            </c:spPr>
            <c:extLst>
              <c:ext xmlns:c16="http://schemas.microsoft.com/office/drawing/2014/chart" uri="{C3380CC4-5D6E-409C-BE32-E72D297353CC}">
                <c16:uniqueId val="{00000005-CAB5-4BF2-B71A-5801FEA4CA2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AB5-4BF2-B71A-5801FEA4CA2A}"/>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AB5-4BF2-B71A-5801FEA4CA2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AB5-4BF2-B71A-5801FEA4CA2A}"/>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CAB5-4BF2-B71A-5801FEA4CA2A}"/>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CAB5-4BF2-B71A-5801FEA4CA2A}"/>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CAB5-4BF2-B71A-5801FEA4CA2A}"/>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CAB5-4BF2-B71A-5801FEA4CA2A}"/>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15-CAB5-4BF2-B71A-5801FEA4CA2A}"/>
              </c:ext>
            </c:extLst>
          </c:dPt>
          <c:cat>
            <c:strRef>
              <c:f>Sheet1!$A$2:$A$12</c:f>
              <c:strCache>
                <c:ptCount val="3"/>
                <c:pt idx="0">
                  <c:v>Cost-out</c:v>
                </c:pt>
                <c:pt idx="1">
                  <c:v>Revenue growth</c:v>
                </c:pt>
                <c:pt idx="2">
                  <c:v>Working capital</c:v>
                </c:pt>
              </c:strCache>
            </c:strRef>
          </c:cat>
          <c:val>
            <c:numRef>
              <c:f>Sheet1!$B$2:$B$12</c:f>
              <c:numCache>
                <c:formatCode>General</c:formatCode>
                <c:ptCount val="11"/>
                <c:pt idx="0">
                  <c:v>185</c:v>
                </c:pt>
                <c:pt idx="1">
                  <c:v>95</c:v>
                </c:pt>
                <c:pt idx="2">
                  <c:v>60</c:v>
                </c:pt>
              </c:numCache>
            </c:numRef>
          </c:val>
          <c:extLst>
            <c:ext xmlns:c16="http://schemas.microsoft.com/office/drawing/2014/chart" uri="{C3380CC4-5D6E-409C-BE32-E72D297353CC}">
              <c16:uniqueId val="{00000016-CAB5-4BF2-B71A-5801FEA4CA2A}"/>
            </c:ext>
          </c:extLst>
        </c:ser>
        <c:dLbls>
          <c:showLegendKey val="0"/>
          <c:showVal val="0"/>
          <c:showCatName val="0"/>
          <c:showSerName val="0"/>
          <c:showPercent val="0"/>
          <c:showBubbleSize val="0"/>
          <c:showLeaderLines val="1"/>
        </c:dLbls>
        <c:firstSliceAng val="0"/>
      </c:pieChart>
      <c:spPr>
        <a:noFill/>
        <a:ln>
          <a:noFill/>
        </a:ln>
        <a:effectLst/>
      </c:spPr>
    </c:plotArea>
    <c:legend>
      <c:legendPos val="r"/>
      <c:legendEntry>
        <c:idx val="3"/>
        <c:delete val="1"/>
      </c:legendEntry>
      <c:legendEntry>
        <c:idx val="4"/>
        <c:delete val="1"/>
      </c:legendEntry>
      <c:legendEntry>
        <c:idx val="5"/>
        <c:delete val="1"/>
      </c:legendEntry>
      <c:legendEntry>
        <c:idx val="6"/>
        <c:delete val="1"/>
      </c:legendEntry>
      <c:legendEntry>
        <c:idx val="7"/>
        <c:delete val="1"/>
      </c:legendEntry>
      <c:legendEntry>
        <c:idx val="8"/>
        <c:delete val="1"/>
      </c:legendEntry>
      <c:legendEntry>
        <c:idx val="9"/>
        <c:delete val="1"/>
      </c:legendEntry>
      <c:legendEntry>
        <c:idx val="10"/>
        <c:delete val="1"/>
      </c:legendEntry>
      <c:layout>
        <c:manualLayout>
          <c:xMode val="edge"/>
          <c:yMode val="edge"/>
          <c:x val="0.73746200583472044"/>
          <c:y val="5.2347337122514631E-2"/>
          <c:w val="0.20675987249462499"/>
          <c:h val="0.85173532751760461"/>
        </c:manualLayout>
      </c:layout>
      <c:overlay val="0"/>
      <c:spPr>
        <a:noFill/>
        <a:ln>
          <a:noFill/>
        </a:ln>
        <a:effectLst/>
      </c:spPr>
      <c:txPr>
        <a:bodyPr rot="0" spcFirstLastPara="1" vertOverflow="ellipsis" vert="horz" wrap="square" anchor="ctr" anchorCtr="1"/>
        <a:lstStyle/>
        <a:p>
          <a:pPr>
            <a:defRPr sz="100" b="0" i="0" u="none" strike="noStrike" kern="1200" baseline="0">
              <a:solidFill>
                <a:schemeClr val="tx1"/>
              </a:solidFill>
              <a:latin typeface="Arial"/>
              <a:ea typeface="Arial"/>
              <a:cs typeface="Arial"/>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 baseline="0">
          <a:solidFill>
            <a:schemeClr val="tx1"/>
          </a:solidFill>
          <a:latin typeface="Arial"/>
          <a:ea typeface="Arial"/>
          <a:cs typeface="Aria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Visits (M)</c:v>
                </c:pt>
              </c:strCache>
            </c:strRef>
          </c:tx>
          <c:spPr>
            <a:solidFill>
              <a:schemeClr val="accent1"/>
            </a:solidFill>
            <a:ln>
              <a:noFill/>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3.1</c:v>
                </c:pt>
                <c:pt idx="1">
                  <c:v>2.9</c:v>
                </c:pt>
                <c:pt idx="2">
                  <c:v>2.8</c:v>
                </c:pt>
                <c:pt idx="3">
                  <c:v>2.7</c:v>
                </c:pt>
                <c:pt idx="4">
                  <c:v>2.6</c:v>
                </c:pt>
                <c:pt idx="5">
                  <c:v>2.5</c:v>
                </c:pt>
                <c:pt idx="6">
                  <c:v>2.4</c:v>
                </c:pt>
                <c:pt idx="7">
                  <c:v>2.4</c:v>
                </c:pt>
                <c:pt idx="8">
                  <c:v>2.2999999999999998</c:v>
                </c:pt>
                <c:pt idx="9">
                  <c:v>2.2000000000000002</c:v>
                </c:pt>
                <c:pt idx="10">
                  <c:v>2.1</c:v>
                </c:pt>
                <c:pt idx="11">
                  <c:v>2</c:v>
                </c:pt>
              </c:numCache>
            </c:numRef>
          </c:val>
          <c:extLst>
            <c:ext xmlns:c16="http://schemas.microsoft.com/office/drawing/2014/chart" uri="{C3380CC4-5D6E-409C-BE32-E72D297353CC}">
              <c16:uniqueId val="{00000000-DEEF-4921-AE58-088D1216B69F}"/>
            </c:ext>
          </c:extLst>
        </c:ser>
        <c:dLbls>
          <c:showLegendKey val="0"/>
          <c:showVal val="0"/>
          <c:showCatName val="0"/>
          <c:showSerName val="0"/>
          <c:showPercent val="0"/>
          <c:showBubbleSize val="0"/>
        </c:dLbls>
        <c:gapWidth val="219"/>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Meridian</c:v>
                </c:pt>
              </c:strCache>
            </c:strRef>
          </c:tx>
          <c:spPr>
            <a:solidFill>
              <a:schemeClr val="accent1"/>
            </a:solidFill>
            <a:ln>
              <a:noFill/>
            </a:ln>
            <a:effectLst/>
          </c:spPr>
          <c:invertIfNegative val="0"/>
          <c:cat>
            <c:strRef>
              <c:f>Sheet1!$A$2:$A$5</c:f>
              <c:strCache>
                <c:ptCount val="4"/>
                <c:pt idx="0">
                  <c:v>2021</c:v>
                </c:pt>
                <c:pt idx="1">
                  <c:v>2022</c:v>
                </c:pt>
                <c:pt idx="2">
                  <c:v>2023</c:v>
                </c:pt>
                <c:pt idx="3">
                  <c:v>2024</c:v>
                </c:pt>
              </c:strCache>
            </c:strRef>
          </c:cat>
          <c:val>
            <c:numRef>
              <c:f>Sheet1!$B$2:$B$5</c:f>
              <c:numCache>
                <c:formatCode>General</c:formatCode>
                <c:ptCount val="4"/>
                <c:pt idx="0">
                  <c:v>6.8</c:v>
                </c:pt>
                <c:pt idx="1">
                  <c:v>6.2</c:v>
                </c:pt>
                <c:pt idx="2">
                  <c:v>5.5</c:v>
                </c:pt>
                <c:pt idx="3">
                  <c:v>4.9000000000000004</c:v>
                </c:pt>
              </c:numCache>
            </c:numRef>
          </c:val>
          <c:extLst>
            <c:ext xmlns:c16="http://schemas.microsoft.com/office/drawing/2014/chart" uri="{C3380CC4-5D6E-409C-BE32-E72D297353CC}">
              <c16:uniqueId val="{00000000-5F21-4E51-9AAF-2778D2DD6AC8}"/>
            </c:ext>
          </c:extLst>
        </c:ser>
        <c:ser>
          <c:idx val="1"/>
          <c:order val="1"/>
          <c:tx>
            <c:strRef>
              <c:f>Sheet1!$C$1</c:f>
              <c:strCache>
                <c:ptCount val="1"/>
                <c:pt idx="0">
                  <c:v>Peer A</c:v>
                </c:pt>
              </c:strCache>
            </c:strRef>
          </c:tx>
          <c:spPr>
            <a:solidFill>
              <a:schemeClr val="accent2"/>
            </a:solidFill>
            <a:ln>
              <a:noFill/>
            </a:ln>
            <a:effectLst/>
          </c:spPr>
          <c:invertIfNegative val="0"/>
          <c:cat>
            <c:strRef>
              <c:f>Sheet1!$A$2:$A$5</c:f>
              <c:strCache>
                <c:ptCount val="4"/>
                <c:pt idx="0">
                  <c:v>2021</c:v>
                </c:pt>
                <c:pt idx="1">
                  <c:v>2022</c:v>
                </c:pt>
                <c:pt idx="2">
                  <c:v>2023</c:v>
                </c:pt>
                <c:pt idx="3">
                  <c:v>2024</c:v>
                </c:pt>
              </c:strCache>
            </c:strRef>
          </c:cat>
          <c:val>
            <c:numRef>
              <c:f>Sheet1!$C$2:$C$5</c:f>
              <c:numCache>
                <c:formatCode>General</c:formatCode>
                <c:ptCount val="4"/>
                <c:pt idx="0">
                  <c:v>5.0999999999999996</c:v>
                </c:pt>
                <c:pt idx="1">
                  <c:v>5.6</c:v>
                </c:pt>
                <c:pt idx="2">
                  <c:v>6</c:v>
                </c:pt>
                <c:pt idx="3">
                  <c:v>6.4</c:v>
                </c:pt>
              </c:numCache>
            </c:numRef>
          </c:val>
          <c:extLst>
            <c:ext xmlns:c16="http://schemas.microsoft.com/office/drawing/2014/chart" uri="{C3380CC4-5D6E-409C-BE32-E72D297353CC}">
              <c16:uniqueId val="{00000001-5F21-4E51-9AAF-2778D2DD6AC8}"/>
            </c:ext>
          </c:extLst>
        </c:ser>
        <c:ser>
          <c:idx val="2"/>
          <c:order val="2"/>
          <c:tx>
            <c:strRef>
              <c:f>Sheet1!$D$1</c:f>
              <c:strCache>
                <c:ptCount val="1"/>
                <c:pt idx="0">
                  <c:v>Peer B</c:v>
                </c:pt>
              </c:strCache>
            </c:strRef>
          </c:tx>
          <c:spPr>
            <a:solidFill>
              <a:schemeClr val="accent3"/>
            </a:solidFill>
            <a:ln>
              <a:noFill/>
            </a:ln>
            <a:effectLst/>
          </c:spPr>
          <c:invertIfNegative val="0"/>
          <c:cat>
            <c:strRef>
              <c:f>Sheet1!$A$2:$A$5</c:f>
              <c:strCache>
                <c:ptCount val="4"/>
                <c:pt idx="0">
                  <c:v>2021</c:v>
                </c:pt>
                <c:pt idx="1">
                  <c:v>2022</c:v>
                </c:pt>
                <c:pt idx="2">
                  <c:v>2023</c:v>
                </c:pt>
                <c:pt idx="3">
                  <c:v>2024</c:v>
                </c:pt>
              </c:strCache>
            </c:strRef>
          </c:cat>
          <c:val>
            <c:numRef>
              <c:f>Sheet1!$D$2:$D$5</c:f>
              <c:numCache>
                <c:formatCode>General</c:formatCode>
                <c:ptCount val="4"/>
                <c:pt idx="0">
                  <c:v>3.2</c:v>
                </c:pt>
                <c:pt idx="1">
                  <c:v>3.8</c:v>
                </c:pt>
                <c:pt idx="2">
                  <c:v>4.5</c:v>
                </c:pt>
                <c:pt idx="3">
                  <c:v>5.2</c:v>
                </c:pt>
              </c:numCache>
            </c:numRef>
          </c:val>
          <c:extLst>
            <c:ext xmlns:c16="http://schemas.microsoft.com/office/drawing/2014/chart" uri="{C3380CC4-5D6E-409C-BE32-E72D297353CC}">
              <c16:uniqueId val="{00000002-5F21-4E51-9AAF-2778D2DD6AC8}"/>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FY22</c:v>
                </c:pt>
              </c:strCache>
            </c:strRef>
          </c:tx>
          <c:spPr>
            <a:solidFill>
              <a:schemeClr val="accent1"/>
            </a:solidFill>
            <a:ln>
              <a:noFill/>
            </a:ln>
            <a:effectLst/>
          </c:spPr>
          <c:invertIfNegative val="0"/>
          <c:cat>
            <c:strRef>
              <c:f>Sheet1!$A$2:$A$5</c:f>
              <c:strCache>
                <c:ptCount val="4"/>
                <c:pt idx="0">
                  <c:v>Home</c:v>
                </c:pt>
                <c:pt idx="1">
                  <c:v>Apparel</c:v>
                </c:pt>
                <c:pt idx="2">
                  <c:v>Lifestyle</c:v>
                </c:pt>
                <c:pt idx="3">
                  <c:v>Seasonal</c:v>
                </c:pt>
              </c:strCache>
            </c:strRef>
          </c:cat>
          <c:val>
            <c:numRef>
              <c:f>Sheet1!$B$2:$B$5</c:f>
              <c:numCache>
                <c:formatCode>General</c:formatCode>
                <c:ptCount val="4"/>
                <c:pt idx="0">
                  <c:v>520</c:v>
                </c:pt>
                <c:pt idx="1">
                  <c:v>460</c:v>
                </c:pt>
                <c:pt idx="2">
                  <c:v>410</c:v>
                </c:pt>
                <c:pt idx="3">
                  <c:v>410</c:v>
                </c:pt>
              </c:numCache>
            </c:numRef>
          </c:val>
          <c:extLst>
            <c:ext xmlns:c16="http://schemas.microsoft.com/office/drawing/2014/chart" uri="{C3380CC4-5D6E-409C-BE32-E72D297353CC}">
              <c16:uniqueId val="{00000000-99BE-4000-A5EE-98DC4B87F4A6}"/>
            </c:ext>
          </c:extLst>
        </c:ser>
        <c:ser>
          <c:idx val="1"/>
          <c:order val="1"/>
          <c:tx>
            <c:strRef>
              <c:f>Sheet1!$C$1</c:f>
              <c:strCache>
                <c:ptCount val="1"/>
                <c:pt idx="0">
                  <c:v>FY24</c:v>
                </c:pt>
              </c:strCache>
            </c:strRef>
          </c:tx>
          <c:spPr>
            <a:solidFill>
              <a:schemeClr val="accent2"/>
            </a:solidFill>
            <a:ln>
              <a:noFill/>
            </a:ln>
            <a:effectLst/>
          </c:spPr>
          <c:invertIfNegative val="0"/>
          <c:cat>
            <c:strRef>
              <c:f>Sheet1!$A$2:$A$5</c:f>
              <c:strCache>
                <c:ptCount val="4"/>
                <c:pt idx="0">
                  <c:v>Home</c:v>
                </c:pt>
                <c:pt idx="1">
                  <c:v>Apparel</c:v>
                </c:pt>
                <c:pt idx="2">
                  <c:v>Lifestyle</c:v>
                </c:pt>
                <c:pt idx="3">
                  <c:v>Seasonal</c:v>
                </c:pt>
              </c:strCache>
            </c:strRef>
          </c:cat>
          <c:val>
            <c:numRef>
              <c:f>Sheet1!$C$2:$C$5</c:f>
              <c:numCache>
                <c:formatCode>General</c:formatCode>
                <c:ptCount val="4"/>
                <c:pt idx="0">
                  <c:v>470</c:v>
                </c:pt>
                <c:pt idx="1">
                  <c:v>400</c:v>
                </c:pt>
                <c:pt idx="2">
                  <c:v>360</c:v>
                </c:pt>
                <c:pt idx="3">
                  <c:v>330</c:v>
                </c:pt>
              </c:numCache>
            </c:numRef>
          </c:val>
          <c:extLst>
            <c:ext xmlns:c16="http://schemas.microsoft.com/office/drawing/2014/chart" uri="{C3380CC4-5D6E-409C-BE32-E72D297353CC}">
              <c16:uniqueId val="{00000001-99BE-4000-A5EE-98DC4B87F4A6}"/>
            </c:ext>
          </c:extLst>
        </c:ser>
        <c:ser>
          <c:idx val="2"/>
          <c:order val="2"/>
          <c:tx>
            <c:strRef>
              <c:f>Sheet1!$D$1</c:f>
              <c:strCache>
                <c:ptCount val="1"/>
                <c:pt idx="0">
                  <c:v>FY25</c:v>
                </c:pt>
              </c:strCache>
            </c:strRef>
          </c:tx>
          <c:spPr>
            <a:solidFill>
              <a:schemeClr val="accent3"/>
            </a:solidFill>
            <a:ln>
              <a:noFill/>
            </a:ln>
            <a:effectLst/>
          </c:spPr>
          <c:invertIfNegative val="0"/>
          <c:cat>
            <c:strRef>
              <c:f>Sheet1!$A$2:$A$5</c:f>
              <c:strCache>
                <c:ptCount val="4"/>
                <c:pt idx="0">
                  <c:v>Home</c:v>
                </c:pt>
                <c:pt idx="1">
                  <c:v>Apparel</c:v>
                </c:pt>
                <c:pt idx="2">
                  <c:v>Lifestyle</c:v>
                </c:pt>
                <c:pt idx="3">
                  <c:v>Seasonal</c:v>
                </c:pt>
              </c:strCache>
            </c:strRef>
          </c:cat>
          <c:val>
            <c:numRef>
              <c:f>Sheet1!$D$2:$D$5</c:f>
              <c:numCache>
                <c:formatCode>General</c:formatCode>
                <c:ptCount val="4"/>
                <c:pt idx="0">
                  <c:v>440</c:v>
                </c:pt>
                <c:pt idx="1">
                  <c:v>360</c:v>
                </c:pt>
                <c:pt idx="2">
                  <c:v>340</c:v>
                </c:pt>
                <c:pt idx="3">
                  <c:v>280</c:v>
                </c:pt>
              </c:numCache>
            </c:numRef>
          </c:val>
          <c:extLst>
            <c:ext xmlns:c16="http://schemas.microsoft.com/office/drawing/2014/chart" uri="{C3380CC4-5D6E-409C-BE32-E72D297353CC}">
              <c16:uniqueId val="{00000002-99BE-4000-A5EE-98DC4B87F4A6}"/>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layout>
        <c:manualLayout>
          <c:xMode val="edge"/>
          <c:yMode val="edge"/>
          <c:x val="0.35398621868875474"/>
          <c:y val="0.90472822774790262"/>
          <c:w val="0.29202756262249047"/>
          <c:h val="9.5271772252097431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Cost mix</c:v>
                </c:pt>
              </c:strCache>
            </c:strRef>
          </c:tx>
          <c:dPt>
            <c:idx val="0"/>
            <c:bubble3D val="0"/>
            <c:spPr>
              <a:solidFill>
                <a:schemeClr val="accent1"/>
              </a:solidFill>
              <a:ln w="19020">
                <a:solidFill>
                  <a:schemeClr val="lt1"/>
                </a:solidFill>
              </a:ln>
              <a:effectLst/>
            </c:spPr>
            <c:extLst>
              <c:ext xmlns:c16="http://schemas.microsoft.com/office/drawing/2014/chart" uri="{C3380CC4-5D6E-409C-BE32-E72D297353CC}">
                <c16:uniqueId val="{00000001-0A5B-4489-B510-9C1D83AC1F27}"/>
              </c:ext>
            </c:extLst>
          </c:dPt>
          <c:dPt>
            <c:idx val="1"/>
            <c:bubble3D val="0"/>
            <c:spPr>
              <a:solidFill>
                <a:schemeClr val="accent2"/>
              </a:solidFill>
              <a:ln w="19020">
                <a:solidFill>
                  <a:schemeClr val="lt1"/>
                </a:solidFill>
              </a:ln>
              <a:effectLst/>
            </c:spPr>
            <c:extLst>
              <c:ext xmlns:c16="http://schemas.microsoft.com/office/drawing/2014/chart" uri="{C3380CC4-5D6E-409C-BE32-E72D297353CC}">
                <c16:uniqueId val="{00000003-0A5B-4489-B510-9C1D83AC1F27}"/>
              </c:ext>
            </c:extLst>
          </c:dPt>
          <c:dPt>
            <c:idx val="2"/>
            <c:bubble3D val="0"/>
            <c:spPr>
              <a:solidFill>
                <a:schemeClr val="accent3"/>
              </a:solidFill>
              <a:ln w="19020">
                <a:solidFill>
                  <a:schemeClr val="lt1"/>
                </a:solidFill>
              </a:ln>
              <a:effectLst/>
            </c:spPr>
            <c:extLst>
              <c:ext xmlns:c16="http://schemas.microsoft.com/office/drawing/2014/chart" uri="{C3380CC4-5D6E-409C-BE32-E72D297353CC}">
                <c16:uniqueId val="{00000005-0A5B-4489-B510-9C1D83AC1F27}"/>
              </c:ext>
            </c:extLst>
          </c:dPt>
          <c:dPt>
            <c:idx val="3"/>
            <c:bubble3D val="0"/>
            <c:spPr>
              <a:solidFill>
                <a:schemeClr val="accent4"/>
              </a:solidFill>
              <a:ln w="19020">
                <a:solidFill>
                  <a:schemeClr val="lt1"/>
                </a:solidFill>
              </a:ln>
              <a:effectLst/>
            </c:spPr>
            <c:extLst>
              <c:ext xmlns:c16="http://schemas.microsoft.com/office/drawing/2014/chart" uri="{C3380CC4-5D6E-409C-BE32-E72D297353CC}">
                <c16:uniqueId val="{00000007-0A5B-4489-B510-9C1D83AC1F27}"/>
              </c:ext>
            </c:extLst>
          </c:dPt>
          <c:cat>
            <c:strRef>
              <c:f>Sheet1!$A$2:$A$5</c:f>
              <c:strCache>
                <c:ptCount val="4"/>
                <c:pt idx="0">
                  <c:v>Cost of goods</c:v>
                </c:pt>
                <c:pt idx="1">
                  <c:v>Store &amp; occupancy</c:v>
                </c:pt>
                <c:pt idx="2">
                  <c:v>Labor</c:v>
                </c:pt>
                <c:pt idx="3">
                  <c:v>Corporate &amp; other</c:v>
                </c:pt>
              </c:strCache>
            </c:strRef>
          </c:cat>
          <c:val>
            <c:numRef>
              <c:f>Sheet1!$B$2:$B$5</c:f>
              <c:numCache>
                <c:formatCode>0%</c:formatCode>
                <c:ptCount val="4"/>
                <c:pt idx="0">
                  <c:v>52</c:v>
                </c:pt>
                <c:pt idx="1">
                  <c:v>22</c:v>
                </c:pt>
                <c:pt idx="2">
                  <c:v>18</c:v>
                </c:pt>
                <c:pt idx="3">
                  <c:v>8</c:v>
                </c:pt>
              </c:numCache>
            </c:numRef>
          </c:val>
          <c:extLst>
            <c:ext xmlns:c16="http://schemas.microsoft.com/office/drawing/2014/chart" uri="{C3380CC4-5D6E-409C-BE32-E72D297353CC}">
              <c16:uniqueId val="{00000008-0A5B-4489-B510-9C1D83AC1F27}"/>
            </c:ext>
          </c:extLst>
        </c:ser>
        <c:dLbls>
          <c:showLegendKey val="0"/>
          <c:showVal val="0"/>
          <c:showCatName val="0"/>
          <c:showSerName val="0"/>
          <c:showPercent val="0"/>
          <c:showBubbleSize val="0"/>
          <c:showLeaderLines val="1"/>
        </c:dLbls>
        <c:firstSliceAng val="0"/>
      </c:pieChart>
      <c:spPr>
        <a:noFill/>
        <a:ln w="25359">
          <a:noFill/>
        </a:ln>
      </c:spPr>
    </c:plotArea>
    <c:legend>
      <c:legendPos val="b"/>
      <c:overlay val="0"/>
      <c:spPr>
        <a:noFill/>
        <a:ln>
          <a:noFill/>
        </a:ln>
        <a:effectLst/>
      </c:spPr>
      <c:txPr>
        <a:bodyPr rot="0" spcFirstLastPara="1" vertOverflow="ellipsis" vert="horz" wrap="square" anchor="ctr" anchorCtr="1"/>
        <a:lstStyle/>
        <a:p>
          <a:pPr>
            <a:defRPr sz="1597"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New</c:v>
                </c:pt>
              </c:strCache>
            </c:strRef>
          </c:tx>
          <c:spPr>
            <a:solidFill>
              <a:schemeClr val="accent1"/>
            </a:solidFill>
            <a:ln>
              <a:noFill/>
            </a:ln>
            <a:effectLst/>
          </c:spPr>
          <c:invertIfNegative val="0"/>
          <c:cat>
            <c:strRef>
              <c:f>Sheet1!$A$2:$A$5</c:f>
              <c:strCache>
                <c:ptCount val="4"/>
                <c:pt idx="0">
                  <c:v>2021</c:v>
                </c:pt>
                <c:pt idx="1">
                  <c:v>2022</c:v>
                </c:pt>
                <c:pt idx="2">
                  <c:v>2023</c:v>
                </c:pt>
                <c:pt idx="3">
                  <c:v>2024</c:v>
                </c:pt>
              </c:strCache>
            </c:strRef>
          </c:cat>
          <c:val>
            <c:numRef>
              <c:f>Sheet1!$B$2:$B$5</c:f>
              <c:numCache>
                <c:formatCode>General</c:formatCode>
                <c:ptCount val="4"/>
                <c:pt idx="0">
                  <c:v>2.1</c:v>
                </c:pt>
                <c:pt idx="1">
                  <c:v>1.9</c:v>
                </c:pt>
                <c:pt idx="2">
                  <c:v>1.7</c:v>
                </c:pt>
                <c:pt idx="3">
                  <c:v>1.5</c:v>
                </c:pt>
              </c:numCache>
            </c:numRef>
          </c:val>
          <c:extLst>
            <c:ext xmlns:c16="http://schemas.microsoft.com/office/drawing/2014/chart" uri="{C3380CC4-5D6E-409C-BE32-E72D297353CC}">
              <c16:uniqueId val="{00000000-4100-4B4D-9FF1-4AE86C56E80D}"/>
            </c:ext>
          </c:extLst>
        </c:ser>
        <c:ser>
          <c:idx val="1"/>
          <c:order val="1"/>
          <c:tx>
            <c:strRef>
              <c:f>Sheet1!$C$1</c:f>
              <c:strCache>
                <c:ptCount val="1"/>
                <c:pt idx="0">
                  <c:v>Retained</c:v>
                </c:pt>
              </c:strCache>
            </c:strRef>
          </c:tx>
          <c:spPr>
            <a:solidFill>
              <a:schemeClr val="accent2"/>
            </a:solidFill>
            <a:ln>
              <a:noFill/>
            </a:ln>
            <a:effectLst/>
          </c:spPr>
          <c:invertIfNegative val="0"/>
          <c:cat>
            <c:strRef>
              <c:f>Sheet1!$A$2:$A$5</c:f>
              <c:strCache>
                <c:ptCount val="4"/>
                <c:pt idx="0">
                  <c:v>2021</c:v>
                </c:pt>
                <c:pt idx="1">
                  <c:v>2022</c:v>
                </c:pt>
                <c:pt idx="2">
                  <c:v>2023</c:v>
                </c:pt>
                <c:pt idx="3">
                  <c:v>2024</c:v>
                </c:pt>
              </c:strCache>
            </c:strRef>
          </c:cat>
          <c:val>
            <c:numRef>
              <c:f>Sheet1!$C$2:$C$5</c:f>
              <c:numCache>
                <c:formatCode>General</c:formatCode>
                <c:ptCount val="4"/>
                <c:pt idx="0">
                  <c:v>7.8</c:v>
                </c:pt>
                <c:pt idx="1">
                  <c:v>7.2</c:v>
                </c:pt>
                <c:pt idx="2">
                  <c:v>6.6</c:v>
                </c:pt>
                <c:pt idx="3">
                  <c:v>5.9</c:v>
                </c:pt>
              </c:numCache>
            </c:numRef>
          </c:val>
          <c:extLst>
            <c:ext xmlns:c16="http://schemas.microsoft.com/office/drawing/2014/chart" uri="{C3380CC4-5D6E-409C-BE32-E72D297353CC}">
              <c16:uniqueId val="{00000001-4100-4B4D-9FF1-4AE86C56E80D}"/>
            </c:ext>
          </c:extLst>
        </c:ser>
        <c:ser>
          <c:idx val="2"/>
          <c:order val="2"/>
          <c:tx>
            <c:strRef>
              <c:f>Sheet1!$D$1</c:f>
              <c:strCache>
                <c:ptCount val="1"/>
                <c:pt idx="0">
                  <c:v>Lapsed</c:v>
                </c:pt>
              </c:strCache>
            </c:strRef>
          </c:tx>
          <c:spPr>
            <a:solidFill>
              <a:schemeClr val="accent3"/>
            </a:solidFill>
            <a:ln>
              <a:noFill/>
            </a:ln>
            <a:effectLst/>
          </c:spPr>
          <c:invertIfNegative val="0"/>
          <c:cat>
            <c:strRef>
              <c:f>Sheet1!$A$2:$A$5</c:f>
              <c:strCache>
                <c:ptCount val="4"/>
                <c:pt idx="0">
                  <c:v>2021</c:v>
                </c:pt>
                <c:pt idx="1">
                  <c:v>2022</c:v>
                </c:pt>
                <c:pt idx="2">
                  <c:v>2023</c:v>
                </c:pt>
                <c:pt idx="3">
                  <c:v>2024</c:v>
                </c:pt>
              </c:strCache>
            </c:strRef>
          </c:cat>
          <c:val>
            <c:numRef>
              <c:f>Sheet1!$D$2:$D$5</c:f>
              <c:numCache>
                <c:formatCode>General</c:formatCode>
                <c:ptCount val="4"/>
                <c:pt idx="0">
                  <c:v>1.4</c:v>
                </c:pt>
                <c:pt idx="1">
                  <c:v>1.8</c:v>
                </c:pt>
                <c:pt idx="2">
                  <c:v>2.2999999999999998</c:v>
                </c:pt>
                <c:pt idx="3">
                  <c:v>2.9</c:v>
                </c:pt>
              </c:numCache>
            </c:numRef>
          </c:val>
          <c:extLst>
            <c:ext xmlns:c16="http://schemas.microsoft.com/office/drawing/2014/chart" uri="{C3380CC4-5D6E-409C-BE32-E72D297353CC}">
              <c16:uniqueId val="{00000002-4100-4B4D-9FF1-4AE86C56E80D}"/>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Conservative</c:v>
                </c:pt>
              </c:strCache>
            </c:strRef>
          </c:tx>
          <c:spPr>
            <a:solidFill>
              <a:schemeClr val="accent1"/>
            </a:solidFill>
            <a:ln>
              <a:noFill/>
            </a:ln>
            <a:effectLst/>
          </c:spPr>
          <c:invertIfNegative val="0"/>
          <c:cat>
            <c:strRef>
              <c:f>Sheet1!$A$2:$A$5</c:f>
              <c:strCache>
                <c:ptCount val="4"/>
                <c:pt idx="0">
                  <c:v>FY25</c:v>
                </c:pt>
                <c:pt idx="1">
                  <c:v>FY26</c:v>
                </c:pt>
                <c:pt idx="2">
                  <c:v>FY27</c:v>
                </c:pt>
                <c:pt idx="3">
                  <c:v>FY28</c:v>
                </c:pt>
              </c:strCache>
            </c:strRef>
          </c:cat>
          <c:val>
            <c:numRef>
              <c:f>Sheet1!$B$2:$B$5</c:f>
              <c:numCache>
                <c:formatCode>General</c:formatCode>
                <c:ptCount val="4"/>
                <c:pt idx="0">
                  <c:v>1.42</c:v>
                </c:pt>
                <c:pt idx="1">
                  <c:v>1.4</c:v>
                </c:pt>
                <c:pt idx="2">
                  <c:v>1.46</c:v>
                </c:pt>
                <c:pt idx="3">
                  <c:v>1.55</c:v>
                </c:pt>
              </c:numCache>
            </c:numRef>
          </c:val>
          <c:extLst>
            <c:ext xmlns:c16="http://schemas.microsoft.com/office/drawing/2014/chart" uri="{C3380CC4-5D6E-409C-BE32-E72D297353CC}">
              <c16:uniqueId val="{00000000-DEEF-4921-AE58-088D1216B69F}"/>
            </c:ext>
          </c:extLst>
        </c:ser>
        <c:ser>
          <c:idx val="1"/>
          <c:order val="1"/>
          <c:tx>
            <c:strRef>
              <c:f>Sheet1!$C$1</c:f>
              <c:strCache>
                <c:ptCount val="1"/>
                <c:pt idx="0">
                  <c:v>Plan</c:v>
                </c:pt>
              </c:strCache>
            </c:strRef>
          </c:tx>
          <c:spPr>
            <a:solidFill>
              <a:schemeClr val="accent2"/>
            </a:solidFill>
            <a:ln>
              <a:noFill/>
            </a:ln>
            <a:effectLst/>
          </c:spPr>
          <c:invertIfNegative val="0"/>
          <c:cat>
            <c:strRef>
              <c:f>Sheet1!$A$2:$A$5</c:f>
              <c:strCache>
                <c:ptCount val="4"/>
                <c:pt idx="0">
                  <c:v>FY25</c:v>
                </c:pt>
                <c:pt idx="1">
                  <c:v>FY26</c:v>
                </c:pt>
                <c:pt idx="2">
                  <c:v>FY27</c:v>
                </c:pt>
                <c:pt idx="3">
                  <c:v>FY28</c:v>
                </c:pt>
              </c:strCache>
            </c:strRef>
          </c:cat>
          <c:val>
            <c:numRef>
              <c:f>Sheet1!$C$2:$C$5</c:f>
              <c:numCache>
                <c:formatCode>General</c:formatCode>
                <c:ptCount val="4"/>
                <c:pt idx="0">
                  <c:v>1.42</c:v>
                </c:pt>
                <c:pt idx="1">
                  <c:v>1.45</c:v>
                </c:pt>
                <c:pt idx="2">
                  <c:v>1.58</c:v>
                </c:pt>
                <c:pt idx="3">
                  <c:v>1.72</c:v>
                </c:pt>
              </c:numCache>
            </c:numRef>
          </c:val>
          <c:extLst>
            <c:ext xmlns:c16="http://schemas.microsoft.com/office/drawing/2014/chart" uri="{C3380CC4-5D6E-409C-BE32-E72D297353CC}">
              <c16:uniqueId val="{00000001-DEEF-4921-AE58-088D1216B69F}"/>
            </c:ext>
          </c:extLst>
        </c:ser>
        <c:ser>
          <c:idx val="2"/>
          <c:order val="2"/>
          <c:tx>
            <c:strRef>
              <c:f>Sheet1!$D$1</c:f>
              <c:strCache>
                <c:ptCount val="1"/>
                <c:pt idx="0">
                  <c:v>Upside</c:v>
                </c:pt>
              </c:strCache>
            </c:strRef>
          </c:tx>
          <c:spPr>
            <a:solidFill>
              <a:schemeClr val="accent3"/>
            </a:solidFill>
            <a:ln>
              <a:noFill/>
            </a:ln>
            <a:effectLst/>
          </c:spPr>
          <c:invertIfNegative val="0"/>
          <c:cat>
            <c:strRef>
              <c:f>Sheet1!$A$2:$A$5</c:f>
              <c:strCache>
                <c:ptCount val="4"/>
                <c:pt idx="0">
                  <c:v>FY25</c:v>
                </c:pt>
                <c:pt idx="1">
                  <c:v>FY26</c:v>
                </c:pt>
                <c:pt idx="2">
                  <c:v>FY27</c:v>
                </c:pt>
                <c:pt idx="3">
                  <c:v>FY28</c:v>
                </c:pt>
              </c:strCache>
            </c:strRef>
          </c:cat>
          <c:val>
            <c:numRef>
              <c:f>Sheet1!$D$2:$D$5</c:f>
              <c:numCache>
                <c:formatCode>General</c:formatCode>
                <c:ptCount val="4"/>
                <c:pt idx="0">
                  <c:v>1.42</c:v>
                </c:pt>
                <c:pt idx="1">
                  <c:v>1.5</c:v>
                </c:pt>
                <c:pt idx="2">
                  <c:v>1.66</c:v>
                </c:pt>
                <c:pt idx="3">
                  <c:v>1.85</c:v>
                </c:pt>
              </c:numCache>
            </c:numRef>
          </c:val>
          <c:extLst>
            <c:ext xmlns:c16="http://schemas.microsoft.com/office/drawing/2014/chart" uri="{C3380CC4-5D6E-409C-BE32-E72D297353CC}">
              <c16:uniqueId val="{00000002-DEEF-4921-AE58-088D1216B69F}"/>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FY25</c:v>
                </c:pt>
              </c:strCache>
            </c:strRef>
          </c:tx>
          <c:spPr>
            <a:solidFill>
              <a:schemeClr val="accent1"/>
            </a:solidFill>
            <a:ln>
              <a:noFill/>
            </a:ln>
            <a:effectLst/>
          </c:spPr>
          <c:invertIfNegative val="0"/>
          <c:cat>
            <c:strRef>
              <c:f>Sheet1!$A$2:$A$3</c:f>
              <c:strCache>
                <c:ptCount val="2"/>
                <c:pt idx="0">
                  <c:v>EBITDA margin %</c:v>
                </c:pt>
                <c:pt idx="1">
                  <c:v>Net margin %</c:v>
                </c:pt>
              </c:strCache>
            </c:strRef>
          </c:cat>
          <c:val>
            <c:numRef>
              <c:f>Sheet1!$B$2:$B$3</c:f>
              <c:numCache>
                <c:formatCode>General</c:formatCode>
                <c:ptCount val="2"/>
                <c:pt idx="0">
                  <c:v>2.1</c:v>
                </c:pt>
                <c:pt idx="1">
                  <c:v>-0.5</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FY27</c:v>
                </c:pt>
              </c:strCache>
            </c:strRef>
          </c:tx>
          <c:spPr>
            <a:solidFill>
              <a:schemeClr val="accent2"/>
            </a:solidFill>
            <a:ln>
              <a:noFill/>
            </a:ln>
            <a:effectLst/>
          </c:spPr>
          <c:invertIfNegative val="0"/>
          <c:cat>
            <c:strRef>
              <c:f>Sheet1!$A$2:$A$3</c:f>
              <c:strCache>
                <c:ptCount val="2"/>
                <c:pt idx="0">
                  <c:v>EBITDA margin %</c:v>
                </c:pt>
                <c:pt idx="1">
                  <c:v>Net margin %</c:v>
                </c:pt>
              </c:strCache>
            </c:strRef>
          </c:cat>
          <c:val>
            <c:numRef>
              <c:f>Sheet1!$C$2:$C$3</c:f>
              <c:numCache>
                <c:formatCode>General</c:formatCode>
                <c:ptCount val="2"/>
                <c:pt idx="0">
                  <c:v>5.8</c:v>
                </c:pt>
                <c:pt idx="1">
                  <c:v>2</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FY28</c:v>
                </c:pt>
              </c:strCache>
            </c:strRef>
          </c:tx>
          <c:spPr>
            <a:solidFill>
              <a:schemeClr val="accent3"/>
            </a:solidFill>
            <a:ln>
              <a:noFill/>
            </a:ln>
            <a:effectLst/>
          </c:spPr>
          <c:invertIfNegative val="0"/>
          <c:cat>
            <c:strRef>
              <c:f>Sheet1!$A$2:$A$3</c:f>
              <c:strCache>
                <c:ptCount val="2"/>
                <c:pt idx="0">
                  <c:v>EBITDA margin %</c:v>
                </c:pt>
                <c:pt idx="1">
                  <c:v>Net margin %</c:v>
                </c:pt>
              </c:strCache>
            </c:strRef>
          </c:cat>
          <c:val>
            <c:numRef>
              <c:f>Sheet1!$D$2:$D$3</c:f>
              <c:numCache>
                <c:formatCode>General</c:formatCode>
                <c:ptCount val="2"/>
                <c:pt idx="0">
                  <c:v>8.5</c:v>
                </c:pt>
                <c:pt idx="1">
                  <c:v>4.2</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Year 1</c:v>
                </c:pt>
              </c:strCache>
            </c:strRef>
          </c:tx>
          <c:spPr>
            <a:solidFill>
              <a:schemeClr val="accent1"/>
            </a:solidFill>
            <a:ln>
              <a:noFill/>
            </a:ln>
            <a:effectLst/>
          </c:spPr>
          <c:invertIfNegative val="0"/>
          <c:cat>
            <c:strRef>
              <c:f>Sheet1!$A$2:$A$5</c:f>
              <c:strCache>
                <c:ptCount val="4"/>
                <c:pt idx="0">
                  <c:v>Procurement</c:v>
                </c:pt>
                <c:pt idx="1">
                  <c:v>Store network</c:v>
                </c:pt>
                <c:pt idx="2">
                  <c:v>Labor</c:v>
                </c:pt>
                <c:pt idx="3">
                  <c:v>Corporate</c:v>
                </c:pt>
              </c:strCache>
            </c:strRef>
          </c:cat>
          <c:val>
            <c:numRef>
              <c:f>Sheet1!$B$2:$B$5</c:f>
              <c:numCache>
                <c:formatCode>General</c:formatCode>
                <c:ptCount val="4"/>
                <c:pt idx="0">
                  <c:v>22</c:v>
                </c:pt>
                <c:pt idx="1">
                  <c:v>15</c:v>
                </c:pt>
                <c:pt idx="2">
                  <c:v>18</c:v>
                </c:pt>
                <c:pt idx="3">
                  <c:v>10</c:v>
                </c:pt>
              </c:numCache>
            </c:numRef>
          </c:val>
          <c:extLst>
            <c:ext xmlns:c16="http://schemas.microsoft.com/office/drawing/2014/chart" uri="{C3380CC4-5D6E-409C-BE32-E72D297353CC}">
              <c16:uniqueId val="{00000000-5C2D-4BF0-84CB-01641F252AA1}"/>
            </c:ext>
          </c:extLst>
        </c:ser>
        <c:ser>
          <c:idx val="1"/>
          <c:order val="1"/>
          <c:tx>
            <c:strRef>
              <c:f>Sheet1!$C$1</c:f>
              <c:strCache>
                <c:ptCount val="1"/>
                <c:pt idx="0">
                  <c:v>Year 2</c:v>
                </c:pt>
              </c:strCache>
            </c:strRef>
          </c:tx>
          <c:spPr>
            <a:solidFill>
              <a:schemeClr val="accent2"/>
            </a:solidFill>
            <a:ln>
              <a:noFill/>
            </a:ln>
            <a:effectLst/>
          </c:spPr>
          <c:invertIfNegative val="0"/>
          <c:cat>
            <c:strRef>
              <c:f>Sheet1!$A$2:$A$5</c:f>
              <c:strCache>
                <c:ptCount val="4"/>
                <c:pt idx="0">
                  <c:v>Procurement</c:v>
                </c:pt>
                <c:pt idx="1">
                  <c:v>Store network</c:v>
                </c:pt>
                <c:pt idx="2">
                  <c:v>Labor</c:v>
                </c:pt>
                <c:pt idx="3">
                  <c:v>Corporate</c:v>
                </c:pt>
              </c:strCache>
            </c:strRef>
          </c:cat>
          <c:val>
            <c:numRef>
              <c:f>Sheet1!$C$2:$C$5</c:f>
              <c:numCache>
                <c:formatCode>General</c:formatCode>
                <c:ptCount val="4"/>
                <c:pt idx="0">
                  <c:v>40</c:v>
                </c:pt>
                <c:pt idx="1">
                  <c:v>35</c:v>
                </c:pt>
                <c:pt idx="2">
                  <c:v>34</c:v>
                </c:pt>
                <c:pt idx="3">
                  <c:v>18</c:v>
                </c:pt>
              </c:numCache>
            </c:numRef>
          </c:val>
          <c:extLst>
            <c:ext xmlns:c16="http://schemas.microsoft.com/office/drawing/2014/chart" uri="{C3380CC4-5D6E-409C-BE32-E72D297353CC}">
              <c16:uniqueId val="{00000001-5C2D-4BF0-84CB-01641F252AA1}"/>
            </c:ext>
          </c:extLst>
        </c:ser>
        <c:ser>
          <c:idx val="2"/>
          <c:order val="2"/>
          <c:tx>
            <c:strRef>
              <c:f>Sheet1!$D$1</c:f>
              <c:strCache>
                <c:ptCount val="1"/>
                <c:pt idx="0">
                  <c:v>Year 3</c:v>
                </c:pt>
              </c:strCache>
            </c:strRef>
          </c:tx>
          <c:spPr>
            <a:solidFill>
              <a:schemeClr val="accent3"/>
            </a:solidFill>
            <a:ln>
              <a:noFill/>
            </a:ln>
            <a:effectLst/>
          </c:spPr>
          <c:invertIfNegative val="0"/>
          <c:cat>
            <c:strRef>
              <c:f>Sheet1!$A$2:$A$5</c:f>
              <c:strCache>
                <c:ptCount val="4"/>
                <c:pt idx="0">
                  <c:v>Procurement</c:v>
                </c:pt>
                <c:pt idx="1">
                  <c:v>Store network</c:v>
                </c:pt>
                <c:pt idx="2">
                  <c:v>Labor</c:v>
                </c:pt>
                <c:pt idx="3">
                  <c:v>Corporate</c:v>
                </c:pt>
              </c:strCache>
            </c:strRef>
          </c:cat>
          <c:val>
            <c:numRef>
              <c:f>Sheet1!$D$2:$D$5</c:f>
              <c:numCache>
                <c:formatCode>General</c:formatCode>
                <c:ptCount val="4"/>
                <c:pt idx="0">
                  <c:v>55</c:v>
                </c:pt>
                <c:pt idx="1">
                  <c:v>48</c:v>
                </c:pt>
                <c:pt idx="2">
                  <c:v>52</c:v>
                </c:pt>
                <c:pt idx="3">
                  <c:v>30</c:v>
                </c:pt>
              </c:numCache>
            </c:numRef>
          </c:val>
          <c:extLst>
            <c:ext xmlns:c16="http://schemas.microsoft.com/office/drawing/2014/chart" uri="{C3380CC4-5D6E-409C-BE32-E72D297353CC}">
              <c16:uniqueId val="{00000002-5C2D-4BF0-84CB-01641F252AA1}"/>
            </c:ext>
          </c:extLst>
        </c:ser>
        <c:dLbls>
          <c:showLegendKey val="0"/>
          <c:showVal val="0"/>
          <c:showCatName val="0"/>
          <c:showSerName val="0"/>
          <c:showPercent val="0"/>
          <c:showBubbleSize val="0"/>
        </c:dLbls>
        <c:gapWidth val="219"/>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7DFFFC-835A-4D25-B4FC-487490FC01E9}" type="datetimeFigureOut">
              <a:rPr lang="en-PH" smtClean="0"/>
              <a:t>02/07/2026</a:t>
            </a:fld>
            <a:endParaRPr lang="en-PH"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E40A30-3DA9-489E-81E5-D3AF8FBFFF65}" type="slidenum">
              <a:rPr lang="en-PH" smtClean="0"/>
              <a:t>‹#›</a:t>
            </a:fld>
            <a:endParaRPr lang="en-PH" dirty="0"/>
          </a:p>
        </p:txBody>
      </p:sp>
    </p:spTree>
    <p:extLst>
      <p:ext uri="{BB962C8B-B14F-4D97-AF65-F5344CB8AC3E}">
        <p14:creationId xmlns:p14="http://schemas.microsoft.com/office/powerpoint/2010/main" val="812447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H" dirty="0"/>
          </a:p>
        </p:txBody>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43E40A30-3DA9-489E-81E5-D3AF8FBFFF65}" type="slidenum">
              <a:rPr lang="en-PH" smtClean="0"/>
              <a:t>24</a:t>
            </a:fld>
            <a:endParaRPr lang="en-PH" dirty="0"/>
          </a:p>
        </p:txBody>
      </p:sp>
    </p:spTree>
    <p:extLst>
      <p:ext uri="{BB962C8B-B14F-4D97-AF65-F5344CB8AC3E}">
        <p14:creationId xmlns:p14="http://schemas.microsoft.com/office/powerpoint/2010/main" val="2609876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I">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EDCA53D-938C-7668-3621-559A9B67D2BA}"/>
              </a:ext>
            </a:extLst>
          </p:cNvPr>
          <p:cNvSpPr/>
          <p:nvPr userDrawn="1"/>
        </p:nvSpPr>
        <p:spPr>
          <a:xfrm>
            <a:off x="6888480" y="1447801"/>
            <a:ext cx="285750" cy="462632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17AD2FF8-78B8-C566-0085-7605FFBCBEFD}"/>
              </a:ext>
            </a:extLst>
          </p:cNvPr>
          <p:cNvSpPr/>
          <p:nvPr userDrawn="1"/>
        </p:nvSpPr>
        <p:spPr>
          <a:xfrm>
            <a:off x="-122" y="1447801"/>
            <a:ext cx="6888602" cy="462632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0BE7BCAF-725B-4FBB-8F26-0DC42F04EB64}"/>
              </a:ext>
            </a:extLst>
          </p:cNvPr>
          <p:cNvSpPr>
            <a:spLocks noGrp="1"/>
          </p:cNvSpPr>
          <p:nvPr userDrawn="1">
            <p:ph type="ctrTitle"/>
          </p:nvPr>
        </p:nvSpPr>
        <p:spPr>
          <a:xfrm>
            <a:off x="487681" y="2031961"/>
            <a:ext cx="6141720" cy="1631492"/>
          </a:xfrm>
        </p:spPr>
        <p:txBody>
          <a:bodyPr anchor="b">
            <a:normAutofit/>
          </a:bodyPr>
          <a:lstStyle>
            <a:lvl1pPr algn="l">
              <a:defRPr sz="4800" b="1">
                <a:solidFill>
                  <a:schemeClr val="bg1"/>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028DA843-9F6A-4D43-9BB4-73C0D8C538B4}"/>
              </a:ext>
            </a:extLst>
          </p:cNvPr>
          <p:cNvSpPr>
            <a:spLocks noGrp="1"/>
          </p:cNvSpPr>
          <p:nvPr userDrawn="1">
            <p:ph type="subTitle" idx="1"/>
          </p:nvPr>
        </p:nvSpPr>
        <p:spPr>
          <a:xfrm>
            <a:off x="487681" y="4077681"/>
            <a:ext cx="6141720" cy="788221"/>
          </a:xfrm>
        </p:spPr>
        <p:txBody>
          <a:bodyP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24" name="Text Placeholder 23">
            <a:extLst>
              <a:ext uri="{FF2B5EF4-FFF2-40B4-BE49-F238E27FC236}">
                <a16:creationId xmlns:a16="http://schemas.microsoft.com/office/drawing/2014/main" id="{1DBB808F-FFA9-468B-A9DE-AC1E676DE417}"/>
              </a:ext>
            </a:extLst>
          </p:cNvPr>
          <p:cNvSpPr>
            <a:spLocks noGrp="1"/>
          </p:cNvSpPr>
          <p:nvPr userDrawn="1">
            <p:ph type="body" sz="quarter" idx="10" hasCustomPrompt="1"/>
          </p:nvPr>
        </p:nvSpPr>
        <p:spPr>
          <a:xfrm>
            <a:off x="487681" y="5111555"/>
            <a:ext cx="3253615" cy="519112"/>
          </a:xfrm>
          <a:solidFill>
            <a:schemeClr val="accent1">
              <a:lumMod val="20000"/>
              <a:lumOff val="80000"/>
            </a:schemeClr>
          </a:solidFill>
        </p:spPr>
        <p:txBody>
          <a:bodyPr lIns="0" tIns="0" rIns="0" bIns="0" anchor="ctr">
            <a:normAutofit/>
          </a:bodyPr>
          <a:lstStyle>
            <a:lvl1pPr marL="0" indent="0" algn="ctr">
              <a:buNone/>
              <a:defRPr sz="2000" b="1"/>
            </a:lvl1pPr>
          </a:lstStyle>
          <a:p>
            <a:pPr lvl="0"/>
            <a:r>
              <a:rPr lang="en-US" dirty="0"/>
              <a:t>Presenter’s Name</a:t>
            </a:r>
          </a:p>
        </p:txBody>
      </p:sp>
      <p:sp>
        <p:nvSpPr>
          <p:cNvPr id="23" name="Rectangle 22">
            <a:extLst>
              <a:ext uri="{FF2B5EF4-FFF2-40B4-BE49-F238E27FC236}">
                <a16:creationId xmlns:a16="http://schemas.microsoft.com/office/drawing/2014/main" id="{D29D4C66-4235-999E-9B2F-A6024DD06B21}"/>
              </a:ext>
            </a:extLst>
          </p:cNvPr>
          <p:cNvSpPr/>
          <p:nvPr userDrawn="1"/>
        </p:nvSpPr>
        <p:spPr>
          <a:xfrm>
            <a:off x="487681" y="3812668"/>
            <a:ext cx="1515454" cy="1157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tx1"/>
              </a:solidFill>
            </a:endParaRPr>
          </a:p>
        </p:txBody>
      </p:sp>
      <p:sp>
        <p:nvSpPr>
          <p:cNvPr id="13" name="Picture Placeholder 12">
            <a:extLst>
              <a:ext uri="{FF2B5EF4-FFF2-40B4-BE49-F238E27FC236}">
                <a16:creationId xmlns:a16="http://schemas.microsoft.com/office/drawing/2014/main" id="{27E5A3B1-65B2-2DB3-65F5-85E5D170A3AE}"/>
              </a:ext>
            </a:extLst>
          </p:cNvPr>
          <p:cNvSpPr>
            <a:spLocks noGrp="1"/>
          </p:cNvSpPr>
          <p:nvPr>
            <p:ph type="pic" sz="quarter" idx="12"/>
          </p:nvPr>
        </p:nvSpPr>
        <p:spPr>
          <a:xfrm>
            <a:off x="0" y="0"/>
            <a:ext cx="12192000" cy="6858000"/>
          </a:xfrm>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txBody>
          <a:bodyPr wrap="square">
            <a:noAutofit/>
          </a:bodyPr>
          <a:lstStyle/>
          <a:p>
            <a:endParaRPr lang="en-PH" dirty="0"/>
          </a:p>
        </p:txBody>
      </p:sp>
    </p:spTree>
    <p:extLst>
      <p:ext uri="{BB962C8B-B14F-4D97-AF65-F5344CB8AC3E}">
        <p14:creationId xmlns:p14="http://schemas.microsoft.com/office/powerpoint/2010/main" val="2913118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HS Imag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3730320-7469-41CA-722A-78AD0ED49C39}"/>
              </a:ext>
            </a:extLst>
          </p:cNvPr>
          <p:cNvSpPr>
            <a:spLocks noGrp="1"/>
          </p:cNvSpPr>
          <p:nvPr>
            <p:ph type="pic" sz="quarter" idx="13"/>
          </p:nvPr>
        </p:nvSpPr>
        <p:spPr>
          <a:xfrm>
            <a:off x="1" y="0"/>
            <a:ext cx="4572428" cy="6858000"/>
          </a:xfrm>
        </p:spPr>
        <p:txBody>
          <a:bodyPr/>
          <a:lstStyle/>
          <a:p>
            <a:endParaRPr lang="en-PH" dirty="0"/>
          </a:p>
        </p:txBody>
      </p:sp>
      <p:sp>
        <p:nvSpPr>
          <p:cNvPr id="2" name="Title 1">
            <a:extLst>
              <a:ext uri="{FF2B5EF4-FFF2-40B4-BE49-F238E27FC236}">
                <a16:creationId xmlns:a16="http://schemas.microsoft.com/office/drawing/2014/main" id="{2EF21B94-1919-4CD7-9829-9D7C76D5FB5C}"/>
              </a:ext>
            </a:extLst>
          </p:cNvPr>
          <p:cNvSpPr>
            <a:spLocks noGrp="1"/>
          </p:cNvSpPr>
          <p:nvPr>
            <p:ph type="title"/>
          </p:nvPr>
        </p:nvSpPr>
        <p:spPr>
          <a:xfrm>
            <a:off x="4831080" y="365126"/>
            <a:ext cx="7065952" cy="578772"/>
          </a:xfrm>
        </p:spPr>
        <p:txBody>
          <a:bodyPr/>
          <a:lstStyle/>
          <a:p>
            <a:r>
              <a:rPr lang="en-US"/>
              <a:t>Click to edit Master title style</a:t>
            </a:r>
            <a:endParaRPr lang="en-PH"/>
          </a:p>
        </p:txBody>
      </p:sp>
      <p:sp>
        <p:nvSpPr>
          <p:cNvPr id="4" name="Footer Placeholder 3">
            <a:extLst>
              <a:ext uri="{FF2B5EF4-FFF2-40B4-BE49-F238E27FC236}">
                <a16:creationId xmlns:a16="http://schemas.microsoft.com/office/drawing/2014/main" id="{E6295578-25CB-45BE-92BB-3AD8B2635DA8}"/>
              </a:ext>
            </a:extLst>
          </p:cNvPr>
          <p:cNvSpPr>
            <a:spLocks noGrp="1"/>
          </p:cNvSpPr>
          <p:nvPr>
            <p:ph type="ftr" sz="quarter" idx="11"/>
          </p:nvPr>
        </p:nvSpPr>
        <p:spPr/>
        <p:txBody>
          <a:bodyPr/>
          <a:lstStyle/>
          <a:p>
            <a:endParaRPr lang="en-PH" dirty="0"/>
          </a:p>
        </p:txBody>
      </p:sp>
      <p:sp>
        <p:nvSpPr>
          <p:cNvPr id="5" name="Slide Number Placeholder 4">
            <a:extLst>
              <a:ext uri="{FF2B5EF4-FFF2-40B4-BE49-F238E27FC236}">
                <a16:creationId xmlns:a16="http://schemas.microsoft.com/office/drawing/2014/main" id="{9C5A81C4-4403-4667-8778-10BE93E477FE}"/>
              </a:ext>
            </a:extLst>
          </p:cNvPr>
          <p:cNvSpPr>
            <a:spLocks noGrp="1"/>
          </p:cNvSpPr>
          <p:nvPr>
            <p:ph type="sldNum" sz="quarter" idx="12"/>
          </p:nvPr>
        </p:nvSpPr>
        <p:spPr/>
        <p:txBody>
          <a:bodyPr/>
          <a:lstStyle/>
          <a:p>
            <a:fld id="{0643C082-6B26-4A67-AAC0-3138D6D4DA1D}" type="slidenum">
              <a:rPr lang="en-PH" smtClean="0"/>
              <a:t>‹#›</a:t>
            </a:fld>
            <a:endParaRPr lang="en-PH" dirty="0"/>
          </a:p>
        </p:txBody>
      </p:sp>
    </p:spTree>
    <p:extLst>
      <p:ext uri="{BB962C8B-B14F-4D97-AF65-F5344CB8AC3E}">
        <p14:creationId xmlns:p14="http://schemas.microsoft.com/office/powerpoint/2010/main" val="1275042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HS Imag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3730320-7469-41CA-722A-78AD0ED49C39}"/>
              </a:ext>
            </a:extLst>
          </p:cNvPr>
          <p:cNvSpPr>
            <a:spLocks noGrp="1"/>
          </p:cNvSpPr>
          <p:nvPr>
            <p:ph type="pic" sz="quarter" idx="13"/>
          </p:nvPr>
        </p:nvSpPr>
        <p:spPr>
          <a:xfrm>
            <a:off x="7619572" y="0"/>
            <a:ext cx="4572428" cy="6858000"/>
          </a:xfrm>
        </p:spPr>
        <p:txBody>
          <a:bodyPr/>
          <a:lstStyle/>
          <a:p>
            <a:endParaRPr lang="en-PH" dirty="0"/>
          </a:p>
        </p:txBody>
      </p:sp>
      <p:sp>
        <p:nvSpPr>
          <p:cNvPr id="4" name="Footer Placeholder 3">
            <a:extLst>
              <a:ext uri="{FF2B5EF4-FFF2-40B4-BE49-F238E27FC236}">
                <a16:creationId xmlns:a16="http://schemas.microsoft.com/office/drawing/2014/main" id="{E6295578-25CB-45BE-92BB-3AD8B2635DA8}"/>
              </a:ext>
            </a:extLst>
          </p:cNvPr>
          <p:cNvSpPr>
            <a:spLocks noGrp="1"/>
          </p:cNvSpPr>
          <p:nvPr>
            <p:ph type="ftr" sz="quarter" idx="11"/>
          </p:nvPr>
        </p:nvSpPr>
        <p:spPr>
          <a:xfrm>
            <a:off x="972044" y="6385929"/>
            <a:ext cx="6373636" cy="319344"/>
          </a:xfrm>
        </p:spPr>
        <p:txBody>
          <a:bodyPr/>
          <a:lstStyle/>
          <a:p>
            <a:endParaRPr lang="en-PH" dirty="0"/>
          </a:p>
        </p:txBody>
      </p:sp>
      <p:sp>
        <p:nvSpPr>
          <p:cNvPr id="5" name="Slide Number Placeholder 4">
            <a:extLst>
              <a:ext uri="{FF2B5EF4-FFF2-40B4-BE49-F238E27FC236}">
                <a16:creationId xmlns:a16="http://schemas.microsoft.com/office/drawing/2014/main" id="{9C5A81C4-4403-4667-8778-10BE93E477FE}"/>
              </a:ext>
            </a:extLst>
          </p:cNvPr>
          <p:cNvSpPr>
            <a:spLocks noGrp="1"/>
          </p:cNvSpPr>
          <p:nvPr>
            <p:ph type="sldNum" sz="quarter" idx="12"/>
          </p:nvPr>
        </p:nvSpPr>
        <p:spPr/>
        <p:txBody>
          <a:bodyPr/>
          <a:lstStyle/>
          <a:p>
            <a:fld id="{0643C082-6B26-4A67-AAC0-3138D6D4DA1D}" type="slidenum">
              <a:rPr lang="en-PH" smtClean="0"/>
              <a:t>‹#›</a:t>
            </a:fld>
            <a:endParaRPr lang="en-PH" dirty="0"/>
          </a:p>
        </p:txBody>
      </p:sp>
      <p:sp>
        <p:nvSpPr>
          <p:cNvPr id="3" name="Title 1">
            <a:extLst>
              <a:ext uri="{FF2B5EF4-FFF2-40B4-BE49-F238E27FC236}">
                <a16:creationId xmlns:a16="http://schemas.microsoft.com/office/drawing/2014/main" id="{185568A8-71EF-3765-C472-CE446AF6DA7E}"/>
              </a:ext>
            </a:extLst>
          </p:cNvPr>
          <p:cNvSpPr>
            <a:spLocks noGrp="1"/>
          </p:cNvSpPr>
          <p:nvPr>
            <p:ph type="title"/>
          </p:nvPr>
        </p:nvSpPr>
        <p:spPr>
          <a:xfrm>
            <a:off x="294968" y="365126"/>
            <a:ext cx="7050712" cy="578772"/>
          </a:xfrm>
        </p:spPr>
        <p:txBody>
          <a:bodyPr/>
          <a:lstStyle/>
          <a:p>
            <a:r>
              <a:rPr lang="en-US"/>
              <a:t>Click to edit Master title style</a:t>
            </a:r>
            <a:endParaRPr lang="en-PH"/>
          </a:p>
        </p:txBody>
      </p:sp>
      <p:cxnSp>
        <p:nvCxnSpPr>
          <p:cNvPr id="6" name="Straight Connector 5">
            <a:extLst>
              <a:ext uri="{FF2B5EF4-FFF2-40B4-BE49-F238E27FC236}">
                <a16:creationId xmlns:a16="http://schemas.microsoft.com/office/drawing/2014/main" id="{55D2F1B5-545B-C279-60CD-190E9B41EFB3}"/>
              </a:ext>
            </a:extLst>
          </p:cNvPr>
          <p:cNvCxnSpPr>
            <a:cxnSpLocks/>
          </p:cNvCxnSpPr>
          <p:nvPr userDrawn="1"/>
        </p:nvCxnSpPr>
        <p:spPr>
          <a:xfrm>
            <a:off x="0" y="6333490"/>
            <a:ext cx="737616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035CDA0-0E52-A590-4BE2-0E166661B51C}"/>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1973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2D52D-7DAB-420A-9FCB-DA0A2673955B}"/>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93B49208-E428-40D3-AAE2-70C0170544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Footer Placeholder 4">
            <a:extLst>
              <a:ext uri="{FF2B5EF4-FFF2-40B4-BE49-F238E27FC236}">
                <a16:creationId xmlns:a16="http://schemas.microsoft.com/office/drawing/2014/main" id="{3428972B-E432-4D0C-9F67-F7AAD39B7360}"/>
              </a:ext>
            </a:extLst>
          </p:cNvPr>
          <p:cNvSpPr>
            <a:spLocks noGrp="1"/>
          </p:cNvSpPr>
          <p:nvPr>
            <p:ph type="ftr" sz="quarter" idx="11"/>
          </p:nvPr>
        </p:nvSpPr>
        <p:spPr/>
        <p:txBody>
          <a:bodyPr/>
          <a:lstStyle/>
          <a:p>
            <a:endParaRPr lang="en-PH" dirty="0"/>
          </a:p>
        </p:txBody>
      </p:sp>
      <p:sp>
        <p:nvSpPr>
          <p:cNvPr id="6" name="Slide Number Placeholder 5">
            <a:extLst>
              <a:ext uri="{FF2B5EF4-FFF2-40B4-BE49-F238E27FC236}">
                <a16:creationId xmlns:a16="http://schemas.microsoft.com/office/drawing/2014/main" id="{58D9F0BC-C79D-4D38-8534-BA46EC468922}"/>
              </a:ext>
            </a:extLst>
          </p:cNvPr>
          <p:cNvSpPr>
            <a:spLocks noGrp="1"/>
          </p:cNvSpPr>
          <p:nvPr>
            <p:ph type="sldNum" sz="quarter" idx="12"/>
          </p:nvPr>
        </p:nvSpPr>
        <p:spPr/>
        <p:txBody>
          <a:bodyPr/>
          <a:lstStyle/>
          <a:p>
            <a:fld id="{0643C082-6B26-4A67-AAC0-3138D6D4DA1D}" type="slidenum">
              <a:rPr lang="en-PH" smtClean="0"/>
              <a:t>‹#›</a:t>
            </a:fld>
            <a:endParaRPr lang="en-PH" dirty="0"/>
          </a:p>
        </p:txBody>
      </p:sp>
      <p:cxnSp>
        <p:nvCxnSpPr>
          <p:cNvPr id="7" name="Straight Connector 6">
            <a:extLst>
              <a:ext uri="{FF2B5EF4-FFF2-40B4-BE49-F238E27FC236}">
                <a16:creationId xmlns:a16="http://schemas.microsoft.com/office/drawing/2014/main" id="{8C9A776E-5014-499C-A5B1-46E433A2A795}"/>
              </a:ext>
            </a:extLst>
          </p:cNvPr>
          <p:cNvCxnSpPr/>
          <p:nvPr userDrawn="1"/>
        </p:nvCxnSpPr>
        <p:spPr>
          <a:xfrm>
            <a:off x="0" y="1081548"/>
            <a:ext cx="12192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CA5637C-1C78-47B4-B71A-CF78E2C59FCD}"/>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3D9E301-4737-4A5B-93C0-905EBD820C5E}"/>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821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4AFF8BF-FB2C-40DE-B449-6A2CB43B6F54}"/>
              </a:ext>
            </a:extLst>
          </p:cNvPr>
          <p:cNvSpPr>
            <a:spLocks noGrp="1"/>
          </p:cNvSpPr>
          <p:nvPr>
            <p:ph type="ftr" sz="quarter" idx="11"/>
          </p:nvPr>
        </p:nvSpPr>
        <p:spPr/>
        <p:txBody>
          <a:bodyPr/>
          <a:lstStyle/>
          <a:p>
            <a:endParaRPr lang="en-PH" dirty="0"/>
          </a:p>
        </p:txBody>
      </p:sp>
      <p:sp>
        <p:nvSpPr>
          <p:cNvPr id="4" name="Slide Number Placeholder 3">
            <a:extLst>
              <a:ext uri="{FF2B5EF4-FFF2-40B4-BE49-F238E27FC236}">
                <a16:creationId xmlns:a16="http://schemas.microsoft.com/office/drawing/2014/main" id="{B75DFA23-2A08-4740-80A6-715BE3D68052}"/>
              </a:ext>
            </a:extLst>
          </p:cNvPr>
          <p:cNvSpPr>
            <a:spLocks noGrp="1"/>
          </p:cNvSpPr>
          <p:nvPr>
            <p:ph type="sldNum" sz="quarter" idx="12"/>
          </p:nvPr>
        </p:nvSpPr>
        <p:spPr/>
        <p:txBody>
          <a:bodyPr/>
          <a:lstStyle/>
          <a:p>
            <a:fld id="{0643C082-6B26-4A67-AAC0-3138D6D4DA1D}" type="slidenum">
              <a:rPr lang="en-PH" smtClean="0"/>
              <a:t>‹#›</a:t>
            </a:fld>
            <a:endParaRPr lang="en-PH" dirty="0"/>
          </a:p>
        </p:txBody>
      </p:sp>
    </p:spTree>
    <p:extLst>
      <p:ext uri="{BB962C8B-B14F-4D97-AF65-F5344CB8AC3E}">
        <p14:creationId xmlns:p14="http://schemas.microsoft.com/office/powerpoint/2010/main" val="12853396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I">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EDCA53D-938C-7668-3621-559A9B67D2BA}"/>
              </a:ext>
            </a:extLst>
          </p:cNvPr>
          <p:cNvSpPr/>
          <p:nvPr userDrawn="1"/>
        </p:nvSpPr>
        <p:spPr>
          <a:xfrm>
            <a:off x="6888480" y="1447801"/>
            <a:ext cx="285750" cy="462632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17AD2FF8-78B8-C566-0085-7605FFBCBEFD}"/>
              </a:ext>
            </a:extLst>
          </p:cNvPr>
          <p:cNvSpPr/>
          <p:nvPr userDrawn="1"/>
        </p:nvSpPr>
        <p:spPr>
          <a:xfrm>
            <a:off x="-122" y="1447801"/>
            <a:ext cx="6888602" cy="462632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3" name="Picture Placeholder 12">
            <a:extLst>
              <a:ext uri="{FF2B5EF4-FFF2-40B4-BE49-F238E27FC236}">
                <a16:creationId xmlns:a16="http://schemas.microsoft.com/office/drawing/2014/main" id="{27E5A3B1-65B2-2DB3-65F5-85E5D170A3AE}"/>
              </a:ext>
            </a:extLst>
          </p:cNvPr>
          <p:cNvSpPr>
            <a:spLocks noGrp="1"/>
          </p:cNvSpPr>
          <p:nvPr>
            <p:ph type="pic" sz="quarter" idx="12"/>
          </p:nvPr>
        </p:nvSpPr>
        <p:spPr>
          <a:xfrm>
            <a:off x="0" y="0"/>
            <a:ext cx="12192000" cy="6858000"/>
          </a:xfrm>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txBody>
          <a:bodyPr wrap="square">
            <a:noAutofit/>
          </a:bodyPr>
          <a:lstStyle/>
          <a:p>
            <a:endParaRPr lang="en-PH" dirty="0"/>
          </a:p>
        </p:txBody>
      </p:sp>
      <p:sp>
        <p:nvSpPr>
          <p:cNvPr id="5" name="Rectangle 4">
            <a:extLst>
              <a:ext uri="{FF2B5EF4-FFF2-40B4-BE49-F238E27FC236}">
                <a16:creationId xmlns:a16="http://schemas.microsoft.com/office/drawing/2014/main" id="{D9A2BF8B-F9B1-1D2C-EF4A-50B8D44D4844}"/>
              </a:ext>
            </a:extLst>
          </p:cNvPr>
          <p:cNvSpPr/>
          <p:nvPr userDrawn="1"/>
        </p:nvSpPr>
        <p:spPr>
          <a:xfrm>
            <a:off x="2316111" y="4289226"/>
            <a:ext cx="2256259" cy="115797"/>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TextBox 6">
            <a:extLst>
              <a:ext uri="{FF2B5EF4-FFF2-40B4-BE49-F238E27FC236}">
                <a16:creationId xmlns:a16="http://schemas.microsoft.com/office/drawing/2014/main" id="{B0CAFAB2-E7F1-AD71-8A5C-C10CDAA51D5B}"/>
              </a:ext>
            </a:extLst>
          </p:cNvPr>
          <p:cNvSpPr txBox="1"/>
          <p:nvPr userDrawn="1"/>
        </p:nvSpPr>
        <p:spPr>
          <a:xfrm>
            <a:off x="1256782" y="3116907"/>
            <a:ext cx="4374916" cy="1015663"/>
          </a:xfrm>
          <a:prstGeom prst="rect">
            <a:avLst/>
          </a:prstGeom>
          <a:noFill/>
        </p:spPr>
        <p:txBody>
          <a:bodyPr wrap="none" rtlCol="0">
            <a:spAutoFit/>
          </a:bodyPr>
          <a:lstStyle/>
          <a:p>
            <a:r>
              <a:rPr lang="en-US" sz="6000" b="1" dirty="0">
                <a:solidFill>
                  <a:schemeClr val="bg1"/>
                </a:solidFill>
              </a:rPr>
              <a:t>Thank You!</a:t>
            </a:r>
            <a:endParaRPr lang="en-PH" sz="6000" b="1" dirty="0">
              <a:solidFill>
                <a:schemeClr val="bg1"/>
              </a:solidFill>
            </a:endParaRPr>
          </a:p>
        </p:txBody>
      </p:sp>
    </p:spTree>
    <p:extLst>
      <p:ext uri="{BB962C8B-B14F-4D97-AF65-F5344CB8AC3E}">
        <p14:creationId xmlns:p14="http://schemas.microsoft.com/office/powerpoint/2010/main" val="16821454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II">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0"/>
            <a:ext cx="12192000" cy="6858000"/>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1" name="Rectangle 20">
            <a:extLst>
              <a:ext uri="{FF2B5EF4-FFF2-40B4-BE49-F238E27FC236}">
                <a16:creationId xmlns:a16="http://schemas.microsoft.com/office/drawing/2014/main" id="{E3B802B1-FBF1-21E0-D06D-BD8FE81C4CDE}"/>
              </a:ext>
            </a:extLst>
          </p:cNvPr>
          <p:cNvSpPr/>
          <p:nvPr userDrawn="1"/>
        </p:nvSpPr>
        <p:spPr>
          <a:xfrm>
            <a:off x="4967871" y="3957261"/>
            <a:ext cx="2256259" cy="115797"/>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TextBox 3">
            <a:extLst>
              <a:ext uri="{FF2B5EF4-FFF2-40B4-BE49-F238E27FC236}">
                <a16:creationId xmlns:a16="http://schemas.microsoft.com/office/drawing/2014/main" id="{EDEF9D60-9B39-2D9A-C224-663A860EDD07}"/>
              </a:ext>
            </a:extLst>
          </p:cNvPr>
          <p:cNvSpPr txBox="1"/>
          <p:nvPr userDrawn="1"/>
        </p:nvSpPr>
        <p:spPr>
          <a:xfrm>
            <a:off x="3908542" y="2784942"/>
            <a:ext cx="4374916" cy="1015663"/>
          </a:xfrm>
          <a:prstGeom prst="rect">
            <a:avLst/>
          </a:prstGeom>
          <a:noFill/>
        </p:spPr>
        <p:txBody>
          <a:bodyPr wrap="none" rtlCol="0">
            <a:spAutoFit/>
          </a:bodyPr>
          <a:lstStyle/>
          <a:p>
            <a:r>
              <a:rPr lang="en-US" sz="6000" b="1" dirty="0">
                <a:solidFill>
                  <a:schemeClr val="bg1"/>
                </a:solidFill>
              </a:rPr>
              <a:t>Thank You!</a:t>
            </a:r>
            <a:endParaRPr lang="en-PH" sz="6000" b="1" dirty="0">
              <a:solidFill>
                <a:schemeClr val="bg1"/>
              </a:solidFill>
            </a:endParaRPr>
          </a:p>
        </p:txBody>
      </p:sp>
    </p:spTree>
    <p:extLst>
      <p:ext uri="{BB962C8B-B14F-4D97-AF65-F5344CB8AC3E}">
        <p14:creationId xmlns:p14="http://schemas.microsoft.com/office/powerpoint/2010/main" val="42513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II">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EDCA53D-938C-7668-3621-559A9B67D2BA}"/>
              </a:ext>
            </a:extLst>
          </p:cNvPr>
          <p:cNvSpPr/>
          <p:nvPr userDrawn="1"/>
        </p:nvSpPr>
        <p:spPr>
          <a:xfrm>
            <a:off x="6888480" y="1447801"/>
            <a:ext cx="285750" cy="462632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17AD2FF8-78B8-C566-0085-7605FFBCBEFD}"/>
              </a:ext>
            </a:extLst>
          </p:cNvPr>
          <p:cNvSpPr/>
          <p:nvPr userDrawn="1"/>
        </p:nvSpPr>
        <p:spPr>
          <a:xfrm>
            <a:off x="-122" y="1447801"/>
            <a:ext cx="6888602" cy="4626328"/>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0BE7BCAF-725B-4FBB-8F26-0DC42F04EB64}"/>
              </a:ext>
            </a:extLst>
          </p:cNvPr>
          <p:cNvSpPr>
            <a:spLocks noGrp="1"/>
          </p:cNvSpPr>
          <p:nvPr userDrawn="1">
            <p:ph type="ctrTitle"/>
          </p:nvPr>
        </p:nvSpPr>
        <p:spPr>
          <a:xfrm>
            <a:off x="487681" y="2031961"/>
            <a:ext cx="6141720" cy="1631492"/>
          </a:xfrm>
        </p:spPr>
        <p:txBody>
          <a:bodyPr anchor="b">
            <a:normAutofit/>
          </a:bodyPr>
          <a:lstStyle>
            <a:lvl1pPr algn="l">
              <a:defRPr sz="4800" b="1">
                <a:solidFill>
                  <a:schemeClr val="bg1"/>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028DA843-9F6A-4D43-9BB4-73C0D8C538B4}"/>
              </a:ext>
            </a:extLst>
          </p:cNvPr>
          <p:cNvSpPr>
            <a:spLocks noGrp="1"/>
          </p:cNvSpPr>
          <p:nvPr userDrawn="1">
            <p:ph type="subTitle" idx="1"/>
          </p:nvPr>
        </p:nvSpPr>
        <p:spPr>
          <a:xfrm>
            <a:off x="487681" y="4077681"/>
            <a:ext cx="6141720" cy="788221"/>
          </a:xfrm>
        </p:spPr>
        <p:txBody>
          <a:bodyPr lIns="0" tIns="0" rIns="0" bIns="0">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24" name="Text Placeholder 23">
            <a:extLst>
              <a:ext uri="{FF2B5EF4-FFF2-40B4-BE49-F238E27FC236}">
                <a16:creationId xmlns:a16="http://schemas.microsoft.com/office/drawing/2014/main" id="{1DBB808F-FFA9-468B-A9DE-AC1E676DE417}"/>
              </a:ext>
            </a:extLst>
          </p:cNvPr>
          <p:cNvSpPr>
            <a:spLocks noGrp="1"/>
          </p:cNvSpPr>
          <p:nvPr userDrawn="1">
            <p:ph type="body" sz="quarter" idx="10" hasCustomPrompt="1"/>
          </p:nvPr>
        </p:nvSpPr>
        <p:spPr>
          <a:xfrm>
            <a:off x="487681" y="5111555"/>
            <a:ext cx="3253615" cy="519112"/>
          </a:xfrm>
          <a:solidFill>
            <a:schemeClr val="accent1">
              <a:lumMod val="20000"/>
              <a:lumOff val="80000"/>
            </a:schemeClr>
          </a:solidFill>
        </p:spPr>
        <p:txBody>
          <a:bodyPr lIns="0" tIns="0" rIns="0" bIns="0" anchor="ctr">
            <a:normAutofit/>
          </a:bodyPr>
          <a:lstStyle>
            <a:lvl1pPr marL="0" indent="0" algn="ctr">
              <a:buNone/>
              <a:defRPr sz="2000" b="1"/>
            </a:lvl1pPr>
          </a:lstStyle>
          <a:p>
            <a:pPr lvl="0"/>
            <a:r>
              <a:rPr lang="en-US" dirty="0"/>
              <a:t>Presenter’s Name</a:t>
            </a:r>
          </a:p>
        </p:txBody>
      </p:sp>
      <p:sp>
        <p:nvSpPr>
          <p:cNvPr id="23" name="Rectangle 22">
            <a:extLst>
              <a:ext uri="{FF2B5EF4-FFF2-40B4-BE49-F238E27FC236}">
                <a16:creationId xmlns:a16="http://schemas.microsoft.com/office/drawing/2014/main" id="{D29D4C66-4235-999E-9B2F-A6024DD06B21}"/>
              </a:ext>
            </a:extLst>
          </p:cNvPr>
          <p:cNvSpPr/>
          <p:nvPr userDrawn="1"/>
        </p:nvSpPr>
        <p:spPr>
          <a:xfrm>
            <a:off x="487681" y="3812668"/>
            <a:ext cx="1515454" cy="1157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tx1"/>
              </a:solidFill>
            </a:endParaRPr>
          </a:p>
        </p:txBody>
      </p:sp>
      <p:sp>
        <p:nvSpPr>
          <p:cNvPr id="13" name="Picture Placeholder 12">
            <a:extLst>
              <a:ext uri="{FF2B5EF4-FFF2-40B4-BE49-F238E27FC236}">
                <a16:creationId xmlns:a16="http://schemas.microsoft.com/office/drawing/2014/main" id="{27E5A3B1-65B2-2DB3-65F5-85E5D170A3AE}"/>
              </a:ext>
            </a:extLst>
          </p:cNvPr>
          <p:cNvSpPr>
            <a:spLocks noGrp="1"/>
          </p:cNvSpPr>
          <p:nvPr>
            <p:ph type="pic" sz="quarter" idx="12"/>
          </p:nvPr>
        </p:nvSpPr>
        <p:spPr>
          <a:xfrm>
            <a:off x="0" y="0"/>
            <a:ext cx="12192000" cy="6858000"/>
          </a:xfrm>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txBody>
          <a:bodyPr wrap="square">
            <a:noAutofit/>
          </a:bodyPr>
          <a:lstStyle/>
          <a:p>
            <a:endParaRPr lang="en-PH" dirty="0"/>
          </a:p>
        </p:txBody>
      </p:sp>
    </p:spTree>
    <p:extLst>
      <p:ext uri="{BB962C8B-B14F-4D97-AF65-F5344CB8AC3E}">
        <p14:creationId xmlns:p14="http://schemas.microsoft.com/office/powerpoint/2010/main" val="2996977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III">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3788728"/>
            <a:ext cx="12192000" cy="3069272"/>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4" name="Group 13">
            <a:extLst>
              <a:ext uri="{FF2B5EF4-FFF2-40B4-BE49-F238E27FC236}">
                <a16:creationId xmlns:a16="http://schemas.microsoft.com/office/drawing/2014/main" id="{9C9668CA-EB38-43CC-A5A3-12022C3149A6}"/>
              </a:ext>
            </a:extLst>
          </p:cNvPr>
          <p:cNvGrpSpPr/>
          <p:nvPr userDrawn="1"/>
        </p:nvGrpSpPr>
        <p:grpSpPr>
          <a:xfrm>
            <a:off x="4446598" y="51346"/>
            <a:ext cx="7745402" cy="6377824"/>
            <a:chOff x="4646595" y="-165101"/>
            <a:chExt cx="8207509" cy="6927707"/>
          </a:xfrm>
        </p:grpSpPr>
        <p:sp>
          <p:nvSpPr>
            <p:cNvPr id="15" name="Oval 6">
              <a:extLst>
                <a:ext uri="{FF2B5EF4-FFF2-40B4-BE49-F238E27FC236}">
                  <a16:creationId xmlns:a16="http://schemas.microsoft.com/office/drawing/2014/main" id="{588C88EE-16F8-42CC-9860-A4345A4CADF5}"/>
                </a:ext>
              </a:extLst>
            </p:cNvPr>
            <p:cNvSpPr/>
            <p:nvPr/>
          </p:nvSpPr>
          <p:spPr>
            <a:xfrm>
              <a:off x="7520797" y="-165101"/>
              <a:ext cx="5333307" cy="6858001"/>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tx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6" name="Oval 6">
              <a:extLst>
                <a:ext uri="{FF2B5EF4-FFF2-40B4-BE49-F238E27FC236}">
                  <a16:creationId xmlns:a16="http://schemas.microsoft.com/office/drawing/2014/main" id="{15069DA8-5948-4976-9BA7-AA8E30016248}"/>
                </a:ext>
              </a:extLst>
            </p:cNvPr>
            <p:cNvSpPr/>
            <p:nvPr/>
          </p:nvSpPr>
          <p:spPr>
            <a:xfrm>
              <a:off x="4646595" y="-95395"/>
              <a:ext cx="5333307" cy="6858001"/>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tx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 name="Title 1">
            <a:extLst>
              <a:ext uri="{FF2B5EF4-FFF2-40B4-BE49-F238E27FC236}">
                <a16:creationId xmlns:a16="http://schemas.microsoft.com/office/drawing/2014/main" id="{0BE7BCAF-725B-4FBB-8F26-0DC42F04EB64}"/>
              </a:ext>
            </a:extLst>
          </p:cNvPr>
          <p:cNvSpPr>
            <a:spLocks noGrp="1"/>
          </p:cNvSpPr>
          <p:nvPr userDrawn="1">
            <p:ph type="ctrTitle"/>
          </p:nvPr>
        </p:nvSpPr>
        <p:spPr>
          <a:xfrm>
            <a:off x="288821" y="4013957"/>
            <a:ext cx="11602063" cy="1065697"/>
          </a:xfrm>
        </p:spPr>
        <p:txBody>
          <a:bodyPr anchor="b">
            <a:normAutofit/>
          </a:bodyPr>
          <a:lstStyle>
            <a:lvl1pPr algn="l">
              <a:defRPr sz="4400">
                <a:solidFill>
                  <a:schemeClr val="bg1"/>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028DA843-9F6A-4D43-9BB4-73C0D8C538B4}"/>
              </a:ext>
            </a:extLst>
          </p:cNvPr>
          <p:cNvSpPr>
            <a:spLocks noGrp="1"/>
          </p:cNvSpPr>
          <p:nvPr userDrawn="1">
            <p:ph type="subTitle" idx="1"/>
          </p:nvPr>
        </p:nvSpPr>
        <p:spPr>
          <a:xfrm>
            <a:off x="288821" y="5442762"/>
            <a:ext cx="11602063" cy="522819"/>
          </a:xfrm>
        </p:spPr>
        <p:txBody>
          <a:bodyPr lIns="0" tIns="0" rIns="0" bIns="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24" name="Text Placeholder 23">
            <a:extLst>
              <a:ext uri="{FF2B5EF4-FFF2-40B4-BE49-F238E27FC236}">
                <a16:creationId xmlns:a16="http://schemas.microsoft.com/office/drawing/2014/main" id="{1DBB808F-FFA9-468B-A9DE-AC1E676DE417}"/>
              </a:ext>
            </a:extLst>
          </p:cNvPr>
          <p:cNvSpPr>
            <a:spLocks noGrp="1"/>
          </p:cNvSpPr>
          <p:nvPr userDrawn="1">
            <p:ph type="body" sz="quarter" idx="10" hasCustomPrompt="1"/>
          </p:nvPr>
        </p:nvSpPr>
        <p:spPr>
          <a:xfrm>
            <a:off x="288821" y="6106776"/>
            <a:ext cx="2847918" cy="322394"/>
          </a:xfrm>
          <a:solidFill>
            <a:schemeClr val="accent1">
              <a:lumMod val="20000"/>
              <a:lumOff val="80000"/>
            </a:schemeClr>
          </a:solidFill>
        </p:spPr>
        <p:txBody>
          <a:bodyPr lIns="0" tIns="0" rIns="0" bIns="0" anchor="ctr">
            <a:normAutofit/>
          </a:bodyPr>
          <a:lstStyle>
            <a:lvl1pPr marL="0" indent="0" algn="ctr">
              <a:buNone/>
              <a:defRPr sz="1800" b="1"/>
            </a:lvl1pPr>
          </a:lstStyle>
          <a:p>
            <a:pPr lvl="0"/>
            <a:r>
              <a:rPr lang="en-US" dirty="0"/>
              <a:t>Presenter’s Name</a:t>
            </a:r>
          </a:p>
        </p:txBody>
      </p:sp>
      <p:sp>
        <p:nvSpPr>
          <p:cNvPr id="9" name="Picture Placeholder 8">
            <a:extLst>
              <a:ext uri="{FF2B5EF4-FFF2-40B4-BE49-F238E27FC236}">
                <a16:creationId xmlns:a16="http://schemas.microsoft.com/office/drawing/2014/main" id="{20FDAA48-7A01-96FD-E719-0DFAC06DB14F}"/>
              </a:ext>
            </a:extLst>
          </p:cNvPr>
          <p:cNvSpPr>
            <a:spLocks noGrp="1"/>
          </p:cNvSpPr>
          <p:nvPr>
            <p:ph type="pic" sz="quarter" idx="12"/>
          </p:nvPr>
        </p:nvSpPr>
        <p:spPr>
          <a:xfrm>
            <a:off x="0" y="0"/>
            <a:ext cx="12192000" cy="3788728"/>
          </a:xfrm>
        </p:spPr>
        <p:txBody>
          <a:bodyPr/>
          <a:lstStyle/>
          <a:p>
            <a:endParaRPr lang="en-PH" dirty="0"/>
          </a:p>
        </p:txBody>
      </p:sp>
      <p:sp>
        <p:nvSpPr>
          <p:cNvPr id="21" name="Rectangle 20">
            <a:extLst>
              <a:ext uri="{FF2B5EF4-FFF2-40B4-BE49-F238E27FC236}">
                <a16:creationId xmlns:a16="http://schemas.microsoft.com/office/drawing/2014/main" id="{E3B802B1-FBF1-21E0-D06D-BD8FE81C4CDE}"/>
              </a:ext>
            </a:extLst>
          </p:cNvPr>
          <p:cNvSpPr/>
          <p:nvPr userDrawn="1"/>
        </p:nvSpPr>
        <p:spPr>
          <a:xfrm>
            <a:off x="288821" y="5209830"/>
            <a:ext cx="2256259" cy="115797"/>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Tree>
    <p:extLst>
      <p:ext uri="{BB962C8B-B14F-4D97-AF65-F5344CB8AC3E}">
        <p14:creationId xmlns:p14="http://schemas.microsoft.com/office/powerpoint/2010/main" val="1529544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Slide I">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A152A1B-6FC0-02FC-FE23-8C9F370E787E}"/>
              </a:ext>
            </a:extLst>
          </p:cNvPr>
          <p:cNvSpPr/>
          <p:nvPr userDrawn="1"/>
        </p:nvSpPr>
        <p:spPr>
          <a:xfrm>
            <a:off x="272701" y="-52438"/>
            <a:ext cx="11919299" cy="6175233"/>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6" name="Group 15">
            <a:extLst>
              <a:ext uri="{FF2B5EF4-FFF2-40B4-BE49-F238E27FC236}">
                <a16:creationId xmlns:a16="http://schemas.microsoft.com/office/drawing/2014/main" id="{868A09AC-06B3-0232-F5CC-FF1DF084D4CE}"/>
              </a:ext>
            </a:extLst>
          </p:cNvPr>
          <p:cNvGrpSpPr/>
          <p:nvPr userDrawn="1"/>
        </p:nvGrpSpPr>
        <p:grpSpPr>
          <a:xfrm>
            <a:off x="1" y="-52438"/>
            <a:ext cx="865115" cy="6175233"/>
            <a:chOff x="1" y="-52438"/>
            <a:chExt cx="1568103" cy="6175233"/>
          </a:xfrm>
        </p:grpSpPr>
        <p:sp>
          <p:nvSpPr>
            <p:cNvPr id="9" name="Rectangle 8">
              <a:extLst>
                <a:ext uri="{FF2B5EF4-FFF2-40B4-BE49-F238E27FC236}">
                  <a16:creationId xmlns:a16="http://schemas.microsoft.com/office/drawing/2014/main" id="{1C5FBA9A-6E4A-A7D1-CB97-BBB39B9AD8D5}"/>
                </a:ext>
              </a:extLst>
            </p:cNvPr>
            <p:cNvSpPr/>
            <p:nvPr userDrawn="1"/>
          </p:nvSpPr>
          <p:spPr>
            <a:xfrm>
              <a:off x="125462" y="-52438"/>
              <a:ext cx="1442642" cy="61752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Rectangle 6">
              <a:extLst>
                <a:ext uri="{FF2B5EF4-FFF2-40B4-BE49-F238E27FC236}">
                  <a16:creationId xmlns:a16="http://schemas.microsoft.com/office/drawing/2014/main" id="{3247421D-9161-EF54-6B0F-C6AE3B93B8E2}"/>
                </a:ext>
              </a:extLst>
            </p:cNvPr>
            <p:cNvSpPr/>
            <p:nvPr userDrawn="1"/>
          </p:nvSpPr>
          <p:spPr>
            <a:xfrm>
              <a:off x="1" y="-52438"/>
              <a:ext cx="1295402" cy="6175233"/>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 name="Title 1">
            <a:extLst>
              <a:ext uri="{FF2B5EF4-FFF2-40B4-BE49-F238E27FC236}">
                <a16:creationId xmlns:a16="http://schemas.microsoft.com/office/drawing/2014/main" id="{69A059A6-8BD7-0037-8708-1E32678ADEA9}"/>
              </a:ext>
            </a:extLst>
          </p:cNvPr>
          <p:cNvSpPr>
            <a:spLocks noGrp="1"/>
          </p:cNvSpPr>
          <p:nvPr userDrawn="1">
            <p:ph type="title"/>
          </p:nvPr>
        </p:nvSpPr>
        <p:spPr>
          <a:xfrm>
            <a:off x="1447800" y="1021081"/>
            <a:ext cx="9204961" cy="2555114"/>
          </a:xfrm>
        </p:spPr>
        <p:txBody>
          <a:bodyPr/>
          <a:lstStyle>
            <a:lvl1pPr>
              <a:defRPr sz="6000">
                <a:solidFill>
                  <a:schemeClr val="bg1"/>
                </a:solidFill>
              </a:defRPr>
            </a:lvl1pPr>
          </a:lstStyle>
          <a:p>
            <a:r>
              <a:rPr lang="en-US" dirty="0"/>
              <a:t>Click to edit Master title style</a:t>
            </a:r>
            <a:endParaRPr lang="en-PH" dirty="0"/>
          </a:p>
        </p:txBody>
      </p:sp>
      <p:sp>
        <p:nvSpPr>
          <p:cNvPr id="3" name="Footer Placeholder 2">
            <a:extLst>
              <a:ext uri="{FF2B5EF4-FFF2-40B4-BE49-F238E27FC236}">
                <a16:creationId xmlns:a16="http://schemas.microsoft.com/office/drawing/2014/main" id="{AF06F900-244E-6E52-F8CA-5D5E233CD958}"/>
              </a:ext>
            </a:extLst>
          </p:cNvPr>
          <p:cNvSpPr>
            <a:spLocks noGrp="1"/>
          </p:cNvSpPr>
          <p:nvPr userDrawn="1">
            <p:ph type="ftr" sz="quarter" idx="10"/>
          </p:nvPr>
        </p:nvSpPr>
        <p:spPr/>
        <p:txBody>
          <a:bodyPr/>
          <a:lstStyle/>
          <a:p>
            <a:endParaRPr lang="en-PH" dirty="0"/>
          </a:p>
        </p:txBody>
      </p:sp>
      <p:sp>
        <p:nvSpPr>
          <p:cNvPr id="4" name="Slide Number Placeholder 3">
            <a:extLst>
              <a:ext uri="{FF2B5EF4-FFF2-40B4-BE49-F238E27FC236}">
                <a16:creationId xmlns:a16="http://schemas.microsoft.com/office/drawing/2014/main" id="{0CF2E4CF-E7F2-B565-1A2A-549AD0CC083B}"/>
              </a:ext>
            </a:extLst>
          </p:cNvPr>
          <p:cNvSpPr>
            <a:spLocks noGrp="1"/>
          </p:cNvSpPr>
          <p:nvPr userDrawn="1">
            <p:ph type="sldNum" sz="quarter" idx="11"/>
          </p:nvPr>
        </p:nvSpPr>
        <p:spPr/>
        <p:txBody>
          <a:bodyPr/>
          <a:lstStyle/>
          <a:p>
            <a:fld id="{0643C082-6B26-4A67-AAC0-3138D6D4DA1D}" type="slidenum">
              <a:rPr lang="en-PH" smtClean="0"/>
              <a:pPr/>
              <a:t>‹#›</a:t>
            </a:fld>
            <a:endParaRPr lang="en-PH" dirty="0"/>
          </a:p>
        </p:txBody>
      </p:sp>
      <p:cxnSp>
        <p:nvCxnSpPr>
          <p:cNvPr id="5" name="Straight Connector 4">
            <a:extLst>
              <a:ext uri="{FF2B5EF4-FFF2-40B4-BE49-F238E27FC236}">
                <a16:creationId xmlns:a16="http://schemas.microsoft.com/office/drawing/2014/main" id="{4FBAAB2B-A375-23F9-ADE7-12A40267FF97}"/>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0D97801-9D63-D546-C4B5-DB382B710F06}"/>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64F4508D-C1E8-6D5F-C9F8-833563596978}"/>
              </a:ext>
            </a:extLst>
          </p:cNvPr>
          <p:cNvSpPr/>
          <p:nvPr userDrawn="1"/>
        </p:nvSpPr>
        <p:spPr>
          <a:xfrm>
            <a:off x="1447800" y="3786889"/>
            <a:ext cx="2179320" cy="1676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9" name="Subtitle 2">
            <a:extLst>
              <a:ext uri="{FF2B5EF4-FFF2-40B4-BE49-F238E27FC236}">
                <a16:creationId xmlns:a16="http://schemas.microsoft.com/office/drawing/2014/main" id="{F7A32A84-546F-E879-22EA-F8DBA0528F1C}"/>
              </a:ext>
            </a:extLst>
          </p:cNvPr>
          <p:cNvSpPr>
            <a:spLocks noGrp="1"/>
          </p:cNvSpPr>
          <p:nvPr>
            <p:ph type="subTitle" idx="1"/>
          </p:nvPr>
        </p:nvSpPr>
        <p:spPr>
          <a:xfrm>
            <a:off x="1447800" y="4165224"/>
            <a:ext cx="9204960" cy="788221"/>
          </a:xfrm>
        </p:spPr>
        <p:txBody>
          <a:bodyP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Tree>
    <p:extLst>
      <p:ext uri="{BB962C8B-B14F-4D97-AF65-F5344CB8AC3E}">
        <p14:creationId xmlns:p14="http://schemas.microsoft.com/office/powerpoint/2010/main" val="2019632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II">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E3E48F8-EED5-C8C0-3FD3-2037CDA13935}"/>
              </a:ext>
            </a:extLst>
          </p:cNvPr>
          <p:cNvSpPr/>
          <p:nvPr userDrawn="1"/>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2" name="Group 11">
            <a:extLst>
              <a:ext uri="{FF2B5EF4-FFF2-40B4-BE49-F238E27FC236}">
                <a16:creationId xmlns:a16="http://schemas.microsoft.com/office/drawing/2014/main" id="{7809D389-8CC3-E7D8-8455-C1B36B4EDF78}"/>
              </a:ext>
            </a:extLst>
          </p:cNvPr>
          <p:cNvGrpSpPr/>
          <p:nvPr userDrawn="1"/>
        </p:nvGrpSpPr>
        <p:grpSpPr>
          <a:xfrm>
            <a:off x="0" y="3017520"/>
            <a:ext cx="2951398" cy="2146502"/>
            <a:chOff x="0" y="-52438"/>
            <a:chExt cx="2951398" cy="6910438"/>
          </a:xfrm>
        </p:grpSpPr>
        <p:sp>
          <p:nvSpPr>
            <p:cNvPr id="9" name="Rectangle 8">
              <a:extLst>
                <a:ext uri="{FF2B5EF4-FFF2-40B4-BE49-F238E27FC236}">
                  <a16:creationId xmlns:a16="http://schemas.microsoft.com/office/drawing/2014/main" id="{1C5FBA9A-6E4A-A7D1-CB97-BBB39B9AD8D5}"/>
                </a:ext>
              </a:extLst>
            </p:cNvPr>
            <p:cNvSpPr/>
            <p:nvPr userDrawn="1"/>
          </p:nvSpPr>
          <p:spPr>
            <a:xfrm>
              <a:off x="125462" y="-52438"/>
              <a:ext cx="2825936" cy="691043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Rectangle 6">
              <a:extLst>
                <a:ext uri="{FF2B5EF4-FFF2-40B4-BE49-F238E27FC236}">
                  <a16:creationId xmlns:a16="http://schemas.microsoft.com/office/drawing/2014/main" id="{3247421D-9161-EF54-6B0F-C6AE3B93B8E2}"/>
                </a:ext>
              </a:extLst>
            </p:cNvPr>
            <p:cNvSpPr/>
            <p:nvPr userDrawn="1"/>
          </p:nvSpPr>
          <p:spPr>
            <a:xfrm>
              <a:off x="0" y="-52438"/>
              <a:ext cx="2678697" cy="6910438"/>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 name="Title 1">
            <a:extLst>
              <a:ext uri="{FF2B5EF4-FFF2-40B4-BE49-F238E27FC236}">
                <a16:creationId xmlns:a16="http://schemas.microsoft.com/office/drawing/2014/main" id="{69A059A6-8BD7-0037-8708-1E32678ADEA9}"/>
              </a:ext>
            </a:extLst>
          </p:cNvPr>
          <p:cNvSpPr>
            <a:spLocks noGrp="1"/>
          </p:cNvSpPr>
          <p:nvPr userDrawn="1">
            <p:ph type="title"/>
          </p:nvPr>
        </p:nvSpPr>
        <p:spPr>
          <a:xfrm>
            <a:off x="3297441" y="3106622"/>
            <a:ext cx="8452599" cy="2070302"/>
          </a:xfrm>
        </p:spPr>
        <p:txBody>
          <a:bodyPr anchor="ctr">
            <a:normAutofit/>
          </a:bodyPr>
          <a:lstStyle>
            <a:lvl1pPr>
              <a:defRPr sz="5400">
                <a:solidFill>
                  <a:schemeClr val="bg1"/>
                </a:solidFill>
              </a:defRPr>
            </a:lvl1pPr>
          </a:lstStyle>
          <a:p>
            <a:r>
              <a:rPr lang="en-US" dirty="0"/>
              <a:t>Click to edit Master title style</a:t>
            </a:r>
            <a:endParaRPr lang="en-PH" dirty="0"/>
          </a:p>
        </p:txBody>
      </p:sp>
      <p:sp>
        <p:nvSpPr>
          <p:cNvPr id="11" name="Text Placeholder 10">
            <a:extLst>
              <a:ext uri="{FF2B5EF4-FFF2-40B4-BE49-F238E27FC236}">
                <a16:creationId xmlns:a16="http://schemas.microsoft.com/office/drawing/2014/main" id="{FAECD76E-46C2-FBF2-FEB4-242A0AC03C9A}"/>
              </a:ext>
            </a:extLst>
          </p:cNvPr>
          <p:cNvSpPr>
            <a:spLocks noGrp="1"/>
          </p:cNvSpPr>
          <p:nvPr>
            <p:ph type="body" sz="quarter" idx="12" hasCustomPrompt="1"/>
          </p:nvPr>
        </p:nvSpPr>
        <p:spPr>
          <a:xfrm>
            <a:off x="325888" y="3322987"/>
            <a:ext cx="2142992" cy="1570222"/>
          </a:xfrm>
        </p:spPr>
        <p:txBody>
          <a:bodyPr lIns="0" tIns="0" rIns="0" bIns="0" anchor="ctr">
            <a:noAutofit/>
          </a:bodyPr>
          <a:lstStyle>
            <a:lvl1pPr algn="ctr">
              <a:buNone/>
              <a:defRPr sz="9600" b="1">
                <a:solidFill>
                  <a:schemeClr val="bg1"/>
                </a:solidFill>
              </a:defRPr>
            </a:lvl1pPr>
          </a:lstStyle>
          <a:p>
            <a:pPr lvl="0"/>
            <a:r>
              <a:rPr lang="en-US" dirty="0"/>
              <a:t>XX</a:t>
            </a:r>
            <a:endParaRPr lang="en-PH" dirty="0"/>
          </a:p>
        </p:txBody>
      </p:sp>
    </p:spTree>
    <p:extLst>
      <p:ext uri="{BB962C8B-B14F-4D97-AF65-F5344CB8AC3E}">
        <p14:creationId xmlns:p14="http://schemas.microsoft.com/office/powerpoint/2010/main" val="2844383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Slide III">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3429000"/>
            <a:ext cx="12192000"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Oval 6">
            <a:extLst>
              <a:ext uri="{FF2B5EF4-FFF2-40B4-BE49-F238E27FC236}">
                <a16:creationId xmlns:a16="http://schemas.microsoft.com/office/drawing/2014/main" id="{D7DE2820-1DC1-4D79-B629-27D315B0C5C7}"/>
              </a:ext>
            </a:extLst>
          </p:cNvPr>
          <p:cNvSpPr/>
          <p:nvPr/>
        </p:nvSpPr>
        <p:spPr>
          <a:xfrm>
            <a:off x="4343156" y="51346"/>
            <a:ext cx="8059066" cy="6715738"/>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9" name="Picture Placeholder 8">
            <a:extLst>
              <a:ext uri="{FF2B5EF4-FFF2-40B4-BE49-F238E27FC236}">
                <a16:creationId xmlns:a16="http://schemas.microsoft.com/office/drawing/2014/main" id="{20FDAA48-7A01-96FD-E719-0DFAC06DB14F}"/>
              </a:ext>
            </a:extLst>
          </p:cNvPr>
          <p:cNvSpPr>
            <a:spLocks noGrp="1"/>
          </p:cNvSpPr>
          <p:nvPr>
            <p:ph type="pic" sz="quarter" idx="12"/>
          </p:nvPr>
        </p:nvSpPr>
        <p:spPr>
          <a:xfrm>
            <a:off x="0" y="-1"/>
            <a:ext cx="12192000" cy="3429000"/>
          </a:xfrm>
        </p:spPr>
        <p:txBody>
          <a:bodyPr/>
          <a:lstStyle/>
          <a:p>
            <a:endParaRPr lang="en-PH" dirty="0"/>
          </a:p>
        </p:txBody>
      </p:sp>
      <p:grpSp>
        <p:nvGrpSpPr>
          <p:cNvPr id="26" name="Group 25">
            <a:extLst>
              <a:ext uri="{FF2B5EF4-FFF2-40B4-BE49-F238E27FC236}">
                <a16:creationId xmlns:a16="http://schemas.microsoft.com/office/drawing/2014/main" id="{8DED45B0-D3D3-A9C0-8A6F-7828818EEDCA}"/>
              </a:ext>
            </a:extLst>
          </p:cNvPr>
          <p:cNvGrpSpPr/>
          <p:nvPr userDrawn="1"/>
        </p:nvGrpSpPr>
        <p:grpSpPr>
          <a:xfrm>
            <a:off x="0" y="3947160"/>
            <a:ext cx="2951398" cy="2146502"/>
            <a:chOff x="0" y="-52438"/>
            <a:chExt cx="2951398" cy="6910438"/>
          </a:xfrm>
        </p:grpSpPr>
        <p:sp>
          <p:nvSpPr>
            <p:cNvPr id="27" name="Rectangle 26">
              <a:extLst>
                <a:ext uri="{FF2B5EF4-FFF2-40B4-BE49-F238E27FC236}">
                  <a16:creationId xmlns:a16="http://schemas.microsoft.com/office/drawing/2014/main" id="{2E3F7981-7F6B-346B-DA12-5857FF0E3617}"/>
                </a:ext>
              </a:extLst>
            </p:cNvPr>
            <p:cNvSpPr/>
            <p:nvPr userDrawn="1"/>
          </p:nvSpPr>
          <p:spPr>
            <a:xfrm>
              <a:off x="125462" y="-52438"/>
              <a:ext cx="2825936" cy="691043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8" name="Rectangle 27">
              <a:extLst>
                <a:ext uri="{FF2B5EF4-FFF2-40B4-BE49-F238E27FC236}">
                  <a16:creationId xmlns:a16="http://schemas.microsoft.com/office/drawing/2014/main" id="{87373938-9D7A-9801-39E4-94EAF429920C}"/>
                </a:ext>
              </a:extLst>
            </p:cNvPr>
            <p:cNvSpPr/>
            <p:nvPr userDrawn="1"/>
          </p:nvSpPr>
          <p:spPr>
            <a:xfrm>
              <a:off x="0" y="-52438"/>
              <a:ext cx="2678697" cy="6910438"/>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9" name="Title 1">
            <a:extLst>
              <a:ext uri="{FF2B5EF4-FFF2-40B4-BE49-F238E27FC236}">
                <a16:creationId xmlns:a16="http://schemas.microsoft.com/office/drawing/2014/main" id="{E981230C-C3E7-2CDB-4236-27DD57D34023}"/>
              </a:ext>
            </a:extLst>
          </p:cNvPr>
          <p:cNvSpPr>
            <a:spLocks noGrp="1"/>
          </p:cNvSpPr>
          <p:nvPr>
            <p:ph type="title"/>
          </p:nvPr>
        </p:nvSpPr>
        <p:spPr>
          <a:xfrm>
            <a:off x="3297441" y="4036262"/>
            <a:ext cx="8452599" cy="2070302"/>
          </a:xfrm>
        </p:spPr>
        <p:txBody>
          <a:bodyPr anchor="ctr">
            <a:normAutofit/>
          </a:bodyPr>
          <a:lstStyle>
            <a:lvl1pPr>
              <a:defRPr sz="5400">
                <a:solidFill>
                  <a:schemeClr val="bg1"/>
                </a:solidFill>
              </a:defRPr>
            </a:lvl1pPr>
          </a:lstStyle>
          <a:p>
            <a:r>
              <a:rPr lang="en-US" dirty="0"/>
              <a:t>Click to edit Master title style</a:t>
            </a:r>
            <a:endParaRPr lang="en-PH" dirty="0"/>
          </a:p>
        </p:txBody>
      </p:sp>
      <p:sp>
        <p:nvSpPr>
          <p:cNvPr id="30" name="Text Placeholder 10">
            <a:extLst>
              <a:ext uri="{FF2B5EF4-FFF2-40B4-BE49-F238E27FC236}">
                <a16:creationId xmlns:a16="http://schemas.microsoft.com/office/drawing/2014/main" id="{4FB7E744-43A5-E4AF-F8BA-67A16DDC790E}"/>
              </a:ext>
            </a:extLst>
          </p:cNvPr>
          <p:cNvSpPr>
            <a:spLocks noGrp="1"/>
          </p:cNvSpPr>
          <p:nvPr>
            <p:ph type="body" sz="quarter" idx="13" hasCustomPrompt="1"/>
          </p:nvPr>
        </p:nvSpPr>
        <p:spPr>
          <a:xfrm>
            <a:off x="325888" y="4252627"/>
            <a:ext cx="2142992" cy="1570222"/>
          </a:xfrm>
        </p:spPr>
        <p:txBody>
          <a:bodyPr lIns="0" tIns="0" rIns="0" bIns="0" anchor="ctr">
            <a:noAutofit/>
          </a:bodyPr>
          <a:lstStyle>
            <a:lvl1pPr algn="ctr">
              <a:buNone/>
              <a:defRPr sz="9600" b="1">
                <a:solidFill>
                  <a:schemeClr val="bg1"/>
                </a:solidFill>
              </a:defRPr>
            </a:lvl1pPr>
          </a:lstStyle>
          <a:p>
            <a:pPr lvl="0"/>
            <a:r>
              <a:rPr lang="en-US" dirty="0"/>
              <a:t>XX</a:t>
            </a:r>
            <a:endParaRPr lang="en-PH" dirty="0"/>
          </a:p>
        </p:txBody>
      </p:sp>
    </p:spTree>
    <p:extLst>
      <p:ext uri="{BB962C8B-B14F-4D97-AF65-F5344CB8AC3E}">
        <p14:creationId xmlns:p14="http://schemas.microsoft.com/office/powerpoint/2010/main" val="1595115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Slide IV">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3429000"/>
            <a:ext cx="12192000" cy="3429000"/>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Oval 6">
            <a:extLst>
              <a:ext uri="{FF2B5EF4-FFF2-40B4-BE49-F238E27FC236}">
                <a16:creationId xmlns:a16="http://schemas.microsoft.com/office/drawing/2014/main" id="{D7DE2820-1DC1-4D79-B629-27D315B0C5C7}"/>
              </a:ext>
            </a:extLst>
          </p:cNvPr>
          <p:cNvSpPr/>
          <p:nvPr/>
        </p:nvSpPr>
        <p:spPr>
          <a:xfrm>
            <a:off x="4343156" y="51346"/>
            <a:ext cx="8059066" cy="6715738"/>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9" name="Picture Placeholder 8">
            <a:extLst>
              <a:ext uri="{FF2B5EF4-FFF2-40B4-BE49-F238E27FC236}">
                <a16:creationId xmlns:a16="http://schemas.microsoft.com/office/drawing/2014/main" id="{20FDAA48-7A01-96FD-E719-0DFAC06DB14F}"/>
              </a:ext>
            </a:extLst>
          </p:cNvPr>
          <p:cNvSpPr>
            <a:spLocks noGrp="1"/>
          </p:cNvSpPr>
          <p:nvPr>
            <p:ph type="pic" sz="quarter" idx="12"/>
          </p:nvPr>
        </p:nvSpPr>
        <p:spPr>
          <a:xfrm>
            <a:off x="0" y="-1"/>
            <a:ext cx="12192000" cy="3429000"/>
          </a:xfrm>
        </p:spPr>
        <p:txBody>
          <a:bodyPr/>
          <a:lstStyle/>
          <a:p>
            <a:endParaRPr lang="en-PH" dirty="0"/>
          </a:p>
        </p:txBody>
      </p:sp>
      <p:grpSp>
        <p:nvGrpSpPr>
          <p:cNvPr id="26" name="Group 25">
            <a:extLst>
              <a:ext uri="{FF2B5EF4-FFF2-40B4-BE49-F238E27FC236}">
                <a16:creationId xmlns:a16="http://schemas.microsoft.com/office/drawing/2014/main" id="{8DED45B0-D3D3-A9C0-8A6F-7828818EEDCA}"/>
              </a:ext>
            </a:extLst>
          </p:cNvPr>
          <p:cNvGrpSpPr/>
          <p:nvPr userDrawn="1"/>
        </p:nvGrpSpPr>
        <p:grpSpPr>
          <a:xfrm>
            <a:off x="0" y="3947160"/>
            <a:ext cx="2951398" cy="2146502"/>
            <a:chOff x="0" y="-52438"/>
            <a:chExt cx="2951398" cy="6910438"/>
          </a:xfrm>
        </p:grpSpPr>
        <p:sp>
          <p:nvSpPr>
            <p:cNvPr id="27" name="Rectangle 26">
              <a:extLst>
                <a:ext uri="{FF2B5EF4-FFF2-40B4-BE49-F238E27FC236}">
                  <a16:creationId xmlns:a16="http://schemas.microsoft.com/office/drawing/2014/main" id="{2E3F7981-7F6B-346B-DA12-5857FF0E3617}"/>
                </a:ext>
              </a:extLst>
            </p:cNvPr>
            <p:cNvSpPr/>
            <p:nvPr userDrawn="1"/>
          </p:nvSpPr>
          <p:spPr>
            <a:xfrm>
              <a:off x="125462" y="-52438"/>
              <a:ext cx="2825936" cy="691043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8" name="Rectangle 27">
              <a:extLst>
                <a:ext uri="{FF2B5EF4-FFF2-40B4-BE49-F238E27FC236}">
                  <a16:creationId xmlns:a16="http://schemas.microsoft.com/office/drawing/2014/main" id="{87373938-9D7A-9801-39E4-94EAF429920C}"/>
                </a:ext>
              </a:extLst>
            </p:cNvPr>
            <p:cNvSpPr/>
            <p:nvPr userDrawn="1"/>
          </p:nvSpPr>
          <p:spPr>
            <a:xfrm>
              <a:off x="0" y="-52438"/>
              <a:ext cx="2678697" cy="691043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9" name="Title 1">
            <a:extLst>
              <a:ext uri="{FF2B5EF4-FFF2-40B4-BE49-F238E27FC236}">
                <a16:creationId xmlns:a16="http://schemas.microsoft.com/office/drawing/2014/main" id="{E981230C-C3E7-2CDB-4236-27DD57D34023}"/>
              </a:ext>
            </a:extLst>
          </p:cNvPr>
          <p:cNvSpPr>
            <a:spLocks noGrp="1"/>
          </p:cNvSpPr>
          <p:nvPr>
            <p:ph type="title"/>
          </p:nvPr>
        </p:nvSpPr>
        <p:spPr>
          <a:xfrm>
            <a:off x="3297441" y="4036262"/>
            <a:ext cx="8452599" cy="2070302"/>
          </a:xfrm>
        </p:spPr>
        <p:txBody>
          <a:bodyPr anchor="ctr">
            <a:normAutofit/>
          </a:bodyPr>
          <a:lstStyle>
            <a:lvl1pPr>
              <a:defRPr sz="5400">
                <a:solidFill>
                  <a:schemeClr val="bg1"/>
                </a:solidFill>
              </a:defRPr>
            </a:lvl1pPr>
          </a:lstStyle>
          <a:p>
            <a:r>
              <a:rPr lang="en-US" dirty="0"/>
              <a:t>Click to edit Master title style</a:t>
            </a:r>
            <a:endParaRPr lang="en-PH" dirty="0"/>
          </a:p>
        </p:txBody>
      </p:sp>
      <p:sp>
        <p:nvSpPr>
          <p:cNvPr id="30" name="Text Placeholder 10">
            <a:extLst>
              <a:ext uri="{FF2B5EF4-FFF2-40B4-BE49-F238E27FC236}">
                <a16:creationId xmlns:a16="http://schemas.microsoft.com/office/drawing/2014/main" id="{4FB7E744-43A5-E4AF-F8BA-67A16DDC790E}"/>
              </a:ext>
            </a:extLst>
          </p:cNvPr>
          <p:cNvSpPr>
            <a:spLocks noGrp="1"/>
          </p:cNvSpPr>
          <p:nvPr>
            <p:ph type="body" sz="quarter" idx="13" hasCustomPrompt="1"/>
          </p:nvPr>
        </p:nvSpPr>
        <p:spPr>
          <a:xfrm>
            <a:off x="325888" y="4252627"/>
            <a:ext cx="2142992" cy="1570222"/>
          </a:xfrm>
        </p:spPr>
        <p:txBody>
          <a:bodyPr lIns="0" tIns="0" rIns="0" bIns="0" anchor="ctr">
            <a:noAutofit/>
          </a:bodyPr>
          <a:lstStyle>
            <a:lvl1pPr algn="ctr">
              <a:buNone/>
              <a:defRPr sz="9600" b="1">
                <a:solidFill>
                  <a:schemeClr val="bg1"/>
                </a:solidFill>
              </a:defRPr>
            </a:lvl1pPr>
          </a:lstStyle>
          <a:p>
            <a:pPr lvl="0"/>
            <a:r>
              <a:rPr lang="en-US" dirty="0"/>
              <a:t>XX</a:t>
            </a:r>
            <a:endParaRPr lang="en-PH" dirty="0"/>
          </a:p>
        </p:txBody>
      </p:sp>
    </p:spTree>
    <p:extLst>
      <p:ext uri="{BB962C8B-B14F-4D97-AF65-F5344CB8AC3E}">
        <p14:creationId xmlns:p14="http://schemas.microsoft.com/office/powerpoint/2010/main" val="4183067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2D52D-7DAB-420A-9FCB-DA0A2673955B}"/>
              </a:ext>
            </a:extLst>
          </p:cNvPr>
          <p:cNvSpPr>
            <a:spLocks noGrp="1"/>
          </p:cNvSpPr>
          <p:nvPr>
            <p:ph type="title"/>
          </p:nvPr>
        </p:nvSpPr>
        <p:spPr/>
        <p:txBody>
          <a:bodyPr/>
          <a:lstStyle/>
          <a:p>
            <a:r>
              <a:rPr lang="en-US"/>
              <a:t>Click to edit Master title style</a:t>
            </a:r>
            <a:endParaRPr lang="en-PH"/>
          </a:p>
        </p:txBody>
      </p:sp>
      <p:sp>
        <p:nvSpPr>
          <p:cNvPr id="5" name="Footer Placeholder 4">
            <a:extLst>
              <a:ext uri="{FF2B5EF4-FFF2-40B4-BE49-F238E27FC236}">
                <a16:creationId xmlns:a16="http://schemas.microsoft.com/office/drawing/2014/main" id="{3428972B-E432-4D0C-9F67-F7AAD39B7360}"/>
              </a:ext>
            </a:extLst>
          </p:cNvPr>
          <p:cNvSpPr>
            <a:spLocks noGrp="1"/>
          </p:cNvSpPr>
          <p:nvPr>
            <p:ph type="ftr" sz="quarter" idx="11"/>
          </p:nvPr>
        </p:nvSpPr>
        <p:spPr/>
        <p:txBody>
          <a:bodyPr/>
          <a:lstStyle/>
          <a:p>
            <a:endParaRPr lang="en-PH" dirty="0"/>
          </a:p>
        </p:txBody>
      </p:sp>
      <p:sp>
        <p:nvSpPr>
          <p:cNvPr id="6" name="Slide Number Placeholder 5">
            <a:extLst>
              <a:ext uri="{FF2B5EF4-FFF2-40B4-BE49-F238E27FC236}">
                <a16:creationId xmlns:a16="http://schemas.microsoft.com/office/drawing/2014/main" id="{58D9F0BC-C79D-4D38-8534-BA46EC468922}"/>
              </a:ext>
            </a:extLst>
          </p:cNvPr>
          <p:cNvSpPr>
            <a:spLocks noGrp="1"/>
          </p:cNvSpPr>
          <p:nvPr>
            <p:ph type="sldNum" sz="quarter" idx="12"/>
          </p:nvPr>
        </p:nvSpPr>
        <p:spPr/>
        <p:txBody>
          <a:bodyPr/>
          <a:lstStyle/>
          <a:p>
            <a:fld id="{0643C082-6B26-4A67-AAC0-3138D6D4DA1D}" type="slidenum">
              <a:rPr lang="en-PH" smtClean="0"/>
              <a:t>‹#›</a:t>
            </a:fld>
            <a:endParaRPr lang="en-PH" dirty="0"/>
          </a:p>
        </p:txBody>
      </p:sp>
      <p:cxnSp>
        <p:nvCxnSpPr>
          <p:cNvPr id="7" name="Straight Connector 6">
            <a:extLst>
              <a:ext uri="{FF2B5EF4-FFF2-40B4-BE49-F238E27FC236}">
                <a16:creationId xmlns:a16="http://schemas.microsoft.com/office/drawing/2014/main" id="{8C9A776E-5014-499C-A5B1-46E433A2A795}"/>
              </a:ext>
            </a:extLst>
          </p:cNvPr>
          <p:cNvCxnSpPr/>
          <p:nvPr userDrawn="1"/>
        </p:nvCxnSpPr>
        <p:spPr>
          <a:xfrm>
            <a:off x="0" y="1081548"/>
            <a:ext cx="12192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2864DF5-7BF7-41F0-83F4-244BA5A8911A}"/>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6433E34-D663-4437-B54C-DBA79398E4E5}"/>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46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Withou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21B94-1919-4CD7-9829-9D7C76D5FB5C}"/>
              </a:ext>
            </a:extLst>
          </p:cNvPr>
          <p:cNvSpPr>
            <a:spLocks noGrp="1"/>
          </p:cNvSpPr>
          <p:nvPr>
            <p:ph type="title"/>
          </p:nvPr>
        </p:nvSpPr>
        <p:spPr/>
        <p:txBody>
          <a:bodyPr/>
          <a:lstStyle/>
          <a:p>
            <a:r>
              <a:rPr lang="en-US"/>
              <a:t>Click to edit Master title style</a:t>
            </a:r>
            <a:endParaRPr lang="en-PH"/>
          </a:p>
        </p:txBody>
      </p:sp>
      <p:sp>
        <p:nvSpPr>
          <p:cNvPr id="4" name="Footer Placeholder 3">
            <a:extLst>
              <a:ext uri="{FF2B5EF4-FFF2-40B4-BE49-F238E27FC236}">
                <a16:creationId xmlns:a16="http://schemas.microsoft.com/office/drawing/2014/main" id="{E6295578-25CB-45BE-92BB-3AD8B2635DA8}"/>
              </a:ext>
            </a:extLst>
          </p:cNvPr>
          <p:cNvSpPr>
            <a:spLocks noGrp="1"/>
          </p:cNvSpPr>
          <p:nvPr>
            <p:ph type="ftr" sz="quarter" idx="11"/>
          </p:nvPr>
        </p:nvSpPr>
        <p:spPr/>
        <p:txBody>
          <a:bodyPr/>
          <a:lstStyle/>
          <a:p>
            <a:endParaRPr lang="en-PH" dirty="0"/>
          </a:p>
        </p:txBody>
      </p:sp>
      <p:sp>
        <p:nvSpPr>
          <p:cNvPr id="5" name="Slide Number Placeholder 4">
            <a:extLst>
              <a:ext uri="{FF2B5EF4-FFF2-40B4-BE49-F238E27FC236}">
                <a16:creationId xmlns:a16="http://schemas.microsoft.com/office/drawing/2014/main" id="{9C5A81C4-4403-4667-8778-10BE93E477FE}"/>
              </a:ext>
            </a:extLst>
          </p:cNvPr>
          <p:cNvSpPr>
            <a:spLocks noGrp="1"/>
          </p:cNvSpPr>
          <p:nvPr>
            <p:ph type="sldNum" sz="quarter" idx="12"/>
          </p:nvPr>
        </p:nvSpPr>
        <p:spPr/>
        <p:txBody>
          <a:bodyPr/>
          <a:lstStyle/>
          <a:p>
            <a:fld id="{0643C082-6B26-4A67-AAC0-3138D6D4DA1D}" type="slidenum">
              <a:rPr lang="en-PH" smtClean="0"/>
              <a:t>‹#›</a:t>
            </a:fld>
            <a:endParaRPr lang="en-PH" dirty="0"/>
          </a:p>
        </p:txBody>
      </p:sp>
      <p:cxnSp>
        <p:nvCxnSpPr>
          <p:cNvPr id="6" name="Straight Connector 5">
            <a:extLst>
              <a:ext uri="{FF2B5EF4-FFF2-40B4-BE49-F238E27FC236}">
                <a16:creationId xmlns:a16="http://schemas.microsoft.com/office/drawing/2014/main" id="{5947DEA7-0D5C-E2CD-0EEA-51C7839441DD}"/>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AD868AA-8EBC-18DF-C213-70C3D962CF51}"/>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2007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17663A-8AAC-40A3-84ED-DFFDD44190E9}"/>
              </a:ext>
            </a:extLst>
          </p:cNvPr>
          <p:cNvSpPr>
            <a:spLocks noGrp="1"/>
          </p:cNvSpPr>
          <p:nvPr>
            <p:ph type="title"/>
          </p:nvPr>
        </p:nvSpPr>
        <p:spPr>
          <a:xfrm>
            <a:off x="294968" y="365126"/>
            <a:ext cx="11602064" cy="578772"/>
          </a:xfrm>
          <a:prstGeom prst="rect">
            <a:avLst/>
          </a:prstGeom>
        </p:spPr>
        <p:txBody>
          <a:bodyPr vert="horz" lIns="0" tIns="0" rIns="0" bIns="0" rtlCol="0" anchor="b">
            <a:noAutofit/>
          </a:bodyPr>
          <a:lstStyle/>
          <a:p>
            <a:r>
              <a:rPr lang="en-US" dirty="0"/>
              <a:t>Click to edit Master title style</a:t>
            </a:r>
            <a:endParaRPr lang="en-PH" dirty="0"/>
          </a:p>
        </p:txBody>
      </p:sp>
      <p:sp>
        <p:nvSpPr>
          <p:cNvPr id="3" name="Text Placeholder 2">
            <a:extLst>
              <a:ext uri="{FF2B5EF4-FFF2-40B4-BE49-F238E27FC236}">
                <a16:creationId xmlns:a16="http://schemas.microsoft.com/office/drawing/2014/main" id="{0152B2AB-65C3-4311-8A6C-2926277A40DD}"/>
              </a:ext>
            </a:extLst>
          </p:cNvPr>
          <p:cNvSpPr>
            <a:spLocks noGrp="1"/>
          </p:cNvSpPr>
          <p:nvPr>
            <p:ph type="body" idx="1"/>
          </p:nvPr>
        </p:nvSpPr>
        <p:spPr>
          <a:xfrm>
            <a:off x="294968" y="1573163"/>
            <a:ext cx="11602064" cy="446384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5" name="Footer Placeholder 4">
            <a:extLst>
              <a:ext uri="{FF2B5EF4-FFF2-40B4-BE49-F238E27FC236}">
                <a16:creationId xmlns:a16="http://schemas.microsoft.com/office/drawing/2014/main" id="{81A4A96F-5880-411C-8DF2-19167064F212}"/>
              </a:ext>
            </a:extLst>
          </p:cNvPr>
          <p:cNvSpPr>
            <a:spLocks noGrp="1"/>
          </p:cNvSpPr>
          <p:nvPr>
            <p:ph type="ftr" sz="quarter" idx="3"/>
          </p:nvPr>
        </p:nvSpPr>
        <p:spPr>
          <a:xfrm>
            <a:off x="972044" y="6385929"/>
            <a:ext cx="10924988" cy="319344"/>
          </a:xfrm>
          <a:prstGeom prst="rect">
            <a:avLst/>
          </a:prstGeom>
        </p:spPr>
        <p:txBody>
          <a:bodyPr vert="horz" lIns="0" tIns="0" rIns="0" bIns="0" rtlCol="0" anchor="b"/>
          <a:lstStyle>
            <a:lvl1pPr algn="l">
              <a:defRPr sz="1000">
                <a:solidFill>
                  <a:schemeClr val="tx1">
                    <a:tint val="75000"/>
                  </a:schemeClr>
                </a:solidFill>
              </a:defRPr>
            </a:lvl1pPr>
          </a:lstStyle>
          <a:p>
            <a:endParaRPr lang="en-PH" dirty="0"/>
          </a:p>
        </p:txBody>
      </p:sp>
      <p:sp>
        <p:nvSpPr>
          <p:cNvPr id="6" name="Slide Number Placeholder 5">
            <a:extLst>
              <a:ext uri="{FF2B5EF4-FFF2-40B4-BE49-F238E27FC236}">
                <a16:creationId xmlns:a16="http://schemas.microsoft.com/office/drawing/2014/main" id="{88562247-61AD-44F4-A29A-413FA8738101}"/>
              </a:ext>
            </a:extLst>
          </p:cNvPr>
          <p:cNvSpPr>
            <a:spLocks noGrp="1"/>
          </p:cNvSpPr>
          <p:nvPr>
            <p:ph type="sldNum" sz="quarter" idx="4"/>
          </p:nvPr>
        </p:nvSpPr>
        <p:spPr>
          <a:xfrm>
            <a:off x="288823" y="6385929"/>
            <a:ext cx="469366" cy="298862"/>
          </a:xfrm>
          <a:prstGeom prst="rect">
            <a:avLst/>
          </a:prstGeom>
        </p:spPr>
        <p:txBody>
          <a:bodyPr vert="horz" lIns="0" tIns="0" rIns="0" bIns="0" rtlCol="0" anchor="ctr"/>
          <a:lstStyle>
            <a:lvl1pPr algn="l">
              <a:defRPr sz="1200" b="1">
                <a:solidFill>
                  <a:schemeClr val="accent1"/>
                </a:solidFill>
              </a:defRPr>
            </a:lvl1pPr>
          </a:lstStyle>
          <a:p>
            <a:fld id="{0643C082-6B26-4A67-AAC0-3138D6D4DA1D}" type="slidenum">
              <a:rPr lang="en-PH" smtClean="0"/>
              <a:pPr/>
              <a:t>‹#›</a:t>
            </a:fld>
            <a:endParaRPr lang="en-PH" dirty="0"/>
          </a:p>
        </p:txBody>
      </p:sp>
    </p:spTree>
    <p:extLst>
      <p:ext uri="{BB962C8B-B14F-4D97-AF65-F5344CB8AC3E}">
        <p14:creationId xmlns:p14="http://schemas.microsoft.com/office/powerpoint/2010/main" val="52797313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3" r:id="rId3"/>
    <p:sldLayoutId id="2147483677" r:id="rId4"/>
    <p:sldLayoutId id="2147483678" r:id="rId5"/>
    <p:sldLayoutId id="2147483679" r:id="rId6"/>
    <p:sldLayoutId id="2147483680" r:id="rId7"/>
    <p:sldLayoutId id="2147483650" r:id="rId8"/>
    <p:sldLayoutId id="2147483654" r:id="rId9"/>
    <p:sldLayoutId id="2147483681" r:id="rId10"/>
    <p:sldLayoutId id="2147483682" r:id="rId11"/>
    <p:sldLayoutId id="2147483664" r:id="rId12"/>
    <p:sldLayoutId id="2147483655" r:id="rId13"/>
    <p:sldLayoutId id="2147483685" r:id="rId14"/>
    <p:sldLayoutId id="2147483683" r:id="rId15"/>
  </p:sldLayoutIdLst>
  <p:hf hdr="0" dt="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9.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9.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notesSlide" Target="../notesSlides/notesSlide1.xml"/><Relationship Id="rId2" Type="http://schemas.openxmlformats.org/officeDocument/2006/relationships/tags" Target="../tags/tag3.xml"/><Relationship Id="rId16" Type="http://schemas.openxmlformats.org/officeDocument/2006/relationships/slideLayout" Target="../slideLayouts/slideLayout8.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8.xml"/><Relationship Id="rId4" Type="http://schemas.openxmlformats.org/officeDocument/2006/relationships/chart" Target="../charts/chart12.xml"/></Relationships>
</file>

<file path=ppt/slides/_rels/slide36.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Layout" Target="../slideLayouts/slideLayout8.xml"/><Relationship Id="rId4" Type="http://schemas.openxmlformats.org/officeDocument/2006/relationships/tags" Target="../tags/tag20.xml"/></Relationships>
</file>

<file path=ppt/slides/_rels/slide4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 Id="rId5" Type="http://schemas.openxmlformats.org/officeDocument/2006/relationships/image" Target="../media/image16.jpeg"/><Relationship Id="rId4" Type="http://schemas.openxmlformats.org/officeDocument/2006/relationships/image" Target="../media/image1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tags" Target="../tags/tag21.xml"/><Relationship Id="rId4" Type="http://schemas.openxmlformats.org/officeDocument/2006/relationships/image" Target="../media/image9.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DA478B4C-BA2A-8F1D-D820-5B1643998827}"/>
              </a:ext>
            </a:extLst>
          </p:cNvPr>
          <p:cNvSpPr>
            <a:spLocks noGrp="1"/>
          </p:cNvSpPr>
          <p:nvPr>
            <p:ph type="ctrTitle"/>
          </p:nvPr>
        </p:nvSpPr>
        <p:spPr/>
        <p:txBody>
          <a:bodyPr>
            <a:normAutofit/>
          </a:bodyPr>
          <a:lstStyle/>
          <a:p>
            <a:r>
              <a:rPr lang="en-PH" dirty="0"/>
              <a:t>Turnaround Plan 2026</a:t>
            </a:r>
          </a:p>
        </p:txBody>
      </p:sp>
      <p:sp>
        <p:nvSpPr>
          <p:cNvPr id="19" name="Subtitle 18">
            <a:extLst>
              <a:ext uri="{FF2B5EF4-FFF2-40B4-BE49-F238E27FC236}">
                <a16:creationId xmlns:a16="http://schemas.microsoft.com/office/drawing/2014/main" id="{A094D3DE-DA41-528A-D63C-5411099A4764}"/>
              </a:ext>
            </a:extLst>
          </p:cNvPr>
          <p:cNvSpPr>
            <a:spLocks noGrp="1"/>
          </p:cNvSpPr>
          <p:nvPr>
            <p:ph type="subTitle" idx="1"/>
          </p:nvPr>
        </p:nvSpPr>
        <p:spPr/>
        <p:txBody>
          <a:bodyPr>
            <a:normAutofit fontScale="92500"/>
          </a:bodyPr>
          <a:lstStyle/>
          <a:p>
            <a:r>
              <a:rPr lang="en-US" dirty="0"/>
              <a:t>Meridian Retail Group — an 18-month plan to restore profitability, liquidity, and growth.</a:t>
            </a:r>
            <a:endParaRPr lang="en-PH" dirty="0"/>
          </a:p>
        </p:txBody>
      </p:sp>
      <p:sp>
        <p:nvSpPr>
          <p:cNvPr id="68" name="Text Placeholder 67">
            <a:extLst>
              <a:ext uri="{FF2B5EF4-FFF2-40B4-BE49-F238E27FC236}">
                <a16:creationId xmlns:a16="http://schemas.microsoft.com/office/drawing/2014/main" id="{9214B06E-CF3F-FD90-766D-91712D319A39}"/>
              </a:ext>
            </a:extLst>
          </p:cNvPr>
          <p:cNvSpPr>
            <a:spLocks noGrp="1"/>
          </p:cNvSpPr>
          <p:nvPr>
            <p:ph type="body" sz="quarter" idx="10"/>
          </p:nvPr>
        </p:nvSpPr>
        <p:spPr/>
        <p:txBody>
          <a:bodyPr/>
          <a:lstStyle/>
          <a:p>
            <a:r>
              <a:rPr lang="en-US" dirty="0"/>
              <a:t>Board Review</a:t>
            </a:r>
            <a:endParaRPr lang="en-PH" dirty="0"/>
          </a:p>
        </p:txBody>
      </p:sp>
      <p:pic>
        <p:nvPicPr>
          <p:cNvPr id="29" name="Picture Placeholder 28">
            <a:extLst>
              <a:ext uri="{FF2B5EF4-FFF2-40B4-BE49-F238E27FC236}">
                <a16:creationId xmlns:a16="http://schemas.microsoft.com/office/drawing/2014/main" id="{0D441F90-6A4F-2729-93D1-4A16880476C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6696" b="26696"/>
          <a:stretch/>
        </p:blipFill>
        <p:spPr/>
      </p:pic>
    </p:spTree>
    <p:extLst>
      <p:ext uri="{BB962C8B-B14F-4D97-AF65-F5344CB8AC3E}">
        <p14:creationId xmlns:p14="http://schemas.microsoft.com/office/powerpoint/2010/main" val="562284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FE1463D2-65E0-4A5C-8418-FCB0B13402D2}"/>
              </a:ext>
            </a:extLst>
          </p:cNvPr>
          <p:cNvSpPr/>
          <p:nvPr/>
        </p:nvSpPr>
        <p:spPr>
          <a:xfrm>
            <a:off x="0" y="0"/>
            <a:ext cx="340354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5C68C603-6DD9-4F6D-98A7-F6B4EAB2726F}"/>
              </a:ext>
            </a:extLst>
          </p:cNvPr>
          <p:cNvSpPr>
            <a:spLocks noGrp="1"/>
          </p:cNvSpPr>
          <p:nvPr>
            <p:ph type="title"/>
          </p:nvPr>
        </p:nvSpPr>
        <p:spPr>
          <a:xfrm>
            <a:off x="294968" y="955435"/>
            <a:ext cx="2636661" cy="2074544"/>
          </a:xfrm>
        </p:spPr>
        <p:txBody>
          <a:bodyPr/>
          <a:lstStyle/>
          <a:p>
            <a:r>
              <a:rPr lang="en-PH" sz="3600" dirty="0">
                <a:solidFill>
                  <a:schemeClr val="bg1"/>
                </a:solidFill>
              </a:rPr>
              <a:t>Why We Must Act Now</a:t>
            </a:r>
          </a:p>
        </p:txBody>
      </p:sp>
      <p:pic>
        <p:nvPicPr>
          <p:cNvPr id="3" name="Picture 2" descr="Hanging out with friends">
            <a:extLst>
              <a:ext uri="{FF2B5EF4-FFF2-40B4-BE49-F238E27FC236}">
                <a16:creationId xmlns:a16="http://schemas.microsoft.com/office/drawing/2014/main" id="{3106CE5F-35AE-42DF-8973-99B70E3EDE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810" r="35810"/>
          <a:stretch>
            <a:fillRect/>
          </a:stretch>
        </p:blipFill>
        <p:spPr bwMode="auto">
          <a:xfrm>
            <a:off x="3413934" y="0"/>
            <a:ext cx="2918071" cy="6858000"/>
          </a:xfrm>
          <a:custGeom>
            <a:avLst/>
            <a:gdLst>
              <a:gd name="connsiteX0" fmla="*/ 0 w 2918071"/>
              <a:gd name="connsiteY0" fmla="*/ 0 h 6858000"/>
              <a:gd name="connsiteX1" fmla="*/ 2918071 w 2918071"/>
              <a:gd name="connsiteY1" fmla="*/ 0 h 6858000"/>
              <a:gd name="connsiteX2" fmla="*/ 2918071 w 2918071"/>
              <a:gd name="connsiteY2" fmla="*/ 6858000 h 6858000"/>
              <a:gd name="connsiteX3" fmla="*/ 0 w 29180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18071" h="6858000">
                <a:moveTo>
                  <a:pt x="0" y="0"/>
                </a:moveTo>
                <a:lnTo>
                  <a:pt x="2918071" y="0"/>
                </a:lnTo>
                <a:lnTo>
                  <a:pt x="2918071"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4" name="Picture 3" descr="Bridging the digital divide: How a coalition is tackling smartphone affordability">
            <a:extLst>
              <a:ext uri="{FF2B5EF4-FFF2-40B4-BE49-F238E27FC236}">
                <a16:creationId xmlns:a16="http://schemas.microsoft.com/office/drawing/2014/main" id="{C25D3021-E035-4718-8037-8E9A01D963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2623" r="16295"/>
          <a:stretch>
            <a:fillRect/>
          </a:stretch>
        </p:blipFill>
        <p:spPr bwMode="auto">
          <a:xfrm>
            <a:off x="6342300" y="0"/>
            <a:ext cx="2918071" cy="6858000"/>
          </a:xfrm>
          <a:custGeom>
            <a:avLst/>
            <a:gdLst>
              <a:gd name="connsiteX0" fmla="*/ 0 w 2918071"/>
              <a:gd name="connsiteY0" fmla="*/ 0 h 6858000"/>
              <a:gd name="connsiteX1" fmla="*/ 2918071 w 2918071"/>
              <a:gd name="connsiteY1" fmla="*/ 0 h 6858000"/>
              <a:gd name="connsiteX2" fmla="*/ 2918071 w 2918071"/>
              <a:gd name="connsiteY2" fmla="*/ 6858000 h 6858000"/>
              <a:gd name="connsiteX3" fmla="*/ 0 w 29180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18071" h="6858000">
                <a:moveTo>
                  <a:pt x="0" y="0"/>
                </a:moveTo>
                <a:lnTo>
                  <a:pt x="2918071" y="0"/>
                </a:lnTo>
                <a:lnTo>
                  <a:pt x="2918071"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Why Gen Z’s Second Screen Habits Are The Top Trends to Watch in Sports (2025) | by Globalinsightnews | Medium">
            <a:extLst>
              <a:ext uri="{FF2B5EF4-FFF2-40B4-BE49-F238E27FC236}">
                <a16:creationId xmlns:a16="http://schemas.microsoft.com/office/drawing/2014/main" id="{8CAAB5CB-C465-45F4-8995-384220295C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2223" r="13491"/>
          <a:stretch>
            <a:fillRect/>
          </a:stretch>
        </p:blipFill>
        <p:spPr bwMode="auto">
          <a:xfrm>
            <a:off x="9270071" y="0"/>
            <a:ext cx="2918071" cy="6858000"/>
          </a:xfrm>
          <a:custGeom>
            <a:avLst/>
            <a:gdLst>
              <a:gd name="connsiteX0" fmla="*/ 0 w 2918071"/>
              <a:gd name="connsiteY0" fmla="*/ 0 h 6858000"/>
              <a:gd name="connsiteX1" fmla="*/ 2918071 w 2918071"/>
              <a:gd name="connsiteY1" fmla="*/ 0 h 6858000"/>
              <a:gd name="connsiteX2" fmla="*/ 2918071 w 2918071"/>
              <a:gd name="connsiteY2" fmla="*/ 6858000 h 6858000"/>
              <a:gd name="connsiteX3" fmla="*/ 0 w 29180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18071" h="6858000">
                <a:moveTo>
                  <a:pt x="0" y="0"/>
                </a:moveTo>
                <a:lnTo>
                  <a:pt x="2918071" y="0"/>
                </a:lnTo>
                <a:lnTo>
                  <a:pt x="2918071"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E38A51F-6E4C-40F9-B147-30B55AF3A89F}"/>
              </a:ext>
            </a:extLst>
          </p:cNvPr>
          <p:cNvSpPr/>
          <p:nvPr/>
        </p:nvSpPr>
        <p:spPr>
          <a:xfrm>
            <a:off x="3406769" y="0"/>
            <a:ext cx="2918071" cy="6858000"/>
          </a:xfrm>
          <a:prstGeom prst="rect">
            <a:avLst/>
          </a:prstGeom>
          <a:gradFill flip="none" rotWithShape="1">
            <a:gsLst>
              <a:gs pos="3000">
                <a:schemeClr val="tx1"/>
              </a:gs>
              <a:gs pos="100000">
                <a:schemeClr val="accent1">
                  <a:alpha val="53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Rectangle 6">
            <a:extLst>
              <a:ext uri="{FF2B5EF4-FFF2-40B4-BE49-F238E27FC236}">
                <a16:creationId xmlns:a16="http://schemas.microsoft.com/office/drawing/2014/main" id="{B318B742-CA67-4937-A69B-5F7CC5410DFD}"/>
              </a:ext>
            </a:extLst>
          </p:cNvPr>
          <p:cNvSpPr/>
          <p:nvPr/>
        </p:nvSpPr>
        <p:spPr>
          <a:xfrm>
            <a:off x="6335230" y="0"/>
            <a:ext cx="2911691" cy="6858000"/>
          </a:xfrm>
          <a:prstGeom prst="rect">
            <a:avLst/>
          </a:prstGeom>
          <a:gradFill flip="none" rotWithShape="1">
            <a:gsLst>
              <a:gs pos="3000">
                <a:schemeClr val="tx1"/>
              </a:gs>
              <a:gs pos="100000">
                <a:schemeClr val="accent1">
                  <a:alpha val="53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3A069937-E398-4A6D-994B-8B47ECA3575F}"/>
              </a:ext>
            </a:extLst>
          </p:cNvPr>
          <p:cNvSpPr/>
          <p:nvPr/>
        </p:nvSpPr>
        <p:spPr>
          <a:xfrm>
            <a:off x="9239926" y="0"/>
            <a:ext cx="2936641" cy="6858000"/>
          </a:xfrm>
          <a:prstGeom prst="rect">
            <a:avLst/>
          </a:prstGeom>
          <a:gradFill flip="none" rotWithShape="1">
            <a:gsLst>
              <a:gs pos="3000">
                <a:schemeClr val="tx1"/>
              </a:gs>
              <a:gs pos="100000">
                <a:schemeClr val="accent1">
                  <a:alpha val="53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cxnSp>
        <p:nvCxnSpPr>
          <p:cNvPr id="9" name="Straight Connector 8">
            <a:extLst>
              <a:ext uri="{FF2B5EF4-FFF2-40B4-BE49-F238E27FC236}">
                <a16:creationId xmlns:a16="http://schemas.microsoft.com/office/drawing/2014/main" id="{60C6C4A3-9E7A-4192-B207-FF28900B48CF}"/>
              </a:ext>
            </a:extLst>
          </p:cNvPr>
          <p:cNvCxnSpPr/>
          <p:nvPr/>
        </p:nvCxnSpPr>
        <p:spPr>
          <a:xfrm>
            <a:off x="9239926" y="0"/>
            <a:ext cx="0" cy="68228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DC52EF-6DF9-406D-AFDD-23FE338BBEC3}"/>
              </a:ext>
            </a:extLst>
          </p:cNvPr>
          <p:cNvCxnSpPr>
            <a:cxnSpLocks/>
          </p:cNvCxnSpPr>
          <p:nvPr/>
        </p:nvCxnSpPr>
        <p:spPr>
          <a:xfrm>
            <a:off x="6330035" y="-45720"/>
            <a:ext cx="0" cy="689332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7D690EC-DF3D-4297-93C7-00DEB8E499C7}"/>
              </a:ext>
            </a:extLst>
          </p:cNvPr>
          <p:cNvSpPr txBox="1"/>
          <p:nvPr/>
        </p:nvSpPr>
        <p:spPr>
          <a:xfrm>
            <a:off x="3716433" y="3249014"/>
            <a:ext cx="2298742" cy="3184580"/>
          </a:xfrm>
          <a:prstGeom prst="rect">
            <a:avLst/>
          </a:prstGeom>
          <a:noFill/>
        </p:spPr>
        <p:txBody>
          <a:bodyPr wrap="square" lIns="0" tIns="0" rIns="0" bIns="0">
            <a:noAutofit/>
          </a:bodyPr>
          <a:lstStyle/>
          <a:p>
            <a:pPr algn="ctr"/>
            <a:r>
              <a:rPr lang="en-US" sz="1700" dirty="0">
                <a:solidFill>
                  <a:schemeClr val="bg1"/>
                </a:solidFill>
              </a:rPr>
              <a:t>Three pressures are converging at once. Each is manageable alone; together they threaten the company's ability to fund itself within two quarters.</a:t>
            </a:r>
          </a:p>
        </p:txBody>
      </p:sp>
      <p:sp>
        <p:nvSpPr>
          <p:cNvPr id="12" name="TextBox 11">
            <a:extLst>
              <a:ext uri="{FF2B5EF4-FFF2-40B4-BE49-F238E27FC236}">
                <a16:creationId xmlns:a16="http://schemas.microsoft.com/office/drawing/2014/main" id="{6ADC8788-A1C4-4B0B-89DE-FF6718A4AA0D}"/>
              </a:ext>
            </a:extLst>
          </p:cNvPr>
          <p:cNvSpPr txBox="1"/>
          <p:nvPr/>
        </p:nvSpPr>
        <p:spPr>
          <a:xfrm>
            <a:off x="3716433" y="2347255"/>
            <a:ext cx="2298742" cy="307777"/>
          </a:xfrm>
          <a:prstGeom prst="rect">
            <a:avLst/>
          </a:prstGeom>
          <a:noFill/>
        </p:spPr>
        <p:txBody>
          <a:bodyPr wrap="square" lIns="0" tIns="0" rIns="0" bIns="0" anchor="b">
            <a:spAutoFit/>
          </a:bodyPr>
          <a:lstStyle/>
          <a:p>
            <a:pPr algn="ctr"/>
            <a:r>
              <a:rPr lang="en-US" sz="2000" b="1" dirty="0">
                <a:solidFill>
                  <a:schemeClr val="bg2"/>
                </a:solidFill>
              </a:rPr>
              <a:t>Covenant risk</a:t>
            </a:r>
            <a:endParaRPr lang="en-PH" sz="2000" dirty="0">
              <a:solidFill>
                <a:schemeClr val="bg2"/>
              </a:solidFill>
            </a:endParaRPr>
          </a:p>
        </p:txBody>
      </p:sp>
      <p:sp>
        <p:nvSpPr>
          <p:cNvPr id="13" name="TextBox 12">
            <a:extLst>
              <a:ext uri="{FF2B5EF4-FFF2-40B4-BE49-F238E27FC236}">
                <a16:creationId xmlns:a16="http://schemas.microsoft.com/office/drawing/2014/main" id="{A76ABCCF-2086-450B-8936-75958B75BD21}"/>
              </a:ext>
            </a:extLst>
          </p:cNvPr>
          <p:cNvSpPr txBox="1"/>
          <p:nvPr/>
        </p:nvSpPr>
        <p:spPr>
          <a:xfrm>
            <a:off x="6641704" y="3249014"/>
            <a:ext cx="2298742" cy="3184580"/>
          </a:xfrm>
          <a:prstGeom prst="rect">
            <a:avLst/>
          </a:prstGeom>
          <a:noFill/>
        </p:spPr>
        <p:txBody>
          <a:bodyPr wrap="square" lIns="0" tIns="0" rIns="0" bIns="0">
            <a:noAutofit/>
          </a:bodyPr>
          <a:lstStyle/>
          <a:p>
            <a:pPr algn="ctr"/>
            <a:r>
              <a:rPr lang="en-US" sz="1700" dirty="0">
                <a:solidFill>
                  <a:schemeClr val="bg1"/>
                </a:solidFill>
              </a:rPr>
              <a:t>A leverage covenant test falls in Q3. On the current trajectory Meridian breaches it, triggering default and lender control.</a:t>
            </a:r>
          </a:p>
        </p:txBody>
      </p:sp>
      <p:sp>
        <p:nvSpPr>
          <p:cNvPr id="14" name="TextBox 13">
            <a:extLst>
              <a:ext uri="{FF2B5EF4-FFF2-40B4-BE49-F238E27FC236}">
                <a16:creationId xmlns:a16="http://schemas.microsoft.com/office/drawing/2014/main" id="{09471815-F69A-49BA-BCAF-CE5425508B8E}"/>
              </a:ext>
            </a:extLst>
          </p:cNvPr>
          <p:cNvSpPr txBox="1"/>
          <p:nvPr/>
        </p:nvSpPr>
        <p:spPr>
          <a:xfrm>
            <a:off x="6641704" y="2347255"/>
            <a:ext cx="2298742" cy="307777"/>
          </a:xfrm>
          <a:prstGeom prst="rect">
            <a:avLst/>
          </a:prstGeom>
          <a:noFill/>
        </p:spPr>
        <p:txBody>
          <a:bodyPr wrap="square" lIns="0" tIns="0" rIns="0" bIns="0" anchor="b">
            <a:spAutoFit/>
          </a:bodyPr>
          <a:lstStyle/>
          <a:p>
            <a:pPr algn="ctr"/>
            <a:r>
              <a:rPr lang="en-US" sz="2000" b="1" dirty="0">
                <a:solidFill>
                  <a:schemeClr val="bg2"/>
                </a:solidFill>
              </a:rPr>
              <a:t>Cash runway</a:t>
            </a:r>
            <a:endParaRPr lang="en-PH" sz="2000" dirty="0">
              <a:solidFill>
                <a:schemeClr val="bg2"/>
              </a:solidFill>
            </a:endParaRPr>
          </a:p>
        </p:txBody>
      </p:sp>
      <p:sp>
        <p:nvSpPr>
          <p:cNvPr id="15" name="TextBox 14">
            <a:extLst>
              <a:ext uri="{FF2B5EF4-FFF2-40B4-BE49-F238E27FC236}">
                <a16:creationId xmlns:a16="http://schemas.microsoft.com/office/drawing/2014/main" id="{2354E9FF-AD38-451B-9224-5B359DBE165E}"/>
              </a:ext>
            </a:extLst>
          </p:cNvPr>
          <p:cNvSpPr txBox="1"/>
          <p:nvPr/>
        </p:nvSpPr>
        <p:spPr>
          <a:xfrm>
            <a:off x="9558875" y="3249014"/>
            <a:ext cx="2298742" cy="3184580"/>
          </a:xfrm>
          <a:prstGeom prst="rect">
            <a:avLst/>
          </a:prstGeom>
          <a:noFill/>
        </p:spPr>
        <p:txBody>
          <a:bodyPr wrap="square" lIns="0" tIns="0" rIns="0" bIns="0">
            <a:noAutofit/>
          </a:bodyPr>
          <a:lstStyle/>
          <a:p>
            <a:pPr algn="ctr"/>
            <a:r>
              <a:rPr lang="en-US" sz="1700" dirty="0">
                <a:solidFill>
                  <a:schemeClr val="bg1"/>
                </a:solidFill>
              </a:rPr>
              <a:t>At the present burn rate, unrestricted liquidity falls below the operating minimum by Q4 without intervention.</a:t>
            </a:r>
          </a:p>
        </p:txBody>
      </p:sp>
      <p:sp>
        <p:nvSpPr>
          <p:cNvPr id="16" name="TextBox 15">
            <a:extLst>
              <a:ext uri="{FF2B5EF4-FFF2-40B4-BE49-F238E27FC236}">
                <a16:creationId xmlns:a16="http://schemas.microsoft.com/office/drawing/2014/main" id="{28831709-B0A2-4C0C-BF81-8254DF0006BF}"/>
              </a:ext>
            </a:extLst>
          </p:cNvPr>
          <p:cNvSpPr txBox="1"/>
          <p:nvPr/>
        </p:nvSpPr>
        <p:spPr>
          <a:xfrm>
            <a:off x="9558875" y="2347255"/>
            <a:ext cx="2298742" cy="307777"/>
          </a:xfrm>
          <a:prstGeom prst="rect">
            <a:avLst/>
          </a:prstGeom>
          <a:noFill/>
        </p:spPr>
        <p:txBody>
          <a:bodyPr wrap="square" lIns="0" tIns="0" rIns="0" bIns="0" anchor="b">
            <a:spAutoFit/>
          </a:bodyPr>
          <a:lstStyle/>
          <a:p>
            <a:pPr algn="ctr"/>
            <a:r>
              <a:rPr lang="en-US" sz="2000" b="1" dirty="0">
                <a:solidFill>
                  <a:schemeClr val="bg2"/>
                </a:solidFill>
              </a:rPr>
              <a:t>Eroding trust</a:t>
            </a:r>
            <a:endParaRPr lang="en-PH" sz="2000" dirty="0">
              <a:solidFill>
                <a:schemeClr val="bg2"/>
              </a:solidFill>
            </a:endParaRPr>
          </a:p>
        </p:txBody>
      </p:sp>
      <p:grpSp>
        <p:nvGrpSpPr>
          <p:cNvPr id="21" name="Group 20">
            <a:extLst>
              <a:ext uri="{FF2B5EF4-FFF2-40B4-BE49-F238E27FC236}">
                <a16:creationId xmlns:a16="http://schemas.microsoft.com/office/drawing/2014/main" id="{0AB258B0-7EA2-40CA-A52F-1CE711BFECA3}"/>
              </a:ext>
            </a:extLst>
          </p:cNvPr>
          <p:cNvGrpSpPr/>
          <p:nvPr/>
        </p:nvGrpSpPr>
        <p:grpSpPr>
          <a:xfrm>
            <a:off x="4356733" y="818864"/>
            <a:ext cx="1018142" cy="1017304"/>
            <a:chOff x="9627603" y="1554480"/>
            <a:chExt cx="914400" cy="914400"/>
          </a:xfrm>
          <a:solidFill>
            <a:schemeClr val="bg1"/>
          </a:solidFill>
        </p:grpSpPr>
        <p:sp>
          <p:nvSpPr>
            <p:cNvPr id="35" name="Google Shape;810;p8"/>
            <p:cNvSpPr/>
            <p:nvPr/>
          </p:nvSpPr>
          <p:spPr>
            <a:xfrm>
              <a:off x="9627603" y="1554480"/>
              <a:ext cx="914400" cy="914400"/>
            </a:xfrm>
            <a:custGeom>
              <a:avLst/>
              <a:gdLst/>
              <a:ahLst/>
              <a:cxnLst/>
              <a:rect l="l" t="t" r="r" b="b"/>
              <a:pathLst>
                <a:path w="10000" h="10000" extrusionOk="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6" name="Google Shape;811;p8"/>
            <p:cNvSpPr/>
            <p:nvPr/>
          </p:nvSpPr>
          <p:spPr>
            <a:xfrm>
              <a:off x="9627603" y="1554480"/>
              <a:ext cx="914400" cy="914400"/>
            </a:xfrm>
            <a:custGeom>
              <a:avLst/>
              <a:gdLst/>
              <a:ahLst/>
              <a:cxnLst/>
              <a:rect l="l" t="t" r="r" b="b"/>
              <a:pathLst>
                <a:path w="10000" h="10000" extrusionOk="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4" name="Group 23">
            <a:extLst>
              <a:ext uri="{FF2B5EF4-FFF2-40B4-BE49-F238E27FC236}">
                <a16:creationId xmlns:a16="http://schemas.microsoft.com/office/drawing/2014/main" id="{73A388F7-7020-4072-BEB0-96170D40D3D6}"/>
              </a:ext>
            </a:extLst>
          </p:cNvPr>
          <p:cNvGrpSpPr/>
          <p:nvPr/>
        </p:nvGrpSpPr>
        <p:grpSpPr>
          <a:xfrm>
            <a:off x="7285194" y="818864"/>
            <a:ext cx="1018142" cy="1017304"/>
            <a:chOff x="4308995" y="4907280"/>
            <a:chExt cx="914400" cy="914400"/>
          </a:xfrm>
          <a:solidFill>
            <a:schemeClr val="bg1"/>
          </a:solidFill>
        </p:grpSpPr>
        <p:sp>
          <p:nvSpPr>
            <p:cNvPr id="37" name="Google Shape;796;p8"/>
            <p:cNvSpPr/>
            <p:nvPr/>
          </p:nvSpPr>
          <p:spPr>
            <a:xfrm>
              <a:off x="4308995" y="4907280"/>
              <a:ext cx="914400" cy="9144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8" name="Google Shape;797;p8"/>
            <p:cNvSpPr/>
            <p:nvPr/>
          </p:nvSpPr>
          <p:spPr>
            <a:xfrm>
              <a:off x="4308995" y="4907280"/>
              <a:ext cx="914400" cy="9144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7" name="Group 26">
            <a:extLst>
              <a:ext uri="{FF2B5EF4-FFF2-40B4-BE49-F238E27FC236}">
                <a16:creationId xmlns:a16="http://schemas.microsoft.com/office/drawing/2014/main" id="{99B8D0CA-A29B-4071-9F48-6CBE728CFF99}"/>
              </a:ext>
            </a:extLst>
          </p:cNvPr>
          <p:cNvGrpSpPr/>
          <p:nvPr/>
        </p:nvGrpSpPr>
        <p:grpSpPr>
          <a:xfrm>
            <a:off x="10208460" y="818864"/>
            <a:ext cx="1018142" cy="1017304"/>
            <a:chOff x="10893351" y="1095673"/>
            <a:chExt cx="633600" cy="633600"/>
          </a:xfrm>
          <a:solidFill>
            <a:schemeClr val="bg1"/>
          </a:solidFill>
        </p:grpSpPr>
        <p:sp>
          <p:nvSpPr>
            <p:cNvPr id="39" name="Google Shape;766;p8"/>
            <p:cNvSpPr/>
            <p:nvPr/>
          </p:nvSpPr>
          <p:spPr>
            <a:xfrm>
              <a:off x="10893351" y="1095673"/>
              <a:ext cx="633600" cy="633600"/>
            </a:xfrm>
            <a:custGeom>
              <a:avLst/>
              <a:gdLst/>
              <a:ahLst/>
              <a:cxnLst/>
              <a:rect l="l" t="t" r="r" b="b"/>
              <a:pathLst>
                <a:path w="10000" h="10000" extrusionOk="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0" name="Google Shape;767;p8"/>
            <p:cNvSpPr/>
            <p:nvPr/>
          </p:nvSpPr>
          <p:spPr>
            <a:xfrm>
              <a:off x="10893351" y="1095673"/>
              <a:ext cx="633600" cy="633600"/>
            </a:xfrm>
            <a:custGeom>
              <a:avLst/>
              <a:gdLst/>
              <a:ahLst/>
              <a:cxnLst/>
              <a:rect l="l" t="t" r="r" b="b"/>
              <a:pathLst>
                <a:path w="10000" h="10000" extrusionOk="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cxnSp>
        <p:nvCxnSpPr>
          <p:cNvPr id="30" name="Straight Connector 29">
            <a:extLst>
              <a:ext uri="{FF2B5EF4-FFF2-40B4-BE49-F238E27FC236}">
                <a16:creationId xmlns:a16="http://schemas.microsoft.com/office/drawing/2014/main" id="{F82457E1-FA53-4B4B-9193-DBCD80BA235F}"/>
              </a:ext>
            </a:extLst>
          </p:cNvPr>
          <p:cNvCxnSpPr>
            <a:cxnSpLocks/>
          </p:cNvCxnSpPr>
          <p:nvPr/>
        </p:nvCxnSpPr>
        <p:spPr>
          <a:xfrm>
            <a:off x="4546547" y="2832622"/>
            <a:ext cx="63851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2306DA2-1C19-45D9-9EFC-E77FE27FE970}"/>
              </a:ext>
            </a:extLst>
          </p:cNvPr>
          <p:cNvCxnSpPr>
            <a:cxnSpLocks/>
          </p:cNvCxnSpPr>
          <p:nvPr/>
        </p:nvCxnSpPr>
        <p:spPr>
          <a:xfrm>
            <a:off x="7471818" y="2832622"/>
            <a:ext cx="63851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28F0739-8A12-4CB8-84A4-10B396243C17}"/>
              </a:ext>
            </a:extLst>
          </p:cNvPr>
          <p:cNvCxnSpPr>
            <a:cxnSpLocks/>
          </p:cNvCxnSpPr>
          <p:nvPr/>
        </p:nvCxnSpPr>
        <p:spPr>
          <a:xfrm>
            <a:off x="10388989" y="2832622"/>
            <a:ext cx="63851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13D4A01D-7746-44E2-9074-A4C9198E08CB}"/>
              </a:ext>
            </a:extLst>
          </p:cNvPr>
          <p:cNvSpPr txBox="1"/>
          <p:nvPr/>
        </p:nvSpPr>
        <p:spPr>
          <a:xfrm>
            <a:off x="295640" y="3395105"/>
            <a:ext cx="2724253" cy="1938992"/>
          </a:xfrm>
          <a:prstGeom prst="rect">
            <a:avLst/>
          </a:prstGeom>
          <a:noFill/>
        </p:spPr>
        <p:txBody>
          <a:bodyPr wrap="square" lIns="0" tIns="0" rIns="0" bIns="0">
            <a:spAutoFit/>
          </a:bodyPr>
          <a:lstStyle/>
          <a:p>
            <a:r>
              <a:rPr lang="en-US" dirty="0">
                <a:solidFill>
                  <a:schemeClr val="bg1"/>
                </a:solidFill>
              </a:rPr>
              <a:t>Suppliers and lenders</a:t>
            </a:r>
            <a:br>
              <a:rPr lang="en-US" dirty="0">
                <a:solidFill>
                  <a:schemeClr val="bg1"/>
                </a:solidFill>
              </a:rPr>
            </a:br>
            <a:r>
              <a:rPr lang="en-US" dirty="0">
                <a:solidFill>
                  <a:schemeClr val="bg1"/>
                </a:solidFill>
              </a:rPr>
              <a:t>Key suppliers have begun tightening terms and two lenders have asked for a credible recovery plan. Confidence is the asset we must protect first.</a:t>
            </a:r>
          </a:p>
        </p:txBody>
      </p:sp>
      <p:sp>
        <p:nvSpPr>
          <p:cNvPr id="17" name="Slide Number Placeholder 16">
            <a:extLst>
              <a:ext uri="{FF2B5EF4-FFF2-40B4-BE49-F238E27FC236}">
                <a16:creationId xmlns:a16="http://schemas.microsoft.com/office/drawing/2014/main" id="{186B4823-894C-DE70-B8D1-26572299DC94}"/>
              </a:ext>
            </a:extLst>
          </p:cNvPr>
          <p:cNvSpPr>
            <a:spLocks noGrp="1"/>
          </p:cNvSpPr>
          <p:nvPr>
            <p:ph type="sldNum" sz="quarter" idx="12"/>
          </p:nvPr>
        </p:nvSpPr>
        <p:spPr/>
        <p:txBody>
          <a:bodyPr/>
          <a:lstStyle/>
          <a:p>
            <a:fld id="{0643C082-6B26-4A67-AAC0-3138D6D4DA1D}" type="slidenum">
              <a:rPr lang="en-PH" smtClean="0">
                <a:solidFill>
                  <a:schemeClr val="bg1"/>
                </a:solidFill>
              </a:rPr>
              <a:t>10</a:t>
            </a:fld>
            <a:endParaRPr lang="en-PH" dirty="0">
              <a:solidFill>
                <a:schemeClr val="bg1"/>
              </a:solidFill>
            </a:endParaRPr>
          </a:p>
        </p:txBody>
      </p:sp>
      <p:sp>
        <p:nvSpPr>
          <p:cNvPr id="18" name="Footer Placeholder 17">
            <a:extLst>
              <a:ext uri="{FF2B5EF4-FFF2-40B4-BE49-F238E27FC236}">
                <a16:creationId xmlns:a16="http://schemas.microsoft.com/office/drawing/2014/main" id="{E8091678-DAD4-A79A-3C70-CF91E9FCEFAD}"/>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529569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B8903-916B-C204-A27D-6EA3D1AD5545}"/>
            </a:ext>
          </a:extLst>
        </p:cNvPr>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1D2EEE36-AEFE-E7FA-BC0F-26E3DAB9D783}"/>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p:blipFill>
        <p:spPr>
          <a:prstGeom prst="rect">
            <a:avLst/>
          </a:prstGeom>
        </p:spPr>
      </p:pic>
      <p:sp>
        <p:nvSpPr>
          <p:cNvPr id="4" name="Title 3">
            <a:extLst>
              <a:ext uri="{FF2B5EF4-FFF2-40B4-BE49-F238E27FC236}">
                <a16:creationId xmlns:a16="http://schemas.microsoft.com/office/drawing/2014/main" id="{C61213C3-F7BC-51D3-2984-8AE2B27BCEF3}"/>
              </a:ext>
            </a:extLst>
          </p:cNvPr>
          <p:cNvSpPr>
            <a:spLocks noGrp="1"/>
          </p:cNvSpPr>
          <p:nvPr>
            <p:ph type="title"/>
          </p:nvPr>
        </p:nvSpPr>
        <p:spPr/>
        <p:txBody>
          <a:bodyPr>
            <a:normAutofit/>
          </a:bodyPr>
          <a:lstStyle/>
          <a:p>
            <a:r>
              <a:rPr lang="en-PH" dirty="0"/>
              <a:t>Diagnosis: Root Causes</a:t>
            </a:r>
          </a:p>
        </p:txBody>
      </p:sp>
      <p:sp>
        <p:nvSpPr>
          <p:cNvPr id="6" name="Text Placeholder 5">
            <a:extLst>
              <a:ext uri="{FF2B5EF4-FFF2-40B4-BE49-F238E27FC236}">
                <a16:creationId xmlns:a16="http://schemas.microsoft.com/office/drawing/2014/main" id="{2C08C0BF-070D-A6D9-DF0A-462A9BD681D1}"/>
              </a:ext>
            </a:extLst>
          </p:cNvPr>
          <p:cNvSpPr>
            <a:spLocks noGrp="1"/>
          </p:cNvSpPr>
          <p:nvPr>
            <p:ph type="body" sz="quarter" idx="13"/>
          </p:nvPr>
        </p:nvSpPr>
        <p:spPr/>
        <p:txBody>
          <a:bodyPr/>
          <a:lstStyle/>
          <a:p>
            <a:r>
              <a:rPr lang="en-US" dirty="0"/>
              <a:t>02</a:t>
            </a:r>
            <a:endParaRPr lang="en-PH" dirty="0"/>
          </a:p>
        </p:txBody>
      </p:sp>
    </p:spTree>
    <p:extLst>
      <p:ext uri="{BB962C8B-B14F-4D97-AF65-F5344CB8AC3E}">
        <p14:creationId xmlns:p14="http://schemas.microsoft.com/office/powerpoint/2010/main" val="74438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0_20221011_134840">
            <a:extLst>
              <a:ext uri="{FF2B5EF4-FFF2-40B4-BE49-F238E27FC236}">
                <a16:creationId xmlns:a16="http://schemas.microsoft.com/office/drawing/2014/main" id="{36F609D7-A7BF-431F-BE13-D6DD19DDDD6F}"/>
              </a:ext>
            </a:extLst>
          </p:cNvPr>
          <p:cNvSpPr/>
          <p:nvPr/>
        </p:nvSpPr>
        <p:spPr>
          <a:xfrm>
            <a:off x="294968" y="1717847"/>
            <a:ext cx="2819271" cy="4240524"/>
          </a:xfrm>
          <a:prstGeom prst="rect">
            <a:avLst/>
          </a:prstGeom>
          <a:noFill/>
          <a:ln>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501427">
              <a:defRPr/>
            </a:pPr>
            <a:endParaRPr lang="en-IN" sz="2639" dirty="0">
              <a:solidFill>
                <a:prstClr val="white"/>
              </a:solidFill>
            </a:endParaRPr>
          </a:p>
        </p:txBody>
      </p:sp>
      <p:sp>
        <p:nvSpPr>
          <p:cNvPr id="4" name="Pentagon 37">
            <a:extLst>
              <a:ext uri="{FF2B5EF4-FFF2-40B4-BE49-F238E27FC236}">
                <a16:creationId xmlns:a16="http://schemas.microsoft.com/office/drawing/2014/main" id="{501DBD45-C072-40BE-B1ED-A36089B137A1}"/>
              </a:ext>
            </a:extLst>
          </p:cNvPr>
          <p:cNvSpPr/>
          <p:nvPr/>
        </p:nvSpPr>
        <p:spPr>
          <a:xfrm rot="5400000">
            <a:off x="896787" y="1130915"/>
            <a:ext cx="1615310" cy="2548093"/>
          </a:xfrm>
          <a:prstGeom prst="homePlate">
            <a:avLst>
              <a:gd name="adj" fmla="val 32372"/>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6" name="TextBox 5">
            <a:extLst>
              <a:ext uri="{FF2B5EF4-FFF2-40B4-BE49-F238E27FC236}">
                <a16:creationId xmlns:a16="http://schemas.microsoft.com/office/drawing/2014/main" id="{4D4B7AB3-0DE1-44E1-9625-FFF2D5B483BB}"/>
              </a:ext>
            </a:extLst>
          </p:cNvPr>
          <p:cNvSpPr txBox="1"/>
          <p:nvPr/>
        </p:nvSpPr>
        <p:spPr>
          <a:xfrm>
            <a:off x="455883" y="3354139"/>
            <a:ext cx="2497440" cy="276999"/>
          </a:xfrm>
          <a:prstGeom prst="rect">
            <a:avLst/>
          </a:prstGeom>
          <a:noFill/>
        </p:spPr>
        <p:txBody>
          <a:bodyPr vert="horz" lIns="0" tIns="0" rIns="0" bIns="0" rtlCol="0" anchor="b">
            <a:normAutofit/>
          </a:bodyPr>
          <a:lstStyle/>
          <a:p>
            <a:pPr algn="ctr" defTabSz="1501427">
              <a:buSzPct val="100000"/>
              <a:defRPr/>
            </a:pPr>
            <a:r>
              <a:rPr lang="en-US" b="1" dirty="0">
                <a:solidFill>
                  <a:schemeClr val="tx1">
                    <a:lumMod val="100000"/>
                  </a:schemeClr>
                </a:solidFill>
              </a:rPr>
              <a:t>Demand shift</a:t>
            </a:r>
          </a:p>
        </p:txBody>
      </p:sp>
      <p:sp>
        <p:nvSpPr>
          <p:cNvPr id="7" name="TextBox 6">
            <a:extLst>
              <a:ext uri="{FF2B5EF4-FFF2-40B4-BE49-F238E27FC236}">
                <a16:creationId xmlns:a16="http://schemas.microsoft.com/office/drawing/2014/main" id="{58B6AFDD-40E3-4BF7-92D5-1D18F2F96D85}"/>
              </a:ext>
            </a:extLst>
          </p:cNvPr>
          <p:cNvSpPr txBox="1"/>
          <p:nvPr/>
        </p:nvSpPr>
        <p:spPr>
          <a:xfrm>
            <a:off x="455883" y="3751678"/>
            <a:ext cx="2497440" cy="2012514"/>
          </a:xfrm>
          <a:prstGeom prst="rect">
            <a:avLst/>
          </a:prstGeom>
          <a:noFill/>
        </p:spPr>
        <p:txBody>
          <a:bodyPr vert="horz" lIns="0" tIns="0" rIns="0" bIns="0" rtlCol="0">
            <a:normAutofit lnSpcReduction="10000"/>
          </a:bodyPr>
          <a:lstStyle/>
          <a:p>
            <a:pPr algn="ctr" defTabSz="1501427">
              <a:buSzPct val="100000"/>
              <a:defRPr/>
            </a:pPr>
            <a:r>
              <a:rPr lang="en-US" dirty="0">
                <a:solidFill>
                  <a:schemeClr val="tx1">
                    <a:lumMod val="100000"/>
                  </a:schemeClr>
                </a:solidFill>
              </a:rPr>
              <a:t>Customers moved online faster than Meridian's channels, fulfillment, and assortment could follow, ceding the fastest-growing segment to rivals.</a:t>
            </a:r>
          </a:p>
        </p:txBody>
      </p:sp>
      <p:grpSp>
        <p:nvGrpSpPr>
          <p:cNvPr id="29" name="Group 28">
            <a:extLst>
              <a:ext uri="{FF2B5EF4-FFF2-40B4-BE49-F238E27FC236}">
                <a16:creationId xmlns:a16="http://schemas.microsoft.com/office/drawing/2014/main" id="{A4B340B0-A752-464A-946E-A8067F39B5F5}"/>
              </a:ext>
            </a:extLst>
          </p:cNvPr>
          <p:cNvGrpSpPr/>
          <p:nvPr/>
        </p:nvGrpSpPr>
        <p:grpSpPr>
          <a:xfrm>
            <a:off x="1202242" y="2067831"/>
            <a:ext cx="1004400" cy="1003000"/>
            <a:chOff x="1649691" y="4907280"/>
            <a:chExt cx="914400" cy="914400"/>
          </a:xfrm>
          <a:solidFill>
            <a:schemeClr val="bg1"/>
          </a:solidFill>
        </p:grpSpPr>
        <p:sp>
          <p:nvSpPr>
            <p:cNvPr id="65" name="Google Shape;757;p8"/>
            <p:cNvSpPr/>
            <p:nvPr/>
          </p:nvSpPr>
          <p:spPr>
            <a:xfrm>
              <a:off x="1649691" y="4907280"/>
              <a:ext cx="914400" cy="914400"/>
            </a:xfrm>
            <a:custGeom>
              <a:avLst/>
              <a:gdLst/>
              <a:ahLst/>
              <a:cxnLst/>
              <a:rect l="l" t="t" r="r" b="b"/>
              <a:pathLst>
                <a:path w="10000" h="10000" extrusionOk="0">
                  <a:moveTo>
                    <a:pt x="6468" y="4249"/>
                  </a:moveTo>
                  <a:lnTo>
                    <a:pt x="6468" y="4087"/>
                  </a:lnTo>
                  <a:lnTo>
                    <a:pt x="5408" y="5374"/>
                  </a:lnTo>
                  <a:lnTo>
                    <a:pt x="5385" y="5398"/>
                  </a:lnTo>
                  <a:lnTo>
                    <a:pt x="5359" y="5419"/>
                  </a:lnTo>
                  <a:lnTo>
                    <a:pt x="5331" y="5437"/>
                  </a:lnTo>
                  <a:lnTo>
                    <a:pt x="5300" y="5450"/>
                  </a:lnTo>
                  <a:lnTo>
                    <a:pt x="5268" y="5459"/>
                  </a:lnTo>
                  <a:lnTo>
                    <a:pt x="5235" y="5464"/>
                  </a:lnTo>
                  <a:lnTo>
                    <a:pt x="5202" y="5465"/>
                  </a:lnTo>
                  <a:lnTo>
                    <a:pt x="5168" y="5461"/>
                  </a:lnTo>
                  <a:lnTo>
                    <a:pt x="5136" y="5452"/>
                  </a:lnTo>
                  <a:lnTo>
                    <a:pt x="5105" y="5440"/>
                  </a:lnTo>
                  <a:lnTo>
                    <a:pt x="5076" y="5423"/>
                  </a:lnTo>
                  <a:lnTo>
                    <a:pt x="4266" y="4883"/>
                  </a:lnTo>
                  <a:lnTo>
                    <a:pt x="3120" y="5836"/>
                  </a:lnTo>
                  <a:lnTo>
                    <a:pt x="3093" y="5855"/>
                  </a:lnTo>
                  <a:lnTo>
                    <a:pt x="3065" y="5871"/>
                  </a:lnTo>
                  <a:lnTo>
                    <a:pt x="3034" y="5883"/>
                  </a:lnTo>
                  <a:lnTo>
                    <a:pt x="3002" y="5890"/>
                  </a:lnTo>
                  <a:lnTo>
                    <a:pt x="2970" y="5894"/>
                  </a:lnTo>
                  <a:lnTo>
                    <a:pt x="2937" y="5893"/>
                  </a:lnTo>
                  <a:lnTo>
                    <a:pt x="2905" y="5888"/>
                  </a:lnTo>
                  <a:lnTo>
                    <a:pt x="2874" y="5879"/>
                  </a:lnTo>
                  <a:lnTo>
                    <a:pt x="2844" y="5865"/>
                  </a:lnTo>
                  <a:lnTo>
                    <a:pt x="2816" y="5848"/>
                  </a:lnTo>
                  <a:lnTo>
                    <a:pt x="2790" y="5828"/>
                  </a:lnTo>
                  <a:lnTo>
                    <a:pt x="2768" y="5804"/>
                  </a:lnTo>
                  <a:lnTo>
                    <a:pt x="2749" y="5777"/>
                  </a:lnTo>
                  <a:lnTo>
                    <a:pt x="2733" y="5749"/>
                  </a:lnTo>
                  <a:lnTo>
                    <a:pt x="2721" y="5718"/>
                  </a:lnTo>
                  <a:lnTo>
                    <a:pt x="2714" y="5686"/>
                  </a:lnTo>
                  <a:lnTo>
                    <a:pt x="2710" y="5654"/>
                  </a:lnTo>
                  <a:lnTo>
                    <a:pt x="2711" y="5621"/>
                  </a:lnTo>
                  <a:lnTo>
                    <a:pt x="2716" y="5589"/>
                  </a:lnTo>
                  <a:lnTo>
                    <a:pt x="2725" y="5558"/>
                  </a:lnTo>
                  <a:lnTo>
                    <a:pt x="2739" y="5528"/>
                  </a:lnTo>
                  <a:lnTo>
                    <a:pt x="2756" y="5500"/>
                  </a:lnTo>
                  <a:lnTo>
                    <a:pt x="2776" y="5474"/>
                  </a:lnTo>
                  <a:lnTo>
                    <a:pt x="2800" y="5452"/>
                  </a:lnTo>
                  <a:lnTo>
                    <a:pt x="4089" y="4379"/>
                  </a:lnTo>
                  <a:lnTo>
                    <a:pt x="4115" y="4360"/>
                  </a:lnTo>
                  <a:lnTo>
                    <a:pt x="4143" y="4345"/>
                  </a:lnTo>
                  <a:lnTo>
                    <a:pt x="4173" y="4333"/>
                  </a:lnTo>
                  <a:lnTo>
                    <a:pt x="4204" y="4325"/>
                  </a:lnTo>
                  <a:lnTo>
                    <a:pt x="4236" y="4321"/>
                  </a:lnTo>
                  <a:lnTo>
                    <a:pt x="4268" y="4322"/>
                  </a:lnTo>
                  <a:lnTo>
                    <a:pt x="4299" y="4326"/>
                  </a:lnTo>
                  <a:lnTo>
                    <a:pt x="4330" y="4335"/>
                  </a:lnTo>
                  <a:lnTo>
                    <a:pt x="4360" y="4347"/>
                  </a:lnTo>
                  <a:lnTo>
                    <a:pt x="4388" y="4363"/>
                  </a:lnTo>
                  <a:lnTo>
                    <a:pt x="5166" y="4882"/>
                  </a:lnTo>
                  <a:lnTo>
                    <a:pt x="6188" y="3640"/>
                  </a:lnTo>
                  <a:lnTo>
                    <a:pt x="5859" y="3640"/>
                  </a:lnTo>
                  <a:lnTo>
                    <a:pt x="5826" y="3638"/>
                  </a:lnTo>
                  <a:lnTo>
                    <a:pt x="5794" y="3631"/>
                  </a:lnTo>
                  <a:lnTo>
                    <a:pt x="5763" y="3621"/>
                  </a:lnTo>
                  <a:lnTo>
                    <a:pt x="5734" y="3607"/>
                  </a:lnTo>
                  <a:lnTo>
                    <a:pt x="5707" y="3588"/>
                  </a:lnTo>
                  <a:lnTo>
                    <a:pt x="5682" y="3567"/>
                  </a:lnTo>
                  <a:lnTo>
                    <a:pt x="5661" y="3542"/>
                  </a:lnTo>
                  <a:lnTo>
                    <a:pt x="5642" y="3515"/>
                  </a:lnTo>
                  <a:lnTo>
                    <a:pt x="5628" y="3486"/>
                  </a:lnTo>
                  <a:lnTo>
                    <a:pt x="5618" y="3455"/>
                  </a:lnTo>
                  <a:lnTo>
                    <a:pt x="5611" y="3423"/>
                  </a:lnTo>
                  <a:lnTo>
                    <a:pt x="5609" y="3390"/>
                  </a:lnTo>
                  <a:lnTo>
                    <a:pt x="5611" y="3357"/>
                  </a:lnTo>
                  <a:lnTo>
                    <a:pt x="5618" y="3325"/>
                  </a:lnTo>
                  <a:lnTo>
                    <a:pt x="5628" y="3294"/>
                  </a:lnTo>
                  <a:lnTo>
                    <a:pt x="5642" y="3265"/>
                  </a:lnTo>
                  <a:lnTo>
                    <a:pt x="5661" y="3238"/>
                  </a:lnTo>
                  <a:lnTo>
                    <a:pt x="5682" y="3213"/>
                  </a:lnTo>
                  <a:lnTo>
                    <a:pt x="5707" y="3192"/>
                  </a:lnTo>
                  <a:lnTo>
                    <a:pt x="5734" y="3173"/>
                  </a:lnTo>
                  <a:lnTo>
                    <a:pt x="5763" y="3159"/>
                  </a:lnTo>
                  <a:lnTo>
                    <a:pt x="5794" y="3149"/>
                  </a:lnTo>
                  <a:lnTo>
                    <a:pt x="5826" y="3142"/>
                  </a:lnTo>
                  <a:lnTo>
                    <a:pt x="5859" y="3140"/>
                  </a:lnTo>
                  <a:lnTo>
                    <a:pt x="6718" y="3140"/>
                  </a:lnTo>
                  <a:lnTo>
                    <a:pt x="6722" y="3140"/>
                  </a:lnTo>
                  <a:lnTo>
                    <a:pt x="6727" y="3140"/>
                  </a:lnTo>
                  <a:lnTo>
                    <a:pt x="6739" y="3141"/>
                  </a:lnTo>
                  <a:lnTo>
                    <a:pt x="6751" y="3142"/>
                  </a:lnTo>
                  <a:lnTo>
                    <a:pt x="6755" y="3143"/>
                  </a:lnTo>
                  <a:lnTo>
                    <a:pt x="6759" y="3143"/>
                  </a:lnTo>
                  <a:lnTo>
                    <a:pt x="6771" y="3146"/>
                  </a:lnTo>
                  <a:lnTo>
                    <a:pt x="6783" y="3149"/>
                  </a:lnTo>
                  <a:lnTo>
                    <a:pt x="6787" y="3150"/>
                  </a:lnTo>
                  <a:lnTo>
                    <a:pt x="6791" y="3151"/>
                  </a:lnTo>
                  <a:lnTo>
                    <a:pt x="6802" y="3155"/>
                  </a:lnTo>
                  <a:lnTo>
                    <a:pt x="6814" y="3159"/>
                  </a:lnTo>
                  <a:lnTo>
                    <a:pt x="6818" y="3161"/>
                  </a:lnTo>
                  <a:lnTo>
                    <a:pt x="6822" y="3162"/>
                  </a:lnTo>
                  <a:lnTo>
                    <a:pt x="6832" y="3168"/>
                  </a:lnTo>
                  <a:lnTo>
                    <a:pt x="6843" y="3173"/>
                  </a:lnTo>
                  <a:lnTo>
                    <a:pt x="6847" y="3176"/>
                  </a:lnTo>
                  <a:lnTo>
                    <a:pt x="6850" y="3178"/>
                  </a:lnTo>
                  <a:lnTo>
                    <a:pt x="6860" y="3185"/>
                  </a:lnTo>
                  <a:lnTo>
                    <a:pt x="6870" y="3192"/>
                  </a:lnTo>
                  <a:lnTo>
                    <a:pt x="6873" y="3195"/>
                  </a:lnTo>
                  <a:lnTo>
                    <a:pt x="6877" y="3197"/>
                  </a:lnTo>
                  <a:lnTo>
                    <a:pt x="6886" y="3205"/>
                  </a:lnTo>
                  <a:lnTo>
                    <a:pt x="6895" y="3213"/>
                  </a:lnTo>
                  <a:lnTo>
                    <a:pt x="6898" y="3216"/>
                  </a:lnTo>
                  <a:lnTo>
                    <a:pt x="6901" y="3219"/>
                  </a:lnTo>
                  <a:lnTo>
                    <a:pt x="6908" y="3229"/>
                  </a:lnTo>
                  <a:lnTo>
                    <a:pt x="6916" y="3238"/>
                  </a:lnTo>
                  <a:lnTo>
                    <a:pt x="6919" y="3241"/>
                  </a:lnTo>
                  <a:lnTo>
                    <a:pt x="6921" y="3245"/>
                  </a:lnTo>
                  <a:lnTo>
                    <a:pt x="6928" y="3255"/>
                  </a:lnTo>
                  <a:lnTo>
                    <a:pt x="6935" y="3265"/>
                  </a:lnTo>
                  <a:lnTo>
                    <a:pt x="6936" y="3269"/>
                  </a:lnTo>
                  <a:lnTo>
                    <a:pt x="6939" y="3273"/>
                  </a:lnTo>
                  <a:lnTo>
                    <a:pt x="6944" y="3284"/>
                  </a:lnTo>
                  <a:lnTo>
                    <a:pt x="6949" y="3294"/>
                  </a:lnTo>
                  <a:lnTo>
                    <a:pt x="6950" y="3298"/>
                  </a:lnTo>
                  <a:lnTo>
                    <a:pt x="6952" y="3302"/>
                  </a:lnTo>
                  <a:lnTo>
                    <a:pt x="6956" y="3314"/>
                  </a:lnTo>
                  <a:lnTo>
                    <a:pt x="6959" y="3325"/>
                  </a:lnTo>
                  <a:lnTo>
                    <a:pt x="6960" y="3330"/>
                  </a:lnTo>
                  <a:lnTo>
                    <a:pt x="6962" y="3334"/>
                  </a:lnTo>
                  <a:lnTo>
                    <a:pt x="6964" y="3346"/>
                  </a:lnTo>
                  <a:lnTo>
                    <a:pt x="6966" y="3357"/>
                  </a:lnTo>
                  <a:lnTo>
                    <a:pt x="6966" y="3362"/>
                  </a:lnTo>
                  <a:lnTo>
                    <a:pt x="6967" y="3366"/>
                  </a:lnTo>
                  <a:lnTo>
                    <a:pt x="6967" y="3378"/>
                  </a:lnTo>
                  <a:lnTo>
                    <a:pt x="6968" y="3390"/>
                  </a:lnTo>
                  <a:lnTo>
                    <a:pt x="6968" y="4249"/>
                  </a:lnTo>
                  <a:lnTo>
                    <a:pt x="6966" y="4282"/>
                  </a:lnTo>
                  <a:lnTo>
                    <a:pt x="6959" y="4314"/>
                  </a:lnTo>
                  <a:lnTo>
                    <a:pt x="6949" y="4345"/>
                  </a:lnTo>
                  <a:lnTo>
                    <a:pt x="6935" y="4374"/>
                  </a:lnTo>
                  <a:lnTo>
                    <a:pt x="6916" y="4401"/>
                  </a:lnTo>
                  <a:lnTo>
                    <a:pt x="6895" y="4426"/>
                  </a:lnTo>
                  <a:lnTo>
                    <a:pt x="6870" y="4447"/>
                  </a:lnTo>
                  <a:lnTo>
                    <a:pt x="6843" y="4466"/>
                  </a:lnTo>
                  <a:lnTo>
                    <a:pt x="6814" y="4480"/>
                  </a:lnTo>
                  <a:lnTo>
                    <a:pt x="6783" y="4490"/>
                  </a:lnTo>
                  <a:lnTo>
                    <a:pt x="6751" y="4497"/>
                  </a:lnTo>
                  <a:lnTo>
                    <a:pt x="6718" y="4499"/>
                  </a:lnTo>
                  <a:lnTo>
                    <a:pt x="6685" y="4497"/>
                  </a:lnTo>
                  <a:lnTo>
                    <a:pt x="6653" y="4490"/>
                  </a:lnTo>
                  <a:lnTo>
                    <a:pt x="6622" y="4480"/>
                  </a:lnTo>
                  <a:lnTo>
                    <a:pt x="6593" y="4466"/>
                  </a:lnTo>
                  <a:lnTo>
                    <a:pt x="6566" y="4447"/>
                  </a:lnTo>
                  <a:lnTo>
                    <a:pt x="6541" y="4426"/>
                  </a:lnTo>
                  <a:lnTo>
                    <a:pt x="6520" y="4401"/>
                  </a:lnTo>
                  <a:lnTo>
                    <a:pt x="6501" y="4374"/>
                  </a:lnTo>
                  <a:lnTo>
                    <a:pt x="6487" y="4345"/>
                  </a:lnTo>
                  <a:lnTo>
                    <a:pt x="6477" y="4314"/>
                  </a:lnTo>
                  <a:lnTo>
                    <a:pt x="6470" y="4282"/>
                  </a:lnTo>
                  <a:lnTo>
                    <a:pt x="6468" y="424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6" name="Google Shape;758;p8"/>
            <p:cNvSpPr/>
            <p:nvPr/>
          </p:nvSpPr>
          <p:spPr>
            <a:xfrm>
              <a:off x="1649691" y="4907280"/>
              <a:ext cx="914400" cy="914400"/>
            </a:xfrm>
            <a:custGeom>
              <a:avLst/>
              <a:gdLst/>
              <a:ahLst/>
              <a:cxnLst/>
              <a:rect l="l" t="t" r="r" b="b"/>
              <a:pathLst>
                <a:path w="10000" h="10000" extrusionOk="0">
                  <a:moveTo>
                    <a:pt x="5248" y="1317"/>
                  </a:moveTo>
                  <a:lnTo>
                    <a:pt x="5250" y="1350"/>
                  </a:lnTo>
                  <a:lnTo>
                    <a:pt x="5250" y="1744"/>
                  </a:lnTo>
                  <a:lnTo>
                    <a:pt x="7576" y="1744"/>
                  </a:lnTo>
                  <a:lnTo>
                    <a:pt x="7581" y="1744"/>
                  </a:lnTo>
                  <a:lnTo>
                    <a:pt x="7597" y="1744"/>
                  </a:lnTo>
                  <a:lnTo>
                    <a:pt x="7606" y="1745"/>
                  </a:lnTo>
                  <a:lnTo>
                    <a:pt x="7623" y="1746"/>
                  </a:lnTo>
                  <a:lnTo>
                    <a:pt x="7632" y="1746"/>
                  </a:lnTo>
                  <a:lnTo>
                    <a:pt x="7648" y="1748"/>
                  </a:lnTo>
                  <a:lnTo>
                    <a:pt x="7657" y="1749"/>
                  </a:lnTo>
                  <a:lnTo>
                    <a:pt x="7673" y="1751"/>
                  </a:lnTo>
                  <a:lnTo>
                    <a:pt x="7683" y="1752"/>
                  </a:lnTo>
                  <a:lnTo>
                    <a:pt x="7698" y="1755"/>
                  </a:lnTo>
                  <a:lnTo>
                    <a:pt x="7708" y="1757"/>
                  </a:lnTo>
                  <a:lnTo>
                    <a:pt x="7723" y="1760"/>
                  </a:lnTo>
                  <a:lnTo>
                    <a:pt x="7733" y="1762"/>
                  </a:lnTo>
                  <a:lnTo>
                    <a:pt x="7748" y="1766"/>
                  </a:lnTo>
                  <a:lnTo>
                    <a:pt x="7757" y="1769"/>
                  </a:lnTo>
                  <a:lnTo>
                    <a:pt x="7773" y="1773"/>
                  </a:lnTo>
                  <a:lnTo>
                    <a:pt x="7782" y="1776"/>
                  </a:lnTo>
                  <a:lnTo>
                    <a:pt x="7797" y="1781"/>
                  </a:lnTo>
                  <a:lnTo>
                    <a:pt x="7806" y="1784"/>
                  </a:lnTo>
                  <a:lnTo>
                    <a:pt x="7821" y="1790"/>
                  </a:lnTo>
                  <a:lnTo>
                    <a:pt x="7830" y="1793"/>
                  </a:lnTo>
                  <a:lnTo>
                    <a:pt x="7844" y="1799"/>
                  </a:lnTo>
                  <a:lnTo>
                    <a:pt x="7853" y="1803"/>
                  </a:lnTo>
                  <a:lnTo>
                    <a:pt x="7868" y="1810"/>
                  </a:lnTo>
                  <a:lnTo>
                    <a:pt x="7876" y="1814"/>
                  </a:lnTo>
                  <a:lnTo>
                    <a:pt x="7891" y="1821"/>
                  </a:lnTo>
                  <a:lnTo>
                    <a:pt x="7899" y="1826"/>
                  </a:lnTo>
                  <a:lnTo>
                    <a:pt x="7913" y="1834"/>
                  </a:lnTo>
                  <a:lnTo>
                    <a:pt x="7919" y="1837"/>
                  </a:lnTo>
                  <a:lnTo>
                    <a:pt x="7933" y="1845"/>
                  </a:lnTo>
                  <a:lnTo>
                    <a:pt x="7941" y="1851"/>
                  </a:lnTo>
                  <a:lnTo>
                    <a:pt x="7954" y="1859"/>
                  </a:lnTo>
                  <a:lnTo>
                    <a:pt x="7962" y="1865"/>
                  </a:lnTo>
                  <a:lnTo>
                    <a:pt x="7975" y="1874"/>
                  </a:lnTo>
                  <a:lnTo>
                    <a:pt x="7983" y="1880"/>
                  </a:lnTo>
                  <a:lnTo>
                    <a:pt x="7996" y="1889"/>
                  </a:lnTo>
                  <a:lnTo>
                    <a:pt x="8003" y="1895"/>
                  </a:lnTo>
                  <a:lnTo>
                    <a:pt x="8016" y="1905"/>
                  </a:lnTo>
                  <a:lnTo>
                    <a:pt x="8023" y="1912"/>
                  </a:lnTo>
                  <a:lnTo>
                    <a:pt x="8035" y="1922"/>
                  </a:lnTo>
                  <a:lnTo>
                    <a:pt x="8042" y="1929"/>
                  </a:lnTo>
                  <a:lnTo>
                    <a:pt x="8053" y="1940"/>
                  </a:lnTo>
                  <a:lnTo>
                    <a:pt x="8060" y="1947"/>
                  </a:lnTo>
                  <a:lnTo>
                    <a:pt x="8071" y="1958"/>
                  </a:lnTo>
                  <a:lnTo>
                    <a:pt x="8078" y="1965"/>
                  </a:lnTo>
                  <a:lnTo>
                    <a:pt x="8088" y="1977"/>
                  </a:lnTo>
                  <a:lnTo>
                    <a:pt x="8095" y="1984"/>
                  </a:lnTo>
                  <a:lnTo>
                    <a:pt x="8105" y="1997"/>
                  </a:lnTo>
                  <a:lnTo>
                    <a:pt x="8111" y="2004"/>
                  </a:lnTo>
                  <a:lnTo>
                    <a:pt x="8120" y="2017"/>
                  </a:lnTo>
                  <a:lnTo>
                    <a:pt x="8126" y="2025"/>
                  </a:lnTo>
                  <a:lnTo>
                    <a:pt x="8135" y="2038"/>
                  </a:lnTo>
                  <a:lnTo>
                    <a:pt x="8141" y="2046"/>
                  </a:lnTo>
                  <a:lnTo>
                    <a:pt x="8149" y="2059"/>
                  </a:lnTo>
                  <a:lnTo>
                    <a:pt x="8155" y="2067"/>
                  </a:lnTo>
                  <a:lnTo>
                    <a:pt x="8163" y="2081"/>
                  </a:lnTo>
                  <a:lnTo>
                    <a:pt x="8166" y="2087"/>
                  </a:lnTo>
                  <a:lnTo>
                    <a:pt x="8174" y="2101"/>
                  </a:lnTo>
                  <a:lnTo>
                    <a:pt x="8179" y="2109"/>
                  </a:lnTo>
                  <a:lnTo>
                    <a:pt x="8186" y="2124"/>
                  </a:lnTo>
                  <a:lnTo>
                    <a:pt x="8190" y="2132"/>
                  </a:lnTo>
                  <a:lnTo>
                    <a:pt x="8197" y="2147"/>
                  </a:lnTo>
                  <a:lnTo>
                    <a:pt x="8201" y="2156"/>
                  </a:lnTo>
                  <a:lnTo>
                    <a:pt x="8207" y="2170"/>
                  </a:lnTo>
                  <a:lnTo>
                    <a:pt x="8210" y="2179"/>
                  </a:lnTo>
                  <a:lnTo>
                    <a:pt x="8216" y="2194"/>
                  </a:lnTo>
                  <a:lnTo>
                    <a:pt x="8219" y="2203"/>
                  </a:lnTo>
                  <a:lnTo>
                    <a:pt x="8224" y="2218"/>
                  </a:lnTo>
                  <a:lnTo>
                    <a:pt x="8227" y="2227"/>
                  </a:lnTo>
                  <a:lnTo>
                    <a:pt x="8231" y="2243"/>
                  </a:lnTo>
                  <a:lnTo>
                    <a:pt x="8234" y="2252"/>
                  </a:lnTo>
                  <a:lnTo>
                    <a:pt x="8238" y="2267"/>
                  </a:lnTo>
                  <a:lnTo>
                    <a:pt x="8240" y="2277"/>
                  </a:lnTo>
                  <a:lnTo>
                    <a:pt x="8243" y="2292"/>
                  </a:lnTo>
                  <a:lnTo>
                    <a:pt x="8245" y="2302"/>
                  </a:lnTo>
                  <a:lnTo>
                    <a:pt x="8248" y="2317"/>
                  </a:lnTo>
                  <a:lnTo>
                    <a:pt x="8249" y="2327"/>
                  </a:lnTo>
                  <a:lnTo>
                    <a:pt x="8251" y="2343"/>
                  </a:lnTo>
                  <a:lnTo>
                    <a:pt x="8252" y="2352"/>
                  </a:lnTo>
                  <a:lnTo>
                    <a:pt x="8254" y="2368"/>
                  </a:lnTo>
                  <a:lnTo>
                    <a:pt x="8254" y="2377"/>
                  </a:lnTo>
                  <a:lnTo>
                    <a:pt x="8255" y="2394"/>
                  </a:lnTo>
                  <a:lnTo>
                    <a:pt x="8256" y="2403"/>
                  </a:lnTo>
                  <a:lnTo>
                    <a:pt x="8256" y="2419"/>
                  </a:lnTo>
                  <a:lnTo>
                    <a:pt x="8256" y="2424"/>
                  </a:lnTo>
                  <a:lnTo>
                    <a:pt x="8256" y="6288"/>
                  </a:lnTo>
                  <a:lnTo>
                    <a:pt x="8256" y="6293"/>
                  </a:lnTo>
                  <a:lnTo>
                    <a:pt x="8256" y="6309"/>
                  </a:lnTo>
                  <a:lnTo>
                    <a:pt x="8255" y="6318"/>
                  </a:lnTo>
                  <a:lnTo>
                    <a:pt x="8254" y="6335"/>
                  </a:lnTo>
                  <a:lnTo>
                    <a:pt x="8254" y="6344"/>
                  </a:lnTo>
                  <a:lnTo>
                    <a:pt x="8252" y="6360"/>
                  </a:lnTo>
                  <a:lnTo>
                    <a:pt x="8251" y="6369"/>
                  </a:lnTo>
                  <a:lnTo>
                    <a:pt x="8249" y="6385"/>
                  </a:lnTo>
                  <a:lnTo>
                    <a:pt x="8248" y="6395"/>
                  </a:lnTo>
                  <a:lnTo>
                    <a:pt x="8245" y="6410"/>
                  </a:lnTo>
                  <a:lnTo>
                    <a:pt x="8243" y="6420"/>
                  </a:lnTo>
                  <a:lnTo>
                    <a:pt x="8240" y="6435"/>
                  </a:lnTo>
                  <a:lnTo>
                    <a:pt x="8238" y="6445"/>
                  </a:lnTo>
                  <a:lnTo>
                    <a:pt x="8234" y="6460"/>
                  </a:lnTo>
                  <a:lnTo>
                    <a:pt x="8231" y="6469"/>
                  </a:lnTo>
                  <a:lnTo>
                    <a:pt x="8227" y="6485"/>
                  </a:lnTo>
                  <a:lnTo>
                    <a:pt x="8224" y="6494"/>
                  </a:lnTo>
                  <a:lnTo>
                    <a:pt x="8219" y="6509"/>
                  </a:lnTo>
                  <a:lnTo>
                    <a:pt x="8216" y="6518"/>
                  </a:lnTo>
                  <a:lnTo>
                    <a:pt x="8210" y="6533"/>
                  </a:lnTo>
                  <a:lnTo>
                    <a:pt x="8207" y="6542"/>
                  </a:lnTo>
                  <a:lnTo>
                    <a:pt x="8201" y="6556"/>
                  </a:lnTo>
                  <a:lnTo>
                    <a:pt x="8197" y="6565"/>
                  </a:lnTo>
                  <a:lnTo>
                    <a:pt x="8190" y="6580"/>
                  </a:lnTo>
                  <a:lnTo>
                    <a:pt x="8186" y="6588"/>
                  </a:lnTo>
                  <a:lnTo>
                    <a:pt x="8179" y="6603"/>
                  </a:lnTo>
                  <a:lnTo>
                    <a:pt x="8174" y="6611"/>
                  </a:lnTo>
                  <a:lnTo>
                    <a:pt x="8166" y="6625"/>
                  </a:lnTo>
                  <a:lnTo>
                    <a:pt x="8163" y="6631"/>
                  </a:lnTo>
                  <a:lnTo>
                    <a:pt x="8155" y="6645"/>
                  </a:lnTo>
                  <a:lnTo>
                    <a:pt x="8149" y="6653"/>
                  </a:lnTo>
                  <a:lnTo>
                    <a:pt x="8141" y="6667"/>
                  </a:lnTo>
                  <a:lnTo>
                    <a:pt x="8135" y="6675"/>
                  </a:lnTo>
                  <a:lnTo>
                    <a:pt x="8126" y="6688"/>
                  </a:lnTo>
                  <a:lnTo>
                    <a:pt x="8120" y="6696"/>
                  </a:lnTo>
                  <a:lnTo>
                    <a:pt x="8110" y="6708"/>
                  </a:lnTo>
                  <a:lnTo>
                    <a:pt x="8104" y="6716"/>
                  </a:lnTo>
                  <a:lnTo>
                    <a:pt x="8094" y="6728"/>
                  </a:lnTo>
                  <a:lnTo>
                    <a:pt x="8088" y="6735"/>
                  </a:lnTo>
                  <a:lnTo>
                    <a:pt x="8077" y="6747"/>
                  </a:lnTo>
                  <a:lnTo>
                    <a:pt x="8071" y="6754"/>
                  </a:lnTo>
                  <a:lnTo>
                    <a:pt x="8060" y="6766"/>
                  </a:lnTo>
                  <a:lnTo>
                    <a:pt x="8053" y="6772"/>
                  </a:lnTo>
                  <a:lnTo>
                    <a:pt x="8041" y="6783"/>
                  </a:lnTo>
                  <a:lnTo>
                    <a:pt x="8035" y="6789"/>
                  </a:lnTo>
                  <a:lnTo>
                    <a:pt x="8023" y="6800"/>
                  </a:lnTo>
                  <a:lnTo>
                    <a:pt x="8016" y="6806"/>
                  </a:lnTo>
                  <a:lnTo>
                    <a:pt x="8003" y="6816"/>
                  </a:lnTo>
                  <a:lnTo>
                    <a:pt x="7996" y="6822"/>
                  </a:lnTo>
                  <a:lnTo>
                    <a:pt x="7984" y="6832"/>
                  </a:lnTo>
                  <a:lnTo>
                    <a:pt x="7976" y="6837"/>
                  </a:lnTo>
                  <a:lnTo>
                    <a:pt x="7963" y="6846"/>
                  </a:lnTo>
                  <a:lnTo>
                    <a:pt x="7956" y="6851"/>
                  </a:lnTo>
                  <a:lnTo>
                    <a:pt x="7942" y="6860"/>
                  </a:lnTo>
                  <a:lnTo>
                    <a:pt x="7935" y="6865"/>
                  </a:lnTo>
                  <a:lnTo>
                    <a:pt x="7921" y="6874"/>
                  </a:lnTo>
                  <a:lnTo>
                    <a:pt x="7913" y="6878"/>
                  </a:lnTo>
                  <a:lnTo>
                    <a:pt x="7899" y="6886"/>
                  </a:lnTo>
                  <a:lnTo>
                    <a:pt x="7891" y="6891"/>
                  </a:lnTo>
                  <a:lnTo>
                    <a:pt x="7876" y="6898"/>
                  </a:lnTo>
                  <a:lnTo>
                    <a:pt x="7868" y="6902"/>
                  </a:lnTo>
                  <a:lnTo>
                    <a:pt x="7853" y="6909"/>
                  </a:lnTo>
                  <a:lnTo>
                    <a:pt x="7844" y="6913"/>
                  </a:lnTo>
                  <a:lnTo>
                    <a:pt x="7830" y="6919"/>
                  </a:lnTo>
                  <a:lnTo>
                    <a:pt x="7821" y="6922"/>
                  </a:lnTo>
                  <a:lnTo>
                    <a:pt x="7806" y="6928"/>
                  </a:lnTo>
                  <a:lnTo>
                    <a:pt x="7797" y="6931"/>
                  </a:lnTo>
                  <a:lnTo>
                    <a:pt x="7782" y="6936"/>
                  </a:lnTo>
                  <a:lnTo>
                    <a:pt x="7773" y="6939"/>
                  </a:lnTo>
                  <a:lnTo>
                    <a:pt x="7757" y="6943"/>
                  </a:lnTo>
                  <a:lnTo>
                    <a:pt x="7748" y="6946"/>
                  </a:lnTo>
                  <a:lnTo>
                    <a:pt x="7733" y="6950"/>
                  </a:lnTo>
                  <a:lnTo>
                    <a:pt x="7723" y="6952"/>
                  </a:lnTo>
                  <a:lnTo>
                    <a:pt x="7708" y="6955"/>
                  </a:lnTo>
                  <a:lnTo>
                    <a:pt x="7698" y="6957"/>
                  </a:lnTo>
                  <a:lnTo>
                    <a:pt x="7683" y="6960"/>
                  </a:lnTo>
                  <a:lnTo>
                    <a:pt x="7673" y="6961"/>
                  </a:lnTo>
                  <a:lnTo>
                    <a:pt x="7657" y="6963"/>
                  </a:lnTo>
                  <a:lnTo>
                    <a:pt x="7648" y="6964"/>
                  </a:lnTo>
                  <a:lnTo>
                    <a:pt x="7632" y="6966"/>
                  </a:lnTo>
                  <a:lnTo>
                    <a:pt x="7623" y="6966"/>
                  </a:lnTo>
                  <a:lnTo>
                    <a:pt x="7606" y="6967"/>
                  </a:lnTo>
                  <a:lnTo>
                    <a:pt x="7597" y="6968"/>
                  </a:lnTo>
                  <a:lnTo>
                    <a:pt x="7581" y="6968"/>
                  </a:lnTo>
                  <a:lnTo>
                    <a:pt x="7576" y="6968"/>
                  </a:lnTo>
                  <a:lnTo>
                    <a:pt x="6439" y="6968"/>
                  </a:lnTo>
                  <a:lnTo>
                    <a:pt x="7058" y="8559"/>
                  </a:lnTo>
                  <a:lnTo>
                    <a:pt x="7068" y="8591"/>
                  </a:lnTo>
                  <a:lnTo>
                    <a:pt x="7074" y="8623"/>
                  </a:lnTo>
                  <a:lnTo>
                    <a:pt x="7075" y="8655"/>
                  </a:lnTo>
                  <a:lnTo>
                    <a:pt x="7072" y="8688"/>
                  </a:lnTo>
                  <a:lnTo>
                    <a:pt x="7065" y="8720"/>
                  </a:lnTo>
                  <a:lnTo>
                    <a:pt x="7054" y="8751"/>
                  </a:lnTo>
                  <a:lnTo>
                    <a:pt x="7039" y="8780"/>
                  </a:lnTo>
                  <a:lnTo>
                    <a:pt x="7020" y="8807"/>
                  </a:lnTo>
                  <a:lnTo>
                    <a:pt x="6998" y="8831"/>
                  </a:lnTo>
                  <a:lnTo>
                    <a:pt x="6973" y="8852"/>
                  </a:lnTo>
                  <a:lnTo>
                    <a:pt x="6945" y="8869"/>
                  </a:lnTo>
                  <a:lnTo>
                    <a:pt x="6916" y="8883"/>
                  </a:lnTo>
                  <a:lnTo>
                    <a:pt x="6884" y="8893"/>
                  </a:lnTo>
                  <a:lnTo>
                    <a:pt x="6852" y="8899"/>
                  </a:lnTo>
                  <a:lnTo>
                    <a:pt x="6820" y="8900"/>
                  </a:lnTo>
                  <a:lnTo>
                    <a:pt x="6787" y="8897"/>
                  </a:lnTo>
                  <a:lnTo>
                    <a:pt x="6755" y="8890"/>
                  </a:lnTo>
                  <a:lnTo>
                    <a:pt x="6724" y="8879"/>
                  </a:lnTo>
                  <a:lnTo>
                    <a:pt x="6695" y="8864"/>
                  </a:lnTo>
                  <a:lnTo>
                    <a:pt x="6668" y="8845"/>
                  </a:lnTo>
                  <a:lnTo>
                    <a:pt x="6644" y="8823"/>
                  </a:lnTo>
                  <a:lnTo>
                    <a:pt x="6623" y="8798"/>
                  </a:lnTo>
                  <a:lnTo>
                    <a:pt x="6606" y="8770"/>
                  </a:lnTo>
                  <a:lnTo>
                    <a:pt x="6592" y="8741"/>
                  </a:lnTo>
                  <a:lnTo>
                    <a:pt x="5903" y="6968"/>
                  </a:lnTo>
                  <a:lnTo>
                    <a:pt x="4097" y="6968"/>
                  </a:lnTo>
                  <a:lnTo>
                    <a:pt x="3408" y="8741"/>
                  </a:lnTo>
                  <a:lnTo>
                    <a:pt x="3394" y="8770"/>
                  </a:lnTo>
                  <a:lnTo>
                    <a:pt x="3377" y="8798"/>
                  </a:lnTo>
                  <a:lnTo>
                    <a:pt x="3356" y="8823"/>
                  </a:lnTo>
                  <a:lnTo>
                    <a:pt x="3332" y="8845"/>
                  </a:lnTo>
                  <a:lnTo>
                    <a:pt x="3305" y="8864"/>
                  </a:lnTo>
                  <a:lnTo>
                    <a:pt x="3276" y="8879"/>
                  </a:lnTo>
                  <a:lnTo>
                    <a:pt x="3245" y="8890"/>
                  </a:lnTo>
                  <a:lnTo>
                    <a:pt x="3213" y="8897"/>
                  </a:lnTo>
                  <a:lnTo>
                    <a:pt x="3180" y="8900"/>
                  </a:lnTo>
                  <a:lnTo>
                    <a:pt x="3148" y="8899"/>
                  </a:lnTo>
                  <a:lnTo>
                    <a:pt x="3116" y="8893"/>
                  </a:lnTo>
                  <a:lnTo>
                    <a:pt x="3084" y="8883"/>
                  </a:lnTo>
                  <a:lnTo>
                    <a:pt x="3055" y="8869"/>
                  </a:lnTo>
                  <a:lnTo>
                    <a:pt x="3027" y="8852"/>
                  </a:lnTo>
                  <a:lnTo>
                    <a:pt x="3002" y="8831"/>
                  </a:lnTo>
                  <a:lnTo>
                    <a:pt x="2980" y="8807"/>
                  </a:lnTo>
                  <a:lnTo>
                    <a:pt x="2961" y="8780"/>
                  </a:lnTo>
                  <a:lnTo>
                    <a:pt x="2946" y="8751"/>
                  </a:lnTo>
                  <a:lnTo>
                    <a:pt x="2935" y="8720"/>
                  </a:lnTo>
                  <a:lnTo>
                    <a:pt x="2928" y="8688"/>
                  </a:lnTo>
                  <a:lnTo>
                    <a:pt x="2925" y="8655"/>
                  </a:lnTo>
                  <a:lnTo>
                    <a:pt x="2926" y="8623"/>
                  </a:lnTo>
                  <a:lnTo>
                    <a:pt x="2932" y="8591"/>
                  </a:lnTo>
                  <a:lnTo>
                    <a:pt x="2942" y="8559"/>
                  </a:lnTo>
                  <a:lnTo>
                    <a:pt x="3561" y="6968"/>
                  </a:lnTo>
                  <a:lnTo>
                    <a:pt x="2424" y="6968"/>
                  </a:lnTo>
                  <a:lnTo>
                    <a:pt x="2419" y="6968"/>
                  </a:lnTo>
                  <a:lnTo>
                    <a:pt x="2403" y="6968"/>
                  </a:lnTo>
                  <a:lnTo>
                    <a:pt x="2394" y="6967"/>
                  </a:lnTo>
                  <a:lnTo>
                    <a:pt x="2377" y="6966"/>
                  </a:lnTo>
                  <a:lnTo>
                    <a:pt x="2368" y="6966"/>
                  </a:lnTo>
                  <a:lnTo>
                    <a:pt x="2352" y="6964"/>
                  </a:lnTo>
                  <a:lnTo>
                    <a:pt x="2343" y="6963"/>
                  </a:lnTo>
                  <a:lnTo>
                    <a:pt x="2327" y="6961"/>
                  </a:lnTo>
                  <a:lnTo>
                    <a:pt x="2317" y="6960"/>
                  </a:lnTo>
                  <a:lnTo>
                    <a:pt x="2302" y="6957"/>
                  </a:lnTo>
                  <a:lnTo>
                    <a:pt x="2292" y="6955"/>
                  </a:lnTo>
                  <a:lnTo>
                    <a:pt x="2277" y="6952"/>
                  </a:lnTo>
                  <a:lnTo>
                    <a:pt x="2267" y="6950"/>
                  </a:lnTo>
                  <a:lnTo>
                    <a:pt x="2252" y="6946"/>
                  </a:lnTo>
                  <a:lnTo>
                    <a:pt x="2243" y="6943"/>
                  </a:lnTo>
                  <a:lnTo>
                    <a:pt x="2227" y="6939"/>
                  </a:lnTo>
                  <a:lnTo>
                    <a:pt x="2218" y="6936"/>
                  </a:lnTo>
                  <a:lnTo>
                    <a:pt x="2203" y="6931"/>
                  </a:lnTo>
                  <a:lnTo>
                    <a:pt x="2194" y="6928"/>
                  </a:lnTo>
                  <a:lnTo>
                    <a:pt x="2179" y="6922"/>
                  </a:lnTo>
                  <a:lnTo>
                    <a:pt x="2170" y="6919"/>
                  </a:lnTo>
                  <a:lnTo>
                    <a:pt x="2156" y="6913"/>
                  </a:lnTo>
                  <a:lnTo>
                    <a:pt x="2147" y="6909"/>
                  </a:lnTo>
                  <a:lnTo>
                    <a:pt x="2132" y="6902"/>
                  </a:lnTo>
                  <a:lnTo>
                    <a:pt x="2124" y="6898"/>
                  </a:lnTo>
                  <a:lnTo>
                    <a:pt x="2109" y="6891"/>
                  </a:lnTo>
                  <a:lnTo>
                    <a:pt x="2101" y="6886"/>
                  </a:lnTo>
                  <a:lnTo>
                    <a:pt x="2087" y="6878"/>
                  </a:lnTo>
                  <a:lnTo>
                    <a:pt x="2079" y="6874"/>
                  </a:lnTo>
                  <a:lnTo>
                    <a:pt x="2065" y="6865"/>
                  </a:lnTo>
                  <a:lnTo>
                    <a:pt x="2058" y="6860"/>
                  </a:lnTo>
                  <a:lnTo>
                    <a:pt x="2044" y="6851"/>
                  </a:lnTo>
                  <a:lnTo>
                    <a:pt x="2037" y="6846"/>
                  </a:lnTo>
                  <a:lnTo>
                    <a:pt x="2024" y="6837"/>
                  </a:lnTo>
                  <a:lnTo>
                    <a:pt x="2016" y="6832"/>
                  </a:lnTo>
                  <a:lnTo>
                    <a:pt x="2004" y="6822"/>
                  </a:lnTo>
                  <a:lnTo>
                    <a:pt x="1997" y="6816"/>
                  </a:lnTo>
                  <a:lnTo>
                    <a:pt x="1984" y="6806"/>
                  </a:lnTo>
                  <a:lnTo>
                    <a:pt x="1977" y="6800"/>
                  </a:lnTo>
                  <a:lnTo>
                    <a:pt x="1965" y="6789"/>
                  </a:lnTo>
                  <a:lnTo>
                    <a:pt x="1959" y="6783"/>
                  </a:lnTo>
                  <a:lnTo>
                    <a:pt x="1947" y="6772"/>
                  </a:lnTo>
                  <a:lnTo>
                    <a:pt x="1940" y="6766"/>
                  </a:lnTo>
                  <a:lnTo>
                    <a:pt x="1929" y="6754"/>
                  </a:lnTo>
                  <a:lnTo>
                    <a:pt x="1923" y="6747"/>
                  </a:lnTo>
                  <a:lnTo>
                    <a:pt x="1912" y="6735"/>
                  </a:lnTo>
                  <a:lnTo>
                    <a:pt x="1906" y="6728"/>
                  </a:lnTo>
                  <a:lnTo>
                    <a:pt x="1896" y="6716"/>
                  </a:lnTo>
                  <a:lnTo>
                    <a:pt x="1890" y="6708"/>
                  </a:lnTo>
                  <a:lnTo>
                    <a:pt x="1880" y="6696"/>
                  </a:lnTo>
                  <a:lnTo>
                    <a:pt x="1874" y="6688"/>
                  </a:lnTo>
                  <a:lnTo>
                    <a:pt x="1865" y="6675"/>
                  </a:lnTo>
                  <a:lnTo>
                    <a:pt x="1859" y="6667"/>
                  </a:lnTo>
                  <a:lnTo>
                    <a:pt x="1851" y="6653"/>
                  </a:lnTo>
                  <a:lnTo>
                    <a:pt x="1845" y="6645"/>
                  </a:lnTo>
                  <a:lnTo>
                    <a:pt x="1837" y="6631"/>
                  </a:lnTo>
                  <a:lnTo>
                    <a:pt x="1834" y="6625"/>
                  </a:lnTo>
                  <a:lnTo>
                    <a:pt x="1826" y="6611"/>
                  </a:lnTo>
                  <a:lnTo>
                    <a:pt x="1821" y="6603"/>
                  </a:lnTo>
                  <a:lnTo>
                    <a:pt x="1814" y="6588"/>
                  </a:lnTo>
                  <a:lnTo>
                    <a:pt x="1810" y="6580"/>
                  </a:lnTo>
                  <a:lnTo>
                    <a:pt x="1803" y="6565"/>
                  </a:lnTo>
                  <a:lnTo>
                    <a:pt x="1799" y="6556"/>
                  </a:lnTo>
                  <a:lnTo>
                    <a:pt x="1793" y="6542"/>
                  </a:lnTo>
                  <a:lnTo>
                    <a:pt x="1790" y="6533"/>
                  </a:lnTo>
                  <a:lnTo>
                    <a:pt x="1784" y="6518"/>
                  </a:lnTo>
                  <a:lnTo>
                    <a:pt x="1781" y="6509"/>
                  </a:lnTo>
                  <a:lnTo>
                    <a:pt x="1776" y="6494"/>
                  </a:lnTo>
                  <a:lnTo>
                    <a:pt x="1773" y="6485"/>
                  </a:lnTo>
                  <a:lnTo>
                    <a:pt x="1769" y="6469"/>
                  </a:lnTo>
                  <a:lnTo>
                    <a:pt x="1766" y="6460"/>
                  </a:lnTo>
                  <a:lnTo>
                    <a:pt x="1762" y="6445"/>
                  </a:lnTo>
                  <a:lnTo>
                    <a:pt x="1760" y="6435"/>
                  </a:lnTo>
                  <a:lnTo>
                    <a:pt x="1757" y="6420"/>
                  </a:lnTo>
                  <a:lnTo>
                    <a:pt x="1755" y="6410"/>
                  </a:lnTo>
                  <a:lnTo>
                    <a:pt x="1752" y="6395"/>
                  </a:lnTo>
                  <a:lnTo>
                    <a:pt x="1751" y="6385"/>
                  </a:lnTo>
                  <a:lnTo>
                    <a:pt x="1749" y="6369"/>
                  </a:lnTo>
                  <a:lnTo>
                    <a:pt x="1748" y="6360"/>
                  </a:lnTo>
                  <a:lnTo>
                    <a:pt x="1746" y="6344"/>
                  </a:lnTo>
                  <a:lnTo>
                    <a:pt x="1746" y="6335"/>
                  </a:lnTo>
                  <a:lnTo>
                    <a:pt x="1745" y="6318"/>
                  </a:lnTo>
                  <a:lnTo>
                    <a:pt x="1744" y="6309"/>
                  </a:lnTo>
                  <a:lnTo>
                    <a:pt x="1744" y="6293"/>
                  </a:lnTo>
                  <a:lnTo>
                    <a:pt x="1744" y="6288"/>
                  </a:lnTo>
                  <a:lnTo>
                    <a:pt x="1744" y="2424"/>
                  </a:lnTo>
                  <a:lnTo>
                    <a:pt x="1744" y="2419"/>
                  </a:lnTo>
                  <a:lnTo>
                    <a:pt x="1744" y="2403"/>
                  </a:lnTo>
                  <a:lnTo>
                    <a:pt x="1745" y="2394"/>
                  </a:lnTo>
                  <a:lnTo>
                    <a:pt x="1746" y="2377"/>
                  </a:lnTo>
                  <a:lnTo>
                    <a:pt x="1746" y="2368"/>
                  </a:lnTo>
                  <a:lnTo>
                    <a:pt x="1748" y="2352"/>
                  </a:lnTo>
                  <a:lnTo>
                    <a:pt x="1749" y="2343"/>
                  </a:lnTo>
                  <a:lnTo>
                    <a:pt x="1751" y="2327"/>
                  </a:lnTo>
                  <a:lnTo>
                    <a:pt x="1752" y="2317"/>
                  </a:lnTo>
                  <a:lnTo>
                    <a:pt x="1755" y="2302"/>
                  </a:lnTo>
                  <a:lnTo>
                    <a:pt x="1757" y="2292"/>
                  </a:lnTo>
                  <a:lnTo>
                    <a:pt x="1760" y="2277"/>
                  </a:lnTo>
                  <a:lnTo>
                    <a:pt x="1762" y="2267"/>
                  </a:lnTo>
                  <a:lnTo>
                    <a:pt x="1766" y="2252"/>
                  </a:lnTo>
                  <a:lnTo>
                    <a:pt x="1769" y="2243"/>
                  </a:lnTo>
                  <a:lnTo>
                    <a:pt x="1773" y="2227"/>
                  </a:lnTo>
                  <a:lnTo>
                    <a:pt x="1776" y="2218"/>
                  </a:lnTo>
                  <a:lnTo>
                    <a:pt x="1781" y="2203"/>
                  </a:lnTo>
                  <a:lnTo>
                    <a:pt x="1784" y="2194"/>
                  </a:lnTo>
                  <a:lnTo>
                    <a:pt x="1790" y="2179"/>
                  </a:lnTo>
                  <a:lnTo>
                    <a:pt x="1793" y="2170"/>
                  </a:lnTo>
                  <a:lnTo>
                    <a:pt x="1799" y="2156"/>
                  </a:lnTo>
                  <a:lnTo>
                    <a:pt x="1803" y="2147"/>
                  </a:lnTo>
                  <a:lnTo>
                    <a:pt x="1810" y="2132"/>
                  </a:lnTo>
                  <a:lnTo>
                    <a:pt x="1814" y="2124"/>
                  </a:lnTo>
                  <a:lnTo>
                    <a:pt x="1821" y="2109"/>
                  </a:lnTo>
                  <a:lnTo>
                    <a:pt x="1826" y="2101"/>
                  </a:lnTo>
                  <a:lnTo>
                    <a:pt x="1834" y="2087"/>
                  </a:lnTo>
                  <a:lnTo>
                    <a:pt x="1837" y="2081"/>
                  </a:lnTo>
                  <a:lnTo>
                    <a:pt x="1845" y="2067"/>
                  </a:lnTo>
                  <a:lnTo>
                    <a:pt x="1851" y="2059"/>
                  </a:lnTo>
                  <a:lnTo>
                    <a:pt x="1859" y="2046"/>
                  </a:lnTo>
                  <a:lnTo>
                    <a:pt x="1865" y="2038"/>
                  </a:lnTo>
                  <a:lnTo>
                    <a:pt x="1874" y="2025"/>
                  </a:lnTo>
                  <a:lnTo>
                    <a:pt x="1880" y="2017"/>
                  </a:lnTo>
                  <a:lnTo>
                    <a:pt x="1889" y="2004"/>
                  </a:lnTo>
                  <a:lnTo>
                    <a:pt x="1895" y="1997"/>
                  </a:lnTo>
                  <a:lnTo>
                    <a:pt x="1905" y="1984"/>
                  </a:lnTo>
                  <a:lnTo>
                    <a:pt x="1912" y="1977"/>
                  </a:lnTo>
                  <a:lnTo>
                    <a:pt x="1922" y="1965"/>
                  </a:lnTo>
                  <a:lnTo>
                    <a:pt x="1929" y="1958"/>
                  </a:lnTo>
                  <a:lnTo>
                    <a:pt x="1940" y="1947"/>
                  </a:lnTo>
                  <a:lnTo>
                    <a:pt x="1947" y="1940"/>
                  </a:lnTo>
                  <a:lnTo>
                    <a:pt x="1958" y="1929"/>
                  </a:lnTo>
                  <a:lnTo>
                    <a:pt x="1965" y="1922"/>
                  </a:lnTo>
                  <a:lnTo>
                    <a:pt x="1977" y="1912"/>
                  </a:lnTo>
                  <a:lnTo>
                    <a:pt x="1984" y="1905"/>
                  </a:lnTo>
                  <a:lnTo>
                    <a:pt x="1997" y="1895"/>
                  </a:lnTo>
                  <a:lnTo>
                    <a:pt x="2004" y="1889"/>
                  </a:lnTo>
                  <a:lnTo>
                    <a:pt x="2017" y="1880"/>
                  </a:lnTo>
                  <a:lnTo>
                    <a:pt x="2025" y="1874"/>
                  </a:lnTo>
                  <a:lnTo>
                    <a:pt x="2038" y="1865"/>
                  </a:lnTo>
                  <a:lnTo>
                    <a:pt x="2046" y="1859"/>
                  </a:lnTo>
                  <a:lnTo>
                    <a:pt x="2059" y="1851"/>
                  </a:lnTo>
                  <a:lnTo>
                    <a:pt x="2067" y="1845"/>
                  </a:lnTo>
                  <a:lnTo>
                    <a:pt x="2081" y="1837"/>
                  </a:lnTo>
                  <a:lnTo>
                    <a:pt x="2087" y="1834"/>
                  </a:lnTo>
                  <a:lnTo>
                    <a:pt x="2101" y="1826"/>
                  </a:lnTo>
                  <a:lnTo>
                    <a:pt x="2109" y="1821"/>
                  </a:lnTo>
                  <a:lnTo>
                    <a:pt x="2124" y="1814"/>
                  </a:lnTo>
                  <a:lnTo>
                    <a:pt x="2132" y="1810"/>
                  </a:lnTo>
                  <a:lnTo>
                    <a:pt x="2147" y="1803"/>
                  </a:lnTo>
                  <a:lnTo>
                    <a:pt x="2156" y="1799"/>
                  </a:lnTo>
                  <a:lnTo>
                    <a:pt x="2170" y="1793"/>
                  </a:lnTo>
                  <a:lnTo>
                    <a:pt x="2179" y="1790"/>
                  </a:lnTo>
                  <a:lnTo>
                    <a:pt x="2194" y="1784"/>
                  </a:lnTo>
                  <a:lnTo>
                    <a:pt x="2203" y="1781"/>
                  </a:lnTo>
                  <a:lnTo>
                    <a:pt x="2218" y="1776"/>
                  </a:lnTo>
                  <a:lnTo>
                    <a:pt x="2227" y="1773"/>
                  </a:lnTo>
                  <a:lnTo>
                    <a:pt x="2243" y="1769"/>
                  </a:lnTo>
                  <a:lnTo>
                    <a:pt x="2252" y="1766"/>
                  </a:lnTo>
                  <a:lnTo>
                    <a:pt x="2267" y="1762"/>
                  </a:lnTo>
                  <a:lnTo>
                    <a:pt x="2277" y="1760"/>
                  </a:lnTo>
                  <a:lnTo>
                    <a:pt x="2292" y="1757"/>
                  </a:lnTo>
                  <a:lnTo>
                    <a:pt x="2302" y="1755"/>
                  </a:lnTo>
                  <a:lnTo>
                    <a:pt x="2317" y="1752"/>
                  </a:lnTo>
                  <a:lnTo>
                    <a:pt x="2327" y="1751"/>
                  </a:lnTo>
                  <a:lnTo>
                    <a:pt x="2343" y="1749"/>
                  </a:lnTo>
                  <a:lnTo>
                    <a:pt x="2352" y="1748"/>
                  </a:lnTo>
                  <a:lnTo>
                    <a:pt x="2368" y="1746"/>
                  </a:lnTo>
                  <a:lnTo>
                    <a:pt x="2377" y="1746"/>
                  </a:lnTo>
                  <a:lnTo>
                    <a:pt x="2394" y="1745"/>
                  </a:lnTo>
                  <a:lnTo>
                    <a:pt x="2403" y="1744"/>
                  </a:lnTo>
                  <a:lnTo>
                    <a:pt x="2419" y="1744"/>
                  </a:lnTo>
                  <a:lnTo>
                    <a:pt x="2424" y="1744"/>
                  </a:lnTo>
                  <a:lnTo>
                    <a:pt x="4750" y="1744"/>
                  </a:lnTo>
                  <a:lnTo>
                    <a:pt x="4750" y="1350"/>
                  </a:lnTo>
                  <a:lnTo>
                    <a:pt x="4752" y="1317"/>
                  </a:lnTo>
                  <a:lnTo>
                    <a:pt x="4759" y="1285"/>
                  </a:lnTo>
                  <a:lnTo>
                    <a:pt x="4769" y="1254"/>
                  </a:lnTo>
                  <a:lnTo>
                    <a:pt x="4783" y="1225"/>
                  </a:lnTo>
                  <a:lnTo>
                    <a:pt x="4802" y="1198"/>
                  </a:lnTo>
                  <a:lnTo>
                    <a:pt x="4823" y="1173"/>
                  </a:lnTo>
                  <a:lnTo>
                    <a:pt x="4848" y="1152"/>
                  </a:lnTo>
                  <a:lnTo>
                    <a:pt x="4875" y="1133"/>
                  </a:lnTo>
                  <a:lnTo>
                    <a:pt x="4904" y="1119"/>
                  </a:lnTo>
                  <a:lnTo>
                    <a:pt x="4935" y="1109"/>
                  </a:lnTo>
                  <a:lnTo>
                    <a:pt x="4967" y="1102"/>
                  </a:lnTo>
                  <a:lnTo>
                    <a:pt x="5000" y="1100"/>
                  </a:lnTo>
                  <a:lnTo>
                    <a:pt x="5033" y="1102"/>
                  </a:lnTo>
                  <a:lnTo>
                    <a:pt x="5065" y="1109"/>
                  </a:lnTo>
                  <a:lnTo>
                    <a:pt x="5096" y="1119"/>
                  </a:lnTo>
                  <a:lnTo>
                    <a:pt x="5125" y="1133"/>
                  </a:lnTo>
                  <a:lnTo>
                    <a:pt x="5152" y="1152"/>
                  </a:lnTo>
                  <a:lnTo>
                    <a:pt x="5177" y="1173"/>
                  </a:lnTo>
                  <a:lnTo>
                    <a:pt x="5198" y="1198"/>
                  </a:lnTo>
                  <a:lnTo>
                    <a:pt x="5217" y="1225"/>
                  </a:lnTo>
                  <a:lnTo>
                    <a:pt x="5231" y="1254"/>
                  </a:lnTo>
                  <a:lnTo>
                    <a:pt x="5241" y="1285"/>
                  </a:lnTo>
                  <a:lnTo>
                    <a:pt x="5248" y="1317"/>
                  </a:lnTo>
                  <a:close/>
                  <a:moveTo>
                    <a:pt x="7574" y="2244"/>
                  </a:moveTo>
                  <a:lnTo>
                    <a:pt x="5000" y="2244"/>
                  </a:lnTo>
                  <a:lnTo>
                    <a:pt x="2426" y="2244"/>
                  </a:lnTo>
                  <a:lnTo>
                    <a:pt x="2417" y="2244"/>
                  </a:lnTo>
                  <a:lnTo>
                    <a:pt x="2410" y="2245"/>
                  </a:lnTo>
                  <a:lnTo>
                    <a:pt x="2404" y="2245"/>
                  </a:lnTo>
                  <a:lnTo>
                    <a:pt x="2397" y="2246"/>
                  </a:lnTo>
                  <a:lnTo>
                    <a:pt x="2390" y="2247"/>
                  </a:lnTo>
                  <a:lnTo>
                    <a:pt x="2384" y="2249"/>
                  </a:lnTo>
                  <a:lnTo>
                    <a:pt x="2378" y="2250"/>
                  </a:lnTo>
                  <a:lnTo>
                    <a:pt x="2371" y="2252"/>
                  </a:lnTo>
                  <a:lnTo>
                    <a:pt x="2365" y="2254"/>
                  </a:lnTo>
                  <a:lnTo>
                    <a:pt x="2359" y="2256"/>
                  </a:lnTo>
                  <a:lnTo>
                    <a:pt x="2353" y="2259"/>
                  </a:lnTo>
                  <a:lnTo>
                    <a:pt x="2347" y="2262"/>
                  </a:lnTo>
                  <a:lnTo>
                    <a:pt x="2341" y="2265"/>
                  </a:lnTo>
                  <a:lnTo>
                    <a:pt x="2334" y="2269"/>
                  </a:lnTo>
                  <a:lnTo>
                    <a:pt x="2327" y="2273"/>
                  </a:lnTo>
                  <a:lnTo>
                    <a:pt x="2322" y="2276"/>
                  </a:lnTo>
                  <a:lnTo>
                    <a:pt x="2317" y="2280"/>
                  </a:lnTo>
                  <a:lnTo>
                    <a:pt x="2312" y="2284"/>
                  </a:lnTo>
                  <a:lnTo>
                    <a:pt x="2307" y="2288"/>
                  </a:lnTo>
                  <a:lnTo>
                    <a:pt x="2302" y="2292"/>
                  </a:lnTo>
                  <a:lnTo>
                    <a:pt x="2297" y="2297"/>
                  </a:lnTo>
                  <a:lnTo>
                    <a:pt x="2292" y="2302"/>
                  </a:lnTo>
                  <a:lnTo>
                    <a:pt x="2288" y="2307"/>
                  </a:lnTo>
                  <a:lnTo>
                    <a:pt x="2284" y="2312"/>
                  </a:lnTo>
                  <a:lnTo>
                    <a:pt x="2280" y="2317"/>
                  </a:lnTo>
                  <a:lnTo>
                    <a:pt x="2276" y="2322"/>
                  </a:lnTo>
                  <a:lnTo>
                    <a:pt x="2273" y="2327"/>
                  </a:lnTo>
                  <a:lnTo>
                    <a:pt x="2269" y="2334"/>
                  </a:lnTo>
                  <a:lnTo>
                    <a:pt x="2265" y="2341"/>
                  </a:lnTo>
                  <a:lnTo>
                    <a:pt x="2262" y="2347"/>
                  </a:lnTo>
                  <a:lnTo>
                    <a:pt x="2259" y="2353"/>
                  </a:lnTo>
                  <a:lnTo>
                    <a:pt x="2256" y="2359"/>
                  </a:lnTo>
                  <a:lnTo>
                    <a:pt x="2254" y="2365"/>
                  </a:lnTo>
                  <a:lnTo>
                    <a:pt x="2252" y="2371"/>
                  </a:lnTo>
                  <a:lnTo>
                    <a:pt x="2250" y="2378"/>
                  </a:lnTo>
                  <a:lnTo>
                    <a:pt x="2249" y="2384"/>
                  </a:lnTo>
                  <a:lnTo>
                    <a:pt x="2247" y="2390"/>
                  </a:lnTo>
                  <a:lnTo>
                    <a:pt x="2246" y="2397"/>
                  </a:lnTo>
                  <a:lnTo>
                    <a:pt x="2245" y="2404"/>
                  </a:lnTo>
                  <a:lnTo>
                    <a:pt x="2245" y="2410"/>
                  </a:lnTo>
                  <a:lnTo>
                    <a:pt x="2244" y="2417"/>
                  </a:lnTo>
                  <a:lnTo>
                    <a:pt x="2244" y="2426"/>
                  </a:lnTo>
                  <a:lnTo>
                    <a:pt x="2244" y="6286"/>
                  </a:lnTo>
                  <a:lnTo>
                    <a:pt x="2244" y="6295"/>
                  </a:lnTo>
                  <a:lnTo>
                    <a:pt x="2245" y="6302"/>
                  </a:lnTo>
                  <a:lnTo>
                    <a:pt x="2245" y="6308"/>
                  </a:lnTo>
                  <a:lnTo>
                    <a:pt x="2246" y="6315"/>
                  </a:lnTo>
                  <a:lnTo>
                    <a:pt x="2247" y="6322"/>
                  </a:lnTo>
                  <a:lnTo>
                    <a:pt x="2249" y="6328"/>
                  </a:lnTo>
                  <a:lnTo>
                    <a:pt x="2250" y="6334"/>
                  </a:lnTo>
                  <a:lnTo>
                    <a:pt x="2252" y="6341"/>
                  </a:lnTo>
                  <a:lnTo>
                    <a:pt x="2254" y="6347"/>
                  </a:lnTo>
                  <a:lnTo>
                    <a:pt x="2256" y="6353"/>
                  </a:lnTo>
                  <a:lnTo>
                    <a:pt x="2259" y="6359"/>
                  </a:lnTo>
                  <a:lnTo>
                    <a:pt x="2262" y="6365"/>
                  </a:lnTo>
                  <a:lnTo>
                    <a:pt x="2265" y="6371"/>
                  </a:lnTo>
                  <a:lnTo>
                    <a:pt x="2269" y="6378"/>
                  </a:lnTo>
                  <a:lnTo>
                    <a:pt x="2272" y="6384"/>
                  </a:lnTo>
                  <a:lnTo>
                    <a:pt x="2276" y="6390"/>
                  </a:lnTo>
                  <a:lnTo>
                    <a:pt x="2279" y="6395"/>
                  </a:lnTo>
                  <a:lnTo>
                    <a:pt x="2283" y="6400"/>
                  </a:lnTo>
                  <a:lnTo>
                    <a:pt x="2287" y="6405"/>
                  </a:lnTo>
                  <a:lnTo>
                    <a:pt x="2292" y="6410"/>
                  </a:lnTo>
                  <a:lnTo>
                    <a:pt x="2296" y="6414"/>
                  </a:lnTo>
                  <a:lnTo>
                    <a:pt x="2301" y="6419"/>
                  </a:lnTo>
                  <a:lnTo>
                    <a:pt x="2306" y="6424"/>
                  </a:lnTo>
                  <a:lnTo>
                    <a:pt x="2312" y="6428"/>
                  </a:lnTo>
                  <a:lnTo>
                    <a:pt x="2317" y="6432"/>
                  </a:lnTo>
                  <a:lnTo>
                    <a:pt x="2323" y="6436"/>
                  </a:lnTo>
                  <a:lnTo>
                    <a:pt x="2329" y="6440"/>
                  </a:lnTo>
                  <a:lnTo>
                    <a:pt x="2335" y="6444"/>
                  </a:lnTo>
                  <a:lnTo>
                    <a:pt x="2341" y="6447"/>
                  </a:lnTo>
                  <a:lnTo>
                    <a:pt x="2347" y="6450"/>
                  </a:lnTo>
                  <a:lnTo>
                    <a:pt x="2353" y="6453"/>
                  </a:lnTo>
                  <a:lnTo>
                    <a:pt x="2359" y="6456"/>
                  </a:lnTo>
                  <a:lnTo>
                    <a:pt x="2365" y="6458"/>
                  </a:lnTo>
                  <a:lnTo>
                    <a:pt x="2371" y="6460"/>
                  </a:lnTo>
                  <a:lnTo>
                    <a:pt x="2378" y="6462"/>
                  </a:lnTo>
                  <a:lnTo>
                    <a:pt x="2384" y="6463"/>
                  </a:lnTo>
                  <a:lnTo>
                    <a:pt x="2390" y="6465"/>
                  </a:lnTo>
                  <a:lnTo>
                    <a:pt x="2397" y="6466"/>
                  </a:lnTo>
                  <a:lnTo>
                    <a:pt x="2404" y="6467"/>
                  </a:lnTo>
                  <a:lnTo>
                    <a:pt x="2410" y="6467"/>
                  </a:lnTo>
                  <a:lnTo>
                    <a:pt x="2417" y="6468"/>
                  </a:lnTo>
                  <a:lnTo>
                    <a:pt x="2426" y="6468"/>
                  </a:lnTo>
                  <a:lnTo>
                    <a:pt x="7574" y="6468"/>
                  </a:lnTo>
                  <a:lnTo>
                    <a:pt x="7583" y="6468"/>
                  </a:lnTo>
                  <a:lnTo>
                    <a:pt x="7590" y="6467"/>
                  </a:lnTo>
                  <a:lnTo>
                    <a:pt x="7596" y="6467"/>
                  </a:lnTo>
                  <a:lnTo>
                    <a:pt x="7603" y="6466"/>
                  </a:lnTo>
                  <a:lnTo>
                    <a:pt x="7610" y="6465"/>
                  </a:lnTo>
                  <a:lnTo>
                    <a:pt x="7616" y="6463"/>
                  </a:lnTo>
                  <a:lnTo>
                    <a:pt x="7622" y="6462"/>
                  </a:lnTo>
                  <a:lnTo>
                    <a:pt x="7629" y="6460"/>
                  </a:lnTo>
                  <a:lnTo>
                    <a:pt x="7635" y="6458"/>
                  </a:lnTo>
                  <a:lnTo>
                    <a:pt x="7641" y="6456"/>
                  </a:lnTo>
                  <a:lnTo>
                    <a:pt x="7647" y="6453"/>
                  </a:lnTo>
                  <a:lnTo>
                    <a:pt x="7653" y="6450"/>
                  </a:lnTo>
                  <a:lnTo>
                    <a:pt x="7659" y="6447"/>
                  </a:lnTo>
                  <a:lnTo>
                    <a:pt x="7665" y="6444"/>
                  </a:lnTo>
                  <a:lnTo>
                    <a:pt x="7671" y="6440"/>
                  </a:lnTo>
                  <a:lnTo>
                    <a:pt x="7677" y="6436"/>
                  </a:lnTo>
                  <a:lnTo>
                    <a:pt x="7683" y="6432"/>
                  </a:lnTo>
                  <a:lnTo>
                    <a:pt x="7688" y="6428"/>
                  </a:lnTo>
                  <a:lnTo>
                    <a:pt x="7694" y="6424"/>
                  </a:lnTo>
                  <a:lnTo>
                    <a:pt x="7699" y="6419"/>
                  </a:lnTo>
                  <a:lnTo>
                    <a:pt x="7704" y="6414"/>
                  </a:lnTo>
                  <a:lnTo>
                    <a:pt x="7708" y="6410"/>
                  </a:lnTo>
                  <a:lnTo>
                    <a:pt x="7713" y="6405"/>
                  </a:lnTo>
                  <a:lnTo>
                    <a:pt x="7717" y="6400"/>
                  </a:lnTo>
                  <a:lnTo>
                    <a:pt x="7721" y="6395"/>
                  </a:lnTo>
                  <a:lnTo>
                    <a:pt x="7724" y="6390"/>
                  </a:lnTo>
                  <a:lnTo>
                    <a:pt x="7728" y="6384"/>
                  </a:lnTo>
                  <a:lnTo>
                    <a:pt x="7731" y="6378"/>
                  </a:lnTo>
                  <a:lnTo>
                    <a:pt x="7735" y="6371"/>
                  </a:lnTo>
                  <a:lnTo>
                    <a:pt x="7738" y="6365"/>
                  </a:lnTo>
                  <a:lnTo>
                    <a:pt x="7741" y="6359"/>
                  </a:lnTo>
                  <a:lnTo>
                    <a:pt x="7744" y="6353"/>
                  </a:lnTo>
                  <a:lnTo>
                    <a:pt x="7746" y="6347"/>
                  </a:lnTo>
                  <a:lnTo>
                    <a:pt x="7748" y="6341"/>
                  </a:lnTo>
                  <a:lnTo>
                    <a:pt x="7750" y="6334"/>
                  </a:lnTo>
                  <a:lnTo>
                    <a:pt x="7751" y="6328"/>
                  </a:lnTo>
                  <a:lnTo>
                    <a:pt x="7753" y="6322"/>
                  </a:lnTo>
                  <a:lnTo>
                    <a:pt x="7754" y="6315"/>
                  </a:lnTo>
                  <a:lnTo>
                    <a:pt x="7755" y="6308"/>
                  </a:lnTo>
                  <a:lnTo>
                    <a:pt x="7755" y="6302"/>
                  </a:lnTo>
                  <a:lnTo>
                    <a:pt x="7756" y="6295"/>
                  </a:lnTo>
                  <a:lnTo>
                    <a:pt x="7756" y="6286"/>
                  </a:lnTo>
                  <a:lnTo>
                    <a:pt x="7756" y="2426"/>
                  </a:lnTo>
                  <a:lnTo>
                    <a:pt x="7756" y="2417"/>
                  </a:lnTo>
                  <a:lnTo>
                    <a:pt x="7755" y="2410"/>
                  </a:lnTo>
                  <a:lnTo>
                    <a:pt x="7755" y="2404"/>
                  </a:lnTo>
                  <a:lnTo>
                    <a:pt x="7754" y="2397"/>
                  </a:lnTo>
                  <a:lnTo>
                    <a:pt x="7753" y="2390"/>
                  </a:lnTo>
                  <a:lnTo>
                    <a:pt x="7751" y="2384"/>
                  </a:lnTo>
                  <a:lnTo>
                    <a:pt x="7750" y="2378"/>
                  </a:lnTo>
                  <a:lnTo>
                    <a:pt x="7748" y="2371"/>
                  </a:lnTo>
                  <a:lnTo>
                    <a:pt x="7746" y="2365"/>
                  </a:lnTo>
                  <a:lnTo>
                    <a:pt x="7744" y="2359"/>
                  </a:lnTo>
                  <a:lnTo>
                    <a:pt x="7741" y="2353"/>
                  </a:lnTo>
                  <a:lnTo>
                    <a:pt x="7738" y="2347"/>
                  </a:lnTo>
                  <a:lnTo>
                    <a:pt x="7735" y="2341"/>
                  </a:lnTo>
                  <a:lnTo>
                    <a:pt x="7731" y="2334"/>
                  </a:lnTo>
                  <a:lnTo>
                    <a:pt x="7727" y="2327"/>
                  </a:lnTo>
                  <a:lnTo>
                    <a:pt x="7724" y="2322"/>
                  </a:lnTo>
                  <a:lnTo>
                    <a:pt x="7720" y="2317"/>
                  </a:lnTo>
                  <a:lnTo>
                    <a:pt x="7716" y="2312"/>
                  </a:lnTo>
                  <a:lnTo>
                    <a:pt x="7712" y="2307"/>
                  </a:lnTo>
                  <a:lnTo>
                    <a:pt x="7708" y="2302"/>
                  </a:lnTo>
                  <a:lnTo>
                    <a:pt x="7703" y="2297"/>
                  </a:lnTo>
                  <a:lnTo>
                    <a:pt x="7698" y="2292"/>
                  </a:lnTo>
                  <a:lnTo>
                    <a:pt x="7693" y="2288"/>
                  </a:lnTo>
                  <a:lnTo>
                    <a:pt x="7688" y="2284"/>
                  </a:lnTo>
                  <a:lnTo>
                    <a:pt x="7683" y="2280"/>
                  </a:lnTo>
                  <a:lnTo>
                    <a:pt x="7678" y="2276"/>
                  </a:lnTo>
                  <a:lnTo>
                    <a:pt x="7673" y="2273"/>
                  </a:lnTo>
                  <a:lnTo>
                    <a:pt x="7666" y="2269"/>
                  </a:lnTo>
                  <a:lnTo>
                    <a:pt x="7659" y="2265"/>
                  </a:lnTo>
                  <a:lnTo>
                    <a:pt x="7653" y="2262"/>
                  </a:lnTo>
                  <a:lnTo>
                    <a:pt x="7647" y="2259"/>
                  </a:lnTo>
                  <a:lnTo>
                    <a:pt x="7641" y="2256"/>
                  </a:lnTo>
                  <a:lnTo>
                    <a:pt x="7635" y="2254"/>
                  </a:lnTo>
                  <a:lnTo>
                    <a:pt x="7629" y="2252"/>
                  </a:lnTo>
                  <a:lnTo>
                    <a:pt x="7622" y="2250"/>
                  </a:lnTo>
                  <a:lnTo>
                    <a:pt x="7616" y="2249"/>
                  </a:lnTo>
                  <a:lnTo>
                    <a:pt x="7610" y="2247"/>
                  </a:lnTo>
                  <a:lnTo>
                    <a:pt x="7603" y="2246"/>
                  </a:lnTo>
                  <a:lnTo>
                    <a:pt x="7596" y="2245"/>
                  </a:lnTo>
                  <a:lnTo>
                    <a:pt x="7590" y="2245"/>
                  </a:lnTo>
                  <a:lnTo>
                    <a:pt x="7583" y="2244"/>
                  </a:lnTo>
                  <a:lnTo>
                    <a:pt x="7574" y="224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2" name="Rectangle 41">
            <a:extLst>
              <a:ext uri="{FF2B5EF4-FFF2-40B4-BE49-F238E27FC236}">
                <a16:creationId xmlns:a16="http://schemas.microsoft.com/office/drawing/2014/main" id="{79CF3DD4-358A-4F9B-9916-7758BE2C0023}"/>
              </a:ext>
            </a:extLst>
          </p:cNvPr>
          <p:cNvSpPr/>
          <p:nvPr/>
        </p:nvSpPr>
        <p:spPr>
          <a:xfrm>
            <a:off x="436849" y="5950021"/>
            <a:ext cx="2535509" cy="653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Shape1_20221011_134840">
            <a:extLst>
              <a:ext uri="{FF2B5EF4-FFF2-40B4-BE49-F238E27FC236}">
                <a16:creationId xmlns:a16="http://schemas.microsoft.com/office/drawing/2014/main" id="{C9632496-2742-44C2-B789-AAFA5E269A55}"/>
              </a:ext>
            </a:extLst>
          </p:cNvPr>
          <p:cNvSpPr/>
          <p:nvPr/>
        </p:nvSpPr>
        <p:spPr>
          <a:xfrm>
            <a:off x="3222565" y="1717847"/>
            <a:ext cx="2819271" cy="4240524"/>
          </a:xfrm>
          <a:prstGeom prst="rect">
            <a:avLst/>
          </a:prstGeom>
          <a:noFill/>
          <a:ln>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501427">
              <a:defRPr/>
            </a:pPr>
            <a:endParaRPr lang="en-IN" sz="2639" dirty="0">
              <a:solidFill>
                <a:prstClr val="white"/>
              </a:solidFill>
            </a:endParaRPr>
          </a:p>
        </p:txBody>
      </p:sp>
      <p:sp>
        <p:nvSpPr>
          <p:cNvPr id="9" name="Pentagon 108">
            <a:extLst>
              <a:ext uri="{FF2B5EF4-FFF2-40B4-BE49-F238E27FC236}">
                <a16:creationId xmlns:a16="http://schemas.microsoft.com/office/drawing/2014/main" id="{01AB16A7-787F-44A2-9A2E-93B50094C139}"/>
              </a:ext>
            </a:extLst>
          </p:cNvPr>
          <p:cNvSpPr/>
          <p:nvPr/>
        </p:nvSpPr>
        <p:spPr>
          <a:xfrm rot="5400000">
            <a:off x="3824382" y="1130917"/>
            <a:ext cx="1615313" cy="2548093"/>
          </a:xfrm>
          <a:prstGeom prst="homePlate">
            <a:avLst>
              <a:gd name="adj" fmla="val 32372"/>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11" name="Shape1_20210709_090402">
            <a:extLst>
              <a:ext uri="{FF2B5EF4-FFF2-40B4-BE49-F238E27FC236}">
                <a16:creationId xmlns:a16="http://schemas.microsoft.com/office/drawing/2014/main" id="{5C2ED375-10FA-44F7-B977-92DDD30C992C}"/>
              </a:ext>
            </a:extLst>
          </p:cNvPr>
          <p:cNvSpPr txBox="1"/>
          <p:nvPr/>
        </p:nvSpPr>
        <p:spPr>
          <a:xfrm>
            <a:off x="3383482" y="3354139"/>
            <a:ext cx="2497440" cy="276999"/>
          </a:xfrm>
          <a:prstGeom prst="rect">
            <a:avLst/>
          </a:prstGeom>
          <a:noFill/>
        </p:spPr>
        <p:txBody>
          <a:bodyPr vert="horz" lIns="0" tIns="0" rIns="0" bIns="0" rtlCol="0" anchor="b">
            <a:normAutofit/>
          </a:bodyPr>
          <a:lstStyle/>
          <a:p>
            <a:pPr algn="ctr" defTabSz="1501427">
              <a:buSzPct val="100000"/>
              <a:defRPr/>
            </a:pPr>
            <a:r>
              <a:rPr lang="en-US" b="1" dirty="0">
                <a:solidFill>
                  <a:schemeClr val="tx1">
                    <a:lumMod val="100000"/>
                  </a:schemeClr>
                </a:solidFill>
              </a:rPr>
              <a:t>Cost base</a:t>
            </a:r>
          </a:p>
        </p:txBody>
      </p:sp>
      <p:sp>
        <p:nvSpPr>
          <p:cNvPr id="12" name="TextBox 11">
            <a:extLst>
              <a:ext uri="{FF2B5EF4-FFF2-40B4-BE49-F238E27FC236}">
                <a16:creationId xmlns:a16="http://schemas.microsoft.com/office/drawing/2014/main" id="{C667226F-5E76-47CA-83BC-9556C0B79A9A}"/>
              </a:ext>
            </a:extLst>
          </p:cNvPr>
          <p:cNvSpPr txBox="1"/>
          <p:nvPr/>
        </p:nvSpPr>
        <p:spPr>
          <a:xfrm>
            <a:off x="3383482" y="3751678"/>
            <a:ext cx="2497440" cy="2012514"/>
          </a:xfrm>
          <a:prstGeom prst="rect">
            <a:avLst/>
          </a:prstGeom>
          <a:noFill/>
        </p:spPr>
        <p:txBody>
          <a:bodyPr vert="horz" lIns="0" tIns="0" rIns="0" bIns="0" rtlCol="0">
            <a:normAutofit/>
          </a:bodyPr>
          <a:lstStyle/>
          <a:p>
            <a:pPr algn="ctr" defTabSz="1501427">
              <a:buSzPct val="100000"/>
              <a:defRPr/>
            </a:pPr>
            <a:r>
              <a:rPr lang="en-US" dirty="0">
                <a:solidFill>
                  <a:schemeClr val="tx1">
                    <a:lumMod val="100000"/>
                  </a:schemeClr>
                </a:solidFill>
              </a:rPr>
              <a:t>A store and corporate footprint sized for a $1.8B company now carries a $1.4B business, leaving fixed costs far too high for current sales.</a:t>
            </a:r>
          </a:p>
        </p:txBody>
      </p:sp>
      <p:grpSp>
        <p:nvGrpSpPr>
          <p:cNvPr id="36" name="Group 35">
            <a:extLst>
              <a:ext uri="{FF2B5EF4-FFF2-40B4-BE49-F238E27FC236}">
                <a16:creationId xmlns:a16="http://schemas.microsoft.com/office/drawing/2014/main" id="{D39B576A-5F2C-42B2-88BA-B7280695ED9B}"/>
              </a:ext>
            </a:extLst>
          </p:cNvPr>
          <p:cNvGrpSpPr/>
          <p:nvPr/>
        </p:nvGrpSpPr>
        <p:grpSpPr>
          <a:xfrm>
            <a:off x="4129838" y="2067831"/>
            <a:ext cx="1004400" cy="1003000"/>
            <a:chOff x="6968299" y="1554480"/>
            <a:chExt cx="914400" cy="914400"/>
          </a:xfrm>
          <a:solidFill>
            <a:schemeClr val="bg1"/>
          </a:solidFill>
        </p:grpSpPr>
        <p:sp>
          <p:nvSpPr>
            <p:cNvPr id="67" name="Google Shape;742;p8"/>
            <p:cNvSpPr/>
            <p:nvPr/>
          </p:nvSpPr>
          <p:spPr>
            <a:xfrm>
              <a:off x="6968299" y="1554480"/>
              <a:ext cx="914400" cy="914400"/>
            </a:xfrm>
            <a:custGeom>
              <a:avLst/>
              <a:gdLst/>
              <a:ahLst/>
              <a:cxnLst/>
              <a:rect l="l" t="t" r="r" b="b"/>
              <a:pathLst>
                <a:path w="10000" h="10000" extrusionOk="0">
                  <a:moveTo>
                    <a:pt x="4316" y="8308"/>
                  </a:moveTo>
                  <a:lnTo>
                    <a:pt x="4316" y="6483"/>
                  </a:lnTo>
                  <a:lnTo>
                    <a:pt x="4316" y="6457"/>
                  </a:lnTo>
                  <a:lnTo>
                    <a:pt x="4318" y="6432"/>
                  </a:lnTo>
                  <a:lnTo>
                    <a:pt x="4320" y="6406"/>
                  </a:lnTo>
                  <a:lnTo>
                    <a:pt x="4324" y="6381"/>
                  </a:lnTo>
                  <a:lnTo>
                    <a:pt x="4328" y="6356"/>
                  </a:lnTo>
                  <a:lnTo>
                    <a:pt x="4333" y="6331"/>
                  </a:lnTo>
                  <a:lnTo>
                    <a:pt x="4339" y="6306"/>
                  </a:lnTo>
                  <a:lnTo>
                    <a:pt x="4346" y="6281"/>
                  </a:lnTo>
                  <a:lnTo>
                    <a:pt x="4354" y="6257"/>
                  </a:lnTo>
                  <a:lnTo>
                    <a:pt x="4363" y="6233"/>
                  </a:lnTo>
                  <a:lnTo>
                    <a:pt x="4372" y="6210"/>
                  </a:lnTo>
                  <a:lnTo>
                    <a:pt x="4383" y="6186"/>
                  </a:lnTo>
                  <a:lnTo>
                    <a:pt x="4395" y="6163"/>
                  </a:lnTo>
                  <a:lnTo>
                    <a:pt x="4407" y="6141"/>
                  </a:lnTo>
                  <a:lnTo>
                    <a:pt x="4420" y="6119"/>
                  </a:lnTo>
                  <a:lnTo>
                    <a:pt x="4434" y="6097"/>
                  </a:lnTo>
                  <a:lnTo>
                    <a:pt x="4449" y="6077"/>
                  </a:lnTo>
                  <a:lnTo>
                    <a:pt x="4465" y="6056"/>
                  </a:lnTo>
                  <a:lnTo>
                    <a:pt x="4481" y="6037"/>
                  </a:lnTo>
                  <a:lnTo>
                    <a:pt x="4498" y="6017"/>
                  </a:lnTo>
                  <a:lnTo>
                    <a:pt x="4516" y="5999"/>
                  </a:lnTo>
                  <a:lnTo>
                    <a:pt x="4534" y="5981"/>
                  </a:lnTo>
                  <a:lnTo>
                    <a:pt x="4554" y="5964"/>
                  </a:lnTo>
                  <a:lnTo>
                    <a:pt x="4573" y="5948"/>
                  </a:lnTo>
                  <a:lnTo>
                    <a:pt x="4594" y="5932"/>
                  </a:lnTo>
                  <a:lnTo>
                    <a:pt x="4614" y="5917"/>
                  </a:lnTo>
                  <a:lnTo>
                    <a:pt x="4636" y="5903"/>
                  </a:lnTo>
                  <a:lnTo>
                    <a:pt x="4658" y="5890"/>
                  </a:lnTo>
                  <a:lnTo>
                    <a:pt x="4680" y="5878"/>
                  </a:lnTo>
                  <a:lnTo>
                    <a:pt x="4703" y="5866"/>
                  </a:lnTo>
                  <a:lnTo>
                    <a:pt x="4727" y="5855"/>
                  </a:lnTo>
                  <a:lnTo>
                    <a:pt x="4750" y="5846"/>
                  </a:lnTo>
                  <a:lnTo>
                    <a:pt x="4774" y="5837"/>
                  </a:lnTo>
                  <a:lnTo>
                    <a:pt x="4798" y="5829"/>
                  </a:lnTo>
                  <a:lnTo>
                    <a:pt x="4823" y="5822"/>
                  </a:lnTo>
                  <a:lnTo>
                    <a:pt x="4848" y="5815"/>
                  </a:lnTo>
                  <a:lnTo>
                    <a:pt x="4873" y="5810"/>
                  </a:lnTo>
                  <a:lnTo>
                    <a:pt x="4898" y="5806"/>
                  </a:lnTo>
                  <a:lnTo>
                    <a:pt x="4923" y="5802"/>
                  </a:lnTo>
                  <a:lnTo>
                    <a:pt x="4949" y="5800"/>
                  </a:lnTo>
                  <a:lnTo>
                    <a:pt x="4974" y="5798"/>
                  </a:lnTo>
                  <a:lnTo>
                    <a:pt x="5000" y="5798"/>
                  </a:lnTo>
                  <a:lnTo>
                    <a:pt x="5026" y="5798"/>
                  </a:lnTo>
                  <a:lnTo>
                    <a:pt x="5051" y="5800"/>
                  </a:lnTo>
                  <a:lnTo>
                    <a:pt x="5077" y="5802"/>
                  </a:lnTo>
                  <a:lnTo>
                    <a:pt x="5102" y="5806"/>
                  </a:lnTo>
                  <a:lnTo>
                    <a:pt x="5127" y="5810"/>
                  </a:lnTo>
                  <a:lnTo>
                    <a:pt x="5152" y="5815"/>
                  </a:lnTo>
                  <a:lnTo>
                    <a:pt x="5177" y="5821"/>
                  </a:lnTo>
                  <a:lnTo>
                    <a:pt x="5202" y="5829"/>
                  </a:lnTo>
                  <a:lnTo>
                    <a:pt x="5226" y="5837"/>
                  </a:lnTo>
                  <a:lnTo>
                    <a:pt x="5250" y="5846"/>
                  </a:lnTo>
                  <a:lnTo>
                    <a:pt x="5273" y="5855"/>
                  </a:lnTo>
                  <a:lnTo>
                    <a:pt x="5297" y="5866"/>
                  </a:lnTo>
                  <a:lnTo>
                    <a:pt x="5320" y="5878"/>
                  </a:lnTo>
                  <a:lnTo>
                    <a:pt x="5342" y="5890"/>
                  </a:lnTo>
                  <a:lnTo>
                    <a:pt x="5364" y="5903"/>
                  </a:lnTo>
                  <a:lnTo>
                    <a:pt x="5386" y="5917"/>
                  </a:lnTo>
                  <a:lnTo>
                    <a:pt x="5406" y="5932"/>
                  </a:lnTo>
                  <a:lnTo>
                    <a:pt x="5427" y="5948"/>
                  </a:lnTo>
                  <a:lnTo>
                    <a:pt x="5446" y="5964"/>
                  </a:lnTo>
                  <a:lnTo>
                    <a:pt x="5466" y="5981"/>
                  </a:lnTo>
                  <a:lnTo>
                    <a:pt x="5484" y="5999"/>
                  </a:lnTo>
                  <a:lnTo>
                    <a:pt x="5502" y="6017"/>
                  </a:lnTo>
                  <a:lnTo>
                    <a:pt x="5519" y="6037"/>
                  </a:lnTo>
                  <a:lnTo>
                    <a:pt x="5535" y="6056"/>
                  </a:lnTo>
                  <a:lnTo>
                    <a:pt x="5551" y="6077"/>
                  </a:lnTo>
                  <a:lnTo>
                    <a:pt x="5566" y="6097"/>
                  </a:lnTo>
                  <a:lnTo>
                    <a:pt x="5580" y="6119"/>
                  </a:lnTo>
                  <a:lnTo>
                    <a:pt x="5593" y="6141"/>
                  </a:lnTo>
                  <a:lnTo>
                    <a:pt x="5605" y="6163"/>
                  </a:lnTo>
                  <a:lnTo>
                    <a:pt x="5617" y="6186"/>
                  </a:lnTo>
                  <a:lnTo>
                    <a:pt x="5628" y="6210"/>
                  </a:lnTo>
                  <a:lnTo>
                    <a:pt x="5637" y="6233"/>
                  </a:lnTo>
                  <a:lnTo>
                    <a:pt x="5646" y="6257"/>
                  </a:lnTo>
                  <a:lnTo>
                    <a:pt x="5654" y="6281"/>
                  </a:lnTo>
                  <a:lnTo>
                    <a:pt x="5661" y="6306"/>
                  </a:lnTo>
                  <a:lnTo>
                    <a:pt x="5667" y="6331"/>
                  </a:lnTo>
                  <a:lnTo>
                    <a:pt x="5672" y="6356"/>
                  </a:lnTo>
                  <a:lnTo>
                    <a:pt x="5676" y="6381"/>
                  </a:lnTo>
                  <a:lnTo>
                    <a:pt x="5680" y="6406"/>
                  </a:lnTo>
                  <a:lnTo>
                    <a:pt x="5682" y="6432"/>
                  </a:lnTo>
                  <a:lnTo>
                    <a:pt x="5684" y="6457"/>
                  </a:lnTo>
                  <a:lnTo>
                    <a:pt x="5684" y="6483"/>
                  </a:lnTo>
                  <a:lnTo>
                    <a:pt x="5684" y="8308"/>
                  </a:lnTo>
                  <a:lnTo>
                    <a:pt x="4316" y="830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8" name="Google Shape;743;p8"/>
            <p:cNvSpPr/>
            <p:nvPr/>
          </p:nvSpPr>
          <p:spPr>
            <a:xfrm>
              <a:off x="6968299" y="1554480"/>
              <a:ext cx="914400" cy="914400"/>
            </a:xfrm>
            <a:custGeom>
              <a:avLst/>
              <a:gdLst/>
              <a:ahLst/>
              <a:cxnLst/>
              <a:rect l="l" t="t" r="r" b="b"/>
              <a:pathLst>
                <a:path w="10000" h="10000" extrusionOk="0">
                  <a:moveTo>
                    <a:pt x="5933" y="6453"/>
                  </a:moveTo>
                  <a:lnTo>
                    <a:pt x="5934" y="6478"/>
                  </a:lnTo>
                  <a:lnTo>
                    <a:pt x="5934" y="6483"/>
                  </a:lnTo>
                  <a:lnTo>
                    <a:pt x="5934" y="8286"/>
                  </a:lnTo>
                  <a:lnTo>
                    <a:pt x="8650" y="8286"/>
                  </a:lnTo>
                  <a:lnTo>
                    <a:pt x="8683" y="8288"/>
                  </a:lnTo>
                  <a:lnTo>
                    <a:pt x="8715" y="8295"/>
                  </a:lnTo>
                  <a:lnTo>
                    <a:pt x="8746" y="8305"/>
                  </a:lnTo>
                  <a:lnTo>
                    <a:pt x="8775" y="8319"/>
                  </a:lnTo>
                  <a:lnTo>
                    <a:pt x="8802" y="8338"/>
                  </a:lnTo>
                  <a:lnTo>
                    <a:pt x="8827" y="8359"/>
                  </a:lnTo>
                  <a:lnTo>
                    <a:pt x="8848" y="8384"/>
                  </a:lnTo>
                  <a:lnTo>
                    <a:pt x="8867" y="8411"/>
                  </a:lnTo>
                  <a:lnTo>
                    <a:pt x="8881" y="8440"/>
                  </a:lnTo>
                  <a:lnTo>
                    <a:pt x="8891" y="8471"/>
                  </a:lnTo>
                  <a:lnTo>
                    <a:pt x="8898" y="8503"/>
                  </a:lnTo>
                  <a:lnTo>
                    <a:pt x="8900" y="8536"/>
                  </a:lnTo>
                  <a:lnTo>
                    <a:pt x="8898" y="8569"/>
                  </a:lnTo>
                  <a:lnTo>
                    <a:pt x="8891" y="8601"/>
                  </a:lnTo>
                  <a:lnTo>
                    <a:pt x="8881" y="8632"/>
                  </a:lnTo>
                  <a:lnTo>
                    <a:pt x="8867" y="8661"/>
                  </a:lnTo>
                  <a:lnTo>
                    <a:pt x="8848" y="8688"/>
                  </a:lnTo>
                  <a:lnTo>
                    <a:pt x="8827" y="8713"/>
                  </a:lnTo>
                  <a:lnTo>
                    <a:pt x="8802" y="8734"/>
                  </a:lnTo>
                  <a:lnTo>
                    <a:pt x="8775" y="8753"/>
                  </a:lnTo>
                  <a:lnTo>
                    <a:pt x="8746" y="8767"/>
                  </a:lnTo>
                  <a:lnTo>
                    <a:pt x="8715" y="8777"/>
                  </a:lnTo>
                  <a:lnTo>
                    <a:pt x="8683" y="8784"/>
                  </a:lnTo>
                  <a:lnTo>
                    <a:pt x="8650" y="8786"/>
                  </a:lnTo>
                  <a:lnTo>
                    <a:pt x="1350" y="8786"/>
                  </a:lnTo>
                  <a:lnTo>
                    <a:pt x="1317" y="8784"/>
                  </a:lnTo>
                  <a:lnTo>
                    <a:pt x="1285" y="8777"/>
                  </a:lnTo>
                  <a:lnTo>
                    <a:pt x="1254" y="8767"/>
                  </a:lnTo>
                  <a:lnTo>
                    <a:pt x="1225" y="8753"/>
                  </a:lnTo>
                  <a:lnTo>
                    <a:pt x="1198" y="8734"/>
                  </a:lnTo>
                  <a:lnTo>
                    <a:pt x="1173" y="8713"/>
                  </a:lnTo>
                  <a:lnTo>
                    <a:pt x="1152" y="8688"/>
                  </a:lnTo>
                  <a:lnTo>
                    <a:pt x="1133" y="8661"/>
                  </a:lnTo>
                  <a:lnTo>
                    <a:pt x="1119" y="8632"/>
                  </a:lnTo>
                  <a:lnTo>
                    <a:pt x="1109" y="8601"/>
                  </a:lnTo>
                  <a:lnTo>
                    <a:pt x="1102" y="8569"/>
                  </a:lnTo>
                  <a:lnTo>
                    <a:pt x="1100" y="8536"/>
                  </a:lnTo>
                  <a:lnTo>
                    <a:pt x="1102" y="8503"/>
                  </a:lnTo>
                  <a:lnTo>
                    <a:pt x="1109" y="8471"/>
                  </a:lnTo>
                  <a:lnTo>
                    <a:pt x="1119" y="8440"/>
                  </a:lnTo>
                  <a:lnTo>
                    <a:pt x="1133" y="8411"/>
                  </a:lnTo>
                  <a:lnTo>
                    <a:pt x="1152" y="8384"/>
                  </a:lnTo>
                  <a:lnTo>
                    <a:pt x="1173" y="8359"/>
                  </a:lnTo>
                  <a:lnTo>
                    <a:pt x="1198" y="8338"/>
                  </a:lnTo>
                  <a:lnTo>
                    <a:pt x="1225" y="8319"/>
                  </a:lnTo>
                  <a:lnTo>
                    <a:pt x="1254" y="8305"/>
                  </a:lnTo>
                  <a:lnTo>
                    <a:pt x="1285" y="8295"/>
                  </a:lnTo>
                  <a:lnTo>
                    <a:pt x="1317" y="8288"/>
                  </a:lnTo>
                  <a:lnTo>
                    <a:pt x="1350" y="8286"/>
                  </a:lnTo>
                  <a:lnTo>
                    <a:pt x="4066" y="8286"/>
                  </a:lnTo>
                  <a:lnTo>
                    <a:pt x="4066" y="6483"/>
                  </a:lnTo>
                  <a:lnTo>
                    <a:pt x="4066" y="6478"/>
                  </a:lnTo>
                  <a:lnTo>
                    <a:pt x="4067" y="6453"/>
                  </a:lnTo>
                  <a:lnTo>
                    <a:pt x="4067" y="6443"/>
                  </a:lnTo>
                  <a:lnTo>
                    <a:pt x="4068" y="6418"/>
                  </a:lnTo>
                  <a:lnTo>
                    <a:pt x="4069" y="6409"/>
                  </a:lnTo>
                  <a:lnTo>
                    <a:pt x="4071" y="6383"/>
                  </a:lnTo>
                  <a:lnTo>
                    <a:pt x="4072" y="6374"/>
                  </a:lnTo>
                  <a:lnTo>
                    <a:pt x="4076" y="6349"/>
                  </a:lnTo>
                  <a:lnTo>
                    <a:pt x="4077" y="6340"/>
                  </a:lnTo>
                  <a:lnTo>
                    <a:pt x="4081" y="6314"/>
                  </a:lnTo>
                  <a:lnTo>
                    <a:pt x="4083" y="6305"/>
                  </a:lnTo>
                  <a:lnTo>
                    <a:pt x="4088" y="6280"/>
                  </a:lnTo>
                  <a:lnTo>
                    <a:pt x="4090" y="6271"/>
                  </a:lnTo>
                  <a:lnTo>
                    <a:pt x="4096" y="6246"/>
                  </a:lnTo>
                  <a:lnTo>
                    <a:pt x="4099" y="6237"/>
                  </a:lnTo>
                  <a:lnTo>
                    <a:pt x="4106" y="6213"/>
                  </a:lnTo>
                  <a:lnTo>
                    <a:pt x="4108" y="6204"/>
                  </a:lnTo>
                  <a:lnTo>
                    <a:pt x="4116" y="6180"/>
                  </a:lnTo>
                  <a:lnTo>
                    <a:pt x="4119" y="6171"/>
                  </a:lnTo>
                  <a:lnTo>
                    <a:pt x="4128" y="6147"/>
                  </a:lnTo>
                  <a:lnTo>
                    <a:pt x="4132" y="6138"/>
                  </a:lnTo>
                  <a:lnTo>
                    <a:pt x="4141" y="6115"/>
                  </a:lnTo>
                  <a:lnTo>
                    <a:pt x="4145" y="6106"/>
                  </a:lnTo>
                  <a:lnTo>
                    <a:pt x="4156" y="6083"/>
                  </a:lnTo>
                  <a:lnTo>
                    <a:pt x="4160" y="6074"/>
                  </a:lnTo>
                  <a:lnTo>
                    <a:pt x="4171" y="6051"/>
                  </a:lnTo>
                  <a:lnTo>
                    <a:pt x="4176" y="6043"/>
                  </a:lnTo>
                  <a:lnTo>
                    <a:pt x="4188" y="6020"/>
                  </a:lnTo>
                  <a:lnTo>
                    <a:pt x="4193" y="6012"/>
                  </a:lnTo>
                  <a:lnTo>
                    <a:pt x="4206" y="5990"/>
                  </a:lnTo>
                  <a:lnTo>
                    <a:pt x="4211" y="5982"/>
                  </a:lnTo>
                  <a:lnTo>
                    <a:pt x="4225" y="5961"/>
                  </a:lnTo>
                  <a:lnTo>
                    <a:pt x="4231" y="5953"/>
                  </a:lnTo>
                  <a:lnTo>
                    <a:pt x="4245" y="5932"/>
                  </a:lnTo>
                  <a:lnTo>
                    <a:pt x="4251" y="5924"/>
                  </a:lnTo>
                  <a:lnTo>
                    <a:pt x="4267" y="5904"/>
                  </a:lnTo>
                  <a:lnTo>
                    <a:pt x="4272" y="5897"/>
                  </a:lnTo>
                  <a:lnTo>
                    <a:pt x="4289" y="5877"/>
                  </a:lnTo>
                  <a:lnTo>
                    <a:pt x="4295" y="5870"/>
                  </a:lnTo>
                  <a:lnTo>
                    <a:pt x="4312" y="5851"/>
                  </a:lnTo>
                  <a:lnTo>
                    <a:pt x="4318" y="5844"/>
                  </a:lnTo>
                  <a:lnTo>
                    <a:pt x="4336" y="5826"/>
                  </a:lnTo>
                  <a:lnTo>
                    <a:pt x="4343" y="5819"/>
                  </a:lnTo>
                  <a:lnTo>
                    <a:pt x="4361" y="5801"/>
                  </a:lnTo>
                  <a:lnTo>
                    <a:pt x="4368" y="5795"/>
                  </a:lnTo>
                  <a:lnTo>
                    <a:pt x="4387" y="5778"/>
                  </a:lnTo>
                  <a:lnTo>
                    <a:pt x="4394" y="5772"/>
                  </a:lnTo>
                  <a:lnTo>
                    <a:pt x="4414" y="5755"/>
                  </a:lnTo>
                  <a:lnTo>
                    <a:pt x="4421" y="5750"/>
                  </a:lnTo>
                  <a:lnTo>
                    <a:pt x="4441" y="5734"/>
                  </a:lnTo>
                  <a:lnTo>
                    <a:pt x="4449" y="5728"/>
                  </a:lnTo>
                  <a:lnTo>
                    <a:pt x="4470" y="5714"/>
                  </a:lnTo>
                  <a:lnTo>
                    <a:pt x="4478" y="5708"/>
                  </a:lnTo>
                  <a:lnTo>
                    <a:pt x="4499" y="5694"/>
                  </a:lnTo>
                  <a:lnTo>
                    <a:pt x="4507" y="5689"/>
                  </a:lnTo>
                  <a:lnTo>
                    <a:pt x="4529" y="5676"/>
                  </a:lnTo>
                  <a:lnTo>
                    <a:pt x="4537" y="5671"/>
                  </a:lnTo>
                  <a:lnTo>
                    <a:pt x="4560" y="5659"/>
                  </a:lnTo>
                  <a:lnTo>
                    <a:pt x="4568" y="5654"/>
                  </a:lnTo>
                  <a:lnTo>
                    <a:pt x="4591" y="5643"/>
                  </a:lnTo>
                  <a:lnTo>
                    <a:pt x="4599" y="5639"/>
                  </a:lnTo>
                  <a:lnTo>
                    <a:pt x="4622" y="5628"/>
                  </a:lnTo>
                  <a:lnTo>
                    <a:pt x="4631" y="5624"/>
                  </a:lnTo>
                  <a:lnTo>
                    <a:pt x="4654" y="5615"/>
                  </a:lnTo>
                  <a:lnTo>
                    <a:pt x="4663" y="5611"/>
                  </a:lnTo>
                  <a:lnTo>
                    <a:pt x="4687" y="5602"/>
                  </a:lnTo>
                  <a:lnTo>
                    <a:pt x="4696" y="5599"/>
                  </a:lnTo>
                  <a:lnTo>
                    <a:pt x="4720" y="5591"/>
                  </a:lnTo>
                  <a:lnTo>
                    <a:pt x="4729" y="5588"/>
                  </a:lnTo>
                  <a:lnTo>
                    <a:pt x="4753" y="5581"/>
                  </a:lnTo>
                  <a:lnTo>
                    <a:pt x="4762" y="5579"/>
                  </a:lnTo>
                  <a:lnTo>
                    <a:pt x="4787" y="5573"/>
                  </a:lnTo>
                  <a:lnTo>
                    <a:pt x="4796" y="5571"/>
                  </a:lnTo>
                  <a:lnTo>
                    <a:pt x="4821" y="5565"/>
                  </a:lnTo>
                  <a:lnTo>
                    <a:pt x="4830" y="5564"/>
                  </a:lnTo>
                  <a:lnTo>
                    <a:pt x="4856" y="5559"/>
                  </a:lnTo>
                  <a:lnTo>
                    <a:pt x="4865" y="5558"/>
                  </a:lnTo>
                  <a:lnTo>
                    <a:pt x="4890" y="5555"/>
                  </a:lnTo>
                  <a:lnTo>
                    <a:pt x="4900" y="5553"/>
                  </a:lnTo>
                  <a:lnTo>
                    <a:pt x="4925" y="5551"/>
                  </a:lnTo>
                  <a:lnTo>
                    <a:pt x="4934" y="5550"/>
                  </a:lnTo>
                  <a:lnTo>
                    <a:pt x="4960" y="5549"/>
                  </a:lnTo>
                  <a:lnTo>
                    <a:pt x="4970" y="5549"/>
                  </a:lnTo>
                  <a:lnTo>
                    <a:pt x="4995" y="5548"/>
                  </a:lnTo>
                  <a:lnTo>
                    <a:pt x="5005" y="5548"/>
                  </a:lnTo>
                  <a:lnTo>
                    <a:pt x="5030" y="5549"/>
                  </a:lnTo>
                  <a:lnTo>
                    <a:pt x="5040" y="5549"/>
                  </a:lnTo>
                  <a:lnTo>
                    <a:pt x="5066" y="5550"/>
                  </a:lnTo>
                  <a:lnTo>
                    <a:pt x="5075" y="5551"/>
                  </a:lnTo>
                  <a:lnTo>
                    <a:pt x="5100" y="5553"/>
                  </a:lnTo>
                  <a:lnTo>
                    <a:pt x="5110" y="5555"/>
                  </a:lnTo>
                  <a:lnTo>
                    <a:pt x="5135" y="5558"/>
                  </a:lnTo>
                  <a:lnTo>
                    <a:pt x="5144" y="5559"/>
                  </a:lnTo>
                  <a:lnTo>
                    <a:pt x="5170" y="5564"/>
                  </a:lnTo>
                  <a:lnTo>
                    <a:pt x="5179" y="5565"/>
                  </a:lnTo>
                  <a:lnTo>
                    <a:pt x="5204" y="5571"/>
                  </a:lnTo>
                  <a:lnTo>
                    <a:pt x="5213" y="5573"/>
                  </a:lnTo>
                  <a:lnTo>
                    <a:pt x="5238" y="5579"/>
                  </a:lnTo>
                  <a:lnTo>
                    <a:pt x="5247" y="5581"/>
                  </a:lnTo>
                  <a:lnTo>
                    <a:pt x="5271" y="5588"/>
                  </a:lnTo>
                  <a:lnTo>
                    <a:pt x="5280" y="5591"/>
                  </a:lnTo>
                  <a:lnTo>
                    <a:pt x="5304" y="5599"/>
                  </a:lnTo>
                  <a:lnTo>
                    <a:pt x="5313" y="5602"/>
                  </a:lnTo>
                  <a:lnTo>
                    <a:pt x="5337" y="5611"/>
                  </a:lnTo>
                  <a:lnTo>
                    <a:pt x="5346" y="5615"/>
                  </a:lnTo>
                  <a:lnTo>
                    <a:pt x="5369" y="5624"/>
                  </a:lnTo>
                  <a:lnTo>
                    <a:pt x="5378" y="5628"/>
                  </a:lnTo>
                  <a:lnTo>
                    <a:pt x="5401" y="5639"/>
                  </a:lnTo>
                  <a:lnTo>
                    <a:pt x="5409" y="5643"/>
                  </a:lnTo>
                  <a:lnTo>
                    <a:pt x="5432" y="5654"/>
                  </a:lnTo>
                  <a:lnTo>
                    <a:pt x="5440" y="5659"/>
                  </a:lnTo>
                  <a:lnTo>
                    <a:pt x="5463" y="5671"/>
                  </a:lnTo>
                  <a:lnTo>
                    <a:pt x="5471" y="5676"/>
                  </a:lnTo>
                  <a:lnTo>
                    <a:pt x="5493" y="5689"/>
                  </a:lnTo>
                  <a:lnTo>
                    <a:pt x="5501" y="5694"/>
                  </a:lnTo>
                  <a:lnTo>
                    <a:pt x="5522" y="5708"/>
                  </a:lnTo>
                  <a:lnTo>
                    <a:pt x="5530" y="5714"/>
                  </a:lnTo>
                  <a:lnTo>
                    <a:pt x="5551" y="5728"/>
                  </a:lnTo>
                  <a:lnTo>
                    <a:pt x="5559" y="5734"/>
                  </a:lnTo>
                  <a:lnTo>
                    <a:pt x="5579" y="5750"/>
                  </a:lnTo>
                  <a:lnTo>
                    <a:pt x="5586" y="5755"/>
                  </a:lnTo>
                  <a:lnTo>
                    <a:pt x="5606" y="5772"/>
                  </a:lnTo>
                  <a:lnTo>
                    <a:pt x="5613" y="5778"/>
                  </a:lnTo>
                  <a:lnTo>
                    <a:pt x="5632" y="5795"/>
                  </a:lnTo>
                  <a:lnTo>
                    <a:pt x="5639" y="5801"/>
                  </a:lnTo>
                  <a:lnTo>
                    <a:pt x="5657" y="5819"/>
                  </a:lnTo>
                  <a:lnTo>
                    <a:pt x="5664" y="5826"/>
                  </a:lnTo>
                  <a:lnTo>
                    <a:pt x="5682" y="5844"/>
                  </a:lnTo>
                  <a:lnTo>
                    <a:pt x="5688" y="5851"/>
                  </a:lnTo>
                  <a:lnTo>
                    <a:pt x="5705" y="5870"/>
                  </a:lnTo>
                  <a:lnTo>
                    <a:pt x="5711" y="5877"/>
                  </a:lnTo>
                  <a:lnTo>
                    <a:pt x="5728" y="5897"/>
                  </a:lnTo>
                  <a:lnTo>
                    <a:pt x="5733" y="5904"/>
                  </a:lnTo>
                  <a:lnTo>
                    <a:pt x="5749" y="5924"/>
                  </a:lnTo>
                  <a:lnTo>
                    <a:pt x="5755" y="5932"/>
                  </a:lnTo>
                  <a:lnTo>
                    <a:pt x="5769" y="5953"/>
                  </a:lnTo>
                  <a:lnTo>
                    <a:pt x="5775" y="5961"/>
                  </a:lnTo>
                  <a:lnTo>
                    <a:pt x="5789" y="5982"/>
                  </a:lnTo>
                  <a:lnTo>
                    <a:pt x="5794" y="5990"/>
                  </a:lnTo>
                  <a:lnTo>
                    <a:pt x="5807" y="6012"/>
                  </a:lnTo>
                  <a:lnTo>
                    <a:pt x="5812" y="6020"/>
                  </a:lnTo>
                  <a:lnTo>
                    <a:pt x="5824" y="6043"/>
                  </a:lnTo>
                  <a:lnTo>
                    <a:pt x="5829" y="6051"/>
                  </a:lnTo>
                  <a:lnTo>
                    <a:pt x="5840" y="6074"/>
                  </a:lnTo>
                  <a:lnTo>
                    <a:pt x="5844" y="6083"/>
                  </a:lnTo>
                  <a:lnTo>
                    <a:pt x="5855" y="6106"/>
                  </a:lnTo>
                  <a:lnTo>
                    <a:pt x="5859" y="6115"/>
                  </a:lnTo>
                  <a:lnTo>
                    <a:pt x="5868" y="6138"/>
                  </a:lnTo>
                  <a:lnTo>
                    <a:pt x="5872" y="6147"/>
                  </a:lnTo>
                  <a:lnTo>
                    <a:pt x="5881" y="6171"/>
                  </a:lnTo>
                  <a:lnTo>
                    <a:pt x="5884" y="6180"/>
                  </a:lnTo>
                  <a:lnTo>
                    <a:pt x="5892" y="6204"/>
                  </a:lnTo>
                  <a:lnTo>
                    <a:pt x="5894" y="6213"/>
                  </a:lnTo>
                  <a:lnTo>
                    <a:pt x="5901" y="6237"/>
                  </a:lnTo>
                  <a:lnTo>
                    <a:pt x="5904" y="6246"/>
                  </a:lnTo>
                  <a:lnTo>
                    <a:pt x="5910" y="6271"/>
                  </a:lnTo>
                  <a:lnTo>
                    <a:pt x="5912" y="6280"/>
                  </a:lnTo>
                  <a:lnTo>
                    <a:pt x="5917" y="6305"/>
                  </a:lnTo>
                  <a:lnTo>
                    <a:pt x="5919" y="6314"/>
                  </a:lnTo>
                  <a:lnTo>
                    <a:pt x="5923" y="6340"/>
                  </a:lnTo>
                  <a:lnTo>
                    <a:pt x="5924" y="6349"/>
                  </a:lnTo>
                  <a:lnTo>
                    <a:pt x="5928" y="6374"/>
                  </a:lnTo>
                  <a:lnTo>
                    <a:pt x="5929" y="6383"/>
                  </a:lnTo>
                  <a:lnTo>
                    <a:pt x="5931" y="6409"/>
                  </a:lnTo>
                  <a:lnTo>
                    <a:pt x="5932" y="6418"/>
                  </a:lnTo>
                  <a:lnTo>
                    <a:pt x="5933" y="6443"/>
                  </a:lnTo>
                  <a:lnTo>
                    <a:pt x="5933" y="6453"/>
                  </a:lnTo>
                  <a:close/>
                  <a:moveTo>
                    <a:pt x="4567" y="6450"/>
                  </a:moveTo>
                  <a:lnTo>
                    <a:pt x="4566" y="6467"/>
                  </a:lnTo>
                  <a:lnTo>
                    <a:pt x="4566" y="6485"/>
                  </a:lnTo>
                  <a:lnTo>
                    <a:pt x="4566" y="8058"/>
                  </a:lnTo>
                  <a:lnTo>
                    <a:pt x="5434" y="8058"/>
                  </a:lnTo>
                  <a:lnTo>
                    <a:pt x="5434" y="6485"/>
                  </a:lnTo>
                  <a:lnTo>
                    <a:pt x="5434" y="6467"/>
                  </a:lnTo>
                  <a:lnTo>
                    <a:pt x="5433" y="6450"/>
                  </a:lnTo>
                  <a:lnTo>
                    <a:pt x="5431" y="6434"/>
                  </a:lnTo>
                  <a:lnTo>
                    <a:pt x="5429" y="6418"/>
                  </a:lnTo>
                  <a:lnTo>
                    <a:pt x="5426" y="6402"/>
                  </a:lnTo>
                  <a:lnTo>
                    <a:pt x="5423" y="6386"/>
                  </a:lnTo>
                  <a:lnTo>
                    <a:pt x="5419" y="6370"/>
                  </a:lnTo>
                  <a:lnTo>
                    <a:pt x="5415" y="6355"/>
                  </a:lnTo>
                  <a:lnTo>
                    <a:pt x="5410" y="6339"/>
                  </a:lnTo>
                  <a:lnTo>
                    <a:pt x="5404" y="6324"/>
                  </a:lnTo>
                  <a:lnTo>
                    <a:pt x="5398" y="6309"/>
                  </a:lnTo>
                  <a:lnTo>
                    <a:pt x="5391" y="6295"/>
                  </a:lnTo>
                  <a:lnTo>
                    <a:pt x="5384" y="6280"/>
                  </a:lnTo>
                  <a:lnTo>
                    <a:pt x="5376" y="6266"/>
                  </a:lnTo>
                  <a:lnTo>
                    <a:pt x="5368" y="6252"/>
                  </a:lnTo>
                  <a:lnTo>
                    <a:pt x="5359" y="6238"/>
                  </a:lnTo>
                  <a:lnTo>
                    <a:pt x="5350" y="6225"/>
                  </a:lnTo>
                  <a:lnTo>
                    <a:pt x="5340" y="6212"/>
                  </a:lnTo>
                  <a:lnTo>
                    <a:pt x="5329" y="6200"/>
                  </a:lnTo>
                  <a:lnTo>
                    <a:pt x="5319" y="6188"/>
                  </a:lnTo>
                  <a:lnTo>
                    <a:pt x="5307" y="6176"/>
                  </a:lnTo>
                  <a:lnTo>
                    <a:pt x="5295" y="6164"/>
                  </a:lnTo>
                  <a:lnTo>
                    <a:pt x="5283" y="6154"/>
                  </a:lnTo>
                  <a:lnTo>
                    <a:pt x="5271" y="6143"/>
                  </a:lnTo>
                  <a:lnTo>
                    <a:pt x="5258" y="6133"/>
                  </a:lnTo>
                  <a:lnTo>
                    <a:pt x="5245" y="6124"/>
                  </a:lnTo>
                  <a:lnTo>
                    <a:pt x="5231" y="6115"/>
                  </a:lnTo>
                  <a:lnTo>
                    <a:pt x="5217" y="6107"/>
                  </a:lnTo>
                  <a:lnTo>
                    <a:pt x="5203" y="6099"/>
                  </a:lnTo>
                  <a:lnTo>
                    <a:pt x="5188" y="6091"/>
                  </a:lnTo>
                  <a:lnTo>
                    <a:pt x="5173" y="6084"/>
                  </a:lnTo>
                  <a:lnTo>
                    <a:pt x="5158" y="6078"/>
                  </a:lnTo>
                  <a:lnTo>
                    <a:pt x="5143" y="6073"/>
                  </a:lnTo>
                  <a:lnTo>
                    <a:pt x="5128" y="6067"/>
                  </a:lnTo>
                  <a:lnTo>
                    <a:pt x="5112" y="6063"/>
                  </a:lnTo>
                  <a:lnTo>
                    <a:pt x="5096" y="6059"/>
                  </a:lnTo>
                  <a:lnTo>
                    <a:pt x="5080" y="6056"/>
                  </a:lnTo>
                  <a:lnTo>
                    <a:pt x="5064" y="6053"/>
                  </a:lnTo>
                  <a:lnTo>
                    <a:pt x="5048" y="6051"/>
                  </a:lnTo>
                  <a:lnTo>
                    <a:pt x="5032" y="6049"/>
                  </a:lnTo>
                  <a:lnTo>
                    <a:pt x="5016" y="6048"/>
                  </a:lnTo>
                  <a:lnTo>
                    <a:pt x="5000" y="6048"/>
                  </a:lnTo>
                  <a:lnTo>
                    <a:pt x="4984" y="6048"/>
                  </a:lnTo>
                  <a:lnTo>
                    <a:pt x="4968" y="6049"/>
                  </a:lnTo>
                  <a:lnTo>
                    <a:pt x="4952" y="6051"/>
                  </a:lnTo>
                  <a:lnTo>
                    <a:pt x="4936" y="6053"/>
                  </a:lnTo>
                  <a:lnTo>
                    <a:pt x="4920" y="6056"/>
                  </a:lnTo>
                  <a:lnTo>
                    <a:pt x="4904" y="6059"/>
                  </a:lnTo>
                  <a:lnTo>
                    <a:pt x="4888" y="6063"/>
                  </a:lnTo>
                  <a:lnTo>
                    <a:pt x="4872" y="6067"/>
                  </a:lnTo>
                  <a:lnTo>
                    <a:pt x="4857" y="6073"/>
                  </a:lnTo>
                  <a:lnTo>
                    <a:pt x="4842" y="6078"/>
                  </a:lnTo>
                  <a:lnTo>
                    <a:pt x="4827" y="6084"/>
                  </a:lnTo>
                  <a:lnTo>
                    <a:pt x="4812" y="6091"/>
                  </a:lnTo>
                  <a:lnTo>
                    <a:pt x="4797" y="6099"/>
                  </a:lnTo>
                  <a:lnTo>
                    <a:pt x="4783" y="6107"/>
                  </a:lnTo>
                  <a:lnTo>
                    <a:pt x="4769" y="6115"/>
                  </a:lnTo>
                  <a:lnTo>
                    <a:pt x="4755" y="6124"/>
                  </a:lnTo>
                  <a:lnTo>
                    <a:pt x="4742" y="6133"/>
                  </a:lnTo>
                  <a:lnTo>
                    <a:pt x="4729" y="6143"/>
                  </a:lnTo>
                  <a:lnTo>
                    <a:pt x="4717" y="6154"/>
                  </a:lnTo>
                  <a:lnTo>
                    <a:pt x="4705" y="6164"/>
                  </a:lnTo>
                  <a:lnTo>
                    <a:pt x="4693" y="6176"/>
                  </a:lnTo>
                  <a:lnTo>
                    <a:pt x="4681" y="6188"/>
                  </a:lnTo>
                  <a:lnTo>
                    <a:pt x="4671" y="6200"/>
                  </a:lnTo>
                  <a:lnTo>
                    <a:pt x="4660" y="6212"/>
                  </a:lnTo>
                  <a:lnTo>
                    <a:pt x="4650" y="6225"/>
                  </a:lnTo>
                  <a:lnTo>
                    <a:pt x="4641" y="6238"/>
                  </a:lnTo>
                  <a:lnTo>
                    <a:pt x="4632" y="6252"/>
                  </a:lnTo>
                  <a:lnTo>
                    <a:pt x="4624" y="6266"/>
                  </a:lnTo>
                  <a:lnTo>
                    <a:pt x="4616" y="6280"/>
                  </a:lnTo>
                  <a:lnTo>
                    <a:pt x="4609" y="6295"/>
                  </a:lnTo>
                  <a:lnTo>
                    <a:pt x="4602" y="6309"/>
                  </a:lnTo>
                  <a:lnTo>
                    <a:pt x="4596" y="6324"/>
                  </a:lnTo>
                  <a:lnTo>
                    <a:pt x="4590" y="6339"/>
                  </a:lnTo>
                  <a:lnTo>
                    <a:pt x="4585" y="6355"/>
                  </a:lnTo>
                  <a:lnTo>
                    <a:pt x="4581" y="6370"/>
                  </a:lnTo>
                  <a:lnTo>
                    <a:pt x="4577" y="6386"/>
                  </a:lnTo>
                  <a:lnTo>
                    <a:pt x="4574" y="6402"/>
                  </a:lnTo>
                  <a:lnTo>
                    <a:pt x="4571" y="6418"/>
                  </a:lnTo>
                  <a:lnTo>
                    <a:pt x="4569" y="6434"/>
                  </a:lnTo>
                  <a:lnTo>
                    <a:pt x="4567" y="6450"/>
                  </a:lnTo>
                  <a:close/>
                  <a:moveTo>
                    <a:pt x="8746" y="4661"/>
                  </a:moveTo>
                  <a:lnTo>
                    <a:pt x="8715" y="4671"/>
                  </a:lnTo>
                  <a:lnTo>
                    <a:pt x="8683" y="4678"/>
                  </a:lnTo>
                  <a:lnTo>
                    <a:pt x="8650" y="4680"/>
                  </a:lnTo>
                  <a:lnTo>
                    <a:pt x="7531" y="4680"/>
                  </a:lnTo>
                  <a:lnTo>
                    <a:pt x="7531" y="7623"/>
                  </a:lnTo>
                  <a:lnTo>
                    <a:pt x="7529" y="7656"/>
                  </a:lnTo>
                  <a:lnTo>
                    <a:pt x="7522" y="7688"/>
                  </a:lnTo>
                  <a:lnTo>
                    <a:pt x="7512" y="7719"/>
                  </a:lnTo>
                  <a:lnTo>
                    <a:pt x="7498" y="7748"/>
                  </a:lnTo>
                  <a:lnTo>
                    <a:pt x="7479" y="7775"/>
                  </a:lnTo>
                  <a:lnTo>
                    <a:pt x="7458" y="7800"/>
                  </a:lnTo>
                  <a:lnTo>
                    <a:pt x="7433" y="7821"/>
                  </a:lnTo>
                  <a:lnTo>
                    <a:pt x="7406" y="7840"/>
                  </a:lnTo>
                  <a:lnTo>
                    <a:pt x="7377" y="7854"/>
                  </a:lnTo>
                  <a:lnTo>
                    <a:pt x="7346" y="7864"/>
                  </a:lnTo>
                  <a:lnTo>
                    <a:pt x="7314" y="7871"/>
                  </a:lnTo>
                  <a:lnTo>
                    <a:pt x="7281" y="7873"/>
                  </a:lnTo>
                  <a:lnTo>
                    <a:pt x="7248" y="7871"/>
                  </a:lnTo>
                  <a:lnTo>
                    <a:pt x="7216" y="7864"/>
                  </a:lnTo>
                  <a:lnTo>
                    <a:pt x="7185" y="7854"/>
                  </a:lnTo>
                  <a:lnTo>
                    <a:pt x="7156" y="7840"/>
                  </a:lnTo>
                  <a:lnTo>
                    <a:pt x="7129" y="7821"/>
                  </a:lnTo>
                  <a:lnTo>
                    <a:pt x="7104" y="7800"/>
                  </a:lnTo>
                  <a:lnTo>
                    <a:pt x="7083" y="7775"/>
                  </a:lnTo>
                  <a:lnTo>
                    <a:pt x="7064" y="7748"/>
                  </a:lnTo>
                  <a:lnTo>
                    <a:pt x="7050" y="7719"/>
                  </a:lnTo>
                  <a:lnTo>
                    <a:pt x="7040" y="7688"/>
                  </a:lnTo>
                  <a:lnTo>
                    <a:pt x="7033" y="7656"/>
                  </a:lnTo>
                  <a:lnTo>
                    <a:pt x="7031" y="7623"/>
                  </a:lnTo>
                  <a:lnTo>
                    <a:pt x="7031" y="4680"/>
                  </a:lnTo>
                  <a:lnTo>
                    <a:pt x="2969" y="4680"/>
                  </a:lnTo>
                  <a:lnTo>
                    <a:pt x="2969" y="7623"/>
                  </a:lnTo>
                  <a:lnTo>
                    <a:pt x="2967" y="7656"/>
                  </a:lnTo>
                  <a:lnTo>
                    <a:pt x="2960" y="7688"/>
                  </a:lnTo>
                  <a:lnTo>
                    <a:pt x="2950" y="7719"/>
                  </a:lnTo>
                  <a:lnTo>
                    <a:pt x="2936" y="7748"/>
                  </a:lnTo>
                  <a:lnTo>
                    <a:pt x="2917" y="7775"/>
                  </a:lnTo>
                  <a:lnTo>
                    <a:pt x="2896" y="7800"/>
                  </a:lnTo>
                  <a:lnTo>
                    <a:pt x="2871" y="7821"/>
                  </a:lnTo>
                  <a:lnTo>
                    <a:pt x="2844" y="7840"/>
                  </a:lnTo>
                  <a:lnTo>
                    <a:pt x="2815" y="7854"/>
                  </a:lnTo>
                  <a:lnTo>
                    <a:pt x="2784" y="7864"/>
                  </a:lnTo>
                  <a:lnTo>
                    <a:pt x="2752" y="7871"/>
                  </a:lnTo>
                  <a:lnTo>
                    <a:pt x="2719" y="7873"/>
                  </a:lnTo>
                  <a:lnTo>
                    <a:pt x="2686" y="7871"/>
                  </a:lnTo>
                  <a:lnTo>
                    <a:pt x="2654" y="7864"/>
                  </a:lnTo>
                  <a:lnTo>
                    <a:pt x="2623" y="7854"/>
                  </a:lnTo>
                  <a:lnTo>
                    <a:pt x="2594" y="7840"/>
                  </a:lnTo>
                  <a:lnTo>
                    <a:pt x="2567" y="7821"/>
                  </a:lnTo>
                  <a:lnTo>
                    <a:pt x="2542" y="7800"/>
                  </a:lnTo>
                  <a:lnTo>
                    <a:pt x="2521" y="7775"/>
                  </a:lnTo>
                  <a:lnTo>
                    <a:pt x="2502" y="7748"/>
                  </a:lnTo>
                  <a:lnTo>
                    <a:pt x="2488" y="7719"/>
                  </a:lnTo>
                  <a:lnTo>
                    <a:pt x="2478" y="7688"/>
                  </a:lnTo>
                  <a:lnTo>
                    <a:pt x="2471" y="7656"/>
                  </a:lnTo>
                  <a:lnTo>
                    <a:pt x="2469" y="7623"/>
                  </a:lnTo>
                  <a:lnTo>
                    <a:pt x="2469" y="4680"/>
                  </a:lnTo>
                  <a:lnTo>
                    <a:pt x="1350" y="4680"/>
                  </a:lnTo>
                  <a:lnTo>
                    <a:pt x="1317" y="4678"/>
                  </a:lnTo>
                  <a:lnTo>
                    <a:pt x="1285" y="4671"/>
                  </a:lnTo>
                  <a:lnTo>
                    <a:pt x="1254" y="4661"/>
                  </a:lnTo>
                  <a:lnTo>
                    <a:pt x="1225" y="4647"/>
                  </a:lnTo>
                  <a:lnTo>
                    <a:pt x="1198" y="4628"/>
                  </a:lnTo>
                  <a:lnTo>
                    <a:pt x="1173" y="4607"/>
                  </a:lnTo>
                  <a:lnTo>
                    <a:pt x="1152" y="4582"/>
                  </a:lnTo>
                  <a:lnTo>
                    <a:pt x="1133" y="4555"/>
                  </a:lnTo>
                  <a:lnTo>
                    <a:pt x="1119" y="4526"/>
                  </a:lnTo>
                  <a:lnTo>
                    <a:pt x="1109" y="4495"/>
                  </a:lnTo>
                  <a:lnTo>
                    <a:pt x="1102" y="4463"/>
                  </a:lnTo>
                  <a:lnTo>
                    <a:pt x="1100" y="4430"/>
                  </a:lnTo>
                  <a:lnTo>
                    <a:pt x="1102" y="4397"/>
                  </a:lnTo>
                  <a:lnTo>
                    <a:pt x="1109" y="4365"/>
                  </a:lnTo>
                  <a:lnTo>
                    <a:pt x="1119" y="4334"/>
                  </a:lnTo>
                  <a:lnTo>
                    <a:pt x="1133" y="4305"/>
                  </a:lnTo>
                  <a:lnTo>
                    <a:pt x="1152" y="4278"/>
                  </a:lnTo>
                  <a:lnTo>
                    <a:pt x="1173" y="4253"/>
                  </a:lnTo>
                  <a:lnTo>
                    <a:pt x="1198" y="4232"/>
                  </a:lnTo>
                  <a:lnTo>
                    <a:pt x="1225" y="4213"/>
                  </a:lnTo>
                  <a:lnTo>
                    <a:pt x="1254" y="4199"/>
                  </a:lnTo>
                  <a:lnTo>
                    <a:pt x="1285" y="4189"/>
                  </a:lnTo>
                  <a:lnTo>
                    <a:pt x="1317" y="4182"/>
                  </a:lnTo>
                  <a:lnTo>
                    <a:pt x="1350" y="4180"/>
                  </a:lnTo>
                  <a:lnTo>
                    <a:pt x="8650" y="4180"/>
                  </a:lnTo>
                  <a:lnTo>
                    <a:pt x="8683" y="4182"/>
                  </a:lnTo>
                  <a:lnTo>
                    <a:pt x="8715" y="4189"/>
                  </a:lnTo>
                  <a:lnTo>
                    <a:pt x="8746" y="4199"/>
                  </a:lnTo>
                  <a:lnTo>
                    <a:pt x="8775" y="4213"/>
                  </a:lnTo>
                  <a:lnTo>
                    <a:pt x="8802" y="4232"/>
                  </a:lnTo>
                  <a:lnTo>
                    <a:pt x="8827" y="4253"/>
                  </a:lnTo>
                  <a:lnTo>
                    <a:pt x="8848" y="4278"/>
                  </a:lnTo>
                  <a:lnTo>
                    <a:pt x="8867" y="4305"/>
                  </a:lnTo>
                  <a:lnTo>
                    <a:pt x="8881" y="4334"/>
                  </a:lnTo>
                  <a:lnTo>
                    <a:pt x="8891" y="4365"/>
                  </a:lnTo>
                  <a:lnTo>
                    <a:pt x="8898" y="4397"/>
                  </a:lnTo>
                  <a:lnTo>
                    <a:pt x="8900" y="4430"/>
                  </a:lnTo>
                  <a:lnTo>
                    <a:pt x="8898" y="4463"/>
                  </a:lnTo>
                  <a:lnTo>
                    <a:pt x="8891" y="4495"/>
                  </a:lnTo>
                  <a:lnTo>
                    <a:pt x="8881" y="4526"/>
                  </a:lnTo>
                  <a:lnTo>
                    <a:pt x="8867" y="4555"/>
                  </a:lnTo>
                  <a:lnTo>
                    <a:pt x="8848" y="4582"/>
                  </a:lnTo>
                  <a:lnTo>
                    <a:pt x="8827" y="4607"/>
                  </a:lnTo>
                  <a:lnTo>
                    <a:pt x="8802" y="4628"/>
                  </a:lnTo>
                  <a:lnTo>
                    <a:pt x="8775" y="4647"/>
                  </a:lnTo>
                  <a:lnTo>
                    <a:pt x="8746" y="4661"/>
                  </a:lnTo>
                  <a:close/>
                  <a:moveTo>
                    <a:pt x="1423" y="3321"/>
                  </a:moveTo>
                  <a:lnTo>
                    <a:pt x="1449" y="3303"/>
                  </a:lnTo>
                  <a:lnTo>
                    <a:pt x="4871" y="1250"/>
                  </a:lnTo>
                  <a:lnTo>
                    <a:pt x="4901" y="1234"/>
                  </a:lnTo>
                  <a:lnTo>
                    <a:pt x="4933" y="1223"/>
                  </a:lnTo>
                  <a:lnTo>
                    <a:pt x="4966" y="1216"/>
                  </a:lnTo>
                  <a:lnTo>
                    <a:pt x="5000" y="1214"/>
                  </a:lnTo>
                  <a:lnTo>
                    <a:pt x="5034" y="1216"/>
                  </a:lnTo>
                  <a:lnTo>
                    <a:pt x="5067" y="1223"/>
                  </a:lnTo>
                  <a:lnTo>
                    <a:pt x="5099" y="1234"/>
                  </a:lnTo>
                  <a:lnTo>
                    <a:pt x="5129" y="1250"/>
                  </a:lnTo>
                  <a:lnTo>
                    <a:pt x="8551" y="3303"/>
                  </a:lnTo>
                  <a:lnTo>
                    <a:pt x="8577" y="3321"/>
                  </a:lnTo>
                  <a:lnTo>
                    <a:pt x="8601" y="3343"/>
                  </a:lnTo>
                  <a:lnTo>
                    <a:pt x="8622" y="3368"/>
                  </a:lnTo>
                  <a:lnTo>
                    <a:pt x="8640" y="3395"/>
                  </a:lnTo>
                  <a:lnTo>
                    <a:pt x="8654" y="3424"/>
                  </a:lnTo>
                  <a:lnTo>
                    <a:pt x="8664" y="3455"/>
                  </a:lnTo>
                  <a:lnTo>
                    <a:pt x="8670" y="3487"/>
                  </a:lnTo>
                  <a:lnTo>
                    <a:pt x="8672" y="3520"/>
                  </a:lnTo>
                  <a:lnTo>
                    <a:pt x="8670" y="3552"/>
                  </a:lnTo>
                  <a:lnTo>
                    <a:pt x="8663" y="3584"/>
                  </a:lnTo>
                  <a:lnTo>
                    <a:pt x="8652" y="3614"/>
                  </a:lnTo>
                  <a:lnTo>
                    <a:pt x="8638" y="3643"/>
                  </a:lnTo>
                  <a:lnTo>
                    <a:pt x="8619" y="3670"/>
                  </a:lnTo>
                  <a:lnTo>
                    <a:pt x="8598" y="3695"/>
                  </a:lnTo>
                  <a:lnTo>
                    <a:pt x="8573" y="3716"/>
                  </a:lnTo>
                  <a:lnTo>
                    <a:pt x="8546" y="3734"/>
                  </a:lnTo>
                  <a:lnTo>
                    <a:pt x="8517" y="3748"/>
                  </a:lnTo>
                  <a:lnTo>
                    <a:pt x="8486" y="3759"/>
                  </a:lnTo>
                  <a:lnTo>
                    <a:pt x="8454" y="3765"/>
                  </a:lnTo>
                  <a:lnTo>
                    <a:pt x="8422" y="3767"/>
                  </a:lnTo>
                  <a:lnTo>
                    <a:pt x="1578" y="3767"/>
                  </a:lnTo>
                  <a:lnTo>
                    <a:pt x="1546" y="3765"/>
                  </a:lnTo>
                  <a:lnTo>
                    <a:pt x="1514" y="3759"/>
                  </a:lnTo>
                  <a:lnTo>
                    <a:pt x="1483" y="3748"/>
                  </a:lnTo>
                  <a:lnTo>
                    <a:pt x="1454" y="3734"/>
                  </a:lnTo>
                  <a:lnTo>
                    <a:pt x="1427" y="3716"/>
                  </a:lnTo>
                  <a:lnTo>
                    <a:pt x="1402" y="3695"/>
                  </a:lnTo>
                  <a:lnTo>
                    <a:pt x="1381" y="3670"/>
                  </a:lnTo>
                  <a:lnTo>
                    <a:pt x="1362" y="3643"/>
                  </a:lnTo>
                  <a:lnTo>
                    <a:pt x="1348" y="3614"/>
                  </a:lnTo>
                  <a:lnTo>
                    <a:pt x="1337" y="3584"/>
                  </a:lnTo>
                  <a:lnTo>
                    <a:pt x="1330" y="3552"/>
                  </a:lnTo>
                  <a:lnTo>
                    <a:pt x="1328" y="3520"/>
                  </a:lnTo>
                  <a:lnTo>
                    <a:pt x="1330" y="3487"/>
                  </a:lnTo>
                  <a:lnTo>
                    <a:pt x="1336" y="3455"/>
                  </a:lnTo>
                  <a:lnTo>
                    <a:pt x="1346" y="3424"/>
                  </a:lnTo>
                  <a:lnTo>
                    <a:pt x="1360" y="3395"/>
                  </a:lnTo>
                  <a:lnTo>
                    <a:pt x="1378" y="3368"/>
                  </a:lnTo>
                  <a:lnTo>
                    <a:pt x="1399" y="3343"/>
                  </a:lnTo>
                  <a:lnTo>
                    <a:pt x="1423" y="3321"/>
                  </a:lnTo>
                  <a:close/>
                  <a:moveTo>
                    <a:pt x="2481" y="3267"/>
                  </a:moveTo>
                  <a:lnTo>
                    <a:pt x="7519" y="3267"/>
                  </a:lnTo>
                  <a:lnTo>
                    <a:pt x="5000" y="1756"/>
                  </a:lnTo>
                  <a:lnTo>
                    <a:pt x="2481" y="326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3" name="Rectangle 42">
            <a:extLst>
              <a:ext uri="{FF2B5EF4-FFF2-40B4-BE49-F238E27FC236}">
                <a16:creationId xmlns:a16="http://schemas.microsoft.com/office/drawing/2014/main" id="{DE2153C0-FE9F-42D2-AA3D-983D167EAA76}"/>
              </a:ext>
            </a:extLst>
          </p:cNvPr>
          <p:cNvSpPr/>
          <p:nvPr/>
        </p:nvSpPr>
        <p:spPr>
          <a:xfrm>
            <a:off x="3364445" y="5950021"/>
            <a:ext cx="2535509" cy="65331"/>
          </a:xfrm>
          <a:prstGeom prst="rect">
            <a:avLst/>
          </a:prstGeom>
          <a:solidFill>
            <a:srgbClr val="7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3" name="Shape2_20221011_134840">
            <a:extLst>
              <a:ext uri="{FF2B5EF4-FFF2-40B4-BE49-F238E27FC236}">
                <a16:creationId xmlns:a16="http://schemas.microsoft.com/office/drawing/2014/main" id="{A834E2D5-5FEC-4B90-87C3-4998D411B557}"/>
              </a:ext>
            </a:extLst>
          </p:cNvPr>
          <p:cNvSpPr/>
          <p:nvPr/>
        </p:nvSpPr>
        <p:spPr>
          <a:xfrm>
            <a:off x="6150162" y="1717847"/>
            <a:ext cx="2819271" cy="4240524"/>
          </a:xfrm>
          <a:prstGeom prst="rect">
            <a:avLst/>
          </a:prstGeom>
          <a:noFill/>
          <a:ln>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501427">
              <a:defRPr/>
            </a:pPr>
            <a:endParaRPr lang="en-IN" sz="2639" dirty="0">
              <a:solidFill>
                <a:prstClr val="white"/>
              </a:solidFill>
            </a:endParaRPr>
          </a:p>
        </p:txBody>
      </p:sp>
      <p:sp>
        <p:nvSpPr>
          <p:cNvPr id="14" name="Pentagon 117">
            <a:extLst>
              <a:ext uri="{FF2B5EF4-FFF2-40B4-BE49-F238E27FC236}">
                <a16:creationId xmlns:a16="http://schemas.microsoft.com/office/drawing/2014/main" id="{5E94F3D5-7654-4E55-9DEC-75FC9B8AB6AC}"/>
              </a:ext>
            </a:extLst>
          </p:cNvPr>
          <p:cNvSpPr/>
          <p:nvPr/>
        </p:nvSpPr>
        <p:spPr>
          <a:xfrm rot="5400000">
            <a:off x="6751977" y="1130917"/>
            <a:ext cx="1615313" cy="2548093"/>
          </a:xfrm>
          <a:prstGeom prst="homePlate">
            <a:avLst>
              <a:gd name="adj" fmla="val 32372"/>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16" name="Shape1_20210709_090405">
            <a:extLst>
              <a:ext uri="{FF2B5EF4-FFF2-40B4-BE49-F238E27FC236}">
                <a16:creationId xmlns:a16="http://schemas.microsoft.com/office/drawing/2014/main" id="{2B1887D6-414B-488B-9C9A-6D2237FA1F2E}"/>
              </a:ext>
            </a:extLst>
          </p:cNvPr>
          <p:cNvSpPr txBox="1"/>
          <p:nvPr/>
        </p:nvSpPr>
        <p:spPr>
          <a:xfrm>
            <a:off x="6311077" y="3354139"/>
            <a:ext cx="2497440" cy="276999"/>
          </a:xfrm>
          <a:prstGeom prst="rect">
            <a:avLst/>
          </a:prstGeom>
          <a:noFill/>
        </p:spPr>
        <p:txBody>
          <a:bodyPr vert="horz" lIns="0" tIns="0" rIns="0" bIns="0" rtlCol="0" anchor="b">
            <a:normAutofit/>
          </a:bodyPr>
          <a:lstStyle/>
          <a:p>
            <a:pPr algn="ctr" defTabSz="1501427">
              <a:buSzPct val="100000"/>
              <a:defRPr/>
            </a:pPr>
            <a:r>
              <a:rPr lang="en-US" b="1" dirty="0">
                <a:solidFill>
                  <a:schemeClr val="tx1">
                    <a:lumMod val="100000"/>
                  </a:schemeClr>
                </a:solidFill>
              </a:rPr>
              <a:t>Pricing</a:t>
            </a:r>
          </a:p>
        </p:txBody>
      </p:sp>
      <p:sp>
        <p:nvSpPr>
          <p:cNvPr id="17" name="TextBox 16">
            <a:extLst>
              <a:ext uri="{FF2B5EF4-FFF2-40B4-BE49-F238E27FC236}">
                <a16:creationId xmlns:a16="http://schemas.microsoft.com/office/drawing/2014/main" id="{93CE210C-4B0F-4269-B33D-86431E138F2F}"/>
              </a:ext>
            </a:extLst>
          </p:cNvPr>
          <p:cNvSpPr txBox="1"/>
          <p:nvPr/>
        </p:nvSpPr>
        <p:spPr>
          <a:xfrm>
            <a:off x="6311077" y="3751678"/>
            <a:ext cx="2497440" cy="2012514"/>
          </a:xfrm>
          <a:prstGeom prst="rect">
            <a:avLst/>
          </a:prstGeom>
          <a:noFill/>
        </p:spPr>
        <p:txBody>
          <a:bodyPr vert="horz" lIns="0" tIns="0" rIns="0" bIns="0" rtlCol="0">
            <a:normAutofit/>
          </a:bodyPr>
          <a:lstStyle/>
          <a:p>
            <a:pPr algn="ctr" defTabSz="1501427">
              <a:buSzPct val="100000"/>
              <a:defRPr/>
            </a:pPr>
            <a:r>
              <a:rPr lang="en-US" dirty="0">
                <a:solidFill>
                  <a:schemeClr val="tx1">
                    <a:lumMod val="100000"/>
                  </a:schemeClr>
                </a:solidFill>
              </a:rPr>
              <a:t>Digital-native competitors undercut Meridian on price and speed, forcing margin-dilutive promotions to defend volume.</a:t>
            </a:r>
          </a:p>
        </p:txBody>
      </p:sp>
      <p:grpSp>
        <p:nvGrpSpPr>
          <p:cNvPr id="39" name="Group 38">
            <a:extLst>
              <a:ext uri="{FF2B5EF4-FFF2-40B4-BE49-F238E27FC236}">
                <a16:creationId xmlns:a16="http://schemas.microsoft.com/office/drawing/2014/main" id="{7E9B2B41-04B2-4CCA-B3E3-F8204FDAA06B}"/>
              </a:ext>
            </a:extLst>
          </p:cNvPr>
          <p:cNvGrpSpPr/>
          <p:nvPr/>
        </p:nvGrpSpPr>
        <p:grpSpPr>
          <a:xfrm>
            <a:off x="7057434" y="2067831"/>
            <a:ext cx="1004400" cy="1003000"/>
            <a:chOff x="6968299" y="1441655"/>
            <a:chExt cx="914400" cy="914400"/>
          </a:xfrm>
          <a:solidFill>
            <a:schemeClr val="bg1"/>
          </a:solidFill>
        </p:grpSpPr>
        <p:sp>
          <p:nvSpPr>
            <p:cNvPr id="69" name="Google Shape;879;p8"/>
            <p:cNvSpPr/>
            <p:nvPr/>
          </p:nvSpPr>
          <p:spPr>
            <a:xfrm>
              <a:off x="6968299" y="1441655"/>
              <a:ext cx="914400" cy="914400"/>
            </a:xfrm>
            <a:custGeom>
              <a:avLst/>
              <a:gdLst/>
              <a:ahLst/>
              <a:cxnLst/>
              <a:rect l="l" t="t" r="r" b="b"/>
              <a:pathLst>
                <a:path w="10000" h="10000" extrusionOk="0">
                  <a:moveTo>
                    <a:pt x="4771" y="4084"/>
                  </a:moveTo>
                  <a:lnTo>
                    <a:pt x="4771" y="4108"/>
                  </a:lnTo>
                  <a:lnTo>
                    <a:pt x="4769" y="4131"/>
                  </a:lnTo>
                  <a:lnTo>
                    <a:pt x="4767" y="4155"/>
                  </a:lnTo>
                  <a:lnTo>
                    <a:pt x="4764" y="4178"/>
                  </a:lnTo>
                  <a:lnTo>
                    <a:pt x="4760" y="4201"/>
                  </a:lnTo>
                  <a:lnTo>
                    <a:pt x="4755" y="4224"/>
                  </a:lnTo>
                  <a:lnTo>
                    <a:pt x="4750" y="4247"/>
                  </a:lnTo>
                  <a:lnTo>
                    <a:pt x="4743" y="4270"/>
                  </a:lnTo>
                  <a:lnTo>
                    <a:pt x="4736" y="4292"/>
                  </a:lnTo>
                  <a:lnTo>
                    <a:pt x="4728" y="4314"/>
                  </a:lnTo>
                  <a:lnTo>
                    <a:pt x="4719" y="4336"/>
                  </a:lnTo>
                  <a:lnTo>
                    <a:pt x="4709" y="4357"/>
                  </a:lnTo>
                  <a:lnTo>
                    <a:pt x="4698" y="4378"/>
                  </a:lnTo>
                  <a:lnTo>
                    <a:pt x="4687" y="4399"/>
                  </a:lnTo>
                  <a:lnTo>
                    <a:pt x="4675" y="4419"/>
                  </a:lnTo>
                  <a:lnTo>
                    <a:pt x="4662" y="4439"/>
                  </a:lnTo>
                  <a:lnTo>
                    <a:pt x="4648" y="4458"/>
                  </a:lnTo>
                  <a:lnTo>
                    <a:pt x="4634" y="4477"/>
                  </a:lnTo>
                  <a:lnTo>
                    <a:pt x="4618" y="4495"/>
                  </a:lnTo>
                  <a:lnTo>
                    <a:pt x="4603" y="4513"/>
                  </a:lnTo>
                  <a:lnTo>
                    <a:pt x="4586" y="4529"/>
                  </a:lnTo>
                  <a:lnTo>
                    <a:pt x="4570" y="4546"/>
                  </a:lnTo>
                  <a:lnTo>
                    <a:pt x="4552" y="4561"/>
                  </a:lnTo>
                  <a:lnTo>
                    <a:pt x="4534" y="4576"/>
                  </a:lnTo>
                  <a:lnTo>
                    <a:pt x="4515" y="4590"/>
                  </a:lnTo>
                  <a:lnTo>
                    <a:pt x="4496" y="4604"/>
                  </a:lnTo>
                  <a:lnTo>
                    <a:pt x="4476" y="4617"/>
                  </a:lnTo>
                  <a:lnTo>
                    <a:pt x="4456" y="4629"/>
                  </a:lnTo>
                  <a:lnTo>
                    <a:pt x="4435" y="4641"/>
                  </a:lnTo>
                  <a:lnTo>
                    <a:pt x="4414" y="4651"/>
                  </a:lnTo>
                  <a:lnTo>
                    <a:pt x="4393" y="4661"/>
                  </a:lnTo>
                  <a:lnTo>
                    <a:pt x="4371" y="4670"/>
                  </a:lnTo>
                  <a:lnTo>
                    <a:pt x="4349" y="4679"/>
                  </a:lnTo>
                  <a:lnTo>
                    <a:pt x="4327" y="4686"/>
                  </a:lnTo>
                  <a:lnTo>
                    <a:pt x="4304" y="4692"/>
                  </a:lnTo>
                  <a:lnTo>
                    <a:pt x="4281" y="4698"/>
                  </a:lnTo>
                  <a:lnTo>
                    <a:pt x="4258" y="4703"/>
                  </a:lnTo>
                  <a:lnTo>
                    <a:pt x="4235" y="4707"/>
                  </a:lnTo>
                  <a:lnTo>
                    <a:pt x="4212" y="4710"/>
                  </a:lnTo>
                  <a:lnTo>
                    <a:pt x="4188" y="4712"/>
                  </a:lnTo>
                  <a:lnTo>
                    <a:pt x="4165" y="4714"/>
                  </a:lnTo>
                  <a:lnTo>
                    <a:pt x="4141" y="4714"/>
                  </a:lnTo>
                  <a:lnTo>
                    <a:pt x="4117" y="4714"/>
                  </a:lnTo>
                  <a:lnTo>
                    <a:pt x="4094" y="4712"/>
                  </a:lnTo>
                  <a:lnTo>
                    <a:pt x="4071" y="4710"/>
                  </a:lnTo>
                  <a:lnTo>
                    <a:pt x="4047" y="4707"/>
                  </a:lnTo>
                  <a:lnTo>
                    <a:pt x="4024" y="4703"/>
                  </a:lnTo>
                  <a:lnTo>
                    <a:pt x="4001" y="4698"/>
                  </a:lnTo>
                  <a:lnTo>
                    <a:pt x="3978" y="4692"/>
                  </a:lnTo>
                  <a:lnTo>
                    <a:pt x="3956" y="4686"/>
                  </a:lnTo>
                  <a:lnTo>
                    <a:pt x="3933" y="4679"/>
                  </a:lnTo>
                  <a:lnTo>
                    <a:pt x="3911" y="4670"/>
                  </a:lnTo>
                  <a:lnTo>
                    <a:pt x="3889" y="4661"/>
                  </a:lnTo>
                  <a:lnTo>
                    <a:pt x="3868" y="4651"/>
                  </a:lnTo>
                  <a:lnTo>
                    <a:pt x="3847" y="4641"/>
                  </a:lnTo>
                  <a:lnTo>
                    <a:pt x="3826" y="4629"/>
                  </a:lnTo>
                  <a:lnTo>
                    <a:pt x="3806" y="4617"/>
                  </a:lnTo>
                  <a:lnTo>
                    <a:pt x="3786" y="4604"/>
                  </a:lnTo>
                  <a:lnTo>
                    <a:pt x="3767" y="4590"/>
                  </a:lnTo>
                  <a:lnTo>
                    <a:pt x="3748" y="4576"/>
                  </a:lnTo>
                  <a:lnTo>
                    <a:pt x="3730" y="4561"/>
                  </a:lnTo>
                  <a:lnTo>
                    <a:pt x="3713" y="4546"/>
                  </a:lnTo>
                  <a:lnTo>
                    <a:pt x="3696" y="4529"/>
                  </a:lnTo>
                  <a:lnTo>
                    <a:pt x="3680" y="4513"/>
                  </a:lnTo>
                  <a:lnTo>
                    <a:pt x="3664" y="4495"/>
                  </a:lnTo>
                  <a:lnTo>
                    <a:pt x="3649" y="4477"/>
                  </a:lnTo>
                  <a:lnTo>
                    <a:pt x="3635" y="4458"/>
                  </a:lnTo>
                  <a:lnTo>
                    <a:pt x="3621" y="4439"/>
                  </a:lnTo>
                  <a:lnTo>
                    <a:pt x="3608" y="4419"/>
                  </a:lnTo>
                  <a:lnTo>
                    <a:pt x="3596" y="4399"/>
                  </a:lnTo>
                  <a:lnTo>
                    <a:pt x="3585" y="4378"/>
                  </a:lnTo>
                  <a:lnTo>
                    <a:pt x="3574" y="4357"/>
                  </a:lnTo>
                  <a:lnTo>
                    <a:pt x="3564" y="4336"/>
                  </a:lnTo>
                  <a:lnTo>
                    <a:pt x="3555" y="4314"/>
                  </a:lnTo>
                  <a:lnTo>
                    <a:pt x="3547" y="4292"/>
                  </a:lnTo>
                  <a:lnTo>
                    <a:pt x="3540" y="4270"/>
                  </a:lnTo>
                  <a:lnTo>
                    <a:pt x="3533" y="4247"/>
                  </a:lnTo>
                  <a:lnTo>
                    <a:pt x="3528" y="4224"/>
                  </a:lnTo>
                  <a:lnTo>
                    <a:pt x="3523" y="4201"/>
                  </a:lnTo>
                  <a:lnTo>
                    <a:pt x="3519" y="4178"/>
                  </a:lnTo>
                  <a:lnTo>
                    <a:pt x="3516" y="4155"/>
                  </a:lnTo>
                  <a:lnTo>
                    <a:pt x="3514" y="4131"/>
                  </a:lnTo>
                  <a:lnTo>
                    <a:pt x="3512" y="4108"/>
                  </a:lnTo>
                  <a:lnTo>
                    <a:pt x="3512" y="4084"/>
                  </a:lnTo>
                  <a:lnTo>
                    <a:pt x="3512" y="4060"/>
                  </a:lnTo>
                  <a:lnTo>
                    <a:pt x="3514" y="4037"/>
                  </a:lnTo>
                  <a:lnTo>
                    <a:pt x="3516" y="4014"/>
                  </a:lnTo>
                  <a:lnTo>
                    <a:pt x="3519" y="3990"/>
                  </a:lnTo>
                  <a:lnTo>
                    <a:pt x="3523" y="3967"/>
                  </a:lnTo>
                  <a:lnTo>
                    <a:pt x="3528" y="3944"/>
                  </a:lnTo>
                  <a:lnTo>
                    <a:pt x="3533" y="3921"/>
                  </a:lnTo>
                  <a:lnTo>
                    <a:pt x="3540" y="3899"/>
                  </a:lnTo>
                  <a:lnTo>
                    <a:pt x="3547" y="3876"/>
                  </a:lnTo>
                  <a:lnTo>
                    <a:pt x="3555" y="3854"/>
                  </a:lnTo>
                  <a:lnTo>
                    <a:pt x="3564" y="3832"/>
                  </a:lnTo>
                  <a:lnTo>
                    <a:pt x="3574" y="3811"/>
                  </a:lnTo>
                  <a:lnTo>
                    <a:pt x="3585" y="3790"/>
                  </a:lnTo>
                  <a:lnTo>
                    <a:pt x="3596" y="3769"/>
                  </a:lnTo>
                  <a:lnTo>
                    <a:pt x="3608" y="3749"/>
                  </a:lnTo>
                  <a:lnTo>
                    <a:pt x="3621" y="3729"/>
                  </a:lnTo>
                  <a:lnTo>
                    <a:pt x="3635" y="3710"/>
                  </a:lnTo>
                  <a:lnTo>
                    <a:pt x="3649" y="3691"/>
                  </a:lnTo>
                  <a:lnTo>
                    <a:pt x="3664" y="3673"/>
                  </a:lnTo>
                  <a:lnTo>
                    <a:pt x="3680" y="3655"/>
                  </a:lnTo>
                  <a:lnTo>
                    <a:pt x="3696" y="3639"/>
                  </a:lnTo>
                  <a:lnTo>
                    <a:pt x="3713" y="3622"/>
                  </a:lnTo>
                  <a:lnTo>
                    <a:pt x="3730" y="3607"/>
                  </a:lnTo>
                  <a:lnTo>
                    <a:pt x="3748" y="3592"/>
                  </a:lnTo>
                  <a:lnTo>
                    <a:pt x="3767" y="3578"/>
                  </a:lnTo>
                  <a:lnTo>
                    <a:pt x="3786" y="3564"/>
                  </a:lnTo>
                  <a:lnTo>
                    <a:pt x="3806" y="3551"/>
                  </a:lnTo>
                  <a:lnTo>
                    <a:pt x="3826" y="3539"/>
                  </a:lnTo>
                  <a:lnTo>
                    <a:pt x="3847" y="3527"/>
                  </a:lnTo>
                  <a:lnTo>
                    <a:pt x="3868" y="3517"/>
                  </a:lnTo>
                  <a:lnTo>
                    <a:pt x="3889" y="3507"/>
                  </a:lnTo>
                  <a:lnTo>
                    <a:pt x="3911" y="3498"/>
                  </a:lnTo>
                  <a:lnTo>
                    <a:pt x="3933" y="3489"/>
                  </a:lnTo>
                  <a:lnTo>
                    <a:pt x="3956" y="3482"/>
                  </a:lnTo>
                  <a:lnTo>
                    <a:pt x="3978" y="3476"/>
                  </a:lnTo>
                  <a:lnTo>
                    <a:pt x="4001" y="3470"/>
                  </a:lnTo>
                  <a:lnTo>
                    <a:pt x="4024" y="3465"/>
                  </a:lnTo>
                  <a:lnTo>
                    <a:pt x="4047" y="3461"/>
                  </a:lnTo>
                  <a:lnTo>
                    <a:pt x="4071" y="3458"/>
                  </a:lnTo>
                  <a:lnTo>
                    <a:pt x="4094" y="3456"/>
                  </a:lnTo>
                  <a:lnTo>
                    <a:pt x="4117" y="3454"/>
                  </a:lnTo>
                  <a:lnTo>
                    <a:pt x="4141" y="3454"/>
                  </a:lnTo>
                  <a:lnTo>
                    <a:pt x="4165" y="3454"/>
                  </a:lnTo>
                  <a:lnTo>
                    <a:pt x="4188" y="3456"/>
                  </a:lnTo>
                  <a:lnTo>
                    <a:pt x="4212" y="3458"/>
                  </a:lnTo>
                  <a:lnTo>
                    <a:pt x="4235" y="3461"/>
                  </a:lnTo>
                  <a:lnTo>
                    <a:pt x="4258" y="3465"/>
                  </a:lnTo>
                  <a:lnTo>
                    <a:pt x="4281" y="3470"/>
                  </a:lnTo>
                  <a:lnTo>
                    <a:pt x="4304" y="3475"/>
                  </a:lnTo>
                  <a:lnTo>
                    <a:pt x="4327" y="3482"/>
                  </a:lnTo>
                  <a:lnTo>
                    <a:pt x="4349" y="3489"/>
                  </a:lnTo>
                  <a:lnTo>
                    <a:pt x="4371" y="3498"/>
                  </a:lnTo>
                  <a:lnTo>
                    <a:pt x="4393" y="3507"/>
                  </a:lnTo>
                  <a:lnTo>
                    <a:pt x="4414" y="3517"/>
                  </a:lnTo>
                  <a:lnTo>
                    <a:pt x="4435" y="3527"/>
                  </a:lnTo>
                  <a:lnTo>
                    <a:pt x="4456" y="3539"/>
                  </a:lnTo>
                  <a:lnTo>
                    <a:pt x="4476" y="3551"/>
                  </a:lnTo>
                  <a:lnTo>
                    <a:pt x="4496" y="3564"/>
                  </a:lnTo>
                  <a:lnTo>
                    <a:pt x="4515" y="3578"/>
                  </a:lnTo>
                  <a:lnTo>
                    <a:pt x="4534" y="3592"/>
                  </a:lnTo>
                  <a:lnTo>
                    <a:pt x="4552" y="3607"/>
                  </a:lnTo>
                  <a:lnTo>
                    <a:pt x="4570" y="3622"/>
                  </a:lnTo>
                  <a:lnTo>
                    <a:pt x="4586" y="3639"/>
                  </a:lnTo>
                  <a:lnTo>
                    <a:pt x="4603" y="3655"/>
                  </a:lnTo>
                  <a:lnTo>
                    <a:pt x="4618" y="3673"/>
                  </a:lnTo>
                  <a:lnTo>
                    <a:pt x="4634" y="3691"/>
                  </a:lnTo>
                  <a:lnTo>
                    <a:pt x="4648" y="3710"/>
                  </a:lnTo>
                  <a:lnTo>
                    <a:pt x="4662" y="3729"/>
                  </a:lnTo>
                  <a:lnTo>
                    <a:pt x="4675" y="3749"/>
                  </a:lnTo>
                  <a:lnTo>
                    <a:pt x="4687" y="3769"/>
                  </a:lnTo>
                  <a:lnTo>
                    <a:pt x="4698" y="3790"/>
                  </a:lnTo>
                  <a:lnTo>
                    <a:pt x="4709" y="3811"/>
                  </a:lnTo>
                  <a:lnTo>
                    <a:pt x="4719" y="3832"/>
                  </a:lnTo>
                  <a:lnTo>
                    <a:pt x="4728" y="3854"/>
                  </a:lnTo>
                  <a:lnTo>
                    <a:pt x="4736" y="3876"/>
                  </a:lnTo>
                  <a:lnTo>
                    <a:pt x="4743" y="3899"/>
                  </a:lnTo>
                  <a:lnTo>
                    <a:pt x="4750" y="3921"/>
                  </a:lnTo>
                  <a:lnTo>
                    <a:pt x="4755" y="3944"/>
                  </a:lnTo>
                  <a:lnTo>
                    <a:pt x="4760" y="3967"/>
                  </a:lnTo>
                  <a:lnTo>
                    <a:pt x="4764" y="3990"/>
                  </a:lnTo>
                  <a:lnTo>
                    <a:pt x="4767" y="4014"/>
                  </a:lnTo>
                  <a:lnTo>
                    <a:pt x="4769" y="4037"/>
                  </a:lnTo>
                  <a:lnTo>
                    <a:pt x="4771" y="4060"/>
                  </a:lnTo>
                  <a:lnTo>
                    <a:pt x="4771" y="408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0" name="Google Shape;880;p8"/>
            <p:cNvSpPr/>
            <p:nvPr/>
          </p:nvSpPr>
          <p:spPr>
            <a:xfrm>
              <a:off x="6968299" y="1441655"/>
              <a:ext cx="914400" cy="914400"/>
            </a:xfrm>
            <a:custGeom>
              <a:avLst/>
              <a:gdLst/>
              <a:ahLst/>
              <a:cxnLst/>
              <a:rect l="l" t="t" r="r" b="b"/>
              <a:pathLst>
                <a:path w="10000" h="10000" extrusionOk="0">
                  <a:moveTo>
                    <a:pt x="846" y="4856"/>
                  </a:moveTo>
                  <a:lnTo>
                    <a:pt x="2792" y="2108"/>
                  </a:lnTo>
                  <a:lnTo>
                    <a:pt x="2814" y="2081"/>
                  </a:lnTo>
                  <a:lnTo>
                    <a:pt x="2838" y="2058"/>
                  </a:lnTo>
                  <a:lnTo>
                    <a:pt x="2866" y="2038"/>
                  </a:lnTo>
                  <a:lnTo>
                    <a:pt x="2897" y="2023"/>
                  </a:lnTo>
                  <a:lnTo>
                    <a:pt x="2929" y="2011"/>
                  </a:lnTo>
                  <a:lnTo>
                    <a:pt x="2962" y="2004"/>
                  </a:lnTo>
                  <a:lnTo>
                    <a:pt x="2996" y="2002"/>
                  </a:lnTo>
                  <a:lnTo>
                    <a:pt x="8492" y="2002"/>
                  </a:lnTo>
                  <a:lnTo>
                    <a:pt x="8497" y="2002"/>
                  </a:lnTo>
                  <a:lnTo>
                    <a:pt x="8514" y="2002"/>
                  </a:lnTo>
                  <a:lnTo>
                    <a:pt x="8523" y="2003"/>
                  </a:lnTo>
                  <a:lnTo>
                    <a:pt x="8540" y="2004"/>
                  </a:lnTo>
                  <a:lnTo>
                    <a:pt x="8550" y="2004"/>
                  </a:lnTo>
                  <a:lnTo>
                    <a:pt x="8567" y="2006"/>
                  </a:lnTo>
                  <a:lnTo>
                    <a:pt x="8576" y="2007"/>
                  </a:lnTo>
                  <a:lnTo>
                    <a:pt x="8593" y="2009"/>
                  </a:lnTo>
                  <a:lnTo>
                    <a:pt x="8602" y="2011"/>
                  </a:lnTo>
                  <a:lnTo>
                    <a:pt x="8619" y="2014"/>
                  </a:lnTo>
                  <a:lnTo>
                    <a:pt x="8628" y="2015"/>
                  </a:lnTo>
                  <a:lnTo>
                    <a:pt x="8645" y="2019"/>
                  </a:lnTo>
                  <a:lnTo>
                    <a:pt x="8654" y="2021"/>
                  </a:lnTo>
                  <a:lnTo>
                    <a:pt x="8671" y="2025"/>
                  </a:lnTo>
                  <a:lnTo>
                    <a:pt x="8680" y="2028"/>
                  </a:lnTo>
                  <a:lnTo>
                    <a:pt x="8696" y="2032"/>
                  </a:lnTo>
                  <a:lnTo>
                    <a:pt x="8705" y="2035"/>
                  </a:lnTo>
                  <a:lnTo>
                    <a:pt x="8722" y="2040"/>
                  </a:lnTo>
                  <a:lnTo>
                    <a:pt x="8731" y="2044"/>
                  </a:lnTo>
                  <a:lnTo>
                    <a:pt x="8747" y="2050"/>
                  </a:lnTo>
                  <a:lnTo>
                    <a:pt x="8755" y="2053"/>
                  </a:lnTo>
                  <a:lnTo>
                    <a:pt x="8771" y="2060"/>
                  </a:lnTo>
                  <a:lnTo>
                    <a:pt x="8780" y="2064"/>
                  </a:lnTo>
                  <a:lnTo>
                    <a:pt x="8796" y="2071"/>
                  </a:lnTo>
                  <a:lnTo>
                    <a:pt x="8804" y="2075"/>
                  </a:lnTo>
                  <a:lnTo>
                    <a:pt x="8820" y="2083"/>
                  </a:lnTo>
                  <a:lnTo>
                    <a:pt x="8828" y="2087"/>
                  </a:lnTo>
                  <a:lnTo>
                    <a:pt x="8843" y="2096"/>
                  </a:lnTo>
                  <a:lnTo>
                    <a:pt x="8849" y="2099"/>
                  </a:lnTo>
                  <a:lnTo>
                    <a:pt x="8864" y="2108"/>
                  </a:lnTo>
                  <a:lnTo>
                    <a:pt x="8872" y="2113"/>
                  </a:lnTo>
                  <a:lnTo>
                    <a:pt x="8887" y="2123"/>
                  </a:lnTo>
                  <a:lnTo>
                    <a:pt x="8895" y="2128"/>
                  </a:lnTo>
                  <a:lnTo>
                    <a:pt x="8909" y="2138"/>
                  </a:lnTo>
                  <a:lnTo>
                    <a:pt x="8916" y="2144"/>
                  </a:lnTo>
                  <a:lnTo>
                    <a:pt x="8930" y="2154"/>
                  </a:lnTo>
                  <a:lnTo>
                    <a:pt x="8937" y="2160"/>
                  </a:lnTo>
                  <a:lnTo>
                    <a:pt x="8950" y="2171"/>
                  </a:lnTo>
                  <a:lnTo>
                    <a:pt x="8958" y="2177"/>
                  </a:lnTo>
                  <a:lnTo>
                    <a:pt x="8970" y="2188"/>
                  </a:lnTo>
                  <a:lnTo>
                    <a:pt x="8977" y="2195"/>
                  </a:lnTo>
                  <a:lnTo>
                    <a:pt x="8989" y="2207"/>
                  </a:lnTo>
                  <a:lnTo>
                    <a:pt x="8996" y="2213"/>
                  </a:lnTo>
                  <a:lnTo>
                    <a:pt x="9008" y="2225"/>
                  </a:lnTo>
                  <a:lnTo>
                    <a:pt x="9014" y="2232"/>
                  </a:lnTo>
                  <a:lnTo>
                    <a:pt x="9025" y="2245"/>
                  </a:lnTo>
                  <a:lnTo>
                    <a:pt x="9031" y="2252"/>
                  </a:lnTo>
                  <a:lnTo>
                    <a:pt x="9042" y="2265"/>
                  </a:lnTo>
                  <a:lnTo>
                    <a:pt x="9048" y="2272"/>
                  </a:lnTo>
                  <a:lnTo>
                    <a:pt x="9058" y="2285"/>
                  </a:lnTo>
                  <a:lnTo>
                    <a:pt x="9063" y="2292"/>
                  </a:lnTo>
                  <a:lnTo>
                    <a:pt x="9073" y="2306"/>
                  </a:lnTo>
                  <a:lnTo>
                    <a:pt x="9078" y="2313"/>
                  </a:lnTo>
                  <a:lnTo>
                    <a:pt x="9088" y="2328"/>
                  </a:lnTo>
                  <a:lnTo>
                    <a:pt x="9093" y="2335"/>
                  </a:lnTo>
                  <a:lnTo>
                    <a:pt x="9102" y="2350"/>
                  </a:lnTo>
                  <a:lnTo>
                    <a:pt x="9108" y="2361"/>
                  </a:lnTo>
                  <a:lnTo>
                    <a:pt x="9117" y="2376"/>
                  </a:lnTo>
                  <a:lnTo>
                    <a:pt x="9121" y="2384"/>
                  </a:lnTo>
                  <a:lnTo>
                    <a:pt x="9129" y="2400"/>
                  </a:lnTo>
                  <a:lnTo>
                    <a:pt x="9133" y="2408"/>
                  </a:lnTo>
                  <a:lnTo>
                    <a:pt x="9140" y="2424"/>
                  </a:lnTo>
                  <a:lnTo>
                    <a:pt x="9143" y="2432"/>
                  </a:lnTo>
                  <a:lnTo>
                    <a:pt x="9150" y="2448"/>
                  </a:lnTo>
                  <a:lnTo>
                    <a:pt x="9153" y="2457"/>
                  </a:lnTo>
                  <a:lnTo>
                    <a:pt x="9159" y="2473"/>
                  </a:lnTo>
                  <a:lnTo>
                    <a:pt x="9162" y="2481"/>
                  </a:lnTo>
                  <a:lnTo>
                    <a:pt x="9167" y="2498"/>
                  </a:lnTo>
                  <a:lnTo>
                    <a:pt x="9170" y="2507"/>
                  </a:lnTo>
                  <a:lnTo>
                    <a:pt x="9175" y="2523"/>
                  </a:lnTo>
                  <a:lnTo>
                    <a:pt x="9177" y="2532"/>
                  </a:lnTo>
                  <a:lnTo>
                    <a:pt x="9181" y="2548"/>
                  </a:lnTo>
                  <a:lnTo>
                    <a:pt x="9183" y="2557"/>
                  </a:lnTo>
                  <a:lnTo>
                    <a:pt x="9187" y="2574"/>
                  </a:lnTo>
                  <a:lnTo>
                    <a:pt x="9189" y="2583"/>
                  </a:lnTo>
                  <a:lnTo>
                    <a:pt x="9191" y="2600"/>
                  </a:lnTo>
                  <a:lnTo>
                    <a:pt x="9193" y="2609"/>
                  </a:lnTo>
                  <a:lnTo>
                    <a:pt x="9195" y="2626"/>
                  </a:lnTo>
                  <a:lnTo>
                    <a:pt x="9196" y="2635"/>
                  </a:lnTo>
                  <a:lnTo>
                    <a:pt x="9198" y="2652"/>
                  </a:lnTo>
                  <a:lnTo>
                    <a:pt x="9198" y="2662"/>
                  </a:lnTo>
                  <a:lnTo>
                    <a:pt x="9199" y="2679"/>
                  </a:lnTo>
                  <a:lnTo>
                    <a:pt x="9200" y="2688"/>
                  </a:lnTo>
                  <a:lnTo>
                    <a:pt x="9200" y="2705"/>
                  </a:lnTo>
                  <a:lnTo>
                    <a:pt x="9200" y="2710"/>
                  </a:lnTo>
                  <a:lnTo>
                    <a:pt x="9200" y="7290"/>
                  </a:lnTo>
                  <a:lnTo>
                    <a:pt x="9200" y="7295"/>
                  </a:lnTo>
                  <a:lnTo>
                    <a:pt x="9200" y="7312"/>
                  </a:lnTo>
                  <a:lnTo>
                    <a:pt x="9199" y="7321"/>
                  </a:lnTo>
                  <a:lnTo>
                    <a:pt x="9198" y="7338"/>
                  </a:lnTo>
                  <a:lnTo>
                    <a:pt x="9198" y="7348"/>
                  </a:lnTo>
                  <a:lnTo>
                    <a:pt x="9196" y="7365"/>
                  </a:lnTo>
                  <a:lnTo>
                    <a:pt x="9195" y="7374"/>
                  </a:lnTo>
                  <a:lnTo>
                    <a:pt x="9193" y="7391"/>
                  </a:lnTo>
                  <a:lnTo>
                    <a:pt x="9191" y="7400"/>
                  </a:lnTo>
                  <a:lnTo>
                    <a:pt x="9189" y="7417"/>
                  </a:lnTo>
                  <a:lnTo>
                    <a:pt x="9187" y="7426"/>
                  </a:lnTo>
                  <a:lnTo>
                    <a:pt x="9183" y="7443"/>
                  </a:lnTo>
                  <a:lnTo>
                    <a:pt x="9181" y="7452"/>
                  </a:lnTo>
                  <a:lnTo>
                    <a:pt x="9177" y="7468"/>
                  </a:lnTo>
                  <a:lnTo>
                    <a:pt x="9175" y="7477"/>
                  </a:lnTo>
                  <a:lnTo>
                    <a:pt x="9170" y="7493"/>
                  </a:lnTo>
                  <a:lnTo>
                    <a:pt x="9167" y="7502"/>
                  </a:lnTo>
                  <a:lnTo>
                    <a:pt x="9162" y="7519"/>
                  </a:lnTo>
                  <a:lnTo>
                    <a:pt x="9159" y="7527"/>
                  </a:lnTo>
                  <a:lnTo>
                    <a:pt x="9153" y="7543"/>
                  </a:lnTo>
                  <a:lnTo>
                    <a:pt x="9150" y="7552"/>
                  </a:lnTo>
                  <a:lnTo>
                    <a:pt x="9143" y="7568"/>
                  </a:lnTo>
                  <a:lnTo>
                    <a:pt x="9140" y="7576"/>
                  </a:lnTo>
                  <a:lnTo>
                    <a:pt x="9133" y="7592"/>
                  </a:lnTo>
                  <a:lnTo>
                    <a:pt x="9129" y="7600"/>
                  </a:lnTo>
                  <a:lnTo>
                    <a:pt x="9121" y="7616"/>
                  </a:lnTo>
                  <a:lnTo>
                    <a:pt x="9117" y="7624"/>
                  </a:lnTo>
                  <a:lnTo>
                    <a:pt x="9108" y="7639"/>
                  </a:lnTo>
                  <a:lnTo>
                    <a:pt x="9102" y="7650"/>
                  </a:lnTo>
                  <a:lnTo>
                    <a:pt x="9093" y="7665"/>
                  </a:lnTo>
                  <a:lnTo>
                    <a:pt x="9088" y="7672"/>
                  </a:lnTo>
                  <a:lnTo>
                    <a:pt x="9078" y="7687"/>
                  </a:lnTo>
                  <a:lnTo>
                    <a:pt x="9073" y="7694"/>
                  </a:lnTo>
                  <a:lnTo>
                    <a:pt x="9063" y="7708"/>
                  </a:lnTo>
                  <a:lnTo>
                    <a:pt x="9058" y="7715"/>
                  </a:lnTo>
                  <a:lnTo>
                    <a:pt x="9048" y="7728"/>
                  </a:lnTo>
                  <a:lnTo>
                    <a:pt x="9042" y="7735"/>
                  </a:lnTo>
                  <a:lnTo>
                    <a:pt x="9031" y="7748"/>
                  </a:lnTo>
                  <a:lnTo>
                    <a:pt x="9025" y="7755"/>
                  </a:lnTo>
                  <a:lnTo>
                    <a:pt x="9014" y="7768"/>
                  </a:lnTo>
                  <a:lnTo>
                    <a:pt x="9008" y="7775"/>
                  </a:lnTo>
                  <a:lnTo>
                    <a:pt x="8996" y="7787"/>
                  </a:lnTo>
                  <a:lnTo>
                    <a:pt x="8989" y="7793"/>
                  </a:lnTo>
                  <a:lnTo>
                    <a:pt x="8977" y="7805"/>
                  </a:lnTo>
                  <a:lnTo>
                    <a:pt x="8970" y="7812"/>
                  </a:lnTo>
                  <a:lnTo>
                    <a:pt x="8958" y="7823"/>
                  </a:lnTo>
                  <a:lnTo>
                    <a:pt x="8950" y="7829"/>
                  </a:lnTo>
                  <a:lnTo>
                    <a:pt x="8937" y="7840"/>
                  </a:lnTo>
                  <a:lnTo>
                    <a:pt x="8930" y="7846"/>
                  </a:lnTo>
                  <a:lnTo>
                    <a:pt x="8916" y="7856"/>
                  </a:lnTo>
                  <a:lnTo>
                    <a:pt x="8909" y="7862"/>
                  </a:lnTo>
                  <a:lnTo>
                    <a:pt x="8895" y="7872"/>
                  </a:lnTo>
                  <a:lnTo>
                    <a:pt x="8887" y="7877"/>
                  </a:lnTo>
                  <a:lnTo>
                    <a:pt x="8872" y="7887"/>
                  </a:lnTo>
                  <a:lnTo>
                    <a:pt x="8864" y="7892"/>
                  </a:lnTo>
                  <a:lnTo>
                    <a:pt x="8849" y="7901"/>
                  </a:lnTo>
                  <a:lnTo>
                    <a:pt x="8843" y="7904"/>
                  </a:lnTo>
                  <a:lnTo>
                    <a:pt x="8828" y="7913"/>
                  </a:lnTo>
                  <a:lnTo>
                    <a:pt x="8820" y="7917"/>
                  </a:lnTo>
                  <a:lnTo>
                    <a:pt x="8804" y="7925"/>
                  </a:lnTo>
                  <a:lnTo>
                    <a:pt x="8796" y="7929"/>
                  </a:lnTo>
                  <a:lnTo>
                    <a:pt x="8780" y="7936"/>
                  </a:lnTo>
                  <a:lnTo>
                    <a:pt x="8771" y="7940"/>
                  </a:lnTo>
                  <a:lnTo>
                    <a:pt x="8755" y="7947"/>
                  </a:lnTo>
                  <a:lnTo>
                    <a:pt x="8747" y="7950"/>
                  </a:lnTo>
                  <a:lnTo>
                    <a:pt x="8731" y="7956"/>
                  </a:lnTo>
                  <a:lnTo>
                    <a:pt x="8722" y="7960"/>
                  </a:lnTo>
                  <a:lnTo>
                    <a:pt x="8705" y="7965"/>
                  </a:lnTo>
                  <a:lnTo>
                    <a:pt x="8696" y="7968"/>
                  </a:lnTo>
                  <a:lnTo>
                    <a:pt x="8680" y="7972"/>
                  </a:lnTo>
                  <a:lnTo>
                    <a:pt x="8671" y="7975"/>
                  </a:lnTo>
                  <a:lnTo>
                    <a:pt x="8654" y="7979"/>
                  </a:lnTo>
                  <a:lnTo>
                    <a:pt x="8645" y="7981"/>
                  </a:lnTo>
                  <a:lnTo>
                    <a:pt x="8628" y="7985"/>
                  </a:lnTo>
                  <a:lnTo>
                    <a:pt x="8619" y="7986"/>
                  </a:lnTo>
                  <a:lnTo>
                    <a:pt x="8602" y="7989"/>
                  </a:lnTo>
                  <a:lnTo>
                    <a:pt x="8593" y="7991"/>
                  </a:lnTo>
                  <a:lnTo>
                    <a:pt x="8576" y="7993"/>
                  </a:lnTo>
                  <a:lnTo>
                    <a:pt x="8567" y="7994"/>
                  </a:lnTo>
                  <a:lnTo>
                    <a:pt x="8550" y="7996"/>
                  </a:lnTo>
                  <a:lnTo>
                    <a:pt x="8540" y="7996"/>
                  </a:lnTo>
                  <a:lnTo>
                    <a:pt x="8523" y="7997"/>
                  </a:lnTo>
                  <a:lnTo>
                    <a:pt x="8514" y="7998"/>
                  </a:lnTo>
                  <a:lnTo>
                    <a:pt x="8497" y="7998"/>
                  </a:lnTo>
                  <a:lnTo>
                    <a:pt x="8492" y="7998"/>
                  </a:lnTo>
                  <a:lnTo>
                    <a:pt x="2996" y="7998"/>
                  </a:lnTo>
                  <a:lnTo>
                    <a:pt x="2962" y="7996"/>
                  </a:lnTo>
                  <a:lnTo>
                    <a:pt x="2929" y="7989"/>
                  </a:lnTo>
                  <a:lnTo>
                    <a:pt x="2897" y="7977"/>
                  </a:lnTo>
                  <a:lnTo>
                    <a:pt x="2866" y="7962"/>
                  </a:lnTo>
                  <a:lnTo>
                    <a:pt x="2838" y="7942"/>
                  </a:lnTo>
                  <a:lnTo>
                    <a:pt x="2814" y="7919"/>
                  </a:lnTo>
                  <a:lnTo>
                    <a:pt x="2792" y="7892"/>
                  </a:lnTo>
                  <a:lnTo>
                    <a:pt x="846" y="5144"/>
                  </a:lnTo>
                  <a:lnTo>
                    <a:pt x="828" y="5115"/>
                  </a:lnTo>
                  <a:lnTo>
                    <a:pt x="815" y="5084"/>
                  </a:lnTo>
                  <a:lnTo>
                    <a:pt x="805" y="5051"/>
                  </a:lnTo>
                  <a:lnTo>
                    <a:pt x="801" y="5017"/>
                  </a:lnTo>
                  <a:lnTo>
                    <a:pt x="801" y="4983"/>
                  </a:lnTo>
                  <a:lnTo>
                    <a:pt x="805" y="4949"/>
                  </a:lnTo>
                  <a:lnTo>
                    <a:pt x="815" y="4916"/>
                  </a:lnTo>
                  <a:lnTo>
                    <a:pt x="828" y="4885"/>
                  </a:lnTo>
                  <a:lnTo>
                    <a:pt x="846" y="4856"/>
                  </a:lnTo>
                  <a:close/>
                  <a:moveTo>
                    <a:pt x="8490" y="2502"/>
                  </a:moveTo>
                  <a:lnTo>
                    <a:pt x="3125" y="2502"/>
                  </a:lnTo>
                  <a:lnTo>
                    <a:pt x="1356" y="5000"/>
                  </a:lnTo>
                  <a:lnTo>
                    <a:pt x="3125" y="7498"/>
                  </a:lnTo>
                  <a:lnTo>
                    <a:pt x="8490" y="7498"/>
                  </a:lnTo>
                  <a:lnTo>
                    <a:pt x="8500" y="7498"/>
                  </a:lnTo>
                  <a:lnTo>
                    <a:pt x="8507" y="7497"/>
                  </a:lnTo>
                  <a:lnTo>
                    <a:pt x="8515" y="7497"/>
                  </a:lnTo>
                  <a:lnTo>
                    <a:pt x="8523" y="7496"/>
                  </a:lnTo>
                  <a:lnTo>
                    <a:pt x="8530" y="7494"/>
                  </a:lnTo>
                  <a:lnTo>
                    <a:pt x="8538" y="7493"/>
                  </a:lnTo>
                  <a:lnTo>
                    <a:pt x="8545" y="7491"/>
                  </a:lnTo>
                  <a:lnTo>
                    <a:pt x="8553" y="7489"/>
                  </a:lnTo>
                  <a:lnTo>
                    <a:pt x="8560" y="7486"/>
                  </a:lnTo>
                  <a:lnTo>
                    <a:pt x="8567" y="7484"/>
                  </a:lnTo>
                  <a:lnTo>
                    <a:pt x="8574" y="7481"/>
                  </a:lnTo>
                  <a:lnTo>
                    <a:pt x="8581" y="7478"/>
                  </a:lnTo>
                  <a:lnTo>
                    <a:pt x="8588" y="7474"/>
                  </a:lnTo>
                  <a:lnTo>
                    <a:pt x="8596" y="7470"/>
                  </a:lnTo>
                  <a:lnTo>
                    <a:pt x="8603" y="7465"/>
                  </a:lnTo>
                  <a:lnTo>
                    <a:pt x="8610" y="7461"/>
                  </a:lnTo>
                  <a:lnTo>
                    <a:pt x="8616" y="7457"/>
                  </a:lnTo>
                  <a:lnTo>
                    <a:pt x="8622" y="7452"/>
                  </a:lnTo>
                  <a:lnTo>
                    <a:pt x="8628" y="7447"/>
                  </a:lnTo>
                  <a:lnTo>
                    <a:pt x="8633" y="7442"/>
                  </a:lnTo>
                  <a:lnTo>
                    <a:pt x="8639" y="7437"/>
                  </a:lnTo>
                  <a:lnTo>
                    <a:pt x="8645" y="7431"/>
                  </a:lnTo>
                  <a:lnTo>
                    <a:pt x="8650" y="7425"/>
                  </a:lnTo>
                  <a:lnTo>
                    <a:pt x="8655" y="7419"/>
                  </a:lnTo>
                  <a:lnTo>
                    <a:pt x="8660" y="7412"/>
                  </a:lnTo>
                  <a:lnTo>
                    <a:pt x="8665" y="7406"/>
                  </a:lnTo>
                  <a:lnTo>
                    <a:pt x="8670" y="7399"/>
                  </a:lnTo>
                  <a:lnTo>
                    <a:pt x="8673" y="7393"/>
                  </a:lnTo>
                  <a:lnTo>
                    <a:pt x="8676" y="7388"/>
                  </a:lnTo>
                  <a:lnTo>
                    <a:pt x="8679" y="7381"/>
                  </a:lnTo>
                  <a:lnTo>
                    <a:pt x="8683" y="7374"/>
                  </a:lnTo>
                  <a:lnTo>
                    <a:pt x="8686" y="7366"/>
                  </a:lnTo>
                  <a:lnTo>
                    <a:pt x="8688" y="7359"/>
                  </a:lnTo>
                  <a:lnTo>
                    <a:pt x="8691" y="7351"/>
                  </a:lnTo>
                  <a:lnTo>
                    <a:pt x="8693" y="7344"/>
                  </a:lnTo>
                  <a:lnTo>
                    <a:pt x="8695" y="7336"/>
                  </a:lnTo>
                  <a:lnTo>
                    <a:pt x="8696" y="7329"/>
                  </a:lnTo>
                  <a:lnTo>
                    <a:pt x="8698" y="7321"/>
                  </a:lnTo>
                  <a:lnTo>
                    <a:pt x="8699" y="7313"/>
                  </a:lnTo>
                  <a:lnTo>
                    <a:pt x="8699" y="7306"/>
                  </a:lnTo>
                  <a:lnTo>
                    <a:pt x="8700" y="7298"/>
                  </a:lnTo>
                  <a:lnTo>
                    <a:pt x="8700" y="7288"/>
                  </a:lnTo>
                  <a:lnTo>
                    <a:pt x="8700" y="2712"/>
                  </a:lnTo>
                  <a:lnTo>
                    <a:pt x="8700" y="2702"/>
                  </a:lnTo>
                  <a:lnTo>
                    <a:pt x="8699" y="2694"/>
                  </a:lnTo>
                  <a:lnTo>
                    <a:pt x="8699" y="2687"/>
                  </a:lnTo>
                  <a:lnTo>
                    <a:pt x="8698" y="2679"/>
                  </a:lnTo>
                  <a:lnTo>
                    <a:pt x="8696" y="2671"/>
                  </a:lnTo>
                  <a:lnTo>
                    <a:pt x="8695" y="2664"/>
                  </a:lnTo>
                  <a:lnTo>
                    <a:pt x="8693" y="2656"/>
                  </a:lnTo>
                  <a:lnTo>
                    <a:pt x="8691" y="2649"/>
                  </a:lnTo>
                  <a:lnTo>
                    <a:pt x="8688" y="2641"/>
                  </a:lnTo>
                  <a:lnTo>
                    <a:pt x="8686" y="2634"/>
                  </a:lnTo>
                  <a:lnTo>
                    <a:pt x="8683" y="2626"/>
                  </a:lnTo>
                  <a:lnTo>
                    <a:pt x="8679" y="2619"/>
                  </a:lnTo>
                  <a:lnTo>
                    <a:pt x="8676" y="2612"/>
                  </a:lnTo>
                  <a:lnTo>
                    <a:pt x="8673" y="2607"/>
                  </a:lnTo>
                  <a:lnTo>
                    <a:pt x="8670" y="2601"/>
                  </a:lnTo>
                  <a:lnTo>
                    <a:pt x="8665" y="2594"/>
                  </a:lnTo>
                  <a:lnTo>
                    <a:pt x="8660" y="2588"/>
                  </a:lnTo>
                  <a:lnTo>
                    <a:pt x="8655" y="2581"/>
                  </a:lnTo>
                  <a:lnTo>
                    <a:pt x="8650" y="2575"/>
                  </a:lnTo>
                  <a:lnTo>
                    <a:pt x="8645" y="2569"/>
                  </a:lnTo>
                  <a:lnTo>
                    <a:pt x="8639" y="2563"/>
                  </a:lnTo>
                  <a:lnTo>
                    <a:pt x="8633" y="2558"/>
                  </a:lnTo>
                  <a:lnTo>
                    <a:pt x="8628" y="2553"/>
                  </a:lnTo>
                  <a:lnTo>
                    <a:pt x="8622" y="2548"/>
                  </a:lnTo>
                  <a:lnTo>
                    <a:pt x="8616" y="2543"/>
                  </a:lnTo>
                  <a:lnTo>
                    <a:pt x="8610" y="2539"/>
                  </a:lnTo>
                  <a:lnTo>
                    <a:pt x="8603" y="2535"/>
                  </a:lnTo>
                  <a:lnTo>
                    <a:pt x="8596" y="2530"/>
                  </a:lnTo>
                  <a:lnTo>
                    <a:pt x="8588" y="2526"/>
                  </a:lnTo>
                  <a:lnTo>
                    <a:pt x="8581" y="2522"/>
                  </a:lnTo>
                  <a:lnTo>
                    <a:pt x="8574" y="2519"/>
                  </a:lnTo>
                  <a:lnTo>
                    <a:pt x="8567" y="2516"/>
                  </a:lnTo>
                  <a:lnTo>
                    <a:pt x="8560" y="2514"/>
                  </a:lnTo>
                  <a:lnTo>
                    <a:pt x="8553" y="2511"/>
                  </a:lnTo>
                  <a:lnTo>
                    <a:pt x="8545" y="2509"/>
                  </a:lnTo>
                  <a:lnTo>
                    <a:pt x="8538" y="2507"/>
                  </a:lnTo>
                  <a:lnTo>
                    <a:pt x="8530" y="2506"/>
                  </a:lnTo>
                  <a:lnTo>
                    <a:pt x="8523" y="2504"/>
                  </a:lnTo>
                  <a:lnTo>
                    <a:pt x="8515" y="2503"/>
                  </a:lnTo>
                  <a:lnTo>
                    <a:pt x="8507" y="2503"/>
                  </a:lnTo>
                  <a:lnTo>
                    <a:pt x="8500" y="2502"/>
                  </a:lnTo>
                  <a:lnTo>
                    <a:pt x="8490" y="2502"/>
                  </a:lnTo>
                  <a:close/>
                  <a:moveTo>
                    <a:pt x="4921" y="4058"/>
                  </a:moveTo>
                  <a:lnTo>
                    <a:pt x="4921" y="4081"/>
                  </a:lnTo>
                  <a:lnTo>
                    <a:pt x="4921" y="4087"/>
                  </a:lnTo>
                  <a:lnTo>
                    <a:pt x="4921" y="4111"/>
                  </a:lnTo>
                  <a:lnTo>
                    <a:pt x="4920" y="4116"/>
                  </a:lnTo>
                  <a:lnTo>
                    <a:pt x="4919" y="4140"/>
                  </a:lnTo>
                  <a:lnTo>
                    <a:pt x="4919" y="4145"/>
                  </a:lnTo>
                  <a:lnTo>
                    <a:pt x="4916" y="4169"/>
                  </a:lnTo>
                  <a:lnTo>
                    <a:pt x="4916" y="4174"/>
                  </a:lnTo>
                  <a:lnTo>
                    <a:pt x="4913" y="4198"/>
                  </a:lnTo>
                  <a:lnTo>
                    <a:pt x="4912" y="4203"/>
                  </a:lnTo>
                  <a:lnTo>
                    <a:pt x="4908" y="4226"/>
                  </a:lnTo>
                  <a:lnTo>
                    <a:pt x="4907" y="4232"/>
                  </a:lnTo>
                  <a:lnTo>
                    <a:pt x="4902" y="4255"/>
                  </a:lnTo>
                  <a:lnTo>
                    <a:pt x="4901" y="4260"/>
                  </a:lnTo>
                  <a:lnTo>
                    <a:pt x="4895" y="4283"/>
                  </a:lnTo>
                  <a:lnTo>
                    <a:pt x="4894" y="4289"/>
                  </a:lnTo>
                  <a:lnTo>
                    <a:pt x="4887" y="4311"/>
                  </a:lnTo>
                  <a:lnTo>
                    <a:pt x="4886" y="4316"/>
                  </a:lnTo>
                  <a:lnTo>
                    <a:pt x="4878" y="4339"/>
                  </a:lnTo>
                  <a:lnTo>
                    <a:pt x="4877" y="4344"/>
                  </a:lnTo>
                  <a:lnTo>
                    <a:pt x="4868" y="4366"/>
                  </a:lnTo>
                  <a:lnTo>
                    <a:pt x="4866" y="4371"/>
                  </a:lnTo>
                  <a:lnTo>
                    <a:pt x="4857" y="4393"/>
                  </a:lnTo>
                  <a:lnTo>
                    <a:pt x="4855" y="4398"/>
                  </a:lnTo>
                  <a:lnTo>
                    <a:pt x="4845" y="4419"/>
                  </a:lnTo>
                  <a:lnTo>
                    <a:pt x="4843" y="4424"/>
                  </a:lnTo>
                  <a:lnTo>
                    <a:pt x="4832" y="4446"/>
                  </a:lnTo>
                  <a:lnTo>
                    <a:pt x="4830" y="4450"/>
                  </a:lnTo>
                  <a:lnTo>
                    <a:pt x="4819" y="4471"/>
                  </a:lnTo>
                  <a:lnTo>
                    <a:pt x="4815" y="4477"/>
                  </a:lnTo>
                  <a:lnTo>
                    <a:pt x="4803" y="4497"/>
                  </a:lnTo>
                  <a:lnTo>
                    <a:pt x="4800" y="4502"/>
                  </a:lnTo>
                  <a:lnTo>
                    <a:pt x="4787" y="4522"/>
                  </a:lnTo>
                  <a:lnTo>
                    <a:pt x="4784" y="4526"/>
                  </a:lnTo>
                  <a:lnTo>
                    <a:pt x="4770" y="4545"/>
                  </a:lnTo>
                  <a:lnTo>
                    <a:pt x="4767" y="4550"/>
                  </a:lnTo>
                  <a:lnTo>
                    <a:pt x="4752" y="4569"/>
                  </a:lnTo>
                  <a:lnTo>
                    <a:pt x="4749" y="4573"/>
                  </a:lnTo>
                  <a:lnTo>
                    <a:pt x="4734" y="4591"/>
                  </a:lnTo>
                  <a:lnTo>
                    <a:pt x="4730" y="4595"/>
                  </a:lnTo>
                  <a:lnTo>
                    <a:pt x="4714" y="4613"/>
                  </a:lnTo>
                  <a:lnTo>
                    <a:pt x="4711" y="4617"/>
                  </a:lnTo>
                  <a:lnTo>
                    <a:pt x="4694" y="4634"/>
                  </a:lnTo>
                  <a:lnTo>
                    <a:pt x="4690" y="4638"/>
                  </a:lnTo>
                  <a:lnTo>
                    <a:pt x="4673" y="4654"/>
                  </a:lnTo>
                  <a:lnTo>
                    <a:pt x="4669" y="4658"/>
                  </a:lnTo>
                  <a:lnTo>
                    <a:pt x="4652" y="4673"/>
                  </a:lnTo>
                  <a:lnTo>
                    <a:pt x="4648" y="4677"/>
                  </a:lnTo>
                  <a:lnTo>
                    <a:pt x="4629" y="4692"/>
                  </a:lnTo>
                  <a:lnTo>
                    <a:pt x="4625" y="4695"/>
                  </a:lnTo>
                  <a:lnTo>
                    <a:pt x="4606" y="4710"/>
                  </a:lnTo>
                  <a:lnTo>
                    <a:pt x="4602" y="4713"/>
                  </a:lnTo>
                  <a:lnTo>
                    <a:pt x="4583" y="4727"/>
                  </a:lnTo>
                  <a:lnTo>
                    <a:pt x="4578" y="4730"/>
                  </a:lnTo>
                  <a:lnTo>
                    <a:pt x="4558" y="4743"/>
                  </a:lnTo>
                  <a:lnTo>
                    <a:pt x="4553" y="4746"/>
                  </a:lnTo>
                  <a:lnTo>
                    <a:pt x="4533" y="4758"/>
                  </a:lnTo>
                  <a:lnTo>
                    <a:pt x="4529" y="4760"/>
                  </a:lnTo>
                  <a:lnTo>
                    <a:pt x="4508" y="4772"/>
                  </a:lnTo>
                  <a:lnTo>
                    <a:pt x="4503" y="4774"/>
                  </a:lnTo>
                  <a:lnTo>
                    <a:pt x="4482" y="4785"/>
                  </a:lnTo>
                  <a:lnTo>
                    <a:pt x="4477" y="4787"/>
                  </a:lnTo>
                  <a:lnTo>
                    <a:pt x="4456" y="4797"/>
                  </a:lnTo>
                  <a:lnTo>
                    <a:pt x="4451" y="4800"/>
                  </a:lnTo>
                  <a:lnTo>
                    <a:pt x="4429" y="4809"/>
                  </a:lnTo>
                  <a:lnTo>
                    <a:pt x="4424" y="4811"/>
                  </a:lnTo>
                  <a:lnTo>
                    <a:pt x="4402" y="4819"/>
                  </a:lnTo>
                  <a:lnTo>
                    <a:pt x="4396" y="4821"/>
                  </a:lnTo>
                  <a:lnTo>
                    <a:pt x="4374" y="4828"/>
                  </a:lnTo>
                  <a:lnTo>
                    <a:pt x="4368" y="4830"/>
                  </a:lnTo>
                  <a:lnTo>
                    <a:pt x="4346" y="4837"/>
                  </a:lnTo>
                  <a:lnTo>
                    <a:pt x="4340" y="4838"/>
                  </a:lnTo>
                  <a:lnTo>
                    <a:pt x="4318" y="4844"/>
                  </a:lnTo>
                  <a:lnTo>
                    <a:pt x="4312" y="4845"/>
                  </a:lnTo>
                  <a:lnTo>
                    <a:pt x="4289" y="4850"/>
                  </a:lnTo>
                  <a:lnTo>
                    <a:pt x="4284" y="4851"/>
                  </a:lnTo>
                  <a:lnTo>
                    <a:pt x="4260" y="4855"/>
                  </a:lnTo>
                  <a:lnTo>
                    <a:pt x="4255" y="4856"/>
                  </a:lnTo>
                  <a:lnTo>
                    <a:pt x="4231" y="4859"/>
                  </a:lnTo>
                  <a:lnTo>
                    <a:pt x="4226" y="4859"/>
                  </a:lnTo>
                  <a:lnTo>
                    <a:pt x="4202" y="4862"/>
                  </a:lnTo>
                  <a:lnTo>
                    <a:pt x="4197" y="4862"/>
                  </a:lnTo>
                  <a:lnTo>
                    <a:pt x="4173" y="4863"/>
                  </a:lnTo>
                  <a:lnTo>
                    <a:pt x="4168" y="4864"/>
                  </a:lnTo>
                  <a:lnTo>
                    <a:pt x="4144" y="4864"/>
                  </a:lnTo>
                  <a:lnTo>
                    <a:pt x="4138" y="4864"/>
                  </a:lnTo>
                  <a:lnTo>
                    <a:pt x="4115" y="4864"/>
                  </a:lnTo>
                  <a:lnTo>
                    <a:pt x="4109" y="4863"/>
                  </a:lnTo>
                  <a:lnTo>
                    <a:pt x="4085" y="4862"/>
                  </a:lnTo>
                  <a:lnTo>
                    <a:pt x="4080" y="4862"/>
                  </a:lnTo>
                  <a:lnTo>
                    <a:pt x="4056" y="4859"/>
                  </a:lnTo>
                  <a:lnTo>
                    <a:pt x="4051" y="4859"/>
                  </a:lnTo>
                  <a:lnTo>
                    <a:pt x="4028" y="4856"/>
                  </a:lnTo>
                  <a:lnTo>
                    <a:pt x="4022" y="4855"/>
                  </a:lnTo>
                  <a:lnTo>
                    <a:pt x="3999" y="4851"/>
                  </a:lnTo>
                  <a:lnTo>
                    <a:pt x="3993" y="4850"/>
                  </a:lnTo>
                  <a:lnTo>
                    <a:pt x="3970" y="4845"/>
                  </a:lnTo>
                  <a:lnTo>
                    <a:pt x="3965" y="4844"/>
                  </a:lnTo>
                  <a:lnTo>
                    <a:pt x="3942" y="4838"/>
                  </a:lnTo>
                  <a:lnTo>
                    <a:pt x="3937" y="4837"/>
                  </a:lnTo>
                  <a:lnTo>
                    <a:pt x="3914" y="4830"/>
                  </a:lnTo>
                  <a:lnTo>
                    <a:pt x="3909" y="4828"/>
                  </a:lnTo>
                  <a:lnTo>
                    <a:pt x="3886" y="4821"/>
                  </a:lnTo>
                  <a:lnTo>
                    <a:pt x="3881" y="4819"/>
                  </a:lnTo>
                  <a:lnTo>
                    <a:pt x="3859" y="4811"/>
                  </a:lnTo>
                  <a:lnTo>
                    <a:pt x="3854" y="4809"/>
                  </a:lnTo>
                  <a:lnTo>
                    <a:pt x="3832" y="4800"/>
                  </a:lnTo>
                  <a:lnTo>
                    <a:pt x="3827" y="4797"/>
                  </a:lnTo>
                  <a:lnTo>
                    <a:pt x="3805" y="4788"/>
                  </a:lnTo>
                  <a:lnTo>
                    <a:pt x="3800" y="4785"/>
                  </a:lnTo>
                  <a:lnTo>
                    <a:pt x="3779" y="4774"/>
                  </a:lnTo>
                  <a:lnTo>
                    <a:pt x="3774" y="4772"/>
                  </a:lnTo>
                  <a:lnTo>
                    <a:pt x="3753" y="4760"/>
                  </a:lnTo>
                  <a:lnTo>
                    <a:pt x="3748" y="4757"/>
                  </a:lnTo>
                  <a:lnTo>
                    <a:pt x="3728" y="4745"/>
                  </a:lnTo>
                  <a:lnTo>
                    <a:pt x="3724" y="4742"/>
                  </a:lnTo>
                  <a:lnTo>
                    <a:pt x="3704" y="4729"/>
                  </a:lnTo>
                  <a:lnTo>
                    <a:pt x="3699" y="4726"/>
                  </a:lnTo>
                  <a:lnTo>
                    <a:pt x="3680" y="4713"/>
                  </a:lnTo>
                  <a:lnTo>
                    <a:pt x="3676" y="4709"/>
                  </a:lnTo>
                  <a:lnTo>
                    <a:pt x="3657" y="4695"/>
                  </a:lnTo>
                  <a:lnTo>
                    <a:pt x="3653" y="4692"/>
                  </a:lnTo>
                  <a:lnTo>
                    <a:pt x="3635" y="4677"/>
                  </a:lnTo>
                  <a:lnTo>
                    <a:pt x="3631" y="4673"/>
                  </a:lnTo>
                  <a:lnTo>
                    <a:pt x="3613" y="4658"/>
                  </a:lnTo>
                  <a:lnTo>
                    <a:pt x="3609" y="4654"/>
                  </a:lnTo>
                  <a:lnTo>
                    <a:pt x="3592" y="4638"/>
                  </a:lnTo>
                  <a:lnTo>
                    <a:pt x="3588" y="4634"/>
                  </a:lnTo>
                  <a:lnTo>
                    <a:pt x="3572" y="4617"/>
                  </a:lnTo>
                  <a:lnTo>
                    <a:pt x="3568" y="4613"/>
                  </a:lnTo>
                  <a:lnTo>
                    <a:pt x="3552" y="4595"/>
                  </a:lnTo>
                  <a:lnTo>
                    <a:pt x="3549" y="4591"/>
                  </a:lnTo>
                  <a:lnTo>
                    <a:pt x="3534" y="4573"/>
                  </a:lnTo>
                  <a:lnTo>
                    <a:pt x="3530" y="4568"/>
                  </a:lnTo>
                  <a:lnTo>
                    <a:pt x="3516" y="4550"/>
                  </a:lnTo>
                  <a:lnTo>
                    <a:pt x="3512" y="4545"/>
                  </a:lnTo>
                  <a:lnTo>
                    <a:pt x="3499" y="4526"/>
                  </a:lnTo>
                  <a:lnTo>
                    <a:pt x="3495" y="4521"/>
                  </a:lnTo>
                  <a:lnTo>
                    <a:pt x="3483" y="4501"/>
                  </a:lnTo>
                  <a:lnTo>
                    <a:pt x="3479" y="4496"/>
                  </a:lnTo>
                  <a:lnTo>
                    <a:pt x="3467" y="4476"/>
                  </a:lnTo>
                  <a:lnTo>
                    <a:pt x="3464" y="4471"/>
                  </a:lnTo>
                  <a:lnTo>
                    <a:pt x="3453" y="4450"/>
                  </a:lnTo>
                  <a:lnTo>
                    <a:pt x="3451" y="4446"/>
                  </a:lnTo>
                  <a:lnTo>
                    <a:pt x="3440" y="4424"/>
                  </a:lnTo>
                  <a:lnTo>
                    <a:pt x="3438" y="4419"/>
                  </a:lnTo>
                  <a:lnTo>
                    <a:pt x="3428" y="4398"/>
                  </a:lnTo>
                  <a:lnTo>
                    <a:pt x="3426" y="4393"/>
                  </a:lnTo>
                  <a:lnTo>
                    <a:pt x="3417" y="4371"/>
                  </a:lnTo>
                  <a:lnTo>
                    <a:pt x="3415" y="4366"/>
                  </a:lnTo>
                  <a:lnTo>
                    <a:pt x="3406" y="4344"/>
                  </a:lnTo>
                  <a:lnTo>
                    <a:pt x="3405" y="4339"/>
                  </a:lnTo>
                  <a:lnTo>
                    <a:pt x="3397" y="4316"/>
                  </a:lnTo>
                  <a:lnTo>
                    <a:pt x="3396" y="4311"/>
                  </a:lnTo>
                  <a:lnTo>
                    <a:pt x="3389" y="4289"/>
                  </a:lnTo>
                  <a:lnTo>
                    <a:pt x="3388" y="4283"/>
                  </a:lnTo>
                  <a:lnTo>
                    <a:pt x="3382" y="4260"/>
                  </a:lnTo>
                  <a:lnTo>
                    <a:pt x="3381" y="4255"/>
                  </a:lnTo>
                  <a:lnTo>
                    <a:pt x="3376" y="4232"/>
                  </a:lnTo>
                  <a:lnTo>
                    <a:pt x="3375" y="4226"/>
                  </a:lnTo>
                  <a:lnTo>
                    <a:pt x="3371" y="4203"/>
                  </a:lnTo>
                  <a:lnTo>
                    <a:pt x="3370" y="4198"/>
                  </a:lnTo>
                  <a:lnTo>
                    <a:pt x="3367" y="4174"/>
                  </a:lnTo>
                  <a:lnTo>
                    <a:pt x="3367" y="4169"/>
                  </a:lnTo>
                  <a:lnTo>
                    <a:pt x="3364" y="4145"/>
                  </a:lnTo>
                  <a:lnTo>
                    <a:pt x="3364" y="4140"/>
                  </a:lnTo>
                  <a:lnTo>
                    <a:pt x="3363" y="4116"/>
                  </a:lnTo>
                  <a:lnTo>
                    <a:pt x="3362" y="4111"/>
                  </a:lnTo>
                  <a:lnTo>
                    <a:pt x="3362" y="4087"/>
                  </a:lnTo>
                  <a:lnTo>
                    <a:pt x="3362" y="4081"/>
                  </a:lnTo>
                  <a:lnTo>
                    <a:pt x="3362" y="4058"/>
                  </a:lnTo>
                  <a:lnTo>
                    <a:pt x="3363" y="4052"/>
                  </a:lnTo>
                  <a:lnTo>
                    <a:pt x="3364" y="4029"/>
                  </a:lnTo>
                  <a:lnTo>
                    <a:pt x="3364" y="4023"/>
                  </a:lnTo>
                  <a:lnTo>
                    <a:pt x="3367" y="4000"/>
                  </a:lnTo>
                  <a:lnTo>
                    <a:pt x="3367" y="3994"/>
                  </a:lnTo>
                  <a:lnTo>
                    <a:pt x="3370" y="3971"/>
                  </a:lnTo>
                  <a:lnTo>
                    <a:pt x="3371" y="3965"/>
                  </a:lnTo>
                  <a:lnTo>
                    <a:pt x="3375" y="3942"/>
                  </a:lnTo>
                  <a:lnTo>
                    <a:pt x="3376" y="3937"/>
                  </a:lnTo>
                  <a:lnTo>
                    <a:pt x="3381" y="3914"/>
                  </a:lnTo>
                  <a:lnTo>
                    <a:pt x="3382" y="3908"/>
                  </a:lnTo>
                  <a:lnTo>
                    <a:pt x="3388" y="3885"/>
                  </a:lnTo>
                  <a:lnTo>
                    <a:pt x="3389" y="3880"/>
                  </a:lnTo>
                  <a:lnTo>
                    <a:pt x="3396" y="3857"/>
                  </a:lnTo>
                  <a:lnTo>
                    <a:pt x="3397" y="3852"/>
                  </a:lnTo>
                  <a:lnTo>
                    <a:pt x="3405" y="3830"/>
                  </a:lnTo>
                  <a:lnTo>
                    <a:pt x="3406" y="3824"/>
                  </a:lnTo>
                  <a:lnTo>
                    <a:pt x="3415" y="3802"/>
                  </a:lnTo>
                  <a:lnTo>
                    <a:pt x="3417" y="3797"/>
                  </a:lnTo>
                  <a:lnTo>
                    <a:pt x="3426" y="3775"/>
                  </a:lnTo>
                  <a:lnTo>
                    <a:pt x="3428" y="3770"/>
                  </a:lnTo>
                  <a:lnTo>
                    <a:pt x="3437" y="3749"/>
                  </a:lnTo>
                  <a:lnTo>
                    <a:pt x="3440" y="3744"/>
                  </a:lnTo>
                  <a:lnTo>
                    <a:pt x="3450" y="3723"/>
                  </a:lnTo>
                  <a:lnTo>
                    <a:pt x="3453" y="3718"/>
                  </a:lnTo>
                  <a:lnTo>
                    <a:pt x="3464" y="3697"/>
                  </a:lnTo>
                  <a:lnTo>
                    <a:pt x="3467" y="3692"/>
                  </a:lnTo>
                  <a:lnTo>
                    <a:pt x="3479" y="3672"/>
                  </a:lnTo>
                  <a:lnTo>
                    <a:pt x="3483" y="3667"/>
                  </a:lnTo>
                  <a:lnTo>
                    <a:pt x="3495" y="3647"/>
                  </a:lnTo>
                  <a:lnTo>
                    <a:pt x="3499" y="3642"/>
                  </a:lnTo>
                  <a:lnTo>
                    <a:pt x="3512" y="3623"/>
                  </a:lnTo>
                  <a:lnTo>
                    <a:pt x="3516" y="3618"/>
                  </a:lnTo>
                  <a:lnTo>
                    <a:pt x="3530" y="3600"/>
                  </a:lnTo>
                  <a:lnTo>
                    <a:pt x="3534" y="3595"/>
                  </a:lnTo>
                  <a:lnTo>
                    <a:pt x="3549" y="3577"/>
                  </a:lnTo>
                  <a:lnTo>
                    <a:pt x="3552" y="3573"/>
                  </a:lnTo>
                  <a:lnTo>
                    <a:pt x="3568" y="3555"/>
                  </a:lnTo>
                  <a:lnTo>
                    <a:pt x="3572" y="3551"/>
                  </a:lnTo>
                  <a:lnTo>
                    <a:pt x="3588" y="3534"/>
                  </a:lnTo>
                  <a:lnTo>
                    <a:pt x="3592" y="3530"/>
                  </a:lnTo>
                  <a:lnTo>
                    <a:pt x="3609" y="3514"/>
                  </a:lnTo>
                  <a:lnTo>
                    <a:pt x="3613" y="3510"/>
                  </a:lnTo>
                  <a:lnTo>
                    <a:pt x="3631" y="3495"/>
                  </a:lnTo>
                  <a:lnTo>
                    <a:pt x="3635" y="3491"/>
                  </a:lnTo>
                  <a:lnTo>
                    <a:pt x="3653" y="3476"/>
                  </a:lnTo>
                  <a:lnTo>
                    <a:pt x="3657" y="3473"/>
                  </a:lnTo>
                  <a:lnTo>
                    <a:pt x="3676" y="3459"/>
                  </a:lnTo>
                  <a:lnTo>
                    <a:pt x="3680" y="3455"/>
                  </a:lnTo>
                  <a:lnTo>
                    <a:pt x="3699" y="3442"/>
                  </a:lnTo>
                  <a:lnTo>
                    <a:pt x="3704" y="3439"/>
                  </a:lnTo>
                  <a:lnTo>
                    <a:pt x="3724" y="3426"/>
                  </a:lnTo>
                  <a:lnTo>
                    <a:pt x="3728" y="3423"/>
                  </a:lnTo>
                  <a:lnTo>
                    <a:pt x="3748" y="3411"/>
                  </a:lnTo>
                  <a:lnTo>
                    <a:pt x="3753" y="3408"/>
                  </a:lnTo>
                  <a:lnTo>
                    <a:pt x="3774" y="3396"/>
                  </a:lnTo>
                  <a:lnTo>
                    <a:pt x="3779" y="3394"/>
                  </a:lnTo>
                  <a:lnTo>
                    <a:pt x="3800" y="3383"/>
                  </a:lnTo>
                  <a:lnTo>
                    <a:pt x="3805" y="3380"/>
                  </a:lnTo>
                  <a:lnTo>
                    <a:pt x="3827" y="3371"/>
                  </a:lnTo>
                  <a:lnTo>
                    <a:pt x="3832" y="3368"/>
                  </a:lnTo>
                  <a:lnTo>
                    <a:pt x="3854" y="3359"/>
                  </a:lnTo>
                  <a:lnTo>
                    <a:pt x="3859" y="3357"/>
                  </a:lnTo>
                  <a:lnTo>
                    <a:pt x="3881" y="3349"/>
                  </a:lnTo>
                  <a:lnTo>
                    <a:pt x="3886" y="3347"/>
                  </a:lnTo>
                  <a:lnTo>
                    <a:pt x="3909" y="3340"/>
                  </a:lnTo>
                  <a:lnTo>
                    <a:pt x="3914" y="3338"/>
                  </a:lnTo>
                  <a:lnTo>
                    <a:pt x="3937" y="3331"/>
                  </a:lnTo>
                  <a:lnTo>
                    <a:pt x="3942" y="3330"/>
                  </a:lnTo>
                  <a:lnTo>
                    <a:pt x="3965" y="3324"/>
                  </a:lnTo>
                  <a:lnTo>
                    <a:pt x="3970" y="3323"/>
                  </a:lnTo>
                  <a:lnTo>
                    <a:pt x="3993" y="3318"/>
                  </a:lnTo>
                  <a:lnTo>
                    <a:pt x="3999" y="3317"/>
                  </a:lnTo>
                  <a:lnTo>
                    <a:pt x="4022" y="3313"/>
                  </a:lnTo>
                  <a:lnTo>
                    <a:pt x="4028" y="3312"/>
                  </a:lnTo>
                  <a:lnTo>
                    <a:pt x="4051" y="3309"/>
                  </a:lnTo>
                  <a:lnTo>
                    <a:pt x="4056" y="3309"/>
                  </a:lnTo>
                  <a:lnTo>
                    <a:pt x="4080" y="3306"/>
                  </a:lnTo>
                  <a:lnTo>
                    <a:pt x="4085" y="3306"/>
                  </a:lnTo>
                  <a:lnTo>
                    <a:pt x="4109" y="3305"/>
                  </a:lnTo>
                  <a:lnTo>
                    <a:pt x="4115" y="3304"/>
                  </a:lnTo>
                  <a:lnTo>
                    <a:pt x="4138" y="3304"/>
                  </a:lnTo>
                  <a:lnTo>
                    <a:pt x="4144" y="3304"/>
                  </a:lnTo>
                  <a:lnTo>
                    <a:pt x="4168" y="3304"/>
                  </a:lnTo>
                  <a:lnTo>
                    <a:pt x="4173" y="3305"/>
                  </a:lnTo>
                  <a:lnTo>
                    <a:pt x="4197" y="3306"/>
                  </a:lnTo>
                  <a:lnTo>
                    <a:pt x="4202" y="3306"/>
                  </a:lnTo>
                  <a:lnTo>
                    <a:pt x="4226" y="3309"/>
                  </a:lnTo>
                  <a:lnTo>
                    <a:pt x="4231" y="3309"/>
                  </a:lnTo>
                  <a:lnTo>
                    <a:pt x="4255" y="3312"/>
                  </a:lnTo>
                  <a:lnTo>
                    <a:pt x="4260" y="3313"/>
                  </a:lnTo>
                  <a:lnTo>
                    <a:pt x="4284" y="3317"/>
                  </a:lnTo>
                  <a:lnTo>
                    <a:pt x="4289" y="3318"/>
                  </a:lnTo>
                  <a:lnTo>
                    <a:pt x="4312" y="3323"/>
                  </a:lnTo>
                  <a:lnTo>
                    <a:pt x="4318" y="3324"/>
                  </a:lnTo>
                  <a:lnTo>
                    <a:pt x="4340" y="3330"/>
                  </a:lnTo>
                  <a:lnTo>
                    <a:pt x="4346" y="3331"/>
                  </a:lnTo>
                  <a:lnTo>
                    <a:pt x="4368" y="3338"/>
                  </a:lnTo>
                  <a:lnTo>
                    <a:pt x="4374" y="3340"/>
                  </a:lnTo>
                  <a:lnTo>
                    <a:pt x="4396" y="3347"/>
                  </a:lnTo>
                  <a:lnTo>
                    <a:pt x="4402" y="3349"/>
                  </a:lnTo>
                  <a:lnTo>
                    <a:pt x="4424" y="3357"/>
                  </a:lnTo>
                  <a:lnTo>
                    <a:pt x="4429" y="3359"/>
                  </a:lnTo>
                  <a:lnTo>
                    <a:pt x="4451" y="3368"/>
                  </a:lnTo>
                  <a:lnTo>
                    <a:pt x="4456" y="3371"/>
                  </a:lnTo>
                  <a:lnTo>
                    <a:pt x="4477" y="3381"/>
                  </a:lnTo>
                  <a:lnTo>
                    <a:pt x="4482" y="3383"/>
                  </a:lnTo>
                  <a:lnTo>
                    <a:pt x="4503" y="3394"/>
                  </a:lnTo>
                  <a:lnTo>
                    <a:pt x="4508" y="3396"/>
                  </a:lnTo>
                  <a:lnTo>
                    <a:pt x="4529" y="3408"/>
                  </a:lnTo>
                  <a:lnTo>
                    <a:pt x="4533" y="3410"/>
                  </a:lnTo>
                  <a:lnTo>
                    <a:pt x="4553" y="3422"/>
                  </a:lnTo>
                  <a:lnTo>
                    <a:pt x="4558" y="3425"/>
                  </a:lnTo>
                  <a:lnTo>
                    <a:pt x="4578" y="3438"/>
                  </a:lnTo>
                  <a:lnTo>
                    <a:pt x="4583" y="3441"/>
                  </a:lnTo>
                  <a:lnTo>
                    <a:pt x="4602" y="3455"/>
                  </a:lnTo>
                  <a:lnTo>
                    <a:pt x="4606" y="3458"/>
                  </a:lnTo>
                  <a:lnTo>
                    <a:pt x="4625" y="3473"/>
                  </a:lnTo>
                  <a:lnTo>
                    <a:pt x="4629" y="3476"/>
                  </a:lnTo>
                  <a:lnTo>
                    <a:pt x="4648" y="3491"/>
                  </a:lnTo>
                  <a:lnTo>
                    <a:pt x="4652" y="3495"/>
                  </a:lnTo>
                  <a:lnTo>
                    <a:pt x="4669" y="3510"/>
                  </a:lnTo>
                  <a:lnTo>
                    <a:pt x="4673" y="3514"/>
                  </a:lnTo>
                  <a:lnTo>
                    <a:pt x="4690" y="3530"/>
                  </a:lnTo>
                  <a:lnTo>
                    <a:pt x="4694" y="3534"/>
                  </a:lnTo>
                  <a:lnTo>
                    <a:pt x="4711" y="3551"/>
                  </a:lnTo>
                  <a:lnTo>
                    <a:pt x="4714" y="3555"/>
                  </a:lnTo>
                  <a:lnTo>
                    <a:pt x="4730" y="3573"/>
                  </a:lnTo>
                  <a:lnTo>
                    <a:pt x="4734" y="3577"/>
                  </a:lnTo>
                  <a:lnTo>
                    <a:pt x="4749" y="3595"/>
                  </a:lnTo>
                  <a:lnTo>
                    <a:pt x="4752" y="3599"/>
                  </a:lnTo>
                  <a:lnTo>
                    <a:pt x="4767" y="3618"/>
                  </a:lnTo>
                  <a:lnTo>
                    <a:pt x="4770" y="3623"/>
                  </a:lnTo>
                  <a:lnTo>
                    <a:pt x="4784" y="3642"/>
                  </a:lnTo>
                  <a:lnTo>
                    <a:pt x="4787" y="3646"/>
                  </a:lnTo>
                  <a:lnTo>
                    <a:pt x="4800" y="3666"/>
                  </a:lnTo>
                  <a:lnTo>
                    <a:pt x="4803" y="3671"/>
                  </a:lnTo>
                  <a:lnTo>
                    <a:pt x="4815" y="3691"/>
                  </a:lnTo>
                  <a:lnTo>
                    <a:pt x="4819" y="3697"/>
                  </a:lnTo>
                  <a:lnTo>
                    <a:pt x="4830" y="3718"/>
                  </a:lnTo>
                  <a:lnTo>
                    <a:pt x="4833" y="3723"/>
                  </a:lnTo>
                  <a:lnTo>
                    <a:pt x="4843" y="3744"/>
                  </a:lnTo>
                  <a:lnTo>
                    <a:pt x="4846" y="3749"/>
                  </a:lnTo>
                  <a:lnTo>
                    <a:pt x="4855" y="3770"/>
                  </a:lnTo>
                  <a:lnTo>
                    <a:pt x="4857" y="3775"/>
                  </a:lnTo>
                  <a:lnTo>
                    <a:pt x="4866" y="3797"/>
                  </a:lnTo>
                  <a:lnTo>
                    <a:pt x="4868" y="3802"/>
                  </a:lnTo>
                  <a:lnTo>
                    <a:pt x="4877" y="3824"/>
                  </a:lnTo>
                  <a:lnTo>
                    <a:pt x="4878" y="3830"/>
                  </a:lnTo>
                  <a:lnTo>
                    <a:pt x="4886" y="3852"/>
                  </a:lnTo>
                  <a:lnTo>
                    <a:pt x="4887" y="3857"/>
                  </a:lnTo>
                  <a:lnTo>
                    <a:pt x="4894" y="3880"/>
                  </a:lnTo>
                  <a:lnTo>
                    <a:pt x="4895" y="3885"/>
                  </a:lnTo>
                  <a:lnTo>
                    <a:pt x="4901" y="3908"/>
                  </a:lnTo>
                  <a:lnTo>
                    <a:pt x="4902" y="3914"/>
                  </a:lnTo>
                  <a:lnTo>
                    <a:pt x="4907" y="3937"/>
                  </a:lnTo>
                  <a:lnTo>
                    <a:pt x="4908" y="3942"/>
                  </a:lnTo>
                  <a:lnTo>
                    <a:pt x="4912" y="3965"/>
                  </a:lnTo>
                  <a:lnTo>
                    <a:pt x="4913" y="3971"/>
                  </a:lnTo>
                  <a:lnTo>
                    <a:pt x="4916" y="3994"/>
                  </a:lnTo>
                  <a:lnTo>
                    <a:pt x="4916" y="4000"/>
                  </a:lnTo>
                  <a:lnTo>
                    <a:pt x="4919" y="4023"/>
                  </a:lnTo>
                  <a:lnTo>
                    <a:pt x="4919" y="4029"/>
                  </a:lnTo>
                  <a:lnTo>
                    <a:pt x="4920" y="4052"/>
                  </a:lnTo>
                  <a:lnTo>
                    <a:pt x="4921" y="4058"/>
                  </a:lnTo>
                  <a:close/>
                  <a:moveTo>
                    <a:pt x="4621" y="4102"/>
                  </a:moveTo>
                  <a:lnTo>
                    <a:pt x="4621" y="4084"/>
                  </a:lnTo>
                  <a:lnTo>
                    <a:pt x="4621" y="4066"/>
                  </a:lnTo>
                  <a:lnTo>
                    <a:pt x="4620" y="4048"/>
                  </a:lnTo>
                  <a:lnTo>
                    <a:pt x="4618" y="4030"/>
                  </a:lnTo>
                  <a:lnTo>
                    <a:pt x="4616" y="4013"/>
                  </a:lnTo>
                  <a:lnTo>
                    <a:pt x="4613" y="3995"/>
                  </a:lnTo>
                  <a:lnTo>
                    <a:pt x="4609" y="3977"/>
                  </a:lnTo>
                  <a:lnTo>
                    <a:pt x="4605" y="3960"/>
                  </a:lnTo>
                  <a:lnTo>
                    <a:pt x="4600" y="3943"/>
                  </a:lnTo>
                  <a:lnTo>
                    <a:pt x="4594" y="3926"/>
                  </a:lnTo>
                  <a:lnTo>
                    <a:pt x="4588" y="3909"/>
                  </a:lnTo>
                  <a:lnTo>
                    <a:pt x="4581" y="3892"/>
                  </a:lnTo>
                  <a:lnTo>
                    <a:pt x="4574" y="3876"/>
                  </a:lnTo>
                  <a:lnTo>
                    <a:pt x="4566" y="3859"/>
                  </a:lnTo>
                  <a:lnTo>
                    <a:pt x="4557" y="3844"/>
                  </a:lnTo>
                  <a:lnTo>
                    <a:pt x="4548" y="3829"/>
                  </a:lnTo>
                  <a:lnTo>
                    <a:pt x="4538" y="3814"/>
                  </a:lnTo>
                  <a:lnTo>
                    <a:pt x="4527" y="3799"/>
                  </a:lnTo>
                  <a:lnTo>
                    <a:pt x="4516" y="3785"/>
                  </a:lnTo>
                  <a:lnTo>
                    <a:pt x="4505" y="3771"/>
                  </a:lnTo>
                  <a:lnTo>
                    <a:pt x="4493" y="3758"/>
                  </a:lnTo>
                  <a:lnTo>
                    <a:pt x="4481" y="3745"/>
                  </a:lnTo>
                  <a:lnTo>
                    <a:pt x="4468" y="3733"/>
                  </a:lnTo>
                  <a:lnTo>
                    <a:pt x="4454" y="3721"/>
                  </a:lnTo>
                  <a:lnTo>
                    <a:pt x="4441" y="3709"/>
                  </a:lnTo>
                  <a:lnTo>
                    <a:pt x="4426" y="3699"/>
                  </a:lnTo>
                  <a:lnTo>
                    <a:pt x="4412" y="3688"/>
                  </a:lnTo>
                  <a:lnTo>
                    <a:pt x="4397" y="3678"/>
                  </a:lnTo>
                  <a:lnTo>
                    <a:pt x="4381" y="3669"/>
                  </a:lnTo>
                  <a:lnTo>
                    <a:pt x="4365" y="3660"/>
                  </a:lnTo>
                  <a:lnTo>
                    <a:pt x="4349" y="3652"/>
                  </a:lnTo>
                  <a:lnTo>
                    <a:pt x="4332" y="3644"/>
                  </a:lnTo>
                  <a:lnTo>
                    <a:pt x="4316" y="3637"/>
                  </a:lnTo>
                  <a:lnTo>
                    <a:pt x="4299" y="3631"/>
                  </a:lnTo>
                  <a:lnTo>
                    <a:pt x="4282" y="3625"/>
                  </a:lnTo>
                  <a:lnTo>
                    <a:pt x="4265" y="3620"/>
                  </a:lnTo>
                  <a:lnTo>
                    <a:pt x="4248" y="3616"/>
                  </a:lnTo>
                  <a:lnTo>
                    <a:pt x="4230" y="3612"/>
                  </a:lnTo>
                  <a:lnTo>
                    <a:pt x="4213" y="3609"/>
                  </a:lnTo>
                  <a:lnTo>
                    <a:pt x="4195" y="3607"/>
                  </a:lnTo>
                  <a:lnTo>
                    <a:pt x="4177" y="3605"/>
                  </a:lnTo>
                  <a:lnTo>
                    <a:pt x="4159" y="3604"/>
                  </a:lnTo>
                  <a:lnTo>
                    <a:pt x="4141" y="3604"/>
                  </a:lnTo>
                  <a:lnTo>
                    <a:pt x="4123" y="3604"/>
                  </a:lnTo>
                  <a:lnTo>
                    <a:pt x="4105" y="3605"/>
                  </a:lnTo>
                  <a:lnTo>
                    <a:pt x="4087" y="3607"/>
                  </a:lnTo>
                  <a:lnTo>
                    <a:pt x="4070" y="3609"/>
                  </a:lnTo>
                  <a:lnTo>
                    <a:pt x="4052" y="3612"/>
                  </a:lnTo>
                  <a:lnTo>
                    <a:pt x="4035" y="3616"/>
                  </a:lnTo>
                  <a:lnTo>
                    <a:pt x="4017" y="3620"/>
                  </a:lnTo>
                  <a:lnTo>
                    <a:pt x="4000" y="3625"/>
                  </a:lnTo>
                  <a:lnTo>
                    <a:pt x="3983" y="3631"/>
                  </a:lnTo>
                  <a:lnTo>
                    <a:pt x="3966" y="3637"/>
                  </a:lnTo>
                  <a:lnTo>
                    <a:pt x="3950" y="3644"/>
                  </a:lnTo>
                  <a:lnTo>
                    <a:pt x="3933" y="3652"/>
                  </a:lnTo>
                  <a:lnTo>
                    <a:pt x="3917" y="3660"/>
                  </a:lnTo>
                  <a:lnTo>
                    <a:pt x="3901" y="3669"/>
                  </a:lnTo>
                  <a:lnTo>
                    <a:pt x="3886" y="3678"/>
                  </a:lnTo>
                  <a:lnTo>
                    <a:pt x="3871" y="3688"/>
                  </a:lnTo>
                  <a:lnTo>
                    <a:pt x="3856" y="3698"/>
                  </a:lnTo>
                  <a:lnTo>
                    <a:pt x="3842" y="3709"/>
                  </a:lnTo>
                  <a:lnTo>
                    <a:pt x="3828" y="3721"/>
                  </a:lnTo>
                  <a:lnTo>
                    <a:pt x="3815" y="3733"/>
                  </a:lnTo>
                  <a:lnTo>
                    <a:pt x="3802" y="3745"/>
                  </a:lnTo>
                  <a:lnTo>
                    <a:pt x="3790" y="3758"/>
                  </a:lnTo>
                  <a:lnTo>
                    <a:pt x="3778" y="3771"/>
                  </a:lnTo>
                  <a:lnTo>
                    <a:pt x="3766" y="3785"/>
                  </a:lnTo>
                  <a:lnTo>
                    <a:pt x="3755" y="3799"/>
                  </a:lnTo>
                  <a:lnTo>
                    <a:pt x="3745" y="3813"/>
                  </a:lnTo>
                  <a:lnTo>
                    <a:pt x="3735" y="3828"/>
                  </a:lnTo>
                  <a:lnTo>
                    <a:pt x="3726" y="3844"/>
                  </a:lnTo>
                  <a:lnTo>
                    <a:pt x="3717" y="3859"/>
                  </a:lnTo>
                  <a:lnTo>
                    <a:pt x="3709" y="3876"/>
                  </a:lnTo>
                  <a:lnTo>
                    <a:pt x="3702" y="3892"/>
                  </a:lnTo>
                  <a:lnTo>
                    <a:pt x="3695" y="3909"/>
                  </a:lnTo>
                  <a:lnTo>
                    <a:pt x="3689" y="3926"/>
                  </a:lnTo>
                  <a:lnTo>
                    <a:pt x="3683" y="3943"/>
                  </a:lnTo>
                  <a:lnTo>
                    <a:pt x="3678" y="3960"/>
                  </a:lnTo>
                  <a:lnTo>
                    <a:pt x="3674" y="3977"/>
                  </a:lnTo>
                  <a:lnTo>
                    <a:pt x="3670" y="3995"/>
                  </a:lnTo>
                  <a:lnTo>
                    <a:pt x="3667" y="4013"/>
                  </a:lnTo>
                  <a:lnTo>
                    <a:pt x="3665" y="4030"/>
                  </a:lnTo>
                  <a:lnTo>
                    <a:pt x="3663" y="4048"/>
                  </a:lnTo>
                  <a:lnTo>
                    <a:pt x="3662" y="4066"/>
                  </a:lnTo>
                  <a:lnTo>
                    <a:pt x="3662" y="4084"/>
                  </a:lnTo>
                  <a:lnTo>
                    <a:pt x="3662" y="4102"/>
                  </a:lnTo>
                  <a:lnTo>
                    <a:pt x="3663" y="4120"/>
                  </a:lnTo>
                  <a:lnTo>
                    <a:pt x="3665" y="4138"/>
                  </a:lnTo>
                  <a:lnTo>
                    <a:pt x="3667" y="4156"/>
                  </a:lnTo>
                  <a:lnTo>
                    <a:pt x="3670" y="4174"/>
                  </a:lnTo>
                  <a:lnTo>
                    <a:pt x="3674" y="4191"/>
                  </a:lnTo>
                  <a:lnTo>
                    <a:pt x="3678" y="4208"/>
                  </a:lnTo>
                  <a:lnTo>
                    <a:pt x="3683" y="4226"/>
                  </a:lnTo>
                  <a:lnTo>
                    <a:pt x="3689" y="4243"/>
                  </a:lnTo>
                  <a:lnTo>
                    <a:pt x="3695" y="4259"/>
                  </a:lnTo>
                  <a:lnTo>
                    <a:pt x="3702" y="4276"/>
                  </a:lnTo>
                  <a:lnTo>
                    <a:pt x="3709" y="4292"/>
                  </a:lnTo>
                  <a:lnTo>
                    <a:pt x="3717" y="4309"/>
                  </a:lnTo>
                  <a:lnTo>
                    <a:pt x="3726" y="4324"/>
                  </a:lnTo>
                  <a:lnTo>
                    <a:pt x="3735" y="4340"/>
                  </a:lnTo>
                  <a:lnTo>
                    <a:pt x="3745" y="4355"/>
                  </a:lnTo>
                  <a:lnTo>
                    <a:pt x="3755" y="4369"/>
                  </a:lnTo>
                  <a:lnTo>
                    <a:pt x="3766" y="4383"/>
                  </a:lnTo>
                  <a:lnTo>
                    <a:pt x="3778" y="4397"/>
                  </a:lnTo>
                  <a:lnTo>
                    <a:pt x="3790" y="4410"/>
                  </a:lnTo>
                  <a:lnTo>
                    <a:pt x="3802" y="4423"/>
                  </a:lnTo>
                  <a:lnTo>
                    <a:pt x="3815" y="4435"/>
                  </a:lnTo>
                  <a:lnTo>
                    <a:pt x="3828" y="4447"/>
                  </a:lnTo>
                  <a:lnTo>
                    <a:pt x="3842" y="4459"/>
                  </a:lnTo>
                  <a:lnTo>
                    <a:pt x="3856" y="4470"/>
                  </a:lnTo>
                  <a:lnTo>
                    <a:pt x="3871" y="4480"/>
                  </a:lnTo>
                  <a:lnTo>
                    <a:pt x="3886" y="4490"/>
                  </a:lnTo>
                  <a:lnTo>
                    <a:pt x="3901" y="4499"/>
                  </a:lnTo>
                  <a:lnTo>
                    <a:pt x="3917" y="4508"/>
                  </a:lnTo>
                  <a:lnTo>
                    <a:pt x="3933" y="4516"/>
                  </a:lnTo>
                  <a:lnTo>
                    <a:pt x="3950" y="4524"/>
                  </a:lnTo>
                  <a:lnTo>
                    <a:pt x="3966" y="4531"/>
                  </a:lnTo>
                  <a:lnTo>
                    <a:pt x="3983" y="4537"/>
                  </a:lnTo>
                  <a:lnTo>
                    <a:pt x="4000" y="4543"/>
                  </a:lnTo>
                  <a:lnTo>
                    <a:pt x="4017" y="4548"/>
                  </a:lnTo>
                  <a:lnTo>
                    <a:pt x="4035" y="4552"/>
                  </a:lnTo>
                  <a:lnTo>
                    <a:pt x="4052" y="4556"/>
                  </a:lnTo>
                  <a:lnTo>
                    <a:pt x="4070" y="4559"/>
                  </a:lnTo>
                  <a:lnTo>
                    <a:pt x="4087" y="4561"/>
                  </a:lnTo>
                  <a:lnTo>
                    <a:pt x="4105" y="4563"/>
                  </a:lnTo>
                  <a:lnTo>
                    <a:pt x="4123" y="4564"/>
                  </a:lnTo>
                  <a:lnTo>
                    <a:pt x="4141" y="4564"/>
                  </a:lnTo>
                  <a:lnTo>
                    <a:pt x="4159" y="4564"/>
                  </a:lnTo>
                  <a:lnTo>
                    <a:pt x="4177" y="4563"/>
                  </a:lnTo>
                  <a:lnTo>
                    <a:pt x="4195" y="4561"/>
                  </a:lnTo>
                  <a:lnTo>
                    <a:pt x="4213" y="4559"/>
                  </a:lnTo>
                  <a:lnTo>
                    <a:pt x="4230" y="4556"/>
                  </a:lnTo>
                  <a:lnTo>
                    <a:pt x="4248" y="4552"/>
                  </a:lnTo>
                  <a:lnTo>
                    <a:pt x="4265" y="4548"/>
                  </a:lnTo>
                  <a:lnTo>
                    <a:pt x="4282" y="4543"/>
                  </a:lnTo>
                  <a:lnTo>
                    <a:pt x="4299" y="4537"/>
                  </a:lnTo>
                  <a:lnTo>
                    <a:pt x="4316" y="4531"/>
                  </a:lnTo>
                  <a:lnTo>
                    <a:pt x="4332" y="4524"/>
                  </a:lnTo>
                  <a:lnTo>
                    <a:pt x="4349" y="4516"/>
                  </a:lnTo>
                  <a:lnTo>
                    <a:pt x="4365" y="4508"/>
                  </a:lnTo>
                  <a:lnTo>
                    <a:pt x="4381" y="4499"/>
                  </a:lnTo>
                  <a:lnTo>
                    <a:pt x="4397" y="4490"/>
                  </a:lnTo>
                  <a:lnTo>
                    <a:pt x="4412" y="4480"/>
                  </a:lnTo>
                  <a:lnTo>
                    <a:pt x="4426" y="4469"/>
                  </a:lnTo>
                  <a:lnTo>
                    <a:pt x="4441" y="4459"/>
                  </a:lnTo>
                  <a:lnTo>
                    <a:pt x="4454" y="4447"/>
                  </a:lnTo>
                  <a:lnTo>
                    <a:pt x="4468" y="4435"/>
                  </a:lnTo>
                  <a:lnTo>
                    <a:pt x="4481" y="4423"/>
                  </a:lnTo>
                  <a:lnTo>
                    <a:pt x="4493" y="4410"/>
                  </a:lnTo>
                  <a:lnTo>
                    <a:pt x="4505" y="4397"/>
                  </a:lnTo>
                  <a:lnTo>
                    <a:pt x="4516" y="4383"/>
                  </a:lnTo>
                  <a:lnTo>
                    <a:pt x="4527" y="4369"/>
                  </a:lnTo>
                  <a:lnTo>
                    <a:pt x="4538" y="4354"/>
                  </a:lnTo>
                  <a:lnTo>
                    <a:pt x="4548" y="4339"/>
                  </a:lnTo>
                  <a:lnTo>
                    <a:pt x="4557" y="4324"/>
                  </a:lnTo>
                  <a:lnTo>
                    <a:pt x="4566" y="4309"/>
                  </a:lnTo>
                  <a:lnTo>
                    <a:pt x="4574" y="4292"/>
                  </a:lnTo>
                  <a:lnTo>
                    <a:pt x="4581" y="4276"/>
                  </a:lnTo>
                  <a:lnTo>
                    <a:pt x="4588" y="4259"/>
                  </a:lnTo>
                  <a:lnTo>
                    <a:pt x="4594" y="4243"/>
                  </a:lnTo>
                  <a:lnTo>
                    <a:pt x="4600" y="4226"/>
                  </a:lnTo>
                  <a:lnTo>
                    <a:pt x="4605" y="4208"/>
                  </a:lnTo>
                  <a:lnTo>
                    <a:pt x="4609" y="4191"/>
                  </a:lnTo>
                  <a:lnTo>
                    <a:pt x="4613" y="4174"/>
                  </a:lnTo>
                  <a:lnTo>
                    <a:pt x="4616" y="4156"/>
                  </a:lnTo>
                  <a:lnTo>
                    <a:pt x="4618" y="4138"/>
                  </a:lnTo>
                  <a:lnTo>
                    <a:pt x="4620" y="4120"/>
                  </a:lnTo>
                  <a:lnTo>
                    <a:pt x="4621" y="4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4" name="Rectangle 43">
            <a:extLst>
              <a:ext uri="{FF2B5EF4-FFF2-40B4-BE49-F238E27FC236}">
                <a16:creationId xmlns:a16="http://schemas.microsoft.com/office/drawing/2014/main" id="{161F71C9-AA96-49EA-BD89-EF39068C790C}"/>
              </a:ext>
            </a:extLst>
          </p:cNvPr>
          <p:cNvSpPr/>
          <p:nvPr/>
        </p:nvSpPr>
        <p:spPr>
          <a:xfrm>
            <a:off x="6292043" y="5950021"/>
            <a:ext cx="2535509" cy="65331"/>
          </a:xfrm>
          <a:prstGeom prst="rect">
            <a:avLst/>
          </a:prstGeom>
          <a:solidFill>
            <a:srgbClr val="3855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5" name="Shape2_20221011_134840">
            <a:extLst>
              <a:ext uri="{FF2B5EF4-FFF2-40B4-BE49-F238E27FC236}">
                <a16:creationId xmlns:a16="http://schemas.microsoft.com/office/drawing/2014/main" id="{90FA99A6-65CB-47E8-94F0-2AB4D22F1643}"/>
              </a:ext>
            </a:extLst>
          </p:cNvPr>
          <p:cNvSpPr/>
          <p:nvPr/>
        </p:nvSpPr>
        <p:spPr>
          <a:xfrm>
            <a:off x="9077760" y="1717847"/>
            <a:ext cx="2819271" cy="4240524"/>
          </a:xfrm>
          <a:prstGeom prst="rect">
            <a:avLst/>
          </a:prstGeom>
          <a:noFill/>
          <a:ln>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501427">
              <a:defRPr/>
            </a:pPr>
            <a:endParaRPr lang="en-IN" sz="2639" dirty="0">
              <a:solidFill>
                <a:prstClr val="white"/>
              </a:solidFill>
            </a:endParaRPr>
          </a:p>
        </p:txBody>
      </p:sp>
      <p:sp>
        <p:nvSpPr>
          <p:cNvPr id="46" name="Pentagon 117">
            <a:extLst>
              <a:ext uri="{FF2B5EF4-FFF2-40B4-BE49-F238E27FC236}">
                <a16:creationId xmlns:a16="http://schemas.microsoft.com/office/drawing/2014/main" id="{5B559908-6669-4914-BDD1-A3A3713E88EC}"/>
              </a:ext>
            </a:extLst>
          </p:cNvPr>
          <p:cNvSpPr/>
          <p:nvPr/>
        </p:nvSpPr>
        <p:spPr>
          <a:xfrm rot="5400000">
            <a:off x="9679575" y="1130917"/>
            <a:ext cx="1615313" cy="2548093"/>
          </a:xfrm>
          <a:prstGeom prst="homePlate">
            <a:avLst>
              <a:gd name="adj" fmla="val 32372"/>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47" name="Shape1_20210709_090405">
            <a:extLst>
              <a:ext uri="{FF2B5EF4-FFF2-40B4-BE49-F238E27FC236}">
                <a16:creationId xmlns:a16="http://schemas.microsoft.com/office/drawing/2014/main" id="{DE4773BA-404B-4D41-8C08-71CF416A4B7B}"/>
              </a:ext>
            </a:extLst>
          </p:cNvPr>
          <p:cNvSpPr txBox="1"/>
          <p:nvPr/>
        </p:nvSpPr>
        <p:spPr>
          <a:xfrm>
            <a:off x="9238675" y="3354139"/>
            <a:ext cx="2497440" cy="276999"/>
          </a:xfrm>
          <a:prstGeom prst="rect">
            <a:avLst/>
          </a:prstGeom>
          <a:noFill/>
        </p:spPr>
        <p:txBody>
          <a:bodyPr vert="horz" lIns="0" tIns="0" rIns="0" bIns="0" rtlCol="0" anchor="b">
            <a:normAutofit/>
          </a:bodyPr>
          <a:lstStyle/>
          <a:p>
            <a:pPr algn="ctr" defTabSz="1501427">
              <a:buSzPct val="100000"/>
              <a:defRPr/>
            </a:pPr>
            <a:r>
              <a:rPr lang="en-US" b="1" dirty="0">
                <a:solidFill>
                  <a:schemeClr val="tx1">
                    <a:lumMod val="100000"/>
                  </a:schemeClr>
                </a:solidFill>
              </a:rPr>
              <a:t>Execution</a:t>
            </a:r>
          </a:p>
        </p:txBody>
      </p:sp>
      <p:sp>
        <p:nvSpPr>
          <p:cNvPr id="48" name="TextBox 47">
            <a:extLst>
              <a:ext uri="{FF2B5EF4-FFF2-40B4-BE49-F238E27FC236}">
                <a16:creationId xmlns:a16="http://schemas.microsoft.com/office/drawing/2014/main" id="{31083D03-C213-4D01-8521-DD778677685C}"/>
              </a:ext>
            </a:extLst>
          </p:cNvPr>
          <p:cNvSpPr txBox="1"/>
          <p:nvPr/>
        </p:nvSpPr>
        <p:spPr>
          <a:xfrm>
            <a:off x="9238675" y="3751678"/>
            <a:ext cx="2497440" cy="2012514"/>
          </a:xfrm>
          <a:prstGeom prst="rect">
            <a:avLst/>
          </a:prstGeom>
          <a:noFill/>
        </p:spPr>
        <p:txBody>
          <a:bodyPr vert="horz" lIns="0" tIns="0" rIns="0" bIns="0" rtlCol="0">
            <a:normAutofit/>
          </a:bodyPr>
          <a:lstStyle/>
          <a:p>
            <a:pPr algn="ctr" defTabSz="1501427">
              <a:buSzPct val="100000"/>
              <a:defRPr/>
            </a:pPr>
            <a:r>
              <a:rPr lang="en-US" dirty="0">
                <a:solidFill>
                  <a:schemeClr val="tx1">
                    <a:lumMod val="100000"/>
                  </a:schemeClr>
                </a:solidFill>
              </a:rPr>
              <a:t>Slow decisions, fragmented data, and unclear ownership meant problems were seen late and fixes landed slowly.</a:t>
            </a:r>
          </a:p>
        </p:txBody>
      </p:sp>
      <p:grpSp>
        <p:nvGrpSpPr>
          <p:cNvPr id="49" name="Group 48">
            <a:extLst>
              <a:ext uri="{FF2B5EF4-FFF2-40B4-BE49-F238E27FC236}">
                <a16:creationId xmlns:a16="http://schemas.microsoft.com/office/drawing/2014/main" id="{AFABE7BB-D016-4E89-9515-312540676294}"/>
              </a:ext>
            </a:extLst>
          </p:cNvPr>
          <p:cNvGrpSpPr/>
          <p:nvPr/>
        </p:nvGrpSpPr>
        <p:grpSpPr>
          <a:xfrm>
            <a:off x="9985031" y="2067831"/>
            <a:ext cx="1004400" cy="1003000"/>
            <a:chOff x="1649691" y="3230880"/>
            <a:chExt cx="914400" cy="914400"/>
          </a:xfrm>
          <a:solidFill>
            <a:schemeClr val="bg1"/>
          </a:solidFill>
        </p:grpSpPr>
        <p:sp>
          <p:nvSpPr>
            <p:cNvPr id="71" name="Google Shape;781;p8"/>
            <p:cNvSpPr/>
            <p:nvPr/>
          </p:nvSpPr>
          <p:spPr>
            <a:xfrm>
              <a:off x="1649691" y="3230880"/>
              <a:ext cx="914400" cy="9144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2" name="Google Shape;782;p8"/>
            <p:cNvSpPr/>
            <p:nvPr/>
          </p:nvSpPr>
          <p:spPr>
            <a:xfrm>
              <a:off x="1649691" y="3230880"/>
              <a:ext cx="914400" cy="9144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52" name="Rectangle 51">
            <a:extLst>
              <a:ext uri="{FF2B5EF4-FFF2-40B4-BE49-F238E27FC236}">
                <a16:creationId xmlns:a16="http://schemas.microsoft.com/office/drawing/2014/main" id="{0FBC61A5-CDBC-4626-BF11-F755E54D361B}"/>
              </a:ext>
            </a:extLst>
          </p:cNvPr>
          <p:cNvSpPr/>
          <p:nvPr/>
        </p:nvSpPr>
        <p:spPr>
          <a:xfrm>
            <a:off x="9219641" y="5950021"/>
            <a:ext cx="2535509" cy="65331"/>
          </a:xfrm>
          <a:prstGeom prst="rect">
            <a:avLst/>
          </a:prstGeom>
          <a:solidFill>
            <a:srgbClr val="2A4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CB744F8A-9139-4648-8E12-788CBE55F25E}"/>
              </a:ext>
            </a:extLst>
          </p:cNvPr>
          <p:cNvSpPr>
            <a:spLocks noGrp="1"/>
          </p:cNvSpPr>
          <p:nvPr>
            <p:ph type="title"/>
          </p:nvPr>
        </p:nvSpPr>
        <p:spPr/>
        <p:txBody>
          <a:bodyPr/>
          <a:lstStyle/>
          <a:p>
            <a:r>
              <a:rPr lang="en-US" dirty="0"/>
              <a:t>Four Root Causes</a:t>
            </a:r>
          </a:p>
        </p:txBody>
      </p:sp>
      <p:grpSp>
        <p:nvGrpSpPr>
          <p:cNvPr id="28" name="Group 27">
            <a:extLst>
              <a:ext uri="{FF2B5EF4-FFF2-40B4-BE49-F238E27FC236}">
                <a16:creationId xmlns:a16="http://schemas.microsoft.com/office/drawing/2014/main" id="{EA728D11-D72D-4375-A31A-CBEB3EBBAF8A}"/>
              </a:ext>
            </a:extLst>
          </p:cNvPr>
          <p:cNvGrpSpPr/>
          <p:nvPr/>
        </p:nvGrpSpPr>
        <p:grpSpPr>
          <a:xfrm>
            <a:off x="1376133" y="1354232"/>
            <a:ext cx="656618" cy="656618"/>
            <a:chOff x="2088078" y="1145913"/>
            <a:chExt cx="656618" cy="656618"/>
          </a:xfrm>
        </p:grpSpPr>
        <p:sp>
          <p:nvSpPr>
            <p:cNvPr id="18" name="Oval 17">
              <a:extLst>
                <a:ext uri="{FF2B5EF4-FFF2-40B4-BE49-F238E27FC236}">
                  <a16:creationId xmlns:a16="http://schemas.microsoft.com/office/drawing/2014/main" id="{8DFC2F97-45DD-43F2-AF16-3FEADD2F3380}"/>
                </a:ext>
              </a:extLst>
            </p:cNvPr>
            <p:cNvSpPr>
              <a:spLocks noChangeAspect="1"/>
            </p:cNvSpPr>
            <p:nvPr/>
          </p:nvSpPr>
          <p:spPr>
            <a:xfrm>
              <a:off x="2088078" y="1145913"/>
              <a:ext cx="656618" cy="656618"/>
            </a:xfrm>
            <a:prstGeom prst="ellipse">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19" name="Oval 18">
              <a:extLst>
                <a:ext uri="{FF2B5EF4-FFF2-40B4-BE49-F238E27FC236}">
                  <a16:creationId xmlns:a16="http://schemas.microsoft.com/office/drawing/2014/main" id="{864C92C4-50D1-48B2-A584-3F6E0124E073}"/>
                </a:ext>
              </a:extLst>
            </p:cNvPr>
            <p:cNvSpPr>
              <a:spLocks noChangeAspect="1"/>
            </p:cNvSpPr>
            <p:nvPr/>
          </p:nvSpPr>
          <p:spPr>
            <a:xfrm>
              <a:off x="2145060" y="1202894"/>
              <a:ext cx="542655" cy="5426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501427">
                <a:defRPr/>
              </a:pPr>
              <a:r>
                <a:rPr lang="en-US" sz="2600" b="1" dirty="0">
                  <a:solidFill>
                    <a:schemeClr val="tx1">
                      <a:lumMod val="100000"/>
                    </a:schemeClr>
                  </a:solidFill>
                </a:rPr>
                <a:t>01</a:t>
              </a:r>
              <a:endParaRPr lang="en-IN" sz="2600" b="1" dirty="0">
                <a:solidFill>
                  <a:schemeClr val="tx1">
                    <a:lumMod val="100000"/>
                  </a:schemeClr>
                </a:solidFill>
              </a:endParaRPr>
            </a:p>
          </p:txBody>
        </p:sp>
      </p:grpSp>
      <p:grpSp>
        <p:nvGrpSpPr>
          <p:cNvPr id="27" name="Group 26">
            <a:extLst>
              <a:ext uri="{FF2B5EF4-FFF2-40B4-BE49-F238E27FC236}">
                <a16:creationId xmlns:a16="http://schemas.microsoft.com/office/drawing/2014/main" id="{91DEA937-F835-4701-89D4-443B6CC69356}"/>
              </a:ext>
            </a:extLst>
          </p:cNvPr>
          <p:cNvGrpSpPr/>
          <p:nvPr/>
        </p:nvGrpSpPr>
        <p:grpSpPr>
          <a:xfrm>
            <a:off x="4303729" y="1354232"/>
            <a:ext cx="656618" cy="656618"/>
            <a:chOff x="5762847" y="1145913"/>
            <a:chExt cx="656618" cy="656618"/>
          </a:xfrm>
        </p:grpSpPr>
        <p:sp>
          <p:nvSpPr>
            <p:cNvPr id="20" name="Oval 19">
              <a:extLst>
                <a:ext uri="{FF2B5EF4-FFF2-40B4-BE49-F238E27FC236}">
                  <a16:creationId xmlns:a16="http://schemas.microsoft.com/office/drawing/2014/main" id="{65285068-57F1-479B-9BB5-55514863C02D}"/>
                </a:ext>
              </a:extLst>
            </p:cNvPr>
            <p:cNvSpPr>
              <a:spLocks noChangeAspect="1"/>
            </p:cNvSpPr>
            <p:nvPr/>
          </p:nvSpPr>
          <p:spPr>
            <a:xfrm>
              <a:off x="5762847" y="1145913"/>
              <a:ext cx="656618" cy="656618"/>
            </a:xfrm>
            <a:prstGeom prst="ellipse">
              <a:avLst/>
            </a:prstGeom>
            <a:solidFill>
              <a:schemeClr val="accent2"/>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21" name="Shape0_20210709_090402">
              <a:extLst>
                <a:ext uri="{FF2B5EF4-FFF2-40B4-BE49-F238E27FC236}">
                  <a16:creationId xmlns:a16="http://schemas.microsoft.com/office/drawing/2014/main" id="{A9B98BE6-6A85-4AF8-9023-F9F2627BA7CA}"/>
                </a:ext>
              </a:extLst>
            </p:cNvPr>
            <p:cNvSpPr>
              <a:spLocks noChangeAspect="1"/>
            </p:cNvSpPr>
            <p:nvPr/>
          </p:nvSpPr>
          <p:spPr>
            <a:xfrm>
              <a:off x="5819830" y="1202894"/>
              <a:ext cx="542655" cy="5426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501427">
                <a:defRPr/>
              </a:pPr>
              <a:r>
                <a:rPr lang="en-US" sz="2600" b="1" dirty="0">
                  <a:solidFill>
                    <a:schemeClr val="tx1">
                      <a:lumMod val="100000"/>
                    </a:schemeClr>
                  </a:solidFill>
                </a:rPr>
                <a:t>02</a:t>
              </a:r>
              <a:endParaRPr lang="en-IN" sz="2600" b="1" dirty="0">
                <a:solidFill>
                  <a:schemeClr val="tx1">
                    <a:lumMod val="100000"/>
                  </a:schemeClr>
                </a:solidFill>
              </a:endParaRPr>
            </a:p>
          </p:txBody>
        </p:sp>
      </p:grpSp>
      <p:grpSp>
        <p:nvGrpSpPr>
          <p:cNvPr id="26" name="Group 25">
            <a:extLst>
              <a:ext uri="{FF2B5EF4-FFF2-40B4-BE49-F238E27FC236}">
                <a16:creationId xmlns:a16="http://schemas.microsoft.com/office/drawing/2014/main" id="{FB79175B-D5F7-4496-9E41-B5C42E7FBB1C}"/>
              </a:ext>
            </a:extLst>
          </p:cNvPr>
          <p:cNvGrpSpPr/>
          <p:nvPr/>
        </p:nvGrpSpPr>
        <p:grpSpPr>
          <a:xfrm>
            <a:off x="7231324" y="1354232"/>
            <a:ext cx="656618" cy="656618"/>
            <a:chOff x="9437613" y="1145913"/>
            <a:chExt cx="656618" cy="656618"/>
          </a:xfrm>
        </p:grpSpPr>
        <p:sp>
          <p:nvSpPr>
            <p:cNvPr id="22" name="Oval 21">
              <a:extLst>
                <a:ext uri="{FF2B5EF4-FFF2-40B4-BE49-F238E27FC236}">
                  <a16:creationId xmlns:a16="http://schemas.microsoft.com/office/drawing/2014/main" id="{F16328C5-472F-4EE5-BA26-0A491246DCF1}"/>
                </a:ext>
              </a:extLst>
            </p:cNvPr>
            <p:cNvSpPr>
              <a:spLocks noChangeAspect="1"/>
            </p:cNvSpPr>
            <p:nvPr/>
          </p:nvSpPr>
          <p:spPr>
            <a:xfrm>
              <a:off x="9437613" y="1145913"/>
              <a:ext cx="656618" cy="656618"/>
            </a:xfrm>
            <a:prstGeom prst="ellipse">
              <a:avLst/>
            </a:prstGeom>
            <a:solidFill>
              <a:schemeClr val="accent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23" name="Shape0_20210709_090405">
              <a:extLst>
                <a:ext uri="{FF2B5EF4-FFF2-40B4-BE49-F238E27FC236}">
                  <a16:creationId xmlns:a16="http://schemas.microsoft.com/office/drawing/2014/main" id="{2FF0CD88-A8EE-463B-BE6F-03BF260E3F2E}"/>
                </a:ext>
              </a:extLst>
            </p:cNvPr>
            <p:cNvSpPr>
              <a:spLocks noChangeAspect="1"/>
            </p:cNvSpPr>
            <p:nvPr/>
          </p:nvSpPr>
          <p:spPr>
            <a:xfrm>
              <a:off x="9494595" y="1202894"/>
              <a:ext cx="542655" cy="5426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501427">
                <a:defRPr/>
              </a:pPr>
              <a:r>
                <a:rPr lang="en-US" sz="2600" b="1" dirty="0">
                  <a:solidFill>
                    <a:schemeClr val="tx1">
                      <a:lumMod val="100000"/>
                    </a:schemeClr>
                  </a:solidFill>
                </a:rPr>
                <a:t>03</a:t>
              </a:r>
              <a:endParaRPr lang="en-IN" sz="2600" b="1" dirty="0">
                <a:solidFill>
                  <a:schemeClr val="tx1">
                    <a:lumMod val="100000"/>
                  </a:schemeClr>
                </a:solidFill>
              </a:endParaRPr>
            </a:p>
          </p:txBody>
        </p:sp>
      </p:grpSp>
      <p:grpSp>
        <p:nvGrpSpPr>
          <p:cNvPr id="62" name="Group 61">
            <a:extLst>
              <a:ext uri="{FF2B5EF4-FFF2-40B4-BE49-F238E27FC236}">
                <a16:creationId xmlns:a16="http://schemas.microsoft.com/office/drawing/2014/main" id="{9209DE12-2A51-4CE2-98CC-9BA9282B8FFB}"/>
              </a:ext>
            </a:extLst>
          </p:cNvPr>
          <p:cNvGrpSpPr/>
          <p:nvPr/>
        </p:nvGrpSpPr>
        <p:grpSpPr>
          <a:xfrm>
            <a:off x="10158922" y="1354232"/>
            <a:ext cx="656618" cy="656618"/>
            <a:chOff x="9437613" y="1145913"/>
            <a:chExt cx="656618" cy="656618"/>
          </a:xfrm>
        </p:grpSpPr>
        <p:sp>
          <p:nvSpPr>
            <p:cNvPr id="63" name="Oval 62">
              <a:extLst>
                <a:ext uri="{FF2B5EF4-FFF2-40B4-BE49-F238E27FC236}">
                  <a16:creationId xmlns:a16="http://schemas.microsoft.com/office/drawing/2014/main" id="{257AC649-72FD-4A56-885D-F152D1E44F8C}"/>
                </a:ext>
              </a:extLst>
            </p:cNvPr>
            <p:cNvSpPr>
              <a:spLocks noChangeAspect="1"/>
            </p:cNvSpPr>
            <p:nvPr/>
          </p:nvSpPr>
          <p:spPr>
            <a:xfrm>
              <a:off x="9437613" y="1145913"/>
              <a:ext cx="656618" cy="656618"/>
            </a:xfrm>
            <a:prstGeom prst="ellipse">
              <a:avLst/>
            </a:prstGeom>
            <a:solidFill>
              <a:schemeClr val="accent4">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64" name="Shape0_20210709_090405">
              <a:extLst>
                <a:ext uri="{FF2B5EF4-FFF2-40B4-BE49-F238E27FC236}">
                  <a16:creationId xmlns:a16="http://schemas.microsoft.com/office/drawing/2014/main" id="{7062C006-92D9-423C-BE16-6E9B33C9B689}"/>
                </a:ext>
              </a:extLst>
            </p:cNvPr>
            <p:cNvSpPr>
              <a:spLocks noChangeAspect="1"/>
            </p:cNvSpPr>
            <p:nvPr/>
          </p:nvSpPr>
          <p:spPr>
            <a:xfrm>
              <a:off x="9494595" y="1202894"/>
              <a:ext cx="542655" cy="5426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501427">
                <a:defRPr/>
              </a:pPr>
              <a:r>
                <a:rPr lang="en-US" sz="2600" b="1" dirty="0">
                  <a:solidFill>
                    <a:schemeClr val="tx1">
                      <a:lumMod val="100000"/>
                    </a:schemeClr>
                  </a:solidFill>
                </a:rPr>
                <a:t>04</a:t>
              </a:r>
              <a:endParaRPr lang="en-IN" sz="2600" b="1" dirty="0">
                <a:solidFill>
                  <a:schemeClr val="tx1">
                    <a:lumMod val="100000"/>
                  </a:schemeClr>
                </a:solidFill>
              </a:endParaRPr>
            </a:p>
          </p:txBody>
        </p:sp>
      </p:grpSp>
      <p:sp>
        <p:nvSpPr>
          <p:cNvPr id="5" name="Slide Number Placeholder 4">
            <a:extLst>
              <a:ext uri="{FF2B5EF4-FFF2-40B4-BE49-F238E27FC236}">
                <a16:creationId xmlns:a16="http://schemas.microsoft.com/office/drawing/2014/main" id="{94861729-520B-3102-0262-46D08D4D7CF3}"/>
              </a:ext>
            </a:extLst>
          </p:cNvPr>
          <p:cNvSpPr>
            <a:spLocks noGrp="1"/>
          </p:cNvSpPr>
          <p:nvPr>
            <p:ph type="sldNum" sz="quarter" idx="12"/>
          </p:nvPr>
        </p:nvSpPr>
        <p:spPr/>
        <p:txBody>
          <a:bodyPr/>
          <a:lstStyle/>
          <a:p>
            <a:fld id="{0643C082-6B26-4A67-AAC0-3138D6D4DA1D}" type="slidenum">
              <a:rPr lang="en-PH" smtClean="0"/>
              <a:t>12</a:t>
            </a:fld>
            <a:endParaRPr lang="en-PH" dirty="0"/>
          </a:p>
        </p:txBody>
      </p:sp>
      <p:sp>
        <p:nvSpPr>
          <p:cNvPr id="10" name="Footer Placeholder 9">
            <a:extLst>
              <a:ext uri="{FF2B5EF4-FFF2-40B4-BE49-F238E27FC236}">
                <a16:creationId xmlns:a16="http://schemas.microsoft.com/office/drawing/2014/main" id="{A81DDDBF-E05D-7848-A634-8A248FA51DCC}"/>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726781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C2DAC-F501-47E8-BBAA-62C8D1E83A90}"/>
              </a:ext>
            </a:extLst>
          </p:cNvPr>
          <p:cNvSpPr>
            <a:spLocks noGrp="1"/>
          </p:cNvSpPr>
          <p:nvPr>
            <p:ph type="title"/>
          </p:nvPr>
        </p:nvSpPr>
        <p:spPr/>
        <p:txBody>
          <a:bodyPr/>
          <a:lstStyle/>
          <a:p>
            <a:r>
              <a:rPr lang="en-US" dirty="0"/>
              <a:t>Revenue: Where It Went</a:t>
            </a:r>
          </a:p>
        </p:txBody>
      </p:sp>
      <p:graphicFrame>
        <p:nvGraphicFramePr>
          <p:cNvPr id="5" name="Chart 4">
            <a:extLst>
              <a:ext uri="{FF2B5EF4-FFF2-40B4-BE49-F238E27FC236}">
                <a16:creationId xmlns:a16="http://schemas.microsoft.com/office/drawing/2014/main" id="{D9B94F64-81AA-4DD8-959A-8EE04AFDF041}"/>
              </a:ext>
            </a:extLst>
          </p:cNvPr>
          <p:cNvGraphicFramePr/>
          <p:nvPr>
            <p:extLst>
              <p:ext uri="{D42A27DB-BD31-4B8C-83A1-F6EECF244321}">
                <p14:modId xmlns:p14="http://schemas.microsoft.com/office/powerpoint/2010/main" val="4037691491"/>
              </p:ext>
            </p:extLst>
          </p:nvPr>
        </p:nvGraphicFramePr>
        <p:xfrm>
          <a:off x="294968" y="2314938"/>
          <a:ext cx="6428561" cy="3426104"/>
        </p:xfrm>
        <a:graphic>
          <a:graphicData uri="http://schemas.openxmlformats.org/drawingml/2006/chart">
            <c:chart xmlns:c="http://schemas.openxmlformats.org/drawingml/2006/chart" xmlns:r="http://schemas.openxmlformats.org/officeDocument/2006/relationships" r:id="rId2"/>
          </a:graphicData>
        </a:graphic>
      </p:graphicFrame>
      <p:grpSp>
        <p:nvGrpSpPr>
          <p:cNvPr id="63" name="Group 62">
            <a:extLst>
              <a:ext uri="{FF2B5EF4-FFF2-40B4-BE49-F238E27FC236}">
                <a16:creationId xmlns:a16="http://schemas.microsoft.com/office/drawing/2014/main" id="{364B1B27-388D-40E2-833B-6EF4FB9E7DAF}"/>
              </a:ext>
            </a:extLst>
          </p:cNvPr>
          <p:cNvGrpSpPr/>
          <p:nvPr/>
        </p:nvGrpSpPr>
        <p:grpSpPr>
          <a:xfrm>
            <a:off x="8414796" y="2417933"/>
            <a:ext cx="3135120" cy="733274"/>
            <a:chOff x="8414796" y="2614702"/>
            <a:chExt cx="3135120" cy="733274"/>
          </a:xfrm>
        </p:grpSpPr>
        <p:sp>
          <p:nvSpPr>
            <p:cNvPr id="9" name="TextBox 8">
              <a:extLst>
                <a:ext uri="{FF2B5EF4-FFF2-40B4-BE49-F238E27FC236}">
                  <a16:creationId xmlns:a16="http://schemas.microsoft.com/office/drawing/2014/main" id="{F9B41165-510A-497E-8118-E6EF75CFD071}"/>
                </a:ext>
              </a:extLst>
            </p:cNvPr>
            <p:cNvSpPr txBox="1"/>
            <p:nvPr/>
          </p:nvSpPr>
          <p:spPr>
            <a:xfrm>
              <a:off x="8414796" y="2936455"/>
              <a:ext cx="3135120" cy="411521"/>
            </a:xfrm>
            <a:prstGeom prst="rect">
              <a:avLst/>
            </a:prstGeom>
            <a:noFill/>
          </p:spPr>
          <p:txBody>
            <a:bodyPr wrap="square" lIns="0" tIns="0" rIns="0" bIns="0" rtlCol="0">
              <a:normAutofit fontScale="85000" lnSpcReduction="10000"/>
            </a:bodyPr>
            <a:lstStyle/>
            <a:p>
              <a:r>
                <a:rPr lang="en-US" sz="1400" dirty="0"/>
                <a:t>Apparel and seasonal fell hardest as fashion risk and clearance markdowns mounted.</a:t>
              </a:r>
              <a:endParaRPr lang="en-PH" sz="1400" dirty="0"/>
            </a:p>
          </p:txBody>
        </p:sp>
        <p:sp>
          <p:nvSpPr>
            <p:cNvPr id="10" name="TextBox 9">
              <a:extLst>
                <a:ext uri="{FF2B5EF4-FFF2-40B4-BE49-F238E27FC236}">
                  <a16:creationId xmlns:a16="http://schemas.microsoft.com/office/drawing/2014/main" id="{6AB215C7-F5A9-4680-9E7D-2C63906A0826}"/>
                </a:ext>
              </a:extLst>
            </p:cNvPr>
            <p:cNvSpPr txBox="1"/>
            <p:nvPr/>
          </p:nvSpPr>
          <p:spPr>
            <a:xfrm>
              <a:off x="8414796" y="2614702"/>
              <a:ext cx="3135120" cy="235155"/>
            </a:xfrm>
            <a:prstGeom prst="rect">
              <a:avLst/>
            </a:prstGeom>
            <a:noFill/>
          </p:spPr>
          <p:txBody>
            <a:bodyPr wrap="square" lIns="0" tIns="0" rIns="0" bIns="0" rtlCol="0">
              <a:normAutofit lnSpcReduction="10000"/>
            </a:bodyPr>
            <a:lstStyle/>
            <a:p>
              <a:r>
                <a:rPr lang="en-US" sz="1600" b="1" dirty="0"/>
                <a:t>Apparel - 22%</a:t>
              </a:r>
              <a:endParaRPr lang="en-PH" sz="1600" b="1" dirty="0"/>
            </a:p>
          </p:txBody>
        </p:sp>
      </p:grpSp>
      <p:grpSp>
        <p:nvGrpSpPr>
          <p:cNvPr id="61" name="Group 60">
            <a:extLst>
              <a:ext uri="{FF2B5EF4-FFF2-40B4-BE49-F238E27FC236}">
                <a16:creationId xmlns:a16="http://schemas.microsoft.com/office/drawing/2014/main" id="{88C19AB9-9985-4600-9508-9C01EA4299F9}"/>
              </a:ext>
            </a:extLst>
          </p:cNvPr>
          <p:cNvGrpSpPr/>
          <p:nvPr/>
        </p:nvGrpSpPr>
        <p:grpSpPr>
          <a:xfrm>
            <a:off x="8414796" y="3504527"/>
            <a:ext cx="3135120" cy="733274"/>
            <a:chOff x="8414796" y="3701296"/>
            <a:chExt cx="3135120" cy="733274"/>
          </a:xfrm>
        </p:grpSpPr>
        <p:sp>
          <p:nvSpPr>
            <p:cNvPr id="20" name="TextBox 19">
              <a:extLst>
                <a:ext uri="{FF2B5EF4-FFF2-40B4-BE49-F238E27FC236}">
                  <a16:creationId xmlns:a16="http://schemas.microsoft.com/office/drawing/2014/main" id="{29CDA2FA-90BA-473E-9A49-BF8977020689}"/>
                </a:ext>
              </a:extLst>
            </p:cNvPr>
            <p:cNvSpPr txBox="1"/>
            <p:nvPr/>
          </p:nvSpPr>
          <p:spPr>
            <a:xfrm>
              <a:off x="8414796" y="4023049"/>
              <a:ext cx="3135120" cy="411521"/>
            </a:xfrm>
            <a:prstGeom prst="rect">
              <a:avLst/>
            </a:prstGeom>
            <a:noFill/>
          </p:spPr>
          <p:txBody>
            <a:bodyPr wrap="square" lIns="0" tIns="0" rIns="0" bIns="0" rtlCol="0">
              <a:normAutofit lnSpcReduction="10000"/>
            </a:bodyPr>
            <a:lstStyle/>
            <a:p>
              <a:r>
                <a:rPr lang="en-US" sz="1400" dirty="0"/>
                <a:t>Home held up best, but still slipped as fewer store visits cut attachment sales.</a:t>
              </a:r>
              <a:endParaRPr lang="en-PH" sz="1400" dirty="0"/>
            </a:p>
          </p:txBody>
        </p:sp>
        <p:sp>
          <p:nvSpPr>
            <p:cNvPr id="21" name="TextBox 20">
              <a:extLst>
                <a:ext uri="{FF2B5EF4-FFF2-40B4-BE49-F238E27FC236}">
                  <a16:creationId xmlns:a16="http://schemas.microsoft.com/office/drawing/2014/main" id="{FCCA340C-E133-486E-8B3F-626A2C7EC27A}"/>
                </a:ext>
              </a:extLst>
            </p:cNvPr>
            <p:cNvSpPr txBox="1"/>
            <p:nvPr/>
          </p:nvSpPr>
          <p:spPr>
            <a:xfrm>
              <a:off x="8414796" y="3701296"/>
              <a:ext cx="3135120" cy="235155"/>
            </a:xfrm>
            <a:prstGeom prst="rect">
              <a:avLst/>
            </a:prstGeom>
            <a:noFill/>
          </p:spPr>
          <p:txBody>
            <a:bodyPr wrap="square" lIns="0" tIns="0" rIns="0" bIns="0" rtlCol="0">
              <a:normAutofit lnSpcReduction="10000"/>
            </a:bodyPr>
            <a:lstStyle/>
            <a:p>
              <a:r>
                <a:rPr lang="en-US" sz="1600" b="1" dirty="0"/>
                <a:t>Home - 15%</a:t>
              </a:r>
              <a:endParaRPr lang="en-PH" sz="1600" b="1" dirty="0"/>
            </a:p>
          </p:txBody>
        </p:sp>
      </p:grpSp>
      <p:grpSp>
        <p:nvGrpSpPr>
          <p:cNvPr id="62" name="Group 61">
            <a:extLst>
              <a:ext uri="{FF2B5EF4-FFF2-40B4-BE49-F238E27FC236}">
                <a16:creationId xmlns:a16="http://schemas.microsoft.com/office/drawing/2014/main" id="{32209B68-EE2F-4822-BAE5-E7B09C83C8C5}"/>
              </a:ext>
            </a:extLst>
          </p:cNvPr>
          <p:cNvGrpSpPr/>
          <p:nvPr/>
        </p:nvGrpSpPr>
        <p:grpSpPr>
          <a:xfrm>
            <a:off x="8414796" y="4591121"/>
            <a:ext cx="3135120" cy="733274"/>
            <a:chOff x="8414796" y="4787890"/>
            <a:chExt cx="3135120" cy="733274"/>
          </a:xfrm>
        </p:grpSpPr>
        <p:sp>
          <p:nvSpPr>
            <p:cNvPr id="29" name="TextBox 28">
              <a:extLst>
                <a:ext uri="{FF2B5EF4-FFF2-40B4-BE49-F238E27FC236}">
                  <a16:creationId xmlns:a16="http://schemas.microsoft.com/office/drawing/2014/main" id="{801B37AA-1A49-453A-AE07-1D7439642F31}"/>
                </a:ext>
              </a:extLst>
            </p:cNvPr>
            <p:cNvSpPr txBox="1"/>
            <p:nvPr/>
          </p:nvSpPr>
          <p:spPr>
            <a:xfrm>
              <a:off x="8414796" y="5109643"/>
              <a:ext cx="3135120" cy="411521"/>
            </a:xfrm>
            <a:prstGeom prst="rect">
              <a:avLst/>
            </a:prstGeom>
            <a:noFill/>
          </p:spPr>
          <p:txBody>
            <a:bodyPr wrap="square" lIns="0" tIns="0" rIns="0" bIns="0" rtlCol="0">
              <a:normAutofit lnSpcReduction="10000"/>
            </a:bodyPr>
            <a:lstStyle/>
            <a:p>
              <a:r>
                <a:rPr lang="en-US" sz="1400" dirty="0"/>
                <a:t>Lifestyle lost share to online specialists with wider ranges and faster delivery.</a:t>
              </a:r>
              <a:endParaRPr lang="en-PH" sz="1400" dirty="0"/>
            </a:p>
          </p:txBody>
        </p:sp>
        <p:sp>
          <p:nvSpPr>
            <p:cNvPr id="30" name="TextBox 29">
              <a:extLst>
                <a:ext uri="{FF2B5EF4-FFF2-40B4-BE49-F238E27FC236}">
                  <a16:creationId xmlns:a16="http://schemas.microsoft.com/office/drawing/2014/main" id="{E4FA098E-21AC-4FF7-A37D-30EE0324696A}"/>
                </a:ext>
              </a:extLst>
            </p:cNvPr>
            <p:cNvSpPr txBox="1"/>
            <p:nvPr/>
          </p:nvSpPr>
          <p:spPr>
            <a:xfrm>
              <a:off x="8414796" y="4787890"/>
              <a:ext cx="3135120" cy="235155"/>
            </a:xfrm>
            <a:prstGeom prst="rect">
              <a:avLst/>
            </a:prstGeom>
            <a:noFill/>
          </p:spPr>
          <p:txBody>
            <a:bodyPr wrap="square" lIns="0" tIns="0" rIns="0" bIns="0" rtlCol="0">
              <a:normAutofit lnSpcReduction="10000"/>
            </a:bodyPr>
            <a:lstStyle/>
            <a:p>
              <a:r>
                <a:rPr lang="en-US" sz="1600" b="1" dirty="0"/>
                <a:t>Lifestyle - 17%</a:t>
              </a:r>
              <a:endParaRPr lang="en-PH" sz="1600" b="1" dirty="0"/>
            </a:p>
          </p:txBody>
        </p:sp>
      </p:grpSp>
      <p:grpSp>
        <p:nvGrpSpPr>
          <p:cNvPr id="35" name="Group 34">
            <a:extLst>
              <a:ext uri="{FF2B5EF4-FFF2-40B4-BE49-F238E27FC236}">
                <a16:creationId xmlns:a16="http://schemas.microsoft.com/office/drawing/2014/main" id="{5A197BC8-3A62-4225-9067-5279AD701F7E}"/>
              </a:ext>
            </a:extLst>
          </p:cNvPr>
          <p:cNvGrpSpPr/>
          <p:nvPr/>
        </p:nvGrpSpPr>
        <p:grpSpPr>
          <a:xfrm>
            <a:off x="7398860" y="2442708"/>
            <a:ext cx="691844" cy="683724"/>
            <a:chOff x="411872" y="4604382"/>
            <a:chExt cx="987107" cy="975521"/>
          </a:xfrm>
        </p:grpSpPr>
        <p:sp>
          <p:nvSpPr>
            <p:cNvPr id="36" name="Oval 35">
              <a:extLst>
                <a:ext uri="{FF2B5EF4-FFF2-40B4-BE49-F238E27FC236}">
                  <a16:creationId xmlns:a16="http://schemas.microsoft.com/office/drawing/2014/main" id="{3FC022F2-B1D8-4566-BECF-7EE54B149122}"/>
                </a:ext>
              </a:extLst>
            </p:cNvPr>
            <p:cNvSpPr/>
            <p:nvPr/>
          </p:nvSpPr>
          <p:spPr>
            <a:xfrm>
              <a:off x="411872" y="4604382"/>
              <a:ext cx="943724" cy="943724"/>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effectLst>
                  <a:outerShdw blurRad="38100" dist="38100" dir="2700000" algn="tl">
                    <a:srgbClr val="000000">
                      <a:alpha val="43137"/>
                    </a:srgbClr>
                  </a:outerShdw>
                </a:effectLst>
              </a:endParaRPr>
            </a:p>
          </p:txBody>
        </p:sp>
        <p:sp>
          <p:nvSpPr>
            <p:cNvPr id="37" name="Oval 36">
              <a:extLst>
                <a:ext uri="{FF2B5EF4-FFF2-40B4-BE49-F238E27FC236}">
                  <a16:creationId xmlns:a16="http://schemas.microsoft.com/office/drawing/2014/main" id="{1B34D128-18A0-4495-BE91-0F0150D3FA90}"/>
                </a:ext>
              </a:extLst>
            </p:cNvPr>
            <p:cNvSpPr/>
            <p:nvPr/>
          </p:nvSpPr>
          <p:spPr>
            <a:xfrm>
              <a:off x="455255" y="4636179"/>
              <a:ext cx="943724" cy="943724"/>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8" name="Group 37">
              <a:extLst>
                <a:ext uri="{FF2B5EF4-FFF2-40B4-BE49-F238E27FC236}">
                  <a16:creationId xmlns:a16="http://schemas.microsoft.com/office/drawing/2014/main" id="{DF317C48-41EF-4E8D-BE3A-0E480D073CB4}"/>
                </a:ext>
              </a:extLst>
            </p:cNvPr>
            <p:cNvGrpSpPr/>
            <p:nvPr/>
          </p:nvGrpSpPr>
          <p:grpSpPr>
            <a:xfrm>
              <a:off x="619544" y="4794446"/>
              <a:ext cx="615146" cy="614638"/>
              <a:chOff x="6968299" y="1441655"/>
              <a:chExt cx="914400" cy="914400"/>
            </a:xfrm>
            <a:solidFill>
              <a:schemeClr val="bg1"/>
            </a:solidFill>
          </p:grpSpPr>
          <p:sp>
            <p:nvSpPr>
              <p:cNvPr id="64" name="Google Shape;879;p8"/>
              <p:cNvSpPr/>
              <p:nvPr/>
            </p:nvSpPr>
            <p:spPr>
              <a:xfrm>
                <a:off x="6968299" y="1441655"/>
                <a:ext cx="914400" cy="914400"/>
              </a:xfrm>
              <a:custGeom>
                <a:avLst/>
                <a:gdLst/>
                <a:ahLst/>
                <a:cxnLst/>
                <a:rect l="l" t="t" r="r" b="b"/>
                <a:pathLst>
                  <a:path w="10000" h="10000" extrusionOk="0">
                    <a:moveTo>
                      <a:pt x="4771" y="4084"/>
                    </a:moveTo>
                    <a:lnTo>
                      <a:pt x="4771" y="4108"/>
                    </a:lnTo>
                    <a:lnTo>
                      <a:pt x="4769" y="4131"/>
                    </a:lnTo>
                    <a:lnTo>
                      <a:pt x="4767" y="4155"/>
                    </a:lnTo>
                    <a:lnTo>
                      <a:pt x="4764" y="4178"/>
                    </a:lnTo>
                    <a:lnTo>
                      <a:pt x="4760" y="4201"/>
                    </a:lnTo>
                    <a:lnTo>
                      <a:pt x="4755" y="4224"/>
                    </a:lnTo>
                    <a:lnTo>
                      <a:pt x="4750" y="4247"/>
                    </a:lnTo>
                    <a:lnTo>
                      <a:pt x="4743" y="4270"/>
                    </a:lnTo>
                    <a:lnTo>
                      <a:pt x="4736" y="4292"/>
                    </a:lnTo>
                    <a:lnTo>
                      <a:pt x="4728" y="4314"/>
                    </a:lnTo>
                    <a:lnTo>
                      <a:pt x="4719" y="4336"/>
                    </a:lnTo>
                    <a:lnTo>
                      <a:pt x="4709" y="4357"/>
                    </a:lnTo>
                    <a:lnTo>
                      <a:pt x="4698" y="4378"/>
                    </a:lnTo>
                    <a:lnTo>
                      <a:pt x="4687" y="4399"/>
                    </a:lnTo>
                    <a:lnTo>
                      <a:pt x="4675" y="4419"/>
                    </a:lnTo>
                    <a:lnTo>
                      <a:pt x="4662" y="4439"/>
                    </a:lnTo>
                    <a:lnTo>
                      <a:pt x="4648" y="4458"/>
                    </a:lnTo>
                    <a:lnTo>
                      <a:pt x="4634" y="4477"/>
                    </a:lnTo>
                    <a:lnTo>
                      <a:pt x="4618" y="4495"/>
                    </a:lnTo>
                    <a:lnTo>
                      <a:pt x="4603" y="4513"/>
                    </a:lnTo>
                    <a:lnTo>
                      <a:pt x="4586" y="4529"/>
                    </a:lnTo>
                    <a:lnTo>
                      <a:pt x="4570" y="4546"/>
                    </a:lnTo>
                    <a:lnTo>
                      <a:pt x="4552" y="4561"/>
                    </a:lnTo>
                    <a:lnTo>
                      <a:pt x="4534" y="4576"/>
                    </a:lnTo>
                    <a:lnTo>
                      <a:pt x="4515" y="4590"/>
                    </a:lnTo>
                    <a:lnTo>
                      <a:pt x="4496" y="4604"/>
                    </a:lnTo>
                    <a:lnTo>
                      <a:pt x="4476" y="4617"/>
                    </a:lnTo>
                    <a:lnTo>
                      <a:pt x="4456" y="4629"/>
                    </a:lnTo>
                    <a:lnTo>
                      <a:pt x="4435" y="4641"/>
                    </a:lnTo>
                    <a:lnTo>
                      <a:pt x="4414" y="4651"/>
                    </a:lnTo>
                    <a:lnTo>
                      <a:pt x="4393" y="4661"/>
                    </a:lnTo>
                    <a:lnTo>
                      <a:pt x="4371" y="4670"/>
                    </a:lnTo>
                    <a:lnTo>
                      <a:pt x="4349" y="4679"/>
                    </a:lnTo>
                    <a:lnTo>
                      <a:pt x="4327" y="4686"/>
                    </a:lnTo>
                    <a:lnTo>
                      <a:pt x="4304" y="4692"/>
                    </a:lnTo>
                    <a:lnTo>
                      <a:pt x="4281" y="4698"/>
                    </a:lnTo>
                    <a:lnTo>
                      <a:pt x="4258" y="4703"/>
                    </a:lnTo>
                    <a:lnTo>
                      <a:pt x="4235" y="4707"/>
                    </a:lnTo>
                    <a:lnTo>
                      <a:pt x="4212" y="4710"/>
                    </a:lnTo>
                    <a:lnTo>
                      <a:pt x="4188" y="4712"/>
                    </a:lnTo>
                    <a:lnTo>
                      <a:pt x="4165" y="4714"/>
                    </a:lnTo>
                    <a:lnTo>
                      <a:pt x="4141" y="4714"/>
                    </a:lnTo>
                    <a:lnTo>
                      <a:pt x="4117" y="4714"/>
                    </a:lnTo>
                    <a:lnTo>
                      <a:pt x="4094" y="4712"/>
                    </a:lnTo>
                    <a:lnTo>
                      <a:pt x="4071" y="4710"/>
                    </a:lnTo>
                    <a:lnTo>
                      <a:pt x="4047" y="4707"/>
                    </a:lnTo>
                    <a:lnTo>
                      <a:pt x="4024" y="4703"/>
                    </a:lnTo>
                    <a:lnTo>
                      <a:pt x="4001" y="4698"/>
                    </a:lnTo>
                    <a:lnTo>
                      <a:pt x="3978" y="4692"/>
                    </a:lnTo>
                    <a:lnTo>
                      <a:pt x="3956" y="4686"/>
                    </a:lnTo>
                    <a:lnTo>
                      <a:pt x="3933" y="4679"/>
                    </a:lnTo>
                    <a:lnTo>
                      <a:pt x="3911" y="4670"/>
                    </a:lnTo>
                    <a:lnTo>
                      <a:pt x="3889" y="4661"/>
                    </a:lnTo>
                    <a:lnTo>
                      <a:pt x="3868" y="4651"/>
                    </a:lnTo>
                    <a:lnTo>
                      <a:pt x="3847" y="4641"/>
                    </a:lnTo>
                    <a:lnTo>
                      <a:pt x="3826" y="4629"/>
                    </a:lnTo>
                    <a:lnTo>
                      <a:pt x="3806" y="4617"/>
                    </a:lnTo>
                    <a:lnTo>
                      <a:pt x="3786" y="4604"/>
                    </a:lnTo>
                    <a:lnTo>
                      <a:pt x="3767" y="4590"/>
                    </a:lnTo>
                    <a:lnTo>
                      <a:pt x="3748" y="4576"/>
                    </a:lnTo>
                    <a:lnTo>
                      <a:pt x="3730" y="4561"/>
                    </a:lnTo>
                    <a:lnTo>
                      <a:pt x="3713" y="4546"/>
                    </a:lnTo>
                    <a:lnTo>
                      <a:pt x="3696" y="4529"/>
                    </a:lnTo>
                    <a:lnTo>
                      <a:pt x="3680" y="4513"/>
                    </a:lnTo>
                    <a:lnTo>
                      <a:pt x="3664" y="4495"/>
                    </a:lnTo>
                    <a:lnTo>
                      <a:pt x="3649" y="4477"/>
                    </a:lnTo>
                    <a:lnTo>
                      <a:pt x="3635" y="4458"/>
                    </a:lnTo>
                    <a:lnTo>
                      <a:pt x="3621" y="4439"/>
                    </a:lnTo>
                    <a:lnTo>
                      <a:pt x="3608" y="4419"/>
                    </a:lnTo>
                    <a:lnTo>
                      <a:pt x="3596" y="4399"/>
                    </a:lnTo>
                    <a:lnTo>
                      <a:pt x="3585" y="4378"/>
                    </a:lnTo>
                    <a:lnTo>
                      <a:pt x="3574" y="4357"/>
                    </a:lnTo>
                    <a:lnTo>
                      <a:pt x="3564" y="4336"/>
                    </a:lnTo>
                    <a:lnTo>
                      <a:pt x="3555" y="4314"/>
                    </a:lnTo>
                    <a:lnTo>
                      <a:pt x="3547" y="4292"/>
                    </a:lnTo>
                    <a:lnTo>
                      <a:pt x="3540" y="4270"/>
                    </a:lnTo>
                    <a:lnTo>
                      <a:pt x="3533" y="4247"/>
                    </a:lnTo>
                    <a:lnTo>
                      <a:pt x="3528" y="4224"/>
                    </a:lnTo>
                    <a:lnTo>
                      <a:pt x="3523" y="4201"/>
                    </a:lnTo>
                    <a:lnTo>
                      <a:pt x="3519" y="4178"/>
                    </a:lnTo>
                    <a:lnTo>
                      <a:pt x="3516" y="4155"/>
                    </a:lnTo>
                    <a:lnTo>
                      <a:pt x="3514" y="4131"/>
                    </a:lnTo>
                    <a:lnTo>
                      <a:pt x="3512" y="4108"/>
                    </a:lnTo>
                    <a:lnTo>
                      <a:pt x="3512" y="4084"/>
                    </a:lnTo>
                    <a:lnTo>
                      <a:pt x="3512" y="4060"/>
                    </a:lnTo>
                    <a:lnTo>
                      <a:pt x="3514" y="4037"/>
                    </a:lnTo>
                    <a:lnTo>
                      <a:pt x="3516" y="4014"/>
                    </a:lnTo>
                    <a:lnTo>
                      <a:pt x="3519" y="3990"/>
                    </a:lnTo>
                    <a:lnTo>
                      <a:pt x="3523" y="3967"/>
                    </a:lnTo>
                    <a:lnTo>
                      <a:pt x="3528" y="3944"/>
                    </a:lnTo>
                    <a:lnTo>
                      <a:pt x="3533" y="3921"/>
                    </a:lnTo>
                    <a:lnTo>
                      <a:pt x="3540" y="3899"/>
                    </a:lnTo>
                    <a:lnTo>
                      <a:pt x="3547" y="3876"/>
                    </a:lnTo>
                    <a:lnTo>
                      <a:pt x="3555" y="3854"/>
                    </a:lnTo>
                    <a:lnTo>
                      <a:pt x="3564" y="3832"/>
                    </a:lnTo>
                    <a:lnTo>
                      <a:pt x="3574" y="3811"/>
                    </a:lnTo>
                    <a:lnTo>
                      <a:pt x="3585" y="3790"/>
                    </a:lnTo>
                    <a:lnTo>
                      <a:pt x="3596" y="3769"/>
                    </a:lnTo>
                    <a:lnTo>
                      <a:pt x="3608" y="3749"/>
                    </a:lnTo>
                    <a:lnTo>
                      <a:pt x="3621" y="3729"/>
                    </a:lnTo>
                    <a:lnTo>
                      <a:pt x="3635" y="3710"/>
                    </a:lnTo>
                    <a:lnTo>
                      <a:pt x="3649" y="3691"/>
                    </a:lnTo>
                    <a:lnTo>
                      <a:pt x="3664" y="3673"/>
                    </a:lnTo>
                    <a:lnTo>
                      <a:pt x="3680" y="3655"/>
                    </a:lnTo>
                    <a:lnTo>
                      <a:pt x="3696" y="3639"/>
                    </a:lnTo>
                    <a:lnTo>
                      <a:pt x="3713" y="3622"/>
                    </a:lnTo>
                    <a:lnTo>
                      <a:pt x="3730" y="3607"/>
                    </a:lnTo>
                    <a:lnTo>
                      <a:pt x="3748" y="3592"/>
                    </a:lnTo>
                    <a:lnTo>
                      <a:pt x="3767" y="3578"/>
                    </a:lnTo>
                    <a:lnTo>
                      <a:pt x="3786" y="3564"/>
                    </a:lnTo>
                    <a:lnTo>
                      <a:pt x="3806" y="3551"/>
                    </a:lnTo>
                    <a:lnTo>
                      <a:pt x="3826" y="3539"/>
                    </a:lnTo>
                    <a:lnTo>
                      <a:pt x="3847" y="3527"/>
                    </a:lnTo>
                    <a:lnTo>
                      <a:pt x="3868" y="3517"/>
                    </a:lnTo>
                    <a:lnTo>
                      <a:pt x="3889" y="3507"/>
                    </a:lnTo>
                    <a:lnTo>
                      <a:pt x="3911" y="3498"/>
                    </a:lnTo>
                    <a:lnTo>
                      <a:pt x="3933" y="3489"/>
                    </a:lnTo>
                    <a:lnTo>
                      <a:pt x="3956" y="3482"/>
                    </a:lnTo>
                    <a:lnTo>
                      <a:pt x="3978" y="3476"/>
                    </a:lnTo>
                    <a:lnTo>
                      <a:pt x="4001" y="3470"/>
                    </a:lnTo>
                    <a:lnTo>
                      <a:pt x="4024" y="3465"/>
                    </a:lnTo>
                    <a:lnTo>
                      <a:pt x="4047" y="3461"/>
                    </a:lnTo>
                    <a:lnTo>
                      <a:pt x="4071" y="3458"/>
                    </a:lnTo>
                    <a:lnTo>
                      <a:pt x="4094" y="3456"/>
                    </a:lnTo>
                    <a:lnTo>
                      <a:pt x="4117" y="3454"/>
                    </a:lnTo>
                    <a:lnTo>
                      <a:pt x="4141" y="3454"/>
                    </a:lnTo>
                    <a:lnTo>
                      <a:pt x="4165" y="3454"/>
                    </a:lnTo>
                    <a:lnTo>
                      <a:pt x="4188" y="3456"/>
                    </a:lnTo>
                    <a:lnTo>
                      <a:pt x="4212" y="3458"/>
                    </a:lnTo>
                    <a:lnTo>
                      <a:pt x="4235" y="3461"/>
                    </a:lnTo>
                    <a:lnTo>
                      <a:pt x="4258" y="3465"/>
                    </a:lnTo>
                    <a:lnTo>
                      <a:pt x="4281" y="3470"/>
                    </a:lnTo>
                    <a:lnTo>
                      <a:pt x="4304" y="3475"/>
                    </a:lnTo>
                    <a:lnTo>
                      <a:pt x="4327" y="3482"/>
                    </a:lnTo>
                    <a:lnTo>
                      <a:pt x="4349" y="3489"/>
                    </a:lnTo>
                    <a:lnTo>
                      <a:pt x="4371" y="3498"/>
                    </a:lnTo>
                    <a:lnTo>
                      <a:pt x="4393" y="3507"/>
                    </a:lnTo>
                    <a:lnTo>
                      <a:pt x="4414" y="3517"/>
                    </a:lnTo>
                    <a:lnTo>
                      <a:pt x="4435" y="3527"/>
                    </a:lnTo>
                    <a:lnTo>
                      <a:pt x="4456" y="3539"/>
                    </a:lnTo>
                    <a:lnTo>
                      <a:pt x="4476" y="3551"/>
                    </a:lnTo>
                    <a:lnTo>
                      <a:pt x="4496" y="3564"/>
                    </a:lnTo>
                    <a:lnTo>
                      <a:pt x="4515" y="3578"/>
                    </a:lnTo>
                    <a:lnTo>
                      <a:pt x="4534" y="3592"/>
                    </a:lnTo>
                    <a:lnTo>
                      <a:pt x="4552" y="3607"/>
                    </a:lnTo>
                    <a:lnTo>
                      <a:pt x="4570" y="3622"/>
                    </a:lnTo>
                    <a:lnTo>
                      <a:pt x="4586" y="3639"/>
                    </a:lnTo>
                    <a:lnTo>
                      <a:pt x="4603" y="3655"/>
                    </a:lnTo>
                    <a:lnTo>
                      <a:pt x="4618" y="3673"/>
                    </a:lnTo>
                    <a:lnTo>
                      <a:pt x="4634" y="3691"/>
                    </a:lnTo>
                    <a:lnTo>
                      <a:pt x="4648" y="3710"/>
                    </a:lnTo>
                    <a:lnTo>
                      <a:pt x="4662" y="3729"/>
                    </a:lnTo>
                    <a:lnTo>
                      <a:pt x="4675" y="3749"/>
                    </a:lnTo>
                    <a:lnTo>
                      <a:pt x="4687" y="3769"/>
                    </a:lnTo>
                    <a:lnTo>
                      <a:pt x="4698" y="3790"/>
                    </a:lnTo>
                    <a:lnTo>
                      <a:pt x="4709" y="3811"/>
                    </a:lnTo>
                    <a:lnTo>
                      <a:pt x="4719" y="3832"/>
                    </a:lnTo>
                    <a:lnTo>
                      <a:pt x="4728" y="3854"/>
                    </a:lnTo>
                    <a:lnTo>
                      <a:pt x="4736" y="3876"/>
                    </a:lnTo>
                    <a:lnTo>
                      <a:pt x="4743" y="3899"/>
                    </a:lnTo>
                    <a:lnTo>
                      <a:pt x="4750" y="3921"/>
                    </a:lnTo>
                    <a:lnTo>
                      <a:pt x="4755" y="3944"/>
                    </a:lnTo>
                    <a:lnTo>
                      <a:pt x="4760" y="3967"/>
                    </a:lnTo>
                    <a:lnTo>
                      <a:pt x="4764" y="3990"/>
                    </a:lnTo>
                    <a:lnTo>
                      <a:pt x="4767" y="4014"/>
                    </a:lnTo>
                    <a:lnTo>
                      <a:pt x="4769" y="4037"/>
                    </a:lnTo>
                    <a:lnTo>
                      <a:pt x="4771" y="4060"/>
                    </a:lnTo>
                    <a:lnTo>
                      <a:pt x="4771" y="408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5" name="Google Shape;880;p8"/>
              <p:cNvSpPr/>
              <p:nvPr/>
            </p:nvSpPr>
            <p:spPr>
              <a:xfrm>
                <a:off x="6968299" y="1441655"/>
                <a:ext cx="914400" cy="914400"/>
              </a:xfrm>
              <a:custGeom>
                <a:avLst/>
                <a:gdLst/>
                <a:ahLst/>
                <a:cxnLst/>
                <a:rect l="l" t="t" r="r" b="b"/>
                <a:pathLst>
                  <a:path w="10000" h="10000" extrusionOk="0">
                    <a:moveTo>
                      <a:pt x="846" y="4856"/>
                    </a:moveTo>
                    <a:lnTo>
                      <a:pt x="2792" y="2108"/>
                    </a:lnTo>
                    <a:lnTo>
                      <a:pt x="2814" y="2081"/>
                    </a:lnTo>
                    <a:lnTo>
                      <a:pt x="2838" y="2058"/>
                    </a:lnTo>
                    <a:lnTo>
                      <a:pt x="2866" y="2038"/>
                    </a:lnTo>
                    <a:lnTo>
                      <a:pt x="2897" y="2023"/>
                    </a:lnTo>
                    <a:lnTo>
                      <a:pt x="2929" y="2011"/>
                    </a:lnTo>
                    <a:lnTo>
                      <a:pt x="2962" y="2004"/>
                    </a:lnTo>
                    <a:lnTo>
                      <a:pt x="2996" y="2002"/>
                    </a:lnTo>
                    <a:lnTo>
                      <a:pt x="8492" y="2002"/>
                    </a:lnTo>
                    <a:lnTo>
                      <a:pt x="8497" y="2002"/>
                    </a:lnTo>
                    <a:lnTo>
                      <a:pt x="8514" y="2002"/>
                    </a:lnTo>
                    <a:lnTo>
                      <a:pt x="8523" y="2003"/>
                    </a:lnTo>
                    <a:lnTo>
                      <a:pt x="8540" y="2004"/>
                    </a:lnTo>
                    <a:lnTo>
                      <a:pt x="8550" y="2004"/>
                    </a:lnTo>
                    <a:lnTo>
                      <a:pt x="8567" y="2006"/>
                    </a:lnTo>
                    <a:lnTo>
                      <a:pt x="8576" y="2007"/>
                    </a:lnTo>
                    <a:lnTo>
                      <a:pt x="8593" y="2009"/>
                    </a:lnTo>
                    <a:lnTo>
                      <a:pt x="8602" y="2011"/>
                    </a:lnTo>
                    <a:lnTo>
                      <a:pt x="8619" y="2014"/>
                    </a:lnTo>
                    <a:lnTo>
                      <a:pt x="8628" y="2015"/>
                    </a:lnTo>
                    <a:lnTo>
                      <a:pt x="8645" y="2019"/>
                    </a:lnTo>
                    <a:lnTo>
                      <a:pt x="8654" y="2021"/>
                    </a:lnTo>
                    <a:lnTo>
                      <a:pt x="8671" y="2025"/>
                    </a:lnTo>
                    <a:lnTo>
                      <a:pt x="8680" y="2028"/>
                    </a:lnTo>
                    <a:lnTo>
                      <a:pt x="8696" y="2032"/>
                    </a:lnTo>
                    <a:lnTo>
                      <a:pt x="8705" y="2035"/>
                    </a:lnTo>
                    <a:lnTo>
                      <a:pt x="8722" y="2040"/>
                    </a:lnTo>
                    <a:lnTo>
                      <a:pt x="8731" y="2044"/>
                    </a:lnTo>
                    <a:lnTo>
                      <a:pt x="8747" y="2050"/>
                    </a:lnTo>
                    <a:lnTo>
                      <a:pt x="8755" y="2053"/>
                    </a:lnTo>
                    <a:lnTo>
                      <a:pt x="8771" y="2060"/>
                    </a:lnTo>
                    <a:lnTo>
                      <a:pt x="8780" y="2064"/>
                    </a:lnTo>
                    <a:lnTo>
                      <a:pt x="8796" y="2071"/>
                    </a:lnTo>
                    <a:lnTo>
                      <a:pt x="8804" y="2075"/>
                    </a:lnTo>
                    <a:lnTo>
                      <a:pt x="8820" y="2083"/>
                    </a:lnTo>
                    <a:lnTo>
                      <a:pt x="8828" y="2087"/>
                    </a:lnTo>
                    <a:lnTo>
                      <a:pt x="8843" y="2096"/>
                    </a:lnTo>
                    <a:lnTo>
                      <a:pt x="8849" y="2099"/>
                    </a:lnTo>
                    <a:lnTo>
                      <a:pt x="8864" y="2108"/>
                    </a:lnTo>
                    <a:lnTo>
                      <a:pt x="8872" y="2113"/>
                    </a:lnTo>
                    <a:lnTo>
                      <a:pt x="8887" y="2123"/>
                    </a:lnTo>
                    <a:lnTo>
                      <a:pt x="8895" y="2128"/>
                    </a:lnTo>
                    <a:lnTo>
                      <a:pt x="8909" y="2138"/>
                    </a:lnTo>
                    <a:lnTo>
                      <a:pt x="8916" y="2144"/>
                    </a:lnTo>
                    <a:lnTo>
                      <a:pt x="8930" y="2154"/>
                    </a:lnTo>
                    <a:lnTo>
                      <a:pt x="8937" y="2160"/>
                    </a:lnTo>
                    <a:lnTo>
                      <a:pt x="8950" y="2171"/>
                    </a:lnTo>
                    <a:lnTo>
                      <a:pt x="8958" y="2177"/>
                    </a:lnTo>
                    <a:lnTo>
                      <a:pt x="8970" y="2188"/>
                    </a:lnTo>
                    <a:lnTo>
                      <a:pt x="8977" y="2195"/>
                    </a:lnTo>
                    <a:lnTo>
                      <a:pt x="8989" y="2207"/>
                    </a:lnTo>
                    <a:lnTo>
                      <a:pt x="8996" y="2213"/>
                    </a:lnTo>
                    <a:lnTo>
                      <a:pt x="9008" y="2225"/>
                    </a:lnTo>
                    <a:lnTo>
                      <a:pt x="9014" y="2232"/>
                    </a:lnTo>
                    <a:lnTo>
                      <a:pt x="9025" y="2245"/>
                    </a:lnTo>
                    <a:lnTo>
                      <a:pt x="9031" y="2252"/>
                    </a:lnTo>
                    <a:lnTo>
                      <a:pt x="9042" y="2265"/>
                    </a:lnTo>
                    <a:lnTo>
                      <a:pt x="9048" y="2272"/>
                    </a:lnTo>
                    <a:lnTo>
                      <a:pt x="9058" y="2285"/>
                    </a:lnTo>
                    <a:lnTo>
                      <a:pt x="9063" y="2292"/>
                    </a:lnTo>
                    <a:lnTo>
                      <a:pt x="9073" y="2306"/>
                    </a:lnTo>
                    <a:lnTo>
                      <a:pt x="9078" y="2313"/>
                    </a:lnTo>
                    <a:lnTo>
                      <a:pt x="9088" y="2328"/>
                    </a:lnTo>
                    <a:lnTo>
                      <a:pt x="9093" y="2335"/>
                    </a:lnTo>
                    <a:lnTo>
                      <a:pt x="9102" y="2350"/>
                    </a:lnTo>
                    <a:lnTo>
                      <a:pt x="9108" y="2361"/>
                    </a:lnTo>
                    <a:lnTo>
                      <a:pt x="9117" y="2376"/>
                    </a:lnTo>
                    <a:lnTo>
                      <a:pt x="9121" y="2384"/>
                    </a:lnTo>
                    <a:lnTo>
                      <a:pt x="9129" y="2400"/>
                    </a:lnTo>
                    <a:lnTo>
                      <a:pt x="9133" y="2408"/>
                    </a:lnTo>
                    <a:lnTo>
                      <a:pt x="9140" y="2424"/>
                    </a:lnTo>
                    <a:lnTo>
                      <a:pt x="9143" y="2432"/>
                    </a:lnTo>
                    <a:lnTo>
                      <a:pt x="9150" y="2448"/>
                    </a:lnTo>
                    <a:lnTo>
                      <a:pt x="9153" y="2457"/>
                    </a:lnTo>
                    <a:lnTo>
                      <a:pt x="9159" y="2473"/>
                    </a:lnTo>
                    <a:lnTo>
                      <a:pt x="9162" y="2481"/>
                    </a:lnTo>
                    <a:lnTo>
                      <a:pt x="9167" y="2498"/>
                    </a:lnTo>
                    <a:lnTo>
                      <a:pt x="9170" y="2507"/>
                    </a:lnTo>
                    <a:lnTo>
                      <a:pt x="9175" y="2523"/>
                    </a:lnTo>
                    <a:lnTo>
                      <a:pt x="9177" y="2532"/>
                    </a:lnTo>
                    <a:lnTo>
                      <a:pt x="9181" y="2548"/>
                    </a:lnTo>
                    <a:lnTo>
                      <a:pt x="9183" y="2557"/>
                    </a:lnTo>
                    <a:lnTo>
                      <a:pt x="9187" y="2574"/>
                    </a:lnTo>
                    <a:lnTo>
                      <a:pt x="9189" y="2583"/>
                    </a:lnTo>
                    <a:lnTo>
                      <a:pt x="9191" y="2600"/>
                    </a:lnTo>
                    <a:lnTo>
                      <a:pt x="9193" y="2609"/>
                    </a:lnTo>
                    <a:lnTo>
                      <a:pt x="9195" y="2626"/>
                    </a:lnTo>
                    <a:lnTo>
                      <a:pt x="9196" y="2635"/>
                    </a:lnTo>
                    <a:lnTo>
                      <a:pt x="9198" y="2652"/>
                    </a:lnTo>
                    <a:lnTo>
                      <a:pt x="9198" y="2662"/>
                    </a:lnTo>
                    <a:lnTo>
                      <a:pt x="9199" y="2679"/>
                    </a:lnTo>
                    <a:lnTo>
                      <a:pt x="9200" y="2688"/>
                    </a:lnTo>
                    <a:lnTo>
                      <a:pt x="9200" y="2705"/>
                    </a:lnTo>
                    <a:lnTo>
                      <a:pt x="9200" y="2710"/>
                    </a:lnTo>
                    <a:lnTo>
                      <a:pt x="9200" y="7290"/>
                    </a:lnTo>
                    <a:lnTo>
                      <a:pt x="9200" y="7295"/>
                    </a:lnTo>
                    <a:lnTo>
                      <a:pt x="9200" y="7312"/>
                    </a:lnTo>
                    <a:lnTo>
                      <a:pt x="9199" y="7321"/>
                    </a:lnTo>
                    <a:lnTo>
                      <a:pt x="9198" y="7338"/>
                    </a:lnTo>
                    <a:lnTo>
                      <a:pt x="9198" y="7348"/>
                    </a:lnTo>
                    <a:lnTo>
                      <a:pt x="9196" y="7365"/>
                    </a:lnTo>
                    <a:lnTo>
                      <a:pt x="9195" y="7374"/>
                    </a:lnTo>
                    <a:lnTo>
                      <a:pt x="9193" y="7391"/>
                    </a:lnTo>
                    <a:lnTo>
                      <a:pt x="9191" y="7400"/>
                    </a:lnTo>
                    <a:lnTo>
                      <a:pt x="9189" y="7417"/>
                    </a:lnTo>
                    <a:lnTo>
                      <a:pt x="9187" y="7426"/>
                    </a:lnTo>
                    <a:lnTo>
                      <a:pt x="9183" y="7443"/>
                    </a:lnTo>
                    <a:lnTo>
                      <a:pt x="9181" y="7452"/>
                    </a:lnTo>
                    <a:lnTo>
                      <a:pt x="9177" y="7468"/>
                    </a:lnTo>
                    <a:lnTo>
                      <a:pt x="9175" y="7477"/>
                    </a:lnTo>
                    <a:lnTo>
                      <a:pt x="9170" y="7493"/>
                    </a:lnTo>
                    <a:lnTo>
                      <a:pt x="9167" y="7502"/>
                    </a:lnTo>
                    <a:lnTo>
                      <a:pt x="9162" y="7519"/>
                    </a:lnTo>
                    <a:lnTo>
                      <a:pt x="9159" y="7527"/>
                    </a:lnTo>
                    <a:lnTo>
                      <a:pt x="9153" y="7543"/>
                    </a:lnTo>
                    <a:lnTo>
                      <a:pt x="9150" y="7552"/>
                    </a:lnTo>
                    <a:lnTo>
                      <a:pt x="9143" y="7568"/>
                    </a:lnTo>
                    <a:lnTo>
                      <a:pt x="9140" y="7576"/>
                    </a:lnTo>
                    <a:lnTo>
                      <a:pt x="9133" y="7592"/>
                    </a:lnTo>
                    <a:lnTo>
                      <a:pt x="9129" y="7600"/>
                    </a:lnTo>
                    <a:lnTo>
                      <a:pt x="9121" y="7616"/>
                    </a:lnTo>
                    <a:lnTo>
                      <a:pt x="9117" y="7624"/>
                    </a:lnTo>
                    <a:lnTo>
                      <a:pt x="9108" y="7639"/>
                    </a:lnTo>
                    <a:lnTo>
                      <a:pt x="9102" y="7650"/>
                    </a:lnTo>
                    <a:lnTo>
                      <a:pt x="9093" y="7665"/>
                    </a:lnTo>
                    <a:lnTo>
                      <a:pt x="9088" y="7672"/>
                    </a:lnTo>
                    <a:lnTo>
                      <a:pt x="9078" y="7687"/>
                    </a:lnTo>
                    <a:lnTo>
                      <a:pt x="9073" y="7694"/>
                    </a:lnTo>
                    <a:lnTo>
                      <a:pt x="9063" y="7708"/>
                    </a:lnTo>
                    <a:lnTo>
                      <a:pt x="9058" y="7715"/>
                    </a:lnTo>
                    <a:lnTo>
                      <a:pt x="9048" y="7728"/>
                    </a:lnTo>
                    <a:lnTo>
                      <a:pt x="9042" y="7735"/>
                    </a:lnTo>
                    <a:lnTo>
                      <a:pt x="9031" y="7748"/>
                    </a:lnTo>
                    <a:lnTo>
                      <a:pt x="9025" y="7755"/>
                    </a:lnTo>
                    <a:lnTo>
                      <a:pt x="9014" y="7768"/>
                    </a:lnTo>
                    <a:lnTo>
                      <a:pt x="9008" y="7775"/>
                    </a:lnTo>
                    <a:lnTo>
                      <a:pt x="8996" y="7787"/>
                    </a:lnTo>
                    <a:lnTo>
                      <a:pt x="8989" y="7793"/>
                    </a:lnTo>
                    <a:lnTo>
                      <a:pt x="8977" y="7805"/>
                    </a:lnTo>
                    <a:lnTo>
                      <a:pt x="8970" y="7812"/>
                    </a:lnTo>
                    <a:lnTo>
                      <a:pt x="8958" y="7823"/>
                    </a:lnTo>
                    <a:lnTo>
                      <a:pt x="8950" y="7829"/>
                    </a:lnTo>
                    <a:lnTo>
                      <a:pt x="8937" y="7840"/>
                    </a:lnTo>
                    <a:lnTo>
                      <a:pt x="8930" y="7846"/>
                    </a:lnTo>
                    <a:lnTo>
                      <a:pt x="8916" y="7856"/>
                    </a:lnTo>
                    <a:lnTo>
                      <a:pt x="8909" y="7862"/>
                    </a:lnTo>
                    <a:lnTo>
                      <a:pt x="8895" y="7872"/>
                    </a:lnTo>
                    <a:lnTo>
                      <a:pt x="8887" y="7877"/>
                    </a:lnTo>
                    <a:lnTo>
                      <a:pt x="8872" y="7887"/>
                    </a:lnTo>
                    <a:lnTo>
                      <a:pt x="8864" y="7892"/>
                    </a:lnTo>
                    <a:lnTo>
                      <a:pt x="8849" y="7901"/>
                    </a:lnTo>
                    <a:lnTo>
                      <a:pt x="8843" y="7904"/>
                    </a:lnTo>
                    <a:lnTo>
                      <a:pt x="8828" y="7913"/>
                    </a:lnTo>
                    <a:lnTo>
                      <a:pt x="8820" y="7917"/>
                    </a:lnTo>
                    <a:lnTo>
                      <a:pt x="8804" y="7925"/>
                    </a:lnTo>
                    <a:lnTo>
                      <a:pt x="8796" y="7929"/>
                    </a:lnTo>
                    <a:lnTo>
                      <a:pt x="8780" y="7936"/>
                    </a:lnTo>
                    <a:lnTo>
                      <a:pt x="8771" y="7940"/>
                    </a:lnTo>
                    <a:lnTo>
                      <a:pt x="8755" y="7947"/>
                    </a:lnTo>
                    <a:lnTo>
                      <a:pt x="8747" y="7950"/>
                    </a:lnTo>
                    <a:lnTo>
                      <a:pt x="8731" y="7956"/>
                    </a:lnTo>
                    <a:lnTo>
                      <a:pt x="8722" y="7960"/>
                    </a:lnTo>
                    <a:lnTo>
                      <a:pt x="8705" y="7965"/>
                    </a:lnTo>
                    <a:lnTo>
                      <a:pt x="8696" y="7968"/>
                    </a:lnTo>
                    <a:lnTo>
                      <a:pt x="8680" y="7972"/>
                    </a:lnTo>
                    <a:lnTo>
                      <a:pt x="8671" y="7975"/>
                    </a:lnTo>
                    <a:lnTo>
                      <a:pt x="8654" y="7979"/>
                    </a:lnTo>
                    <a:lnTo>
                      <a:pt x="8645" y="7981"/>
                    </a:lnTo>
                    <a:lnTo>
                      <a:pt x="8628" y="7985"/>
                    </a:lnTo>
                    <a:lnTo>
                      <a:pt x="8619" y="7986"/>
                    </a:lnTo>
                    <a:lnTo>
                      <a:pt x="8602" y="7989"/>
                    </a:lnTo>
                    <a:lnTo>
                      <a:pt x="8593" y="7991"/>
                    </a:lnTo>
                    <a:lnTo>
                      <a:pt x="8576" y="7993"/>
                    </a:lnTo>
                    <a:lnTo>
                      <a:pt x="8567" y="7994"/>
                    </a:lnTo>
                    <a:lnTo>
                      <a:pt x="8550" y="7996"/>
                    </a:lnTo>
                    <a:lnTo>
                      <a:pt x="8540" y="7996"/>
                    </a:lnTo>
                    <a:lnTo>
                      <a:pt x="8523" y="7997"/>
                    </a:lnTo>
                    <a:lnTo>
                      <a:pt x="8514" y="7998"/>
                    </a:lnTo>
                    <a:lnTo>
                      <a:pt x="8497" y="7998"/>
                    </a:lnTo>
                    <a:lnTo>
                      <a:pt x="8492" y="7998"/>
                    </a:lnTo>
                    <a:lnTo>
                      <a:pt x="2996" y="7998"/>
                    </a:lnTo>
                    <a:lnTo>
                      <a:pt x="2962" y="7996"/>
                    </a:lnTo>
                    <a:lnTo>
                      <a:pt x="2929" y="7989"/>
                    </a:lnTo>
                    <a:lnTo>
                      <a:pt x="2897" y="7977"/>
                    </a:lnTo>
                    <a:lnTo>
                      <a:pt x="2866" y="7962"/>
                    </a:lnTo>
                    <a:lnTo>
                      <a:pt x="2838" y="7942"/>
                    </a:lnTo>
                    <a:lnTo>
                      <a:pt x="2814" y="7919"/>
                    </a:lnTo>
                    <a:lnTo>
                      <a:pt x="2792" y="7892"/>
                    </a:lnTo>
                    <a:lnTo>
                      <a:pt x="846" y="5144"/>
                    </a:lnTo>
                    <a:lnTo>
                      <a:pt x="828" y="5115"/>
                    </a:lnTo>
                    <a:lnTo>
                      <a:pt x="815" y="5084"/>
                    </a:lnTo>
                    <a:lnTo>
                      <a:pt x="805" y="5051"/>
                    </a:lnTo>
                    <a:lnTo>
                      <a:pt x="801" y="5017"/>
                    </a:lnTo>
                    <a:lnTo>
                      <a:pt x="801" y="4983"/>
                    </a:lnTo>
                    <a:lnTo>
                      <a:pt x="805" y="4949"/>
                    </a:lnTo>
                    <a:lnTo>
                      <a:pt x="815" y="4916"/>
                    </a:lnTo>
                    <a:lnTo>
                      <a:pt x="828" y="4885"/>
                    </a:lnTo>
                    <a:lnTo>
                      <a:pt x="846" y="4856"/>
                    </a:lnTo>
                    <a:close/>
                    <a:moveTo>
                      <a:pt x="8490" y="2502"/>
                    </a:moveTo>
                    <a:lnTo>
                      <a:pt x="3125" y="2502"/>
                    </a:lnTo>
                    <a:lnTo>
                      <a:pt x="1356" y="5000"/>
                    </a:lnTo>
                    <a:lnTo>
                      <a:pt x="3125" y="7498"/>
                    </a:lnTo>
                    <a:lnTo>
                      <a:pt x="8490" y="7498"/>
                    </a:lnTo>
                    <a:lnTo>
                      <a:pt x="8500" y="7498"/>
                    </a:lnTo>
                    <a:lnTo>
                      <a:pt x="8507" y="7497"/>
                    </a:lnTo>
                    <a:lnTo>
                      <a:pt x="8515" y="7497"/>
                    </a:lnTo>
                    <a:lnTo>
                      <a:pt x="8523" y="7496"/>
                    </a:lnTo>
                    <a:lnTo>
                      <a:pt x="8530" y="7494"/>
                    </a:lnTo>
                    <a:lnTo>
                      <a:pt x="8538" y="7493"/>
                    </a:lnTo>
                    <a:lnTo>
                      <a:pt x="8545" y="7491"/>
                    </a:lnTo>
                    <a:lnTo>
                      <a:pt x="8553" y="7489"/>
                    </a:lnTo>
                    <a:lnTo>
                      <a:pt x="8560" y="7486"/>
                    </a:lnTo>
                    <a:lnTo>
                      <a:pt x="8567" y="7484"/>
                    </a:lnTo>
                    <a:lnTo>
                      <a:pt x="8574" y="7481"/>
                    </a:lnTo>
                    <a:lnTo>
                      <a:pt x="8581" y="7478"/>
                    </a:lnTo>
                    <a:lnTo>
                      <a:pt x="8588" y="7474"/>
                    </a:lnTo>
                    <a:lnTo>
                      <a:pt x="8596" y="7470"/>
                    </a:lnTo>
                    <a:lnTo>
                      <a:pt x="8603" y="7465"/>
                    </a:lnTo>
                    <a:lnTo>
                      <a:pt x="8610" y="7461"/>
                    </a:lnTo>
                    <a:lnTo>
                      <a:pt x="8616" y="7457"/>
                    </a:lnTo>
                    <a:lnTo>
                      <a:pt x="8622" y="7452"/>
                    </a:lnTo>
                    <a:lnTo>
                      <a:pt x="8628" y="7447"/>
                    </a:lnTo>
                    <a:lnTo>
                      <a:pt x="8633" y="7442"/>
                    </a:lnTo>
                    <a:lnTo>
                      <a:pt x="8639" y="7437"/>
                    </a:lnTo>
                    <a:lnTo>
                      <a:pt x="8645" y="7431"/>
                    </a:lnTo>
                    <a:lnTo>
                      <a:pt x="8650" y="7425"/>
                    </a:lnTo>
                    <a:lnTo>
                      <a:pt x="8655" y="7419"/>
                    </a:lnTo>
                    <a:lnTo>
                      <a:pt x="8660" y="7412"/>
                    </a:lnTo>
                    <a:lnTo>
                      <a:pt x="8665" y="7406"/>
                    </a:lnTo>
                    <a:lnTo>
                      <a:pt x="8670" y="7399"/>
                    </a:lnTo>
                    <a:lnTo>
                      <a:pt x="8673" y="7393"/>
                    </a:lnTo>
                    <a:lnTo>
                      <a:pt x="8676" y="7388"/>
                    </a:lnTo>
                    <a:lnTo>
                      <a:pt x="8679" y="7381"/>
                    </a:lnTo>
                    <a:lnTo>
                      <a:pt x="8683" y="7374"/>
                    </a:lnTo>
                    <a:lnTo>
                      <a:pt x="8686" y="7366"/>
                    </a:lnTo>
                    <a:lnTo>
                      <a:pt x="8688" y="7359"/>
                    </a:lnTo>
                    <a:lnTo>
                      <a:pt x="8691" y="7351"/>
                    </a:lnTo>
                    <a:lnTo>
                      <a:pt x="8693" y="7344"/>
                    </a:lnTo>
                    <a:lnTo>
                      <a:pt x="8695" y="7336"/>
                    </a:lnTo>
                    <a:lnTo>
                      <a:pt x="8696" y="7329"/>
                    </a:lnTo>
                    <a:lnTo>
                      <a:pt x="8698" y="7321"/>
                    </a:lnTo>
                    <a:lnTo>
                      <a:pt x="8699" y="7313"/>
                    </a:lnTo>
                    <a:lnTo>
                      <a:pt x="8699" y="7306"/>
                    </a:lnTo>
                    <a:lnTo>
                      <a:pt x="8700" y="7298"/>
                    </a:lnTo>
                    <a:lnTo>
                      <a:pt x="8700" y="7288"/>
                    </a:lnTo>
                    <a:lnTo>
                      <a:pt x="8700" y="2712"/>
                    </a:lnTo>
                    <a:lnTo>
                      <a:pt x="8700" y="2702"/>
                    </a:lnTo>
                    <a:lnTo>
                      <a:pt x="8699" y="2694"/>
                    </a:lnTo>
                    <a:lnTo>
                      <a:pt x="8699" y="2687"/>
                    </a:lnTo>
                    <a:lnTo>
                      <a:pt x="8698" y="2679"/>
                    </a:lnTo>
                    <a:lnTo>
                      <a:pt x="8696" y="2671"/>
                    </a:lnTo>
                    <a:lnTo>
                      <a:pt x="8695" y="2664"/>
                    </a:lnTo>
                    <a:lnTo>
                      <a:pt x="8693" y="2656"/>
                    </a:lnTo>
                    <a:lnTo>
                      <a:pt x="8691" y="2649"/>
                    </a:lnTo>
                    <a:lnTo>
                      <a:pt x="8688" y="2641"/>
                    </a:lnTo>
                    <a:lnTo>
                      <a:pt x="8686" y="2634"/>
                    </a:lnTo>
                    <a:lnTo>
                      <a:pt x="8683" y="2626"/>
                    </a:lnTo>
                    <a:lnTo>
                      <a:pt x="8679" y="2619"/>
                    </a:lnTo>
                    <a:lnTo>
                      <a:pt x="8676" y="2612"/>
                    </a:lnTo>
                    <a:lnTo>
                      <a:pt x="8673" y="2607"/>
                    </a:lnTo>
                    <a:lnTo>
                      <a:pt x="8670" y="2601"/>
                    </a:lnTo>
                    <a:lnTo>
                      <a:pt x="8665" y="2594"/>
                    </a:lnTo>
                    <a:lnTo>
                      <a:pt x="8660" y="2588"/>
                    </a:lnTo>
                    <a:lnTo>
                      <a:pt x="8655" y="2581"/>
                    </a:lnTo>
                    <a:lnTo>
                      <a:pt x="8650" y="2575"/>
                    </a:lnTo>
                    <a:lnTo>
                      <a:pt x="8645" y="2569"/>
                    </a:lnTo>
                    <a:lnTo>
                      <a:pt x="8639" y="2563"/>
                    </a:lnTo>
                    <a:lnTo>
                      <a:pt x="8633" y="2558"/>
                    </a:lnTo>
                    <a:lnTo>
                      <a:pt x="8628" y="2553"/>
                    </a:lnTo>
                    <a:lnTo>
                      <a:pt x="8622" y="2548"/>
                    </a:lnTo>
                    <a:lnTo>
                      <a:pt x="8616" y="2543"/>
                    </a:lnTo>
                    <a:lnTo>
                      <a:pt x="8610" y="2539"/>
                    </a:lnTo>
                    <a:lnTo>
                      <a:pt x="8603" y="2535"/>
                    </a:lnTo>
                    <a:lnTo>
                      <a:pt x="8596" y="2530"/>
                    </a:lnTo>
                    <a:lnTo>
                      <a:pt x="8588" y="2526"/>
                    </a:lnTo>
                    <a:lnTo>
                      <a:pt x="8581" y="2522"/>
                    </a:lnTo>
                    <a:lnTo>
                      <a:pt x="8574" y="2519"/>
                    </a:lnTo>
                    <a:lnTo>
                      <a:pt x="8567" y="2516"/>
                    </a:lnTo>
                    <a:lnTo>
                      <a:pt x="8560" y="2514"/>
                    </a:lnTo>
                    <a:lnTo>
                      <a:pt x="8553" y="2511"/>
                    </a:lnTo>
                    <a:lnTo>
                      <a:pt x="8545" y="2509"/>
                    </a:lnTo>
                    <a:lnTo>
                      <a:pt x="8538" y="2507"/>
                    </a:lnTo>
                    <a:lnTo>
                      <a:pt x="8530" y="2506"/>
                    </a:lnTo>
                    <a:lnTo>
                      <a:pt x="8523" y="2504"/>
                    </a:lnTo>
                    <a:lnTo>
                      <a:pt x="8515" y="2503"/>
                    </a:lnTo>
                    <a:lnTo>
                      <a:pt x="8507" y="2503"/>
                    </a:lnTo>
                    <a:lnTo>
                      <a:pt x="8500" y="2502"/>
                    </a:lnTo>
                    <a:lnTo>
                      <a:pt x="8490" y="2502"/>
                    </a:lnTo>
                    <a:close/>
                    <a:moveTo>
                      <a:pt x="4921" y="4058"/>
                    </a:moveTo>
                    <a:lnTo>
                      <a:pt x="4921" y="4081"/>
                    </a:lnTo>
                    <a:lnTo>
                      <a:pt x="4921" y="4087"/>
                    </a:lnTo>
                    <a:lnTo>
                      <a:pt x="4921" y="4111"/>
                    </a:lnTo>
                    <a:lnTo>
                      <a:pt x="4920" y="4116"/>
                    </a:lnTo>
                    <a:lnTo>
                      <a:pt x="4919" y="4140"/>
                    </a:lnTo>
                    <a:lnTo>
                      <a:pt x="4919" y="4145"/>
                    </a:lnTo>
                    <a:lnTo>
                      <a:pt x="4916" y="4169"/>
                    </a:lnTo>
                    <a:lnTo>
                      <a:pt x="4916" y="4174"/>
                    </a:lnTo>
                    <a:lnTo>
                      <a:pt x="4913" y="4198"/>
                    </a:lnTo>
                    <a:lnTo>
                      <a:pt x="4912" y="4203"/>
                    </a:lnTo>
                    <a:lnTo>
                      <a:pt x="4908" y="4226"/>
                    </a:lnTo>
                    <a:lnTo>
                      <a:pt x="4907" y="4232"/>
                    </a:lnTo>
                    <a:lnTo>
                      <a:pt x="4902" y="4255"/>
                    </a:lnTo>
                    <a:lnTo>
                      <a:pt x="4901" y="4260"/>
                    </a:lnTo>
                    <a:lnTo>
                      <a:pt x="4895" y="4283"/>
                    </a:lnTo>
                    <a:lnTo>
                      <a:pt x="4894" y="4289"/>
                    </a:lnTo>
                    <a:lnTo>
                      <a:pt x="4887" y="4311"/>
                    </a:lnTo>
                    <a:lnTo>
                      <a:pt x="4886" y="4316"/>
                    </a:lnTo>
                    <a:lnTo>
                      <a:pt x="4878" y="4339"/>
                    </a:lnTo>
                    <a:lnTo>
                      <a:pt x="4877" y="4344"/>
                    </a:lnTo>
                    <a:lnTo>
                      <a:pt x="4868" y="4366"/>
                    </a:lnTo>
                    <a:lnTo>
                      <a:pt x="4866" y="4371"/>
                    </a:lnTo>
                    <a:lnTo>
                      <a:pt x="4857" y="4393"/>
                    </a:lnTo>
                    <a:lnTo>
                      <a:pt x="4855" y="4398"/>
                    </a:lnTo>
                    <a:lnTo>
                      <a:pt x="4845" y="4419"/>
                    </a:lnTo>
                    <a:lnTo>
                      <a:pt x="4843" y="4424"/>
                    </a:lnTo>
                    <a:lnTo>
                      <a:pt x="4832" y="4446"/>
                    </a:lnTo>
                    <a:lnTo>
                      <a:pt x="4830" y="4450"/>
                    </a:lnTo>
                    <a:lnTo>
                      <a:pt x="4819" y="4471"/>
                    </a:lnTo>
                    <a:lnTo>
                      <a:pt x="4815" y="4477"/>
                    </a:lnTo>
                    <a:lnTo>
                      <a:pt x="4803" y="4497"/>
                    </a:lnTo>
                    <a:lnTo>
                      <a:pt x="4800" y="4502"/>
                    </a:lnTo>
                    <a:lnTo>
                      <a:pt x="4787" y="4522"/>
                    </a:lnTo>
                    <a:lnTo>
                      <a:pt x="4784" y="4526"/>
                    </a:lnTo>
                    <a:lnTo>
                      <a:pt x="4770" y="4545"/>
                    </a:lnTo>
                    <a:lnTo>
                      <a:pt x="4767" y="4550"/>
                    </a:lnTo>
                    <a:lnTo>
                      <a:pt x="4752" y="4569"/>
                    </a:lnTo>
                    <a:lnTo>
                      <a:pt x="4749" y="4573"/>
                    </a:lnTo>
                    <a:lnTo>
                      <a:pt x="4734" y="4591"/>
                    </a:lnTo>
                    <a:lnTo>
                      <a:pt x="4730" y="4595"/>
                    </a:lnTo>
                    <a:lnTo>
                      <a:pt x="4714" y="4613"/>
                    </a:lnTo>
                    <a:lnTo>
                      <a:pt x="4711" y="4617"/>
                    </a:lnTo>
                    <a:lnTo>
                      <a:pt x="4694" y="4634"/>
                    </a:lnTo>
                    <a:lnTo>
                      <a:pt x="4690" y="4638"/>
                    </a:lnTo>
                    <a:lnTo>
                      <a:pt x="4673" y="4654"/>
                    </a:lnTo>
                    <a:lnTo>
                      <a:pt x="4669" y="4658"/>
                    </a:lnTo>
                    <a:lnTo>
                      <a:pt x="4652" y="4673"/>
                    </a:lnTo>
                    <a:lnTo>
                      <a:pt x="4648" y="4677"/>
                    </a:lnTo>
                    <a:lnTo>
                      <a:pt x="4629" y="4692"/>
                    </a:lnTo>
                    <a:lnTo>
                      <a:pt x="4625" y="4695"/>
                    </a:lnTo>
                    <a:lnTo>
                      <a:pt x="4606" y="4710"/>
                    </a:lnTo>
                    <a:lnTo>
                      <a:pt x="4602" y="4713"/>
                    </a:lnTo>
                    <a:lnTo>
                      <a:pt x="4583" y="4727"/>
                    </a:lnTo>
                    <a:lnTo>
                      <a:pt x="4578" y="4730"/>
                    </a:lnTo>
                    <a:lnTo>
                      <a:pt x="4558" y="4743"/>
                    </a:lnTo>
                    <a:lnTo>
                      <a:pt x="4553" y="4746"/>
                    </a:lnTo>
                    <a:lnTo>
                      <a:pt x="4533" y="4758"/>
                    </a:lnTo>
                    <a:lnTo>
                      <a:pt x="4529" y="4760"/>
                    </a:lnTo>
                    <a:lnTo>
                      <a:pt x="4508" y="4772"/>
                    </a:lnTo>
                    <a:lnTo>
                      <a:pt x="4503" y="4774"/>
                    </a:lnTo>
                    <a:lnTo>
                      <a:pt x="4482" y="4785"/>
                    </a:lnTo>
                    <a:lnTo>
                      <a:pt x="4477" y="4787"/>
                    </a:lnTo>
                    <a:lnTo>
                      <a:pt x="4456" y="4797"/>
                    </a:lnTo>
                    <a:lnTo>
                      <a:pt x="4451" y="4800"/>
                    </a:lnTo>
                    <a:lnTo>
                      <a:pt x="4429" y="4809"/>
                    </a:lnTo>
                    <a:lnTo>
                      <a:pt x="4424" y="4811"/>
                    </a:lnTo>
                    <a:lnTo>
                      <a:pt x="4402" y="4819"/>
                    </a:lnTo>
                    <a:lnTo>
                      <a:pt x="4396" y="4821"/>
                    </a:lnTo>
                    <a:lnTo>
                      <a:pt x="4374" y="4828"/>
                    </a:lnTo>
                    <a:lnTo>
                      <a:pt x="4368" y="4830"/>
                    </a:lnTo>
                    <a:lnTo>
                      <a:pt x="4346" y="4837"/>
                    </a:lnTo>
                    <a:lnTo>
                      <a:pt x="4340" y="4838"/>
                    </a:lnTo>
                    <a:lnTo>
                      <a:pt x="4318" y="4844"/>
                    </a:lnTo>
                    <a:lnTo>
                      <a:pt x="4312" y="4845"/>
                    </a:lnTo>
                    <a:lnTo>
                      <a:pt x="4289" y="4850"/>
                    </a:lnTo>
                    <a:lnTo>
                      <a:pt x="4284" y="4851"/>
                    </a:lnTo>
                    <a:lnTo>
                      <a:pt x="4260" y="4855"/>
                    </a:lnTo>
                    <a:lnTo>
                      <a:pt x="4255" y="4856"/>
                    </a:lnTo>
                    <a:lnTo>
                      <a:pt x="4231" y="4859"/>
                    </a:lnTo>
                    <a:lnTo>
                      <a:pt x="4226" y="4859"/>
                    </a:lnTo>
                    <a:lnTo>
                      <a:pt x="4202" y="4862"/>
                    </a:lnTo>
                    <a:lnTo>
                      <a:pt x="4197" y="4862"/>
                    </a:lnTo>
                    <a:lnTo>
                      <a:pt x="4173" y="4863"/>
                    </a:lnTo>
                    <a:lnTo>
                      <a:pt x="4168" y="4864"/>
                    </a:lnTo>
                    <a:lnTo>
                      <a:pt x="4144" y="4864"/>
                    </a:lnTo>
                    <a:lnTo>
                      <a:pt x="4138" y="4864"/>
                    </a:lnTo>
                    <a:lnTo>
                      <a:pt x="4115" y="4864"/>
                    </a:lnTo>
                    <a:lnTo>
                      <a:pt x="4109" y="4863"/>
                    </a:lnTo>
                    <a:lnTo>
                      <a:pt x="4085" y="4862"/>
                    </a:lnTo>
                    <a:lnTo>
                      <a:pt x="4080" y="4862"/>
                    </a:lnTo>
                    <a:lnTo>
                      <a:pt x="4056" y="4859"/>
                    </a:lnTo>
                    <a:lnTo>
                      <a:pt x="4051" y="4859"/>
                    </a:lnTo>
                    <a:lnTo>
                      <a:pt x="4028" y="4856"/>
                    </a:lnTo>
                    <a:lnTo>
                      <a:pt x="4022" y="4855"/>
                    </a:lnTo>
                    <a:lnTo>
                      <a:pt x="3999" y="4851"/>
                    </a:lnTo>
                    <a:lnTo>
                      <a:pt x="3993" y="4850"/>
                    </a:lnTo>
                    <a:lnTo>
                      <a:pt x="3970" y="4845"/>
                    </a:lnTo>
                    <a:lnTo>
                      <a:pt x="3965" y="4844"/>
                    </a:lnTo>
                    <a:lnTo>
                      <a:pt x="3942" y="4838"/>
                    </a:lnTo>
                    <a:lnTo>
                      <a:pt x="3937" y="4837"/>
                    </a:lnTo>
                    <a:lnTo>
                      <a:pt x="3914" y="4830"/>
                    </a:lnTo>
                    <a:lnTo>
                      <a:pt x="3909" y="4828"/>
                    </a:lnTo>
                    <a:lnTo>
                      <a:pt x="3886" y="4821"/>
                    </a:lnTo>
                    <a:lnTo>
                      <a:pt x="3881" y="4819"/>
                    </a:lnTo>
                    <a:lnTo>
                      <a:pt x="3859" y="4811"/>
                    </a:lnTo>
                    <a:lnTo>
                      <a:pt x="3854" y="4809"/>
                    </a:lnTo>
                    <a:lnTo>
                      <a:pt x="3832" y="4800"/>
                    </a:lnTo>
                    <a:lnTo>
                      <a:pt x="3827" y="4797"/>
                    </a:lnTo>
                    <a:lnTo>
                      <a:pt x="3805" y="4788"/>
                    </a:lnTo>
                    <a:lnTo>
                      <a:pt x="3800" y="4785"/>
                    </a:lnTo>
                    <a:lnTo>
                      <a:pt x="3779" y="4774"/>
                    </a:lnTo>
                    <a:lnTo>
                      <a:pt x="3774" y="4772"/>
                    </a:lnTo>
                    <a:lnTo>
                      <a:pt x="3753" y="4760"/>
                    </a:lnTo>
                    <a:lnTo>
                      <a:pt x="3748" y="4757"/>
                    </a:lnTo>
                    <a:lnTo>
                      <a:pt x="3728" y="4745"/>
                    </a:lnTo>
                    <a:lnTo>
                      <a:pt x="3724" y="4742"/>
                    </a:lnTo>
                    <a:lnTo>
                      <a:pt x="3704" y="4729"/>
                    </a:lnTo>
                    <a:lnTo>
                      <a:pt x="3699" y="4726"/>
                    </a:lnTo>
                    <a:lnTo>
                      <a:pt x="3680" y="4713"/>
                    </a:lnTo>
                    <a:lnTo>
                      <a:pt x="3676" y="4709"/>
                    </a:lnTo>
                    <a:lnTo>
                      <a:pt x="3657" y="4695"/>
                    </a:lnTo>
                    <a:lnTo>
                      <a:pt x="3653" y="4692"/>
                    </a:lnTo>
                    <a:lnTo>
                      <a:pt x="3635" y="4677"/>
                    </a:lnTo>
                    <a:lnTo>
                      <a:pt x="3631" y="4673"/>
                    </a:lnTo>
                    <a:lnTo>
                      <a:pt x="3613" y="4658"/>
                    </a:lnTo>
                    <a:lnTo>
                      <a:pt x="3609" y="4654"/>
                    </a:lnTo>
                    <a:lnTo>
                      <a:pt x="3592" y="4638"/>
                    </a:lnTo>
                    <a:lnTo>
                      <a:pt x="3588" y="4634"/>
                    </a:lnTo>
                    <a:lnTo>
                      <a:pt x="3572" y="4617"/>
                    </a:lnTo>
                    <a:lnTo>
                      <a:pt x="3568" y="4613"/>
                    </a:lnTo>
                    <a:lnTo>
                      <a:pt x="3552" y="4595"/>
                    </a:lnTo>
                    <a:lnTo>
                      <a:pt x="3549" y="4591"/>
                    </a:lnTo>
                    <a:lnTo>
                      <a:pt x="3534" y="4573"/>
                    </a:lnTo>
                    <a:lnTo>
                      <a:pt x="3530" y="4568"/>
                    </a:lnTo>
                    <a:lnTo>
                      <a:pt x="3516" y="4550"/>
                    </a:lnTo>
                    <a:lnTo>
                      <a:pt x="3512" y="4545"/>
                    </a:lnTo>
                    <a:lnTo>
                      <a:pt x="3499" y="4526"/>
                    </a:lnTo>
                    <a:lnTo>
                      <a:pt x="3495" y="4521"/>
                    </a:lnTo>
                    <a:lnTo>
                      <a:pt x="3483" y="4501"/>
                    </a:lnTo>
                    <a:lnTo>
                      <a:pt x="3479" y="4496"/>
                    </a:lnTo>
                    <a:lnTo>
                      <a:pt x="3467" y="4476"/>
                    </a:lnTo>
                    <a:lnTo>
                      <a:pt x="3464" y="4471"/>
                    </a:lnTo>
                    <a:lnTo>
                      <a:pt x="3453" y="4450"/>
                    </a:lnTo>
                    <a:lnTo>
                      <a:pt x="3451" y="4446"/>
                    </a:lnTo>
                    <a:lnTo>
                      <a:pt x="3440" y="4424"/>
                    </a:lnTo>
                    <a:lnTo>
                      <a:pt x="3438" y="4419"/>
                    </a:lnTo>
                    <a:lnTo>
                      <a:pt x="3428" y="4398"/>
                    </a:lnTo>
                    <a:lnTo>
                      <a:pt x="3426" y="4393"/>
                    </a:lnTo>
                    <a:lnTo>
                      <a:pt x="3417" y="4371"/>
                    </a:lnTo>
                    <a:lnTo>
                      <a:pt x="3415" y="4366"/>
                    </a:lnTo>
                    <a:lnTo>
                      <a:pt x="3406" y="4344"/>
                    </a:lnTo>
                    <a:lnTo>
                      <a:pt x="3405" y="4339"/>
                    </a:lnTo>
                    <a:lnTo>
                      <a:pt x="3397" y="4316"/>
                    </a:lnTo>
                    <a:lnTo>
                      <a:pt x="3396" y="4311"/>
                    </a:lnTo>
                    <a:lnTo>
                      <a:pt x="3389" y="4289"/>
                    </a:lnTo>
                    <a:lnTo>
                      <a:pt x="3388" y="4283"/>
                    </a:lnTo>
                    <a:lnTo>
                      <a:pt x="3382" y="4260"/>
                    </a:lnTo>
                    <a:lnTo>
                      <a:pt x="3381" y="4255"/>
                    </a:lnTo>
                    <a:lnTo>
                      <a:pt x="3376" y="4232"/>
                    </a:lnTo>
                    <a:lnTo>
                      <a:pt x="3375" y="4226"/>
                    </a:lnTo>
                    <a:lnTo>
                      <a:pt x="3371" y="4203"/>
                    </a:lnTo>
                    <a:lnTo>
                      <a:pt x="3370" y="4198"/>
                    </a:lnTo>
                    <a:lnTo>
                      <a:pt x="3367" y="4174"/>
                    </a:lnTo>
                    <a:lnTo>
                      <a:pt x="3367" y="4169"/>
                    </a:lnTo>
                    <a:lnTo>
                      <a:pt x="3364" y="4145"/>
                    </a:lnTo>
                    <a:lnTo>
                      <a:pt x="3364" y="4140"/>
                    </a:lnTo>
                    <a:lnTo>
                      <a:pt x="3363" y="4116"/>
                    </a:lnTo>
                    <a:lnTo>
                      <a:pt x="3362" y="4111"/>
                    </a:lnTo>
                    <a:lnTo>
                      <a:pt x="3362" y="4087"/>
                    </a:lnTo>
                    <a:lnTo>
                      <a:pt x="3362" y="4081"/>
                    </a:lnTo>
                    <a:lnTo>
                      <a:pt x="3362" y="4058"/>
                    </a:lnTo>
                    <a:lnTo>
                      <a:pt x="3363" y="4052"/>
                    </a:lnTo>
                    <a:lnTo>
                      <a:pt x="3364" y="4029"/>
                    </a:lnTo>
                    <a:lnTo>
                      <a:pt x="3364" y="4023"/>
                    </a:lnTo>
                    <a:lnTo>
                      <a:pt x="3367" y="4000"/>
                    </a:lnTo>
                    <a:lnTo>
                      <a:pt x="3367" y="3994"/>
                    </a:lnTo>
                    <a:lnTo>
                      <a:pt x="3370" y="3971"/>
                    </a:lnTo>
                    <a:lnTo>
                      <a:pt x="3371" y="3965"/>
                    </a:lnTo>
                    <a:lnTo>
                      <a:pt x="3375" y="3942"/>
                    </a:lnTo>
                    <a:lnTo>
                      <a:pt x="3376" y="3937"/>
                    </a:lnTo>
                    <a:lnTo>
                      <a:pt x="3381" y="3914"/>
                    </a:lnTo>
                    <a:lnTo>
                      <a:pt x="3382" y="3908"/>
                    </a:lnTo>
                    <a:lnTo>
                      <a:pt x="3388" y="3885"/>
                    </a:lnTo>
                    <a:lnTo>
                      <a:pt x="3389" y="3880"/>
                    </a:lnTo>
                    <a:lnTo>
                      <a:pt x="3396" y="3857"/>
                    </a:lnTo>
                    <a:lnTo>
                      <a:pt x="3397" y="3852"/>
                    </a:lnTo>
                    <a:lnTo>
                      <a:pt x="3405" y="3830"/>
                    </a:lnTo>
                    <a:lnTo>
                      <a:pt x="3406" y="3824"/>
                    </a:lnTo>
                    <a:lnTo>
                      <a:pt x="3415" y="3802"/>
                    </a:lnTo>
                    <a:lnTo>
                      <a:pt x="3417" y="3797"/>
                    </a:lnTo>
                    <a:lnTo>
                      <a:pt x="3426" y="3775"/>
                    </a:lnTo>
                    <a:lnTo>
                      <a:pt x="3428" y="3770"/>
                    </a:lnTo>
                    <a:lnTo>
                      <a:pt x="3437" y="3749"/>
                    </a:lnTo>
                    <a:lnTo>
                      <a:pt x="3440" y="3744"/>
                    </a:lnTo>
                    <a:lnTo>
                      <a:pt x="3450" y="3723"/>
                    </a:lnTo>
                    <a:lnTo>
                      <a:pt x="3453" y="3718"/>
                    </a:lnTo>
                    <a:lnTo>
                      <a:pt x="3464" y="3697"/>
                    </a:lnTo>
                    <a:lnTo>
                      <a:pt x="3467" y="3692"/>
                    </a:lnTo>
                    <a:lnTo>
                      <a:pt x="3479" y="3672"/>
                    </a:lnTo>
                    <a:lnTo>
                      <a:pt x="3483" y="3667"/>
                    </a:lnTo>
                    <a:lnTo>
                      <a:pt x="3495" y="3647"/>
                    </a:lnTo>
                    <a:lnTo>
                      <a:pt x="3499" y="3642"/>
                    </a:lnTo>
                    <a:lnTo>
                      <a:pt x="3512" y="3623"/>
                    </a:lnTo>
                    <a:lnTo>
                      <a:pt x="3516" y="3618"/>
                    </a:lnTo>
                    <a:lnTo>
                      <a:pt x="3530" y="3600"/>
                    </a:lnTo>
                    <a:lnTo>
                      <a:pt x="3534" y="3595"/>
                    </a:lnTo>
                    <a:lnTo>
                      <a:pt x="3549" y="3577"/>
                    </a:lnTo>
                    <a:lnTo>
                      <a:pt x="3552" y="3573"/>
                    </a:lnTo>
                    <a:lnTo>
                      <a:pt x="3568" y="3555"/>
                    </a:lnTo>
                    <a:lnTo>
                      <a:pt x="3572" y="3551"/>
                    </a:lnTo>
                    <a:lnTo>
                      <a:pt x="3588" y="3534"/>
                    </a:lnTo>
                    <a:lnTo>
                      <a:pt x="3592" y="3530"/>
                    </a:lnTo>
                    <a:lnTo>
                      <a:pt x="3609" y="3514"/>
                    </a:lnTo>
                    <a:lnTo>
                      <a:pt x="3613" y="3510"/>
                    </a:lnTo>
                    <a:lnTo>
                      <a:pt x="3631" y="3495"/>
                    </a:lnTo>
                    <a:lnTo>
                      <a:pt x="3635" y="3491"/>
                    </a:lnTo>
                    <a:lnTo>
                      <a:pt x="3653" y="3476"/>
                    </a:lnTo>
                    <a:lnTo>
                      <a:pt x="3657" y="3473"/>
                    </a:lnTo>
                    <a:lnTo>
                      <a:pt x="3676" y="3459"/>
                    </a:lnTo>
                    <a:lnTo>
                      <a:pt x="3680" y="3455"/>
                    </a:lnTo>
                    <a:lnTo>
                      <a:pt x="3699" y="3442"/>
                    </a:lnTo>
                    <a:lnTo>
                      <a:pt x="3704" y="3439"/>
                    </a:lnTo>
                    <a:lnTo>
                      <a:pt x="3724" y="3426"/>
                    </a:lnTo>
                    <a:lnTo>
                      <a:pt x="3728" y="3423"/>
                    </a:lnTo>
                    <a:lnTo>
                      <a:pt x="3748" y="3411"/>
                    </a:lnTo>
                    <a:lnTo>
                      <a:pt x="3753" y="3408"/>
                    </a:lnTo>
                    <a:lnTo>
                      <a:pt x="3774" y="3396"/>
                    </a:lnTo>
                    <a:lnTo>
                      <a:pt x="3779" y="3394"/>
                    </a:lnTo>
                    <a:lnTo>
                      <a:pt x="3800" y="3383"/>
                    </a:lnTo>
                    <a:lnTo>
                      <a:pt x="3805" y="3380"/>
                    </a:lnTo>
                    <a:lnTo>
                      <a:pt x="3827" y="3371"/>
                    </a:lnTo>
                    <a:lnTo>
                      <a:pt x="3832" y="3368"/>
                    </a:lnTo>
                    <a:lnTo>
                      <a:pt x="3854" y="3359"/>
                    </a:lnTo>
                    <a:lnTo>
                      <a:pt x="3859" y="3357"/>
                    </a:lnTo>
                    <a:lnTo>
                      <a:pt x="3881" y="3349"/>
                    </a:lnTo>
                    <a:lnTo>
                      <a:pt x="3886" y="3347"/>
                    </a:lnTo>
                    <a:lnTo>
                      <a:pt x="3909" y="3340"/>
                    </a:lnTo>
                    <a:lnTo>
                      <a:pt x="3914" y="3338"/>
                    </a:lnTo>
                    <a:lnTo>
                      <a:pt x="3937" y="3331"/>
                    </a:lnTo>
                    <a:lnTo>
                      <a:pt x="3942" y="3330"/>
                    </a:lnTo>
                    <a:lnTo>
                      <a:pt x="3965" y="3324"/>
                    </a:lnTo>
                    <a:lnTo>
                      <a:pt x="3970" y="3323"/>
                    </a:lnTo>
                    <a:lnTo>
                      <a:pt x="3993" y="3318"/>
                    </a:lnTo>
                    <a:lnTo>
                      <a:pt x="3999" y="3317"/>
                    </a:lnTo>
                    <a:lnTo>
                      <a:pt x="4022" y="3313"/>
                    </a:lnTo>
                    <a:lnTo>
                      <a:pt x="4028" y="3312"/>
                    </a:lnTo>
                    <a:lnTo>
                      <a:pt x="4051" y="3309"/>
                    </a:lnTo>
                    <a:lnTo>
                      <a:pt x="4056" y="3309"/>
                    </a:lnTo>
                    <a:lnTo>
                      <a:pt x="4080" y="3306"/>
                    </a:lnTo>
                    <a:lnTo>
                      <a:pt x="4085" y="3306"/>
                    </a:lnTo>
                    <a:lnTo>
                      <a:pt x="4109" y="3305"/>
                    </a:lnTo>
                    <a:lnTo>
                      <a:pt x="4115" y="3304"/>
                    </a:lnTo>
                    <a:lnTo>
                      <a:pt x="4138" y="3304"/>
                    </a:lnTo>
                    <a:lnTo>
                      <a:pt x="4144" y="3304"/>
                    </a:lnTo>
                    <a:lnTo>
                      <a:pt x="4168" y="3304"/>
                    </a:lnTo>
                    <a:lnTo>
                      <a:pt x="4173" y="3305"/>
                    </a:lnTo>
                    <a:lnTo>
                      <a:pt x="4197" y="3306"/>
                    </a:lnTo>
                    <a:lnTo>
                      <a:pt x="4202" y="3306"/>
                    </a:lnTo>
                    <a:lnTo>
                      <a:pt x="4226" y="3309"/>
                    </a:lnTo>
                    <a:lnTo>
                      <a:pt x="4231" y="3309"/>
                    </a:lnTo>
                    <a:lnTo>
                      <a:pt x="4255" y="3312"/>
                    </a:lnTo>
                    <a:lnTo>
                      <a:pt x="4260" y="3313"/>
                    </a:lnTo>
                    <a:lnTo>
                      <a:pt x="4284" y="3317"/>
                    </a:lnTo>
                    <a:lnTo>
                      <a:pt x="4289" y="3318"/>
                    </a:lnTo>
                    <a:lnTo>
                      <a:pt x="4312" y="3323"/>
                    </a:lnTo>
                    <a:lnTo>
                      <a:pt x="4318" y="3324"/>
                    </a:lnTo>
                    <a:lnTo>
                      <a:pt x="4340" y="3330"/>
                    </a:lnTo>
                    <a:lnTo>
                      <a:pt x="4346" y="3331"/>
                    </a:lnTo>
                    <a:lnTo>
                      <a:pt x="4368" y="3338"/>
                    </a:lnTo>
                    <a:lnTo>
                      <a:pt x="4374" y="3340"/>
                    </a:lnTo>
                    <a:lnTo>
                      <a:pt x="4396" y="3347"/>
                    </a:lnTo>
                    <a:lnTo>
                      <a:pt x="4402" y="3349"/>
                    </a:lnTo>
                    <a:lnTo>
                      <a:pt x="4424" y="3357"/>
                    </a:lnTo>
                    <a:lnTo>
                      <a:pt x="4429" y="3359"/>
                    </a:lnTo>
                    <a:lnTo>
                      <a:pt x="4451" y="3368"/>
                    </a:lnTo>
                    <a:lnTo>
                      <a:pt x="4456" y="3371"/>
                    </a:lnTo>
                    <a:lnTo>
                      <a:pt x="4477" y="3381"/>
                    </a:lnTo>
                    <a:lnTo>
                      <a:pt x="4482" y="3383"/>
                    </a:lnTo>
                    <a:lnTo>
                      <a:pt x="4503" y="3394"/>
                    </a:lnTo>
                    <a:lnTo>
                      <a:pt x="4508" y="3396"/>
                    </a:lnTo>
                    <a:lnTo>
                      <a:pt x="4529" y="3408"/>
                    </a:lnTo>
                    <a:lnTo>
                      <a:pt x="4533" y="3410"/>
                    </a:lnTo>
                    <a:lnTo>
                      <a:pt x="4553" y="3422"/>
                    </a:lnTo>
                    <a:lnTo>
                      <a:pt x="4558" y="3425"/>
                    </a:lnTo>
                    <a:lnTo>
                      <a:pt x="4578" y="3438"/>
                    </a:lnTo>
                    <a:lnTo>
                      <a:pt x="4583" y="3441"/>
                    </a:lnTo>
                    <a:lnTo>
                      <a:pt x="4602" y="3455"/>
                    </a:lnTo>
                    <a:lnTo>
                      <a:pt x="4606" y="3458"/>
                    </a:lnTo>
                    <a:lnTo>
                      <a:pt x="4625" y="3473"/>
                    </a:lnTo>
                    <a:lnTo>
                      <a:pt x="4629" y="3476"/>
                    </a:lnTo>
                    <a:lnTo>
                      <a:pt x="4648" y="3491"/>
                    </a:lnTo>
                    <a:lnTo>
                      <a:pt x="4652" y="3495"/>
                    </a:lnTo>
                    <a:lnTo>
                      <a:pt x="4669" y="3510"/>
                    </a:lnTo>
                    <a:lnTo>
                      <a:pt x="4673" y="3514"/>
                    </a:lnTo>
                    <a:lnTo>
                      <a:pt x="4690" y="3530"/>
                    </a:lnTo>
                    <a:lnTo>
                      <a:pt x="4694" y="3534"/>
                    </a:lnTo>
                    <a:lnTo>
                      <a:pt x="4711" y="3551"/>
                    </a:lnTo>
                    <a:lnTo>
                      <a:pt x="4714" y="3555"/>
                    </a:lnTo>
                    <a:lnTo>
                      <a:pt x="4730" y="3573"/>
                    </a:lnTo>
                    <a:lnTo>
                      <a:pt x="4734" y="3577"/>
                    </a:lnTo>
                    <a:lnTo>
                      <a:pt x="4749" y="3595"/>
                    </a:lnTo>
                    <a:lnTo>
                      <a:pt x="4752" y="3599"/>
                    </a:lnTo>
                    <a:lnTo>
                      <a:pt x="4767" y="3618"/>
                    </a:lnTo>
                    <a:lnTo>
                      <a:pt x="4770" y="3623"/>
                    </a:lnTo>
                    <a:lnTo>
                      <a:pt x="4784" y="3642"/>
                    </a:lnTo>
                    <a:lnTo>
                      <a:pt x="4787" y="3646"/>
                    </a:lnTo>
                    <a:lnTo>
                      <a:pt x="4800" y="3666"/>
                    </a:lnTo>
                    <a:lnTo>
                      <a:pt x="4803" y="3671"/>
                    </a:lnTo>
                    <a:lnTo>
                      <a:pt x="4815" y="3691"/>
                    </a:lnTo>
                    <a:lnTo>
                      <a:pt x="4819" y="3697"/>
                    </a:lnTo>
                    <a:lnTo>
                      <a:pt x="4830" y="3718"/>
                    </a:lnTo>
                    <a:lnTo>
                      <a:pt x="4833" y="3723"/>
                    </a:lnTo>
                    <a:lnTo>
                      <a:pt x="4843" y="3744"/>
                    </a:lnTo>
                    <a:lnTo>
                      <a:pt x="4846" y="3749"/>
                    </a:lnTo>
                    <a:lnTo>
                      <a:pt x="4855" y="3770"/>
                    </a:lnTo>
                    <a:lnTo>
                      <a:pt x="4857" y="3775"/>
                    </a:lnTo>
                    <a:lnTo>
                      <a:pt x="4866" y="3797"/>
                    </a:lnTo>
                    <a:lnTo>
                      <a:pt x="4868" y="3802"/>
                    </a:lnTo>
                    <a:lnTo>
                      <a:pt x="4877" y="3824"/>
                    </a:lnTo>
                    <a:lnTo>
                      <a:pt x="4878" y="3830"/>
                    </a:lnTo>
                    <a:lnTo>
                      <a:pt x="4886" y="3852"/>
                    </a:lnTo>
                    <a:lnTo>
                      <a:pt x="4887" y="3857"/>
                    </a:lnTo>
                    <a:lnTo>
                      <a:pt x="4894" y="3880"/>
                    </a:lnTo>
                    <a:lnTo>
                      <a:pt x="4895" y="3885"/>
                    </a:lnTo>
                    <a:lnTo>
                      <a:pt x="4901" y="3908"/>
                    </a:lnTo>
                    <a:lnTo>
                      <a:pt x="4902" y="3914"/>
                    </a:lnTo>
                    <a:lnTo>
                      <a:pt x="4907" y="3937"/>
                    </a:lnTo>
                    <a:lnTo>
                      <a:pt x="4908" y="3942"/>
                    </a:lnTo>
                    <a:lnTo>
                      <a:pt x="4912" y="3965"/>
                    </a:lnTo>
                    <a:lnTo>
                      <a:pt x="4913" y="3971"/>
                    </a:lnTo>
                    <a:lnTo>
                      <a:pt x="4916" y="3994"/>
                    </a:lnTo>
                    <a:lnTo>
                      <a:pt x="4916" y="4000"/>
                    </a:lnTo>
                    <a:lnTo>
                      <a:pt x="4919" y="4023"/>
                    </a:lnTo>
                    <a:lnTo>
                      <a:pt x="4919" y="4029"/>
                    </a:lnTo>
                    <a:lnTo>
                      <a:pt x="4920" y="4052"/>
                    </a:lnTo>
                    <a:lnTo>
                      <a:pt x="4921" y="4058"/>
                    </a:lnTo>
                    <a:close/>
                    <a:moveTo>
                      <a:pt x="4621" y="4102"/>
                    </a:moveTo>
                    <a:lnTo>
                      <a:pt x="4621" y="4084"/>
                    </a:lnTo>
                    <a:lnTo>
                      <a:pt x="4621" y="4066"/>
                    </a:lnTo>
                    <a:lnTo>
                      <a:pt x="4620" y="4048"/>
                    </a:lnTo>
                    <a:lnTo>
                      <a:pt x="4618" y="4030"/>
                    </a:lnTo>
                    <a:lnTo>
                      <a:pt x="4616" y="4013"/>
                    </a:lnTo>
                    <a:lnTo>
                      <a:pt x="4613" y="3995"/>
                    </a:lnTo>
                    <a:lnTo>
                      <a:pt x="4609" y="3977"/>
                    </a:lnTo>
                    <a:lnTo>
                      <a:pt x="4605" y="3960"/>
                    </a:lnTo>
                    <a:lnTo>
                      <a:pt x="4600" y="3943"/>
                    </a:lnTo>
                    <a:lnTo>
                      <a:pt x="4594" y="3926"/>
                    </a:lnTo>
                    <a:lnTo>
                      <a:pt x="4588" y="3909"/>
                    </a:lnTo>
                    <a:lnTo>
                      <a:pt x="4581" y="3892"/>
                    </a:lnTo>
                    <a:lnTo>
                      <a:pt x="4574" y="3876"/>
                    </a:lnTo>
                    <a:lnTo>
                      <a:pt x="4566" y="3859"/>
                    </a:lnTo>
                    <a:lnTo>
                      <a:pt x="4557" y="3844"/>
                    </a:lnTo>
                    <a:lnTo>
                      <a:pt x="4548" y="3829"/>
                    </a:lnTo>
                    <a:lnTo>
                      <a:pt x="4538" y="3814"/>
                    </a:lnTo>
                    <a:lnTo>
                      <a:pt x="4527" y="3799"/>
                    </a:lnTo>
                    <a:lnTo>
                      <a:pt x="4516" y="3785"/>
                    </a:lnTo>
                    <a:lnTo>
                      <a:pt x="4505" y="3771"/>
                    </a:lnTo>
                    <a:lnTo>
                      <a:pt x="4493" y="3758"/>
                    </a:lnTo>
                    <a:lnTo>
                      <a:pt x="4481" y="3745"/>
                    </a:lnTo>
                    <a:lnTo>
                      <a:pt x="4468" y="3733"/>
                    </a:lnTo>
                    <a:lnTo>
                      <a:pt x="4454" y="3721"/>
                    </a:lnTo>
                    <a:lnTo>
                      <a:pt x="4441" y="3709"/>
                    </a:lnTo>
                    <a:lnTo>
                      <a:pt x="4426" y="3699"/>
                    </a:lnTo>
                    <a:lnTo>
                      <a:pt x="4412" y="3688"/>
                    </a:lnTo>
                    <a:lnTo>
                      <a:pt x="4397" y="3678"/>
                    </a:lnTo>
                    <a:lnTo>
                      <a:pt x="4381" y="3669"/>
                    </a:lnTo>
                    <a:lnTo>
                      <a:pt x="4365" y="3660"/>
                    </a:lnTo>
                    <a:lnTo>
                      <a:pt x="4349" y="3652"/>
                    </a:lnTo>
                    <a:lnTo>
                      <a:pt x="4332" y="3644"/>
                    </a:lnTo>
                    <a:lnTo>
                      <a:pt x="4316" y="3637"/>
                    </a:lnTo>
                    <a:lnTo>
                      <a:pt x="4299" y="3631"/>
                    </a:lnTo>
                    <a:lnTo>
                      <a:pt x="4282" y="3625"/>
                    </a:lnTo>
                    <a:lnTo>
                      <a:pt x="4265" y="3620"/>
                    </a:lnTo>
                    <a:lnTo>
                      <a:pt x="4248" y="3616"/>
                    </a:lnTo>
                    <a:lnTo>
                      <a:pt x="4230" y="3612"/>
                    </a:lnTo>
                    <a:lnTo>
                      <a:pt x="4213" y="3609"/>
                    </a:lnTo>
                    <a:lnTo>
                      <a:pt x="4195" y="3607"/>
                    </a:lnTo>
                    <a:lnTo>
                      <a:pt x="4177" y="3605"/>
                    </a:lnTo>
                    <a:lnTo>
                      <a:pt x="4159" y="3604"/>
                    </a:lnTo>
                    <a:lnTo>
                      <a:pt x="4141" y="3604"/>
                    </a:lnTo>
                    <a:lnTo>
                      <a:pt x="4123" y="3604"/>
                    </a:lnTo>
                    <a:lnTo>
                      <a:pt x="4105" y="3605"/>
                    </a:lnTo>
                    <a:lnTo>
                      <a:pt x="4087" y="3607"/>
                    </a:lnTo>
                    <a:lnTo>
                      <a:pt x="4070" y="3609"/>
                    </a:lnTo>
                    <a:lnTo>
                      <a:pt x="4052" y="3612"/>
                    </a:lnTo>
                    <a:lnTo>
                      <a:pt x="4035" y="3616"/>
                    </a:lnTo>
                    <a:lnTo>
                      <a:pt x="4017" y="3620"/>
                    </a:lnTo>
                    <a:lnTo>
                      <a:pt x="4000" y="3625"/>
                    </a:lnTo>
                    <a:lnTo>
                      <a:pt x="3983" y="3631"/>
                    </a:lnTo>
                    <a:lnTo>
                      <a:pt x="3966" y="3637"/>
                    </a:lnTo>
                    <a:lnTo>
                      <a:pt x="3950" y="3644"/>
                    </a:lnTo>
                    <a:lnTo>
                      <a:pt x="3933" y="3652"/>
                    </a:lnTo>
                    <a:lnTo>
                      <a:pt x="3917" y="3660"/>
                    </a:lnTo>
                    <a:lnTo>
                      <a:pt x="3901" y="3669"/>
                    </a:lnTo>
                    <a:lnTo>
                      <a:pt x="3886" y="3678"/>
                    </a:lnTo>
                    <a:lnTo>
                      <a:pt x="3871" y="3688"/>
                    </a:lnTo>
                    <a:lnTo>
                      <a:pt x="3856" y="3698"/>
                    </a:lnTo>
                    <a:lnTo>
                      <a:pt x="3842" y="3709"/>
                    </a:lnTo>
                    <a:lnTo>
                      <a:pt x="3828" y="3721"/>
                    </a:lnTo>
                    <a:lnTo>
                      <a:pt x="3815" y="3733"/>
                    </a:lnTo>
                    <a:lnTo>
                      <a:pt x="3802" y="3745"/>
                    </a:lnTo>
                    <a:lnTo>
                      <a:pt x="3790" y="3758"/>
                    </a:lnTo>
                    <a:lnTo>
                      <a:pt x="3778" y="3771"/>
                    </a:lnTo>
                    <a:lnTo>
                      <a:pt x="3766" y="3785"/>
                    </a:lnTo>
                    <a:lnTo>
                      <a:pt x="3755" y="3799"/>
                    </a:lnTo>
                    <a:lnTo>
                      <a:pt x="3745" y="3813"/>
                    </a:lnTo>
                    <a:lnTo>
                      <a:pt x="3735" y="3828"/>
                    </a:lnTo>
                    <a:lnTo>
                      <a:pt x="3726" y="3844"/>
                    </a:lnTo>
                    <a:lnTo>
                      <a:pt x="3717" y="3859"/>
                    </a:lnTo>
                    <a:lnTo>
                      <a:pt x="3709" y="3876"/>
                    </a:lnTo>
                    <a:lnTo>
                      <a:pt x="3702" y="3892"/>
                    </a:lnTo>
                    <a:lnTo>
                      <a:pt x="3695" y="3909"/>
                    </a:lnTo>
                    <a:lnTo>
                      <a:pt x="3689" y="3926"/>
                    </a:lnTo>
                    <a:lnTo>
                      <a:pt x="3683" y="3943"/>
                    </a:lnTo>
                    <a:lnTo>
                      <a:pt x="3678" y="3960"/>
                    </a:lnTo>
                    <a:lnTo>
                      <a:pt x="3674" y="3977"/>
                    </a:lnTo>
                    <a:lnTo>
                      <a:pt x="3670" y="3995"/>
                    </a:lnTo>
                    <a:lnTo>
                      <a:pt x="3667" y="4013"/>
                    </a:lnTo>
                    <a:lnTo>
                      <a:pt x="3665" y="4030"/>
                    </a:lnTo>
                    <a:lnTo>
                      <a:pt x="3663" y="4048"/>
                    </a:lnTo>
                    <a:lnTo>
                      <a:pt x="3662" y="4066"/>
                    </a:lnTo>
                    <a:lnTo>
                      <a:pt x="3662" y="4084"/>
                    </a:lnTo>
                    <a:lnTo>
                      <a:pt x="3662" y="4102"/>
                    </a:lnTo>
                    <a:lnTo>
                      <a:pt x="3663" y="4120"/>
                    </a:lnTo>
                    <a:lnTo>
                      <a:pt x="3665" y="4138"/>
                    </a:lnTo>
                    <a:lnTo>
                      <a:pt x="3667" y="4156"/>
                    </a:lnTo>
                    <a:lnTo>
                      <a:pt x="3670" y="4174"/>
                    </a:lnTo>
                    <a:lnTo>
                      <a:pt x="3674" y="4191"/>
                    </a:lnTo>
                    <a:lnTo>
                      <a:pt x="3678" y="4208"/>
                    </a:lnTo>
                    <a:lnTo>
                      <a:pt x="3683" y="4226"/>
                    </a:lnTo>
                    <a:lnTo>
                      <a:pt x="3689" y="4243"/>
                    </a:lnTo>
                    <a:lnTo>
                      <a:pt x="3695" y="4259"/>
                    </a:lnTo>
                    <a:lnTo>
                      <a:pt x="3702" y="4276"/>
                    </a:lnTo>
                    <a:lnTo>
                      <a:pt x="3709" y="4292"/>
                    </a:lnTo>
                    <a:lnTo>
                      <a:pt x="3717" y="4309"/>
                    </a:lnTo>
                    <a:lnTo>
                      <a:pt x="3726" y="4324"/>
                    </a:lnTo>
                    <a:lnTo>
                      <a:pt x="3735" y="4340"/>
                    </a:lnTo>
                    <a:lnTo>
                      <a:pt x="3745" y="4355"/>
                    </a:lnTo>
                    <a:lnTo>
                      <a:pt x="3755" y="4369"/>
                    </a:lnTo>
                    <a:lnTo>
                      <a:pt x="3766" y="4383"/>
                    </a:lnTo>
                    <a:lnTo>
                      <a:pt x="3778" y="4397"/>
                    </a:lnTo>
                    <a:lnTo>
                      <a:pt x="3790" y="4410"/>
                    </a:lnTo>
                    <a:lnTo>
                      <a:pt x="3802" y="4423"/>
                    </a:lnTo>
                    <a:lnTo>
                      <a:pt x="3815" y="4435"/>
                    </a:lnTo>
                    <a:lnTo>
                      <a:pt x="3828" y="4447"/>
                    </a:lnTo>
                    <a:lnTo>
                      <a:pt x="3842" y="4459"/>
                    </a:lnTo>
                    <a:lnTo>
                      <a:pt x="3856" y="4470"/>
                    </a:lnTo>
                    <a:lnTo>
                      <a:pt x="3871" y="4480"/>
                    </a:lnTo>
                    <a:lnTo>
                      <a:pt x="3886" y="4490"/>
                    </a:lnTo>
                    <a:lnTo>
                      <a:pt x="3901" y="4499"/>
                    </a:lnTo>
                    <a:lnTo>
                      <a:pt x="3917" y="4508"/>
                    </a:lnTo>
                    <a:lnTo>
                      <a:pt x="3933" y="4516"/>
                    </a:lnTo>
                    <a:lnTo>
                      <a:pt x="3950" y="4524"/>
                    </a:lnTo>
                    <a:lnTo>
                      <a:pt x="3966" y="4531"/>
                    </a:lnTo>
                    <a:lnTo>
                      <a:pt x="3983" y="4537"/>
                    </a:lnTo>
                    <a:lnTo>
                      <a:pt x="4000" y="4543"/>
                    </a:lnTo>
                    <a:lnTo>
                      <a:pt x="4017" y="4548"/>
                    </a:lnTo>
                    <a:lnTo>
                      <a:pt x="4035" y="4552"/>
                    </a:lnTo>
                    <a:lnTo>
                      <a:pt x="4052" y="4556"/>
                    </a:lnTo>
                    <a:lnTo>
                      <a:pt x="4070" y="4559"/>
                    </a:lnTo>
                    <a:lnTo>
                      <a:pt x="4087" y="4561"/>
                    </a:lnTo>
                    <a:lnTo>
                      <a:pt x="4105" y="4563"/>
                    </a:lnTo>
                    <a:lnTo>
                      <a:pt x="4123" y="4564"/>
                    </a:lnTo>
                    <a:lnTo>
                      <a:pt x="4141" y="4564"/>
                    </a:lnTo>
                    <a:lnTo>
                      <a:pt x="4159" y="4564"/>
                    </a:lnTo>
                    <a:lnTo>
                      <a:pt x="4177" y="4563"/>
                    </a:lnTo>
                    <a:lnTo>
                      <a:pt x="4195" y="4561"/>
                    </a:lnTo>
                    <a:lnTo>
                      <a:pt x="4213" y="4559"/>
                    </a:lnTo>
                    <a:lnTo>
                      <a:pt x="4230" y="4556"/>
                    </a:lnTo>
                    <a:lnTo>
                      <a:pt x="4248" y="4552"/>
                    </a:lnTo>
                    <a:lnTo>
                      <a:pt x="4265" y="4548"/>
                    </a:lnTo>
                    <a:lnTo>
                      <a:pt x="4282" y="4543"/>
                    </a:lnTo>
                    <a:lnTo>
                      <a:pt x="4299" y="4537"/>
                    </a:lnTo>
                    <a:lnTo>
                      <a:pt x="4316" y="4531"/>
                    </a:lnTo>
                    <a:lnTo>
                      <a:pt x="4332" y="4524"/>
                    </a:lnTo>
                    <a:lnTo>
                      <a:pt x="4349" y="4516"/>
                    </a:lnTo>
                    <a:lnTo>
                      <a:pt x="4365" y="4508"/>
                    </a:lnTo>
                    <a:lnTo>
                      <a:pt x="4381" y="4499"/>
                    </a:lnTo>
                    <a:lnTo>
                      <a:pt x="4397" y="4490"/>
                    </a:lnTo>
                    <a:lnTo>
                      <a:pt x="4412" y="4480"/>
                    </a:lnTo>
                    <a:lnTo>
                      <a:pt x="4426" y="4469"/>
                    </a:lnTo>
                    <a:lnTo>
                      <a:pt x="4441" y="4459"/>
                    </a:lnTo>
                    <a:lnTo>
                      <a:pt x="4454" y="4447"/>
                    </a:lnTo>
                    <a:lnTo>
                      <a:pt x="4468" y="4435"/>
                    </a:lnTo>
                    <a:lnTo>
                      <a:pt x="4481" y="4423"/>
                    </a:lnTo>
                    <a:lnTo>
                      <a:pt x="4493" y="4410"/>
                    </a:lnTo>
                    <a:lnTo>
                      <a:pt x="4505" y="4397"/>
                    </a:lnTo>
                    <a:lnTo>
                      <a:pt x="4516" y="4383"/>
                    </a:lnTo>
                    <a:lnTo>
                      <a:pt x="4527" y="4369"/>
                    </a:lnTo>
                    <a:lnTo>
                      <a:pt x="4538" y="4354"/>
                    </a:lnTo>
                    <a:lnTo>
                      <a:pt x="4548" y="4339"/>
                    </a:lnTo>
                    <a:lnTo>
                      <a:pt x="4557" y="4324"/>
                    </a:lnTo>
                    <a:lnTo>
                      <a:pt x="4566" y="4309"/>
                    </a:lnTo>
                    <a:lnTo>
                      <a:pt x="4574" y="4292"/>
                    </a:lnTo>
                    <a:lnTo>
                      <a:pt x="4581" y="4276"/>
                    </a:lnTo>
                    <a:lnTo>
                      <a:pt x="4588" y="4259"/>
                    </a:lnTo>
                    <a:lnTo>
                      <a:pt x="4594" y="4243"/>
                    </a:lnTo>
                    <a:lnTo>
                      <a:pt x="4600" y="4226"/>
                    </a:lnTo>
                    <a:lnTo>
                      <a:pt x="4605" y="4208"/>
                    </a:lnTo>
                    <a:lnTo>
                      <a:pt x="4609" y="4191"/>
                    </a:lnTo>
                    <a:lnTo>
                      <a:pt x="4613" y="4174"/>
                    </a:lnTo>
                    <a:lnTo>
                      <a:pt x="4616" y="4156"/>
                    </a:lnTo>
                    <a:lnTo>
                      <a:pt x="4618" y="4138"/>
                    </a:lnTo>
                    <a:lnTo>
                      <a:pt x="4620" y="4120"/>
                    </a:lnTo>
                    <a:lnTo>
                      <a:pt x="4621" y="4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1" name="Group 40">
            <a:extLst>
              <a:ext uri="{FF2B5EF4-FFF2-40B4-BE49-F238E27FC236}">
                <a16:creationId xmlns:a16="http://schemas.microsoft.com/office/drawing/2014/main" id="{CC6C5FD3-CF4C-4D01-A0C0-B753B4E568E7}"/>
              </a:ext>
            </a:extLst>
          </p:cNvPr>
          <p:cNvGrpSpPr/>
          <p:nvPr/>
        </p:nvGrpSpPr>
        <p:grpSpPr>
          <a:xfrm>
            <a:off x="7398860" y="3530519"/>
            <a:ext cx="691844" cy="683724"/>
            <a:chOff x="411872" y="4604382"/>
            <a:chExt cx="987107" cy="975521"/>
          </a:xfrm>
        </p:grpSpPr>
        <p:sp>
          <p:nvSpPr>
            <p:cNvPr id="42" name="Oval 41">
              <a:extLst>
                <a:ext uri="{FF2B5EF4-FFF2-40B4-BE49-F238E27FC236}">
                  <a16:creationId xmlns:a16="http://schemas.microsoft.com/office/drawing/2014/main" id="{BB507E4B-DACC-429A-B8F7-D3AD5152921B}"/>
                </a:ext>
              </a:extLst>
            </p:cNvPr>
            <p:cNvSpPr/>
            <p:nvPr/>
          </p:nvSpPr>
          <p:spPr>
            <a:xfrm>
              <a:off x="411872" y="4604382"/>
              <a:ext cx="943724" cy="943724"/>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effectLst>
                  <a:outerShdw blurRad="38100" dist="38100" dir="2700000" algn="tl">
                    <a:srgbClr val="000000">
                      <a:alpha val="43137"/>
                    </a:srgbClr>
                  </a:outerShdw>
                </a:effectLst>
              </a:endParaRPr>
            </a:p>
          </p:txBody>
        </p:sp>
        <p:sp>
          <p:nvSpPr>
            <p:cNvPr id="43" name="Oval 42">
              <a:extLst>
                <a:ext uri="{FF2B5EF4-FFF2-40B4-BE49-F238E27FC236}">
                  <a16:creationId xmlns:a16="http://schemas.microsoft.com/office/drawing/2014/main" id="{B391A907-710F-44B1-B229-4B97E101EAAE}"/>
                </a:ext>
              </a:extLst>
            </p:cNvPr>
            <p:cNvSpPr/>
            <p:nvPr/>
          </p:nvSpPr>
          <p:spPr>
            <a:xfrm>
              <a:off x="455255" y="4636179"/>
              <a:ext cx="943724" cy="943724"/>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44" name="Group 43">
              <a:extLst>
                <a:ext uri="{FF2B5EF4-FFF2-40B4-BE49-F238E27FC236}">
                  <a16:creationId xmlns:a16="http://schemas.microsoft.com/office/drawing/2014/main" id="{782C472B-703D-4F75-B7DC-0E32F2CF20EA}"/>
                </a:ext>
              </a:extLst>
            </p:cNvPr>
            <p:cNvGrpSpPr/>
            <p:nvPr/>
          </p:nvGrpSpPr>
          <p:grpSpPr>
            <a:xfrm>
              <a:off x="619544" y="4794446"/>
              <a:ext cx="615146" cy="614638"/>
              <a:chOff x="6968299" y="1554480"/>
              <a:chExt cx="914400" cy="914400"/>
            </a:xfrm>
            <a:solidFill>
              <a:schemeClr val="bg1"/>
            </a:solidFill>
          </p:grpSpPr>
          <p:sp>
            <p:nvSpPr>
              <p:cNvPr id="66" name="Google Shape;742;p8"/>
              <p:cNvSpPr/>
              <p:nvPr/>
            </p:nvSpPr>
            <p:spPr>
              <a:xfrm>
                <a:off x="6968299" y="1554480"/>
                <a:ext cx="914400" cy="914400"/>
              </a:xfrm>
              <a:custGeom>
                <a:avLst/>
                <a:gdLst/>
                <a:ahLst/>
                <a:cxnLst/>
                <a:rect l="l" t="t" r="r" b="b"/>
                <a:pathLst>
                  <a:path w="10000" h="10000" extrusionOk="0">
                    <a:moveTo>
                      <a:pt x="4316" y="8308"/>
                    </a:moveTo>
                    <a:lnTo>
                      <a:pt x="4316" y="6483"/>
                    </a:lnTo>
                    <a:lnTo>
                      <a:pt x="4316" y="6457"/>
                    </a:lnTo>
                    <a:lnTo>
                      <a:pt x="4318" y="6432"/>
                    </a:lnTo>
                    <a:lnTo>
                      <a:pt x="4320" y="6406"/>
                    </a:lnTo>
                    <a:lnTo>
                      <a:pt x="4324" y="6381"/>
                    </a:lnTo>
                    <a:lnTo>
                      <a:pt x="4328" y="6356"/>
                    </a:lnTo>
                    <a:lnTo>
                      <a:pt x="4333" y="6331"/>
                    </a:lnTo>
                    <a:lnTo>
                      <a:pt x="4339" y="6306"/>
                    </a:lnTo>
                    <a:lnTo>
                      <a:pt x="4346" y="6281"/>
                    </a:lnTo>
                    <a:lnTo>
                      <a:pt x="4354" y="6257"/>
                    </a:lnTo>
                    <a:lnTo>
                      <a:pt x="4363" y="6233"/>
                    </a:lnTo>
                    <a:lnTo>
                      <a:pt x="4372" y="6210"/>
                    </a:lnTo>
                    <a:lnTo>
                      <a:pt x="4383" y="6186"/>
                    </a:lnTo>
                    <a:lnTo>
                      <a:pt x="4395" y="6163"/>
                    </a:lnTo>
                    <a:lnTo>
                      <a:pt x="4407" y="6141"/>
                    </a:lnTo>
                    <a:lnTo>
                      <a:pt x="4420" y="6119"/>
                    </a:lnTo>
                    <a:lnTo>
                      <a:pt x="4434" y="6097"/>
                    </a:lnTo>
                    <a:lnTo>
                      <a:pt x="4449" y="6077"/>
                    </a:lnTo>
                    <a:lnTo>
                      <a:pt x="4465" y="6056"/>
                    </a:lnTo>
                    <a:lnTo>
                      <a:pt x="4481" y="6037"/>
                    </a:lnTo>
                    <a:lnTo>
                      <a:pt x="4498" y="6017"/>
                    </a:lnTo>
                    <a:lnTo>
                      <a:pt x="4516" y="5999"/>
                    </a:lnTo>
                    <a:lnTo>
                      <a:pt x="4534" y="5981"/>
                    </a:lnTo>
                    <a:lnTo>
                      <a:pt x="4554" y="5964"/>
                    </a:lnTo>
                    <a:lnTo>
                      <a:pt x="4573" y="5948"/>
                    </a:lnTo>
                    <a:lnTo>
                      <a:pt x="4594" y="5932"/>
                    </a:lnTo>
                    <a:lnTo>
                      <a:pt x="4614" y="5917"/>
                    </a:lnTo>
                    <a:lnTo>
                      <a:pt x="4636" y="5903"/>
                    </a:lnTo>
                    <a:lnTo>
                      <a:pt x="4658" y="5890"/>
                    </a:lnTo>
                    <a:lnTo>
                      <a:pt x="4680" y="5878"/>
                    </a:lnTo>
                    <a:lnTo>
                      <a:pt x="4703" y="5866"/>
                    </a:lnTo>
                    <a:lnTo>
                      <a:pt x="4727" y="5855"/>
                    </a:lnTo>
                    <a:lnTo>
                      <a:pt x="4750" y="5846"/>
                    </a:lnTo>
                    <a:lnTo>
                      <a:pt x="4774" y="5837"/>
                    </a:lnTo>
                    <a:lnTo>
                      <a:pt x="4798" y="5829"/>
                    </a:lnTo>
                    <a:lnTo>
                      <a:pt x="4823" y="5822"/>
                    </a:lnTo>
                    <a:lnTo>
                      <a:pt x="4848" y="5815"/>
                    </a:lnTo>
                    <a:lnTo>
                      <a:pt x="4873" y="5810"/>
                    </a:lnTo>
                    <a:lnTo>
                      <a:pt x="4898" y="5806"/>
                    </a:lnTo>
                    <a:lnTo>
                      <a:pt x="4923" y="5802"/>
                    </a:lnTo>
                    <a:lnTo>
                      <a:pt x="4949" y="5800"/>
                    </a:lnTo>
                    <a:lnTo>
                      <a:pt x="4974" y="5798"/>
                    </a:lnTo>
                    <a:lnTo>
                      <a:pt x="5000" y="5798"/>
                    </a:lnTo>
                    <a:lnTo>
                      <a:pt x="5026" y="5798"/>
                    </a:lnTo>
                    <a:lnTo>
                      <a:pt x="5051" y="5800"/>
                    </a:lnTo>
                    <a:lnTo>
                      <a:pt x="5077" y="5802"/>
                    </a:lnTo>
                    <a:lnTo>
                      <a:pt x="5102" y="5806"/>
                    </a:lnTo>
                    <a:lnTo>
                      <a:pt x="5127" y="5810"/>
                    </a:lnTo>
                    <a:lnTo>
                      <a:pt x="5152" y="5815"/>
                    </a:lnTo>
                    <a:lnTo>
                      <a:pt x="5177" y="5821"/>
                    </a:lnTo>
                    <a:lnTo>
                      <a:pt x="5202" y="5829"/>
                    </a:lnTo>
                    <a:lnTo>
                      <a:pt x="5226" y="5837"/>
                    </a:lnTo>
                    <a:lnTo>
                      <a:pt x="5250" y="5846"/>
                    </a:lnTo>
                    <a:lnTo>
                      <a:pt x="5273" y="5855"/>
                    </a:lnTo>
                    <a:lnTo>
                      <a:pt x="5297" y="5866"/>
                    </a:lnTo>
                    <a:lnTo>
                      <a:pt x="5320" y="5878"/>
                    </a:lnTo>
                    <a:lnTo>
                      <a:pt x="5342" y="5890"/>
                    </a:lnTo>
                    <a:lnTo>
                      <a:pt x="5364" y="5903"/>
                    </a:lnTo>
                    <a:lnTo>
                      <a:pt x="5386" y="5917"/>
                    </a:lnTo>
                    <a:lnTo>
                      <a:pt x="5406" y="5932"/>
                    </a:lnTo>
                    <a:lnTo>
                      <a:pt x="5427" y="5948"/>
                    </a:lnTo>
                    <a:lnTo>
                      <a:pt x="5446" y="5964"/>
                    </a:lnTo>
                    <a:lnTo>
                      <a:pt x="5466" y="5981"/>
                    </a:lnTo>
                    <a:lnTo>
                      <a:pt x="5484" y="5999"/>
                    </a:lnTo>
                    <a:lnTo>
                      <a:pt x="5502" y="6017"/>
                    </a:lnTo>
                    <a:lnTo>
                      <a:pt x="5519" y="6037"/>
                    </a:lnTo>
                    <a:lnTo>
                      <a:pt x="5535" y="6056"/>
                    </a:lnTo>
                    <a:lnTo>
                      <a:pt x="5551" y="6077"/>
                    </a:lnTo>
                    <a:lnTo>
                      <a:pt x="5566" y="6097"/>
                    </a:lnTo>
                    <a:lnTo>
                      <a:pt x="5580" y="6119"/>
                    </a:lnTo>
                    <a:lnTo>
                      <a:pt x="5593" y="6141"/>
                    </a:lnTo>
                    <a:lnTo>
                      <a:pt x="5605" y="6163"/>
                    </a:lnTo>
                    <a:lnTo>
                      <a:pt x="5617" y="6186"/>
                    </a:lnTo>
                    <a:lnTo>
                      <a:pt x="5628" y="6210"/>
                    </a:lnTo>
                    <a:lnTo>
                      <a:pt x="5637" y="6233"/>
                    </a:lnTo>
                    <a:lnTo>
                      <a:pt x="5646" y="6257"/>
                    </a:lnTo>
                    <a:lnTo>
                      <a:pt x="5654" y="6281"/>
                    </a:lnTo>
                    <a:lnTo>
                      <a:pt x="5661" y="6306"/>
                    </a:lnTo>
                    <a:lnTo>
                      <a:pt x="5667" y="6331"/>
                    </a:lnTo>
                    <a:lnTo>
                      <a:pt x="5672" y="6356"/>
                    </a:lnTo>
                    <a:lnTo>
                      <a:pt x="5676" y="6381"/>
                    </a:lnTo>
                    <a:lnTo>
                      <a:pt x="5680" y="6406"/>
                    </a:lnTo>
                    <a:lnTo>
                      <a:pt x="5682" y="6432"/>
                    </a:lnTo>
                    <a:lnTo>
                      <a:pt x="5684" y="6457"/>
                    </a:lnTo>
                    <a:lnTo>
                      <a:pt x="5684" y="6483"/>
                    </a:lnTo>
                    <a:lnTo>
                      <a:pt x="5684" y="8308"/>
                    </a:lnTo>
                    <a:lnTo>
                      <a:pt x="4316" y="830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7" name="Google Shape;743;p8"/>
              <p:cNvSpPr/>
              <p:nvPr/>
            </p:nvSpPr>
            <p:spPr>
              <a:xfrm>
                <a:off x="6968299" y="1554480"/>
                <a:ext cx="914400" cy="914400"/>
              </a:xfrm>
              <a:custGeom>
                <a:avLst/>
                <a:gdLst/>
                <a:ahLst/>
                <a:cxnLst/>
                <a:rect l="l" t="t" r="r" b="b"/>
                <a:pathLst>
                  <a:path w="10000" h="10000" extrusionOk="0">
                    <a:moveTo>
                      <a:pt x="5933" y="6453"/>
                    </a:moveTo>
                    <a:lnTo>
                      <a:pt x="5934" y="6478"/>
                    </a:lnTo>
                    <a:lnTo>
                      <a:pt x="5934" y="6483"/>
                    </a:lnTo>
                    <a:lnTo>
                      <a:pt x="5934" y="8286"/>
                    </a:lnTo>
                    <a:lnTo>
                      <a:pt x="8650" y="8286"/>
                    </a:lnTo>
                    <a:lnTo>
                      <a:pt x="8683" y="8288"/>
                    </a:lnTo>
                    <a:lnTo>
                      <a:pt x="8715" y="8295"/>
                    </a:lnTo>
                    <a:lnTo>
                      <a:pt x="8746" y="8305"/>
                    </a:lnTo>
                    <a:lnTo>
                      <a:pt x="8775" y="8319"/>
                    </a:lnTo>
                    <a:lnTo>
                      <a:pt x="8802" y="8338"/>
                    </a:lnTo>
                    <a:lnTo>
                      <a:pt x="8827" y="8359"/>
                    </a:lnTo>
                    <a:lnTo>
                      <a:pt x="8848" y="8384"/>
                    </a:lnTo>
                    <a:lnTo>
                      <a:pt x="8867" y="8411"/>
                    </a:lnTo>
                    <a:lnTo>
                      <a:pt x="8881" y="8440"/>
                    </a:lnTo>
                    <a:lnTo>
                      <a:pt x="8891" y="8471"/>
                    </a:lnTo>
                    <a:lnTo>
                      <a:pt x="8898" y="8503"/>
                    </a:lnTo>
                    <a:lnTo>
                      <a:pt x="8900" y="8536"/>
                    </a:lnTo>
                    <a:lnTo>
                      <a:pt x="8898" y="8569"/>
                    </a:lnTo>
                    <a:lnTo>
                      <a:pt x="8891" y="8601"/>
                    </a:lnTo>
                    <a:lnTo>
                      <a:pt x="8881" y="8632"/>
                    </a:lnTo>
                    <a:lnTo>
                      <a:pt x="8867" y="8661"/>
                    </a:lnTo>
                    <a:lnTo>
                      <a:pt x="8848" y="8688"/>
                    </a:lnTo>
                    <a:lnTo>
                      <a:pt x="8827" y="8713"/>
                    </a:lnTo>
                    <a:lnTo>
                      <a:pt x="8802" y="8734"/>
                    </a:lnTo>
                    <a:lnTo>
                      <a:pt x="8775" y="8753"/>
                    </a:lnTo>
                    <a:lnTo>
                      <a:pt x="8746" y="8767"/>
                    </a:lnTo>
                    <a:lnTo>
                      <a:pt x="8715" y="8777"/>
                    </a:lnTo>
                    <a:lnTo>
                      <a:pt x="8683" y="8784"/>
                    </a:lnTo>
                    <a:lnTo>
                      <a:pt x="8650" y="8786"/>
                    </a:lnTo>
                    <a:lnTo>
                      <a:pt x="1350" y="8786"/>
                    </a:lnTo>
                    <a:lnTo>
                      <a:pt x="1317" y="8784"/>
                    </a:lnTo>
                    <a:lnTo>
                      <a:pt x="1285" y="8777"/>
                    </a:lnTo>
                    <a:lnTo>
                      <a:pt x="1254" y="8767"/>
                    </a:lnTo>
                    <a:lnTo>
                      <a:pt x="1225" y="8753"/>
                    </a:lnTo>
                    <a:lnTo>
                      <a:pt x="1198" y="8734"/>
                    </a:lnTo>
                    <a:lnTo>
                      <a:pt x="1173" y="8713"/>
                    </a:lnTo>
                    <a:lnTo>
                      <a:pt x="1152" y="8688"/>
                    </a:lnTo>
                    <a:lnTo>
                      <a:pt x="1133" y="8661"/>
                    </a:lnTo>
                    <a:lnTo>
                      <a:pt x="1119" y="8632"/>
                    </a:lnTo>
                    <a:lnTo>
                      <a:pt x="1109" y="8601"/>
                    </a:lnTo>
                    <a:lnTo>
                      <a:pt x="1102" y="8569"/>
                    </a:lnTo>
                    <a:lnTo>
                      <a:pt x="1100" y="8536"/>
                    </a:lnTo>
                    <a:lnTo>
                      <a:pt x="1102" y="8503"/>
                    </a:lnTo>
                    <a:lnTo>
                      <a:pt x="1109" y="8471"/>
                    </a:lnTo>
                    <a:lnTo>
                      <a:pt x="1119" y="8440"/>
                    </a:lnTo>
                    <a:lnTo>
                      <a:pt x="1133" y="8411"/>
                    </a:lnTo>
                    <a:lnTo>
                      <a:pt x="1152" y="8384"/>
                    </a:lnTo>
                    <a:lnTo>
                      <a:pt x="1173" y="8359"/>
                    </a:lnTo>
                    <a:lnTo>
                      <a:pt x="1198" y="8338"/>
                    </a:lnTo>
                    <a:lnTo>
                      <a:pt x="1225" y="8319"/>
                    </a:lnTo>
                    <a:lnTo>
                      <a:pt x="1254" y="8305"/>
                    </a:lnTo>
                    <a:lnTo>
                      <a:pt x="1285" y="8295"/>
                    </a:lnTo>
                    <a:lnTo>
                      <a:pt x="1317" y="8288"/>
                    </a:lnTo>
                    <a:lnTo>
                      <a:pt x="1350" y="8286"/>
                    </a:lnTo>
                    <a:lnTo>
                      <a:pt x="4066" y="8286"/>
                    </a:lnTo>
                    <a:lnTo>
                      <a:pt x="4066" y="6483"/>
                    </a:lnTo>
                    <a:lnTo>
                      <a:pt x="4066" y="6478"/>
                    </a:lnTo>
                    <a:lnTo>
                      <a:pt x="4067" y="6453"/>
                    </a:lnTo>
                    <a:lnTo>
                      <a:pt x="4067" y="6443"/>
                    </a:lnTo>
                    <a:lnTo>
                      <a:pt x="4068" y="6418"/>
                    </a:lnTo>
                    <a:lnTo>
                      <a:pt x="4069" y="6409"/>
                    </a:lnTo>
                    <a:lnTo>
                      <a:pt x="4071" y="6383"/>
                    </a:lnTo>
                    <a:lnTo>
                      <a:pt x="4072" y="6374"/>
                    </a:lnTo>
                    <a:lnTo>
                      <a:pt x="4076" y="6349"/>
                    </a:lnTo>
                    <a:lnTo>
                      <a:pt x="4077" y="6340"/>
                    </a:lnTo>
                    <a:lnTo>
                      <a:pt x="4081" y="6314"/>
                    </a:lnTo>
                    <a:lnTo>
                      <a:pt x="4083" y="6305"/>
                    </a:lnTo>
                    <a:lnTo>
                      <a:pt x="4088" y="6280"/>
                    </a:lnTo>
                    <a:lnTo>
                      <a:pt x="4090" y="6271"/>
                    </a:lnTo>
                    <a:lnTo>
                      <a:pt x="4096" y="6246"/>
                    </a:lnTo>
                    <a:lnTo>
                      <a:pt x="4099" y="6237"/>
                    </a:lnTo>
                    <a:lnTo>
                      <a:pt x="4106" y="6213"/>
                    </a:lnTo>
                    <a:lnTo>
                      <a:pt x="4108" y="6204"/>
                    </a:lnTo>
                    <a:lnTo>
                      <a:pt x="4116" y="6180"/>
                    </a:lnTo>
                    <a:lnTo>
                      <a:pt x="4119" y="6171"/>
                    </a:lnTo>
                    <a:lnTo>
                      <a:pt x="4128" y="6147"/>
                    </a:lnTo>
                    <a:lnTo>
                      <a:pt x="4132" y="6138"/>
                    </a:lnTo>
                    <a:lnTo>
                      <a:pt x="4141" y="6115"/>
                    </a:lnTo>
                    <a:lnTo>
                      <a:pt x="4145" y="6106"/>
                    </a:lnTo>
                    <a:lnTo>
                      <a:pt x="4156" y="6083"/>
                    </a:lnTo>
                    <a:lnTo>
                      <a:pt x="4160" y="6074"/>
                    </a:lnTo>
                    <a:lnTo>
                      <a:pt x="4171" y="6051"/>
                    </a:lnTo>
                    <a:lnTo>
                      <a:pt x="4176" y="6043"/>
                    </a:lnTo>
                    <a:lnTo>
                      <a:pt x="4188" y="6020"/>
                    </a:lnTo>
                    <a:lnTo>
                      <a:pt x="4193" y="6012"/>
                    </a:lnTo>
                    <a:lnTo>
                      <a:pt x="4206" y="5990"/>
                    </a:lnTo>
                    <a:lnTo>
                      <a:pt x="4211" y="5982"/>
                    </a:lnTo>
                    <a:lnTo>
                      <a:pt x="4225" y="5961"/>
                    </a:lnTo>
                    <a:lnTo>
                      <a:pt x="4231" y="5953"/>
                    </a:lnTo>
                    <a:lnTo>
                      <a:pt x="4245" y="5932"/>
                    </a:lnTo>
                    <a:lnTo>
                      <a:pt x="4251" y="5924"/>
                    </a:lnTo>
                    <a:lnTo>
                      <a:pt x="4267" y="5904"/>
                    </a:lnTo>
                    <a:lnTo>
                      <a:pt x="4272" y="5897"/>
                    </a:lnTo>
                    <a:lnTo>
                      <a:pt x="4289" y="5877"/>
                    </a:lnTo>
                    <a:lnTo>
                      <a:pt x="4295" y="5870"/>
                    </a:lnTo>
                    <a:lnTo>
                      <a:pt x="4312" y="5851"/>
                    </a:lnTo>
                    <a:lnTo>
                      <a:pt x="4318" y="5844"/>
                    </a:lnTo>
                    <a:lnTo>
                      <a:pt x="4336" y="5826"/>
                    </a:lnTo>
                    <a:lnTo>
                      <a:pt x="4343" y="5819"/>
                    </a:lnTo>
                    <a:lnTo>
                      <a:pt x="4361" y="5801"/>
                    </a:lnTo>
                    <a:lnTo>
                      <a:pt x="4368" y="5795"/>
                    </a:lnTo>
                    <a:lnTo>
                      <a:pt x="4387" y="5778"/>
                    </a:lnTo>
                    <a:lnTo>
                      <a:pt x="4394" y="5772"/>
                    </a:lnTo>
                    <a:lnTo>
                      <a:pt x="4414" y="5755"/>
                    </a:lnTo>
                    <a:lnTo>
                      <a:pt x="4421" y="5750"/>
                    </a:lnTo>
                    <a:lnTo>
                      <a:pt x="4441" y="5734"/>
                    </a:lnTo>
                    <a:lnTo>
                      <a:pt x="4449" y="5728"/>
                    </a:lnTo>
                    <a:lnTo>
                      <a:pt x="4470" y="5714"/>
                    </a:lnTo>
                    <a:lnTo>
                      <a:pt x="4478" y="5708"/>
                    </a:lnTo>
                    <a:lnTo>
                      <a:pt x="4499" y="5694"/>
                    </a:lnTo>
                    <a:lnTo>
                      <a:pt x="4507" y="5689"/>
                    </a:lnTo>
                    <a:lnTo>
                      <a:pt x="4529" y="5676"/>
                    </a:lnTo>
                    <a:lnTo>
                      <a:pt x="4537" y="5671"/>
                    </a:lnTo>
                    <a:lnTo>
                      <a:pt x="4560" y="5659"/>
                    </a:lnTo>
                    <a:lnTo>
                      <a:pt x="4568" y="5654"/>
                    </a:lnTo>
                    <a:lnTo>
                      <a:pt x="4591" y="5643"/>
                    </a:lnTo>
                    <a:lnTo>
                      <a:pt x="4599" y="5639"/>
                    </a:lnTo>
                    <a:lnTo>
                      <a:pt x="4622" y="5628"/>
                    </a:lnTo>
                    <a:lnTo>
                      <a:pt x="4631" y="5624"/>
                    </a:lnTo>
                    <a:lnTo>
                      <a:pt x="4654" y="5615"/>
                    </a:lnTo>
                    <a:lnTo>
                      <a:pt x="4663" y="5611"/>
                    </a:lnTo>
                    <a:lnTo>
                      <a:pt x="4687" y="5602"/>
                    </a:lnTo>
                    <a:lnTo>
                      <a:pt x="4696" y="5599"/>
                    </a:lnTo>
                    <a:lnTo>
                      <a:pt x="4720" y="5591"/>
                    </a:lnTo>
                    <a:lnTo>
                      <a:pt x="4729" y="5588"/>
                    </a:lnTo>
                    <a:lnTo>
                      <a:pt x="4753" y="5581"/>
                    </a:lnTo>
                    <a:lnTo>
                      <a:pt x="4762" y="5579"/>
                    </a:lnTo>
                    <a:lnTo>
                      <a:pt x="4787" y="5573"/>
                    </a:lnTo>
                    <a:lnTo>
                      <a:pt x="4796" y="5571"/>
                    </a:lnTo>
                    <a:lnTo>
                      <a:pt x="4821" y="5565"/>
                    </a:lnTo>
                    <a:lnTo>
                      <a:pt x="4830" y="5564"/>
                    </a:lnTo>
                    <a:lnTo>
                      <a:pt x="4856" y="5559"/>
                    </a:lnTo>
                    <a:lnTo>
                      <a:pt x="4865" y="5558"/>
                    </a:lnTo>
                    <a:lnTo>
                      <a:pt x="4890" y="5555"/>
                    </a:lnTo>
                    <a:lnTo>
                      <a:pt x="4900" y="5553"/>
                    </a:lnTo>
                    <a:lnTo>
                      <a:pt x="4925" y="5551"/>
                    </a:lnTo>
                    <a:lnTo>
                      <a:pt x="4934" y="5550"/>
                    </a:lnTo>
                    <a:lnTo>
                      <a:pt x="4960" y="5549"/>
                    </a:lnTo>
                    <a:lnTo>
                      <a:pt x="4970" y="5549"/>
                    </a:lnTo>
                    <a:lnTo>
                      <a:pt x="4995" y="5548"/>
                    </a:lnTo>
                    <a:lnTo>
                      <a:pt x="5005" y="5548"/>
                    </a:lnTo>
                    <a:lnTo>
                      <a:pt x="5030" y="5549"/>
                    </a:lnTo>
                    <a:lnTo>
                      <a:pt x="5040" y="5549"/>
                    </a:lnTo>
                    <a:lnTo>
                      <a:pt x="5066" y="5550"/>
                    </a:lnTo>
                    <a:lnTo>
                      <a:pt x="5075" y="5551"/>
                    </a:lnTo>
                    <a:lnTo>
                      <a:pt x="5100" y="5553"/>
                    </a:lnTo>
                    <a:lnTo>
                      <a:pt x="5110" y="5555"/>
                    </a:lnTo>
                    <a:lnTo>
                      <a:pt x="5135" y="5558"/>
                    </a:lnTo>
                    <a:lnTo>
                      <a:pt x="5144" y="5559"/>
                    </a:lnTo>
                    <a:lnTo>
                      <a:pt x="5170" y="5564"/>
                    </a:lnTo>
                    <a:lnTo>
                      <a:pt x="5179" y="5565"/>
                    </a:lnTo>
                    <a:lnTo>
                      <a:pt x="5204" y="5571"/>
                    </a:lnTo>
                    <a:lnTo>
                      <a:pt x="5213" y="5573"/>
                    </a:lnTo>
                    <a:lnTo>
                      <a:pt x="5238" y="5579"/>
                    </a:lnTo>
                    <a:lnTo>
                      <a:pt x="5247" y="5581"/>
                    </a:lnTo>
                    <a:lnTo>
                      <a:pt x="5271" y="5588"/>
                    </a:lnTo>
                    <a:lnTo>
                      <a:pt x="5280" y="5591"/>
                    </a:lnTo>
                    <a:lnTo>
                      <a:pt x="5304" y="5599"/>
                    </a:lnTo>
                    <a:lnTo>
                      <a:pt x="5313" y="5602"/>
                    </a:lnTo>
                    <a:lnTo>
                      <a:pt x="5337" y="5611"/>
                    </a:lnTo>
                    <a:lnTo>
                      <a:pt x="5346" y="5615"/>
                    </a:lnTo>
                    <a:lnTo>
                      <a:pt x="5369" y="5624"/>
                    </a:lnTo>
                    <a:lnTo>
                      <a:pt x="5378" y="5628"/>
                    </a:lnTo>
                    <a:lnTo>
                      <a:pt x="5401" y="5639"/>
                    </a:lnTo>
                    <a:lnTo>
                      <a:pt x="5409" y="5643"/>
                    </a:lnTo>
                    <a:lnTo>
                      <a:pt x="5432" y="5654"/>
                    </a:lnTo>
                    <a:lnTo>
                      <a:pt x="5440" y="5659"/>
                    </a:lnTo>
                    <a:lnTo>
                      <a:pt x="5463" y="5671"/>
                    </a:lnTo>
                    <a:lnTo>
                      <a:pt x="5471" y="5676"/>
                    </a:lnTo>
                    <a:lnTo>
                      <a:pt x="5493" y="5689"/>
                    </a:lnTo>
                    <a:lnTo>
                      <a:pt x="5501" y="5694"/>
                    </a:lnTo>
                    <a:lnTo>
                      <a:pt x="5522" y="5708"/>
                    </a:lnTo>
                    <a:lnTo>
                      <a:pt x="5530" y="5714"/>
                    </a:lnTo>
                    <a:lnTo>
                      <a:pt x="5551" y="5728"/>
                    </a:lnTo>
                    <a:lnTo>
                      <a:pt x="5559" y="5734"/>
                    </a:lnTo>
                    <a:lnTo>
                      <a:pt x="5579" y="5750"/>
                    </a:lnTo>
                    <a:lnTo>
                      <a:pt x="5586" y="5755"/>
                    </a:lnTo>
                    <a:lnTo>
                      <a:pt x="5606" y="5772"/>
                    </a:lnTo>
                    <a:lnTo>
                      <a:pt x="5613" y="5778"/>
                    </a:lnTo>
                    <a:lnTo>
                      <a:pt x="5632" y="5795"/>
                    </a:lnTo>
                    <a:lnTo>
                      <a:pt x="5639" y="5801"/>
                    </a:lnTo>
                    <a:lnTo>
                      <a:pt x="5657" y="5819"/>
                    </a:lnTo>
                    <a:lnTo>
                      <a:pt x="5664" y="5826"/>
                    </a:lnTo>
                    <a:lnTo>
                      <a:pt x="5682" y="5844"/>
                    </a:lnTo>
                    <a:lnTo>
                      <a:pt x="5688" y="5851"/>
                    </a:lnTo>
                    <a:lnTo>
                      <a:pt x="5705" y="5870"/>
                    </a:lnTo>
                    <a:lnTo>
                      <a:pt x="5711" y="5877"/>
                    </a:lnTo>
                    <a:lnTo>
                      <a:pt x="5728" y="5897"/>
                    </a:lnTo>
                    <a:lnTo>
                      <a:pt x="5733" y="5904"/>
                    </a:lnTo>
                    <a:lnTo>
                      <a:pt x="5749" y="5924"/>
                    </a:lnTo>
                    <a:lnTo>
                      <a:pt x="5755" y="5932"/>
                    </a:lnTo>
                    <a:lnTo>
                      <a:pt x="5769" y="5953"/>
                    </a:lnTo>
                    <a:lnTo>
                      <a:pt x="5775" y="5961"/>
                    </a:lnTo>
                    <a:lnTo>
                      <a:pt x="5789" y="5982"/>
                    </a:lnTo>
                    <a:lnTo>
                      <a:pt x="5794" y="5990"/>
                    </a:lnTo>
                    <a:lnTo>
                      <a:pt x="5807" y="6012"/>
                    </a:lnTo>
                    <a:lnTo>
                      <a:pt x="5812" y="6020"/>
                    </a:lnTo>
                    <a:lnTo>
                      <a:pt x="5824" y="6043"/>
                    </a:lnTo>
                    <a:lnTo>
                      <a:pt x="5829" y="6051"/>
                    </a:lnTo>
                    <a:lnTo>
                      <a:pt x="5840" y="6074"/>
                    </a:lnTo>
                    <a:lnTo>
                      <a:pt x="5844" y="6083"/>
                    </a:lnTo>
                    <a:lnTo>
                      <a:pt x="5855" y="6106"/>
                    </a:lnTo>
                    <a:lnTo>
                      <a:pt x="5859" y="6115"/>
                    </a:lnTo>
                    <a:lnTo>
                      <a:pt x="5868" y="6138"/>
                    </a:lnTo>
                    <a:lnTo>
                      <a:pt x="5872" y="6147"/>
                    </a:lnTo>
                    <a:lnTo>
                      <a:pt x="5881" y="6171"/>
                    </a:lnTo>
                    <a:lnTo>
                      <a:pt x="5884" y="6180"/>
                    </a:lnTo>
                    <a:lnTo>
                      <a:pt x="5892" y="6204"/>
                    </a:lnTo>
                    <a:lnTo>
                      <a:pt x="5894" y="6213"/>
                    </a:lnTo>
                    <a:lnTo>
                      <a:pt x="5901" y="6237"/>
                    </a:lnTo>
                    <a:lnTo>
                      <a:pt x="5904" y="6246"/>
                    </a:lnTo>
                    <a:lnTo>
                      <a:pt x="5910" y="6271"/>
                    </a:lnTo>
                    <a:lnTo>
                      <a:pt x="5912" y="6280"/>
                    </a:lnTo>
                    <a:lnTo>
                      <a:pt x="5917" y="6305"/>
                    </a:lnTo>
                    <a:lnTo>
                      <a:pt x="5919" y="6314"/>
                    </a:lnTo>
                    <a:lnTo>
                      <a:pt x="5923" y="6340"/>
                    </a:lnTo>
                    <a:lnTo>
                      <a:pt x="5924" y="6349"/>
                    </a:lnTo>
                    <a:lnTo>
                      <a:pt x="5928" y="6374"/>
                    </a:lnTo>
                    <a:lnTo>
                      <a:pt x="5929" y="6383"/>
                    </a:lnTo>
                    <a:lnTo>
                      <a:pt x="5931" y="6409"/>
                    </a:lnTo>
                    <a:lnTo>
                      <a:pt x="5932" y="6418"/>
                    </a:lnTo>
                    <a:lnTo>
                      <a:pt x="5933" y="6443"/>
                    </a:lnTo>
                    <a:lnTo>
                      <a:pt x="5933" y="6453"/>
                    </a:lnTo>
                    <a:close/>
                    <a:moveTo>
                      <a:pt x="4567" y="6450"/>
                    </a:moveTo>
                    <a:lnTo>
                      <a:pt x="4566" y="6467"/>
                    </a:lnTo>
                    <a:lnTo>
                      <a:pt x="4566" y="6485"/>
                    </a:lnTo>
                    <a:lnTo>
                      <a:pt x="4566" y="8058"/>
                    </a:lnTo>
                    <a:lnTo>
                      <a:pt x="5434" y="8058"/>
                    </a:lnTo>
                    <a:lnTo>
                      <a:pt x="5434" y="6485"/>
                    </a:lnTo>
                    <a:lnTo>
                      <a:pt x="5434" y="6467"/>
                    </a:lnTo>
                    <a:lnTo>
                      <a:pt x="5433" y="6450"/>
                    </a:lnTo>
                    <a:lnTo>
                      <a:pt x="5431" y="6434"/>
                    </a:lnTo>
                    <a:lnTo>
                      <a:pt x="5429" y="6418"/>
                    </a:lnTo>
                    <a:lnTo>
                      <a:pt x="5426" y="6402"/>
                    </a:lnTo>
                    <a:lnTo>
                      <a:pt x="5423" y="6386"/>
                    </a:lnTo>
                    <a:lnTo>
                      <a:pt x="5419" y="6370"/>
                    </a:lnTo>
                    <a:lnTo>
                      <a:pt x="5415" y="6355"/>
                    </a:lnTo>
                    <a:lnTo>
                      <a:pt x="5410" y="6339"/>
                    </a:lnTo>
                    <a:lnTo>
                      <a:pt x="5404" y="6324"/>
                    </a:lnTo>
                    <a:lnTo>
                      <a:pt x="5398" y="6309"/>
                    </a:lnTo>
                    <a:lnTo>
                      <a:pt x="5391" y="6295"/>
                    </a:lnTo>
                    <a:lnTo>
                      <a:pt x="5384" y="6280"/>
                    </a:lnTo>
                    <a:lnTo>
                      <a:pt x="5376" y="6266"/>
                    </a:lnTo>
                    <a:lnTo>
                      <a:pt x="5368" y="6252"/>
                    </a:lnTo>
                    <a:lnTo>
                      <a:pt x="5359" y="6238"/>
                    </a:lnTo>
                    <a:lnTo>
                      <a:pt x="5350" y="6225"/>
                    </a:lnTo>
                    <a:lnTo>
                      <a:pt x="5340" y="6212"/>
                    </a:lnTo>
                    <a:lnTo>
                      <a:pt x="5329" y="6200"/>
                    </a:lnTo>
                    <a:lnTo>
                      <a:pt x="5319" y="6188"/>
                    </a:lnTo>
                    <a:lnTo>
                      <a:pt x="5307" y="6176"/>
                    </a:lnTo>
                    <a:lnTo>
                      <a:pt x="5295" y="6164"/>
                    </a:lnTo>
                    <a:lnTo>
                      <a:pt x="5283" y="6154"/>
                    </a:lnTo>
                    <a:lnTo>
                      <a:pt x="5271" y="6143"/>
                    </a:lnTo>
                    <a:lnTo>
                      <a:pt x="5258" y="6133"/>
                    </a:lnTo>
                    <a:lnTo>
                      <a:pt x="5245" y="6124"/>
                    </a:lnTo>
                    <a:lnTo>
                      <a:pt x="5231" y="6115"/>
                    </a:lnTo>
                    <a:lnTo>
                      <a:pt x="5217" y="6107"/>
                    </a:lnTo>
                    <a:lnTo>
                      <a:pt x="5203" y="6099"/>
                    </a:lnTo>
                    <a:lnTo>
                      <a:pt x="5188" y="6091"/>
                    </a:lnTo>
                    <a:lnTo>
                      <a:pt x="5173" y="6084"/>
                    </a:lnTo>
                    <a:lnTo>
                      <a:pt x="5158" y="6078"/>
                    </a:lnTo>
                    <a:lnTo>
                      <a:pt x="5143" y="6073"/>
                    </a:lnTo>
                    <a:lnTo>
                      <a:pt x="5128" y="6067"/>
                    </a:lnTo>
                    <a:lnTo>
                      <a:pt x="5112" y="6063"/>
                    </a:lnTo>
                    <a:lnTo>
                      <a:pt x="5096" y="6059"/>
                    </a:lnTo>
                    <a:lnTo>
                      <a:pt x="5080" y="6056"/>
                    </a:lnTo>
                    <a:lnTo>
                      <a:pt x="5064" y="6053"/>
                    </a:lnTo>
                    <a:lnTo>
                      <a:pt x="5048" y="6051"/>
                    </a:lnTo>
                    <a:lnTo>
                      <a:pt x="5032" y="6049"/>
                    </a:lnTo>
                    <a:lnTo>
                      <a:pt x="5016" y="6048"/>
                    </a:lnTo>
                    <a:lnTo>
                      <a:pt x="5000" y="6048"/>
                    </a:lnTo>
                    <a:lnTo>
                      <a:pt x="4984" y="6048"/>
                    </a:lnTo>
                    <a:lnTo>
                      <a:pt x="4968" y="6049"/>
                    </a:lnTo>
                    <a:lnTo>
                      <a:pt x="4952" y="6051"/>
                    </a:lnTo>
                    <a:lnTo>
                      <a:pt x="4936" y="6053"/>
                    </a:lnTo>
                    <a:lnTo>
                      <a:pt x="4920" y="6056"/>
                    </a:lnTo>
                    <a:lnTo>
                      <a:pt x="4904" y="6059"/>
                    </a:lnTo>
                    <a:lnTo>
                      <a:pt x="4888" y="6063"/>
                    </a:lnTo>
                    <a:lnTo>
                      <a:pt x="4872" y="6067"/>
                    </a:lnTo>
                    <a:lnTo>
                      <a:pt x="4857" y="6073"/>
                    </a:lnTo>
                    <a:lnTo>
                      <a:pt x="4842" y="6078"/>
                    </a:lnTo>
                    <a:lnTo>
                      <a:pt x="4827" y="6084"/>
                    </a:lnTo>
                    <a:lnTo>
                      <a:pt x="4812" y="6091"/>
                    </a:lnTo>
                    <a:lnTo>
                      <a:pt x="4797" y="6099"/>
                    </a:lnTo>
                    <a:lnTo>
                      <a:pt x="4783" y="6107"/>
                    </a:lnTo>
                    <a:lnTo>
                      <a:pt x="4769" y="6115"/>
                    </a:lnTo>
                    <a:lnTo>
                      <a:pt x="4755" y="6124"/>
                    </a:lnTo>
                    <a:lnTo>
                      <a:pt x="4742" y="6133"/>
                    </a:lnTo>
                    <a:lnTo>
                      <a:pt x="4729" y="6143"/>
                    </a:lnTo>
                    <a:lnTo>
                      <a:pt x="4717" y="6154"/>
                    </a:lnTo>
                    <a:lnTo>
                      <a:pt x="4705" y="6164"/>
                    </a:lnTo>
                    <a:lnTo>
                      <a:pt x="4693" y="6176"/>
                    </a:lnTo>
                    <a:lnTo>
                      <a:pt x="4681" y="6188"/>
                    </a:lnTo>
                    <a:lnTo>
                      <a:pt x="4671" y="6200"/>
                    </a:lnTo>
                    <a:lnTo>
                      <a:pt x="4660" y="6212"/>
                    </a:lnTo>
                    <a:lnTo>
                      <a:pt x="4650" y="6225"/>
                    </a:lnTo>
                    <a:lnTo>
                      <a:pt x="4641" y="6238"/>
                    </a:lnTo>
                    <a:lnTo>
                      <a:pt x="4632" y="6252"/>
                    </a:lnTo>
                    <a:lnTo>
                      <a:pt x="4624" y="6266"/>
                    </a:lnTo>
                    <a:lnTo>
                      <a:pt x="4616" y="6280"/>
                    </a:lnTo>
                    <a:lnTo>
                      <a:pt x="4609" y="6295"/>
                    </a:lnTo>
                    <a:lnTo>
                      <a:pt x="4602" y="6309"/>
                    </a:lnTo>
                    <a:lnTo>
                      <a:pt x="4596" y="6324"/>
                    </a:lnTo>
                    <a:lnTo>
                      <a:pt x="4590" y="6339"/>
                    </a:lnTo>
                    <a:lnTo>
                      <a:pt x="4585" y="6355"/>
                    </a:lnTo>
                    <a:lnTo>
                      <a:pt x="4581" y="6370"/>
                    </a:lnTo>
                    <a:lnTo>
                      <a:pt x="4577" y="6386"/>
                    </a:lnTo>
                    <a:lnTo>
                      <a:pt x="4574" y="6402"/>
                    </a:lnTo>
                    <a:lnTo>
                      <a:pt x="4571" y="6418"/>
                    </a:lnTo>
                    <a:lnTo>
                      <a:pt x="4569" y="6434"/>
                    </a:lnTo>
                    <a:lnTo>
                      <a:pt x="4567" y="6450"/>
                    </a:lnTo>
                    <a:close/>
                    <a:moveTo>
                      <a:pt x="8746" y="4661"/>
                    </a:moveTo>
                    <a:lnTo>
                      <a:pt x="8715" y="4671"/>
                    </a:lnTo>
                    <a:lnTo>
                      <a:pt x="8683" y="4678"/>
                    </a:lnTo>
                    <a:lnTo>
                      <a:pt x="8650" y="4680"/>
                    </a:lnTo>
                    <a:lnTo>
                      <a:pt x="7531" y="4680"/>
                    </a:lnTo>
                    <a:lnTo>
                      <a:pt x="7531" y="7623"/>
                    </a:lnTo>
                    <a:lnTo>
                      <a:pt x="7529" y="7656"/>
                    </a:lnTo>
                    <a:lnTo>
                      <a:pt x="7522" y="7688"/>
                    </a:lnTo>
                    <a:lnTo>
                      <a:pt x="7512" y="7719"/>
                    </a:lnTo>
                    <a:lnTo>
                      <a:pt x="7498" y="7748"/>
                    </a:lnTo>
                    <a:lnTo>
                      <a:pt x="7479" y="7775"/>
                    </a:lnTo>
                    <a:lnTo>
                      <a:pt x="7458" y="7800"/>
                    </a:lnTo>
                    <a:lnTo>
                      <a:pt x="7433" y="7821"/>
                    </a:lnTo>
                    <a:lnTo>
                      <a:pt x="7406" y="7840"/>
                    </a:lnTo>
                    <a:lnTo>
                      <a:pt x="7377" y="7854"/>
                    </a:lnTo>
                    <a:lnTo>
                      <a:pt x="7346" y="7864"/>
                    </a:lnTo>
                    <a:lnTo>
                      <a:pt x="7314" y="7871"/>
                    </a:lnTo>
                    <a:lnTo>
                      <a:pt x="7281" y="7873"/>
                    </a:lnTo>
                    <a:lnTo>
                      <a:pt x="7248" y="7871"/>
                    </a:lnTo>
                    <a:lnTo>
                      <a:pt x="7216" y="7864"/>
                    </a:lnTo>
                    <a:lnTo>
                      <a:pt x="7185" y="7854"/>
                    </a:lnTo>
                    <a:lnTo>
                      <a:pt x="7156" y="7840"/>
                    </a:lnTo>
                    <a:lnTo>
                      <a:pt x="7129" y="7821"/>
                    </a:lnTo>
                    <a:lnTo>
                      <a:pt x="7104" y="7800"/>
                    </a:lnTo>
                    <a:lnTo>
                      <a:pt x="7083" y="7775"/>
                    </a:lnTo>
                    <a:lnTo>
                      <a:pt x="7064" y="7748"/>
                    </a:lnTo>
                    <a:lnTo>
                      <a:pt x="7050" y="7719"/>
                    </a:lnTo>
                    <a:lnTo>
                      <a:pt x="7040" y="7688"/>
                    </a:lnTo>
                    <a:lnTo>
                      <a:pt x="7033" y="7656"/>
                    </a:lnTo>
                    <a:lnTo>
                      <a:pt x="7031" y="7623"/>
                    </a:lnTo>
                    <a:lnTo>
                      <a:pt x="7031" y="4680"/>
                    </a:lnTo>
                    <a:lnTo>
                      <a:pt x="2969" y="4680"/>
                    </a:lnTo>
                    <a:lnTo>
                      <a:pt x="2969" y="7623"/>
                    </a:lnTo>
                    <a:lnTo>
                      <a:pt x="2967" y="7656"/>
                    </a:lnTo>
                    <a:lnTo>
                      <a:pt x="2960" y="7688"/>
                    </a:lnTo>
                    <a:lnTo>
                      <a:pt x="2950" y="7719"/>
                    </a:lnTo>
                    <a:lnTo>
                      <a:pt x="2936" y="7748"/>
                    </a:lnTo>
                    <a:lnTo>
                      <a:pt x="2917" y="7775"/>
                    </a:lnTo>
                    <a:lnTo>
                      <a:pt x="2896" y="7800"/>
                    </a:lnTo>
                    <a:lnTo>
                      <a:pt x="2871" y="7821"/>
                    </a:lnTo>
                    <a:lnTo>
                      <a:pt x="2844" y="7840"/>
                    </a:lnTo>
                    <a:lnTo>
                      <a:pt x="2815" y="7854"/>
                    </a:lnTo>
                    <a:lnTo>
                      <a:pt x="2784" y="7864"/>
                    </a:lnTo>
                    <a:lnTo>
                      <a:pt x="2752" y="7871"/>
                    </a:lnTo>
                    <a:lnTo>
                      <a:pt x="2719" y="7873"/>
                    </a:lnTo>
                    <a:lnTo>
                      <a:pt x="2686" y="7871"/>
                    </a:lnTo>
                    <a:lnTo>
                      <a:pt x="2654" y="7864"/>
                    </a:lnTo>
                    <a:lnTo>
                      <a:pt x="2623" y="7854"/>
                    </a:lnTo>
                    <a:lnTo>
                      <a:pt x="2594" y="7840"/>
                    </a:lnTo>
                    <a:lnTo>
                      <a:pt x="2567" y="7821"/>
                    </a:lnTo>
                    <a:lnTo>
                      <a:pt x="2542" y="7800"/>
                    </a:lnTo>
                    <a:lnTo>
                      <a:pt x="2521" y="7775"/>
                    </a:lnTo>
                    <a:lnTo>
                      <a:pt x="2502" y="7748"/>
                    </a:lnTo>
                    <a:lnTo>
                      <a:pt x="2488" y="7719"/>
                    </a:lnTo>
                    <a:lnTo>
                      <a:pt x="2478" y="7688"/>
                    </a:lnTo>
                    <a:lnTo>
                      <a:pt x="2471" y="7656"/>
                    </a:lnTo>
                    <a:lnTo>
                      <a:pt x="2469" y="7623"/>
                    </a:lnTo>
                    <a:lnTo>
                      <a:pt x="2469" y="4680"/>
                    </a:lnTo>
                    <a:lnTo>
                      <a:pt x="1350" y="4680"/>
                    </a:lnTo>
                    <a:lnTo>
                      <a:pt x="1317" y="4678"/>
                    </a:lnTo>
                    <a:lnTo>
                      <a:pt x="1285" y="4671"/>
                    </a:lnTo>
                    <a:lnTo>
                      <a:pt x="1254" y="4661"/>
                    </a:lnTo>
                    <a:lnTo>
                      <a:pt x="1225" y="4647"/>
                    </a:lnTo>
                    <a:lnTo>
                      <a:pt x="1198" y="4628"/>
                    </a:lnTo>
                    <a:lnTo>
                      <a:pt x="1173" y="4607"/>
                    </a:lnTo>
                    <a:lnTo>
                      <a:pt x="1152" y="4582"/>
                    </a:lnTo>
                    <a:lnTo>
                      <a:pt x="1133" y="4555"/>
                    </a:lnTo>
                    <a:lnTo>
                      <a:pt x="1119" y="4526"/>
                    </a:lnTo>
                    <a:lnTo>
                      <a:pt x="1109" y="4495"/>
                    </a:lnTo>
                    <a:lnTo>
                      <a:pt x="1102" y="4463"/>
                    </a:lnTo>
                    <a:lnTo>
                      <a:pt x="1100" y="4430"/>
                    </a:lnTo>
                    <a:lnTo>
                      <a:pt x="1102" y="4397"/>
                    </a:lnTo>
                    <a:lnTo>
                      <a:pt x="1109" y="4365"/>
                    </a:lnTo>
                    <a:lnTo>
                      <a:pt x="1119" y="4334"/>
                    </a:lnTo>
                    <a:lnTo>
                      <a:pt x="1133" y="4305"/>
                    </a:lnTo>
                    <a:lnTo>
                      <a:pt x="1152" y="4278"/>
                    </a:lnTo>
                    <a:lnTo>
                      <a:pt x="1173" y="4253"/>
                    </a:lnTo>
                    <a:lnTo>
                      <a:pt x="1198" y="4232"/>
                    </a:lnTo>
                    <a:lnTo>
                      <a:pt x="1225" y="4213"/>
                    </a:lnTo>
                    <a:lnTo>
                      <a:pt x="1254" y="4199"/>
                    </a:lnTo>
                    <a:lnTo>
                      <a:pt x="1285" y="4189"/>
                    </a:lnTo>
                    <a:lnTo>
                      <a:pt x="1317" y="4182"/>
                    </a:lnTo>
                    <a:lnTo>
                      <a:pt x="1350" y="4180"/>
                    </a:lnTo>
                    <a:lnTo>
                      <a:pt x="8650" y="4180"/>
                    </a:lnTo>
                    <a:lnTo>
                      <a:pt x="8683" y="4182"/>
                    </a:lnTo>
                    <a:lnTo>
                      <a:pt x="8715" y="4189"/>
                    </a:lnTo>
                    <a:lnTo>
                      <a:pt x="8746" y="4199"/>
                    </a:lnTo>
                    <a:lnTo>
                      <a:pt x="8775" y="4213"/>
                    </a:lnTo>
                    <a:lnTo>
                      <a:pt x="8802" y="4232"/>
                    </a:lnTo>
                    <a:lnTo>
                      <a:pt x="8827" y="4253"/>
                    </a:lnTo>
                    <a:lnTo>
                      <a:pt x="8848" y="4278"/>
                    </a:lnTo>
                    <a:lnTo>
                      <a:pt x="8867" y="4305"/>
                    </a:lnTo>
                    <a:lnTo>
                      <a:pt x="8881" y="4334"/>
                    </a:lnTo>
                    <a:lnTo>
                      <a:pt x="8891" y="4365"/>
                    </a:lnTo>
                    <a:lnTo>
                      <a:pt x="8898" y="4397"/>
                    </a:lnTo>
                    <a:lnTo>
                      <a:pt x="8900" y="4430"/>
                    </a:lnTo>
                    <a:lnTo>
                      <a:pt x="8898" y="4463"/>
                    </a:lnTo>
                    <a:lnTo>
                      <a:pt x="8891" y="4495"/>
                    </a:lnTo>
                    <a:lnTo>
                      <a:pt x="8881" y="4526"/>
                    </a:lnTo>
                    <a:lnTo>
                      <a:pt x="8867" y="4555"/>
                    </a:lnTo>
                    <a:lnTo>
                      <a:pt x="8848" y="4582"/>
                    </a:lnTo>
                    <a:lnTo>
                      <a:pt x="8827" y="4607"/>
                    </a:lnTo>
                    <a:lnTo>
                      <a:pt x="8802" y="4628"/>
                    </a:lnTo>
                    <a:lnTo>
                      <a:pt x="8775" y="4647"/>
                    </a:lnTo>
                    <a:lnTo>
                      <a:pt x="8746" y="4661"/>
                    </a:lnTo>
                    <a:close/>
                    <a:moveTo>
                      <a:pt x="1423" y="3321"/>
                    </a:moveTo>
                    <a:lnTo>
                      <a:pt x="1449" y="3303"/>
                    </a:lnTo>
                    <a:lnTo>
                      <a:pt x="4871" y="1250"/>
                    </a:lnTo>
                    <a:lnTo>
                      <a:pt x="4901" y="1234"/>
                    </a:lnTo>
                    <a:lnTo>
                      <a:pt x="4933" y="1223"/>
                    </a:lnTo>
                    <a:lnTo>
                      <a:pt x="4966" y="1216"/>
                    </a:lnTo>
                    <a:lnTo>
                      <a:pt x="5000" y="1214"/>
                    </a:lnTo>
                    <a:lnTo>
                      <a:pt x="5034" y="1216"/>
                    </a:lnTo>
                    <a:lnTo>
                      <a:pt x="5067" y="1223"/>
                    </a:lnTo>
                    <a:lnTo>
                      <a:pt x="5099" y="1234"/>
                    </a:lnTo>
                    <a:lnTo>
                      <a:pt x="5129" y="1250"/>
                    </a:lnTo>
                    <a:lnTo>
                      <a:pt x="8551" y="3303"/>
                    </a:lnTo>
                    <a:lnTo>
                      <a:pt x="8577" y="3321"/>
                    </a:lnTo>
                    <a:lnTo>
                      <a:pt x="8601" y="3343"/>
                    </a:lnTo>
                    <a:lnTo>
                      <a:pt x="8622" y="3368"/>
                    </a:lnTo>
                    <a:lnTo>
                      <a:pt x="8640" y="3395"/>
                    </a:lnTo>
                    <a:lnTo>
                      <a:pt x="8654" y="3424"/>
                    </a:lnTo>
                    <a:lnTo>
                      <a:pt x="8664" y="3455"/>
                    </a:lnTo>
                    <a:lnTo>
                      <a:pt x="8670" y="3487"/>
                    </a:lnTo>
                    <a:lnTo>
                      <a:pt x="8672" y="3520"/>
                    </a:lnTo>
                    <a:lnTo>
                      <a:pt x="8670" y="3552"/>
                    </a:lnTo>
                    <a:lnTo>
                      <a:pt x="8663" y="3584"/>
                    </a:lnTo>
                    <a:lnTo>
                      <a:pt x="8652" y="3614"/>
                    </a:lnTo>
                    <a:lnTo>
                      <a:pt x="8638" y="3643"/>
                    </a:lnTo>
                    <a:lnTo>
                      <a:pt x="8619" y="3670"/>
                    </a:lnTo>
                    <a:lnTo>
                      <a:pt x="8598" y="3695"/>
                    </a:lnTo>
                    <a:lnTo>
                      <a:pt x="8573" y="3716"/>
                    </a:lnTo>
                    <a:lnTo>
                      <a:pt x="8546" y="3734"/>
                    </a:lnTo>
                    <a:lnTo>
                      <a:pt x="8517" y="3748"/>
                    </a:lnTo>
                    <a:lnTo>
                      <a:pt x="8486" y="3759"/>
                    </a:lnTo>
                    <a:lnTo>
                      <a:pt x="8454" y="3765"/>
                    </a:lnTo>
                    <a:lnTo>
                      <a:pt x="8422" y="3767"/>
                    </a:lnTo>
                    <a:lnTo>
                      <a:pt x="1578" y="3767"/>
                    </a:lnTo>
                    <a:lnTo>
                      <a:pt x="1546" y="3765"/>
                    </a:lnTo>
                    <a:lnTo>
                      <a:pt x="1514" y="3759"/>
                    </a:lnTo>
                    <a:lnTo>
                      <a:pt x="1483" y="3748"/>
                    </a:lnTo>
                    <a:lnTo>
                      <a:pt x="1454" y="3734"/>
                    </a:lnTo>
                    <a:lnTo>
                      <a:pt x="1427" y="3716"/>
                    </a:lnTo>
                    <a:lnTo>
                      <a:pt x="1402" y="3695"/>
                    </a:lnTo>
                    <a:lnTo>
                      <a:pt x="1381" y="3670"/>
                    </a:lnTo>
                    <a:lnTo>
                      <a:pt x="1362" y="3643"/>
                    </a:lnTo>
                    <a:lnTo>
                      <a:pt x="1348" y="3614"/>
                    </a:lnTo>
                    <a:lnTo>
                      <a:pt x="1337" y="3584"/>
                    </a:lnTo>
                    <a:lnTo>
                      <a:pt x="1330" y="3552"/>
                    </a:lnTo>
                    <a:lnTo>
                      <a:pt x="1328" y="3520"/>
                    </a:lnTo>
                    <a:lnTo>
                      <a:pt x="1330" y="3487"/>
                    </a:lnTo>
                    <a:lnTo>
                      <a:pt x="1336" y="3455"/>
                    </a:lnTo>
                    <a:lnTo>
                      <a:pt x="1346" y="3424"/>
                    </a:lnTo>
                    <a:lnTo>
                      <a:pt x="1360" y="3395"/>
                    </a:lnTo>
                    <a:lnTo>
                      <a:pt x="1378" y="3368"/>
                    </a:lnTo>
                    <a:lnTo>
                      <a:pt x="1399" y="3343"/>
                    </a:lnTo>
                    <a:lnTo>
                      <a:pt x="1423" y="3321"/>
                    </a:lnTo>
                    <a:close/>
                    <a:moveTo>
                      <a:pt x="2481" y="3267"/>
                    </a:moveTo>
                    <a:lnTo>
                      <a:pt x="7519" y="3267"/>
                    </a:lnTo>
                    <a:lnTo>
                      <a:pt x="5000" y="1756"/>
                    </a:lnTo>
                    <a:lnTo>
                      <a:pt x="2481" y="326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7" name="Group 46">
            <a:extLst>
              <a:ext uri="{FF2B5EF4-FFF2-40B4-BE49-F238E27FC236}">
                <a16:creationId xmlns:a16="http://schemas.microsoft.com/office/drawing/2014/main" id="{5C21B9D6-FE35-4FDA-B7FD-A8C793A1DE73}"/>
              </a:ext>
            </a:extLst>
          </p:cNvPr>
          <p:cNvGrpSpPr/>
          <p:nvPr/>
        </p:nvGrpSpPr>
        <p:grpSpPr>
          <a:xfrm>
            <a:off x="7398860" y="4615896"/>
            <a:ext cx="691844" cy="683724"/>
            <a:chOff x="411872" y="4604382"/>
            <a:chExt cx="987107" cy="975521"/>
          </a:xfrm>
        </p:grpSpPr>
        <p:sp>
          <p:nvSpPr>
            <p:cNvPr id="48" name="Oval 47">
              <a:extLst>
                <a:ext uri="{FF2B5EF4-FFF2-40B4-BE49-F238E27FC236}">
                  <a16:creationId xmlns:a16="http://schemas.microsoft.com/office/drawing/2014/main" id="{33134450-5185-4196-90B8-186601B9F7E5}"/>
                </a:ext>
              </a:extLst>
            </p:cNvPr>
            <p:cNvSpPr/>
            <p:nvPr/>
          </p:nvSpPr>
          <p:spPr>
            <a:xfrm>
              <a:off x="411872" y="4604382"/>
              <a:ext cx="943724" cy="943724"/>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effectLst>
                  <a:outerShdw blurRad="38100" dist="38100" dir="2700000" algn="tl">
                    <a:srgbClr val="000000">
                      <a:alpha val="43137"/>
                    </a:srgbClr>
                  </a:outerShdw>
                </a:effectLst>
              </a:endParaRPr>
            </a:p>
          </p:txBody>
        </p:sp>
        <p:sp>
          <p:nvSpPr>
            <p:cNvPr id="49" name="Oval 48">
              <a:extLst>
                <a:ext uri="{FF2B5EF4-FFF2-40B4-BE49-F238E27FC236}">
                  <a16:creationId xmlns:a16="http://schemas.microsoft.com/office/drawing/2014/main" id="{E11FF1CD-4EC8-4B24-92F7-D4BA139ECE82}"/>
                </a:ext>
              </a:extLst>
            </p:cNvPr>
            <p:cNvSpPr/>
            <p:nvPr/>
          </p:nvSpPr>
          <p:spPr>
            <a:xfrm>
              <a:off x="455255" y="4636179"/>
              <a:ext cx="943724" cy="943724"/>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50" name="Group 49">
              <a:extLst>
                <a:ext uri="{FF2B5EF4-FFF2-40B4-BE49-F238E27FC236}">
                  <a16:creationId xmlns:a16="http://schemas.microsoft.com/office/drawing/2014/main" id="{8179664D-B172-4D7D-AE4D-9989B0B2D20B}"/>
                </a:ext>
              </a:extLst>
            </p:cNvPr>
            <p:cNvGrpSpPr/>
            <p:nvPr/>
          </p:nvGrpSpPr>
          <p:grpSpPr>
            <a:xfrm>
              <a:off x="619544" y="4794446"/>
              <a:ext cx="615146" cy="614638"/>
              <a:chOff x="4308995" y="3280072"/>
              <a:chExt cx="914400" cy="914400"/>
            </a:xfrm>
            <a:solidFill>
              <a:schemeClr val="bg1"/>
            </a:solidFill>
          </p:grpSpPr>
          <p:sp>
            <p:nvSpPr>
              <p:cNvPr id="68" name="Google Shape;852;p8"/>
              <p:cNvSpPr/>
              <p:nvPr/>
            </p:nvSpPr>
            <p:spPr>
              <a:xfrm>
                <a:off x="4308995" y="3280072"/>
                <a:ext cx="914400" cy="914400"/>
              </a:xfrm>
              <a:custGeom>
                <a:avLst/>
                <a:gdLst/>
                <a:ahLst/>
                <a:cxnLst/>
                <a:rect l="l" t="t" r="r" b="b"/>
                <a:pathLst>
                  <a:path w="10000" h="10000" extrusionOk="0">
                    <a:moveTo>
                      <a:pt x="5000" y="1528"/>
                    </a:moveTo>
                    <a:lnTo>
                      <a:pt x="5977" y="4021"/>
                    </a:lnTo>
                    <a:lnTo>
                      <a:pt x="8650" y="4181"/>
                    </a:lnTo>
                    <a:lnTo>
                      <a:pt x="6581" y="5881"/>
                    </a:lnTo>
                    <a:lnTo>
                      <a:pt x="7256" y="8472"/>
                    </a:lnTo>
                    <a:lnTo>
                      <a:pt x="5000" y="7030"/>
                    </a:lnTo>
                    <a:lnTo>
                      <a:pt x="2744" y="8472"/>
                    </a:lnTo>
                    <a:lnTo>
                      <a:pt x="3419" y="5881"/>
                    </a:lnTo>
                    <a:lnTo>
                      <a:pt x="1350" y="4181"/>
                    </a:lnTo>
                    <a:lnTo>
                      <a:pt x="4023" y="4021"/>
                    </a:lnTo>
                    <a:lnTo>
                      <a:pt x="5000" y="152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9" name="Google Shape;853;p8"/>
              <p:cNvSpPr/>
              <p:nvPr/>
            </p:nvSpPr>
            <p:spPr>
              <a:xfrm>
                <a:off x="4308995" y="3280072"/>
                <a:ext cx="914400" cy="914400"/>
              </a:xfrm>
              <a:custGeom>
                <a:avLst/>
                <a:gdLst/>
                <a:ahLst/>
                <a:cxnLst/>
                <a:rect l="l" t="t" r="r" b="b"/>
                <a:pathLst>
                  <a:path w="10000" h="10000" extrusionOk="0">
                    <a:moveTo>
                      <a:pt x="4767" y="1437"/>
                    </a:moveTo>
                    <a:lnTo>
                      <a:pt x="4781" y="1407"/>
                    </a:lnTo>
                    <a:lnTo>
                      <a:pt x="4799" y="1379"/>
                    </a:lnTo>
                    <a:lnTo>
                      <a:pt x="4821" y="1354"/>
                    </a:lnTo>
                    <a:lnTo>
                      <a:pt x="4846" y="1331"/>
                    </a:lnTo>
                    <a:lnTo>
                      <a:pt x="4873" y="1313"/>
                    </a:lnTo>
                    <a:lnTo>
                      <a:pt x="4903" y="1298"/>
                    </a:lnTo>
                    <a:lnTo>
                      <a:pt x="4934" y="1287"/>
                    </a:lnTo>
                    <a:lnTo>
                      <a:pt x="4967" y="1280"/>
                    </a:lnTo>
                    <a:lnTo>
                      <a:pt x="5000" y="1278"/>
                    </a:lnTo>
                    <a:lnTo>
                      <a:pt x="5033" y="1280"/>
                    </a:lnTo>
                    <a:lnTo>
                      <a:pt x="5066" y="1287"/>
                    </a:lnTo>
                    <a:lnTo>
                      <a:pt x="5097" y="1298"/>
                    </a:lnTo>
                    <a:lnTo>
                      <a:pt x="5127" y="1313"/>
                    </a:lnTo>
                    <a:lnTo>
                      <a:pt x="5154" y="1331"/>
                    </a:lnTo>
                    <a:lnTo>
                      <a:pt x="5179" y="1354"/>
                    </a:lnTo>
                    <a:lnTo>
                      <a:pt x="5201" y="1379"/>
                    </a:lnTo>
                    <a:lnTo>
                      <a:pt x="5219" y="1407"/>
                    </a:lnTo>
                    <a:lnTo>
                      <a:pt x="5233" y="1437"/>
                    </a:lnTo>
                    <a:lnTo>
                      <a:pt x="6151" y="3781"/>
                    </a:lnTo>
                    <a:lnTo>
                      <a:pt x="8665" y="3931"/>
                    </a:lnTo>
                    <a:lnTo>
                      <a:pt x="8698" y="3936"/>
                    </a:lnTo>
                    <a:lnTo>
                      <a:pt x="8730" y="3944"/>
                    </a:lnTo>
                    <a:lnTo>
                      <a:pt x="8761" y="3957"/>
                    </a:lnTo>
                    <a:lnTo>
                      <a:pt x="8789" y="3974"/>
                    </a:lnTo>
                    <a:lnTo>
                      <a:pt x="8816" y="3994"/>
                    </a:lnTo>
                    <a:lnTo>
                      <a:pt x="8839" y="4017"/>
                    </a:lnTo>
                    <a:lnTo>
                      <a:pt x="8859" y="4044"/>
                    </a:lnTo>
                    <a:lnTo>
                      <a:pt x="8875" y="4073"/>
                    </a:lnTo>
                    <a:lnTo>
                      <a:pt x="8888" y="4104"/>
                    </a:lnTo>
                    <a:lnTo>
                      <a:pt x="8896" y="4136"/>
                    </a:lnTo>
                    <a:lnTo>
                      <a:pt x="8900" y="4169"/>
                    </a:lnTo>
                    <a:lnTo>
                      <a:pt x="8899" y="4202"/>
                    </a:lnTo>
                    <a:lnTo>
                      <a:pt x="8894" y="4235"/>
                    </a:lnTo>
                    <a:lnTo>
                      <a:pt x="8885" y="4267"/>
                    </a:lnTo>
                    <a:lnTo>
                      <a:pt x="8871" y="4297"/>
                    </a:lnTo>
                    <a:lnTo>
                      <a:pt x="8854" y="4326"/>
                    </a:lnTo>
                    <a:lnTo>
                      <a:pt x="8833" y="4351"/>
                    </a:lnTo>
                    <a:lnTo>
                      <a:pt x="8809" y="4374"/>
                    </a:lnTo>
                    <a:lnTo>
                      <a:pt x="6863" y="5973"/>
                    </a:lnTo>
                    <a:lnTo>
                      <a:pt x="7498" y="8409"/>
                    </a:lnTo>
                    <a:lnTo>
                      <a:pt x="7504" y="8442"/>
                    </a:lnTo>
                    <a:lnTo>
                      <a:pt x="7506" y="8475"/>
                    </a:lnTo>
                    <a:lnTo>
                      <a:pt x="7503" y="8508"/>
                    </a:lnTo>
                    <a:lnTo>
                      <a:pt x="7496" y="8540"/>
                    </a:lnTo>
                    <a:lnTo>
                      <a:pt x="7485" y="8572"/>
                    </a:lnTo>
                    <a:lnTo>
                      <a:pt x="7470" y="8601"/>
                    </a:lnTo>
                    <a:lnTo>
                      <a:pt x="7451" y="8628"/>
                    </a:lnTo>
                    <a:lnTo>
                      <a:pt x="7428" y="8653"/>
                    </a:lnTo>
                    <a:lnTo>
                      <a:pt x="7403" y="8674"/>
                    </a:lnTo>
                    <a:lnTo>
                      <a:pt x="7375" y="8692"/>
                    </a:lnTo>
                    <a:lnTo>
                      <a:pt x="7345" y="8706"/>
                    </a:lnTo>
                    <a:lnTo>
                      <a:pt x="7313" y="8715"/>
                    </a:lnTo>
                    <a:lnTo>
                      <a:pt x="7280" y="8721"/>
                    </a:lnTo>
                    <a:lnTo>
                      <a:pt x="7247" y="8722"/>
                    </a:lnTo>
                    <a:lnTo>
                      <a:pt x="7214" y="8718"/>
                    </a:lnTo>
                    <a:lnTo>
                      <a:pt x="7181" y="8711"/>
                    </a:lnTo>
                    <a:lnTo>
                      <a:pt x="7150" y="8699"/>
                    </a:lnTo>
                    <a:lnTo>
                      <a:pt x="7121" y="8683"/>
                    </a:lnTo>
                    <a:lnTo>
                      <a:pt x="5000" y="7327"/>
                    </a:lnTo>
                    <a:lnTo>
                      <a:pt x="2879" y="8683"/>
                    </a:lnTo>
                    <a:lnTo>
                      <a:pt x="2850" y="8699"/>
                    </a:lnTo>
                    <a:lnTo>
                      <a:pt x="2819" y="8711"/>
                    </a:lnTo>
                    <a:lnTo>
                      <a:pt x="2786" y="8718"/>
                    </a:lnTo>
                    <a:lnTo>
                      <a:pt x="2753" y="8722"/>
                    </a:lnTo>
                    <a:lnTo>
                      <a:pt x="2720" y="8721"/>
                    </a:lnTo>
                    <a:lnTo>
                      <a:pt x="2687" y="8715"/>
                    </a:lnTo>
                    <a:lnTo>
                      <a:pt x="2655" y="8706"/>
                    </a:lnTo>
                    <a:lnTo>
                      <a:pt x="2625" y="8692"/>
                    </a:lnTo>
                    <a:lnTo>
                      <a:pt x="2597" y="8674"/>
                    </a:lnTo>
                    <a:lnTo>
                      <a:pt x="2572" y="8653"/>
                    </a:lnTo>
                    <a:lnTo>
                      <a:pt x="2549" y="8628"/>
                    </a:lnTo>
                    <a:lnTo>
                      <a:pt x="2530" y="8601"/>
                    </a:lnTo>
                    <a:lnTo>
                      <a:pt x="2515" y="8572"/>
                    </a:lnTo>
                    <a:lnTo>
                      <a:pt x="2504" y="8540"/>
                    </a:lnTo>
                    <a:lnTo>
                      <a:pt x="2497" y="8508"/>
                    </a:lnTo>
                    <a:lnTo>
                      <a:pt x="2494" y="8475"/>
                    </a:lnTo>
                    <a:lnTo>
                      <a:pt x="2496" y="8442"/>
                    </a:lnTo>
                    <a:lnTo>
                      <a:pt x="2502" y="8409"/>
                    </a:lnTo>
                    <a:lnTo>
                      <a:pt x="3137" y="5973"/>
                    </a:lnTo>
                    <a:lnTo>
                      <a:pt x="1191" y="4374"/>
                    </a:lnTo>
                    <a:lnTo>
                      <a:pt x="1167" y="4351"/>
                    </a:lnTo>
                    <a:lnTo>
                      <a:pt x="1146" y="4326"/>
                    </a:lnTo>
                    <a:lnTo>
                      <a:pt x="1129" y="4297"/>
                    </a:lnTo>
                    <a:lnTo>
                      <a:pt x="1115" y="4267"/>
                    </a:lnTo>
                    <a:lnTo>
                      <a:pt x="1106" y="4235"/>
                    </a:lnTo>
                    <a:lnTo>
                      <a:pt x="1101" y="4202"/>
                    </a:lnTo>
                    <a:lnTo>
                      <a:pt x="1100" y="4169"/>
                    </a:lnTo>
                    <a:lnTo>
                      <a:pt x="1104" y="4136"/>
                    </a:lnTo>
                    <a:lnTo>
                      <a:pt x="1112" y="4104"/>
                    </a:lnTo>
                    <a:lnTo>
                      <a:pt x="1125" y="4073"/>
                    </a:lnTo>
                    <a:lnTo>
                      <a:pt x="1141" y="4044"/>
                    </a:lnTo>
                    <a:lnTo>
                      <a:pt x="1161" y="4017"/>
                    </a:lnTo>
                    <a:lnTo>
                      <a:pt x="1184" y="3994"/>
                    </a:lnTo>
                    <a:lnTo>
                      <a:pt x="1211" y="3974"/>
                    </a:lnTo>
                    <a:lnTo>
                      <a:pt x="1239" y="3957"/>
                    </a:lnTo>
                    <a:lnTo>
                      <a:pt x="1270" y="3944"/>
                    </a:lnTo>
                    <a:lnTo>
                      <a:pt x="1302" y="3936"/>
                    </a:lnTo>
                    <a:lnTo>
                      <a:pt x="1335" y="3931"/>
                    </a:lnTo>
                    <a:lnTo>
                      <a:pt x="3849" y="3781"/>
                    </a:lnTo>
                    <a:lnTo>
                      <a:pt x="4767" y="1437"/>
                    </a:lnTo>
                    <a:close/>
                    <a:moveTo>
                      <a:pt x="5000" y="2213"/>
                    </a:moveTo>
                    <a:lnTo>
                      <a:pt x="4256" y="4112"/>
                    </a:lnTo>
                    <a:lnTo>
                      <a:pt x="4242" y="4141"/>
                    </a:lnTo>
                    <a:lnTo>
                      <a:pt x="4226" y="4168"/>
                    </a:lnTo>
                    <a:lnTo>
                      <a:pt x="4205" y="4192"/>
                    </a:lnTo>
                    <a:lnTo>
                      <a:pt x="4182" y="4214"/>
                    </a:lnTo>
                    <a:lnTo>
                      <a:pt x="4157" y="4232"/>
                    </a:lnTo>
                    <a:lnTo>
                      <a:pt x="4129" y="4247"/>
                    </a:lnTo>
                    <a:lnTo>
                      <a:pt x="4100" y="4259"/>
                    </a:lnTo>
                    <a:lnTo>
                      <a:pt x="4069" y="4267"/>
                    </a:lnTo>
                    <a:lnTo>
                      <a:pt x="4038" y="4271"/>
                    </a:lnTo>
                    <a:lnTo>
                      <a:pt x="2001" y="4392"/>
                    </a:lnTo>
                    <a:lnTo>
                      <a:pt x="3578" y="5688"/>
                    </a:lnTo>
                    <a:lnTo>
                      <a:pt x="3601" y="5709"/>
                    </a:lnTo>
                    <a:lnTo>
                      <a:pt x="3621" y="5734"/>
                    </a:lnTo>
                    <a:lnTo>
                      <a:pt x="3638" y="5760"/>
                    </a:lnTo>
                    <a:lnTo>
                      <a:pt x="3651" y="5789"/>
                    </a:lnTo>
                    <a:lnTo>
                      <a:pt x="3661" y="5819"/>
                    </a:lnTo>
                    <a:lnTo>
                      <a:pt x="3667" y="5850"/>
                    </a:lnTo>
                    <a:lnTo>
                      <a:pt x="3669" y="5881"/>
                    </a:lnTo>
                    <a:lnTo>
                      <a:pt x="3667" y="5913"/>
                    </a:lnTo>
                    <a:lnTo>
                      <a:pt x="3661" y="5944"/>
                    </a:lnTo>
                    <a:lnTo>
                      <a:pt x="3147" y="7918"/>
                    </a:lnTo>
                    <a:lnTo>
                      <a:pt x="4865" y="6819"/>
                    </a:lnTo>
                    <a:lnTo>
                      <a:pt x="4893" y="6804"/>
                    </a:lnTo>
                    <a:lnTo>
                      <a:pt x="4922" y="6792"/>
                    </a:lnTo>
                    <a:lnTo>
                      <a:pt x="4953" y="6784"/>
                    </a:lnTo>
                    <a:lnTo>
                      <a:pt x="4984" y="6780"/>
                    </a:lnTo>
                    <a:lnTo>
                      <a:pt x="5016" y="6780"/>
                    </a:lnTo>
                    <a:lnTo>
                      <a:pt x="5047" y="6784"/>
                    </a:lnTo>
                    <a:lnTo>
                      <a:pt x="5078" y="6792"/>
                    </a:lnTo>
                    <a:lnTo>
                      <a:pt x="5107" y="6804"/>
                    </a:lnTo>
                    <a:lnTo>
                      <a:pt x="5135" y="6819"/>
                    </a:lnTo>
                    <a:lnTo>
                      <a:pt x="6853" y="7918"/>
                    </a:lnTo>
                    <a:lnTo>
                      <a:pt x="6339" y="5944"/>
                    </a:lnTo>
                    <a:lnTo>
                      <a:pt x="6333" y="5913"/>
                    </a:lnTo>
                    <a:lnTo>
                      <a:pt x="6331" y="5881"/>
                    </a:lnTo>
                    <a:lnTo>
                      <a:pt x="6333" y="5850"/>
                    </a:lnTo>
                    <a:lnTo>
                      <a:pt x="6339" y="5819"/>
                    </a:lnTo>
                    <a:lnTo>
                      <a:pt x="6349" y="5789"/>
                    </a:lnTo>
                    <a:lnTo>
                      <a:pt x="6362" y="5760"/>
                    </a:lnTo>
                    <a:lnTo>
                      <a:pt x="6379" y="5734"/>
                    </a:lnTo>
                    <a:lnTo>
                      <a:pt x="6399" y="5709"/>
                    </a:lnTo>
                    <a:lnTo>
                      <a:pt x="6422" y="5688"/>
                    </a:lnTo>
                    <a:lnTo>
                      <a:pt x="7999" y="4392"/>
                    </a:lnTo>
                    <a:lnTo>
                      <a:pt x="5962" y="4271"/>
                    </a:lnTo>
                    <a:lnTo>
                      <a:pt x="5931" y="4267"/>
                    </a:lnTo>
                    <a:lnTo>
                      <a:pt x="5900" y="4259"/>
                    </a:lnTo>
                    <a:lnTo>
                      <a:pt x="5871" y="4247"/>
                    </a:lnTo>
                    <a:lnTo>
                      <a:pt x="5843" y="4232"/>
                    </a:lnTo>
                    <a:lnTo>
                      <a:pt x="5818" y="4214"/>
                    </a:lnTo>
                    <a:lnTo>
                      <a:pt x="5795" y="4192"/>
                    </a:lnTo>
                    <a:lnTo>
                      <a:pt x="5774" y="4168"/>
                    </a:lnTo>
                    <a:lnTo>
                      <a:pt x="5758" y="4141"/>
                    </a:lnTo>
                    <a:lnTo>
                      <a:pt x="5744" y="4112"/>
                    </a:lnTo>
                    <a:lnTo>
                      <a:pt x="5000" y="221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53" name="Text Placeholder 19">
            <a:extLst>
              <a:ext uri="{FF2B5EF4-FFF2-40B4-BE49-F238E27FC236}">
                <a16:creationId xmlns:a16="http://schemas.microsoft.com/office/drawing/2014/main" id="{4DB0D190-BF59-4281-A3F8-8695638E8206}"/>
              </a:ext>
            </a:extLst>
          </p:cNvPr>
          <p:cNvSpPr txBox="1">
            <a:spLocks/>
          </p:cNvSpPr>
          <p:nvPr/>
        </p:nvSpPr>
        <p:spPr>
          <a:xfrm>
            <a:off x="294968" y="1527409"/>
            <a:ext cx="388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$M by category</a:t>
            </a:r>
          </a:p>
        </p:txBody>
      </p:sp>
      <p:cxnSp>
        <p:nvCxnSpPr>
          <p:cNvPr id="54" name="Straight Connector 53">
            <a:extLst>
              <a:ext uri="{FF2B5EF4-FFF2-40B4-BE49-F238E27FC236}">
                <a16:creationId xmlns:a16="http://schemas.microsoft.com/office/drawing/2014/main" id="{3E53BF9A-4A82-4830-8951-20FB34CD5E18}"/>
              </a:ext>
            </a:extLst>
          </p:cNvPr>
          <p:cNvCxnSpPr>
            <a:cxnSpLocks/>
          </p:cNvCxnSpPr>
          <p:nvPr/>
        </p:nvCxnSpPr>
        <p:spPr>
          <a:xfrm>
            <a:off x="295277" y="203508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Text Placeholder 19">
            <a:extLst>
              <a:ext uri="{FF2B5EF4-FFF2-40B4-BE49-F238E27FC236}">
                <a16:creationId xmlns:a16="http://schemas.microsoft.com/office/drawing/2014/main" id="{4FF5F775-3811-4C9C-BCE1-C745761AFB9E}"/>
              </a:ext>
            </a:extLst>
          </p:cNvPr>
          <p:cNvSpPr txBox="1">
            <a:spLocks/>
          </p:cNvSpPr>
          <p:nvPr/>
        </p:nvSpPr>
        <p:spPr>
          <a:xfrm>
            <a:off x="7368512" y="1527409"/>
            <a:ext cx="452852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FY22 vs FY25</a:t>
            </a:r>
          </a:p>
        </p:txBody>
      </p:sp>
      <p:cxnSp>
        <p:nvCxnSpPr>
          <p:cNvPr id="56" name="Straight Connector 55">
            <a:extLst>
              <a:ext uri="{FF2B5EF4-FFF2-40B4-BE49-F238E27FC236}">
                <a16:creationId xmlns:a16="http://schemas.microsoft.com/office/drawing/2014/main" id="{84980DF0-9B60-4CBA-9620-D1F8267C8459}"/>
              </a:ext>
            </a:extLst>
          </p:cNvPr>
          <p:cNvCxnSpPr>
            <a:cxnSpLocks/>
          </p:cNvCxnSpPr>
          <p:nvPr/>
        </p:nvCxnSpPr>
        <p:spPr>
          <a:xfrm>
            <a:off x="7368821" y="203508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6DEADED-FF0D-4F74-A858-718196E35DF4}"/>
              </a:ext>
            </a:extLst>
          </p:cNvPr>
          <p:cNvCxnSpPr>
            <a:cxnSpLocks/>
          </p:cNvCxnSpPr>
          <p:nvPr/>
        </p:nvCxnSpPr>
        <p:spPr>
          <a:xfrm>
            <a:off x="7419372" y="3327867"/>
            <a:ext cx="42131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0C87D18-674D-452B-97A0-B1249782B513}"/>
              </a:ext>
            </a:extLst>
          </p:cNvPr>
          <p:cNvCxnSpPr>
            <a:cxnSpLocks/>
          </p:cNvCxnSpPr>
          <p:nvPr/>
        </p:nvCxnSpPr>
        <p:spPr>
          <a:xfrm>
            <a:off x="7419372" y="4414461"/>
            <a:ext cx="42131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EA9CDF9D-7E2D-BE40-263D-BAFCE4AA38C6}"/>
              </a:ext>
            </a:extLst>
          </p:cNvPr>
          <p:cNvSpPr>
            <a:spLocks noGrp="1"/>
          </p:cNvSpPr>
          <p:nvPr>
            <p:ph type="sldNum" sz="quarter" idx="12"/>
          </p:nvPr>
        </p:nvSpPr>
        <p:spPr/>
        <p:txBody>
          <a:bodyPr/>
          <a:lstStyle/>
          <a:p>
            <a:fld id="{0643C082-6B26-4A67-AAC0-3138D6D4DA1D}" type="slidenum">
              <a:rPr lang="en-PH" smtClean="0"/>
              <a:t>13</a:t>
            </a:fld>
            <a:endParaRPr lang="en-PH" dirty="0"/>
          </a:p>
        </p:txBody>
      </p:sp>
      <p:sp>
        <p:nvSpPr>
          <p:cNvPr id="4" name="Footer Placeholder 3">
            <a:extLst>
              <a:ext uri="{FF2B5EF4-FFF2-40B4-BE49-F238E27FC236}">
                <a16:creationId xmlns:a16="http://schemas.microsoft.com/office/drawing/2014/main" id="{3231DE6E-F691-9FB7-3E59-A0F242FE9426}"/>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699876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2BB91-F507-47CA-8D37-32E6927AFA2C}"/>
              </a:ext>
            </a:extLst>
          </p:cNvPr>
          <p:cNvSpPr>
            <a:spLocks noGrp="1"/>
          </p:cNvSpPr>
          <p:nvPr>
            <p:ph type="title"/>
          </p:nvPr>
        </p:nvSpPr>
        <p:spPr/>
        <p:txBody>
          <a:bodyPr/>
          <a:lstStyle/>
          <a:p>
            <a:r>
              <a:rPr lang="en-US" dirty="0"/>
              <a:t>A Top-Heavy Cost Base</a:t>
            </a:r>
          </a:p>
        </p:txBody>
      </p:sp>
      <p:graphicFrame>
        <p:nvGraphicFramePr>
          <p:cNvPr id="3" name="Chart 32">
            <a:extLst>
              <a:ext uri="{FF2B5EF4-FFF2-40B4-BE49-F238E27FC236}">
                <a16:creationId xmlns:a16="http://schemas.microsoft.com/office/drawing/2014/main" id="{C3824DD6-D196-4ABC-A39B-EB5FA68C5BEB}"/>
              </a:ext>
            </a:extLst>
          </p:cNvPr>
          <p:cNvGraphicFramePr>
            <a:graphicFrameLocks/>
          </p:cNvGraphicFramePr>
          <p:nvPr>
            <p:extLst>
              <p:ext uri="{D42A27DB-BD31-4B8C-83A1-F6EECF244321}">
                <p14:modId xmlns:p14="http://schemas.microsoft.com/office/powerpoint/2010/main" val="2007703207"/>
              </p:ext>
            </p:extLst>
          </p:nvPr>
        </p:nvGraphicFramePr>
        <p:xfrm>
          <a:off x="493088" y="1851287"/>
          <a:ext cx="4993312" cy="4259398"/>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86">
            <a:extLst>
              <a:ext uri="{FF2B5EF4-FFF2-40B4-BE49-F238E27FC236}">
                <a16:creationId xmlns:a16="http://schemas.microsoft.com/office/drawing/2014/main" id="{60D09133-FFA8-491E-9836-1A9D907C30B4}"/>
              </a:ext>
            </a:extLst>
          </p:cNvPr>
          <p:cNvSpPr txBox="1"/>
          <p:nvPr/>
        </p:nvSpPr>
        <p:spPr>
          <a:xfrm>
            <a:off x="9055100" y="2670346"/>
            <a:ext cx="2659063" cy="923330"/>
          </a:xfrm>
          <a:prstGeom prst="rect">
            <a:avLst/>
          </a:prstGeom>
          <a:noFill/>
        </p:spPr>
        <p:txBody>
          <a:bodyPr lIns="0" tIns="0" rIns="0" bIns="0">
            <a:spAutoFit/>
          </a:bodyPr>
          <a:lstStyle>
            <a:defPPr>
              <a:defRPr lang="fr-FR"/>
            </a:defPPr>
            <a:lvl1pPr marL="0" algn="l" defTabSz="989167" rtl="0" eaLnBrk="1" latinLnBrk="0" hangingPunct="1">
              <a:defRPr sz="1900" kern="1200">
                <a:solidFill>
                  <a:schemeClr val="tx1"/>
                </a:solidFill>
                <a:latin typeface="+mn-lt"/>
                <a:ea typeface="+mn-ea"/>
                <a:cs typeface="+mn-cs"/>
              </a:defRPr>
            </a:lvl1pPr>
            <a:lvl2pPr marL="494583" algn="l" defTabSz="989167" rtl="0" eaLnBrk="1" latinLnBrk="0" hangingPunct="1">
              <a:defRPr sz="1900" kern="1200">
                <a:solidFill>
                  <a:schemeClr val="tx1"/>
                </a:solidFill>
                <a:latin typeface="+mn-lt"/>
                <a:ea typeface="+mn-ea"/>
                <a:cs typeface="+mn-cs"/>
              </a:defRPr>
            </a:lvl2pPr>
            <a:lvl3pPr marL="989167" algn="l" defTabSz="989167" rtl="0" eaLnBrk="1" latinLnBrk="0" hangingPunct="1">
              <a:defRPr sz="1900" kern="1200">
                <a:solidFill>
                  <a:schemeClr val="tx1"/>
                </a:solidFill>
                <a:latin typeface="+mn-lt"/>
                <a:ea typeface="+mn-ea"/>
                <a:cs typeface="+mn-cs"/>
              </a:defRPr>
            </a:lvl3pPr>
            <a:lvl4pPr marL="1483750" algn="l" defTabSz="989167" rtl="0" eaLnBrk="1" latinLnBrk="0" hangingPunct="1">
              <a:defRPr sz="1900" kern="1200">
                <a:solidFill>
                  <a:schemeClr val="tx1"/>
                </a:solidFill>
                <a:latin typeface="+mn-lt"/>
                <a:ea typeface="+mn-ea"/>
                <a:cs typeface="+mn-cs"/>
              </a:defRPr>
            </a:lvl4pPr>
            <a:lvl5pPr marL="1978333" algn="l" defTabSz="989167" rtl="0" eaLnBrk="1" latinLnBrk="0" hangingPunct="1">
              <a:defRPr sz="1900" kern="1200">
                <a:solidFill>
                  <a:schemeClr val="tx1"/>
                </a:solidFill>
                <a:latin typeface="+mn-lt"/>
                <a:ea typeface="+mn-ea"/>
                <a:cs typeface="+mn-cs"/>
              </a:defRPr>
            </a:lvl5pPr>
            <a:lvl6pPr marL="2472916" algn="l" defTabSz="989167" rtl="0" eaLnBrk="1" latinLnBrk="0" hangingPunct="1">
              <a:defRPr sz="1900" kern="1200">
                <a:solidFill>
                  <a:schemeClr val="tx1"/>
                </a:solidFill>
                <a:latin typeface="+mn-lt"/>
                <a:ea typeface="+mn-ea"/>
                <a:cs typeface="+mn-cs"/>
              </a:defRPr>
            </a:lvl6pPr>
            <a:lvl7pPr marL="2967499" algn="l" defTabSz="989167" rtl="0" eaLnBrk="1" latinLnBrk="0" hangingPunct="1">
              <a:defRPr sz="1900" kern="1200">
                <a:solidFill>
                  <a:schemeClr val="tx1"/>
                </a:solidFill>
                <a:latin typeface="+mn-lt"/>
                <a:ea typeface="+mn-ea"/>
                <a:cs typeface="+mn-cs"/>
              </a:defRPr>
            </a:lvl7pPr>
            <a:lvl8pPr marL="3462083" algn="l" defTabSz="989167" rtl="0" eaLnBrk="1" latinLnBrk="0" hangingPunct="1">
              <a:defRPr sz="1900" kern="1200">
                <a:solidFill>
                  <a:schemeClr val="tx1"/>
                </a:solidFill>
                <a:latin typeface="+mn-lt"/>
                <a:ea typeface="+mn-ea"/>
                <a:cs typeface="+mn-cs"/>
              </a:defRPr>
            </a:lvl8pPr>
            <a:lvl9pPr marL="3956666" algn="l" defTabSz="989167" rtl="0" eaLnBrk="1" latinLnBrk="0" hangingPunct="1">
              <a:defRPr sz="1900" kern="1200">
                <a:solidFill>
                  <a:schemeClr val="tx1"/>
                </a:solidFill>
                <a:latin typeface="+mn-lt"/>
                <a:ea typeface="+mn-ea"/>
                <a:cs typeface="+mn-cs"/>
              </a:defRPr>
            </a:lvl9pPr>
          </a:lstStyle>
          <a:p>
            <a:pPr algn="ctr" fontAlgn="auto">
              <a:spcBef>
                <a:spcPts val="0"/>
              </a:spcBef>
              <a:spcAft>
                <a:spcPts val="0"/>
              </a:spcAft>
              <a:defRPr/>
            </a:pPr>
            <a:r>
              <a:rPr lang="en-US" sz="1800" b="1" dirty="0">
                <a:solidFill>
                  <a:schemeClr val="accent2"/>
                </a:solidFill>
              </a:rPr>
              <a:t>Cost of goods</a:t>
            </a:r>
          </a:p>
          <a:p>
            <a:pPr algn="ctr" fontAlgn="auto">
              <a:spcBef>
                <a:spcPts val="0"/>
              </a:spcBef>
              <a:spcAft>
                <a:spcPts val="0"/>
              </a:spcAft>
              <a:defRPr/>
            </a:pPr>
            <a:r>
              <a:rPr lang="en-US" sz="1400" dirty="0"/>
              <a:t>Product and supply chain costs run high; markdowns and air freight inflate the figure versus peers.</a:t>
            </a:r>
          </a:p>
        </p:txBody>
      </p:sp>
      <p:sp>
        <p:nvSpPr>
          <p:cNvPr id="10" name="TextBox 86">
            <a:extLst>
              <a:ext uri="{FF2B5EF4-FFF2-40B4-BE49-F238E27FC236}">
                <a16:creationId xmlns:a16="http://schemas.microsoft.com/office/drawing/2014/main" id="{BDE2F700-5C85-4347-8683-C6FEBF008D2B}"/>
              </a:ext>
            </a:extLst>
          </p:cNvPr>
          <p:cNvSpPr txBox="1"/>
          <p:nvPr/>
        </p:nvSpPr>
        <p:spPr>
          <a:xfrm>
            <a:off x="9055100" y="4957616"/>
            <a:ext cx="2659063" cy="923330"/>
          </a:xfrm>
          <a:prstGeom prst="rect">
            <a:avLst/>
          </a:prstGeom>
          <a:noFill/>
        </p:spPr>
        <p:txBody>
          <a:bodyPr lIns="0" tIns="0" rIns="0" bIns="0">
            <a:spAutoFit/>
          </a:bodyPr>
          <a:lstStyle>
            <a:defPPr>
              <a:defRPr lang="fr-FR"/>
            </a:defPPr>
            <a:lvl1pPr marL="0" algn="l" defTabSz="989167" rtl="0" eaLnBrk="1" latinLnBrk="0" hangingPunct="1">
              <a:defRPr sz="1900" kern="1200">
                <a:solidFill>
                  <a:schemeClr val="tx1"/>
                </a:solidFill>
                <a:latin typeface="+mn-lt"/>
                <a:ea typeface="+mn-ea"/>
                <a:cs typeface="+mn-cs"/>
              </a:defRPr>
            </a:lvl1pPr>
            <a:lvl2pPr marL="494583" algn="l" defTabSz="989167" rtl="0" eaLnBrk="1" latinLnBrk="0" hangingPunct="1">
              <a:defRPr sz="1900" kern="1200">
                <a:solidFill>
                  <a:schemeClr val="tx1"/>
                </a:solidFill>
                <a:latin typeface="+mn-lt"/>
                <a:ea typeface="+mn-ea"/>
                <a:cs typeface="+mn-cs"/>
              </a:defRPr>
            </a:lvl2pPr>
            <a:lvl3pPr marL="989167" algn="l" defTabSz="989167" rtl="0" eaLnBrk="1" latinLnBrk="0" hangingPunct="1">
              <a:defRPr sz="1900" kern="1200">
                <a:solidFill>
                  <a:schemeClr val="tx1"/>
                </a:solidFill>
                <a:latin typeface="+mn-lt"/>
                <a:ea typeface="+mn-ea"/>
                <a:cs typeface="+mn-cs"/>
              </a:defRPr>
            </a:lvl3pPr>
            <a:lvl4pPr marL="1483750" algn="l" defTabSz="989167" rtl="0" eaLnBrk="1" latinLnBrk="0" hangingPunct="1">
              <a:defRPr sz="1900" kern="1200">
                <a:solidFill>
                  <a:schemeClr val="tx1"/>
                </a:solidFill>
                <a:latin typeface="+mn-lt"/>
                <a:ea typeface="+mn-ea"/>
                <a:cs typeface="+mn-cs"/>
              </a:defRPr>
            </a:lvl4pPr>
            <a:lvl5pPr marL="1978333" algn="l" defTabSz="989167" rtl="0" eaLnBrk="1" latinLnBrk="0" hangingPunct="1">
              <a:defRPr sz="1900" kern="1200">
                <a:solidFill>
                  <a:schemeClr val="tx1"/>
                </a:solidFill>
                <a:latin typeface="+mn-lt"/>
                <a:ea typeface="+mn-ea"/>
                <a:cs typeface="+mn-cs"/>
              </a:defRPr>
            </a:lvl5pPr>
            <a:lvl6pPr marL="2472916" algn="l" defTabSz="989167" rtl="0" eaLnBrk="1" latinLnBrk="0" hangingPunct="1">
              <a:defRPr sz="1900" kern="1200">
                <a:solidFill>
                  <a:schemeClr val="tx1"/>
                </a:solidFill>
                <a:latin typeface="+mn-lt"/>
                <a:ea typeface="+mn-ea"/>
                <a:cs typeface="+mn-cs"/>
              </a:defRPr>
            </a:lvl6pPr>
            <a:lvl7pPr marL="2967499" algn="l" defTabSz="989167" rtl="0" eaLnBrk="1" latinLnBrk="0" hangingPunct="1">
              <a:defRPr sz="1900" kern="1200">
                <a:solidFill>
                  <a:schemeClr val="tx1"/>
                </a:solidFill>
                <a:latin typeface="+mn-lt"/>
                <a:ea typeface="+mn-ea"/>
                <a:cs typeface="+mn-cs"/>
              </a:defRPr>
            </a:lvl7pPr>
            <a:lvl8pPr marL="3462083" algn="l" defTabSz="989167" rtl="0" eaLnBrk="1" latinLnBrk="0" hangingPunct="1">
              <a:defRPr sz="1900" kern="1200">
                <a:solidFill>
                  <a:schemeClr val="tx1"/>
                </a:solidFill>
                <a:latin typeface="+mn-lt"/>
                <a:ea typeface="+mn-ea"/>
                <a:cs typeface="+mn-cs"/>
              </a:defRPr>
            </a:lvl8pPr>
            <a:lvl9pPr marL="3956666" algn="l" defTabSz="989167" rtl="0" eaLnBrk="1" latinLnBrk="0" hangingPunct="1">
              <a:defRPr sz="1900" kern="1200">
                <a:solidFill>
                  <a:schemeClr val="tx1"/>
                </a:solidFill>
                <a:latin typeface="+mn-lt"/>
                <a:ea typeface="+mn-ea"/>
                <a:cs typeface="+mn-cs"/>
              </a:defRPr>
            </a:lvl9pPr>
          </a:lstStyle>
          <a:p>
            <a:pPr algn="ctr" fontAlgn="auto">
              <a:spcBef>
                <a:spcPts val="0"/>
              </a:spcBef>
              <a:spcAft>
                <a:spcPts val="0"/>
              </a:spcAft>
              <a:defRPr/>
            </a:pPr>
            <a:r>
              <a:rPr lang="en-US" sz="1800" b="1" dirty="0">
                <a:solidFill>
                  <a:schemeClr val="accent4"/>
                </a:solidFill>
              </a:rPr>
              <a:t>Store &amp; occupancy</a:t>
            </a:r>
          </a:p>
          <a:p>
            <a:pPr algn="ctr" fontAlgn="auto">
              <a:spcBef>
                <a:spcPts val="0"/>
              </a:spcBef>
              <a:spcAft>
                <a:spcPts val="0"/>
              </a:spcAft>
              <a:defRPr/>
            </a:pPr>
            <a:r>
              <a:rPr lang="en-US" sz="1400" dirty="0"/>
              <a:t>Rent and store operating costs on a 240-store estate are sized for a far larger sales base.</a:t>
            </a:r>
          </a:p>
        </p:txBody>
      </p:sp>
      <p:sp>
        <p:nvSpPr>
          <p:cNvPr id="12" name="TextBox 86">
            <a:extLst>
              <a:ext uri="{FF2B5EF4-FFF2-40B4-BE49-F238E27FC236}">
                <a16:creationId xmlns:a16="http://schemas.microsoft.com/office/drawing/2014/main" id="{140026C8-5705-4C9C-8073-E52B97282BE2}"/>
              </a:ext>
            </a:extLst>
          </p:cNvPr>
          <p:cNvSpPr txBox="1"/>
          <p:nvPr/>
        </p:nvSpPr>
        <p:spPr>
          <a:xfrm>
            <a:off x="5959475" y="2670346"/>
            <a:ext cx="2659063" cy="923330"/>
          </a:xfrm>
          <a:prstGeom prst="rect">
            <a:avLst/>
          </a:prstGeom>
          <a:noFill/>
        </p:spPr>
        <p:txBody>
          <a:bodyPr lIns="0" tIns="0" rIns="0" bIns="0">
            <a:spAutoFit/>
          </a:bodyPr>
          <a:lstStyle>
            <a:defPPr>
              <a:defRPr lang="fr-FR"/>
            </a:defPPr>
            <a:lvl1pPr marL="0" algn="l" defTabSz="989167" rtl="0" eaLnBrk="1" latinLnBrk="0" hangingPunct="1">
              <a:defRPr sz="1900" kern="1200">
                <a:solidFill>
                  <a:schemeClr val="tx1"/>
                </a:solidFill>
                <a:latin typeface="+mn-lt"/>
                <a:ea typeface="+mn-ea"/>
                <a:cs typeface="+mn-cs"/>
              </a:defRPr>
            </a:lvl1pPr>
            <a:lvl2pPr marL="494583" algn="l" defTabSz="989167" rtl="0" eaLnBrk="1" latinLnBrk="0" hangingPunct="1">
              <a:defRPr sz="1900" kern="1200">
                <a:solidFill>
                  <a:schemeClr val="tx1"/>
                </a:solidFill>
                <a:latin typeface="+mn-lt"/>
                <a:ea typeface="+mn-ea"/>
                <a:cs typeface="+mn-cs"/>
              </a:defRPr>
            </a:lvl2pPr>
            <a:lvl3pPr marL="989167" algn="l" defTabSz="989167" rtl="0" eaLnBrk="1" latinLnBrk="0" hangingPunct="1">
              <a:defRPr sz="1900" kern="1200">
                <a:solidFill>
                  <a:schemeClr val="tx1"/>
                </a:solidFill>
                <a:latin typeface="+mn-lt"/>
                <a:ea typeface="+mn-ea"/>
                <a:cs typeface="+mn-cs"/>
              </a:defRPr>
            </a:lvl3pPr>
            <a:lvl4pPr marL="1483750" algn="l" defTabSz="989167" rtl="0" eaLnBrk="1" latinLnBrk="0" hangingPunct="1">
              <a:defRPr sz="1900" kern="1200">
                <a:solidFill>
                  <a:schemeClr val="tx1"/>
                </a:solidFill>
                <a:latin typeface="+mn-lt"/>
                <a:ea typeface="+mn-ea"/>
                <a:cs typeface="+mn-cs"/>
              </a:defRPr>
            </a:lvl4pPr>
            <a:lvl5pPr marL="1978333" algn="l" defTabSz="989167" rtl="0" eaLnBrk="1" latinLnBrk="0" hangingPunct="1">
              <a:defRPr sz="1900" kern="1200">
                <a:solidFill>
                  <a:schemeClr val="tx1"/>
                </a:solidFill>
                <a:latin typeface="+mn-lt"/>
                <a:ea typeface="+mn-ea"/>
                <a:cs typeface="+mn-cs"/>
              </a:defRPr>
            </a:lvl5pPr>
            <a:lvl6pPr marL="2472916" algn="l" defTabSz="989167" rtl="0" eaLnBrk="1" latinLnBrk="0" hangingPunct="1">
              <a:defRPr sz="1900" kern="1200">
                <a:solidFill>
                  <a:schemeClr val="tx1"/>
                </a:solidFill>
                <a:latin typeface="+mn-lt"/>
                <a:ea typeface="+mn-ea"/>
                <a:cs typeface="+mn-cs"/>
              </a:defRPr>
            </a:lvl6pPr>
            <a:lvl7pPr marL="2967499" algn="l" defTabSz="989167" rtl="0" eaLnBrk="1" latinLnBrk="0" hangingPunct="1">
              <a:defRPr sz="1900" kern="1200">
                <a:solidFill>
                  <a:schemeClr val="tx1"/>
                </a:solidFill>
                <a:latin typeface="+mn-lt"/>
                <a:ea typeface="+mn-ea"/>
                <a:cs typeface="+mn-cs"/>
              </a:defRPr>
            </a:lvl7pPr>
            <a:lvl8pPr marL="3462083" algn="l" defTabSz="989167" rtl="0" eaLnBrk="1" latinLnBrk="0" hangingPunct="1">
              <a:defRPr sz="1900" kern="1200">
                <a:solidFill>
                  <a:schemeClr val="tx1"/>
                </a:solidFill>
                <a:latin typeface="+mn-lt"/>
                <a:ea typeface="+mn-ea"/>
                <a:cs typeface="+mn-cs"/>
              </a:defRPr>
            </a:lvl8pPr>
            <a:lvl9pPr marL="3956666" algn="l" defTabSz="989167" rtl="0" eaLnBrk="1" latinLnBrk="0" hangingPunct="1">
              <a:defRPr sz="1900" kern="1200">
                <a:solidFill>
                  <a:schemeClr val="tx1"/>
                </a:solidFill>
                <a:latin typeface="+mn-lt"/>
                <a:ea typeface="+mn-ea"/>
                <a:cs typeface="+mn-cs"/>
              </a:defRPr>
            </a:lvl9pPr>
          </a:lstStyle>
          <a:p>
            <a:pPr algn="ctr" fontAlgn="auto">
              <a:spcBef>
                <a:spcPts val="0"/>
              </a:spcBef>
              <a:spcAft>
                <a:spcPts val="0"/>
              </a:spcAft>
              <a:defRPr/>
            </a:pPr>
            <a:r>
              <a:rPr lang="en-US" sz="1800" b="1" dirty="0">
                <a:solidFill>
                  <a:schemeClr val="accent1"/>
                </a:solidFill>
              </a:rPr>
              <a:t>Labor</a:t>
            </a:r>
          </a:p>
          <a:p>
            <a:pPr algn="ctr" fontAlgn="auto">
              <a:spcBef>
                <a:spcPts val="0"/>
              </a:spcBef>
              <a:spcAft>
                <a:spcPts val="0"/>
              </a:spcAft>
              <a:defRPr/>
            </a:pPr>
            <a:r>
              <a:rPr lang="en-US" sz="1400" dirty="0"/>
              <a:t>Store and DC labor scheduling lags traffic, leaving payroll out of step with demand.</a:t>
            </a:r>
          </a:p>
        </p:txBody>
      </p:sp>
      <p:sp>
        <p:nvSpPr>
          <p:cNvPr id="14" name="TextBox 86">
            <a:extLst>
              <a:ext uri="{FF2B5EF4-FFF2-40B4-BE49-F238E27FC236}">
                <a16:creationId xmlns:a16="http://schemas.microsoft.com/office/drawing/2014/main" id="{212F8F35-BFBB-44BC-A522-B909675A3B1C}"/>
              </a:ext>
            </a:extLst>
          </p:cNvPr>
          <p:cNvSpPr txBox="1"/>
          <p:nvPr/>
        </p:nvSpPr>
        <p:spPr>
          <a:xfrm>
            <a:off x="5959475" y="4957616"/>
            <a:ext cx="2659063" cy="923330"/>
          </a:xfrm>
          <a:prstGeom prst="rect">
            <a:avLst/>
          </a:prstGeom>
          <a:noFill/>
        </p:spPr>
        <p:txBody>
          <a:bodyPr lIns="0" tIns="0" rIns="0" bIns="0">
            <a:spAutoFit/>
          </a:bodyPr>
          <a:lstStyle>
            <a:defPPr>
              <a:defRPr lang="fr-FR"/>
            </a:defPPr>
            <a:lvl1pPr marL="0" algn="l" defTabSz="989167" rtl="0" eaLnBrk="1" latinLnBrk="0" hangingPunct="1">
              <a:defRPr sz="1900" kern="1200">
                <a:solidFill>
                  <a:schemeClr val="tx1"/>
                </a:solidFill>
                <a:latin typeface="+mn-lt"/>
                <a:ea typeface="+mn-ea"/>
                <a:cs typeface="+mn-cs"/>
              </a:defRPr>
            </a:lvl1pPr>
            <a:lvl2pPr marL="494583" algn="l" defTabSz="989167" rtl="0" eaLnBrk="1" latinLnBrk="0" hangingPunct="1">
              <a:defRPr sz="1900" kern="1200">
                <a:solidFill>
                  <a:schemeClr val="tx1"/>
                </a:solidFill>
                <a:latin typeface="+mn-lt"/>
                <a:ea typeface="+mn-ea"/>
                <a:cs typeface="+mn-cs"/>
              </a:defRPr>
            </a:lvl2pPr>
            <a:lvl3pPr marL="989167" algn="l" defTabSz="989167" rtl="0" eaLnBrk="1" latinLnBrk="0" hangingPunct="1">
              <a:defRPr sz="1900" kern="1200">
                <a:solidFill>
                  <a:schemeClr val="tx1"/>
                </a:solidFill>
                <a:latin typeface="+mn-lt"/>
                <a:ea typeface="+mn-ea"/>
                <a:cs typeface="+mn-cs"/>
              </a:defRPr>
            </a:lvl3pPr>
            <a:lvl4pPr marL="1483750" algn="l" defTabSz="989167" rtl="0" eaLnBrk="1" latinLnBrk="0" hangingPunct="1">
              <a:defRPr sz="1900" kern="1200">
                <a:solidFill>
                  <a:schemeClr val="tx1"/>
                </a:solidFill>
                <a:latin typeface="+mn-lt"/>
                <a:ea typeface="+mn-ea"/>
                <a:cs typeface="+mn-cs"/>
              </a:defRPr>
            </a:lvl4pPr>
            <a:lvl5pPr marL="1978333" algn="l" defTabSz="989167" rtl="0" eaLnBrk="1" latinLnBrk="0" hangingPunct="1">
              <a:defRPr sz="1900" kern="1200">
                <a:solidFill>
                  <a:schemeClr val="tx1"/>
                </a:solidFill>
                <a:latin typeface="+mn-lt"/>
                <a:ea typeface="+mn-ea"/>
                <a:cs typeface="+mn-cs"/>
              </a:defRPr>
            </a:lvl5pPr>
            <a:lvl6pPr marL="2472916" algn="l" defTabSz="989167" rtl="0" eaLnBrk="1" latinLnBrk="0" hangingPunct="1">
              <a:defRPr sz="1900" kern="1200">
                <a:solidFill>
                  <a:schemeClr val="tx1"/>
                </a:solidFill>
                <a:latin typeface="+mn-lt"/>
                <a:ea typeface="+mn-ea"/>
                <a:cs typeface="+mn-cs"/>
              </a:defRPr>
            </a:lvl6pPr>
            <a:lvl7pPr marL="2967499" algn="l" defTabSz="989167" rtl="0" eaLnBrk="1" latinLnBrk="0" hangingPunct="1">
              <a:defRPr sz="1900" kern="1200">
                <a:solidFill>
                  <a:schemeClr val="tx1"/>
                </a:solidFill>
                <a:latin typeface="+mn-lt"/>
                <a:ea typeface="+mn-ea"/>
                <a:cs typeface="+mn-cs"/>
              </a:defRPr>
            </a:lvl7pPr>
            <a:lvl8pPr marL="3462083" algn="l" defTabSz="989167" rtl="0" eaLnBrk="1" latinLnBrk="0" hangingPunct="1">
              <a:defRPr sz="1900" kern="1200">
                <a:solidFill>
                  <a:schemeClr val="tx1"/>
                </a:solidFill>
                <a:latin typeface="+mn-lt"/>
                <a:ea typeface="+mn-ea"/>
                <a:cs typeface="+mn-cs"/>
              </a:defRPr>
            </a:lvl8pPr>
            <a:lvl9pPr marL="3956666" algn="l" defTabSz="989167" rtl="0" eaLnBrk="1" latinLnBrk="0" hangingPunct="1">
              <a:defRPr sz="1900" kern="1200">
                <a:solidFill>
                  <a:schemeClr val="tx1"/>
                </a:solidFill>
                <a:latin typeface="+mn-lt"/>
                <a:ea typeface="+mn-ea"/>
                <a:cs typeface="+mn-cs"/>
              </a:defRPr>
            </a:lvl9pPr>
          </a:lstStyle>
          <a:p>
            <a:pPr algn="ctr" fontAlgn="auto">
              <a:spcBef>
                <a:spcPts val="0"/>
              </a:spcBef>
              <a:spcAft>
                <a:spcPts val="0"/>
              </a:spcAft>
              <a:defRPr/>
            </a:pPr>
            <a:r>
              <a:rPr lang="en-US" sz="1800" b="1" dirty="0">
                <a:solidFill>
                  <a:schemeClr val="accent3"/>
                </a:solidFill>
              </a:rPr>
              <a:t>Corporate &amp; other</a:t>
            </a:r>
          </a:p>
          <a:p>
            <a:pPr algn="ctr" fontAlgn="auto">
              <a:spcBef>
                <a:spcPts val="0"/>
              </a:spcBef>
              <a:spcAft>
                <a:spcPts val="0"/>
              </a:spcAft>
              <a:defRPr/>
            </a:pPr>
            <a:r>
              <a:rPr lang="en-US" sz="1400" dirty="0"/>
              <a:t>Head-office overhead and duplicated systems add cost without serving the customer.</a:t>
            </a:r>
          </a:p>
        </p:txBody>
      </p:sp>
      <p:sp>
        <p:nvSpPr>
          <p:cNvPr id="16" name="Oval 15">
            <a:extLst>
              <a:ext uri="{FF2B5EF4-FFF2-40B4-BE49-F238E27FC236}">
                <a16:creationId xmlns:a16="http://schemas.microsoft.com/office/drawing/2014/main" id="{9BD46B9D-23FA-4FB7-A5D8-E40358465BEB}"/>
              </a:ext>
            </a:extLst>
          </p:cNvPr>
          <p:cNvSpPr/>
          <p:nvPr/>
        </p:nvSpPr>
        <p:spPr>
          <a:xfrm>
            <a:off x="6959893" y="1752600"/>
            <a:ext cx="656640" cy="656640"/>
          </a:xfrm>
          <a:prstGeom prst="ellipse">
            <a:avLst/>
          </a:prstGeom>
          <a:gradFill flip="none" rotWithShape="1">
            <a:gsLst>
              <a:gs pos="0">
                <a:schemeClr val="accent1"/>
              </a:gs>
              <a:gs pos="100000">
                <a:schemeClr val="accent1"/>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1</a:t>
            </a:r>
            <a:endParaRPr lang="en-PH" sz="4000" b="1" dirty="0"/>
          </a:p>
        </p:txBody>
      </p:sp>
      <p:sp>
        <p:nvSpPr>
          <p:cNvPr id="17" name="Oval 16">
            <a:extLst>
              <a:ext uri="{FF2B5EF4-FFF2-40B4-BE49-F238E27FC236}">
                <a16:creationId xmlns:a16="http://schemas.microsoft.com/office/drawing/2014/main" id="{5F0E8723-2EBC-4921-A416-50BF0F4D0E3B}"/>
              </a:ext>
            </a:extLst>
          </p:cNvPr>
          <p:cNvSpPr/>
          <p:nvPr/>
        </p:nvSpPr>
        <p:spPr>
          <a:xfrm>
            <a:off x="10023133" y="1752600"/>
            <a:ext cx="656640" cy="656640"/>
          </a:xfrm>
          <a:prstGeom prst="ellipse">
            <a:avLst/>
          </a:prstGeom>
          <a:gradFill flip="none" rotWithShape="1">
            <a:gsLst>
              <a:gs pos="0">
                <a:schemeClr val="accent2"/>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2</a:t>
            </a:r>
            <a:endParaRPr lang="en-PH" sz="4000" b="1" dirty="0"/>
          </a:p>
        </p:txBody>
      </p:sp>
      <p:sp>
        <p:nvSpPr>
          <p:cNvPr id="18" name="Oval 17">
            <a:extLst>
              <a:ext uri="{FF2B5EF4-FFF2-40B4-BE49-F238E27FC236}">
                <a16:creationId xmlns:a16="http://schemas.microsoft.com/office/drawing/2014/main" id="{CA548AB0-3C32-44B1-9BD7-CCB485B135E5}"/>
              </a:ext>
            </a:extLst>
          </p:cNvPr>
          <p:cNvSpPr/>
          <p:nvPr/>
        </p:nvSpPr>
        <p:spPr>
          <a:xfrm>
            <a:off x="6959893" y="4069232"/>
            <a:ext cx="656640" cy="656640"/>
          </a:xfrm>
          <a:prstGeom prst="ellipse">
            <a:avLst/>
          </a:prstGeom>
          <a:gradFill flip="none" rotWithShape="1">
            <a:gsLst>
              <a:gs pos="0">
                <a:schemeClr val="accent3"/>
              </a:gs>
              <a:gs pos="100000">
                <a:schemeClr val="accent3"/>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3</a:t>
            </a:r>
            <a:endParaRPr lang="en-PH" sz="4000" b="1" dirty="0"/>
          </a:p>
        </p:txBody>
      </p:sp>
      <p:sp>
        <p:nvSpPr>
          <p:cNvPr id="19" name="Oval 18">
            <a:extLst>
              <a:ext uri="{FF2B5EF4-FFF2-40B4-BE49-F238E27FC236}">
                <a16:creationId xmlns:a16="http://schemas.microsoft.com/office/drawing/2014/main" id="{6AAFA9D9-C20B-48FD-A517-FE454F77C35B}"/>
              </a:ext>
            </a:extLst>
          </p:cNvPr>
          <p:cNvSpPr/>
          <p:nvPr/>
        </p:nvSpPr>
        <p:spPr>
          <a:xfrm>
            <a:off x="10023133" y="4069232"/>
            <a:ext cx="656640" cy="656640"/>
          </a:xfrm>
          <a:prstGeom prst="ellipse">
            <a:avLst/>
          </a:prstGeom>
          <a:gradFill flip="none" rotWithShape="1">
            <a:gsLst>
              <a:gs pos="0">
                <a:schemeClr val="accent4"/>
              </a:gs>
              <a:gs pos="100000">
                <a:schemeClr val="accent4">
                  <a:lumMod val="50000"/>
                </a:schemeClr>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4</a:t>
            </a:r>
            <a:endParaRPr lang="en-PH" sz="4000" b="1" dirty="0"/>
          </a:p>
        </p:txBody>
      </p:sp>
      <p:sp>
        <p:nvSpPr>
          <p:cNvPr id="20" name="Text Placeholder 19">
            <a:extLst>
              <a:ext uri="{FF2B5EF4-FFF2-40B4-BE49-F238E27FC236}">
                <a16:creationId xmlns:a16="http://schemas.microsoft.com/office/drawing/2014/main" id="{10BA11AD-207D-4FEE-8152-6D64C58D3C46}"/>
              </a:ext>
            </a:extLst>
          </p:cNvPr>
          <p:cNvSpPr txBox="1">
            <a:spLocks/>
          </p:cNvSpPr>
          <p:nvPr/>
        </p:nvSpPr>
        <p:spPr>
          <a:xfrm>
            <a:off x="294968" y="1375009"/>
            <a:ext cx="519143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Cost mix, FY25</a:t>
            </a:r>
          </a:p>
        </p:txBody>
      </p:sp>
      <p:cxnSp>
        <p:nvCxnSpPr>
          <p:cNvPr id="21" name="Straight Connector 20">
            <a:extLst>
              <a:ext uri="{FF2B5EF4-FFF2-40B4-BE49-F238E27FC236}">
                <a16:creationId xmlns:a16="http://schemas.microsoft.com/office/drawing/2014/main" id="{8AA3DA32-98B1-4BB9-BEFF-C44CFD351C19}"/>
              </a:ext>
            </a:extLst>
          </p:cNvPr>
          <p:cNvCxnSpPr>
            <a:cxnSpLocks/>
          </p:cNvCxnSpPr>
          <p:nvPr/>
        </p:nvCxnSpPr>
        <p:spPr>
          <a:xfrm>
            <a:off x="295277" y="188268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Slide Number Placeholder 8">
            <a:extLst>
              <a:ext uri="{FF2B5EF4-FFF2-40B4-BE49-F238E27FC236}">
                <a16:creationId xmlns:a16="http://schemas.microsoft.com/office/drawing/2014/main" id="{5C8DA27C-3BE1-33B0-D474-CB5EF62DA5BA}"/>
              </a:ext>
            </a:extLst>
          </p:cNvPr>
          <p:cNvSpPr>
            <a:spLocks noGrp="1"/>
          </p:cNvSpPr>
          <p:nvPr>
            <p:ph type="sldNum" sz="quarter" idx="12"/>
          </p:nvPr>
        </p:nvSpPr>
        <p:spPr/>
        <p:txBody>
          <a:bodyPr/>
          <a:lstStyle/>
          <a:p>
            <a:fld id="{0643C082-6B26-4A67-AAC0-3138D6D4DA1D}" type="slidenum">
              <a:rPr lang="en-PH" smtClean="0"/>
              <a:t>14</a:t>
            </a:fld>
            <a:endParaRPr lang="en-PH" dirty="0"/>
          </a:p>
        </p:txBody>
      </p:sp>
      <p:sp>
        <p:nvSpPr>
          <p:cNvPr id="11" name="Footer Placeholder 10">
            <a:extLst>
              <a:ext uri="{FF2B5EF4-FFF2-40B4-BE49-F238E27FC236}">
                <a16:creationId xmlns:a16="http://schemas.microsoft.com/office/drawing/2014/main" id="{D8E3A366-2600-714E-AEFA-43B19A24C48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4273167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B9C9882-35E9-4FF7-B21E-3566A9791EF5}"/>
              </a:ext>
            </a:extLst>
          </p:cNvPr>
          <p:cNvSpPr/>
          <p:nvPr/>
        </p:nvSpPr>
        <p:spPr>
          <a:xfrm>
            <a:off x="0" y="0"/>
            <a:ext cx="12192000" cy="37617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2C115587-6B62-44A5-A92B-C6803E0FFDAA}"/>
              </a:ext>
            </a:extLst>
          </p:cNvPr>
          <p:cNvSpPr>
            <a:spLocks noGrp="1"/>
          </p:cNvSpPr>
          <p:nvPr>
            <p:ph type="title"/>
          </p:nvPr>
        </p:nvSpPr>
        <p:spPr/>
        <p:txBody>
          <a:bodyPr/>
          <a:lstStyle/>
          <a:p>
            <a:r>
              <a:rPr lang="en-US" dirty="0">
                <a:solidFill>
                  <a:schemeClr val="bg1"/>
                </a:solidFill>
              </a:rPr>
              <a:t>Operations Are Inefficient</a:t>
            </a:r>
          </a:p>
        </p:txBody>
      </p:sp>
      <p:sp>
        <p:nvSpPr>
          <p:cNvPr id="12" name="TextBox 11">
            <a:extLst>
              <a:ext uri="{FF2B5EF4-FFF2-40B4-BE49-F238E27FC236}">
                <a16:creationId xmlns:a16="http://schemas.microsoft.com/office/drawing/2014/main" id="{A4B06767-7D72-4F2B-AA57-1A8B361E8DD0}"/>
              </a:ext>
            </a:extLst>
          </p:cNvPr>
          <p:cNvSpPr txBox="1"/>
          <p:nvPr/>
        </p:nvSpPr>
        <p:spPr>
          <a:xfrm>
            <a:off x="416687" y="5298207"/>
            <a:ext cx="11358623" cy="578882"/>
          </a:xfrm>
          <a:prstGeom prst="roundRect">
            <a:avLst/>
          </a:prstGeom>
          <a:solidFill>
            <a:schemeClr val="tx1">
              <a:alpha val="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dirty="0">
                <a:solidFill>
                  <a:schemeClr val="tx1"/>
                </a:solidFill>
              </a:rPr>
              <a:t>$160M of inventory is more than six months old, tying up cash and forcing clearance markdowns.</a:t>
            </a:r>
          </a:p>
          <a:p>
            <a:r>
              <a:rPr lang="en-US" sz="1600" dirty="0">
                <a:solidFill>
                  <a:schemeClr val="tx1"/>
                </a:solidFill>
              </a:rPr>
              <a:t>Aged stock drives markdowns.</a:t>
            </a:r>
          </a:p>
        </p:txBody>
      </p:sp>
      <p:grpSp>
        <p:nvGrpSpPr>
          <p:cNvPr id="17" name="Group 16">
            <a:extLst>
              <a:ext uri="{FF2B5EF4-FFF2-40B4-BE49-F238E27FC236}">
                <a16:creationId xmlns:a16="http://schemas.microsoft.com/office/drawing/2014/main" id="{82B33A91-8A92-4F3C-9FC2-6E0EDAB5E938}"/>
              </a:ext>
            </a:extLst>
          </p:cNvPr>
          <p:cNvGrpSpPr/>
          <p:nvPr/>
        </p:nvGrpSpPr>
        <p:grpSpPr>
          <a:xfrm>
            <a:off x="1855221" y="1441530"/>
            <a:ext cx="825212" cy="826204"/>
            <a:chOff x="1649691" y="3118055"/>
            <a:chExt cx="914400" cy="914400"/>
          </a:xfrm>
          <a:solidFill>
            <a:schemeClr val="bg1"/>
          </a:solidFill>
        </p:grpSpPr>
        <p:sp>
          <p:nvSpPr>
            <p:cNvPr id="35" name="Google Shape;885;p8"/>
            <p:cNvSpPr/>
            <p:nvPr/>
          </p:nvSpPr>
          <p:spPr>
            <a:xfrm>
              <a:off x="1649691" y="3118055"/>
              <a:ext cx="914400" cy="914400"/>
            </a:xfrm>
            <a:custGeom>
              <a:avLst/>
              <a:gdLst/>
              <a:ahLst/>
              <a:cxnLst/>
              <a:rect l="l" t="t" r="r" b="b"/>
              <a:pathLst>
                <a:path w="10000" h="10000" extrusionOk="0">
                  <a:moveTo>
                    <a:pt x="5000" y="1350"/>
                  </a:moveTo>
                  <a:lnTo>
                    <a:pt x="8221" y="3175"/>
                  </a:lnTo>
                  <a:lnTo>
                    <a:pt x="5000" y="5000"/>
                  </a:lnTo>
                  <a:lnTo>
                    <a:pt x="1779" y="3175"/>
                  </a:lnTo>
                  <a:lnTo>
                    <a:pt x="5000" y="135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6" name="Google Shape;886;p8"/>
            <p:cNvSpPr/>
            <p:nvPr/>
          </p:nvSpPr>
          <p:spPr>
            <a:xfrm>
              <a:off x="1649691" y="3118055"/>
              <a:ext cx="914400" cy="914400"/>
            </a:xfrm>
            <a:custGeom>
              <a:avLst/>
              <a:gdLst/>
              <a:ahLst/>
              <a:cxnLst/>
              <a:rect l="l" t="t" r="r" b="b"/>
              <a:pathLst>
                <a:path w="10000" h="10000" extrusionOk="0">
                  <a:moveTo>
                    <a:pt x="1656" y="2957"/>
                  </a:moveTo>
                  <a:lnTo>
                    <a:pt x="4877" y="1132"/>
                  </a:lnTo>
                  <a:lnTo>
                    <a:pt x="4906" y="1118"/>
                  </a:lnTo>
                  <a:lnTo>
                    <a:pt x="4936" y="1108"/>
                  </a:lnTo>
                  <a:lnTo>
                    <a:pt x="4968" y="1102"/>
                  </a:lnTo>
                  <a:lnTo>
                    <a:pt x="5000" y="1100"/>
                  </a:lnTo>
                  <a:lnTo>
                    <a:pt x="5032" y="1102"/>
                  </a:lnTo>
                  <a:lnTo>
                    <a:pt x="5064" y="1108"/>
                  </a:lnTo>
                  <a:lnTo>
                    <a:pt x="5094" y="1118"/>
                  </a:lnTo>
                  <a:lnTo>
                    <a:pt x="5123" y="1132"/>
                  </a:lnTo>
                  <a:lnTo>
                    <a:pt x="8344" y="2957"/>
                  </a:lnTo>
                  <a:lnTo>
                    <a:pt x="8372" y="2976"/>
                  </a:lnTo>
                  <a:lnTo>
                    <a:pt x="8397" y="2997"/>
                  </a:lnTo>
                  <a:lnTo>
                    <a:pt x="8419" y="3022"/>
                  </a:lnTo>
                  <a:lnTo>
                    <a:pt x="8437" y="3049"/>
                  </a:lnTo>
                  <a:lnTo>
                    <a:pt x="8452" y="3079"/>
                  </a:lnTo>
                  <a:lnTo>
                    <a:pt x="8462" y="3110"/>
                  </a:lnTo>
                  <a:lnTo>
                    <a:pt x="8469" y="3142"/>
                  </a:lnTo>
                  <a:lnTo>
                    <a:pt x="8471" y="3175"/>
                  </a:lnTo>
                  <a:lnTo>
                    <a:pt x="8471" y="6825"/>
                  </a:lnTo>
                  <a:lnTo>
                    <a:pt x="8469" y="6858"/>
                  </a:lnTo>
                  <a:lnTo>
                    <a:pt x="8462" y="6890"/>
                  </a:lnTo>
                  <a:lnTo>
                    <a:pt x="8452" y="6921"/>
                  </a:lnTo>
                  <a:lnTo>
                    <a:pt x="8437" y="6951"/>
                  </a:lnTo>
                  <a:lnTo>
                    <a:pt x="8419" y="6978"/>
                  </a:lnTo>
                  <a:lnTo>
                    <a:pt x="8397" y="7003"/>
                  </a:lnTo>
                  <a:lnTo>
                    <a:pt x="8372" y="7024"/>
                  </a:lnTo>
                  <a:lnTo>
                    <a:pt x="8344" y="7043"/>
                  </a:lnTo>
                  <a:lnTo>
                    <a:pt x="5123" y="8868"/>
                  </a:lnTo>
                  <a:lnTo>
                    <a:pt x="5107" y="8875"/>
                  </a:lnTo>
                  <a:lnTo>
                    <a:pt x="5096" y="8881"/>
                  </a:lnTo>
                  <a:lnTo>
                    <a:pt x="5095" y="8881"/>
                  </a:lnTo>
                  <a:lnTo>
                    <a:pt x="5094" y="8882"/>
                  </a:lnTo>
                  <a:lnTo>
                    <a:pt x="5077" y="8887"/>
                  </a:lnTo>
                  <a:lnTo>
                    <a:pt x="5065" y="8891"/>
                  </a:lnTo>
                  <a:lnTo>
                    <a:pt x="5064" y="8892"/>
                  </a:lnTo>
                  <a:lnTo>
                    <a:pt x="5064" y="8892"/>
                  </a:lnTo>
                  <a:lnTo>
                    <a:pt x="5043" y="8896"/>
                  </a:lnTo>
                  <a:lnTo>
                    <a:pt x="5033" y="8898"/>
                  </a:lnTo>
                  <a:lnTo>
                    <a:pt x="5032" y="8898"/>
                  </a:lnTo>
                  <a:lnTo>
                    <a:pt x="5032" y="8898"/>
                  </a:lnTo>
                  <a:lnTo>
                    <a:pt x="5000" y="8900"/>
                  </a:lnTo>
                  <a:lnTo>
                    <a:pt x="4968" y="8898"/>
                  </a:lnTo>
                  <a:lnTo>
                    <a:pt x="4968" y="8898"/>
                  </a:lnTo>
                  <a:lnTo>
                    <a:pt x="4967" y="8898"/>
                  </a:lnTo>
                  <a:lnTo>
                    <a:pt x="4957" y="8896"/>
                  </a:lnTo>
                  <a:lnTo>
                    <a:pt x="4936" y="8892"/>
                  </a:lnTo>
                  <a:lnTo>
                    <a:pt x="4936" y="8892"/>
                  </a:lnTo>
                  <a:lnTo>
                    <a:pt x="4935" y="8891"/>
                  </a:lnTo>
                  <a:lnTo>
                    <a:pt x="4923" y="8887"/>
                  </a:lnTo>
                  <a:lnTo>
                    <a:pt x="4906" y="8882"/>
                  </a:lnTo>
                  <a:lnTo>
                    <a:pt x="4905" y="8881"/>
                  </a:lnTo>
                  <a:lnTo>
                    <a:pt x="4904" y="8881"/>
                  </a:lnTo>
                  <a:lnTo>
                    <a:pt x="4893" y="8875"/>
                  </a:lnTo>
                  <a:lnTo>
                    <a:pt x="4877" y="8868"/>
                  </a:lnTo>
                  <a:lnTo>
                    <a:pt x="1656" y="7043"/>
                  </a:lnTo>
                  <a:lnTo>
                    <a:pt x="1628" y="7024"/>
                  </a:lnTo>
                  <a:lnTo>
                    <a:pt x="1603" y="7003"/>
                  </a:lnTo>
                  <a:lnTo>
                    <a:pt x="1581" y="6978"/>
                  </a:lnTo>
                  <a:lnTo>
                    <a:pt x="1563" y="6951"/>
                  </a:lnTo>
                  <a:lnTo>
                    <a:pt x="1548" y="6921"/>
                  </a:lnTo>
                  <a:lnTo>
                    <a:pt x="1538" y="6890"/>
                  </a:lnTo>
                  <a:lnTo>
                    <a:pt x="1531" y="6858"/>
                  </a:lnTo>
                  <a:lnTo>
                    <a:pt x="1529" y="6825"/>
                  </a:lnTo>
                  <a:lnTo>
                    <a:pt x="1529" y="3175"/>
                  </a:lnTo>
                  <a:lnTo>
                    <a:pt x="1531" y="3142"/>
                  </a:lnTo>
                  <a:lnTo>
                    <a:pt x="1538" y="3110"/>
                  </a:lnTo>
                  <a:lnTo>
                    <a:pt x="1548" y="3079"/>
                  </a:lnTo>
                  <a:lnTo>
                    <a:pt x="1563" y="3049"/>
                  </a:lnTo>
                  <a:lnTo>
                    <a:pt x="1581" y="3022"/>
                  </a:lnTo>
                  <a:lnTo>
                    <a:pt x="1603" y="2997"/>
                  </a:lnTo>
                  <a:lnTo>
                    <a:pt x="1628" y="2976"/>
                  </a:lnTo>
                  <a:lnTo>
                    <a:pt x="1656" y="2957"/>
                  </a:lnTo>
                  <a:close/>
                  <a:moveTo>
                    <a:pt x="7971" y="3604"/>
                  </a:moveTo>
                  <a:lnTo>
                    <a:pt x="5250" y="5146"/>
                  </a:lnTo>
                  <a:lnTo>
                    <a:pt x="5250" y="8221"/>
                  </a:lnTo>
                  <a:lnTo>
                    <a:pt x="7971" y="6679"/>
                  </a:lnTo>
                  <a:lnTo>
                    <a:pt x="7971" y="3604"/>
                  </a:lnTo>
                  <a:close/>
                  <a:moveTo>
                    <a:pt x="7714" y="3175"/>
                  </a:moveTo>
                  <a:lnTo>
                    <a:pt x="5000" y="1637"/>
                  </a:lnTo>
                  <a:lnTo>
                    <a:pt x="2286" y="3175"/>
                  </a:lnTo>
                  <a:lnTo>
                    <a:pt x="5000" y="4713"/>
                  </a:lnTo>
                  <a:lnTo>
                    <a:pt x="7714" y="3175"/>
                  </a:lnTo>
                  <a:close/>
                  <a:moveTo>
                    <a:pt x="4750" y="5146"/>
                  </a:moveTo>
                  <a:lnTo>
                    <a:pt x="2029" y="3604"/>
                  </a:lnTo>
                  <a:lnTo>
                    <a:pt x="2029" y="6679"/>
                  </a:lnTo>
                  <a:lnTo>
                    <a:pt x="4750" y="8221"/>
                  </a:lnTo>
                  <a:lnTo>
                    <a:pt x="4750" y="51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0" name="Group 19">
            <a:extLst>
              <a:ext uri="{FF2B5EF4-FFF2-40B4-BE49-F238E27FC236}">
                <a16:creationId xmlns:a16="http://schemas.microsoft.com/office/drawing/2014/main" id="{1EA4492A-C08A-43FF-8C97-40A803A5FA35}"/>
              </a:ext>
            </a:extLst>
          </p:cNvPr>
          <p:cNvGrpSpPr/>
          <p:nvPr/>
        </p:nvGrpSpPr>
        <p:grpSpPr>
          <a:xfrm>
            <a:off x="5683391" y="1441530"/>
            <a:ext cx="825212" cy="826204"/>
            <a:chOff x="4308995" y="3118055"/>
            <a:chExt cx="914400" cy="914400"/>
          </a:xfrm>
          <a:solidFill>
            <a:schemeClr val="bg1"/>
          </a:solidFill>
        </p:grpSpPr>
        <p:sp>
          <p:nvSpPr>
            <p:cNvPr id="37" name="Google Shape;888;p8"/>
            <p:cNvSpPr/>
            <p:nvPr/>
          </p:nvSpPr>
          <p:spPr>
            <a:xfrm>
              <a:off x="4308995" y="3118055"/>
              <a:ext cx="914400" cy="914400"/>
            </a:xfrm>
            <a:custGeom>
              <a:avLst/>
              <a:gdLst/>
              <a:ahLst/>
              <a:cxnLst/>
              <a:rect l="l" t="t" r="r" b="b"/>
              <a:pathLst>
                <a:path w="10000" h="10000" extrusionOk="0">
                  <a:moveTo>
                    <a:pt x="5838" y="3743"/>
                  </a:moveTo>
                  <a:lnTo>
                    <a:pt x="7514" y="3743"/>
                  </a:lnTo>
                  <a:lnTo>
                    <a:pt x="8950" y="4940"/>
                  </a:lnTo>
                  <a:lnTo>
                    <a:pt x="8950" y="6137"/>
                  </a:lnTo>
                  <a:lnTo>
                    <a:pt x="5838" y="6137"/>
                  </a:lnTo>
                  <a:lnTo>
                    <a:pt x="5838" y="37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8" name="Google Shape;889;p8"/>
            <p:cNvSpPr/>
            <p:nvPr/>
          </p:nvSpPr>
          <p:spPr>
            <a:xfrm>
              <a:off x="4308995" y="3118055"/>
              <a:ext cx="914400" cy="914400"/>
            </a:xfrm>
            <a:custGeom>
              <a:avLst/>
              <a:gdLst/>
              <a:ahLst/>
              <a:cxnLst/>
              <a:rect l="l" t="t" r="r" b="b"/>
              <a:pathLst>
                <a:path w="10000" h="10000" extrusionOk="0">
                  <a:moveTo>
                    <a:pt x="1381" y="2297"/>
                  </a:moveTo>
                  <a:lnTo>
                    <a:pt x="1391" y="2296"/>
                  </a:lnTo>
                  <a:lnTo>
                    <a:pt x="1404" y="2296"/>
                  </a:lnTo>
                  <a:lnTo>
                    <a:pt x="1409" y="2296"/>
                  </a:lnTo>
                  <a:lnTo>
                    <a:pt x="5479" y="2296"/>
                  </a:lnTo>
                  <a:lnTo>
                    <a:pt x="5484" y="2296"/>
                  </a:lnTo>
                  <a:lnTo>
                    <a:pt x="5497" y="2296"/>
                  </a:lnTo>
                  <a:lnTo>
                    <a:pt x="5507" y="2297"/>
                  </a:lnTo>
                  <a:lnTo>
                    <a:pt x="5520" y="2297"/>
                  </a:lnTo>
                  <a:lnTo>
                    <a:pt x="5530" y="2298"/>
                  </a:lnTo>
                  <a:lnTo>
                    <a:pt x="5543" y="2299"/>
                  </a:lnTo>
                  <a:lnTo>
                    <a:pt x="5552" y="2301"/>
                  </a:lnTo>
                  <a:lnTo>
                    <a:pt x="5566" y="2302"/>
                  </a:lnTo>
                  <a:lnTo>
                    <a:pt x="5575" y="2304"/>
                  </a:lnTo>
                  <a:lnTo>
                    <a:pt x="5588" y="2306"/>
                  </a:lnTo>
                  <a:lnTo>
                    <a:pt x="5597" y="2308"/>
                  </a:lnTo>
                  <a:lnTo>
                    <a:pt x="5610" y="2311"/>
                  </a:lnTo>
                  <a:lnTo>
                    <a:pt x="5620" y="2313"/>
                  </a:lnTo>
                  <a:lnTo>
                    <a:pt x="5633" y="2316"/>
                  </a:lnTo>
                  <a:lnTo>
                    <a:pt x="5641" y="2318"/>
                  </a:lnTo>
                  <a:lnTo>
                    <a:pt x="5654" y="2322"/>
                  </a:lnTo>
                  <a:lnTo>
                    <a:pt x="5663" y="2325"/>
                  </a:lnTo>
                  <a:lnTo>
                    <a:pt x="5676" y="2329"/>
                  </a:lnTo>
                  <a:lnTo>
                    <a:pt x="5684" y="2332"/>
                  </a:lnTo>
                  <a:lnTo>
                    <a:pt x="5697" y="2337"/>
                  </a:lnTo>
                  <a:lnTo>
                    <a:pt x="5705" y="2340"/>
                  </a:lnTo>
                  <a:lnTo>
                    <a:pt x="5718" y="2345"/>
                  </a:lnTo>
                  <a:lnTo>
                    <a:pt x="5726" y="2349"/>
                  </a:lnTo>
                  <a:lnTo>
                    <a:pt x="5738" y="2354"/>
                  </a:lnTo>
                  <a:lnTo>
                    <a:pt x="5747" y="2358"/>
                  </a:lnTo>
                  <a:lnTo>
                    <a:pt x="5759" y="2364"/>
                  </a:lnTo>
                  <a:lnTo>
                    <a:pt x="5767" y="2368"/>
                  </a:lnTo>
                  <a:lnTo>
                    <a:pt x="5778" y="2375"/>
                  </a:lnTo>
                  <a:lnTo>
                    <a:pt x="5788" y="2380"/>
                  </a:lnTo>
                  <a:lnTo>
                    <a:pt x="5799" y="2387"/>
                  </a:lnTo>
                  <a:lnTo>
                    <a:pt x="5807" y="2392"/>
                  </a:lnTo>
                  <a:lnTo>
                    <a:pt x="5818" y="2400"/>
                  </a:lnTo>
                  <a:lnTo>
                    <a:pt x="5826" y="2405"/>
                  </a:lnTo>
                  <a:lnTo>
                    <a:pt x="5837" y="2413"/>
                  </a:lnTo>
                  <a:lnTo>
                    <a:pt x="5844" y="2418"/>
                  </a:lnTo>
                  <a:lnTo>
                    <a:pt x="5855" y="2426"/>
                  </a:lnTo>
                  <a:lnTo>
                    <a:pt x="5862" y="2432"/>
                  </a:lnTo>
                  <a:lnTo>
                    <a:pt x="5873" y="2441"/>
                  </a:lnTo>
                  <a:lnTo>
                    <a:pt x="5880" y="2447"/>
                  </a:lnTo>
                  <a:lnTo>
                    <a:pt x="5890" y="2456"/>
                  </a:lnTo>
                  <a:lnTo>
                    <a:pt x="5896" y="2462"/>
                  </a:lnTo>
                  <a:lnTo>
                    <a:pt x="5906" y="2471"/>
                  </a:lnTo>
                  <a:lnTo>
                    <a:pt x="5913" y="2478"/>
                  </a:lnTo>
                  <a:lnTo>
                    <a:pt x="5922" y="2488"/>
                  </a:lnTo>
                  <a:lnTo>
                    <a:pt x="5928" y="2494"/>
                  </a:lnTo>
                  <a:lnTo>
                    <a:pt x="5937" y="2504"/>
                  </a:lnTo>
                  <a:lnTo>
                    <a:pt x="5943" y="2511"/>
                  </a:lnTo>
                  <a:lnTo>
                    <a:pt x="5952" y="2522"/>
                  </a:lnTo>
                  <a:lnTo>
                    <a:pt x="5958" y="2529"/>
                  </a:lnTo>
                  <a:lnTo>
                    <a:pt x="5966" y="2540"/>
                  </a:lnTo>
                  <a:lnTo>
                    <a:pt x="5971" y="2547"/>
                  </a:lnTo>
                  <a:lnTo>
                    <a:pt x="5979" y="2558"/>
                  </a:lnTo>
                  <a:lnTo>
                    <a:pt x="5984" y="2566"/>
                  </a:lnTo>
                  <a:lnTo>
                    <a:pt x="5992" y="2577"/>
                  </a:lnTo>
                  <a:lnTo>
                    <a:pt x="5997" y="2585"/>
                  </a:lnTo>
                  <a:lnTo>
                    <a:pt x="6004" y="2596"/>
                  </a:lnTo>
                  <a:lnTo>
                    <a:pt x="6009" y="2606"/>
                  </a:lnTo>
                  <a:lnTo>
                    <a:pt x="6016" y="2617"/>
                  </a:lnTo>
                  <a:lnTo>
                    <a:pt x="6020" y="2625"/>
                  </a:lnTo>
                  <a:lnTo>
                    <a:pt x="6026" y="2637"/>
                  </a:lnTo>
                  <a:lnTo>
                    <a:pt x="6030" y="2646"/>
                  </a:lnTo>
                  <a:lnTo>
                    <a:pt x="6035" y="2658"/>
                  </a:lnTo>
                  <a:lnTo>
                    <a:pt x="6039" y="2666"/>
                  </a:lnTo>
                  <a:lnTo>
                    <a:pt x="6044" y="2679"/>
                  </a:lnTo>
                  <a:lnTo>
                    <a:pt x="6047" y="2687"/>
                  </a:lnTo>
                  <a:lnTo>
                    <a:pt x="6052" y="2700"/>
                  </a:lnTo>
                  <a:lnTo>
                    <a:pt x="6055" y="2708"/>
                  </a:lnTo>
                  <a:lnTo>
                    <a:pt x="6059" y="2721"/>
                  </a:lnTo>
                  <a:lnTo>
                    <a:pt x="6062" y="2730"/>
                  </a:lnTo>
                  <a:lnTo>
                    <a:pt x="6066" y="2743"/>
                  </a:lnTo>
                  <a:lnTo>
                    <a:pt x="6068" y="2751"/>
                  </a:lnTo>
                  <a:lnTo>
                    <a:pt x="6071" y="2764"/>
                  </a:lnTo>
                  <a:lnTo>
                    <a:pt x="6073" y="2774"/>
                  </a:lnTo>
                  <a:lnTo>
                    <a:pt x="6076" y="2787"/>
                  </a:lnTo>
                  <a:lnTo>
                    <a:pt x="6078" y="2796"/>
                  </a:lnTo>
                  <a:lnTo>
                    <a:pt x="6080" y="2809"/>
                  </a:lnTo>
                  <a:lnTo>
                    <a:pt x="6082" y="2818"/>
                  </a:lnTo>
                  <a:lnTo>
                    <a:pt x="6083" y="2832"/>
                  </a:lnTo>
                  <a:lnTo>
                    <a:pt x="6085" y="2841"/>
                  </a:lnTo>
                  <a:lnTo>
                    <a:pt x="6086" y="2854"/>
                  </a:lnTo>
                  <a:lnTo>
                    <a:pt x="6087" y="2864"/>
                  </a:lnTo>
                  <a:lnTo>
                    <a:pt x="6087" y="2877"/>
                  </a:lnTo>
                  <a:lnTo>
                    <a:pt x="6088" y="2887"/>
                  </a:lnTo>
                  <a:lnTo>
                    <a:pt x="6088" y="2900"/>
                  </a:lnTo>
                  <a:lnTo>
                    <a:pt x="6088" y="2905"/>
                  </a:lnTo>
                  <a:lnTo>
                    <a:pt x="6088" y="3493"/>
                  </a:lnTo>
                  <a:lnTo>
                    <a:pt x="7514" y="3493"/>
                  </a:lnTo>
                  <a:lnTo>
                    <a:pt x="7549" y="3495"/>
                  </a:lnTo>
                  <a:lnTo>
                    <a:pt x="7583" y="3503"/>
                  </a:lnTo>
                  <a:lnTo>
                    <a:pt x="7615" y="3514"/>
                  </a:lnTo>
                  <a:lnTo>
                    <a:pt x="7646" y="3531"/>
                  </a:lnTo>
                  <a:lnTo>
                    <a:pt x="7674" y="3551"/>
                  </a:lnTo>
                  <a:lnTo>
                    <a:pt x="9110" y="4748"/>
                  </a:lnTo>
                  <a:lnTo>
                    <a:pt x="9133" y="4769"/>
                  </a:lnTo>
                  <a:lnTo>
                    <a:pt x="9153" y="4794"/>
                  </a:lnTo>
                  <a:lnTo>
                    <a:pt x="9169" y="4820"/>
                  </a:lnTo>
                  <a:lnTo>
                    <a:pt x="9183" y="4848"/>
                  </a:lnTo>
                  <a:lnTo>
                    <a:pt x="9192" y="4878"/>
                  </a:lnTo>
                  <a:lnTo>
                    <a:pt x="9198" y="4909"/>
                  </a:lnTo>
                  <a:lnTo>
                    <a:pt x="9200" y="4940"/>
                  </a:lnTo>
                  <a:lnTo>
                    <a:pt x="9200" y="6137"/>
                  </a:lnTo>
                  <a:lnTo>
                    <a:pt x="9198" y="6170"/>
                  </a:lnTo>
                  <a:lnTo>
                    <a:pt x="9191" y="6202"/>
                  </a:lnTo>
                  <a:lnTo>
                    <a:pt x="9181" y="6233"/>
                  </a:lnTo>
                  <a:lnTo>
                    <a:pt x="9167" y="6262"/>
                  </a:lnTo>
                  <a:lnTo>
                    <a:pt x="9148" y="6289"/>
                  </a:lnTo>
                  <a:lnTo>
                    <a:pt x="9127" y="6314"/>
                  </a:lnTo>
                  <a:lnTo>
                    <a:pt x="9102" y="6335"/>
                  </a:lnTo>
                  <a:lnTo>
                    <a:pt x="9075" y="6354"/>
                  </a:lnTo>
                  <a:lnTo>
                    <a:pt x="9046" y="6368"/>
                  </a:lnTo>
                  <a:lnTo>
                    <a:pt x="9015" y="6378"/>
                  </a:lnTo>
                  <a:lnTo>
                    <a:pt x="8983" y="6385"/>
                  </a:lnTo>
                  <a:lnTo>
                    <a:pt x="8950" y="6387"/>
                  </a:lnTo>
                  <a:lnTo>
                    <a:pt x="8337" y="6387"/>
                  </a:lnTo>
                  <a:lnTo>
                    <a:pt x="8342" y="6409"/>
                  </a:lnTo>
                  <a:lnTo>
                    <a:pt x="8344" y="6418"/>
                  </a:lnTo>
                  <a:lnTo>
                    <a:pt x="8349" y="6449"/>
                  </a:lnTo>
                  <a:lnTo>
                    <a:pt x="8350" y="6458"/>
                  </a:lnTo>
                  <a:lnTo>
                    <a:pt x="8355" y="6489"/>
                  </a:lnTo>
                  <a:lnTo>
                    <a:pt x="8356" y="6498"/>
                  </a:lnTo>
                  <a:lnTo>
                    <a:pt x="8359" y="6530"/>
                  </a:lnTo>
                  <a:lnTo>
                    <a:pt x="8359" y="6539"/>
                  </a:lnTo>
                  <a:lnTo>
                    <a:pt x="8361" y="6570"/>
                  </a:lnTo>
                  <a:lnTo>
                    <a:pt x="8361" y="6580"/>
                  </a:lnTo>
                  <a:lnTo>
                    <a:pt x="8362" y="6611"/>
                  </a:lnTo>
                  <a:lnTo>
                    <a:pt x="8362" y="6621"/>
                  </a:lnTo>
                  <a:lnTo>
                    <a:pt x="8361" y="6652"/>
                  </a:lnTo>
                  <a:lnTo>
                    <a:pt x="8361" y="6662"/>
                  </a:lnTo>
                  <a:lnTo>
                    <a:pt x="8359" y="6693"/>
                  </a:lnTo>
                  <a:lnTo>
                    <a:pt x="8359" y="6702"/>
                  </a:lnTo>
                  <a:lnTo>
                    <a:pt x="8356" y="6734"/>
                  </a:lnTo>
                  <a:lnTo>
                    <a:pt x="8355" y="6743"/>
                  </a:lnTo>
                  <a:lnTo>
                    <a:pt x="8350" y="6774"/>
                  </a:lnTo>
                  <a:lnTo>
                    <a:pt x="8349" y="6783"/>
                  </a:lnTo>
                  <a:lnTo>
                    <a:pt x="8344" y="6814"/>
                  </a:lnTo>
                  <a:lnTo>
                    <a:pt x="8342" y="6823"/>
                  </a:lnTo>
                  <a:lnTo>
                    <a:pt x="8336" y="6854"/>
                  </a:lnTo>
                  <a:lnTo>
                    <a:pt x="8334" y="6863"/>
                  </a:lnTo>
                  <a:lnTo>
                    <a:pt x="8326" y="6893"/>
                  </a:lnTo>
                  <a:lnTo>
                    <a:pt x="8324" y="6902"/>
                  </a:lnTo>
                  <a:lnTo>
                    <a:pt x="8315" y="6932"/>
                  </a:lnTo>
                  <a:lnTo>
                    <a:pt x="8312" y="6941"/>
                  </a:lnTo>
                  <a:lnTo>
                    <a:pt x="8302" y="6970"/>
                  </a:lnTo>
                  <a:lnTo>
                    <a:pt x="8299" y="6979"/>
                  </a:lnTo>
                  <a:lnTo>
                    <a:pt x="8289" y="7008"/>
                  </a:lnTo>
                  <a:lnTo>
                    <a:pt x="8285" y="7017"/>
                  </a:lnTo>
                  <a:lnTo>
                    <a:pt x="8273" y="7046"/>
                  </a:lnTo>
                  <a:lnTo>
                    <a:pt x="8270" y="7054"/>
                  </a:lnTo>
                  <a:lnTo>
                    <a:pt x="8257" y="7083"/>
                  </a:lnTo>
                  <a:lnTo>
                    <a:pt x="8253" y="7091"/>
                  </a:lnTo>
                  <a:lnTo>
                    <a:pt x="8239" y="7119"/>
                  </a:lnTo>
                  <a:lnTo>
                    <a:pt x="8234" y="7127"/>
                  </a:lnTo>
                  <a:lnTo>
                    <a:pt x="8219" y="7155"/>
                  </a:lnTo>
                  <a:lnTo>
                    <a:pt x="8214" y="7165"/>
                  </a:lnTo>
                  <a:lnTo>
                    <a:pt x="8197" y="7192"/>
                  </a:lnTo>
                  <a:lnTo>
                    <a:pt x="8192" y="7199"/>
                  </a:lnTo>
                  <a:lnTo>
                    <a:pt x="8175" y="7226"/>
                  </a:lnTo>
                  <a:lnTo>
                    <a:pt x="8170" y="7233"/>
                  </a:lnTo>
                  <a:lnTo>
                    <a:pt x="8152" y="7259"/>
                  </a:lnTo>
                  <a:lnTo>
                    <a:pt x="8146" y="7266"/>
                  </a:lnTo>
                  <a:lnTo>
                    <a:pt x="8127" y="7291"/>
                  </a:lnTo>
                  <a:lnTo>
                    <a:pt x="8122" y="7298"/>
                  </a:lnTo>
                  <a:lnTo>
                    <a:pt x="8102" y="7322"/>
                  </a:lnTo>
                  <a:lnTo>
                    <a:pt x="8096" y="7329"/>
                  </a:lnTo>
                  <a:lnTo>
                    <a:pt x="8075" y="7352"/>
                  </a:lnTo>
                  <a:lnTo>
                    <a:pt x="8069" y="7359"/>
                  </a:lnTo>
                  <a:lnTo>
                    <a:pt x="8047" y="7382"/>
                  </a:lnTo>
                  <a:lnTo>
                    <a:pt x="8040" y="7388"/>
                  </a:lnTo>
                  <a:lnTo>
                    <a:pt x="8018" y="7410"/>
                  </a:lnTo>
                  <a:lnTo>
                    <a:pt x="8011" y="7416"/>
                  </a:lnTo>
                  <a:lnTo>
                    <a:pt x="7988" y="7437"/>
                  </a:lnTo>
                  <a:lnTo>
                    <a:pt x="7981" y="7443"/>
                  </a:lnTo>
                  <a:lnTo>
                    <a:pt x="7957" y="7463"/>
                  </a:lnTo>
                  <a:lnTo>
                    <a:pt x="7949" y="7469"/>
                  </a:lnTo>
                  <a:lnTo>
                    <a:pt x="7925" y="7488"/>
                  </a:lnTo>
                  <a:lnTo>
                    <a:pt x="7917" y="7494"/>
                  </a:lnTo>
                  <a:lnTo>
                    <a:pt x="7891" y="7512"/>
                  </a:lnTo>
                  <a:lnTo>
                    <a:pt x="7884" y="7517"/>
                  </a:lnTo>
                  <a:lnTo>
                    <a:pt x="7857" y="7535"/>
                  </a:lnTo>
                  <a:lnTo>
                    <a:pt x="7849" y="7540"/>
                  </a:lnTo>
                  <a:lnTo>
                    <a:pt x="7822" y="7556"/>
                  </a:lnTo>
                  <a:lnTo>
                    <a:pt x="7814" y="7561"/>
                  </a:lnTo>
                  <a:lnTo>
                    <a:pt x="7786" y="7576"/>
                  </a:lnTo>
                  <a:lnTo>
                    <a:pt x="7778" y="7581"/>
                  </a:lnTo>
                  <a:lnTo>
                    <a:pt x="7750" y="7595"/>
                  </a:lnTo>
                  <a:lnTo>
                    <a:pt x="7741" y="7599"/>
                  </a:lnTo>
                  <a:lnTo>
                    <a:pt x="7713" y="7612"/>
                  </a:lnTo>
                  <a:lnTo>
                    <a:pt x="7704" y="7615"/>
                  </a:lnTo>
                  <a:lnTo>
                    <a:pt x="7675" y="7627"/>
                  </a:lnTo>
                  <a:lnTo>
                    <a:pt x="7667" y="7631"/>
                  </a:lnTo>
                  <a:lnTo>
                    <a:pt x="7637" y="7641"/>
                  </a:lnTo>
                  <a:lnTo>
                    <a:pt x="7629" y="7645"/>
                  </a:lnTo>
                  <a:lnTo>
                    <a:pt x="7599" y="7654"/>
                  </a:lnTo>
                  <a:lnTo>
                    <a:pt x="7590" y="7657"/>
                  </a:lnTo>
                  <a:lnTo>
                    <a:pt x="7560" y="7666"/>
                  </a:lnTo>
                  <a:lnTo>
                    <a:pt x="7551" y="7668"/>
                  </a:lnTo>
                  <a:lnTo>
                    <a:pt x="7521" y="7676"/>
                  </a:lnTo>
                  <a:lnTo>
                    <a:pt x="7512" y="7678"/>
                  </a:lnTo>
                  <a:lnTo>
                    <a:pt x="7481" y="7684"/>
                  </a:lnTo>
                  <a:lnTo>
                    <a:pt x="7472" y="7686"/>
                  </a:lnTo>
                  <a:lnTo>
                    <a:pt x="7441" y="7691"/>
                  </a:lnTo>
                  <a:lnTo>
                    <a:pt x="7432" y="7692"/>
                  </a:lnTo>
                  <a:lnTo>
                    <a:pt x="7401" y="7697"/>
                  </a:lnTo>
                  <a:lnTo>
                    <a:pt x="7392" y="7698"/>
                  </a:lnTo>
                  <a:lnTo>
                    <a:pt x="7360" y="7701"/>
                  </a:lnTo>
                  <a:lnTo>
                    <a:pt x="7351" y="7701"/>
                  </a:lnTo>
                  <a:lnTo>
                    <a:pt x="7320" y="7703"/>
                  </a:lnTo>
                  <a:lnTo>
                    <a:pt x="7310" y="7703"/>
                  </a:lnTo>
                  <a:lnTo>
                    <a:pt x="7279" y="7704"/>
                  </a:lnTo>
                  <a:lnTo>
                    <a:pt x="7269" y="7704"/>
                  </a:lnTo>
                  <a:lnTo>
                    <a:pt x="7238" y="7703"/>
                  </a:lnTo>
                  <a:lnTo>
                    <a:pt x="7228" y="7703"/>
                  </a:lnTo>
                  <a:lnTo>
                    <a:pt x="7197" y="7701"/>
                  </a:lnTo>
                  <a:lnTo>
                    <a:pt x="7188" y="7701"/>
                  </a:lnTo>
                  <a:lnTo>
                    <a:pt x="7156" y="7698"/>
                  </a:lnTo>
                  <a:lnTo>
                    <a:pt x="7147" y="7697"/>
                  </a:lnTo>
                  <a:lnTo>
                    <a:pt x="7116" y="7692"/>
                  </a:lnTo>
                  <a:lnTo>
                    <a:pt x="7107" y="7691"/>
                  </a:lnTo>
                  <a:lnTo>
                    <a:pt x="7076" y="7686"/>
                  </a:lnTo>
                  <a:lnTo>
                    <a:pt x="7067" y="7684"/>
                  </a:lnTo>
                  <a:lnTo>
                    <a:pt x="7036" y="7678"/>
                  </a:lnTo>
                  <a:lnTo>
                    <a:pt x="7027" y="7676"/>
                  </a:lnTo>
                  <a:lnTo>
                    <a:pt x="6997" y="7668"/>
                  </a:lnTo>
                  <a:lnTo>
                    <a:pt x="6988" y="7666"/>
                  </a:lnTo>
                  <a:lnTo>
                    <a:pt x="6958" y="7657"/>
                  </a:lnTo>
                  <a:lnTo>
                    <a:pt x="6949" y="7654"/>
                  </a:lnTo>
                  <a:lnTo>
                    <a:pt x="6920" y="7644"/>
                  </a:lnTo>
                  <a:lnTo>
                    <a:pt x="6911" y="7641"/>
                  </a:lnTo>
                  <a:lnTo>
                    <a:pt x="6882" y="7631"/>
                  </a:lnTo>
                  <a:lnTo>
                    <a:pt x="6873" y="7627"/>
                  </a:lnTo>
                  <a:lnTo>
                    <a:pt x="6844" y="7615"/>
                  </a:lnTo>
                  <a:lnTo>
                    <a:pt x="6836" y="7612"/>
                  </a:lnTo>
                  <a:lnTo>
                    <a:pt x="6807" y="7599"/>
                  </a:lnTo>
                  <a:lnTo>
                    <a:pt x="6799" y="7595"/>
                  </a:lnTo>
                  <a:lnTo>
                    <a:pt x="6771" y="7581"/>
                  </a:lnTo>
                  <a:lnTo>
                    <a:pt x="6763" y="7576"/>
                  </a:lnTo>
                  <a:lnTo>
                    <a:pt x="6735" y="7561"/>
                  </a:lnTo>
                  <a:lnTo>
                    <a:pt x="6725" y="7556"/>
                  </a:lnTo>
                  <a:lnTo>
                    <a:pt x="6698" y="7539"/>
                  </a:lnTo>
                  <a:lnTo>
                    <a:pt x="6690" y="7534"/>
                  </a:lnTo>
                  <a:lnTo>
                    <a:pt x="6664" y="7517"/>
                  </a:lnTo>
                  <a:lnTo>
                    <a:pt x="6657" y="7512"/>
                  </a:lnTo>
                  <a:lnTo>
                    <a:pt x="6631" y="7494"/>
                  </a:lnTo>
                  <a:lnTo>
                    <a:pt x="6624" y="7488"/>
                  </a:lnTo>
                  <a:lnTo>
                    <a:pt x="6599" y="7469"/>
                  </a:lnTo>
                  <a:lnTo>
                    <a:pt x="6592" y="7463"/>
                  </a:lnTo>
                  <a:lnTo>
                    <a:pt x="6568" y="7443"/>
                  </a:lnTo>
                  <a:lnTo>
                    <a:pt x="6561" y="7437"/>
                  </a:lnTo>
                  <a:lnTo>
                    <a:pt x="6537" y="7416"/>
                  </a:lnTo>
                  <a:lnTo>
                    <a:pt x="6531" y="7410"/>
                  </a:lnTo>
                  <a:lnTo>
                    <a:pt x="6508" y="7388"/>
                  </a:lnTo>
                  <a:lnTo>
                    <a:pt x="6502" y="7382"/>
                  </a:lnTo>
                  <a:lnTo>
                    <a:pt x="6480" y="7359"/>
                  </a:lnTo>
                  <a:lnTo>
                    <a:pt x="6474" y="7352"/>
                  </a:lnTo>
                  <a:lnTo>
                    <a:pt x="6453" y="7329"/>
                  </a:lnTo>
                  <a:lnTo>
                    <a:pt x="6447" y="7322"/>
                  </a:lnTo>
                  <a:lnTo>
                    <a:pt x="6427" y="7298"/>
                  </a:lnTo>
                  <a:lnTo>
                    <a:pt x="6421" y="7291"/>
                  </a:lnTo>
                  <a:lnTo>
                    <a:pt x="6402" y="7266"/>
                  </a:lnTo>
                  <a:lnTo>
                    <a:pt x="6396" y="7258"/>
                  </a:lnTo>
                  <a:lnTo>
                    <a:pt x="6378" y="7233"/>
                  </a:lnTo>
                  <a:lnTo>
                    <a:pt x="6373" y="7225"/>
                  </a:lnTo>
                  <a:lnTo>
                    <a:pt x="6356" y="7199"/>
                  </a:lnTo>
                  <a:lnTo>
                    <a:pt x="6351" y="7191"/>
                  </a:lnTo>
                  <a:lnTo>
                    <a:pt x="6335" y="7164"/>
                  </a:lnTo>
                  <a:lnTo>
                    <a:pt x="6330" y="7156"/>
                  </a:lnTo>
                  <a:lnTo>
                    <a:pt x="6315" y="7128"/>
                  </a:lnTo>
                  <a:lnTo>
                    <a:pt x="6311" y="7120"/>
                  </a:lnTo>
                  <a:lnTo>
                    <a:pt x="6296" y="7092"/>
                  </a:lnTo>
                  <a:lnTo>
                    <a:pt x="6292" y="7084"/>
                  </a:lnTo>
                  <a:lnTo>
                    <a:pt x="6279" y="7055"/>
                  </a:lnTo>
                  <a:lnTo>
                    <a:pt x="6275" y="7047"/>
                  </a:lnTo>
                  <a:lnTo>
                    <a:pt x="6263" y="7018"/>
                  </a:lnTo>
                  <a:lnTo>
                    <a:pt x="6260" y="7009"/>
                  </a:lnTo>
                  <a:lnTo>
                    <a:pt x="6249" y="6980"/>
                  </a:lnTo>
                  <a:lnTo>
                    <a:pt x="6246" y="6971"/>
                  </a:lnTo>
                  <a:lnTo>
                    <a:pt x="6236" y="6941"/>
                  </a:lnTo>
                  <a:lnTo>
                    <a:pt x="6233" y="6932"/>
                  </a:lnTo>
                  <a:lnTo>
                    <a:pt x="6225" y="6902"/>
                  </a:lnTo>
                  <a:lnTo>
                    <a:pt x="6222" y="6893"/>
                  </a:lnTo>
                  <a:lnTo>
                    <a:pt x="6215" y="6863"/>
                  </a:lnTo>
                  <a:lnTo>
                    <a:pt x="6213" y="6854"/>
                  </a:lnTo>
                  <a:lnTo>
                    <a:pt x="6206" y="6823"/>
                  </a:lnTo>
                  <a:lnTo>
                    <a:pt x="6204" y="6814"/>
                  </a:lnTo>
                  <a:lnTo>
                    <a:pt x="6199" y="6783"/>
                  </a:lnTo>
                  <a:lnTo>
                    <a:pt x="6198" y="6774"/>
                  </a:lnTo>
                  <a:lnTo>
                    <a:pt x="6194" y="6743"/>
                  </a:lnTo>
                  <a:lnTo>
                    <a:pt x="6192" y="6734"/>
                  </a:lnTo>
                  <a:lnTo>
                    <a:pt x="6189" y="6702"/>
                  </a:lnTo>
                  <a:lnTo>
                    <a:pt x="6189" y="6693"/>
                  </a:lnTo>
                  <a:lnTo>
                    <a:pt x="6187" y="6662"/>
                  </a:lnTo>
                  <a:lnTo>
                    <a:pt x="6187" y="6652"/>
                  </a:lnTo>
                  <a:lnTo>
                    <a:pt x="6186" y="6621"/>
                  </a:lnTo>
                  <a:lnTo>
                    <a:pt x="6186" y="6611"/>
                  </a:lnTo>
                  <a:lnTo>
                    <a:pt x="6187" y="6580"/>
                  </a:lnTo>
                  <a:lnTo>
                    <a:pt x="6187" y="6570"/>
                  </a:lnTo>
                  <a:lnTo>
                    <a:pt x="6189" y="6539"/>
                  </a:lnTo>
                  <a:lnTo>
                    <a:pt x="6189" y="6530"/>
                  </a:lnTo>
                  <a:lnTo>
                    <a:pt x="6192" y="6498"/>
                  </a:lnTo>
                  <a:lnTo>
                    <a:pt x="6194" y="6489"/>
                  </a:lnTo>
                  <a:lnTo>
                    <a:pt x="6198" y="6458"/>
                  </a:lnTo>
                  <a:lnTo>
                    <a:pt x="6199" y="6449"/>
                  </a:lnTo>
                  <a:lnTo>
                    <a:pt x="6204" y="6418"/>
                  </a:lnTo>
                  <a:lnTo>
                    <a:pt x="6206" y="6409"/>
                  </a:lnTo>
                  <a:lnTo>
                    <a:pt x="6211" y="6387"/>
                  </a:lnTo>
                  <a:lnTo>
                    <a:pt x="5838" y="6387"/>
                  </a:lnTo>
                  <a:lnTo>
                    <a:pt x="5805" y="6385"/>
                  </a:lnTo>
                  <a:lnTo>
                    <a:pt x="5773" y="6378"/>
                  </a:lnTo>
                  <a:lnTo>
                    <a:pt x="5742" y="6368"/>
                  </a:lnTo>
                  <a:lnTo>
                    <a:pt x="5713" y="6354"/>
                  </a:lnTo>
                  <a:lnTo>
                    <a:pt x="5701" y="6345"/>
                  </a:lnTo>
                  <a:lnTo>
                    <a:pt x="5697" y="6347"/>
                  </a:lnTo>
                  <a:lnTo>
                    <a:pt x="5685" y="6351"/>
                  </a:lnTo>
                  <a:lnTo>
                    <a:pt x="5675" y="6355"/>
                  </a:lnTo>
                  <a:lnTo>
                    <a:pt x="5663" y="6359"/>
                  </a:lnTo>
                  <a:lnTo>
                    <a:pt x="5653" y="6362"/>
                  </a:lnTo>
                  <a:lnTo>
                    <a:pt x="5641" y="6365"/>
                  </a:lnTo>
                  <a:lnTo>
                    <a:pt x="5631" y="6368"/>
                  </a:lnTo>
                  <a:lnTo>
                    <a:pt x="5618" y="6371"/>
                  </a:lnTo>
                  <a:lnTo>
                    <a:pt x="5609" y="6373"/>
                  </a:lnTo>
                  <a:lnTo>
                    <a:pt x="5596" y="6376"/>
                  </a:lnTo>
                  <a:lnTo>
                    <a:pt x="5587" y="6377"/>
                  </a:lnTo>
                  <a:lnTo>
                    <a:pt x="5574" y="6380"/>
                  </a:lnTo>
                  <a:lnTo>
                    <a:pt x="5565" y="6381"/>
                  </a:lnTo>
                  <a:lnTo>
                    <a:pt x="5551" y="6383"/>
                  </a:lnTo>
                  <a:lnTo>
                    <a:pt x="5542" y="6384"/>
                  </a:lnTo>
                  <a:lnTo>
                    <a:pt x="5529" y="6385"/>
                  </a:lnTo>
                  <a:lnTo>
                    <a:pt x="5520" y="6386"/>
                  </a:lnTo>
                  <a:lnTo>
                    <a:pt x="5506" y="6386"/>
                  </a:lnTo>
                  <a:lnTo>
                    <a:pt x="5497" y="6387"/>
                  </a:lnTo>
                  <a:lnTo>
                    <a:pt x="5484" y="6387"/>
                  </a:lnTo>
                  <a:lnTo>
                    <a:pt x="5479" y="6387"/>
                  </a:lnTo>
                  <a:lnTo>
                    <a:pt x="4028" y="6387"/>
                  </a:lnTo>
                  <a:lnTo>
                    <a:pt x="4033" y="6409"/>
                  </a:lnTo>
                  <a:lnTo>
                    <a:pt x="4035" y="6418"/>
                  </a:lnTo>
                  <a:lnTo>
                    <a:pt x="4040" y="6449"/>
                  </a:lnTo>
                  <a:lnTo>
                    <a:pt x="4041" y="6458"/>
                  </a:lnTo>
                  <a:lnTo>
                    <a:pt x="4046" y="6489"/>
                  </a:lnTo>
                  <a:lnTo>
                    <a:pt x="4047" y="6498"/>
                  </a:lnTo>
                  <a:lnTo>
                    <a:pt x="4050" y="6530"/>
                  </a:lnTo>
                  <a:lnTo>
                    <a:pt x="4050" y="6539"/>
                  </a:lnTo>
                  <a:lnTo>
                    <a:pt x="4052" y="6570"/>
                  </a:lnTo>
                  <a:lnTo>
                    <a:pt x="4052" y="6580"/>
                  </a:lnTo>
                  <a:lnTo>
                    <a:pt x="4053" y="6611"/>
                  </a:lnTo>
                  <a:lnTo>
                    <a:pt x="4053" y="6621"/>
                  </a:lnTo>
                  <a:lnTo>
                    <a:pt x="4052" y="6652"/>
                  </a:lnTo>
                  <a:lnTo>
                    <a:pt x="4052" y="6662"/>
                  </a:lnTo>
                  <a:lnTo>
                    <a:pt x="4050" y="6693"/>
                  </a:lnTo>
                  <a:lnTo>
                    <a:pt x="4050" y="6702"/>
                  </a:lnTo>
                  <a:lnTo>
                    <a:pt x="4047" y="6734"/>
                  </a:lnTo>
                  <a:lnTo>
                    <a:pt x="4046" y="6743"/>
                  </a:lnTo>
                  <a:lnTo>
                    <a:pt x="4041" y="6774"/>
                  </a:lnTo>
                  <a:lnTo>
                    <a:pt x="4040" y="6783"/>
                  </a:lnTo>
                  <a:lnTo>
                    <a:pt x="4035" y="6814"/>
                  </a:lnTo>
                  <a:lnTo>
                    <a:pt x="4033" y="6823"/>
                  </a:lnTo>
                  <a:lnTo>
                    <a:pt x="4027" y="6854"/>
                  </a:lnTo>
                  <a:lnTo>
                    <a:pt x="4025" y="6863"/>
                  </a:lnTo>
                  <a:lnTo>
                    <a:pt x="4017" y="6893"/>
                  </a:lnTo>
                  <a:lnTo>
                    <a:pt x="4015" y="6902"/>
                  </a:lnTo>
                  <a:lnTo>
                    <a:pt x="4006" y="6932"/>
                  </a:lnTo>
                  <a:lnTo>
                    <a:pt x="4003" y="6941"/>
                  </a:lnTo>
                  <a:lnTo>
                    <a:pt x="3993" y="6970"/>
                  </a:lnTo>
                  <a:lnTo>
                    <a:pt x="3990" y="6979"/>
                  </a:lnTo>
                  <a:lnTo>
                    <a:pt x="3980" y="7008"/>
                  </a:lnTo>
                  <a:lnTo>
                    <a:pt x="3976" y="7017"/>
                  </a:lnTo>
                  <a:lnTo>
                    <a:pt x="3964" y="7046"/>
                  </a:lnTo>
                  <a:lnTo>
                    <a:pt x="3961" y="7054"/>
                  </a:lnTo>
                  <a:lnTo>
                    <a:pt x="3948" y="7083"/>
                  </a:lnTo>
                  <a:lnTo>
                    <a:pt x="3944" y="7091"/>
                  </a:lnTo>
                  <a:lnTo>
                    <a:pt x="3930" y="7119"/>
                  </a:lnTo>
                  <a:lnTo>
                    <a:pt x="3925" y="7127"/>
                  </a:lnTo>
                  <a:lnTo>
                    <a:pt x="3910" y="7155"/>
                  </a:lnTo>
                  <a:lnTo>
                    <a:pt x="3905" y="7165"/>
                  </a:lnTo>
                  <a:lnTo>
                    <a:pt x="3888" y="7192"/>
                  </a:lnTo>
                  <a:lnTo>
                    <a:pt x="3883" y="7200"/>
                  </a:lnTo>
                  <a:lnTo>
                    <a:pt x="3866" y="7226"/>
                  </a:lnTo>
                  <a:lnTo>
                    <a:pt x="3861" y="7233"/>
                  </a:lnTo>
                  <a:lnTo>
                    <a:pt x="3843" y="7259"/>
                  </a:lnTo>
                  <a:lnTo>
                    <a:pt x="3837" y="7266"/>
                  </a:lnTo>
                  <a:lnTo>
                    <a:pt x="3818" y="7291"/>
                  </a:lnTo>
                  <a:lnTo>
                    <a:pt x="3812" y="7298"/>
                  </a:lnTo>
                  <a:lnTo>
                    <a:pt x="3792" y="7322"/>
                  </a:lnTo>
                  <a:lnTo>
                    <a:pt x="3786" y="7329"/>
                  </a:lnTo>
                  <a:lnTo>
                    <a:pt x="3765" y="7353"/>
                  </a:lnTo>
                  <a:lnTo>
                    <a:pt x="3759" y="7359"/>
                  </a:lnTo>
                  <a:lnTo>
                    <a:pt x="3737" y="7382"/>
                  </a:lnTo>
                  <a:lnTo>
                    <a:pt x="3731" y="7388"/>
                  </a:lnTo>
                  <a:lnTo>
                    <a:pt x="3708" y="7410"/>
                  </a:lnTo>
                  <a:lnTo>
                    <a:pt x="3702" y="7416"/>
                  </a:lnTo>
                  <a:lnTo>
                    <a:pt x="3678" y="7437"/>
                  </a:lnTo>
                  <a:lnTo>
                    <a:pt x="3671" y="7443"/>
                  </a:lnTo>
                  <a:lnTo>
                    <a:pt x="3647" y="7463"/>
                  </a:lnTo>
                  <a:lnTo>
                    <a:pt x="3640" y="7469"/>
                  </a:lnTo>
                  <a:lnTo>
                    <a:pt x="3615" y="7488"/>
                  </a:lnTo>
                  <a:lnTo>
                    <a:pt x="3608" y="7494"/>
                  </a:lnTo>
                  <a:lnTo>
                    <a:pt x="3582" y="7512"/>
                  </a:lnTo>
                  <a:lnTo>
                    <a:pt x="3575" y="7517"/>
                  </a:lnTo>
                  <a:lnTo>
                    <a:pt x="3549" y="7534"/>
                  </a:lnTo>
                  <a:lnTo>
                    <a:pt x="3541" y="7539"/>
                  </a:lnTo>
                  <a:lnTo>
                    <a:pt x="3514" y="7556"/>
                  </a:lnTo>
                  <a:lnTo>
                    <a:pt x="3505" y="7561"/>
                  </a:lnTo>
                  <a:lnTo>
                    <a:pt x="3477" y="7576"/>
                  </a:lnTo>
                  <a:lnTo>
                    <a:pt x="3469" y="7581"/>
                  </a:lnTo>
                  <a:lnTo>
                    <a:pt x="3441" y="7595"/>
                  </a:lnTo>
                  <a:lnTo>
                    <a:pt x="3432" y="7599"/>
                  </a:lnTo>
                  <a:lnTo>
                    <a:pt x="3404" y="7612"/>
                  </a:lnTo>
                  <a:lnTo>
                    <a:pt x="3395" y="7615"/>
                  </a:lnTo>
                  <a:lnTo>
                    <a:pt x="3366" y="7627"/>
                  </a:lnTo>
                  <a:lnTo>
                    <a:pt x="3358" y="7631"/>
                  </a:lnTo>
                  <a:lnTo>
                    <a:pt x="3328" y="7641"/>
                  </a:lnTo>
                  <a:lnTo>
                    <a:pt x="3320" y="7645"/>
                  </a:lnTo>
                  <a:lnTo>
                    <a:pt x="3290" y="7654"/>
                  </a:lnTo>
                  <a:lnTo>
                    <a:pt x="3281" y="7657"/>
                  </a:lnTo>
                  <a:lnTo>
                    <a:pt x="3251" y="7666"/>
                  </a:lnTo>
                  <a:lnTo>
                    <a:pt x="3242" y="7668"/>
                  </a:lnTo>
                  <a:lnTo>
                    <a:pt x="3212" y="7676"/>
                  </a:lnTo>
                  <a:lnTo>
                    <a:pt x="3203" y="7678"/>
                  </a:lnTo>
                  <a:lnTo>
                    <a:pt x="3172" y="7684"/>
                  </a:lnTo>
                  <a:lnTo>
                    <a:pt x="3163" y="7686"/>
                  </a:lnTo>
                  <a:lnTo>
                    <a:pt x="3132" y="7691"/>
                  </a:lnTo>
                  <a:lnTo>
                    <a:pt x="3123" y="7692"/>
                  </a:lnTo>
                  <a:lnTo>
                    <a:pt x="3092" y="7697"/>
                  </a:lnTo>
                  <a:lnTo>
                    <a:pt x="3083" y="7698"/>
                  </a:lnTo>
                  <a:lnTo>
                    <a:pt x="3051" y="7701"/>
                  </a:lnTo>
                  <a:lnTo>
                    <a:pt x="3042" y="7701"/>
                  </a:lnTo>
                  <a:lnTo>
                    <a:pt x="3011" y="7703"/>
                  </a:lnTo>
                  <a:lnTo>
                    <a:pt x="3001" y="7703"/>
                  </a:lnTo>
                  <a:lnTo>
                    <a:pt x="2970" y="7704"/>
                  </a:lnTo>
                  <a:lnTo>
                    <a:pt x="2960" y="7704"/>
                  </a:lnTo>
                  <a:lnTo>
                    <a:pt x="2929" y="7703"/>
                  </a:lnTo>
                  <a:lnTo>
                    <a:pt x="2919" y="7703"/>
                  </a:lnTo>
                  <a:lnTo>
                    <a:pt x="2888" y="7701"/>
                  </a:lnTo>
                  <a:lnTo>
                    <a:pt x="2879" y="7701"/>
                  </a:lnTo>
                  <a:lnTo>
                    <a:pt x="2847" y="7698"/>
                  </a:lnTo>
                  <a:lnTo>
                    <a:pt x="2838" y="7697"/>
                  </a:lnTo>
                  <a:lnTo>
                    <a:pt x="2807" y="7692"/>
                  </a:lnTo>
                  <a:lnTo>
                    <a:pt x="2798" y="7691"/>
                  </a:lnTo>
                  <a:lnTo>
                    <a:pt x="2767" y="7686"/>
                  </a:lnTo>
                  <a:lnTo>
                    <a:pt x="2758" y="7684"/>
                  </a:lnTo>
                  <a:lnTo>
                    <a:pt x="2727" y="7678"/>
                  </a:lnTo>
                  <a:lnTo>
                    <a:pt x="2718" y="7676"/>
                  </a:lnTo>
                  <a:lnTo>
                    <a:pt x="2688" y="7668"/>
                  </a:lnTo>
                  <a:lnTo>
                    <a:pt x="2679" y="7666"/>
                  </a:lnTo>
                  <a:lnTo>
                    <a:pt x="2649" y="7657"/>
                  </a:lnTo>
                  <a:lnTo>
                    <a:pt x="2640" y="7654"/>
                  </a:lnTo>
                  <a:lnTo>
                    <a:pt x="2611" y="7644"/>
                  </a:lnTo>
                  <a:lnTo>
                    <a:pt x="2602" y="7641"/>
                  </a:lnTo>
                  <a:lnTo>
                    <a:pt x="2573" y="7631"/>
                  </a:lnTo>
                  <a:lnTo>
                    <a:pt x="2564" y="7627"/>
                  </a:lnTo>
                  <a:lnTo>
                    <a:pt x="2535" y="7615"/>
                  </a:lnTo>
                  <a:lnTo>
                    <a:pt x="2527" y="7612"/>
                  </a:lnTo>
                  <a:lnTo>
                    <a:pt x="2498" y="7599"/>
                  </a:lnTo>
                  <a:lnTo>
                    <a:pt x="2490" y="7595"/>
                  </a:lnTo>
                  <a:lnTo>
                    <a:pt x="2462" y="7581"/>
                  </a:lnTo>
                  <a:lnTo>
                    <a:pt x="2454" y="7576"/>
                  </a:lnTo>
                  <a:lnTo>
                    <a:pt x="2426" y="7561"/>
                  </a:lnTo>
                  <a:lnTo>
                    <a:pt x="2416" y="7556"/>
                  </a:lnTo>
                  <a:lnTo>
                    <a:pt x="2389" y="7539"/>
                  </a:lnTo>
                  <a:lnTo>
                    <a:pt x="2381" y="7534"/>
                  </a:lnTo>
                  <a:lnTo>
                    <a:pt x="2355" y="7517"/>
                  </a:lnTo>
                  <a:lnTo>
                    <a:pt x="2348" y="7512"/>
                  </a:lnTo>
                  <a:lnTo>
                    <a:pt x="2322" y="7494"/>
                  </a:lnTo>
                  <a:lnTo>
                    <a:pt x="2315" y="7488"/>
                  </a:lnTo>
                  <a:lnTo>
                    <a:pt x="2290" y="7469"/>
                  </a:lnTo>
                  <a:lnTo>
                    <a:pt x="2283" y="7463"/>
                  </a:lnTo>
                  <a:lnTo>
                    <a:pt x="2259" y="7443"/>
                  </a:lnTo>
                  <a:lnTo>
                    <a:pt x="2252" y="7437"/>
                  </a:lnTo>
                  <a:lnTo>
                    <a:pt x="2228" y="7416"/>
                  </a:lnTo>
                  <a:lnTo>
                    <a:pt x="2222" y="7410"/>
                  </a:lnTo>
                  <a:lnTo>
                    <a:pt x="2199" y="7388"/>
                  </a:lnTo>
                  <a:lnTo>
                    <a:pt x="2193" y="7382"/>
                  </a:lnTo>
                  <a:lnTo>
                    <a:pt x="2171" y="7359"/>
                  </a:lnTo>
                  <a:lnTo>
                    <a:pt x="2165" y="7352"/>
                  </a:lnTo>
                  <a:lnTo>
                    <a:pt x="2144" y="7329"/>
                  </a:lnTo>
                  <a:lnTo>
                    <a:pt x="2138" y="7322"/>
                  </a:lnTo>
                  <a:lnTo>
                    <a:pt x="2118" y="7298"/>
                  </a:lnTo>
                  <a:lnTo>
                    <a:pt x="2112" y="7291"/>
                  </a:lnTo>
                  <a:lnTo>
                    <a:pt x="2093" y="7266"/>
                  </a:lnTo>
                  <a:lnTo>
                    <a:pt x="2087" y="7258"/>
                  </a:lnTo>
                  <a:lnTo>
                    <a:pt x="2069" y="7233"/>
                  </a:lnTo>
                  <a:lnTo>
                    <a:pt x="2064" y="7225"/>
                  </a:lnTo>
                  <a:lnTo>
                    <a:pt x="2047" y="7199"/>
                  </a:lnTo>
                  <a:lnTo>
                    <a:pt x="2042" y="7191"/>
                  </a:lnTo>
                  <a:lnTo>
                    <a:pt x="2026" y="7164"/>
                  </a:lnTo>
                  <a:lnTo>
                    <a:pt x="2021" y="7156"/>
                  </a:lnTo>
                  <a:lnTo>
                    <a:pt x="2006" y="7128"/>
                  </a:lnTo>
                  <a:lnTo>
                    <a:pt x="2002" y="7120"/>
                  </a:lnTo>
                  <a:lnTo>
                    <a:pt x="1987" y="7092"/>
                  </a:lnTo>
                  <a:lnTo>
                    <a:pt x="1983" y="7084"/>
                  </a:lnTo>
                  <a:lnTo>
                    <a:pt x="1970" y="7055"/>
                  </a:lnTo>
                  <a:lnTo>
                    <a:pt x="1966" y="7047"/>
                  </a:lnTo>
                  <a:lnTo>
                    <a:pt x="1954" y="7018"/>
                  </a:lnTo>
                  <a:lnTo>
                    <a:pt x="1951" y="7009"/>
                  </a:lnTo>
                  <a:lnTo>
                    <a:pt x="1940" y="6980"/>
                  </a:lnTo>
                  <a:lnTo>
                    <a:pt x="1937" y="6971"/>
                  </a:lnTo>
                  <a:lnTo>
                    <a:pt x="1927" y="6941"/>
                  </a:lnTo>
                  <a:lnTo>
                    <a:pt x="1924" y="6932"/>
                  </a:lnTo>
                  <a:lnTo>
                    <a:pt x="1916" y="6902"/>
                  </a:lnTo>
                  <a:lnTo>
                    <a:pt x="1913" y="6893"/>
                  </a:lnTo>
                  <a:lnTo>
                    <a:pt x="1906" y="6863"/>
                  </a:lnTo>
                  <a:lnTo>
                    <a:pt x="1904" y="6854"/>
                  </a:lnTo>
                  <a:lnTo>
                    <a:pt x="1897" y="6823"/>
                  </a:lnTo>
                  <a:lnTo>
                    <a:pt x="1895" y="6814"/>
                  </a:lnTo>
                  <a:lnTo>
                    <a:pt x="1890" y="6783"/>
                  </a:lnTo>
                  <a:lnTo>
                    <a:pt x="1889" y="6774"/>
                  </a:lnTo>
                  <a:lnTo>
                    <a:pt x="1885" y="6743"/>
                  </a:lnTo>
                  <a:lnTo>
                    <a:pt x="1883" y="6734"/>
                  </a:lnTo>
                  <a:lnTo>
                    <a:pt x="1880" y="6702"/>
                  </a:lnTo>
                  <a:lnTo>
                    <a:pt x="1880" y="6693"/>
                  </a:lnTo>
                  <a:lnTo>
                    <a:pt x="1878" y="6662"/>
                  </a:lnTo>
                  <a:lnTo>
                    <a:pt x="1878" y="6652"/>
                  </a:lnTo>
                  <a:lnTo>
                    <a:pt x="1877" y="6621"/>
                  </a:lnTo>
                  <a:lnTo>
                    <a:pt x="1877" y="6611"/>
                  </a:lnTo>
                  <a:lnTo>
                    <a:pt x="1878" y="6580"/>
                  </a:lnTo>
                  <a:lnTo>
                    <a:pt x="1878" y="6570"/>
                  </a:lnTo>
                  <a:lnTo>
                    <a:pt x="1880" y="6539"/>
                  </a:lnTo>
                  <a:lnTo>
                    <a:pt x="1880" y="6530"/>
                  </a:lnTo>
                  <a:lnTo>
                    <a:pt x="1883" y="6498"/>
                  </a:lnTo>
                  <a:lnTo>
                    <a:pt x="1885" y="6489"/>
                  </a:lnTo>
                  <a:lnTo>
                    <a:pt x="1889" y="6458"/>
                  </a:lnTo>
                  <a:lnTo>
                    <a:pt x="1890" y="6449"/>
                  </a:lnTo>
                  <a:lnTo>
                    <a:pt x="1895" y="6418"/>
                  </a:lnTo>
                  <a:lnTo>
                    <a:pt x="1897" y="6409"/>
                  </a:lnTo>
                  <a:lnTo>
                    <a:pt x="1902" y="6387"/>
                  </a:lnTo>
                  <a:lnTo>
                    <a:pt x="1409" y="6387"/>
                  </a:lnTo>
                  <a:lnTo>
                    <a:pt x="1404" y="6387"/>
                  </a:lnTo>
                  <a:lnTo>
                    <a:pt x="1391" y="6387"/>
                  </a:lnTo>
                  <a:lnTo>
                    <a:pt x="1382" y="6386"/>
                  </a:lnTo>
                  <a:lnTo>
                    <a:pt x="1368" y="6386"/>
                  </a:lnTo>
                  <a:lnTo>
                    <a:pt x="1359" y="6385"/>
                  </a:lnTo>
                  <a:lnTo>
                    <a:pt x="1346" y="6384"/>
                  </a:lnTo>
                  <a:lnTo>
                    <a:pt x="1337" y="6383"/>
                  </a:lnTo>
                  <a:lnTo>
                    <a:pt x="1323" y="6381"/>
                  </a:lnTo>
                  <a:lnTo>
                    <a:pt x="1314" y="6380"/>
                  </a:lnTo>
                  <a:lnTo>
                    <a:pt x="1301" y="6377"/>
                  </a:lnTo>
                  <a:lnTo>
                    <a:pt x="1292" y="6376"/>
                  </a:lnTo>
                  <a:lnTo>
                    <a:pt x="1279" y="6373"/>
                  </a:lnTo>
                  <a:lnTo>
                    <a:pt x="1270" y="6371"/>
                  </a:lnTo>
                  <a:lnTo>
                    <a:pt x="1257" y="6368"/>
                  </a:lnTo>
                  <a:lnTo>
                    <a:pt x="1247" y="6365"/>
                  </a:lnTo>
                  <a:lnTo>
                    <a:pt x="1235" y="6362"/>
                  </a:lnTo>
                  <a:lnTo>
                    <a:pt x="1225" y="6359"/>
                  </a:lnTo>
                  <a:lnTo>
                    <a:pt x="1213" y="6355"/>
                  </a:lnTo>
                  <a:lnTo>
                    <a:pt x="1203" y="6351"/>
                  </a:lnTo>
                  <a:lnTo>
                    <a:pt x="1191" y="6347"/>
                  </a:lnTo>
                  <a:lnTo>
                    <a:pt x="1182" y="6343"/>
                  </a:lnTo>
                  <a:lnTo>
                    <a:pt x="1170" y="6338"/>
                  </a:lnTo>
                  <a:lnTo>
                    <a:pt x="1160" y="6334"/>
                  </a:lnTo>
                  <a:lnTo>
                    <a:pt x="1148" y="6328"/>
                  </a:lnTo>
                  <a:lnTo>
                    <a:pt x="1139" y="6324"/>
                  </a:lnTo>
                  <a:lnTo>
                    <a:pt x="1127" y="6318"/>
                  </a:lnTo>
                  <a:lnTo>
                    <a:pt x="1119" y="6313"/>
                  </a:lnTo>
                  <a:lnTo>
                    <a:pt x="1107" y="6307"/>
                  </a:lnTo>
                  <a:lnTo>
                    <a:pt x="1100" y="6303"/>
                  </a:lnTo>
                  <a:lnTo>
                    <a:pt x="1089" y="6296"/>
                  </a:lnTo>
                  <a:lnTo>
                    <a:pt x="1081" y="6291"/>
                  </a:lnTo>
                  <a:lnTo>
                    <a:pt x="1070" y="6283"/>
                  </a:lnTo>
                  <a:lnTo>
                    <a:pt x="1062" y="6278"/>
                  </a:lnTo>
                  <a:lnTo>
                    <a:pt x="1051" y="6270"/>
                  </a:lnTo>
                  <a:lnTo>
                    <a:pt x="1044" y="6265"/>
                  </a:lnTo>
                  <a:lnTo>
                    <a:pt x="1033" y="6257"/>
                  </a:lnTo>
                  <a:lnTo>
                    <a:pt x="1026" y="6251"/>
                  </a:lnTo>
                  <a:lnTo>
                    <a:pt x="1016" y="6243"/>
                  </a:lnTo>
                  <a:lnTo>
                    <a:pt x="1009" y="6237"/>
                  </a:lnTo>
                  <a:lnTo>
                    <a:pt x="999" y="6228"/>
                  </a:lnTo>
                  <a:lnTo>
                    <a:pt x="992" y="6221"/>
                  </a:lnTo>
                  <a:lnTo>
                    <a:pt x="982" y="6212"/>
                  </a:lnTo>
                  <a:lnTo>
                    <a:pt x="976" y="6206"/>
                  </a:lnTo>
                  <a:lnTo>
                    <a:pt x="967" y="6196"/>
                  </a:lnTo>
                  <a:lnTo>
                    <a:pt x="960" y="6190"/>
                  </a:lnTo>
                  <a:lnTo>
                    <a:pt x="951" y="6180"/>
                  </a:lnTo>
                  <a:lnTo>
                    <a:pt x="945" y="6173"/>
                  </a:lnTo>
                  <a:lnTo>
                    <a:pt x="937" y="6163"/>
                  </a:lnTo>
                  <a:lnTo>
                    <a:pt x="931" y="6155"/>
                  </a:lnTo>
                  <a:lnTo>
                    <a:pt x="923" y="6145"/>
                  </a:lnTo>
                  <a:lnTo>
                    <a:pt x="918" y="6138"/>
                  </a:lnTo>
                  <a:lnTo>
                    <a:pt x="910" y="6127"/>
                  </a:lnTo>
                  <a:lnTo>
                    <a:pt x="905" y="6119"/>
                  </a:lnTo>
                  <a:lnTo>
                    <a:pt x="897" y="6108"/>
                  </a:lnTo>
                  <a:lnTo>
                    <a:pt x="892" y="6101"/>
                  </a:lnTo>
                  <a:lnTo>
                    <a:pt x="885" y="6089"/>
                  </a:lnTo>
                  <a:lnTo>
                    <a:pt x="878" y="6077"/>
                  </a:lnTo>
                  <a:lnTo>
                    <a:pt x="872" y="6065"/>
                  </a:lnTo>
                  <a:lnTo>
                    <a:pt x="868" y="6057"/>
                  </a:lnTo>
                  <a:lnTo>
                    <a:pt x="862" y="6045"/>
                  </a:lnTo>
                  <a:lnTo>
                    <a:pt x="858" y="6037"/>
                  </a:lnTo>
                  <a:lnTo>
                    <a:pt x="852" y="6025"/>
                  </a:lnTo>
                  <a:lnTo>
                    <a:pt x="849" y="6017"/>
                  </a:lnTo>
                  <a:lnTo>
                    <a:pt x="844" y="6004"/>
                  </a:lnTo>
                  <a:lnTo>
                    <a:pt x="840" y="5996"/>
                  </a:lnTo>
                  <a:lnTo>
                    <a:pt x="836" y="5983"/>
                  </a:lnTo>
                  <a:lnTo>
                    <a:pt x="833" y="5975"/>
                  </a:lnTo>
                  <a:lnTo>
                    <a:pt x="829" y="5962"/>
                  </a:lnTo>
                  <a:lnTo>
                    <a:pt x="826" y="5953"/>
                  </a:lnTo>
                  <a:lnTo>
                    <a:pt x="822" y="5940"/>
                  </a:lnTo>
                  <a:lnTo>
                    <a:pt x="820" y="5931"/>
                  </a:lnTo>
                  <a:lnTo>
                    <a:pt x="817" y="5918"/>
                  </a:lnTo>
                  <a:lnTo>
                    <a:pt x="814" y="5909"/>
                  </a:lnTo>
                  <a:lnTo>
                    <a:pt x="812" y="5896"/>
                  </a:lnTo>
                  <a:lnTo>
                    <a:pt x="810" y="5887"/>
                  </a:lnTo>
                  <a:lnTo>
                    <a:pt x="808" y="5874"/>
                  </a:lnTo>
                  <a:lnTo>
                    <a:pt x="806" y="5865"/>
                  </a:lnTo>
                  <a:lnTo>
                    <a:pt x="805" y="5851"/>
                  </a:lnTo>
                  <a:lnTo>
                    <a:pt x="803" y="5842"/>
                  </a:lnTo>
                  <a:lnTo>
                    <a:pt x="802" y="5829"/>
                  </a:lnTo>
                  <a:lnTo>
                    <a:pt x="801" y="5819"/>
                  </a:lnTo>
                  <a:lnTo>
                    <a:pt x="801" y="5806"/>
                  </a:lnTo>
                  <a:lnTo>
                    <a:pt x="800" y="5796"/>
                  </a:lnTo>
                  <a:lnTo>
                    <a:pt x="800" y="5783"/>
                  </a:lnTo>
                  <a:lnTo>
                    <a:pt x="800" y="5778"/>
                  </a:lnTo>
                  <a:lnTo>
                    <a:pt x="800" y="2905"/>
                  </a:lnTo>
                  <a:lnTo>
                    <a:pt x="800" y="2900"/>
                  </a:lnTo>
                  <a:lnTo>
                    <a:pt x="800" y="2887"/>
                  </a:lnTo>
                  <a:lnTo>
                    <a:pt x="801" y="2877"/>
                  </a:lnTo>
                  <a:lnTo>
                    <a:pt x="801" y="2864"/>
                  </a:lnTo>
                  <a:lnTo>
                    <a:pt x="802" y="2854"/>
                  </a:lnTo>
                  <a:lnTo>
                    <a:pt x="803" y="2841"/>
                  </a:lnTo>
                  <a:lnTo>
                    <a:pt x="805" y="2832"/>
                  </a:lnTo>
                  <a:lnTo>
                    <a:pt x="806" y="2818"/>
                  </a:lnTo>
                  <a:lnTo>
                    <a:pt x="808" y="2809"/>
                  </a:lnTo>
                  <a:lnTo>
                    <a:pt x="810" y="2796"/>
                  </a:lnTo>
                  <a:lnTo>
                    <a:pt x="812" y="2787"/>
                  </a:lnTo>
                  <a:lnTo>
                    <a:pt x="815" y="2774"/>
                  </a:lnTo>
                  <a:lnTo>
                    <a:pt x="817" y="2764"/>
                  </a:lnTo>
                  <a:lnTo>
                    <a:pt x="820" y="2751"/>
                  </a:lnTo>
                  <a:lnTo>
                    <a:pt x="822" y="2743"/>
                  </a:lnTo>
                  <a:lnTo>
                    <a:pt x="826" y="2730"/>
                  </a:lnTo>
                  <a:lnTo>
                    <a:pt x="829" y="2721"/>
                  </a:lnTo>
                  <a:lnTo>
                    <a:pt x="833" y="2708"/>
                  </a:lnTo>
                  <a:lnTo>
                    <a:pt x="836" y="2700"/>
                  </a:lnTo>
                  <a:lnTo>
                    <a:pt x="841" y="2687"/>
                  </a:lnTo>
                  <a:lnTo>
                    <a:pt x="844" y="2679"/>
                  </a:lnTo>
                  <a:lnTo>
                    <a:pt x="849" y="2666"/>
                  </a:lnTo>
                  <a:lnTo>
                    <a:pt x="853" y="2658"/>
                  </a:lnTo>
                  <a:lnTo>
                    <a:pt x="858" y="2646"/>
                  </a:lnTo>
                  <a:lnTo>
                    <a:pt x="862" y="2637"/>
                  </a:lnTo>
                  <a:lnTo>
                    <a:pt x="868" y="2625"/>
                  </a:lnTo>
                  <a:lnTo>
                    <a:pt x="872" y="2617"/>
                  </a:lnTo>
                  <a:lnTo>
                    <a:pt x="879" y="2606"/>
                  </a:lnTo>
                  <a:lnTo>
                    <a:pt x="884" y="2596"/>
                  </a:lnTo>
                  <a:lnTo>
                    <a:pt x="891" y="2585"/>
                  </a:lnTo>
                  <a:lnTo>
                    <a:pt x="896" y="2577"/>
                  </a:lnTo>
                  <a:lnTo>
                    <a:pt x="904" y="2566"/>
                  </a:lnTo>
                  <a:lnTo>
                    <a:pt x="909" y="2558"/>
                  </a:lnTo>
                  <a:lnTo>
                    <a:pt x="917" y="2547"/>
                  </a:lnTo>
                  <a:lnTo>
                    <a:pt x="922" y="2540"/>
                  </a:lnTo>
                  <a:lnTo>
                    <a:pt x="930" y="2529"/>
                  </a:lnTo>
                  <a:lnTo>
                    <a:pt x="936" y="2522"/>
                  </a:lnTo>
                  <a:lnTo>
                    <a:pt x="945" y="2511"/>
                  </a:lnTo>
                  <a:lnTo>
                    <a:pt x="951" y="2504"/>
                  </a:lnTo>
                  <a:lnTo>
                    <a:pt x="960" y="2494"/>
                  </a:lnTo>
                  <a:lnTo>
                    <a:pt x="966" y="2488"/>
                  </a:lnTo>
                  <a:lnTo>
                    <a:pt x="975" y="2478"/>
                  </a:lnTo>
                  <a:lnTo>
                    <a:pt x="982" y="2471"/>
                  </a:lnTo>
                  <a:lnTo>
                    <a:pt x="992" y="2462"/>
                  </a:lnTo>
                  <a:lnTo>
                    <a:pt x="998" y="2456"/>
                  </a:lnTo>
                  <a:lnTo>
                    <a:pt x="1008" y="2447"/>
                  </a:lnTo>
                  <a:lnTo>
                    <a:pt x="1015" y="2441"/>
                  </a:lnTo>
                  <a:lnTo>
                    <a:pt x="1026" y="2432"/>
                  </a:lnTo>
                  <a:lnTo>
                    <a:pt x="1033" y="2426"/>
                  </a:lnTo>
                  <a:lnTo>
                    <a:pt x="1044" y="2418"/>
                  </a:lnTo>
                  <a:lnTo>
                    <a:pt x="1051" y="2413"/>
                  </a:lnTo>
                  <a:lnTo>
                    <a:pt x="1062" y="2405"/>
                  </a:lnTo>
                  <a:lnTo>
                    <a:pt x="1070" y="2400"/>
                  </a:lnTo>
                  <a:lnTo>
                    <a:pt x="1081" y="2392"/>
                  </a:lnTo>
                  <a:lnTo>
                    <a:pt x="1089" y="2387"/>
                  </a:lnTo>
                  <a:lnTo>
                    <a:pt x="1100" y="2380"/>
                  </a:lnTo>
                  <a:lnTo>
                    <a:pt x="1110" y="2375"/>
                  </a:lnTo>
                  <a:lnTo>
                    <a:pt x="1121" y="2368"/>
                  </a:lnTo>
                  <a:lnTo>
                    <a:pt x="1129" y="2364"/>
                  </a:lnTo>
                  <a:lnTo>
                    <a:pt x="1141" y="2358"/>
                  </a:lnTo>
                  <a:lnTo>
                    <a:pt x="1150" y="2354"/>
                  </a:lnTo>
                  <a:lnTo>
                    <a:pt x="1162" y="2349"/>
                  </a:lnTo>
                  <a:lnTo>
                    <a:pt x="1170" y="2345"/>
                  </a:lnTo>
                  <a:lnTo>
                    <a:pt x="1183" y="2340"/>
                  </a:lnTo>
                  <a:lnTo>
                    <a:pt x="1191" y="2337"/>
                  </a:lnTo>
                  <a:lnTo>
                    <a:pt x="1204" y="2332"/>
                  </a:lnTo>
                  <a:lnTo>
                    <a:pt x="1212" y="2329"/>
                  </a:lnTo>
                  <a:lnTo>
                    <a:pt x="1225" y="2325"/>
                  </a:lnTo>
                  <a:lnTo>
                    <a:pt x="1234" y="2322"/>
                  </a:lnTo>
                  <a:lnTo>
                    <a:pt x="1247" y="2318"/>
                  </a:lnTo>
                  <a:lnTo>
                    <a:pt x="1255" y="2316"/>
                  </a:lnTo>
                  <a:lnTo>
                    <a:pt x="1268" y="2313"/>
                  </a:lnTo>
                  <a:lnTo>
                    <a:pt x="1278" y="2311"/>
                  </a:lnTo>
                  <a:lnTo>
                    <a:pt x="1291" y="2308"/>
                  </a:lnTo>
                  <a:lnTo>
                    <a:pt x="1300" y="2306"/>
                  </a:lnTo>
                  <a:lnTo>
                    <a:pt x="1313" y="2304"/>
                  </a:lnTo>
                  <a:lnTo>
                    <a:pt x="1322" y="2302"/>
                  </a:lnTo>
                  <a:lnTo>
                    <a:pt x="1336" y="2301"/>
                  </a:lnTo>
                  <a:lnTo>
                    <a:pt x="1345" y="2299"/>
                  </a:lnTo>
                  <a:lnTo>
                    <a:pt x="1358" y="2298"/>
                  </a:lnTo>
                  <a:lnTo>
                    <a:pt x="1368" y="2297"/>
                  </a:lnTo>
                  <a:lnTo>
                    <a:pt x="1381" y="2297"/>
                  </a:lnTo>
                  <a:close/>
                  <a:moveTo>
                    <a:pt x="7423" y="3993"/>
                  </a:moveTo>
                  <a:lnTo>
                    <a:pt x="6088" y="3993"/>
                  </a:lnTo>
                  <a:lnTo>
                    <a:pt x="6088" y="5778"/>
                  </a:lnTo>
                  <a:lnTo>
                    <a:pt x="6088" y="5887"/>
                  </a:lnTo>
                  <a:lnTo>
                    <a:pt x="6467" y="5887"/>
                  </a:lnTo>
                  <a:lnTo>
                    <a:pt x="6474" y="5880"/>
                  </a:lnTo>
                  <a:lnTo>
                    <a:pt x="6480" y="5873"/>
                  </a:lnTo>
                  <a:lnTo>
                    <a:pt x="6502" y="5850"/>
                  </a:lnTo>
                  <a:lnTo>
                    <a:pt x="6508" y="5844"/>
                  </a:lnTo>
                  <a:lnTo>
                    <a:pt x="6531" y="5822"/>
                  </a:lnTo>
                  <a:lnTo>
                    <a:pt x="6537" y="5816"/>
                  </a:lnTo>
                  <a:lnTo>
                    <a:pt x="6561" y="5795"/>
                  </a:lnTo>
                  <a:lnTo>
                    <a:pt x="6568" y="5789"/>
                  </a:lnTo>
                  <a:lnTo>
                    <a:pt x="6592" y="5769"/>
                  </a:lnTo>
                  <a:lnTo>
                    <a:pt x="6599" y="5763"/>
                  </a:lnTo>
                  <a:lnTo>
                    <a:pt x="6624" y="5744"/>
                  </a:lnTo>
                  <a:lnTo>
                    <a:pt x="6631" y="5738"/>
                  </a:lnTo>
                  <a:lnTo>
                    <a:pt x="6657" y="5720"/>
                  </a:lnTo>
                  <a:lnTo>
                    <a:pt x="6664" y="5715"/>
                  </a:lnTo>
                  <a:lnTo>
                    <a:pt x="6690" y="5698"/>
                  </a:lnTo>
                  <a:lnTo>
                    <a:pt x="6698" y="5693"/>
                  </a:lnTo>
                  <a:lnTo>
                    <a:pt x="6725" y="5676"/>
                  </a:lnTo>
                  <a:lnTo>
                    <a:pt x="6735" y="5671"/>
                  </a:lnTo>
                  <a:lnTo>
                    <a:pt x="6763" y="5656"/>
                  </a:lnTo>
                  <a:lnTo>
                    <a:pt x="6771" y="5651"/>
                  </a:lnTo>
                  <a:lnTo>
                    <a:pt x="6799" y="5637"/>
                  </a:lnTo>
                  <a:lnTo>
                    <a:pt x="6807" y="5633"/>
                  </a:lnTo>
                  <a:lnTo>
                    <a:pt x="6836" y="5620"/>
                  </a:lnTo>
                  <a:lnTo>
                    <a:pt x="6844" y="5617"/>
                  </a:lnTo>
                  <a:lnTo>
                    <a:pt x="6873" y="5605"/>
                  </a:lnTo>
                  <a:lnTo>
                    <a:pt x="6882" y="5601"/>
                  </a:lnTo>
                  <a:lnTo>
                    <a:pt x="6911" y="5591"/>
                  </a:lnTo>
                  <a:lnTo>
                    <a:pt x="6920" y="5588"/>
                  </a:lnTo>
                  <a:lnTo>
                    <a:pt x="6949" y="5578"/>
                  </a:lnTo>
                  <a:lnTo>
                    <a:pt x="6958" y="5575"/>
                  </a:lnTo>
                  <a:lnTo>
                    <a:pt x="6988" y="5566"/>
                  </a:lnTo>
                  <a:lnTo>
                    <a:pt x="6997" y="5564"/>
                  </a:lnTo>
                  <a:lnTo>
                    <a:pt x="7027" y="5556"/>
                  </a:lnTo>
                  <a:lnTo>
                    <a:pt x="7036" y="5554"/>
                  </a:lnTo>
                  <a:lnTo>
                    <a:pt x="7067" y="5548"/>
                  </a:lnTo>
                  <a:lnTo>
                    <a:pt x="7076" y="5546"/>
                  </a:lnTo>
                  <a:lnTo>
                    <a:pt x="7107" y="5541"/>
                  </a:lnTo>
                  <a:lnTo>
                    <a:pt x="7116" y="5540"/>
                  </a:lnTo>
                  <a:lnTo>
                    <a:pt x="7147" y="5535"/>
                  </a:lnTo>
                  <a:lnTo>
                    <a:pt x="7156" y="5534"/>
                  </a:lnTo>
                  <a:lnTo>
                    <a:pt x="7188" y="5531"/>
                  </a:lnTo>
                  <a:lnTo>
                    <a:pt x="7197" y="5531"/>
                  </a:lnTo>
                  <a:lnTo>
                    <a:pt x="7228" y="5529"/>
                  </a:lnTo>
                  <a:lnTo>
                    <a:pt x="7238" y="5529"/>
                  </a:lnTo>
                  <a:lnTo>
                    <a:pt x="7269" y="5528"/>
                  </a:lnTo>
                  <a:lnTo>
                    <a:pt x="7279" y="5528"/>
                  </a:lnTo>
                  <a:lnTo>
                    <a:pt x="7310" y="5529"/>
                  </a:lnTo>
                  <a:lnTo>
                    <a:pt x="7320" y="5529"/>
                  </a:lnTo>
                  <a:lnTo>
                    <a:pt x="7351" y="5531"/>
                  </a:lnTo>
                  <a:lnTo>
                    <a:pt x="7360" y="5531"/>
                  </a:lnTo>
                  <a:lnTo>
                    <a:pt x="7392" y="5534"/>
                  </a:lnTo>
                  <a:lnTo>
                    <a:pt x="7401" y="5535"/>
                  </a:lnTo>
                  <a:lnTo>
                    <a:pt x="7432" y="5540"/>
                  </a:lnTo>
                  <a:lnTo>
                    <a:pt x="7441" y="5541"/>
                  </a:lnTo>
                  <a:lnTo>
                    <a:pt x="7472" y="5546"/>
                  </a:lnTo>
                  <a:lnTo>
                    <a:pt x="7481" y="5548"/>
                  </a:lnTo>
                  <a:lnTo>
                    <a:pt x="7512" y="5554"/>
                  </a:lnTo>
                  <a:lnTo>
                    <a:pt x="7521" y="5556"/>
                  </a:lnTo>
                  <a:lnTo>
                    <a:pt x="7551" y="5564"/>
                  </a:lnTo>
                  <a:lnTo>
                    <a:pt x="7560" y="5566"/>
                  </a:lnTo>
                  <a:lnTo>
                    <a:pt x="7590" y="5575"/>
                  </a:lnTo>
                  <a:lnTo>
                    <a:pt x="7599" y="5578"/>
                  </a:lnTo>
                  <a:lnTo>
                    <a:pt x="7629" y="5587"/>
                  </a:lnTo>
                  <a:lnTo>
                    <a:pt x="7637" y="5591"/>
                  </a:lnTo>
                  <a:lnTo>
                    <a:pt x="7667" y="5601"/>
                  </a:lnTo>
                  <a:lnTo>
                    <a:pt x="7675" y="5605"/>
                  </a:lnTo>
                  <a:lnTo>
                    <a:pt x="7704" y="5617"/>
                  </a:lnTo>
                  <a:lnTo>
                    <a:pt x="7713" y="5620"/>
                  </a:lnTo>
                  <a:lnTo>
                    <a:pt x="7741" y="5633"/>
                  </a:lnTo>
                  <a:lnTo>
                    <a:pt x="7750" y="5637"/>
                  </a:lnTo>
                  <a:lnTo>
                    <a:pt x="7778" y="5651"/>
                  </a:lnTo>
                  <a:lnTo>
                    <a:pt x="7786" y="5656"/>
                  </a:lnTo>
                  <a:lnTo>
                    <a:pt x="7814" y="5671"/>
                  </a:lnTo>
                  <a:lnTo>
                    <a:pt x="7822" y="5676"/>
                  </a:lnTo>
                  <a:lnTo>
                    <a:pt x="7849" y="5692"/>
                  </a:lnTo>
                  <a:lnTo>
                    <a:pt x="7857" y="5697"/>
                  </a:lnTo>
                  <a:lnTo>
                    <a:pt x="7884" y="5715"/>
                  </a:lnTo>
                  <a:lnTo>
                    <a:pt x="7891" y="5720"/>
                  </a:lnTo>
                  <a:lnTo>
                    <a:pt x="7917" y="5738"/>
                  </a:lnTo>
                  <a:lnTo>
                    <a:pt x="7925" y="5744"/>
                  </a:lnTo>
                  <a:lnTo>
                    <a:pt x="7949" y="5763"/>
                  </a:lnTo>
                  <a:lnTo>
                    <a:pt x="7957" y="5769"/>
                  </a:lnTo>
                  <a:lnTo>
                    <a:pt x="7981" y="5789"/>
                  </a:lnTo>
                  <a:lnTo>
                    <a:pt x="7988" y="5795"/>
                  </a:lnTo>
                  <a:lnTo>
                    <a:pt x="8011" y="5816"/>
                  </a:lnTo>
                  <a:lnTo>
                    <a:pt x="8018" y="5822"/>
                  </a:lnTo>
                  <a:lnTo>
                    <a:pt x="8040" y="5844"/>
                  </a:lnTo>
                  <a:lnTo>
                    <a:pt x="8047" y="5850"/>
                  </a:lnTo>
                  <a:lnTo>
                    <a:pt x="8069" y="5873"/>
                  </a:lnTo>
                  <a:lnTo>
                    <a:pt x="8075" y="5880"/>
                  </a:lnTo>
                  <a:lnTo>
                    <a:pt x="8081" y="5887"/>
                  </a:lnTo>
                  <a:lnTo>
                    <a:pt x="8700" y="5887"/>
                  </a:lnTo>
                  <a:lnTo>
                    <a:pt x="8700" y="5057"/>
                  </a:lnTo>
                  <a:lnTo>
                    <a:pt x="7423" y="3993"/>
                  </a:lnTo>
                  <a:close/>
                  <a:moveTo>
                    <a:pt x="7816" y="6387"/>
                  </a:moveTo>
                  <a:lnTo>
                    <a:pt x="6733" y="6387"/>
                  </a:lnTo>
                  <a:lnTo>
                    <a:pt x="6727" y="6402"/>
                  </a:lnTo>
                  <a:lnTo>
                    <a:pt x="6719" y="6422"/>
                  </a:lnTo>
                  <a:lnTo>
                    <a:pt x="6712" y="6443"/>
                  </a:lnTo>
                  <a:lnTo>
                    <a:pt x="6706" y="6464"/>
                  </a:lnTo>
                  <a:lnTo>
                    <a:pt x="6701" y="6485"/>
                  </a:lnTo>
                  <a:lnTo>
                    <a:pt x="6696" y="6507"/>
                  </a:lnTo>
                  <a:lnTo>
                    <a:pt x="6693" y="6528"/>
                  </a:lnTo>
                  <a:lnTo>
                    <a:pt x="6690" y="6550"/>
                  </a:lnTo>
                  <a:lnTo>
                    <a:pt x="6688" y="6572"/>
                  </a:lnTo>
                  <a:lnTo>
                    <a:pt x="6686" y="6594"/>
                  </a:lnTo>
                  <a:lnTo>
                    <a:pt x="6686" y="6616"/>
                  </a:lnTo>
                  <a:lnTo>
                    <a:pt x="6686" y="6638"/>
                  </a:lnTo>
                  <a:lnTo>
                    <a:pt x="6688" y="6660"/>
                  </a:lnTo>
                  <a:lnTo>
                    <a:pt x="6690" y="6682"/>
                  </a:lnTo>
                  <a:lnTo>
                    <a:pt x="6693" y="6703"/>
                  </a:lnTo>
                  <a:lnTo>
                    <a:pt x="6696" y="6725"/>
                  </a:lnTo>
                  <a:lnTo>
                    <a:pt x="6701" y="6746"/>
                  </a:lnTo>
                  <a:lnTo>
                    <a:pt x="6706" y="6767"/>
                  </a:lnTo>
                  <a:lnTo>
                    <a:pt x="6712" y="6788"/>
                  </a:lnTo>
                  <a:lnTo>
                    <a:pt x="6719" y="6809"/>
                  </a:lnTo>
                  <a:lnTo>
                    <a:pt x="6727" y="6830"/>
                  </a:lnTo>
                  <a:lnTo>
                    <a:pt x="6735" y="6850"/>
                  </a:lnTo>
                  <a:lnTo>
                    <a:pt x="6745" y="6870"/>
                  </a:lnTo>
                  <a:lnTo>
                    <a:pt x="6755" y="6890"/>
                  </a:lnTo>
                  <a:lnTo>
                    <a:pt x="6766" y="6910"/>
                  </a:lnTo>
                  <a:lnTo>
                    <a:pt x="6777" y="6929"/>
                  </a:lnTo>
                  <a:lnTo>
                    <a:pt x="6789" y="6947"/>
                  </a:lnTo>
                  <a:lnTo>
                    <a:pt x="6802" y="6965"/>
                  </a:lnTo>
                  <a:lnTo>
                    <a:pt x="6815" y="6983"/>
                  </a:lnTo>
                  <a:lnTo>
                    <a:pt x="6829" y="7000"/>
                  </a:lnTo>
                  <a:lnTo>
                    <a:pt x="6844" y="7016"/>
                  </a:lnTo>
                  <a:lnTo>
                    <a:pt x="6859" y="7032"/>
                  </a:lnTo>
                  <a:lnTo>
                    <a:pt x="6875" y="7047"/>
                  </a:lnTo>
                  <a:lnTo>
                    <a:pt x="6891" y="7062"/>
                  </a:lnTo>
                  <a:lnTo>
                    <a:pt x="6908" y="7076"/>
                  </a:lnTo>
                  <a:lnTo>
                    <a:pt x="6925" y="7089"/>
                  </a:lnTo>
                  <a:lnTo>
                    <a:pt x="6943" y="7102"/>
                  </a:lnTo>
                  <a:lnTo>
                    <a:pt x="6962" y="7114"/>
                  </a:lnTo>
                  <a:lnTo>
                    <a:pt x="6980" y="7125"/>
                  </a:lnTo>
                  <a:lnTo>
                    <a:pt x="6999" y="7136"/>
                  </a:lnTo>
                  <a:lnTo>
                    <a:pt x="7019" y="7146"/>
                  </a:lnTo>
                  <a:lnTo>
                    <a:pt x="7039" y="7155"/>
                  </a:lnTo>
                  <a:lnTo>
                    <a:pt x="7059" y="7163"/>
                  </a:lnTo>
                  <a:lnTo>
                    <a:pt x="7080" y="7171"/>
                  </a:lnTo>
                  <a:lnTo>
                    <a:pt x="7101" y="7178"/>
                  </a:lnTo>
                  <a:lnTo>
                    <a:pt x="7122" y="7184"/>
                  </a:lnTo>
                  <a:lnTo>
                    <a:pt x="7143" y="7189"/>
                  </a:lnTo>
                  <a:lnTo>
                    <a:pt x="7165" y="7194"/>
                  </a:lnTo>
                  <a:lnTo>
                    <a:pt x="7187" y="7197"/>
                  </a:lnTo>
                  <a:lnTo>
                    <a:pt x="7208" y="7200"/>
                  </a:lnTo>
                  <a:lnTo>
                    <a:pt x="7230" y="7202"/>
                  </a:lnTo>
                  <a:lnTo>
                    <a:pt x="7252" y="7204"/>
                  </a:lnTo>
                  <a:lnTo>
                    <a:pt x="7274" y="7204"/>
                  </a:lnTo>
                  <a:lnTo>
                    <a:pt x="7296" y="7204"/>
                  </a:lnTo>
                  <a:lnTo>
                    <a:pt x="7318" y="7202"/>
                  </a:lnTo>
                  <a:lnTo>
                    <a:pt x="7340" y="7200"/>
                  </a:lnTo>
                  <a:lnTo>
                    <a:pt x="7362" y="7197"/>
                  </a:lnTo>
                  <a:lnTo>
                    <a:pt x="7383" y="7194"/>
                  </a:lnTo>
                  <a:lnTo>
                    <a:pt x="7405" y="7189"/>
                  </a:lnTo>
                  <a:lnTo>
                    <a:pt x="7426" y="7184"/>
                  </a:lnTo>
                  <a:lnTo>
                    <a:pt x="7447" y="7178"/>
                  </a:lnTo>
                  <a:lnTo>
                    <a:pt x="7468" y="7171"/>
                  </a:lnTo>
                  <a:lnTo>
                    <a:pt x="7489" y="7163"/>
                  </a:lnTo>
                  <a:lnTo>
                    <a:pt x="7509" y="7155"/>
                  </a:lnTo>
                  <a:lnTo>
                    <a:pt x="7529" y="7146"/>
                  </a:lnTo>
                  <a:lnTo>
                    <a:pt x="7549" y="7136"/>
                  </a:lnTo>
                  <a:lnTo>
                    <a:pt x="7568" y="7125"/>
                  </a:lnTo>
                  <a:lnTo>
                    <a:pt x="7587" y="7114"/>
                  </a:lnTo>
                  <a:lnTo>
                    <a:pt x="7605" y="7102"/>
                  </a:lnTo>
                  <a:lnTo>
                    <a:pt x="7623" y="7089"/>
                  </a:lnTo>
                  <a:lnTo>
                    <a:pt x="7641" y="7076"/>
                  </a:lnTo>
                  <a:lnTo>
                    <a:pt x="7658" y="7062"/>
                  </a:lnTo>
                  <a:lnTo>
                    <a:pt x="7674" y="7047"/>
                  </a:lnTo>
                  <a:lnTo>
                    <a:pt x="7690" y="7032"/>
                  </a:lnTo>
                  <a:lnTo>
                    <a:pt x="7705" y="7016"/>
                  </a:lnTo>
                  <a:lnTo>
                    <a:pt x="7720" y="6999"/>
                  </a:lnTo>
                  <a:lnTo>
                    <a:pt x="7734" y="6982"/>
                  </a:lnTo>
                  <a:lnTo>
                    <a:pt x="7747" y="6965"/>
                  </a:lnTo>
                  <a:lnTo>
                    <a:pt x="7760" y="6947"/>
                  </a:lnTo>
                  <a:lnTo>
                    <a:pt x="7772" y="6928"/>
                  </a:lnTo>
                  <a:lnTo>
                    <a:pt x="7783" y="6910"/>
                  </a:lnTo>
                  <a:lnTo>
                    <a:pt x="7794" y="6891"/>
                  </a:lnTo>
                  <a:lnTo>
                    <a:pt x="7804" y="6871"/>
                  </a:lnTo>
                  <a:lnTo>
                    <a:pt x="7813" y="6851"/>
                  </a:lnTo>
                  <a:lnTo>
                    <a:pt x="7821" y="6831"/>
                  </a:lnTo>
                  <a:lnTo>
                    <a:pt x="7829" y="6810"/>
                  </a:lnTo>
                  <a:lnTo>
                    <a:pt x="7836" y="6789"/>
                  </a:lnTo>
                  <a:lnTo>
                    <a:pt x="7842" y="6768"/>
                  </a:lnTo>
                  <a:lnTo>
                    <a:pt x="7847" y="6747"/>
                  </a:lnTo>
                  <a:lnTo>
                    <a:pt x="7852" y="6725"/>
                  </a:lnTo>
                  <a:lnTo>
                    <a:pt x="7855" y="6703"/>
                  </a:lnTo>
                  <a:lnTo>
                    <a:pt x="7858" y="6682"/>
                  </a:lnTo>
                  <a:lnTo>
                    <a:pt x="7860" y="6660"/>
                  </a:lnTo>
                  <a:lnTo>
                    <a:pt x="7862" y="6638"/>
                  </a:lnTo>
                  <a:lnTo>
                    <a:pt x="7862" y="6616"/>
                  </a:lnTo>
                  <a:lnTo>
                    <a:pt x="7862" y="6594"/>
                  </a:lnTo>
                  <a:lnTo>
                    <a:pt x="7860" y="6572"/>
                  </a:lnTo>
                  <a:lnTo>
                    <a:pt x="7858" y="6550"/>
                  </a:lnTo>
                  <a:lnTo>
                    <a:pt x="7855" y="6528"/>
                  </a:lnTo>
                  <a:lnTo>
                    <a:pt x="7852" y="6507"/>
                  </a:lnTo>
                  <a:lnTo>
                    <a:pt x="7847" y="6485"/>
                  </a:lnTo>
                  <a:lnTo>
                    <a:pt x="7842" y="6464"/>
                  </a:lnTo>
                  <a:lnTo>
                    <a:pt x="7836" y="6443"/>
                  </a:lnTo>
                  <a:lnTo>
                    <a:pt x="7829" y="6422"/>
                  </a:lnTo>
                  <a:lnTo>
                    <a:pt x="7821" y="6401"/>
                  </a:lnTo>
                  <a:lnTo>
                    <a:pt x="7816" y="6387"/>
                  </a:lnTo>
                  <a:close/>
                  <a:moveTo>
                    <a:pt x="5483" y="2796"/>
                  </a:moveTo>
                  <a:lnTo>
                    <a:pt x="5477" y="2796"/>
                  </a:lnTo>
                  <a:lnTo>
                    <a:pt x="1411" y="2796"/>
                  </a:lnTo>
                  <a:lnTo>
                    <a:pt x="1405" y="2796"/>
                  </a:lnTo>
                  <a:lnTo>
                    <a:pt x="1401" y="2796"/>
                  </a:lnTo>
                  <a:lnTo>
                    <a:pt x="1397" y="2797"/>
                  </a:lnTo>
                  <a:lnTo>
                    <a:pt x="1393" y="2797"/>
                  </a:lnTo>
                  <a:lnTo>
                    <a:pt x="1389" y="2798"/>
                  </a:lnTo>
                  <a:lnTo>
                    <a:pt x="1385" y="2799"/>
                  </a:lnTo>
                  <a:lnTo>
                    <a:pt x="1381" y="2800"/>
                  </a:lnTo>
                  <a:lnTo>
                    <a:pt x="1377" y="2801"/>
                  </a:lnTo>
                  <a:lnTo>
                    <a:pt x="1373" y="2802"/>
                  </a:lnTo>
                  <a:lnTo>
                    <a:pt x="1369" y="2804"/>
                  </a:lnTo>
                  <a:lnTo>
                    <a:pt x="1366" y="2805"/>
                  </a:lnTo>
                  <a:lnTo>
                    <a:pt x="1362" y="2807"/>
                  </a:lnTo>
                  <a:lnTo>
                    <a:pt x="1358" y="2809"/>
                  </a:lnTo>
                  <a:lnTo>
                    <a:pt x="1355" y="2811"/>
                  </a:lnTo>
                  <a:lnTo>
                    <a:pt x="1352" y="2812"/>
                  </a:lnTo>
                  <a:lnTo>
                    <a:pt x="1348" y="2815"/>
                  </a:lnTo>
                  <a:lnTo>
                    <a:pt x="1345" y="2817"/>
                  </a:lnTo>
                  <a:lnTo>
                    <a:pt x="1341" y="2820"/>
                  </a:lnTo>
                  <a:lnTo>
                    <a:pt x="1338" y="2823"/>
                  </a:lnTo>
                  <a:lnTo>
                    <a:pt x="1335" y="2825"/>
                  </a:lnTo>
                  <a:lnTo>
                    <a:pt x="1332" y="2828"/>
                  </a:lnTo>
                  <a:lnTo>
                    <a:pt x="1329" y="2831"/>
                  </a:lnTo>
                  <a:lnTo>
                    <a:pt x="1327" y="2834"/>
                  </a:lnTo>
                  <a:lnTo>
                    <a:pt x="1324" y="2837"/>
                  </a:lnTo>
                  <a:lnTo>
                    <a:pt x="1321" y="2841"/>
                  </a:lnTo>
                  <a:lnTo>
                    <a:pt x="1319" y="2844"/>
                  </a:lnTo>
                  <a:lnTo>
                    <a:pt x="1316" y="2848"/>
                  </a:lnTo>
                  <a:lnTo>
                    <a:pt x="1315" y="2851"/>
                  </a:lnTo>
                  <a:lnTo>
                    <a:pt x="1313" y="2854"/>
                  </a:lnTo>
                  <a:lnTo>
                    <a:pt x="1311" y="2858"/>
                  </a:lnTo>
                  <a:lnTo>
                    <a:pt x="1309" y="2862"/>
                  </a:lnTo>
                  <a:lnTo>
                    <a:pt x="1308" y="2865"/>
                  </a:lnTo>
                  <a:lnTo>
                    <a:pt x="1306" y="2869"/>
                  </a:lnTo>
                  <a:lnTo>
                    <a:pt x="1305" y="2873"/>
                  </a:lnTo>
                  <a:lnTo>
                    <a:pt x="1304" y="2877"/>
                  </a:lnTo>
                  <a:lnTo>
                    <a:pt x="1303" y="2881"/>
                  </a:lnTo>
                  <a:lnTo>
                    <a:pt x="1302" y="2885"/>
                  </a:lnTo>
                  <a:lnTo>
                    <a:pt x="1301" y="2889"/>
                  </a:lnTo>
                  <a:lnTo>
                    <a:pt x="1301" y="2893"/>
                  </a:lnTo>
                  <a:lnTo>
                    <a:pt x="1300" y="2897"/>
                  </a:lnTo>
                  <a:lnTo>
                    <a:pt x="1300" y="2901"/>
                  </a:lnTo>
                  <a:lnTo>
                    <a:pt x="1300" y="2907"/>
                  </a:lnTo>
                  <a:lnTo>
                    <a:pt x="1300" y="5776"/>
                  </a:lnTo>
                  <a:lnTo>
                    <a:pt x="1300" y="5782"/>
                  </a:lnTo>
                  <a:lnTo>
                    <a:pt x="1300" y="5786"/>
                  </a:lnTo>
                  <a:lnTo>
                    <a:pt x="1301" y="5790"/>
                  </a:lnTo>
                  <a:lnTo>
                    <a:pt x="1301" y="5794"/>
                  </a:lnTo>
                  <a:lnTo>
                    <a:pt x="1302" y="5798"/>
                  </a:lnTo>
                  <a:lnTo>
                    <a:pt x="1303" y="5802"/>
                  </a:lnTo>
                  <a:lnTo>
                    <a:pt x="1304" y="5806"/>
                  </a:lnTo>
                  <a:lnTo>
                    <a:pt x="1305" y="5810"/>
                  </a:lnTo>
                  <a:lnTo>
                    <a:pt x="1306" y="5814"/>
                  </a:lnTo>
                  <a:lnTo>
                    <a:pt x="1308" y="5819"/>
                  </a:lnTo>
                  <a:lnTo>
                    <a:pt x="1310" y="5823"/>
                  </a:lnTo>
                  <a:lnTo>
                    <a:pt x="1312" y="5827"/>
                  </a:lnTo>
                  <a:lnTo>
                    <a:pt x="1314" y="5831"/>
                  </a:lnTo>
                  <a:lnTo>
                    <a:pt x="1315" y="5833"/>
                  </a:lnTo>
                  <a:lnTo>
                    <a:pt x="1315" y="5834"/>
                  </a:lnTo>
                  <a:lnTo>
                    <a:pt x="1318" y="5838"/>
                  </a:lnTo>
                  <a:lnTo>
                    <a:pt x="1320" y="5842"/>
                  </a:lnTo>
                  <a:lnTo>
                    <a:pt x="1323" y="5845"/>
                  </a:lnTo>
                  <a:lnTo>
                    <a:pt x="1326" y="5848"/>
                  </a:lnTo>
                  <a:lnTo>
                    <a:pt x="1329" y="5851"/>
                  </a:lnTo>
                  <a:lnTo>
                    <a:pt x="1332" y="5854"/>
                  </a:lnTo>
                  <a:lnTo>
                    <a:pt x="1335" y="5857"/>
                  </a:lnTo>
                  <a:lnTo>
                    <a:pt x="1338" y="5860"/>
                  </a:lnTo>
                  <a:lnTo>
                    <a:pt x="1341" y="5863"/>
                  </a:lnTo>
                  <a:lnTo>
                    <a:pt x="1345" y="5866"/>
                  </a:lnTo>
                  <a:lnTo>
                    <a:pt x="1348" y="5868"/>
                  </a:lnTo>
                  <a:lnTo>
                    <a:pt x="1352" y="5871"/>
                  </a:lnTo>
                  <a:lnTo>
                    <a:pt x="1356" y="5873"/>
                  </a:lnTo>
                  <a:lnTo>
                    <a:pt x="1360" y="5876"/>
                  </a:lnTo>
                  <a:lnTo>
                    <a:pt x="1363" y="5877"/>
                  </a:lnTo>
                  <a:lnTo>
                    <a:pt x="1367" y="5879"/>
                  </a:lnTo>
                  <a:lnTo>
                    <a:pt x="1370" y="5880"/>
                  </a:lnTo>
                  <a:lnTo>
                    <a:pt x="1373" y="5881"/>
                  </a:lnTo>
                  <a:lnTo>
                    <a:pt x="1377" y="5882"/>
                  </a:lnTo>
                  <a:lnTo>
                    <a:pt x="1380" y="5883"/>
                  </a:lnTo>
                  <a:lnTo>
                    <a:pt x="1384" y="5884"/>
                  </a:lnTo>
                  <a:lnTo>
                    <a:pt x="1388" y="5885"/>
                  </a:lnTo>
                  <a:lnTo>
                    <a:pt x="1392" y="5886"/>
                  </a:lnTo>
                  <a:lnTo>
                    <a:pt x="1396" y="5886"/>
                  </a:lnTo>
                  <a:lnTo>
                    <a:pt x="1400" y="5887"/>
                  </a:lnTo>
                  <a:lnTo>
                    <a:pt x="1405" y="5887"/>
                  </a:lnTo>
                  <a:lnTo>
                    <a:pt x="1411" y="5887"/>
                  </a:lnTo>
                  <a:lnTo>
                    <a:pt x="2158" y="5887"/>
                  </a:lnTo>
                  <a:lnTo>
                    <a:pt x="2165" y="5880"/>
                  </a:lnTo>
                  <a:lnTo>
                    <a:pt x="2171" y="5873"/>
                  </a:lnTo>
                  <a:lnTo>
                    <a:pt x="2193" y="5850"/>
                  </a:lnTo>
                  <a:lnTo>
                    <a:pt x="2199" y="5844"/>
                  </a:lnTo>
                  <a:lnTo>
                    <a:pt x="2222" y="5822"/>
                  </a:lnTo>
                  <a:lnTo>
                    <a:pt x="2228" y="5816"/>
                  </a:lnTo>
                  <a:lnTo>
                    <a:pt x="2252" y="5795"/>
                  </a:lnTo>
                  <a:lnTo>
                    <a:pt x="2259" y="5789"/>
                  </a:lnTo>
                  <a:lnTo>
                    <a:pt x="2283" y="5769"/>
                  </a:lnTo>
                  <a:lnTo>
                    <a:pt x="2290" y="5763"/>
                  </a:lnTo>
                  <a:lnTo>
                    <a:pt x="2315" y="5744"/>
                  </a:lnTo>
                  <a:lnTo>
                    <a:pt x="2322" y="5738"/>
                  </a:lnTo>
                  <a:lnTo>
                    <a:pt x="2348" y="5720"/>
                  </a:lnTo>
                  <a:lnTo>
                    <a:pt x="2355" y="5715"/>
                  </a:lnTo>
                  <a:lnTo>
                    <a:pt x="2381" y="5698"/>
                  </a:lnTo>
                  <a:lnTo>
                    <a:pt x="2389" y="5693"/>
                  </a:lnTo>
                  <a:lnTo>
                    <a:pt x="2416" y="5676"/>
                  </a:lnTo>
                  <a:lnTo>
                    <a:pt x="2426" y="5671"/>
                  </a:lnTo>
                  <a:lnTo>
                    <a:pt x="2454" y="5656"/>
                  </a:lnTo>
                  <a:lnTo>
                    <a:pt x="2462" y="5651"/>
                  </a:lnTo>
                  <a:lnTo>
                    <a:pt x="2490" y="5637"/>
                  </a:lnTo>
                  <a:lnTo>
                    <a:pt x="2498" y="5633"/>
                  </a:lnTo>
                  <a:lnTo>
                    <a:pt x="2527" y="5620"/>
                  </a:lnTo>
                  <a:lnTo>
                    <a:pt x="2535" y="5617"/>
                  </a:lnTo>
                  <a:lnTo>
                    <a:pt x="2564" y="5605"/>
                  </a:lnTo>
                  <a:lnTo>
                    <a:pt x="2573" y="5601"/>
                  </a:lnTo>
                  <a:lnTo>
                    <a:pt x="2602" y="5591"/>
                  </a:lnTo>
                  <a:lnTo>
                    <a:pt x="2611" y="5588"/>
                  </a:lnTo>
                  <a:lnTo>
                    <a:pt x="2640" y="5578"/>
                  </a:lnTo>
                  <a:lnTo>
                    <a:pt x="2649" y="5575"/>
                  </a:lnTo>
                  <a:lnTo>
                    <a:pt x="2679" y="5566"/>
                  </a:lnTo>
                  <a:lnTo>
                    <a:pt x="2688" y="5564"/>
                  </a:lnTo>
                  <a:lnTo>
                    <a:pt x="2718" y="5556"/>
                  </a:lnTo>
                  <a:lnTo>
                    <a:pt x="2727" y="5554"/>
                  </a:lnTo>
                  <a:lnTo>
                    <a:pt x="2758" y="5548"/>
                  </a:lnTo>
                  <a:lnTo>
                    <a:pt x="2767" y="5546"/>
                  </a:lnTo>
                  <a:lnTo>
                    <a:pt x="2798" y="5541"/>
                  </a:lnTo>
                  <a:lnTo>
                    <a:pt x="2807" y="5540"/>
                  </a:lnTo>
                  <a:lnTo>
                    <a:pt x="2838" y="5535"/>
                  </a:lnTo>
                  <a:lnTo>
                    <a:pt x="2847" y="5534"/>
                  </a:lnTo>
                  <a:lnTo>
                    <a:pt x="2879" y="5531"/>
                  </a:lnTo>
                  <a:lnTo>
                    <a:pt x="2888" y="5531"/>
                  </a:lnTo>
                  <a:lnTo>
                    <a:pt x="2919" y="5529"/>
                  </a:lnTo>
                  <a:lnTo>
                    <a:pt x="2929" y="5529"/>
                  </a:lnTo>
                  <a:lnTo>
                    <a:pt x="2960" y="5528"/>
                  </a:lnTo>
                  <a:lnTo>
                    <a:pt x="2970" y="5528"/>
                  </a:lnTo>
                  <a:lnTo>
                    <a:pt x="3001" y="5529"/>
                  </a:lnTo>
                  <a:lnTo>
                    <a:pt x="3011" y="5529"/>
                  </a:lnTo>
                  <a:lnTo>
                    <a:pt x="3042" y="5531"/>
                  </a:lnTo>
                  <a:lnTo>
                    <a:pt x="3051" y="5531"/>
                  </a:lnTo>
                  <a:lnTo>
                    <a:pt x="3083" y="5534"/>
                  </a:lnTo>
                  <a:lnTo>
                    <a:pt x="3092" y="5535"/>
                  </a:lnTo>
                  <a:lnTo>
                    <a:pt x="3123" y="5540"/>
                  </a:lnTo>
                  <a:lnTo>
                    <a:pt x="3132" y="5541"/>
                  </a:lnTo>
                  <a:lnTo>
                    <a:pt x="3163" y="5546"/>
                  </a:lnTo>
                  <a:lnTo>
                    <a:pt x="3172" y="5548"/>
                  </a:lnTo>
                  <a:lnTo>
                    <a:pt x="3203" y="5554"/>
                  </a:lnTo>
                  <a:lnTo>
                    <a:pt x="3212" y="5556"/>
                  </a:lnTo>
                  <a:lnTo>
                    <a:pt x="3242" y="5564"/>
                  </a:lnTo>
                  <a:lnTo>
                    <a:pt x="3251" y="5566"/>
                  </a:lnTo>
                  <a:lnTo>
                    <a:pt x="3281" y="5575"/>
                  </a:lnTo>
                  <a:lnTo>
                    <a:pt x="3290" y="5578"/>
                  </a:lnTo>
                  <a:lnTo>
                    <a:pt x="3320" y="5587"/>
                  </a:lnTo>
                  <a:lnTo>
                    <a:pt x="3328" y="5591"/>
                  </a:lnTo>
                  <a:lnTo>
                    <a:pt x="3358" y="5601"/>
                  </a:lnTo>
                  <a:lnTo>
                    <a:pt x="3366" y="5605"/>
                  </a:lnTo>
                  <a:lnTo>
                    <a:pt x="3395" y="5617"/>
                  </a:lnTo>
                  <a:lnTo>
                    <a:pt x="3404" y="5620"/>
                  </a:lnTo>
                  <a:lnTo>
                    <a:pt x="3432" y="5633"/>
                  </a:lnTo>
                  <a:lnTo>
                    <a:pt x="3441" y="5637"/>
                  </a:lnTo>
                  <a:lnTo>
                    <a:pt x="3469" y="5651"/>
                  </a:lnTo>
                  <a:lnTo>
                    <a:pt x="3477" y="5656"/>
                  </a:lnTo>
                  <a:lnTo>
                    <a:pt x="3505" y="5671"/>
                  </a:lnTo>
                  <a:lnTo>
                    <a:pt x="3514" y="5676"/>
                  </a:lnTo>
                  <a:lnTo>
                    <a:pt x="3541" y="5693"/>
                  </a:lnTo>
                  <a:lnTo>
                    <a:pt x="3549" y="5698"/>
                  </a:lnTo>
                  <a:lnTo>
                    <a:pt x="3575" y="5715"/>
                  </a:lnTo>
                  <a:lnTo>
                    <a:pt x="3582" y="5720"/>
                  </a:lnTo>
                  <a:lnTo>
                    <a:pt x="3608" y="5738"/>
                  </a:lnTo>
                  <a:lnTo>
                    <a:pt x="3615" y="5744"/>
                  </a:lnTo>
                  <a:lnTo>
                    <a:pt x="3640" y="5763"/>
                  </a:lnTo>
                  <a:lnTo>
                    <a:pt x="3647" y="5769"/>
                  </a:lnTo>
                  <a:lnTo>
                    <a:pt x="3671" y="5789"/>
                  </a:lnTo>
                  <a:lnTo>
                    <a:pt x="3678" y="5795"/>
                  </a:lnTo>
                  <a:lnTo>
                    <a:pt x="3702" y="5816"/>
                  </a:lnTo>
                  <a:lnTo>
                    <a:pt x="3708" y="5822"/>
                  </a:lnTo>
                  <a:lnTo>
                    <a:pt x="3731" y="5844"/>
                  </a:lnTo>
                  <a:lnTo>
                    <a:pt x="3737" y="5850"/>
                  </a:lnTo>
                  <a:lnTo>
                    <a:pt x="3759" y="5873"/>
                  </a:lnTo>
                  <a:lnTo>
                    <a:pt x="3765" y="5879"/>
                  </a:lnTo>
                  <a:lnTo>
                    <a:pt x="3772" y="5887"/>
                  </a:lnTo>
                  <a:lnTo>
                    <a:pt x="5477" y="5887"/>
                  </a:lnTo>
                  <a:lnTo>
                    <a:pt x="5483" y="5887"/>
                  </a:lnTo>
                  <a:lnTo>
                    <a:pt x="5488" y="5887"/>
                  </a:lnTo>
                  <a:lnTo>
                    <a:pt x="5492" y="5886"/>
                  </a:lnTo>
                  <a:lnTo>
                    <a:pt x="5496" y="5886"/>
                  </a:lnTo>
                  <a:lnTo>
                    <a:pt x="5500" y="5885"/>
                  </a:lnTo>
                  <a:lnTo>
                    <a:pt x="5504" y="5884"/>
                  </a:lnTo>
                  <a:lnTo>
                    <a:pt x="5508" y="5883"/>
                  </a:lnTo>
                  <a:lnTo>
                    <a:pt x="5511" y="5882"/>
                  </a:lnTo>
                  <a:lnTo>
                    <a:pt x="5515" y="5881"/>
                  </a:lnTo>
                  <a:lnTo>
                    <a:pt x="5518" y="5880"/>
                  </a:lnTo>
                  <a:lnTo>
                    <a:pt x="5521" y="5879"/>
                  </a:lnTo>
                  <a:lnTo>
                    <a:pt x="5525" y="5877"/>
                  </a:lnTo>
                  <a:lnTo>
                    <a:pt x="5528" y="5876"/>
                  </a:lnTo>
                  <a:lnTo>
                    <a:pt x="5532" y="5873"/>
                  </a:lnTo>
                  <a:lnTo>
                    <a:pt x="5536" y="5871"/>
                  </a:lnTo>
                  <a:lnTo>
                    <a:pt x="5540" y="5868"/>
                  </a:lnTo>
                  <a:lnTo>
                    <a:pt x="5543" y="5866"/>
                  </a:lnTo>
                  <a:lnTo>
                    <a:pt x="5547" y="5863"/>
                  </a:lnTo>
                  <a:lnTo>
                    <a:pt x="5550" y="5860"/>
                  </a:lnTo>
                  <a:lnTo>
                    <a:pt x="5553" y="5857"/>
                  </a:lnTo>
                  <a:lnTo>
                    <a:pt x="5556" y="5854"/>
                  </a:lnTo>
                  <a:lnTo>
                    <a:pt x="5559" y="5851"/>
                  </a:lnTo>
                  <a:lnTo>
                    <a:pt x="5562" y="5848"/>
                  </a:lnTo>
                  <a:lnTo>
                    <a:pt x="5565" y="5845"/>
                  </a:lnTo>
                  <a:lnTo>
                    <a:pt x="5568" y="5842"/>
                  </a:lnTo>
                  <a:lnTo>
                    <a:pt x="5570" y="5838"/>
                  </a:lnTo>
                  <a:lnTo>
                    <a:pt x="5573" y="5834"/>
                  </a:lnTo>
                  <a:lnTo>
                    <a:pt x="5573" y="5833"/>
                  </a:lnTo>
                  <a:lnTo>
                    <a:pt x="5574" y="5831"/>
                  </a:lnTo>
                  <a:lnTo>
                    <a:pt x="5576" y="5827"/>
                  </a:lnTo>
                  <a:lnTo>
                    <a:pt x="5578" y="5823"/>
                  </a:lnTo>
                  <a:lnTo>
                    <a:pt x="5580" y="5819"/>
                  </a:lnTo>
                  <a:lnTo>
                    <a:pt x="5582" y="5814"/>
                  </a:lnTo>
                  <a:lnTo>
                    <a:pt x="5583" y="5810"/>
                  </a:lnTo>
                  <a:lnTo>
                    <a:pt x="5584" y="5806"/>
                  </a:lnTo>
                  <a:lnTo>
                    <a:pt x="5585" y="5802"/>
                  </a:lnTo>
                  <a:lnTo>
                    <a:pt x="5586" y="5798"/>
                  </a:lnTo>
                  <a:lnTo>
                    <a:pt x="5587" y="5794"/>
                  </a:lnTo>
                  <a:lnTo>
                    <a:pt x="5587" y="5790"/>
                  </a:lnTo>
                  <a:lnTo>
                    <a:pt x="5588" y="5786"/>
                  </a:lnTo>
                  <a:lnTo>
                    <a:pt x="5588" y="5782"/>
                  </a:lnTo>
                  <a:lnTo>
                    <a:pt x="5588" y="5776"/>
                  </a:lnTo>
                  <a:lnTo>
                    <a:pt x="5588" y="3743"/>
                  </a:lnTo>
                  <a:lnTo>
                    <a:pt x="5588" y="2907"/>
                  </a:lnTo>
                  <a:lnTo>
                    <a:pt x="5588" y="2901"/>
                  </a:lnTo>
                  <a:lnTo>
                    <a:pt x="5588" y="2897"/>
                  </a:lnTo>
                  <a:lnTo>
                    <a:pt x="5587" y="2893"/>
                  </a:lnTo>
                  <a:lnTo>
                    <a:pt x="5587" y="2889"/>
                  </a:lnTo>
                  <a:lnTo>
                    <a:pt x="5586" y="2885"/>
                  </a:lnTo>
                  <a:lnTo>
                    <a:pt x="5585" y="2881"/>
                  </a:lnTo>
                  <a:lnTo>
                    <a:pt x="5584" y="2877"/>
                  </a:lnTo>
                  <a:lnTo>
                    <a:pt x="5583" y="2873"/>
                  </a:lnTo>
                  <a:lnTo>
                    <a:pt x="5582" y="2869"/>
                  </a:lnTo>
                  <a:lnTo>
                    <a:pt x="5580" y="2865"/>
                  </a:lnTo>
                  <a:lnTo>
                    <a:pt x="5579" y="2862"/>
                  </a:lnTo>
                  <a:lnTo>
                    <a:pt x="5577" y="2858"/>
                  </a:lnTo>
                  <a:lnTo>
                    <a:pt x="5575" y="2854"/>
                  </a:lnTo>
                  <a:lnTo>
                    <a:pt x="5573" y="2851"/>
                  </a:lnTo>
                  <a:lnTo>
                    <a:pt x="5572" y="2848"/>
                  </a:lnTo>
                  <a:lnTo>
                    <a:pt x="5569" y="2844"/>
                  </a:lnTo>
                  <a:lnTo>
                    <a:pt x="5567" y="2841"/>
                  </a:lnTo>
                  <a:lnTo>
                    <a:pt x="5564" y="2837"/>
                  </a:lnTo>
                  <a:lnTo>
                    <a:pt x="5561" y="2834"/>
                  </a:lnTo>
                  <a:lnTo>
                    <a:pt x="5559" y="2831"/>
                  </a:lnTo>
                  <a:lnTo>
                    <a:pt x="5556" y="2828"/>
                  </a:lnTo>
                  <a:lnTo>
                    <a:pt x="5553" y="2825"/>
                  </a:lnTo>
                  <a:lnTo>
                    <a:pt x="5550" y="2823"/>
                  </a:lnTo>
                  <a:lnTo>
                    <a:pt x="5547" y="2820"/>
                  </a:lnTo>
                  <a:lnTo>
                    <a:pt x="5543" y="2817"/>
                  </a:lnTo>
                  <a:lnTo>
                    <a:pt x="5540" y="2815"/>
                  </a:lnTo>
                  <a:lnTo>
                    <a:pt x="5536" y="2812"/>
                  </a:lnTo>
                  <a:lnTo>
                    <a:pt x="5533" y="2811"/>
                  </a:lnTo>
                  <a:lnTo>
                    <a:pt x="5530" y="2809"/>
                  </a:lnTo>
                  <a:lnTo>
                    <a:pt x="5526" y="2807"/>
                  </a:lnTo>
                  <a:lnTo>
                    <a:pt x="5522" y="2805"/>
                  </a:lnTo>
                  <a:lnTo>
                    <a:pt x="5519" y="2804"/>
                  </a:lnTo>
                  <a:lnTo>
                    <a:pt x="5515" y="2802"/>
                  </a:lnTo>
                  <a:lnTo>
                    <a:pt x="5511" y="2801"/>
                  </a:lnTo>
                  <a:lnTo>
                    <a:pt x="5507" y="2800"/>
                  </a:lnTo>
                  <a:lnTo>
                    <a:pt x="5503" y="2799"/>
                  </a:lnTo>
                  <a:lnTo>
                    <a:pt x="5499" y="2798"/>
                  </a:lnTo>
                  <a:lnTo>
                    <a:pt x="5495" y="2797"/>
                  </a:lnTo>
                  <a:lnTo>
                    <a:pt x="5491" y="2797"/>
                  </a:lnTo>
                  <a:lnTo>
                    <a:pt x="5487" y="2796"/>
                  </a:lnTo>
                  <a:lnTo>
                    <a:pt x="5483" y="2796"/>
                  </a:lnTo>
                  <a:close/>
                  <a:moveTo>
                    <a:pt x="3507" y="6387"/>
                  </a:moveTo>
                  <a:lnTo>
                    <a:pt x="2424" y="6387"/>
                  </a:lnTo>
                  <a:lnTo>
                    <a:pt x="2418" y="6402"/>
                  </a:lnTo>
                  <a:lnTo>
                    <a:pt x="2410" y="6422"/>
                  </a:lnTo>
                  <a:lnTo>
                    <a:pt x="2403" y="6443"/>
                  </a:lnTo>
                  <a:lnTo>
                    <a:pt x="2397" y="6464"/>
                  </a:lnTo>
                  <a:lnTo>
                    <a:pt x="2392" y="6485"/>
                  </a:lnTo>
                  <a:lnTo>
                    <a:pt x="2387" y="6507"/>
                  </a:lnTo>
                  <a:lnTo>
                    <a:pt x="2384" y="6528"/>
                  </a:lnTo>
                  <a:lnTo>
                    <a:pt x="2381" y="6550"/>
                  </a:lnTo>
                  <a:lnTo>
                    <a:pt x="2379" y="6572"/>
                  </a:lnTo>
                  <a:lnTo>
                    <a:pt x="2377" y="6594"/>
                  </a:lnTo>
                  <a:lnTo>
                    <a:pt x="2377" y="6616"/>
                  </a:lnTo>
                  <a:lnTo>
                    <a:pt x="2377" y="6638"/>
                  </a:lnTo>
                  <a:lnTo>
                    <a:pt x="2379" y="6660"/>
                  </a:lnTo>
                  <a:lnTo>
                    <a:pt x="2381" y="6682"/>
                  </a:lnTo>
                  <a:lnTo>
                    <a:pt x="2384" y="6703"/>
                  </a:lnTo>
                  <a:lnTo>
                    <a:pt x="2387" y="6725"/>
                  </a:lnTo>
                  <a:lnTo>
                    <a:pt x="2392" y="6746"/>
                  </a:lnTo>
                  <a:lnTo>
                    <a:pt x="2397" y="6767"/>
                  </a:lnTo>
                  <a:lnTo>
                    <a:pt x="2403" y="6788"/>
                  </a:lnTo>
                  <a:lnTo>
                    <a:pt x="2410" y="6809"/>
                  </a:lnTo>
                  <a:lnTo>
                    <a:pt x="2418" y="6830"/>
                  </a:lnTo>
                  <a:lnTo>
                    <a:pt x="2426" y="6850"/>
                  </a:lnTo>
                  <a:lnTo>
                    <a:pt x="2436" y="6870"/>
                  </a:lnTo>
                  <a:lnTo>
                    <a:pt x="2446" y="6890"/>
                  </a:lnTo>
                  <a:lnTo>
                    <a:pt x="2457" y="6910"/>
                  </a:lnTo>
                  <a:lnTo>
                    <a:pt x="2468" y="6929"/>
                  </a:lnTo>
                  <a:lnTo>
                    <a:pt x="2480" y="6947"/>
                  </a:lnTo>
                  <a:lnTo>
                    <a:pt x="2493" y="6965"/>
                  </a:lnTo>
                  <a:lnTo>
                    <a:pt x="2506" y="6983"/>
                  </a:lnTo>
                  <a:lnTo>
                    <a:pt x="2520" y="7000"/>
                  </a:lnTo>
                  <a:lnTo>
                    <a:pt x="2535" y="7016"/>
                  </a:lnTo>
                  <a:lnTo>
                    <a:pt x="2550" y="7032"/>
                  </a:lnTo>
                  <a:lnTo>
                    <a:pt x="2566" y="7047"/>
                  </a:lnTo>
                  <a:lnTo>
                    <a:pt x="2582" y="7062"/>
                  </a:lnTo>
                  <a:lnTo>
                    <a:pt x="2599" y="7076"/>
                  </a:lnTo>
                  <a:lnTo>
                    <a:pt x="2616" y="7089"/>
                  </a:lnTo>
                  <a:lnTo>
                    <a:pt x="2634" y="7102"/>
                  </a:lnTo>
                  <a:lnTo>
                    <a:pt x="2653" y="7114"/>
                  </a:lnTo>
                  <a:lnTo>
                    <a:pt x="2671" y="7125"/>
                  </a:lnTo>
                  <a:lnTo>
                    <a:pt x="2690" y="7136"/>
                  </a:lnTo>
                  <a:lnTo>
                    <a:pt x="2710" y="7146"/>
                  </a:lnTo>
                  <a:lnTo>
                    <a:pt x="2730" y="7155"/>
                  </a:lnTo>
                  <a:lnTo>
                    <a:pt x="2750" y="7163"/>
                  </a:lnTo>
                  <a:lnTo>
                    <a:pt x="2771" y="7171"/>
                  </a:lnTo>
                  <a:lnTo>
                    <a:pt x="2792" y="7178"/>
                  </a:lnTo>
                  <a:lnTo>
                    <a:pt x="2813" y="7184"/>
                  </a:lnTo>
                  <a:lnTo>
                    <a:pt x="2834" y="7189"/>
                  </a:lnTo>
                  <a:lnTo>
                    <a:pt x="2856" y="7194"/>
                  </a:lnTo>
                  <a:lnTo>
                    <a:pt x="2878" y="7197"/>
                  </a:lnTo>
                  <a:lnTo>
                    <a:pt x="2899" y="7200"/>
                  </a:lnTo>
                  <a:lnTo>
                    <a:pt x="2921" y="7202"/>
                  </a:lnTo>
                  <a:lnTo>
                    <a:pt x="2943" y="7204"/>
                  </a:lnTo>
                  <a:lnTo>
                    <a:pt x="2965" y="7204"/>
                  </a:lnTo>
                  <a:lnTo>
                    <a:pt x="2987" y="7204"/>
                  </a:lnTo>
                  <a:lnTo>
                    <a:pt x="3009" y="7202"/>
                  </a:lnTo>
                  <a:lnTo>
                    <a:pt x="3031" y="7200"/>
                  </a:lnTo>
                  <a:lnTo>
                    <a:pt x="3053" y="7197"/>
                  </a:lnTo>
                  <a:lnTo>
                    <a:pt x="3074" y="7194"/>
                  </a:lnTo>
                  <a:lnTo>
                    <a:pt x="3096" y="7189"/>
                  </a:lnTo>
                  <a:lnTo>
                    <a:pt x="3117" y="7184"/>
                  </a:lnTo>
                  <a:lnTo>
                    <a:pt x="3138" y="7178"/>
                  </a:lnTo>
                  <a:lnTo>
                    <a:pt x="3159" y="7171"/>
                  </a:lnTo>
                  <a:lnTo>
                    <a:pt x="3180" y="7163"/>
                  </a:lnTo>
                  <a:lnTo>
                    <a:pt x="3200" y="7155"/>
                  </a:lnTo>
                  <a:lnTo>
                    <a:pt x="3220" y="7146"/>
                  </a:lnTo>
                  <a:lnTo>
                    <a:pt x="3240" y="7136"/>
                  </a:lnTo>
                  <a:lnTo>
                    <a:pt x="3259" y="7126"/>
                  </a:lnTo>
                  <a:lnTo>
                    <a:pt x="3277" y="7114"/>
                  </a:lnTo>
                  <a:lnTo>
                    <a:pt x="3296" y="7102"/>
                  </a:lnTo>
                  <a:lnTo>
                    <a:pt x="3314" y="7089"/>
                  </a:lnTo>
                  <a:lnTo>
                    <a:pt x="3331" y="7076"/>
                  </a:lnTo>
                  <a:lnTo>
                    <a:pt x="3348" y="7062"/>
                  </a:lnTo>
                  <a:lnTo>
                    <a:pt x="3365" y="7047"/>
                  </a:lnTo>
                  <a:lnTo>
                    <a:pt x="3381" y="7032"/>
                  </a:lnTo>
                  <a:lnTo>
                    <a:pt x="3396" y="7016"/>
                  </a:lnTo>
                  <a:lnTo>
                    <a:pt x="3411" y="6999"/>
                  </a:lnTo>
                  <a:lnTo>
                    <a:pt x="3425" y="6982"/>
                  </a:lnTo>
                  <a:lnTo>
                    <a:pt x="3438" y="6965"/>
                  </a:lnTo>
                  <a:lnTo>
                    <a:pt x="3451" y="6947"/>
                  </a:lnTo>
                  <a:lnTo>
                    <a:pt x="3463" y="6928"/>
                  </a:lnTo>
                  <a:lnTo>
                    <a:pt x="3474" y="6910"/>
                  </a:lnTo>
                  <a:lnTo>
                    <a:pt x="3485" y="6891"/>
                  </a:lnTo>
                  <a:lnTo>
                    <a:pt x="3495" y="6871"/>
                  </a:lnTo>
                  <a:lnTo>
                    <a:pt x="3504" y="6851"/>
                  </a:lnTo>
                  <a:lnTo>
                    <a:pt x="3512" y="6831"/>
                  </a:lnTo>
                  <a:lnTo>
                    <a:pt x="3520" y="6810"/>
                  </a:lnTo>
                  <a:lnTo>
                    <a:pt x="3527" y="6789"/>
                  </a:lnTo>
                  <a:lnTo>
                    <a:pt x="3533" y="6768"/>
                  </a:lnTo>
                  <a:lnTo>
                    <a:pt x="3538" y="6747"/>
                  </a:lnTo>
                  <a:lnTo>
                    <a:pt x="3543" y="6725"/>
                  </a:lnTo>
                  <a:lnTo>
                    <a:pt x="3546" y="6703"/>
                  </a:lnTo>
                  <a:lnTo>
                    <a:pt x="3549" y="6682"/>
                  </a:lnTo>
                  <a:lnTo>
                    <a:pt x="3551" y="6660"/>
                  </a:lnTo>
                  <a:lnTo>
                    <a:pt x="3553" y="6638"/>
                  </a:lnTo>
                  <a:lnTo>
                    <a:pt x="3553" y="6616"/>
                  </a:lnTo>
                  <a:lnTo>
                    <a:pt x="3553" y="6594"/>
                  </a:lnTo>
                  <a:lnTo>
                    <a:pt x="3551" y="6572"/>
                  </a:lnTo>
                  <a:lnTo>
                    <a:pt x="3549" y="6550"/>
                  </a:lnTo>
                  <a:lnTo>
                    <a:pt x="3546" y="6528"/>
                  </a:lnTo>
                  <a:lnTo>
                    <a:pt x="3543" y="6507"/>
                  </a:lnTo>
                  <a:lnTo>
                    <a:pt x="3538" y="6485"/>
                  </a:lnTo>
                  <a:lnTo>
                    <a:pt x="3533" y="6464"/>
                  </a:lnTo>
                  <a:lnTo>
                    <a:pt x="3527" y="6443"/>
                  </a:lnTo>
                  <a:lnTo>
                    <a:pt x="3520" y="6422"/>
                  </a:lnTo>
                  <a:lnTo>
                    <a:pt x="3512" y="6401"/>
                  </a:lnTo>
                  <a:lnTo>
                    <a:pt x="3507" y="638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 name="Flowchart: Delay 2">
            <a:extLst>
              <a:ext uri="{FF2B5EF4-FFF2-40B4-BE49-F238E27FC236}">
                <a16:creationId xmlns:a16="http://schemas.microsoft.com/office/drawing/2014/main" id="{B61F82AC-5469-45C8-9FAE-FA904B694A52}"/>
              </a:ext>
            </a:extLst>
          </p:cNvPr>
          <p:cNvSpPr/>
          <p:nvPr/>
        </p:nvSpPr>
        <p:spPr>
          <a:xfrm rot="16200000">
            <a:off x="1543038" y="1175784"/>
            <a:ext cx="1449579" cy="3702283"/>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sp>
        <p:nvSpPr>
          <p:cNvPr id="6" name="TextBox 5">
            <a:extLst>
              <a:ext uri="{FF2B5EF4-FFF2-40B4-BE49-F238E27FC236}">
                <a16:creationId xmlns:a16="http://schemas.microsoft.com/office/drawing/2014/main" id="{5FC157F6-A9B3-43FA-849D-83D9F3E58A9E}"/>
              </a:ext>
            </a:extLst>
          </p:cNvPr>
          <p:cNvSpPr txBox="1"/>
          <p:nvPr/>
        </p:nvSpPr>
        <p:spPr>
          <a:xfrm>
            <a:off x="1040583" y="2358104"/>
            <a:ext cx="2454491" cy="1056982"/>
          </a:xfrm>
          <a:prstGeom prst="rect">
            <a:avLst/>
          </a:prstGeom>
          <a:noFill/>
        </p:spPr>
        <p:txBody>
          <a:bodyPr wrap="square" lIns="0" tIns="0" rIns="0" bIns="0" anchor="ctr">
            <a:normAutofit/>
          </a:bodyPr>
          <a:lstStyle/>
          <a:p>
            <a:pPr algn="ctr"/>
            <a:r>
              <a:rPr lang="en-US" sz="4800" b="1" dirty="0">
                <a:solidFill>
                  <a:schemeClr val="accent5">
                    <a:lumMod val="20000"/>
                    <a:lumOff val="80000"/>
                  </a:schemeClr>
                </a:solidFill>
                <a:latin typeface="+mj-lt"/>
              </a:rPr>
              <a:t>11%</a:t>
            </a:r>
            <a:endParaRPr lang="en-US" sz="4800" dirty="0">
              <a:solidFill>
                <a:schemeClr val="accent5">
                  <a:lumMod val="20000"/>
                  <a:lumOff val="80000"/>
                </a:schemeClr>
              </a:solidFill>
              <a:latin typeface="+mj-lt"/>
            </a:endParaRPr>
          </a:p>
        </p:txBody>
      </p:sp>
      <p:sp>
        <p:nvSpPr>
          <p:cNvPr id="11" name="TextBox 10">
            <a:extLst>
              <a:ext uri="{FF2B5EF4-FFF2-40B4-BE49-F238E27FC236}">
                <a16:creationId xmlns:a16="http://schemas.microsoft.com/office/drawing/2014/main" id="{00CC1D21-6E01-40A1-AF4F-9D0461DACFA1}"/>
              </a:ext>
            </a:extLst>
          </p:cNvPr>
          <p:cNvSpPr txBox="1"/>
          <p:nvPr/>
        </p:nvSpPr>
        <p:spPr>
          <a:xfrm>
            <a:off x="670546" y="3280018"/>
            <a:ext cx="3194565" cy="369332"/>
          </a:xfrm>
          <a:prstGeom prst="rect">
            <a:avLst/>
          </a:prstGeom>
          <a:noFill/>
        </p:spPr>
        <p:txBody>
          <a:bodyPr wrap="square">
            <a:spAutoFit/>
          </a:bodyPr>
          <a:lstStyle/>
          <a:p>
            <a:pPr algn="ctr"/>
            <a:r>
              <a:rPr lang="da-DK" b="1" dirty="0">
                <a:solidFill>
                  <a:schemeClr val="bg1"/>
                </a:solidFill>
              </a:rPr>
              <a:t>Inventory aged &gt;180d</a:t>
            </a:r>
            <a:endParaRPr lang="en-US" dirty="0">
              <a:solidFill>
                <a:schemeClr val="bg1"/>
              </a:solidFill>
            </a:endParaRPr>
          </a:p>
        </p:txBody>
      </p:sp>
      <p:sp>
        <p:nvSpPr>
          <p:cNvPr id="13" name="TextBox 12">
            <a:extLst>
              <a:ext uri="{FF2B5EF4-FFF2-40B4-BE49-F238E27FC236}">
                <a16:creationId xmlns:a16="http://schemas.microsoft.com/office/drawing/2014/main" id="{637E3AE6-E22C-48FC-8B03-08574A4173C3}"/>
              </a:ext>
            </a:extLst>
          </p:cNvPr>
          <p:cNvSpPr txBox="1"/>
          <p:nvPr/>
        </p:nvSpPr>
        <p:spPr>
          <a:xfrm>
            <a:off x="670545" y="3893625"/>
            <a:ext cx="3194565" cy="984885"/>
          </a:xfrm>
          <a:prstGeom prst="rect">
            <a:avLst/>
          </a:prstGeom>
          <a:noFill/>
        </p:spPr>
        <p:txBody>
          <a:bodyPr wrap="square" lIns="0" tIns="0" rIns="0" bIns="0">
            <a:spAutoFit/>
          </a:bodyPr>
          <a:lstStyle/>
          <a:p>
            <a:pPr algn="ctr"/>
            <a:r>
              <a:rPr lang="en-US" sz="1600" dirty="0"/>
              <a:t>Nearly a third of online orders miss the promised delivery window, hurting repeat purchase.</a:t>
            </a:r>
          </a:p>
          <a:p>
            <a:pPr algn="ctr"/>
            <a:r>
              <a:rPr lang="en-US" sz="1600" dirty="0"/>
              <a:t>Late orders erode loyalty.</a:t>
            </a:r>
          </a:p>
        </p:txBody>
      </p:sp>
      <p:sp>
        <p:nvSpPr>
          <p:cNvPr id="4" name="Flowchart: Delay 3">
            <a:extLst>
              <a:ext uri="{FF2B5EF4-FFF2-40B4-BE49-F238E27FC236}">
                <a16:creationId xmlns:a16="http://schemas.microsoft.com/office/drawing/2014/main" id="{545B51DB-F260-4284-B665-D0BC1AED23D9}"/>
              </a:ext>
            </a:extLst>
          </p:cNvPr>
          <p:cNvSpPr/>
          <p:nvPr/>
        </p:nvSpPr>
        <p:spPr>
          <a:xfrm rot="16200000">
            <a:off x="5371208" y="1175784"/>
            <a:ext cx="1449579" cy="3702283"/>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sp>
        <p:nvSpPr>
          <p:cNvPr id="7" name="TextBox 6">
            <a:extLst>
              <a:ext uri="{FF2B5EF4-FFF2-40B4-BE49-F238E27FC236}">
                <a16:creationId xmlns:a16="http://schemas.microsoft.com/office/drawing/2014/main" id="{B1E707AF-D182-4056-88A9-0C4977279A9A}"/>
              </a:ext>
            </a:extLst>
          </p:cNvPr>
          <p:cNvSpPr txBox="1"/>
          <p:nvPr/>
        </p:nvSpPr>
        <p:spPr>
          <a:xfrm>
            <a:off x="5129527" y="2358104"/>
            <a:ext cx="1932943" cy="1056982"/>
          </a:xfrm>
          <a:prstGeom prst="rect">
            <a:avLst/>
          </a:prstGeom>
          <a:noFill/>
        </p:spPr>
        <p:txBody>
          <a:bodyPr wrap="square" lIns="0" tIns="0" rIns="0" bIns="0" anchor="ctr">
            <a:normAutofit/>
          </a:bodyPr>
          <a:lstStyle/>
          <a:p>
            <a:pPr algn="ctr"/>
            <a:r>
              <a:rPr lang="en-US" sz="4800" b="1" dirty="0">
                <a:solidFill>
                  <a:schemeClr val="accent5">
                    <a:lumMod val="20000"/>
                    <a:lumOff val="80000"/>
                  </a:schemeClr>
                </a:solidFill>
                <a:latin typeface="+mj-lt"/>
              </a:rPr>
              <a:t>31%</a:t>
            </a:r>
            <a:endParaRPr lang="en-US" sz="4800" dirty="0">
              <a:solidFill>
                <a:schemeClr val="accent5">
                  <a:lumMod val="20000"/>
                  <a:lumOff val="80000"/>
                </a:schemeClr>
              </a:solidFill>
              <a:latin typeface="+mj-lt"/>
            </a:endParaRPr>
          </a:p>
        </p:txBody>
      </p:sp>
      <p:sp>
        <p:nvSpPr>
          <p:cNvPr id="9" name="TextBox 8">
            <a:extLst>
              <a:ext uri="{FF2B5EF4-FFF2-40B4-BE49-F238E27FC236}">
                <a16:creationId xmlns:a16="http://schemas.microsoft.com/office/drawing/2014/main" id="{4BF8AAA0-6BC5-43F6-B06D-26F0297E9548}"/>
              </a:ext>
            </a:extLst>
          </p:cNvPr>
          <p:cNvSpPr txBox="1"/>
          <p:nvPr/>
        </p:nvSpPr>
        <p:spPr>
          <a:xfrm>
            <a:off x="4498716" y="3280018"/>
            <a:ext cx="3194565" cy="369332"/>
          </a:xfrm>
          <a:prstGeom prst="rect">
            <a:avLst/>
          </a:prstGeom>
          <a:noFill/>
        </p:spPr>
        <p:txBody>
          <a:bodyPr wrap="square">
            <a:spAutoFit/>
          </a:bodyPr>
          <a:lstStyle/>
          <a:p>
            <a:pPr algn="ctr"/>
            <a:r>
              <a:rPr lang="da-DK" b="1" dirty="0">
                <a:solidFill>
                  <a:schemeClr val="bg1"/>
                </a:solidFill>
              </a:rPr>
              <a:t>Online fulfilled late</a:t>
            </a:r>
            <a:endParaRPr lang="en-US" dirty="0">
              <a:solidFill>
                <a:schemeClr val="bg1"/>
              </a:solidFill>
            </a:endParaRPr>
          </a:p>
        </p:txBody>
      </p:sp>
      <p:sp>
        <p:nvSpPr>
          <p:cNvPr id="14" name="TextBox 13">
            <a:extLst>
              <a:ext uri="{FF2B5EF4-FFF2-40B4-BE49-F238E27FC236}">
                <a16:creationId xmlns:a16="http://schemas.microsoft.com/office/drawing/2014/main" id="{C038B00C-7398-45BF-BAC3-99B1026D861B}"/>
              </a:ext>
            </a:extLst>
          </p:cNvPr>
          <p:cNvSpPr txBox="1"/>
          <p:nvPr/>
        </p:nvSpPr>
        <p:spPr>
          <a:xfrm>
            <a:off x="4498716" y="3893625"/>
            <a:ext cx="3194565" cy="984885"/>
          </a:xfrm>
          <a:prstGeom prst="rect">
            <a:avLst/>
          </a:prstGeom>
          <a:noFill/>
        </p:spPr>
        <p:txBody>
          <a:bodyPr wrap="square" lIns="0" tIns="0" rIns="0" bIns="0">
            <a:spAutoFit/>
          </a:bodyPr>
          <a:lstStyle/>
          <a:p>
            <a:pPr algn="ctr"/>
            <a:r>
              <a:rPr lang="en-US" sz="1600" dirty="0"/>
              <a:t>Around 40 stores are cash-flow negative yet remain open under long leases.</a:t>
            </a:r>
          </a:p>
          <a:p>
            <a:pPr algn="ctr"/>
            <a:r>
              <a:rPr lang="en-US" sz="1600" dirty="0"/>
              <a:t>~40 stores lose money.</a:t>
            </a:r>
          </a:p>
        </p:txBody>
      </p:sp>
      <p:sp>
        <p:nvSpPr>
          <p:cNvPr id="5" name="Flowchart: Delay 4">
            <a:extLst>
              <a:ext uri="{FF2B5EF4-FFF2-40B4-BE49-F238E27FC236}">
                <a16:creationId xmlns:a16="http://schemas.microsoft.com/office/drawing/2014/main" id="{94089F75-0D6C-4812-82B0-D2D74827157D}"/>
              </a:ext>
            </a:extLst>
          </p:cNvPr>
          <p:cNvSpPr/>
          <p:nvPr/>
        </p:nvSpPr>
        <p:spPr>
          <a:xfrm rot="16200000">
            <a:off x="9199377" y="1175784"/>
            <a:ext cx="1449579" cy="3702283"/>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sp>
        <p:nvSpPr>
          <p:cNvPr id="8" name="TextBox 7">
            <a:extLst>
              <a:ext uri="{FF2B5EF4-FFF2-40B4-BE49-F238E27FC236}">
                <a16:creationId xmlns:a16="http://schemas.microsoft.com/office/drawing/2014/main" id="{192B067A-867F-483F-90F6-27922D5BD8CB}"/>
              </a:ext>
            </a:extLst>
          </p:cNvPr>
          <p:cNvSpPr txBox="1"/>
          <p:nvPr/>
        </p:nvSpPr>
        <p:spPr>
          <a:xfrm>
            <a:off x="8957696" y="2358104"/>
            <a:ext cx="1932943" cy="1056982"/>
          </a:xfrm>
          <a:prstGeom prst="rect">
            <a:avLst/>
          </a:prstGeom>
          <a:noFill/>
        </p:spPr>
        <p:txBody>
          <a:bodyPr wrap="square" lIns="0" tIns="0" rIns="0" bIns="0" anchor="ctr">
            <a:normAutofit/>
          </a:bodyPr>
          <a:lstStyle/>
          <a:p>
            <a:pPr algn="ctr"/>
            <a:r>
              <a:rPr lang="en-US" sz="4800" b="1" dirty="0">
                <a:solidFill>
                  <a:schemeClr val="accent5">
                    <a:lumMod val="20000"/>
                    <a:lumOff val="80000"/>
                  </a:schemeClr>
                </a:solidFill>
                <a:latin typeface="+mj-lt"/>
              </a:rPr>
              <a:t>240</a:t>
            </a:r>
            <a:endParaRPr lang="en-US" sz="4800" dirty="0">
              <a:solidFill>
                <a:schemeClr val="accent5">
                  <a:lumMod val="20000"/>
                  <a:lumOff val="80000"/>
                </a:schemeClr>
              </a:solidFill>
              <a:latin typeface="+mj-lt"/>
            </a:endParaRPr>
          </a:p>
        </p:txBody>
      </p:sp>
      <p:sp>
        <p:nvSpPr>
          <p:cNvPr id="10" name="TextBox 9">
            <a:extLst>
              <a:ext uri="{FF2B5EF4-FFF2-40B4-BE49-F238E27FC236}">
                <a16:creationId xmlns:a16="http://schemas.microsoft.com/office/drawing/2014/main" id="{D3B5D87C-919C-49CE-8800-46D3AA0786F6}"/>
              </a:ext>
            </a:extLst>
          </p:cNvPr>
          <p:cNvSpPr txBox="1"/>
          <p:nvPr/>
        </p:nvSpPr>
        <p:spPr>
          <a:xfrm>
            <a:off x="8326885" y="3280018"/>
            <a:ext cx="3194565" cy="369332"/>
          </a:xfrm>
          <a:prstGeom prst="rect">
            <a:avLst/>
          </a:prstGeom>
          <a:noFill/>
        </p:spPr>
        <p:txBody>
          <a:bodyPr wrap="square">
            <a:spAutoFit/>
          </a:bodyPr>
          <a:lstStyle/>
          <a:p>
            <a:pPr algn="ctr"/>
            <a:r>
              <a:rPr lang="da-DK" b="1" dirty="0">
                <a:solidFill>
                  <a:schemeClr val="bg1"/>
                </a:solidFill>
              </a:rPr>
              <a:t>Stores in the estate</a:t>
            </a:r>
            <a:endParaRPr lang="en-US" dirty="0">
              <a:solidFill>
                <a:schemeClr val="bg1"/>
              </a:solidFill>
            </a:endParaRPr>
          </a:p>
        </p:txBody>
      </p:sp>
      <p:sp>
        <p:nvSpPr>
          <p:cNvPr id="15" name="TextBox 14">
            <a:extLst>
              <a:ext uri="{FF2B5EF4-FFF2-40B4-BE49-F238E27FC236}">
                <a16:creationId xmlns:a16="http://schemas.microsoft.com/office/drawing/2014/main" id="{39BBCD86-8EA6-43EA-B1C3-A254761F3ADA}"/>
              </a:ext>
            </a:extLst>
          </p:cNvPr>
          <p:cNvSpPr txBox="1"/>
          <p:nvPr/>
        </p:nvSpPr>
        <p:spPr>
          <a:xfrm>
            <a:off x="8326885" y="3893625"/>
            <a:ext cx="3194565" cy="984885"/>
          </a:xfrm>
          <a:prstGeom prst="rect">
            <a:avLst/>
          </a:prstGeom>
          <a:noFill/>
        </p:spPr>
        <p:txBody>
          <a:bodyPr wrap="square" lIns="0" tIns="0" rIns="0" bIns="0">
            <a:spAutoFit/>
          </a:bodyPr>
          <a:lstStyle/>
          <a:p>
            <a:pPr algn="ctr"/>
            <a:r>
              <a:rPr lang="en-US" sz="1600" dirty="0"/>
              <a:t>Five disconnected platforms mean no single view of stock, customer, or margin.</a:t>
            </a:r>
          </a:p>
          <a:p>
            <a:pPr algn="ctr"/>
            <a:r>
              <a:rPr lang="en-US" sz="1600" dirty="0"/>
              <a:t>Data is fragmented.</a:t>
            </a:r>
          </a:p>
        </p:txBody>
      </p:sp>
      <p:grpSp>
        <p:nvGrpSpPr>
          <p:cNvPr id="23" name="Group 22">
            <a:extLst>
              <a:ext uri="{FF2B5EF4-FFF2-40B4-BE49-F238E27FC236}">
                <a16:creationId xmlns:a16="http://schemas.microsoft.com/office/drawing/2014/main" id="{7089FB19-89AE-4833-8809-439EC75F02D2}"/>
              </a:ext>
            </a:extLst>
          </p:cNvPr>
          <p:cNvGrpSpPr/>
          <p:nvPr/>
        </p:nvGrpSpPr>
        <p:grpSpPr>
          <a:xfrm>
            <a:off x="9511560" y="1441530"/>
            <a:ext cx="825212" cy="826204"/>
            <a:chOff x="4308995" y="4794455"/>
            <a:chExt cx="914400" cy="914400"/>
          </a:xfrm>
          <a:solidFill>
            <a:schemeClr val="bg1"/>
          </a:solidFill>
        </p:grpSpPr>
        <p:sp>
          <p:nvSpPr>
            <p:cNvPr id="39" name="Google Shape;900;p8"/>
            <p:cNvSpPr/>
            <p:nvPr/>
          </p:nvSpPr>
          <p:spPr>
            <a:xfrm>
              <a:off x="4308995" y="4794455"/>
              <a:ext cx="914400" cy="914400"/>
            </a:xfrm>
            <a:custGeom>
              <a:avLst/>
              <a:gdLst/>
              <a:ahLst/>
              <a:cxnLst/>
              <a:rect l="l" t="t" r="r" b="b"/>
              <a:pathLst>
                <a:path w="10000" h="10000" extrusionOk="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0" name="Google Shape;901;p8"/>
            <p:cNvSpPr/>
            <p:nvPr/>
          </p:nvSpPr>
          <p:spPr>
            <a:xfrm>
              <a:off x="4308995" y="4794455"/>
              <a:ext cx="914400" cy="914400"/>
            </a:xfrm>
            <a:custGeom>
              <a:avLst/>
              <a:gdLst/>
              <a:ahLst/>
              <a:cxnLst/>
              <a:rect l="l" t="t" r="r" b="b"/>
              <a:pathLst>
                <a:path w="10000" h="10000" extrusionOk="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6" name="Slide Number Placeholder 25">
            <a:extLst>
              <a:ext uri="{FF2B5EF4-FFF2-40B4-BE49-F238E27FC236}">
                <a16:creationId xmlns:a16="http://schemas.microsoft.com/office/drawing/2014/main" id="{A8C37CD0-C9D6-B71E-0409-493200F58121}"/>
              </a:ext>
            </a:extLst>
          </p:cNvPr>
          <p:cNvSpPr>
            <a:spLocks noGrp="1"/>
          </p:cNvSpPr>
          <p:nvPr>
            <p:ph type="sldNum" sz="quarter" idx="12"/>
          </p:nvPr>
        </p:nvSpPr>
        <p:spPr/>
        <p:txBody>
          <a:bodyPr/>
          <a:lstStyle/>
          <a:p>
            <a:fld id="{0643C082-6B26-4A67-AAC0-3138D6D4DA1D}" type="slidenum">
              <a:rPr lang="en-PH" smtClean="0"/>
              <a:t>15</a:t>
            </a:fld>
            <a:endParaRPr lang="en-PH" dirty="0"/>
          </a:p>
        </p:txBody>
      </p:sp>
      <p:sp>
        <p:nvSpPr>
          <p:cNvPr id="34" name="Footer Placeholder 33">
            <a:extLst>
              <a:ext uri="{FF2B5EF4-FFF2-40B4-BE49-F238E27FC236}">
                <a16:creationId xmlns:a16="http://schemas.microsoft.com/office/drawing/2014/main" id="{8D5E72B3-271D-F751-B4F5-CAA174D7A7F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785114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FB6BC-F38F-4F58-AC8A-0B46C7DC6348}"/>
              </a:ext>
            </a:extLst>
          </p:cNvPr>
          <p:cNvSpPr>
            <a:spLocks noGrp="1"/>
          </p:cNvSpPr>
          <p:nvPr>
            <p:ph type="title"/>
          </p:nvPr>
        </p:nvSpPr>
        <p:spPr/>
        <p:txBody>
          <a:bodyPr/>
          <a:lstStyle/>
          <a:p>
            <a:r>
              <a:rPr lang="en-US" dirty="0"/>
              <a:t>Customers Are Leaving</a:t>
            </a:r>
          </a:p>
        </p:txBody>
      </p:sp>
      <p:graphicFrame>
        <p:nvGraphicFramePr>
          <p:cNvPr id="5" name="Chart 4">
            <a:extLst>
              <a:ext uri="{FF2B5EF4-FFF2-40B4-BE49-F238E27FC236}">
                <a16:creationId xmlns:a16="http://schemas.microsoft.com/office/drawing/2014/main" id="{7EBA3F51-7339-4D9A-8163-0230ACE090B5}"/>
              </a:ext>
            </a:extLst>
          </p:cNvPr>
          <p:cNvGraphicFramePr/>
          <p:nvPr>
            <p:extLst>
              <p:ext uri="{D42A27DB-BD31-4B8C-83A1-F6EECF244321}">
                <p14:modId xmlns:p14="http://schemas.microsoft.com/office/powerpoint/2010/main" val="2290873137"/>
              </p:ext>
            </p:extLst>
          </p:nvPr>
        </p:nvGraphicFramePr>
        <p:xfrm>
          <a:off x="4826000" y="2303365"/>
          <a:ext cx="6953941" cy="2772879"/>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E29C95CE-4191-451D-A2C1-FAE7D9AC9993}"/>
              </a:ext>
            </a:extLst>
          </p:cNvPr>
          <p:cNvSpPr txBox="1"/>
          <p:nvPr/>
        </p:nvSpPr>
        <p:spPr>
          <a:xfrm>
            <a:off x="294969" y="2303365"/>
            <a:ext cx="3880792" cy="1818934"/>
          </a:xfrm>
          <a:prstGeom prst="rect">
            <a:avLst/>
          </a:prstGeom>
          <a:noFill/>
        </p:spPr>
        <p:txBody>
          <a:bodyPr wrap="square" lIns="0" tIns="0" rIns="0" bIns="0" rtlCol="0">
            <a:normAutofit/>
          </a:bodyPr>
          <a:lstStyle/>
          <a:p>
            <a:r>
              <a:rPr lang="en-US" sz="1600" dirty="0"/>
              <a:t>Meridian's active customer base has shrunk from 11.3M to 10.3M over four years. The decline is driven by lapsing existing customers faster than new ones are acquired — retention, not acquisition, is the bigger leak.</a:t>
            </a:r>
          </a:p>
        </p:txBody>
      </p:sp>
      <p:grpSp>
        <p:nvGrpSpPr>
          <p:cNvPr id="27" name="Group 26">
            <a:extLst>
              <a:ext uri="{FF2B5EF4-FFF2-40B4-BE49-F238E27FC236}">
                <a16:creationId xmlns:a16="http://schemas.microsoft.com/office/drawing/2014/main" id="{7D006DAD-27CA-4D00-B082-1F78BDD6A8E2}"/>
              </a:ext>
            </a:extLst>
          </p:cNvPr>
          <p:cNvGrpSpPr/>
          <p:nvPr/>
        </p:nvGrpSpPr>
        <p:grpSpPr>
          <a:xfrm>
            <a:off x="1504710" y="4637462"/>
            <a:ext cx="2500132" cy="1128053"/>
            <a:chOff x="1683156" y="4670542"/>
            <a:chExt cx="2492604" cy="1128053"/>
          </a:xfrm>
        </p:grpSpPr>
        <p:sp>
          <p:nvSpPr>
            <p:cNvPr id="14" name="TextBox 13">
              <a:extLst>
                <a:ext uri="{FF2B5EF4-FFF2-40B4-BE49-F238E27FC236}">
                  <a16:creationId xmlns:a16="http://schemas.microsoft.com/office/drawing/2014/main" id="{32BC0B9F-0267-4667-8159-65BF73B03A37}"/>
                </a:ext>
              </a:extLst>
            </p:cNvPr>
            <p:cNvSpPr txBox="1"/>
            <p:nvPr/>
          </p:nvSpPr>
          <p:spPr>
            <a:xfrm>
              <a:off x="1683156" y="4992294"/>
              <a:ext cx="2492604" cy="806301"/>
            </a:xfrm>
            <a:prstGeom prst="rect">
              <a:avLst/>
            </a:prstGeom>
            <a:noFill/>
          </p:spPr>
          <p:txBody>
            <a:bodyPr wrap="square" lIns="0" tIns="0" rIns="0" bIns="0" rtlCol="0">
              <a:noAutofit/>
            </a:bodyPr>
            <a:lstStyle/>
            <a:p>
              <a:r>
                <a:rPr lang="en-US" sz="1600" dirty="0"/>
                <a:t>Lapsed customers have risen from 1.4M to 2.9M a year, while new-customer additions have fallen 29%.</a:t>
              </a:r>
              <a:endParaRPr lang="en-PH" sz="1600" dirty="0"/>
            </a:p>
          </p:txBody>
        </p:sp>
        <p:sp>
          <p:nvSpPr>
            <p:cNvPr id="15" name="TextBox 14">
              <a:extLst>
                <a:ext uri="{FF2B5EF4-FFF2-40B4-BE49-F238E27FC236}">
                  <a16:creationId xmlns:a16="http://schemas.microsoft.com/office/drawing/2014/main" id="{9648BF6F-5BD2-414F-9830-FE6C83791295}"/>
                </a:ext>
              </a:extLst>
            </p:cNvPr>
            <p:cNvSpPr txBox="1"/>
            <p:nvPr/>
          </p:nvSpPr>
          <p:spPr>
            <a:xfrm>
              <a:off x="1683156" y="4670542"/>
              <a:ext cx="2467763" cy="235155"/>
            </a:xfrm>
            <a:prstGeom prst="rect">
              <a:avLst/>
            </a:prstGeom>
            <a:noFill/>
          </p:spPr>
          <p:txBody>
            <a:bodyPr wrap="square" lIns="0" tIns="0" rIns="0" bIns="0" rtlCol="0">
              <a:normAutofit fontScale="92500" lnSpcReduction="10000"/>
            </a:bodyPr>
            <a:lstStyle/>
            <a:p>
              <a:r>
                <a:rPr lang="en-US" b="1" dirty="0"/>
                <a:t>Customers (M)</a:t>
              </a:r>
              <a:endParaRPr lang="en-PH" b="1" dirty="0"/>
            </a:p>
          </p:txBody>
        </p:sp>
      </p:grpSp>
      <p:sp>
        <p:nvSpPr>
          <p:cNvPr id="16" name="TextBox 15">
            <a:extLst>
              <a:ext uri="{FF2B5EF4-FFF2-40B4-BE49-F238E27FC236}">
                <a16:creationId xmlns:a16="http://schemas.microsoft.com/office/drawing/2014/main" id="{35330022-4DF9-42DD-AE37-33695057C4EB}"/>
              </a:ext>
            </a:extLst>
          </p:cNvPr>
          <p:cNvSpPr txBox="1"/>
          <p:nvPr/>
        </p:nvSpPr>
        <p:spPr>
          <a:xfrm>
            <a:off x="4941694" y="5148351"/>
            <a:ext cx="6690608" cy="806301"/>
          </a:xfrm>
          <a:prstGeom prst="rect">
            <a:avLst/>
          </a:prstGeom>
          <a:noFill/>
        </p:spPr>
        <p:txBody>
          <a:bodyPr wrap="square" lIns="0" tIns="0" rIns="0" bIns="0" rtlCol="0">
            <a:normAutofit/>
          </a:bodyPr>
          <a:lstStyle/>
          <a:p>
            <a:r>
              <a:rPr lang="en-US" sz="1600" b="1" dirty="0"/>
              <a:t>Retention has slipped most among under-40 shoppers, who increasingly buy from faster online competitors. Winning them back is central to the growth phase of this plan.</a:t>
            </a:r>
          </a:p>
        </p:txBody>
      </p:sp>
      <p:sp>
        <p:nvSpPr>
          <p:cNvPr id="17" name="Text Placeholder 19">
            <a:extLst>
              <a:ext uri="{FF2B5EF4-FFF2-40B4-BE49-F238E27FC236}">
                <a16:creationId xmlns:a16="http://schemas.microsoft.com/office/drawing/2014/main" id="{1ECC6A91-F154-4D21-988D-69D8E757C175}"/>
              </a:ext>
            </a:extLst>
          </p:cNvPr>
          <p:cNvSpPr txBox="1">
            <a:spLocks/>
          </p:cNvSpPr>
          <p:nvPr/>
        </p:nvSpPr>
        <p:spPr>
          <a:xfrm>
            <a:off x="294968" y="1527409"/>
            <a:ext cx="388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New</a:t>
            </a:r>
          </a:p>
        </p:txBody>
      </p:sp>
      <p:cxnSp>
        <p:nvCxnSpPr>
          <p:cNvPr id="18" name="Straight Connector 17">
            <a:extLst>
              <a:ext uri="{FF2B5EF4-FFF2-40B4-BE49-F238E27FC236}">
                <a16:creationId xmlns:a16="http://schemas.microsoft.com/office/drawing/2014/main" id="{1E3A34B3-3FF2-42A5-A255-8A6527890A36}"/>
              </a:ext>
            </a:extLst>
          </p:cNvPr>
          <p:cNvCxnSpPr>
            <a:cxnSpLocks/>
          </p:cNvCxnSpPr>
          <p:nvPr/>
        </p:nvCxnSpPr>
        <p:spPr>
          <a:xfrm>
            <a:off x="295277" y="203508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 Placeholder 19">
            <a:extLst>
              <a:ext uri="{FF2B5EF4-FFF2-40B4-BE49-F238E27FC236}">
                <a16:creationId xmlns:a16="http://schemas.microsoft.com/office/drawing/2014/main" id="{AC155F7D-626F-4328-86C6-C3B0BC41A03E}"/>
              </a:ext>
            </a:extLst>
          </p:cNvPr>
          <p:cNvSpPr txBox="1">
            <a:spLocks/>
          </p:cNvSpPr>
          <p:nvPr/>
        </p:nvSpPr>
        <p:spPr>
          <a:xfrm>
            <a:off x="4826000" y="1527409"/>
            <a:ext cx="707103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Lapsed</a:t>
            </a:r>
          </a:p>
        </p:txBody>
      </p:sp>
      <p:cxnSp>
        <p:nvCxnSpPr>
          <p:cNvPr id="20" name="Straight Connector 19">
            <a:extLst>
              <a:ext uri="{FF2B5EF4-FFF2-40B4-BE49-F238E27FC236}">
                <a16:creationId xmlns:a16="http://schemas.microsoft.com/office/drawing/2014/main" id="{D9D7D5EA-9E6E-47E7-8B2B-E63C5ECBA492}"/>
              </a:ext>
            </a:extLst>
          </p:cNvPr>
          <p:cNvCxnSpPr>
            <a:cxnSpLocks/>
          </p:cNvCxnSpPr>
          <p:nvPr/>
        </p:nvCxnSpPr>
        <p:spPr>
          <a:xfrm>
            <a:off x="4826000" y="203508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645B83FE-73F6-49D9-9F60-7C67845526E4}"/>
              </a:ext>
            </a:extLst>
          </p:cNvPr>
          <p:cNvSpPr/>
          <p:nvPr/>
        </p:nvSpPr>
        <p:spPr>
          <a:xfrm>
            <a:off x="294969" y="4713728"/>
            <a:ext cx="943724" cy="943724"/>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effectLst>
                <a:outerShdw blurRad="38100" dist="38100" dir="2700000" algn="tl">
                  <a:srgbClr val="000000">
                    <a:alpha val="43137"/>
                  </a:srgbClr>
                </a:outerShdw>
              </a:effectLst>
            </a:endParaRPr>
          </a:p>
        </p:txBody>
      </p:sp>
      <p:sp>
        <p:nvSpPr>
          <p:cNvPr id="22" name="Oval 21">
            <a:extLst>
              <a:ext uri="{FF2B5EF4-FFF2-40B4-BE49-F238E27FC236}">
                <a16:creationId xmlns:a16="http://schemas.microsoft.com/office/drawing/2014/main" id="{66288063-D628-45E2-BCE5-4C73D0F3171D}"/>
              </a:ext>
            </a:extLst>
          </p:cNvPr>
          <p:cNvSpPr/>
          <p:nvPr/>
        </p:nvSpPr>
        <p:spPr>
          <a:xfrm>
            <a:off x="338352" y="4745525"/>
            <a:ext cx="943724" cy="943724"/>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23" name="Group 22">
            <a:extLst>
              <a:ext uri="{FF2B5EF4-FFF2-40B4-BE49-F238E27FC236}">
                <a16:creationId xmlns:a16="http://schemas.microsoft.com/office/drawing/2014/main" id="{B9A924DB-60CB-4128-B16A-C1B84AF982E8}"/>
              </a:ext>
            </a:extLst>
          </p:cNvPr>
          <p:cNvGrpSpPr/>
          <p:nvPr/>
        </p:nvGrpSpPr>
        <p:grpSpPr>
          <a:xfrm>
            <a:off x="502641" y="4903792"/>
            <a:ext cx="615146" cy="614638"/>
            <a:chOff x="9627603" y="3230880"/>
            <a:chExt cx="914400" cy="914400"/>
          </a:xfrm>
          <a:solidFill>
            <a:schemeClr val="bg1"/>
          </a:solidFill>
        </p:grpSpPr>
        <p:sp>
          <p:nvSpPr>
            <p:cNvPr id="28" name="Google Shape;754;p8"/>
            <p:cNvSpPr/>
            <p:nvPr/>
          </p:nvSpPr>
          <p:spPr>
            <a:xfrm>
              <a:off x="9627603" y="3230880"/>
              <a:ext cx="914400" cy="914400"/>
            </a:xfrm>
            <a:custGeom>
              <a:avLst/>
              <a:gdLst/>
              <a:ahLst/>
              <a:cxnLst/>
              <a:rect l="l" t="t" r="r" b="b"/>
              <a:pathLst>
                <a:path w="10000" h="10000" extrusionOk="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 name="Google Shape;755;p8"/>
            <p:cNvSpPr/>
            <p:nvPr/>
          </p:nvSpPr>
          <p:spPr>
            <a:xfrm>
              <a:off x="9627603" y="3230880"/>
              <a:ext cx="914400" cy="914400"/>
            </a:xfrm>
            <a:custGeom>
              <a:avLst/>
              <a:gdLst/>
              <a:ahLst/>
              <a:cxnLst/>
              <a:rect l="l" t="t" r="r" b="b"/>
              <a:pathLst>
                <a:path w="10000" h="10000" extrusionOk="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 name="Slide Number Placeholder 2">
            <a:extLst>
              <a:ext uri="{FF2B5EF4-FFF2-40B4-BE49-F238E27FC236}">
                <a16:creationId xmlns:a16="http://schemas.microsoft.com/office/drawing/2014/main" id="{C2574ECB-A984-F39C-9642-DC5CD5DD3D45}"/>
              </a:ext>
            </a:extLst>
          </p:cNvPr>
          <p:cNvSpPr>
            <a:spLocks noGrp="1"/>
          </p:cNvSpPr>
          <p:nvPr>
            <p:ph type="sldNum" sz="quarter" idx="12"/>
          </p:nvPr>
        </p:nvSpPr>
        <p:spPr/>
        <p:txBody>
          <a:bodyPr/>
          <a:lstStyle/>
          <a:p>
            <a:fld id="{0643C082-6B26-4A67-AAC0-3138D6D4DA1D}" type="slidenum">
              <a:rPr lang="en-PH" smtClean="0"/>
              <a:t>16</a:t>
            </a:fld>
            <a:endParaRPr lang="en-PH" dirty="0"/>
          </a:p>
        </p:txBody>
      </p:sp>
      <p:sp>
        <p:nvSpPr>
          <p:cNvPr id="4" name="Footer Placeholder 3">
            <a:extLst>
              <a:ext uri="{FF2B5EF4-FFF2-40B4-BE49-F238E27FC236}">
                <a16:creationId xmlns:a16="http://schemas.microsoft.com/office/drawing/2014/main" id="{08BAB9E8-B7C4-2BD7-535E-42CCD7AF7B95}"/>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229601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2E7CC-DCFF-3D1F-D64B-11B8215DA3B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8EF163A-E535-DA3B-0166-E0F12302423C}"/>
              </a:ext>
            </a:extLst>
          </p:cNvPr>
          <p:cNvSpPr>
            <a:spLocks noGrp="1"/>
          </p:cNvSpPr>
          <p:nvPr>
            <p:ph type="title"/>
          </p:nvPr>
        </p:nvSpPr>
        <p:spPr/>
        <p:txBody>
          <a:bodyPr/>
          <a:lstStyle/>
          <a:p>
            <a:r>
              <a:rPr lang="en-US" dirty="0"/>
              <a:t>Honest Self-Assessment</a:t>
            </a:r>
          </a:p>
        </p:txBody>
      </p:sp>
      <p:sp>
        <p:nvSpPr>
          <p:cNvPr id="3" name="Slide Number Placeholder 2">
            <a:extLst>
              <a:ext uri="{FF2B5EF4-FFF2-40B4-BE49-F238E27FC236}">
                <a16:creationId xmlns:a16="http://schemas.microsoft.com/office/drawing/2014/main" id="{E54789AB-0260-FEA5-481E-91A59D78CD01}"/>
              </a:ext>
            </a:extLst>
          </p:cNvPr>
          <p:cNvSpPr>
            <a:spLocks noGrp="1"/>
          </p:cNvSpPr>
          <p:nvPr>
            <p:ph type="sldNum" sz="quarter" idx="12"/>
          </p:nvPr>
        </p:nvSpPr>
        <p:spPr/>
        <p:txBody>
          <a:bodyPr/>
          <a:lstStyle/>
          <a:p>
            <a:fld id="{4145DBE5-F440-4DC1-86E2-EA4CF186D269}" type="slidenum">
              <a:rPr lang="en-US" smtClean="0">
                <a:latin typeface="+mn-lt"/>
              </a:rPr>
              <a:pPr/>
              <a:t>17</a:t>
            </a:fld>
            <a:endParaRPr lang="en-US" dirty="0">
              <a:latin typeface="+mn-lt"/>
            </a:endParaRPr>
          </a:p>
        </p:txBody>
      </p:sp>
      <p:sp>
        <p:nvSpPr>
          <p:cNvPr id="2" name="Rectangle: Single Corner Rounded 1">
            <a:extLst>
              <a:ext uri="{FF2B5EF4-FFF2-40B4-BE49-F238E27FC236}">
                <a16:creationId xmlns:a16="http://schemas.microsoft.com/office/drawing/2014/main" id="{1A885FAE-DA42-9B8D-8C57-C642B0242010}"/>
              </a:ext>
            </a:extLst>
          </p:cNvPr>
          <p:cNvSpPr>
            <a:spLocks/>
          </p:cNvSpPr>
          <p:nvPr/>
        </p:nvSpPr>
        <p:spPr>
          <a:xfrm flipV="1">
            <a:off x="6123751" y="3747740"/>
            <a:ext cx="5767136" cy="2314681"/>
          </a:xfrm>
          <a:prstGeom prst="round1Rect">
            <a:avLst>
              <a:gd name="adj" fmla="val 13375"/>
            </a:avLst>
          </a:prstGeom>
          <a:solidFill>
            <a:schemeClr val="bg2">
              <a:alpha val="50000"/>
            </a:schemeClr>
          </a:solidFill>
          <a:ln>
            <a:solidFill>
              <a:schemeClr val="accent3"/>
            </a:solidFill>
            <a:prstDash val="sys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2400" dirty="0"/>
          </a:p>
        </p:txBody>
      </p:sp>
      <p:sp>
        <p:nvSpPr>
          <p:cNvPr id="5" name="Rectangle: Single Corner Rounded 4">
            <a:extLst>
              <a:ext uri="{FF2B5EF4-FFF2-40B4-BE49-F238E27FC236}">
                <a16:creationId xmlns:a16="http://schemas.microsoft.com/office/drawing/2014/main" id="{50C1DD36-A101-DC05-8197-ABD8DDBAE7DE}"/>
              </a:ext>
            </a:extLst>
          </p:cNvPr>
          <p:cNvSpPr>
            <a:spLocks/>
          </p:cNvSpPr>
          <p:nvPr/>
        </p:nvSpPr>
        <p:spPr>
          <a:xfrm flipH="1" flipV="1">
            <a:off x="288823" y="3747739"/>
            <a:ext cx="5767136" cy="2314681"/>
          </a:xfrm>
          <a:prstGeom prst="round1Rect">
            <a:avLst>
              <a:gd name="adj" fmla="val 13375"/>
            </a:avLst>
          </a:prstGeom>
          <a:solidFill>
            <a:schemeClr val="bg1">
              <a:alpha val="45000"/>
            </a:schemeClr>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2400" dirty="0"/>
          </a:p>
        </p:txBody>
      </p:sp>
      <p:sp>
        <p:nvSpPr>
          <p:cNvPr id="6" name="Rectangle: Single Corner Rounded 5">
            <a:extLst>
              <a:ext uri="{FF2B5EF4-FFF2-40B4-BE49-F238E27FC236}">
                <a16:creationId xmlns:a16="http://schemas.microsoft.com/office/drawing/2014/main" id="{44F46239-048E-FE35-5929-3A91D4AF41DE}"/>
              </a:ext>
            </a:extLst>
          </p:cNvPr>
          <p:cNvSpPr>
            <a:spLocks/>
          </p:cNvSpPr>
          <p:nvPr/>
        </p:nvSpPr>
        <p:spPr>
          <a:xfrm>
            <a:off x="6123751" y="1335488"/>
            <a:ext cx="5767136" cy="2314681"/>
          </a:xfrm>
          <a:prstGeom prst="round1Rect">
            <a:avLst>
              <a:gd name="adj" fmla="val 13375"/>
            </a:avLst>
          </a:prstGeom>
          <a:solidFill>
            <a:schemeClr val="bg1">
              <a:alpha val="45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2400" dirty="0"/>
          </a:p>
        </p:txBody>
      </p:sp>
      <p:sp>
        <p:nvSpPr>
          <p:cNvPr id="7" name="Rectangle: Single Corner Rounded 6">
            <a:extLst>
              <a:ext uri="{FF2B5EF4-FFF2-40B4-BE49-F238E27FC236}">
                <a16:creationId xmlns:a16="http://schemas.microsoft.com/office/drawing/2014/main" id="{0BC9CA86-B3E7-8F93-BE9A-AE11D0A4403F}"/>
              </a:ext>
            </a:extLst>
          </p:cNvPr>
          <p:cNvSpPr>
            <a:spLocks/>
          </p:cNvSpPr>
          <p:nvPr/>
        </p:nvSpPr>
        <p:spPr>
          <a:xfrm flipH="1">
            <a:off x="288823" y="1335488"/>
            <a:ext cx="5767136" cy="2314681"/>
          </a:xfrm>
          <a:prstGeom prst="round1Rect">
            <a:avLst>
              <a:gd name="adj" fmla="val 13375"/>
            </a:avLst>
          </a:prstGeom>
          <a:solidFill>
            <a:schemeClr val="bg2">
              <a:alpha val="50000"/>
            </a:schemeClr>
          </a:solidFill>
          <a:ln>
            <a:solidFill>
              <a:schemeClr val="accent1"/>
            </a:solidFill>
            <a:prstDash val="sys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2400" dirty="0"/>
          </a:p>
        </p:txBody>
      </p:sp>
      <p:sp>
        <p:nvSpPr>
          <p:cNvPr id="8" name="Oval 7">
            <a:extLst>
              <a:ext uri="{FF2B5EF4-FFF2-40B4-BE49-F238E27FC236}">
                <a16:creationId xmlns:a16="http://schemas.microsoft.com/office/drawing/2014/main" id="{C3638B78-E4DA-2AC6-504F-D10F8AF0C339}"/>
              </a:ext>
            </a:extLst>
          </p:cNvPr>
          <p:cNvSpPr/>
          <p:nvPr/>
        </p:nvSpPr>
        <p:spPr>
          <a:xfrm>
            <a:off x="3980553" y="1655231"/>
            <a:ext cx="4087449" cy="408744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2400" dirty="0"/>
          </a:p>
        </p:txBody>
      </p:sp>
      <p:sp>
        <p:nvSpPr>
          <p:cNvPr id="9" name="Freeform 5">
            <a:extLst>
              <a:ext uri="{FF2B5EF4-FFF2-40B4-BE49-F238E27FC236}">
                <a16:creationId xmlns:a16="http://schemas.microsoft.com/office/drawing/2014/main" id="{ED929362-BD9D-5890-687E-08CACA75712B}"/>
              </a:ext>
            </a:extLst>
          </p:cNvPr>
          <p:cNvSpPr>
            <a:spLocks/>
          </p:cNvSpPr>
          <p:nvPr/>
        </p:nvSpPr>
        <p:spPr bwMode="auto">
          <a:xfrm rot="2700000">
            <a:off x="5771045" y="3141886"/>
            <a:ext cx="1857879" cy="2618204"/>
          </a:xfrm>
          <a:custGeom>
            <a:avLst/>
            <a:gdLst>
              <a:gd name="T0" fmla="*/ 3075 w 8332"/>
              <a:gd name="T1" fmla="*/ 2257 h 11740"/>
              <a:gd name="T2" fmla="*/ 3016 w 8332"/>
              <a:gd name="T3" fmla="*/ 2426 h 11740"/>
              <a:gd name="T4" fmla="*/ 3049 w 8332"/>
              <a:gd name="T5" fmla="*/ 2533 h 11740"/>
              <a:gd name="T6" fmla="*/ 3163 w 8332"/>
              <a:gd name="T7" fmla="*/ 2619 h 11740"/>
              <a:gd name="T8" fmla="*/ 3666 w 8332"/>
              <a:gd name="T9" fmla="*/ 2833 h 11740"/>
              <a:gd name="T10" fmla="*/ 3938 w 8332"/>
              <a:gd name="T11" fmla="*/ 2951 h 11740"/>
              <a:gd name="T12" fmla="*/ 4323 w 8332"/>
              <a:gd name="T13" fmla="*/ 3295 h 11740"/>
              <a:gd name="T14" fmla="*/ 4514 w 8332"/>
              <a:gd name="T15" fmla="*/ 3811 h 11740"/>
              <a:gd name="T16" fmla="*/ 4487 w 8332"/>
              <a:gd name="T17" fmla="*/ 4415 h 11740"/>
              <a:gd name="T18" fmla="*/ 4269 w 8332"/>
              <a:gd name="T19" fmla="*/ 4947 h 11740"/>
              <a:gd name="T20" fmla="*/ 3956 w 8332"/>
              <a:gd name="T21" fmla="*/ 5323 h 11740"/>
              <a:gd name="T22" fmla="*/ 3572 w 8332"/>
              <a:gd name="T23" fmla="*/ 5567 h 11740"/>
              <a:gd name="T24" fmla="*/ 3150 w 8332"/>
              <a:gd name="T25" fmla="*/ 5655 h 11740"/>
              <a:gd name="T26" fmla="*/ 2943 w 8332"/>
              <a:gd name="T27" fmla="*/ 5633 h 11740"/>
              <a:gd name="T28" fmla="*/ 2718 w 8332"/>
              <a:gd name="T29" fmla="*/ 5549 h 11740"/>
              <a:gd name="T30" fmla="*/ 2367 w 8332"/>
              <a:gd name="T31" fmla="*/ 5265 h 11740"/>
              <a:gd name="T32" fmla="*/ 1912 w 8332"/>
              <a:gd name="T33" fmla="*/ 4745 h 11740"/>
              <a:gd name="T34" fmla="*/ 1620 w 8332"/>
              <a:gd name="T35" fmla="*/ 4388 h 11740"/>
              <a:gd name="T36" fmla="*/ 1406 w 8332"/>
              <a:gd name="T37" fmla="*/ 4264 h 11740"/>
              <a:gd name="T38" fmla="*/ 1255 w 8332"/>
              <a:gd name="T39" fmla="*/ 4245 h 11740"/>
              <a:gd name="T40" fmla="*/ 1030 w 8332"/>
              <a:gd name="T41" fmla="*/ 4331 h 11740"/>
              <a:gd name="T42" fmla="*/ 719 w 8332"/>
              <a:gd name="T43" fmla="*/ 4693 h 11740"/>
              <a:gd name="T44" fmla="*/ 212 w 8332"/>
              <a:gd name="T45" fmla="*/ 5408 h 11740"/>
              <a:gd name="T46" fmla="*/ 421 w 8332"/>
              <a:gd name="T47" fmla="*/ 6009 h 11740"/>
              <a:gd name="T48" fmla="*/ 1150 w 8332"/>
              <a:gd name="T49" fmla="*/ 6532 h 11740"/>
              <a:gd name="T50" fmla="*/ 1450 w 8332"/>
              <a:gd name="T51" fmla="*/ 6786 h 11740"/>
              <a:gd name="T52" fmla="*/ 1585 w 8332"/>
              <a:gd name="T53" fmla="*/ 6979 h 11740"/>
              <a:gd name="T54" fmla="*/ 1661 w 8332"/>
              <a:gd name="T55" fmla="*/ 7190 h 11740"/>
              <a:gd name="T56" fmla="*/ 1674 w 8332"/>
              <a:gd name="T57" fmla="*/ 7417 h 11740"/>
              <a:gd name="T58" fmla="*/ 1617 w 8332"/>
              <a:gd name="T59" fmla="*/ 7657 h 11740"/>
              <a:gd name="T60" fmla="*/ 1489 w 8332"/>
              <a:gd name="T61" fmla="*/ 7882 h 11740"/>
              <a:gd name="T62" fmla="*/ 1294 w 8332"/>
              <a:gd name="T63" fmla="*/ 8085 h 11740"/>
              <a:gd name="T64" fmla="*/ 716 w 8332"/>
              <a:gd name="T65" fmla="*/ 8545 h 11740"/>
              <a:gd name="T66" fmla="*/ 352 w 8332"/>
              <a:gd name="T67" fmla="*/ 8925 h 11740"/>
              <a:gd name="T68" fmla="*/ 266 w 8332"/>
              <a:gd name="T69" fmla="*/ 9152 h 11740"/>
              <a:gd name="T70" fmla="*/ 326 w 8332"/>
              <a:gd name="T71" fmla="*/ 9498 h 11740"/>
              <a:gd name="T72" fmla="*/ 559 w 8332"/>
              <a:gd name="T73" fmla="*/ 9822 h 11740"/>
              <a:gd name="T74" fmla="*/ 934 w 8332"/>
              <a:gd name="T75" fmla="*/ 10073 h 11740"/>
              <a:gd name="T76" fmla="*/ 1237 w 8332"/>
              <a:gd name="T77" fmla="*/ 10172 h 11740"/>
              <a:gd name="T78" fmla="*/ 1525 w 8332"/>
              <a:gd name="T79" fmla="*/ 10198 h 11740"/>
              <a:gd name="T80" fmla="*/ 1800 w 8332"/>
              <a:gd name="T81" fmla="*/ 10155 h 11740"/>
              <a:gd name="T82" fmla="*/ 2026 w 8332"/>
              <a:gd name="T83" fmla="*/ 10048 h 11740"/>
              <a:gd name="T84" fmla="*/ 2187 w 8332"/>
              <a:gd name="T85" fmla="*/ 9886 h 11740"/>
              <a:gd name="T86" fmla="*/ 2286 w 8332"/>
              <a:gd name="T87" fmla="*/ 9672 h 11740"/>
              <a:gd name="T88" fmla="*/ 2478 w 8332"/>
              <a:gd name="T89" fmla="*/ 9230 h 11740"/>
              <a:gd name="T90" fmla="*/ 2617 w 8332"/>
              <a:gd name="T91" fmla="*/ 8942 h 11740"/>
              <a:gd name="T92" fmla="*/ 2762 w 8332"/>
              <a:gd name="T93" fmla="*/ 8793 h 11740"/>
              <a:gd name="T94" fmla="*/ 2939 w 8332"/>
              <a:gd name="T95" fmla="*/ 8706 h 11740"/>
              <a:gd name="T96" fmla="*/ 3140 w 8332"/>
              <a:gd name="T97" fmla="*/ 8687 h 11740"/>
              <a:gd name="T98" fmla="*/ 3345 w 8332"/>
              <a:gd name="T99" fmla="*/ 8734 h 11740"/>
              <a:gd name="T100" fmla="*/ 3547 w 8332"/>
              <a:gd name="T101" fmla="*/ 8846 h 11740"/>
              <a:gd name="T102" fmla="*/ 3739 w 8332"/>
              <a:gd name="T103" fmla="*/ 9019 h 11740"/>
              <a:gd name="T104" fmla="*/ 4296 w 8332"/>
              <a:gd name="T105" fmla="*/ 9725 h 11740"/>
              <a:gd name="T106" fmla="*/ 4978 w 8332"/>
              <a:gd name="T107" fmla="*/ 10727 h 11740"/>
              <a:gd name="T108" fmla="*/ 6626 w 8332"/>
              <a:gd name="T109" fmla="*/ 10620 h 11740"/>
              <a:gd name="T110" fmla="*/ 7605 w 8332"/>
              <a:gd name="T111" fmla="*/ 8945 h 11740"/>
              <a:gd name="T112" fmla="*/ 8187 w 8332"/>
              <a:gd name="T113" fmla="*/ 7057 h 11740"/>
              <a:gd name="T114" fmla="*/ 8323 w 8332"/>
              <a:gd name="T115" fmla="*/ 5089 h 11740"/>
              <a:gd name="T116" fmla="*/ 8081 w 8332"/>
              <a:gd name="T117" fmla="*/ 3402 h 11740"/>
              <a:gd name="T118" fmla="*/ 7527 w 8332"/>
              <a:gd name="T119" fmla="*/ 1838 h 11740"/>
              <a:gd name="T120" fmla="*/ 6696 w 8332"/>
              <a:gd name="T121" fmla="*/ 429 h 11740"/>
              <a:gd name="T122" fmla="*/ 4430 w 8332"/>
              <a:gd name="T123" fmla="*/ 1177 h 11740"/>
              <a:gd name="T124" fmla="*/ 3477 w 8332"/>
              <a:gd name="T125" fmla="*/ 1872 h 1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32" h="11740">
                <a:moveTo>
                  <a:pt x="3275" y="2036"/>
                </a:moveTo>
                <a:lnTo>
                  <a:pt x="3243" y="2063"/>
                </a:lnTo>
                <a:lnTo>
                  <a:pt x="3213" y="2089"/>
                </a:lnTo>
                <a:lnTo>
                  <a:pt x="3185" y="2117"/>
                </a:lnTo>
                <a:lnTo>
                  <a:pt x="3159" y="2145"/>
                </a:lnTo>
                <a:lnTo>
                  <a:pt x="3134" y="2173"/>
                </a:lnTo>
                <a:lnTo>
                  <a:pt x="3112" y="2201"/>
                </a:lnTo>
                <a:lnTo>
                  <a:pt x="3092" y="2229"/>
                </a:lnTo>
                <a:lnTo>
                  <a:pt x="3075" y="2257"/>
                </a:lnTo>
                <a:lnTo>
                  <a:pt x="3058" y="2284"/>
                </a:lnTo>
                <a:lnTo>
                  <a:pt x="3046" y="2311"/>
                </a:lnTo>
                <a:lnTo>
                  <a:pt x="3035" y="2338"/>
                </a:lnTo>
                <a:lnTo>
                  <a:pt x="3026" y="2364"/>
                </a:lnTo>
                <a:lnTo>
                  <a:pt x="3023" y="2377"/>
                </a:lnTo>
                <a:lnTo>
                  <a:pt x="3021" y="2389"/>
                </a:lnTo>
                <a:lnTo>
                  <a:pt x="3019" y="2402"/>
                </a:lnTo>
                <a:lnTo>
                  <a:pt x="3017" y="2414"/>
                </a:lnTo>
                <a:lnTo>
                  <a:pt x="3016" y="2426"/>
                </a:lnTo>
                <a:lnTo>
                  <a:pt x="3016" y="2437"/>
                </a:lnTo>
                <a:lnTo>
                  <a:pt x="3017" y="2449"/>
                </a:lnTo>
                <a:lnTo>
                  <a:pt x="3019" y="2460"/>
                </a:lnTo>
                <a:lnTo>
                  <a:pt x="3021" y="2473"/>
                </a:lnTo>
                <a:lnTo>
                  <a:pt x="3024" y="2486"/>
                </a:lnTo>
                <a:lnTo>
                  <a:pt x="3029" y="2498"/>
                </a:lnTo>
                <a:lnTo>
                  <a:pt x="3035" y="2511"/>
                </a:lnTo>
                <a:lnTo>
                  <a:pt x="3041" y="2522"/>
                </a:lnTo>
                <a:lnTo>
                  <a:pt x="3049" y="2533"/>
                </a:lnTo>
                <a:lnTo>
                  <a:pt x="3057" y="2544"/>
                </a:lnTo>
                <a:lnTo>
                  <a:pt x="3067" y="2555"/>
                </a:lnTo>
                <a:lnTo>
                  <a:pt x="3078" y="2566"/>
                </a:lnTo>
                <a:lnTo>
                  <a:pt x="3090" y="2575"/>
                </a:lnTo>
                <a:lnTo>
                  <a:pt x="3103" y="2585"/>
                </a:lnTo>
                <a:lnTo>
                  <a:pt x="3116" y="2594"/>
                </a:lnTo>
                <a:lnTo>
                  <a:pt x="3131" y="2602"/>
                </a:lnTo>
                <a:lnTo>
                  <a:pt x="3147" y="2611"/>
                </a:lnTo>
                <a:lnTo>
                  <a:pt x="3163" y="2619"/>
                </a:lnTo>
                <a:lnTo>
                  <a:pt x="3181" y="2627"/>
                </a:lnTo>
                <a:lnTo>
                  <a:pt x="3248" y="2655"/>
                </a:lnTo>
                <a:lnTo>
                  <a:pt x="3315" y="2682"/>
                </a:lnTo>
                <a:lnTo>
                  <a:pt x="3379" y="2709"/>
                </a:lnTo>
                <a:lnTo>
                  <a:pt x="3441" y="2736"/>
                </a:lnTo>
                <a:lnTo>
                  <a:pt x="3502" y="2762"/>
                </a:lnTo>
                <a:lnTo>
                  <a:pt x="3559" y="2786"/>
                </a:lnTo>
                <a:lnTo>
                  <a:pt x="3614" y="2810"/>
                </a:lnTo>
                <a:lnTo>
                  <a:pt x="3666" y="2833"/>
                </a:lnTo>
                <a:lnTo>
                  <a:pt x="3698" y="2847"/>
                </a:lnTo>
                <a:lnTo>
                  <a:pt x="3730" y="2861"/>
                </a:lnTo>
                <a:lnTo>
                  <a:pt x="3760" y="2874"/>
                </a:lnTo>
                <a:lnTo>
                  <a:pt x="3788" y="2887"/>
                </a:lnTo>
                <a:lnTo>
                  <a:pt x="3815" y="2897"/>
                </a:lnTo>
                <a:lnTo>
                  <a:pt x="3840" y="2908"/>
                </a:lnTo>
                <a:lnTo>
                  <a:pt x="3863" y="2918"/>
                </a:lnTo>
                <a:lnTo>
                  <a:pt x="3884" y="2926"/>
                </a:lnTo>
                <a:lnTo>
                  <a:pt x="3938" y="2951"/>
                </a:lnTo>
                <a:lnTo>
                  <a:pt x="3990" y="2978"/>
                </a:lnTo>
                <a:lnTo>
                  <a:pt x="4039" y="3008"/>
                </a:lnTo>
                <a:lnTo>
                  <a:pt x="4087" y="3042"/>
                </a:lnTo>
                <a:lnTo>
                  <a:pt x="4132" y="3077"/>
                </a:lnTo>
                <a:lnTo>
                  <a:pt x="4175" y="3116"/>
                </a:lnTo>
                <a:lnTo>
                  <a:pt x="4215" y="3158"/>
                </a:lnTo>
                <a:lnTo>
                  <a:pt x="4254" y="3201"/>
                </a:lnTo>
                <a:lnTo>
                  <a:pt x="4289" y="3247"/>
                </a:lnTo>
                <a:lnTo>
                  <a:pt x="4323" y="3295"/>
                </a:lnTo>
                <a:lnTo>
                  <a:pt x="4354" y="3345"/>
                </a:lnTo>
                <a:lnTo>
                  <a:pt x="4383" y="3398"/>
                </a:lnTo>
                <a:lnTo>
                  <a:pt x="4409" y="3452"/>
                </a:lnTo>
                <a:lnTo>
                  <a:pt x="4433" y="3508"/>
                </a:lnTo>
                <a:lnTo>
                  <a:pt x="4455" y="3565"/>
                </a:lnTo>
                <a:lnTo>
                  <a:pt x="4474" y="3624"/>
                </a:lnTo>
                <a:lnTo>
                  <a:pt x="4490" y="3686"/>
                </a:lnTo>
                <a:lnTo>
                  <a:pt x="4503" y="3747"/>
                </a:lnTo>
                <a:lnTo>
                  <a:pt x="4514" y="3811"/>
                </a:lnTo>
                <a:lnTo>
                  <a:pt x="4522" y="3874"/>
                </a:lnTo>
                <a:lnTo>
                  <a:pt x="4528" y="3940"/>
                </a:lnTo>
                <a:lnTo>
                  <a:pt x="4530" y="4006"/>
                </a:lnTo>
                <a:lnTo>
                  <a:pt x="4530" y="4074"/>
                </a:lnTo>
                <a:lnTo>
                  <a:pt x="4528" y="4140"/>
                </a:lnTo>
                <a:lnTo>
                  <a:pt x="4521" y="4209"/>
                </a:lnTo>
                <a:lnTo>
                  <a:pt x="4513" y="4277"/>
                </a:lnTo>
                <a:lnTo>
                  <a:pt x="4501" y="4346"/>
                </a:lnTo>
                <a:lnTo>
                  <a:pt x="4487" y="4415"/>
                </a:lnTo>
                <a:lnTo>
                  <a:pt x="4470" y="4485"/>
                </a:lnTo>
                <a:lnTo>
                  <a:pt x="4449" y="4554"/>
                </a:lnTo>
                <a:lnTo>
                  <a:pt x="4425" y="4623"/>
                </a:lnTo>
                <a:lnTo>
                  <a:pt x="4398" y="4692"/>
                </a:lnTo>
                <a:lnTo>
                  <a:pt x="4376" y="4746"/>
                </a:lnTo>
                <a:lnTo>
                  <a:pt x="4351" y="4797"/>
                </a:lnTo>
                <a:lnTo>
                  <a:pt x="4325" y="4849"/>
                </a:lnTo>
                <a:lnTo>
                  <a:pt x="4297" y="4899"/>
                </a:lnTo>
                <a:lnTo>
                  <a:pt x="4269" y="4947"/>
                </a:lnTo>
                <a:lnTo>
                  <a:pt x="4239" y="4994"/>
                </a:lnTo>
                <a:lnTo>
                  <a:pt x="4207" y="5041"/>
                </a:lnTo>
                <a:lnTo>
                  <a:pt x="4175" y="5085"/>
                </a:lnTo>
                <a:lnTo>
                  <a:pt x="4141" y="5129"/>
                </a:lnTo>
                <a:lnTo>
                  <a:pt x="4106" y="5170"/>
                </a:lnTo>
                <a:lnTo>
                  <a:pt x="4070" y="5211"/>
                </a:lnTo>
                <a:lnTo>
                  <a:pt x="4034" y="5250"/>
                </a:lnTo>
                <a:lnTo>
                  <a:pt x="3995" y="5287"/>
                </a:lnTo>
                <a:lnTo>
                  <a:pt x="3956" y="5323"/>
                </a:lnTo>
                <a:lnTo>
                  <a:pt x="3916" y="5357"/>
                </a:lnTo>
                <a:lnTo>
                  <a:pt x="3876" y="5390"/>
                </a:lnTo>
                <a:lnTo>
                  <a:pt x="3834" y="5420"/>
                </a:lnTo>
                <a:lnTo>
                  <a:pt x="3792" y="5449"/>
                </a:lnTo>
                <a:lnTo>
                  <a:pt x="3750" y="5477"/>
                </a:lnTo>
                <a:lnTo>
                  <a:pt x="3706" y="5502"/>
                </a:lnTo>
                <a:lnTo>
                  <a:pt x="3662" y="5525"/>
                </a:lnTo>
                <a:lnTo>
                  <a:pt x="3617" y="5548"/>
                </a:lnTo>
                <a:lnTo>
                  <a:pt x="3572" y="5567"/>
                </a:lnTo>
                <a:lnTo>
                  <a:pt x="3527" y="5586"/>
                </a:lnTo>
                <a:lnTo>
                  <a:pt x="3480" y="5602"/>
                </a:lnTo>
                <a:lnTo>
                  <a:pt x="3434" y="5616"/>
                </a:lnTo>
                <a:lnTo>
                  <a:pt x="3386" y="5628"/>
                </a:lnTo>
                <a:lnTo>
                  <a:pt x="3340" y="5637"/>
                </a:lnTo>
                <a:lnTo>
                  <a:pt x="3293" y="5645"/>
                </a:lnTo>
                <a:lnTo>
                  <a:pt x="3245" y="5650"/>
                </a:lnTo>
                <a:lnTo>
                  <a:pt x="3198" y="5654"/>
                </a:lnTo>
                <a:lnTo>
                  <a:pt x="3150" y="5655"/>
                </a:lnTo>
                <a:lnTo>
                  <a:pt x="3126" y="5655"/>
                </a:lnTo>
                <a:lnTo>
                  <a:pt x="3103" y="5654"/>
                </a:lnTo>
                <a:lnTo>
                  <a:pt x="3080" y="5653"/>
                </a:lnTo>
                <a:lnTo>
                  <a:pt x="3056" y="5650"/>
                </a:lnTo>
                <a:lnTo>
                  <a:pt x="3034" y="5648"/>
                </a:lnTo>
                <a:lnTo>
                  <a:pt x="3011" y="5645"/>
                </a:lnTo>
                <a:lnTo>
                  <a:pt x="2987" y="5642"/>
                </a:lnTo>
                <a:lnTo>
                  <a:pt x="2965" y="5637"/>
                </a:lnTo>
                <a:lnTo>
                  <a:pt x="2943" y="5633"/>
                </a:lnTo>
                <a:lnTo>
                  <a:pt x="2920" y="5628"/>
                </a:lnTo>
                <a:lnTo>
                  <a:pt x="2898" y="5621"/>
                </a:lnTo>
                <a:lnTo>
                  <a:pt x="2876" y="5616"/>
                </a:lnTo>
                <a:lnTo>
                  <a:pt x="2853" y="5608"/>
                </a:lnTo>
                <a:lnTo>
                  <a:pt x="2832" y="5601"/>
                </a:lnTo>
                <a:lnTo>
                  <a:pt x="2810" y="5593"/>
                </a:lnTo>
                <a:lnTo>
                  <a:pt x="2789" y="5585"/>
                </a:lnTo>
                <a:lnTo>
                  <a:pt x="2753" y="5569"/>
                </a:lnTo>
                <a:lnTo>
                  <a:pt x="2718" y="5549"/>
                </a:lnTo>
                <a:lnTo>
                  <a:pt x="2680" y="5527"/>
                </a:lnTo>
                <a:lnTo>
                  <a:pt x="2642" y="5502"/>
                </a:lnTo>
                <a:lnTo>
                  <a:pt x="2603" y="5474"/>
                </a:lnTo>
                <a:lnTo>
                  <a:pt x="2564" y="5444"/>
                </a:lnTo>
                <a:lnTo>
                  <a:pt x="2525" y="5411"/>
                </a:lnTo>
                <a:lnTo>
                  <a:pt x="2486" y="5377"/>
                </a:lnTo>
                <a:lnTo>
                  <a:pt x="2446" y="5341"/>
                </a:lnTo>
                <a:lnTo>
                  <a:pt x="2406" y="5304"/>
                </a:lnTo>
                <a:lnTo>
                  <a:pt x="2367" y="5265"/>
                </a:lnTo>
                <a:lnTo>
                  <a:pt x="2327" y="5226"/>
                </a:lnTo>
                <a:lnTo>
                  <a:pt x="2288" y="5185"/>
                </a:lnTo>
                <a:lnTo>
                  <a:pt x="2249" y="5144"/>
                </a:lnTo>
                <a:lnTo>
                  <a:pt x="2212" y="5102"/>
                </a:lnTo>
                <a:lnTo>
                  <a:pt x="2174" y="5060"/>
                </a:lnTo>
                <a:lnTo>
                  <a:pt x="2101" y="4977"/>
                </a:lnTo>
                <a:lnTo>
                  <a:pt x="2034" y="4895"/>
                </a:lnTo>
                <a:lnTo>
                  <a:pt x="1970" y="4817"/>
                </a:lnTo>
                <a:lnTo>
                  <a:pt x="1912" y="4745"/>
                </a:lnTo>
                <a:lnTo>
                  <a:pt x="1861" y="4679"/>
                </a:lnTo>
                <a:lnTo>
                  <a:pt x="1818" y="4622"/>
                </a:lnTo>
                <a:lnTo>
                  <a:pt x="1783" y="4575"/>
                </a:lnTo>
                <a:lnTo>
                  <a:pt x="1758" y="4541"/>
                </a:lnTo>
                <a:lnTo>
                  <a:pt x="1733" y="4507"/>
                </a:lnTo>
                <a:lnTo>
                  <a:pt x="1706" y="4474"/>
                </a:lnTo>
                <a:lnTo>
                  <a:pt x="1677" y="4443"/>
                </a:lnTo>
                <a:lnTo>
                  <a:pt x="1649" y="4415"/>
                </a:lnTo>
                <a:lnTo>
                  <a:pt x="1620" y="4388"/>
                </a:lnTo>
                <a:lnTo>
                  <a:pt x="1591" y="4364"/>
                </a:lnTo>
                <a:lnTo>
                  <a:pt x="1561" y="4342"/>
                </a:lnTo>
                <a:lnTo>
                  <a:pt x="1531" y="4321"/>
                </a:lnTo>
                <a:lnTo>
                  <a:pt x="1499" y="4304"/>
                </a:lnTo>
                <a:lnTo>
                  <a:pt x="1468" y="4288"/>
                </a:lnTo>
                <a:lnTo>
                  <a:pt x="1453" y="4281"/>
                </a:lnTo>
                <a:lnTo>
                  <a:pt x="1437" y="4275"/>
                </a:lnTo>
                <a:lnTo>
                  <a:pt x="1422" y="4268"/>
                </a:lnTo>
                <a:lnTo>
                  <a:pt x="1406" y="4264"/>
                </a:lnTo>
                <a:lnTo>
                  <a:pt x="1391" y="4259"/>
                </a:lnTo>
                <a:lnTo>
                  <a:pt x="1374" y="4256"/>
                </a:lnTo>
                <a:lnTo>
                  <a:pt x="1359" y="4251"/>
                </a:lnTo>
                <a:lnTo>
                  <a:pt x="1343" y="4249"/>
                </a:lnTo>
                <a:lnTo>
                  <a:pt x="1328" y="4247"/>
                </a:lnTo>
                <a:lnTo>
                  <a:pt x="1312" y="4245"/>
                </a:lnTo>
                <a:lnTo>
                  <a:pt x="1296" y="4244"/>
                </a:lnTo>
                <a:lnTo>
                  <a:pt x="1280" y="4244"/>
                </a:lnTo>
                <a:lnTo>
                  <a:pt x="1255" y="4245"/>
                </a:lnTo>
                <a:lnTo>
                  <a:pt x="1229" y="4247"/>
                </a:lnTo>
                <a:lnTo>
                  <a:pt x="1203" y="4251"/>
                </a:lnTo>
                <a:lnTo>
                  <a:pt x="1177" y="4258"/>
                </a:lnTo>
                <a:lnTo>
                  <a:pt x="1152" y="4265"/>
                </a:lnTo>
                <a:lnTo>
                  <a:pt x="1127" y="4275"/>
                </a:lnTo>
                <a:lnTo>
                  <a:pt x="1102" y="4287"/>
                </a:lnTo>
                <a:lnTo>
                  <a:pt x="1078" y="4300"/>
                </a:lnTo>
                <a:lnTo>
                  <a:pt x="1054" y="4314"/>
                </a:lnTo>
                <a:lnTo>
                  <a:pt x="1030" y="4331"/>
                </a:lnTo>
                <a:lnTo>
                  <a:pt x="1006" y="4348"/>
                </a:lnTo>
                <a:lnTo>
                  <a:pt x="984" y="4368"/>
                </a:lnTo>
                <a:lnTo>
                  <a:pt x="961" y="4389"/>
                </a:lnTo>
                <a:lnTo>
                  <a:pt x="940" y="4412"/>
                </a:lnTo>
                <a:lnTo>
                  <a:pt x="917" y="4436"/>
                </a:lnTo>
                <a:lnTo>
                  <a:pt x="896" y="4462"/>
                </a:lnTo>
                <a:lnTo>
                  <a:pt x="837" y="4539"/>
                </a:lnTo>
                <a:lnTo>
                  <a:pt x="778" y="4615"/>
                </a:lnTo>
                <a:lnTo>
                  <a:pt x="719" y="4693"/>
                </a:lnTo>
                <a:lnTo>
                  <a:pt x="661" y="4770"/>
                </a:lnTo>
                <a:lnTo>
                  <a:pt x="604" y="4849"/>
                </a:lnTo>
                <a:lnTo>
                  <a:pt x="546" y="4928"/>
                </a:lnTo>
                <a:lnTo>
                  <a:pt x="490" y="5006"/>
                </a:lnTo>
                <a:lnTo>
                  <a:pt x="434" y="5086"/>
                </a:lnTo>
                <a:lnTo>
                  <a:pt x="377" y="5166"/>
                </a:lnTo>
                <a:lnTo>
                  <a:pt x="321" y="5246"/>
                </a:lnTo>
                <a:lnTo>
                  <a:pt x="266" y="5327"/>
                </a:lnTo>
                <a:lnTo>
                  <a:pt x="212" y="5408"/>
                </a:lnTo>
                <a:lnTo>
                  <a:pt x="158" y="5489"/>
                </a:lnTo>
                <a:lnTo>
                  <a:pt x="104" y="5571"/>
                </a:lnTo>
                <a:lnTo>
                  <a:pt x="52" y="5653"/>
                </a:lnTo>
                <a:lnTo>
                  <a:pt x="0" y="5736"/>
                </a:lnTo>
                <a:lnTo>
                  <a:pt x="85" y="5789"/>
                </a:lnTo>
                <a:lnTo>
                  <a:pt x="169" y="5843"/>
                </a:lnTo>
                <a:lnTo>
                  <a:pt x="253" y="5898"/>
                </a:lnTo>
                <a:lnTo>
                  <a:pt x="336" y="5953"/>
                </a:lnTo>
                <a:lnTo>
                  <a:pt x="421" y="6009"/>
                </a:lnTo>
                <a:lnTo>
                  <a:pt x="503" y="6065"/>
                </a:lnTo>
                <a:lnTo>
                  <a:pt x="586" y="6122"/>
                </a:lnTo>
                <a:lnTo>
                  <a:pt x="668" y="6179"/>
                </a:lnTo>
                <a:lnTo>
                  <a:pt x="750" y="6237"/>
                </a:lnTo>
                <a:lnTo>
                  <a:pt x="831" y="6296"/>
                </a:lnTo>
                <a:lnTo>
                  <a:pt x="910" y="6354"/>
                </a:lnTo>
                <a:lnTo>
                  <a:pt x="991" y="6413"/>
                </a:lnTo>
                <a:lnTo>
                  <a:pt x="1070" y="6472"/>
                </a:lnTo>
                <a:lnTo>
                  <a:pt x="1150" y="6532"/>
                </a:lnTo>
                <a:lnTo>
                  <a:pt x="1229" y="6592"/>
                </a:lnTo>
                <a:lnTo>
                  <a:pt x="1306" y="6652"/>
                </a:lnTo>
                <a:lnTo>
                  <a:pt x="1329" y="6670"/>
                </a:lnTo>
                <a:lnTo>
                  <a:pt x="1351" y="6689"/>
                </a:lnTo>
                <a:lnTo>
                  <a:pt x="1372" y="6707"/>
                </a:lnTo>
                <a:lnTo>
                  <a:pt x="1393" y="6726"/>
                </a:lnTo>
                <a:lnTo>
                  <a:pt x="1412" y="6746"/>
                </a:lnTo>
                <a:lnTo>
                  <a:pt x="1432" y="6766"/>
                </a:lnTo>
                <a:lnTo>
                  <a:pt x="1450" y="6786"/>
                </a:lnTo>
                <a:lnTo>
                  <a:pt x="1468" y="6806"/>
                </a:lnTo>
                <a:lnTo>
                  <a:pt x="1485" y="6827"/>
                </a:lnTo>
                <a:lnTo>
                  <a:pt x="1502" y="6848"/>
                </a:lnTo>
                <a:lnTo>
                  <a:pt x="1517" y="6869"/>
                </a:lnTo>
                <a:lnTo>
                  <a:pt x="1532" y="6890"/>
                </a:lnTo>
                <a:lnTo>
                  <a:pt x="1547" y="6912"/>
                </a:lnTo>
                <a:lnTo>
                  <a:pt x="1560" y="6934"/>
                </a:lnTo>
                <a:lnTo>
                  <a:pt x="1573" y="6956"/>
                </a:lnTo>
                <a:lnTo>
                  <a:pt x="1585" y="6979"/>
                </a:lnTo>
                <a:lnTo>
                  <a:pt x="1597" y="7001"/>
                </a:lnTo>
                <a:lnTo>
                  <a:pt x="1607" y="7024"/>
                </a:lnTo>
                <a:lnTo>
                  <a:pt x="1617" y="7047"/>
                </a:lnTo>
                <a:lnTo>
                  <a:pt x="1627" y="7070"/>
                </a:lnTo>
                <a:lnTo>
                  <a:pt x="1634" y="7094"/>
                </a:lnTo>
                <a:lnTo>
                  <a:pt x="1643" y="7117"/>
                </a:lnTo>
                <a:lnTo>
                  <a:pt x="1649" y="7141"/>
                </a:lnTo>
                <a:lnTo>
                  <a:pt x="1656" y="7166"/>
                </a:lnTo>
                <a:lnTo>
                  <a:pt x="1661" y="7190"/>
                </a:lnTo>
                <a:lnTo>
                  <a:pt x="1666" y="7213"/>
                </a:lnTo>
                <a:lnTo>
                  <a:pt x="1670" y="7238"/>
                </a:lnTo>
                <a:lnTo>
                  <a:pt x="1673" y="7263"/>
                </a:lnTo>
                <a:lnTo>
                  <a:pt x="1675" y="7288"/>
                </a:lnTo>
                <a:lnTo>
                  <a:pt x="1676" y="7312"/>
                </a:lnTo>
                <a:lnTo>
                  <a:pt x="1677" y="7337"/>
                </a:lnTo>
                <a:lnTo>
                  <a:pt x="1677" y="7362"/>
                </a:lnTo>
                <a:lnTo>
                  <a:pt x="1676" y="7390"/>
                </a:lnTo>
                <a:lnTo>
                  <a:pt x="1674" y="7417"/>
                </a:lnTo>
                <a:lnTo>
                  <a:pt x="1671" y="7444"/>
                </a:lnTo>
                <a:lnTo>
                  <a:pt x="1668" y="7472"/>
                </a:lnTo>
                <a:lnTo>
                  <a:pt x="1663" y="7499"/>
                </a:lnTo>
                <a:lnTo>
                  <a:pt x="1658" y="7526"/>
                </a:lnTo>
                <a:lnTo>
                  <a:pt x="1652" y="7553"/>
                </a:lnTo>
                <a:lnTo>
                  <a:pt x="1644" y="7578"/>
                </a:lnTo>
                <a:lnTo>
                  <a:pt x="1635" y="7605"/>
                </a:lnTo>
                <a:lnTo>
                  <a:pt x="1627" y="7631"/>
                </a:lnTo>
                <a:lnTo>
                  <a:pt x="1617" y="7657"/>
                </a:lnTo>
                <a:lnTo>
                  <a:pt x="1606" y="7683"/>
                </a:lnTo>
                <a:lnTo>
                  <a:pt x="1594" y="7709"/>
                </a:lnTo>
                <a:lnTo>
                  <a:pt x="1581" y="7735"/>
                </a:lnTo>
                <a:lnTo>
                  <a:pt x="1569" y="7759"/>
                </a:lnTo>
                <a:lnTo>
                  <a:pt x="1553" y="7785"/>
                </a:lnTo>
                <a:lnTo>
                  <a:pt x="1538" y="7810"/>
                </a:lnTo>
                <a:lnTo>
                  <a:pt x="1523" y="7834"/>
                </a:lnTo>
                <a:lnTo>
                  <a:pt x="1506" y="7859"/>
                </a:lnTo>
                <a:lnTo>
                  <a:pt x="1489" y="7882"/>
                </a:lnTo>
                <a:lnTo>
                  <a:pt x="1470" y="7906"/>
                </a:lnTo>
                <a:lnTo>
                  <a:pt x="1451" y="7930"/>
                </a:lnTo>
                <a:lnTo>
                  <a:pt x="1430" y="7953"/>
                </a:lnTo>
                <a:lnTo>
                  <a:pt x="1410" y="7976"/>
                </a:lnTo>
                <a:lnTo>
                  <a:pt x="1388" y="7999"/>
                </a:lnTo>
                <a:lnTo>
                  <a:pt x="1366" y="8020"/>
                </a:lnTo>
                <a:lnTo>
                  <a:pt x="1343" y="8043"/>
                </a:lnTo>
                <a:lnTo>
                  <a:pt x="1319" y="8064"/>
                </a:lnTo>
                <a:lnTo>
                  <a:pt x="1294" y="8085"/>
                </a:lnTo>
                <a:lnTo>
                  <a:pt x="1269" y="8105"/>
                </a:lnTo>
                <a:lnTo>
                  <a:pt x="1243" y="8126"/>
                </a:lnTo>
                <a:lnTo>
                  <a:pt x="1215" y="8146"/>
                </a:lnTo>
                <a:lnTo>
                  <a:pt x="1121" y="8215"/>
                </a:lnTo>
                <a:lnTo>
                  <a:pt x="1030" y="8284"/>
                </a:lnTo>
                <a:lnTo>
                  <a:pt x="945" y="8352"/>
                </a:lnTo>
                <a:lnTo>
                  <a:pt x="864" y="8418"/>
                </a:lnTo>
                <a:lnTo>
                  <a:pt x="787" y="8482"/>
                </a:lnTo>
                <a:lnTo>
                  <a:pt x="716" y="8545"/>
                </a:lnTo>
                <a:lnTo>
                  <a:pt x="649" y="8605"/>
                </a:lnTo>
                <a:lnTo>
                  <a:pt x="589" y="8662"/>
                </a:lnTo>
                <a:lnTo>
                  <a:pt x="533" y="8718"/>
                </a:lnTo>
                <a:lnTo>
                  <a:pt x="482" y="8770"/>
                </a:lnTo>
                <a:lnTo>
                  <a:pt x="438" y="8819"/>
                </a:lnTo>
                <a:lnTo>
                  <a:pt x="399" y="8865"/>
                </a:lnTo>
                <a:lnTo>
                  <a:pt x="382" y="8885"/>
                </a:lnTo>
                <a:lnTo>
                  <a:pt x="366" y="8905"/>
                </a:lnTo>
                <a:lnTo>
                  <a:pt x="352" y="8925"/>
                </a:lnTo>
                <a:lnTo>
                  <a:pt x="339" y="8943"/>
                </a:lnTo>
                <a:lnTo>
                  <a:pt x="328" y="8960"/>
                </a:lnTo>
                <a:lnTo>
                  <a:pt x="318" y="8977"/>
                </a:lnTo>
                <a:lnTo>
                  <a:pt x="311" y="8992"/>
                </a:lnTo>
                <a:lnTo>
                  <a:pt x="304" y="9005"/>
                </a:lnTo>
                <a:lnTo>
                  <a:pt x="291" y="9041"/>
                </a:lnTo>
                <a:lnTo>
                  <a:pt x="280" y="9078"/>
                </a:lnTo>
                <a:lnTo>
                  <a:pt x="272" y="9114"/>
                </a:lnTo>
                <a:lnTo>
                  <a:pt x="266" y="9152"/>
                </a:lnTo>
                <a:lnTo>
                  <a:pt x="263" y="9191"/>
                </a:lnTo>
                <a:lnTo>
                  <a:pt x="263" y="9229"/>
                </a:lnTo>
                <a:lnTo>
                  <a:pt x="265" y="9267"/>
                </a:lnTo>
                <a:lnTo>
                  <a:pt x="270" y="9306"/>
                </a:lnTo>
                <a:lnTo>
                  <a:pt x="276" y="9344"/>
                </a:lnTo>
                <a:lnTo>
                  <a:pt x="285" y="9383"/>
                </a:lnTo>
                <a:lnTo>
                  <a:pt x="297" y="9421"/>
                </a:lnTo>
                <a:lnTo>
                  <a:pt x="309" y="9460"/>
                </a:lnTo>
                <a:lnTo>
                  <a:pt x="326" y="9498"/>
                </a:lnTo>
                <a:lnTo>
                  <a:pt x="344" y="9537"/>
                </a:lnTo>
                <a:lnTo>
                  <a:pt x="363" y="9574"/>
                </a:lnTo>
                <a:lnTo>
                  <a:pt x="385" y="9611"/>
                </a:lnTo>
                <a:lnTo>
                  <a:pt x="410" y="9648"/>
                </a:lnTo>
                <a:lnTo>
                  <a:pt x="436" y="9684"/>
                </a:lnTo>
                <a:lnTo>
                  <a:pt x="464" y="9720"/>
                </a:lnTo>
                <a:lnTo>
                  <a:pt x="493" y="9754"/>
                </a:lnTo>
                <a:lnTo>
                  <a:pt x="525" y="9789"/>
                </a:lnTo>
                <a:lnTo>
                  <a:pt x="559" y="9822"/>
                </a:lnTo>
                <a:lnTo>
                  <a:pt x="593" y="9854"/>
                </a:lnTo>
                <a:lnTo>
                  <a:pt x="631" y="9886"/>
                </a:lnTo>
                <a:lnTo>
                  <a:pt x="670" y="9917"/>
                </a:lnTo>
                <a:lnTo>
                  <a:pt x="710" y="9946"/>
                </a:lnTo>
                <a:lnTo>
                  <a:pt x="752" y="9974"/>
                </a:lnTo>
                <a:lnTo>
                  <a:pt x="795" y="10001"/>
                </a:lnTo>
                <a:lnTo>
                  <a:pt x="839" y="10027"/>
                </a:lnTo>
                <a:lnTo>
                  <a:pt x="886" y="10050"/>
                </a:lnTo>
                <a:lnTo>
                  <a:pt x="934" y="10073"/>
                </a:lnTo>
                <a:lnTo>
                  <a:pt x="983" y="10095"/>
                </a:lnTo>
                <a:lnTo>
                  <a:pt x="1014" y="10108"/>
                </a:lnTo>
                <a:lnTo>
                  <a:pt x="1045" y="10118"/>
                </a:lnTo>
                <a:lnTo>
                  <a:pt x="1077" y="10129"/>
                </a:lnTo>
                <a:lnTo>
                  <a:pt x="1109" y="10140"/>
                </a:lnTo>
                <a:lnTo>
                  <a:pt x="1140" y="10148"/>
                </a:lnTo>
                <a:lnTo>
                  <a:pt x="1173" y="10157"/>
                </a:lnTo>
                <a:lnTo>
                  <a:pt x="1205" y="10165"/>
                </a:lnTo>
                <a:lnTo>
                  <a:pt x="1237" y="10172"/>
                </a:lnTo>
                <a:lnTo>
                  <a:pt x="1269" y="10178"/>
                </a:lnTo>
                <a:lnTo>
                  <a:pt x="1301" y="10183"/>
                </a:lnTo>
                <a:lnTo>
                  <a:pt x="1333" y="10188"/>
                </a:lnTo>
                <a:lnTo>
                  <a:pt x="1366" y="10192"/>
                </a:lnTo>
                <a:lnTo>
                  <a:pt x="1398" y="10195"/>
                </a:lnTo>
                <a:lnTo>
                  <a:pt x="1429" y="10197"/>
                </a:lnTo>
                <a:lnTo>
                  <a:pt x="1462" y="10198"/>
                </a:lnTo>
                <a:lnTo>
                  <a:pt x="1493" y="10198"/>
                </a:lnTo>
                <a:lnTo>
                  <a:pt x="1525" y="10198"/>
                </a:lnTo>
                <a:lnTo>
                  <a:pt x="1559" y="10197"/>
                </a:lnTo>
                <a:lnTo>
                  <a:pt x="1590" y="10194"/>
                </a:lnTo>
                <a:lnTo>
                  <a:pt x="1622" y="10192"/>
                </a:lnTo>
                <a:lnTo>
                  <a:pt x="1654" y="10187"/>
                </a:lnTo>
                <a:lnTo>
                  <a:pt x="1684" y="10183"/>
                </a:lnTo>
                <a:lnTo>
                  <a:pt x="1714" y="10176"/>
                </a:lnTo>
                <a:lnTo>
                  <a:pt x="1743" y="10170"/>
                </a:lnTo>
                <a:lnTo>
                  <a:pt x="1772" y="10164"/>
                </a:lnTo>
                <a:lnTo>
                  <a:pt x="1800" y="10155"/>
                </a:lnTo>
                <a:lnTo>
                  <a:pt x="1829" y="10146"/>
                </a:lnTo>
                <a:lnTo>
                  <a:pt x="1856" y="10137"/>
                </a:lnTo>
                <a:lnTo>
                  <a:pt x="1882" y="10126"/>
                </a:lnTo>
                <a:lnTo>
                  <a:pt x="1908" y="10115"/>
                </a:lnTo>
                <a:lnTo>
                  <a:pt x="1933" y="10103"/>
                </a:lnTo>
                <a:lnTo>
                  <a:pt x="1958" y="10090"/>
                </a:lnTo>
                <a:lnTo>
                  <a:pt x="1982" y="10077"/>
                </a:lnTo>
                <a:lnTo>
                  <a:pt x="2004" y="10063"/>
                </a:lnTo>
                <a:lnTo>
                  <a:pt x="2026" y="10048"/>
                </a:lnTo>
                <a:lnTo>
                  <a:pt x="2048" y="10033"/>
                </a:lnTo>
                <a:lnTo>
                  <a:pt x="2068" y="10017"/>
                </a:lnTo>
                <a:lnTo>
                  <a:pt x="2087" y="10000"/>
                </a:lnTo>
                <a:lnTo>
                  <a:pt x="2107" y="9983"/>
                </a:lnTo>
                <a:lnTo>
                  <a:pt x="2124" y="9964"/>
                </a:lnTo>
                <a:lnTo>
                  <a:pt x="2141" y="9945"/>
                </a:lnTo>
                <a:lnTo>
                  <a:pt x="2158" y="9926"/>
                </a:lnTo>
                <a:lnTo>
                  <a:pt x="2173" y="9906"/>
                </a:lnTo>
                <a:lnTo>
                  <a:pt x="2187" y="9886"/>
                </a:lnTo>
                <a:lnTo>
                  <a:pt x="2200" y="9864"/>
                </a:lnTo>
                <a:lnTo>
                  <a:pt x="2212" y="9843"/>
                </a:lnTo>
                <a:lnTo>
                  <a:pt x="2223" y="9820"/>
                </a:lnTo>
                <a:lnTo>
                  <a:pt x="2233" y="9797"/>
                </a:lnTo>
                <a:lnTo>
                  <a:pt x="2242" y="9775"/>
                </a:lnTo>
                <a:lnTo>
                  <a:pt x="2253" y="9752"/>
                </a:lnTo>
                <a:lnTo>
                  <a:pt x="2263" y="9726"/>
                </a:lnTo>
                <a:lnTo>
                  <a:pt x="2274" y="9700"/>
                </a:lnTo>
                <a:lnTo>
                  <a:pt x="2286" y="9672"/>
                </a:lnTo>
                <a:lnTo>
                  <a:pt x="2299" y="9642"/>
                </a:lnTo>
                <a:lnTo>
                  <a:pt x="2313" y="9612"/>
                </a:lnTo>
                <a:lnTo>
                  <a:pt x="2327" y="9580"/>
                </a:lnTo>
                <a:lnTo>
                  <a:pt x="2350" y="9528"/>
                </a:lnTo>
                <a:lnTo>
                  <a:pt x="2373" y="9473"/>
                </a:lnTo>
                <a:lnTo>
                  <a:pt x="2398" y="9416"/>
                </a:lnTo>
                <a:lnTo>
                  <a:pt x="2424" y="9356"/>
                </a:lnTo>
                <a:lnTo>
                  <a:pt x="2451" y="9293"/>
                </a:lnTo>
                <a:lnTo>
                  <a:pt x="2478" y="9230"/>
                </a:lnTo>
                <a:lnTo>
                  <a:pt x="2506" y="9163"/>
                </a:lnTo>
                <a:lnTo>
                  <a:pt x="2534" y="9095"/>
                </a:lnTo>
                <a:lnTo>
                  <a:pt x="2544" y="9071"/>
                </a:lnTo>
                <a:lnTo>
                  <a:pt x="2555" y="9049"/>
                </a:lnTo>
                <a:lnTo>
                  <a:pt x="2566" y="9026"/>
                </a:lnTo>
                <a:lnTo>
                  <a:pt x="2578" y="9004"/>
                </a:lnTo>
                <a:lnTo>
                  <a:pt x="2590" y="8983"/>
                </a:lnTo>
                <a:lnTo>
                  <a:pt x="2603" y="8961"/>
                </a:lnTo>
                <a:lnTo>
                  <a:pt x="2617" y="8942"/>
                </a:lnTo>
                <a:lnTo>
                  <a:pt x="2631" y="8923"/>
                </a:lnTo>
                <a:lnTo>
                  <a:pt x="2645" y="8904"/>
                </a:lnTo>
                <a:lnTo>
                  <a:pt x="2660" y="8886"/>
                </a:lnTo>
                <a:lnTo>
                  <a:pt x="2677" y="8869"/>
                </a:lnTo>
                <a:lnTo>
                  <a:pt x="2693" y="8853"/>
                </a:lnTo>
                <a:lnTo>
                  <a:pt x="2709" y="8837"/>
                </a:lnTo>
                <a:lnTo>
                  <a:pt x="2726" y="8821"/>
                </a:lnTo>
                <a:lnTo>
                  <a:pt x="2743" y="8807"/>
                </a:lnTo>
                <a:lnTo>
                  <a:pt x="2762" y="8793"/>
                </a:lnTo>
                <a:lnTo>
                  <a:pt x="2779" y="8781"/>
                </a:lnTo>
                <a:lnTo>
                  <a:pt x="2798" y="8769"/>
                </a:lnTo>
                <a:lnTo>
                  <a:pt x="2817" y="8758"/>
                </a:lnTo>
                <a:lnTo>
                  <a:pt x="2836" y="8747"/>
                </a:lnTo>
                <a:lnTo>
                  <a:pt x="2857" y="8737"/>
                </a:lnTo>
                <a:lnTo>
                  <a:pt x="2877" y="8728"/>
                </a:lnTo>
                <a:lnTo>
                  <a:pt x="2898" y="8720"/>
                </a:lnTo>
                <a:lnTo>
                  <a:pt x="2918" y="8713"/>
                </a:lnTo>
                <a:lnTo>
                  <a:pt x="2939" y="8706"/>
                </a:lnTo>
                <a:lnTo>
                  <a:pt x="2960" y="8701"/>
                </a:lnTo>
                <a:lnTo>
                  <a:pt x="2982" y="8695"/>
                </a:lnTo>
                <a:lnTo>
                  <a:pt x="3005" y="8692"/>
                </a:lnTo>
                <a:lnTo>
                  <a:pt x="3026" y="8689"/>
                </a:lnTo>
                <a:lnTo>
                  <a:pt x="3049" y="8687"/>
                </a:lnTo>
                <a:lnTo>
                  <a:pt x="3071" y="8686"/>
                </a:lnTo>
                <a:lnTo>
                  <a:pt x="3095" y="8685"/>
                </a:lnTo>
                <a:lnTo>
                  <a:pt x="3118" y="8686"/>
                </a:lnTo>
                <a:lnTo>
                  <a:pt x="3140" y="8687"/>
                </a:lnTo>
                <a:lnTo>
                  <a:pt x="3163" y="8689"/>
                </a:lnTo>
                <a:lnTo>
                  <a:pt x="3186" y="8691"/>
                </a:lnTo>
                <a:lnTo>
                  <a:pt x="3208" y="8695"/>
                </a:lnTo>
                <a:lnTo>
                  <a:pt x="3231" y="8700"/>
                </a:lnTo>
                <a:lnTo>
                  <a:pt x="3254" y="8705"/>
                </a:lnTo>
                <a:lnTo>
                  <a:pt x="3276" y="8712"/>
                </a:lnTo>
                <a:lnTo>
                  <a:pt x="3300" y="8718"/>
                </a:lnTo>
                <a:lnTo>
                  <a:pt x="3323" y="8726"/>
                </a:lnTo>
                <a:lnTo>
                  <a:pt x="3345" y="8734"/>
                </a:lnTo>
                <a:lnTo>
                  <a:pt x="3368" y="8744"/>
                </a:lnTo>
                <a:lnTo>
                  <a:pt x="3391" y="8754"/>
                </a:lnTo>
                <a:lnTo>
                  <a:pt x="3413" y="8764"/>
                </a:lnTo>
                <a:lnTo>
                  <a:pt x="3435" y="8776"/>
                </a:lnTo>
                <a:lnTo>
                  <a:pt x="3458" y="8789"/>
                </a:lnTo>
                <a:lnTo>
                  <a:pt x="3480" y="8802"/>
                </a:lnTo>
                <a:lnTo>
                  <a:pt x="3503" y="8816"/>
                </a:lnTo>
                <a:lnTo>
                  <a:pt x="3525" y="8831"/>
                </a:lnTo>
                <a:lnTo>
                  <a:pt x="3547" y="8846"/>
                </a:lnTo>
                <a:lnTo>
                  <a:pt x="3569" y="8862"/>
                </a:lnTo>
                <a:lnTo>
                  <a:pt x="3590" y="8880"/>
                </a:lnTo>
                <a:lnTo>
                  <a:pt x="3612" y="8897"/>
                </a:lnTo>
                <a:lnTo>
                  <a:pt x="3633" y="8915"/>
                </a:lnTo>
                <a:lnTo>
                  <a:pt x="3655" y="8935"/>
                </a:lnTo>
                <a:lnTo>
                  <a:pt x="3677" y="8954"/>
                </a:lnTo>
                <a:lnTo>
                  <a:pt x="3697" y="8976"/>
                </a:lnTo>
                <a:lnTo>
                  <a:pt x="3719" y="8996"/>
                </a:lnTo>
                <a:lnTo>
                  <a:pt x="3739" y="9019"/>
                </a:lnTo>
                <a:lnTo>
                  <a:pt x="3760" y="9041"/>
                </a:lnTo>
                <a:lnTo>
                  <a:pt x="3780" y="9064"/>
                </a:lnTo>
                <a:lnTo>
                  <a:pt x="3800" y="9089"/>
                </a:lnTo>
                <a:lnTo>
                  <a:pt x="3885" y="9193"/>
                </a:lnTo>
                <a:lnTo>
                  <a:pt x="3969" y="9298"/>
                </a:lnTo>
                <a:lnTo>
                  <a:pt x="4052" y="9403"/>
                </a:lnTo>
                <a:lnTo>
                  <a:pt x="4134" y="9510"/>
                </a:lnTo>
                <a:lnTo>
                  <a:pt x="4216" y="9617"/>
                </a:lnTo>
                <a:lnTo>
                  <a:pt x="4296" y="9725"/>
                </a:lnTo>
                <a:lnTo>
                  <a:pt x="4376" y="9834"/>
                </a:lnTo>
                <a:lnTo>
                  <a:pt x="4455" y="9944"/>
                </a:lnTo>
                <a:lnTo>
                  <a:pt x="4532" y="10054"/>
                </a:lnTo>
                <a:lnTo>
                  <a:pt x="4609" y="10165"/>
                </a:lnTo>
                <a:lnTo>
                  <a:pt x="4684" y="10276"/>
                </a:lnTo>
                <a:lnTo>
                  <a:pt x="4760" y="10388"/>
                </a:lnTo>
                <a:lnTo>
                  <a:pt x="4833" y="10501"/>
                </a:lnTo>
                <a:lnTo>
                  <a:pt x="4907" y="10613"/>
                </a:lnTo>
                <a:lnTo>
                  <a:pt x="4978" y="10727"/>
                </a:lnTo>
                <a:lnTo>
                  <a:pt x="5049" y="10841"/>
                </a:lnTo>
                <a:lnTo>
                  <a:pt x="5628" y="11740"/>
                </a:lnTo>
                <a:lnTo>
                  <a:pt x="5783" y="11592"/>
                </a:lnTo>
                <a:lnTo>
                  <a:pt x="5933" y="11439"/>
                </a:lnTo>
                <a:lnTo>
                  <a:pt x="6079" y="11282"/>
                </a:lnTo>
                <a:lnTo>
                  <a:pt x="6222" y="11121"/>
                </a:lnTo>
                <a:lnTo>
                  <a:pt x="6361" y="10957"/>
                </a:lnTo>
                <a:lnTo>
                  <a:pt x="6496" y="10790"/>
                </a:lnTo>
                <a:lnTo>
                  <a:pt x="6626" y="10620"/>
                </a:lnTo>
                <a:lnTo>
                  <a:pt x="6753" y="10446"/>
                </a:lnTo>
                <a:lnTo>
                  <a:pt x="6876" y="10269"/>
                </a:lnTo>
                <a:lnTo>
                  <a:pt x="6993" y="10089"/>
                </a:lnTo>
                <a:lnTo>
                  <a:pt x="7106" y="9905"/>
                </a:lnTo>
                <a:lnTo>
                  <a:pt x="7215" y="9719"/>
                </a:lnTo>
                <a:lnTo>
                  <a:pt x="7320" y="9530"/>
                </a:lnTo>
                <a:lnTo>
                  <a:pt x="7419" y="9337"/>
                </a:lnTo>
                <a:lnTo>
                  <a:pt x="7514" y="9142"/>
                </a:lnTo>
                <a:lnTo>
                  <a:pt x="7605" y="8945"/>
                </a:lnTo>
                <a:lnTo>
                  <a:pt x="7690" y="8745"/>
                </a:lnTo>
                <a:lnTo>
                  <a:pt x="7770" y="8542"/>
                </a:lnTo>
                <a:lnTo>
                  <a:pt x="7845" y="8337"/>
                </a:lnTo>
                <a:lnTo>
                  <a:pt x="7916" y="8129"/>
                </a:lnTo>
                <a:lnTo>
                  <a:pt x="7980" y="7919"/>
                </a:lnTo>
                <a:lnTo>
                  <a:pt x="8040" y="7707"/>
                </a:lnTo>
                <a:lnTo>
                  <a:pt x="8095" y="7492"/>
                </a:lnTo>
                <a:lnTo>
                  <a:pt x="8143" y="7276"/>
                </a:lnTo>
                <a:lnTo>
                  <a:pt x="8187" y="7057"/>
                </a:lnTo>
                <a:lnTo>
                  <a:pt x="8225" y="6836"/>
                </a:lnTo>
                <a:lnTo>
                  <a:pt x="8258" y="6614"/>
                </a:lnTo>
                <a:lnTo>
                  <a:pt x="8285" y="6390"/>
                </a:lnTo>
                <a:lnTo>
                  <a:pt x="8305" y="6164"/>
                </a:lnTo>
                <a:lnTo>
                  <a:pt x="8320" y="5937"/>
                </a:lnTo>
                <a:lnTo>
                  <a:pt x="8329" y="5708"/>
                </a:lnTo>
                <a:lnTo>
                  <a:pt x="8332" y="5477"/>
                </a:lnTo>
                <a:lnTo>
                  <a:pt x="8330" y="5282"/>
                </a:lnTo>
                <a:lnTo>
                  <a:pt x="8323" y="5089"/>
                </a:lnTo>
                <a:lnTo>
                  <a:pt x="8313" y="4896"/>
                </a:lnTo>
                <a:lnTo>
                  <a:pt x="8297" y="4706"/>
                </a:lnTo>
                <a:lnTo>
                  <a:pt x="8279" y="4515"/>
                </a:lnTo>
                <a:lnTo>
                  <a:pt x="8255" y="4327"/>
                </a:lnTo>
                <a:lnTo>
                  <a:pt x="8228" y="4139"/>
                </a:lnTo>
                <a:lnTo>
                  <a:pt x="8197" y="3953"/>
                </a:lnTo>
                <a:lnTo>
                  <a:pt x="8163" y="3768"/>
                </a:lnTo>
                <a:lnTo>
                  <a:pt x="8123" y="3584"/>
                </a:lnTo>
                <a:lnTo>
                  <a:pt x="8081" y="3402"/>
                </a:lnTo>
                <a:lnTo>
                  <a:pt x="8033" y="3223"/>
                </a:lnTo>
                <a:lnTo>
                  <a:pt x="7982" y="3044"/>
                </a:lnTo>
                <a:lnTo>
                  <a:pt x="7929" y="2866"/>
                </a:lnTo>
                <a:lnTo>
                  <a:pt x="7870" y="2690"/>
                </a:lnTo>
                <a:lnTo>
                  <a:pt x="7809" y="2516"/>
                </a:lnTo>
                <a:lnTo>
                  <a:pt x="7744" y="2344"/>
                </a:lnTo>
                <a:lnTo>
                  <a:pt x="7675" y="2173"/>
                </a:lnTo>
                <a:lnTo>
                  <a:pt x="7603" y="2005"/>
                </a:lnTo>
                <a:lnTo>
                  <a:pt x="7527" y="1838"/>
                </a:lnTo>
                <a:lnTo>
                  <a:pt x="7447" y="1674"/>
                </a:lnTo>
                <a:lnTo>
                  <a:pt x="7365" y="1511"/>
                </a:lnTo>
                <a:lnTo>
                  <a:pt x="7279" y="1349"/>
                </a:lnTo>
                <a:lnTo>
                  <a:pt x="7191" y="1191"/>
                </a:lnTo>
                <a:lnTo>
                  <a:pt x="7098" y="1034"/>
                </a:lnTo>
                <a:lnTo>
                  <a:pt x="7002" y="880"/>
                </a:lnTo>
                <a:lnTo>
                  <a:pt x="6904" y="727"/>
                </a:lnTo>
                <a:lnTo>
                  <a:pt x="6801" y="577"/>
                </a:lnTo>
                <a:lnTo>
                  <a:pt x="6696" y="429"/>
                </a:lnTo>
                <a:lnTo>
                  <a:pt x="6589" y="283"/>
                </a:lnTo>
                <a:lnTo>
                  <a:pt x="6477" y="140"/>
                </a:lnTo>
                <a:lnTo>
                  <a:pt x="6364" y="0"/>
                </a:lnTo>
                <a:lnTo>
                  <a:pt x="4983" y="822"/>
                </a:lnTo>
                <a:lnTo>
                  <a:pt x="4871" y="891"/>
                </a:lnTo>
                <a:lnTo>
                  <a:pt x="4760" y="961"/>
                </a:lnTo>
                <a:lnTo>
                  <a:pt x="4649" y="1033"/>
                </a:lnTo>
                <a:lnTo>
                  <a:pt x="4539" y="1105"/>
                </a:lnTo>
                <a:lnTo>
                  <a:pt x="4430" y="1177"/>
                </a:lnTo>
                <a:lnTo>
                  <a:pt x="4321" y="1251"/>
                </a:lnTo>
                <a:lnTo>
                  <a:pt x="4212" y="1326"/>
                </a:lnTo>
                <a:lnTo>
                  <a:pt x="4105" y="1402"/>
                </a:lnTo>
                <a:lnTo>
                  <a:pt x="3998" y="1479"/>
                </a:lnTo>
                <a:lnTo>
                  <a:pt x="3892" y="1555"/>
                </a:lnTo>
                <a:lnTo>
                  <a:pt x="3788" y="1634"/>
                </a:lnTo>
                <a:lnTo>
                  <a:pt x="3683" y="1712"/>
                </a:lnTo>
                <a:lnTo>
                  <a:pt x="3580" y="1792"/>
                </a:lnTo>
                <a:lnTo>
                  <a:pt x="3477" y="1872"/>
                </a:lnTo>
                <a:lnTo>
                  <a:pt x="3376" y="1954"/>
                </a:lnTo>
                <a:lnTo>
                  <a:pt x="3275" y="2036"/>
                </a:lnTo>
                <a:close/>
              </a:path>
            </a:pathLst>
          </a:custGeom>
          <a:solidFill>
            <a:schemeClr val="accent3"/>
          </a:solidFill>
          <a:ln>
            <a:noFill/>
          </a:ln>
        </p:spPr>
        <p:txBody>
          <a:bodyPr vert="horz" wrap="square" lIns="194771" tIns="97385" rIns="194771" bIns="97385" numCol="1" anchor="t" anchorCtr="0" compatLnSpc="1">
            <a:prstTxWarp prst="textNoShape">
              <a:avLst/>
            </a:prstTxWarp>
          </a:bodyPr>
          <a:lstStyle/>
          <a:p>
            <a:endParaRPr lang="en-US" sz="3835" dirty="0"/>
          </a:p>
        </p:txBody>
      </p:sp>
      <p:sp>
        <p:nvSpPr>
          <p:cNvPr id="10" name="Freeform 6">
            <a:extLst>
              <a:ext uri="{FF2B5EF4-FFF2-40B4-BE49-F238E27FC236}">
                <a16:creationId xmlns:a16="http://schemas.microsoft.com/office/drawing/2014/main" id="{027AE2CC-83CA-A6C9-B289-AAD8077E1733}"/>
              </a:ext>
            </a:extLst>
          </p:cNvPr>
          <p:cNvSpPr>
            <a:spLocks/>
          </p:cNvSpPr>
          <p:nvPr/>
        </p:nvSpPr>
        <p:spPr bwMode="auto">
          <a:xfrm rot="2700000">
            <a:off x="4431604" y="1631689"/>
            <a:ext cx="1901595" cy="2700948"/>
          </a:xfrm>
          <a:custGeom>
            <a:avLst/>
            <a:gdLst>
              <a:gd name="T0" fmla="*/ 4440 w 8523"/>
              <a:gd name="T1" fmla="*/ 10867 h 12112"/>
              <a:gd name="T2" fmla="*/ 5275 w 8523"/>
              <a:gd name="T3" fmla="*/ 10206 h 12112"/>
              <a:gd name="T4" fmla="*/ 5428 w 8523"/>
              <a:gd name="T5" fmla="*/ 9989 h 12112"/>
              <a:gd name="T6" fmla="*/ 5467 w 8523"/>
              <a:gd name="T7" fmla="*/ 9827 h 12112"/>
              <a:gd name="T8" fmla="*/ 5421 w 8523"/>
              <a:gd name="T9" fmla="*/ 9673 h 12112"/>
              <a:gd name="T10" fmla="*/ 5257 w 8523"/>
              <a:gd name="T11" fmla="*/ 9543 h 12112"/>
              <a:gd name="T12" fmla="*/ 5063 w 8523"/>
              <a:gd name="T13" fmla="*/ 9461 h 12112"/>
              <a:gd name="T14" fmla="*/ 4721 w 8523"/>
              <a:gd name="T15" fmla="*/ 9314 h 12112"/>
              <a:gd name="T16" fmla="*/ 4545 w 8523"/>
              <a:gd name="T17" fmla="*/ 9238 h 12112"/>
              <a:gd name="T18" fmla="*/ 4308 w 8523"/>
              <a:gd name="T19" fmla="*/ 9096 h 12112"/>
              <a:gd name="T20" fmla="*/ 4018 w 8523"/>
              <a:gd name="T21" fmla="*/ 8647 h 12112"/>
              <a:gd name="T22" fmla="*/ 3961 w 8523"/>
              <a:gd name="T23" fmla="*/ 8053 h 12112"/>
              <a:gd name="T24" fmla="*/ 4145 w 8523"/>
              <a:gd name="T25" fmla="*/ 7460 h 12112"/>
              <a:gd name="T26" fmla="*/ 4449 w 8523"/>
              <a:gd name="T27" fmla="*/ 7051 h 12112"/>
              <a:gd name="T28" fmla="*/ 4840 w 8523"/>
              <a:gd name="T29" fmla="*/ 6790 h 12112"/>
              <a:gd name="T30" fmla="*/ 5268 w 8523"/>
              <a:gd name="T31" fmla="*/ 6710 h 12112"/>
              <a:gd name="T32" fmla="*/ 5550 w 8523"/>
              <a:gd name="T33" fmla="*/ 6772 h 12112"/>
              <a:gd name="T34" fmla="*/ 5808 w 8523"/>
              <a:gd name="T35" fmla="*/ 6947 h 12112"/>
              <a:gd name="T36" fmla="*/ 6234 w 8523"/>
              <a:gd name="T37" fmla="*/ 7393 h 12112"/>
              <a:gd name="T38" fmla="*/ 6642 w 8523"/>
              <a:gd name="T39" fmla="*/ 7905 h 12112"/>
              <a:gd name="T40" fmla="*/ 6884 w 8523"/>
              <a:gd name="T41" fmla="*/ 8075 h 12112"/>
              <a:gd name="T42" fmla="*/ 7128 w 8523"/>
              <a:gd name="T43" fmla="*/ 8119 h 12112"/>
              <a:gd name="T44" fmla="*/ 7431 w 8523"/>
              <a:gd name="T45" fmla="*/ 7996 h 12112"/>
              <a:gd name="T46" fmla="*/ 7879 w 8523"/>
              <a:gd name="T47" fmla="*/ 7443 h 12112"/>
              <a:gd name="T48" fmla="*/ 8468 w 8523"/>
              <a:gd name="T49" fmla="*/ 6577 h 12112"/>
              <a:gd name="T50" fmla="*/ 7729 w 8523"/>
              <a:gd name="T51" fmla="*/ 5962 h 12112"/>
              <a:gd name="T52" fmla="*/ 7049 w 8523"/>
              <a:gd name="T53" fmla="*/ 5447 h 12112"/>
              <a:gd name="T54" fmla="*/ 6854 w 8523"/>
              <a:gd name="T55" fmla="*/ 5162 h 12112"/>
              <a:gd name="T56" fmla="*/ 6804 w 8523"/>
              <a:gd name="T57" fmla="*/ 4915 h 12112"/>
              <a:gd name="T58" fmla="*/ 6841 w 8523"/>
              <a:gd name="T59" fmla="*/ 4677 h 12112"/>
              <a:gd name="T60" fmla="*/ 6959 w 8523"/>
              <a:gd name="T61" fmla="*/ 4452 h 12112"/>
              <a:gd name="T62" fmla="*/ 7151 w 8523"/>
              <a:gd name="T63" fmla="*/ 4249 h 12112"/>
              <a:gd name="T64" fmla="*/ 7782 w 8523"/>
              <a:gd name="T65" fmla="*/ 3741 h 12112"/>
              <a:gd name="T66" fmla="*/ 8111 w 8523"/>
              <a:gd name="T67" fmla="*/ 3389 h 12112"/>
              <a:gd name="T68" fmla="*/ 8207 w 8523"/>
              <a:gd name="T69" fmla="*/ 3159 h 12112"/>
              <a:gd name="T70" fmla="*/ 8202 w 8523"/>
              <a:gd name="T71" fmla="*/ 2888 h 12112"/>
              <a:gd name="T72" fmla="*/ 8083 w 8523"/>
              <a:gd name="T73" fmla="*/ 2596 h 12112"/>
              <a:gd name="T74" fmla="*/ 7859 w 8523"/>
              <a:gd name="T75" fmla="*/ 2329 h 12112"/>
              <a:gd name="T76" fmla="*/ 7543 w 8523"/>
              <a:gd name="T77" fmla="*/ 2115 h 12112"/>
              <a:gd name="T78" fmla="*/ 7195 w 8523"/>
              <a:gd name="T79" fmla="*/ 1990 h 12112"/>
              <a:gd name="T80" fmla="*/ 6847 w 8523"/>
              <a:gd name="T81" fmla="*/ 1954 h 12112"/>
              <a:gd name="T82" fmla="*/ 6506 w 8523"/>
              <a:gd name="T83" fmla="*/ 2015 h 12112"/>
              <a:gd name="T84" fmla="*/ 6235 w 8523"/>
              <a:gd name="T85" fmla="*/ 2165 h 12112"/>
              <a:gd name="T86" fmla="*/ 6057 w 8523"/>
              <a:gd name="T87" fmla="*/ 2394 h 12112"/>
              <a:gd name="T88" fmla="*/ 5927 w 8523"/>
              <a:gd name="T89" fmla="*/ 2693 h 12112"/>
              <a:gd name="T90" fmla="*/ 5718 w 8523"/>
              <a:gd name="T91" fmla="*/ 3181 h 12112"/>
              <a:gd name="T92" fmla="*/ 5599 w 8523"/>
              <a:gd name="T93" fmla="*/ 3341 h 12112"/>
              <a:gd name="T94" fmla="*/ 5445 w 8523"/>
              <a:gd name="T95" fmla="*/ 3438 h 12112"/>
              <a:gd name="T96" fmla="*/ 5262 w 8523"/>
              <a:gd name="T97" fmla="*/ 3467 h 12112"/>
              <a:gd name="T98" fmla="*/ 5063 w 8523"/>
              <a:gd name="T99" fmla="*/ 3422 h 12112"/>
              <a:gd name="T100" fmla="*/ 4866 w 8523"/>
              <a:gd name="T101" fmla="*/ 3306 h 12112"/>
              <a:gd name="T102" fmla="*/ 4574 w 8523"/>
              <a:gd name="T103" fmla="*/ 2999 h 12112"/>
              <a:gd name="T104" fmla="*/ 3779 w 8523"/>
              <a:gd name="T105" fmla="*/ 1923 h 12112"/>
              <a:gd name="T106" fmla="*/ 2008 w 8523"/>
              <a:gd name="T107" fmla="*/ 614 h 12112"/>
              <a:gd name="T108" fmla="*/ 867 w 8523"/>
              <a:gd name="T109" fmla="*/ 2370 h 12112"/>
              <a:gd name="T110" fmla="*/ 179 w 8523"/>
              <a:gd name="T111" fmla="*/ 4385 h 12112"/>
              <a:gd name="T112" fmla="*/ 11 w 8523"/>
              <a:gd name="T113" fmla="*/ 6571 h 12112"/>
              <a:gd name="T114" fmla="*/ 369 w 8523"/>
              <a:gd name="T115" fmla="*/ 8639 h 12112"/>
              <a:gd name="T116" fmla="*/ 1190 w 8523"/>
              <a:gd name="T117" fmla="*/ 10507 h 12112"/>
              <a:gd name="T118" fmla="*/ 2410 w 8523"/>
              <a:gd name="T119" fmla="*/ 12112 h 12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23" h="12112">
                <a:moveTo>
                  <a:pt x="3448" y="11527"/>
                </a:moveTo>
                <a:lnTo>
                  <a:pt x="3560" y="11458"/>
                </a:lnTo>
                <a:lnTo>
                  <a:pt x="3672" y="11387"/>
                </a:lnTo>
                <a:lnTo>
                  <a:pt x="3784" y="11316"/>
                </a:lnTo>
                <a:lnTo>
                  <a:pt x="3895" y="11242"/>
                </a:lnTo>
                <a:lnTo>
                  <a:pt x="4005" y="11169"/>
                </a:lnTo>
                <a:lnTo>
                  <a:pt x="4115" y="11095"/>
                </a:lnTo>
                <a:lnTo>
                  <a:pt x="4224" y="11019"/>
                </a:lnTo>
                <a:lnTo>
                  <a:pt x="4332" y="10943"/>
                </a:lnTo>
                <a:lnTo>
                  <a:pt x="4440" y="10867"/>
                </a:lnTo>
                <a:lnTo>
                  <a:pt x="4546" y="10788"/>
                </a:lnTo>
                <a:lnTo>
                  <a:pt x="4652" y="10709"/>
                </a:lnTo>
                <a:lnTo>
                  <a:pt x="4757" y="10631"/>
                </a:lnTo>
                <a:lnTo>
                  <a:pt x="4861" y="10550"/>
                </a:lnTo>
                <a:lnTo>
                  <a:pt x="4965" y="10469"/>
                </a:lnTo>
                <a:lnTo>
                  <a:pt x="5067" y="10387"/>
                </a:lnTo>
                <a:lnTo>
                  <a:pt x="5169" y="10304"/>
                </a:lnTo>
                <a:lnTo>
                  <a:pt x="5207" y="10272"/>
                </a:lnTo>
                <a:lnTo>
                  <a:pt x="5242" y="10240"/>
                </a:lnTo>
                <a:lnTo>
                  <a:pt x="5275" y="10206"/>
                </a:lnTo>
                <a:lnTo>
                  <a:pt x="5306" y="10173"/>
                </a:lnTo>
                <a:lnTo>
                  <a:pt x="5334" y="10139"/>
                </a:lnTo>
                <a:lnTo>
                  <a:pt x="5360" y="10106"/>
                </a:lnTo>
                <a:lnTo>
                  <a:pt x="5372" y="10089"/>
                </a:lnTo>
                <a:lnTo>
                  <a:pt x="5383" y="10073"/>
                </a:lnTo>
                <a:lnTo>
                  <a:pt x="5393" y="10055"/>
                </a:lnTo>
                <a:lnTo>
                  <a:pt x="5403" y="10038"/>
                </a:lnTo>
                <a:lnTo>
                  <a:pt x="5412" y="10022"/>
                </a:lnTo>
                <a:lnTo>
                  <a:pt x="5420" y="10005"/>
                </a:lnTo>
                <a:lnTo>
                  <a:pt x="5428" y="9989"/>
                </a:lnTo>
                <a:lnTo>
                  <a:pt x="5435" y="9971"/>
                </a:lnTo>
                <a:lnTo>
                  <a:pt x="5442" y="9955"/>
                </a:lnTo>
                <a:lnTo>
                  <a:pt x="5447" y="9939"/>
                </a:lnTo>
                <a:lnTo>
                  <a:pt x="5452" y="9923"/>
                </a:lnTo>
                <a:lnTo>
                  <a:pt x="5456" y="9906"/>
                </a:lnTo>
                <a:lnTo>
                  <a:pt x="5460" y="9891"/>
                </a:lnTo>
                <a:lnTo>
                  <a:pt x="5462" y="9874"/>
                </a:lnTo>
                <a:lnTo>
                  <a:pt x="5465" y="9858"/>
                </a:lnTo>
                <a:lnTo>
                  <a:pt x="5466" y="9843"/>
                </a:lnTo>
                <a:lnTo>
                  <a:pt x="5467" y="9827"/>
                </a:lnTo>
                <a:lnTo>
                  <a:pt x="5466" y="9812"/>
                </a:lnTo>
                <a:lnTo>
                  <a:pt x="5465" y="9797"/>
                </a:lnTo>
                <a:lnTo>
                  <a:pt x="5463" y="9782"/>
                </a:lnTo>
                <a:lnTo>
                  <a:pt x="5461" y="9770"/>
                </a:lnTo>
                <a:lnTo>
                  <a:pt x="5458" y="9757"/>
                </a:lnTo>
                <a:lnTo>
                  <a:pt x="5455" y="9745"/>
                </a:lnTo>
                <a:lnTo>
                  <a:pt x="5452" y="9734"/>
                </a:lnTo>
                <a:lnTo>
                  <a:pt x="5443" y="9713"/>
                </a:lnTo>
                <a:lnTo>
                  <a:pt x="5432" y="9691"/>
                </a:lnTo>
                <a:lnTo>
                  <a:pt x="5421" y="9673"/>
                </a:lnTo>
                <a:lnTo>
                  <a:pt x="5407" y="9655"/>
                </a:lnTo>
                <a:lnTo>
                  <a:pt x="5393" y="9638"/>
                </a:lnTo>
                <a:lnTo>
                  <a:pt x="5378" y="9622"/>
                </a:lnTo>
                <a:lnTo>
                  <a:pt x="5362" y="9607"/>
                </a:lnTo>
                <a:lnTo>
                  <a:pt x="5346" y="9594"/>
                </a:lnTo>
                <a:lnTo>
                  <a:pt x="5329" y="9583"/>
                </a:lnTo>
                <a:lnTo>
                  <a:pt x="5310" y="9571"/>
                </a:lnTo>
                <a:lnTo>
                  <a:pt x="5293" y="9560"/>
                </a:lnTo>
                <a:lnTo>
                  <a:pt x="5275" y="9551"/>
                </a:lnTo>
                <a:lnTo>
                  <a:pt x="5257" y="9543"/>
                </a:lnTo>
                <a:lnTo>
                  <a:pt x="5240" y="9535"/>
                </a:lnTo>
                <a:lnTo>
                  <a:pt x="5239" y="9534"/>
                </a:lnTo>
                <a:lnTo>
                  <a:pt x="5238" y="9534"/>
                </a:lnTo>
                <a:lnTo>
                  <a:pt x="5212" y="9523"/>
                </a:lnTo>
                <a:lnTo>
                  <a:pt x="5187" y="9514"/>
                </a:lnTo>
                <a:lnTo>
                  <a:pt x="5161" y="9503"/>
                </a:lnTo>
                <a:lnTo>
                  <a:pt x="5137" y="9492"/>
                </a:lnTo>
                <a:lnTo>
                  <a:pt x="5112" y="9482"/>
                </a:lnTo>
                <a:lnTo>
                  <a:pt x="5087" y="9472"/>
                </a:lnTo>
                <a:lnTo>
                  <a:pt x="5063" y="9461"/>
                </a:lnTo>
                <a:lnTo>
                  <a:pt x="5039" y="9451"/>
                </a:lnTo>
                <a:lnTo>
                  <a:pt x="4998" y="9434"/>
                </a:lnTo>
                <a:lnTo>
                  <a:pt x="4960" y="9417"/>
                </a:lnTo>
                <a:lnTo>
                  <a:pt x="4921" y="9401"/>
                </a:lnTo>
                <a:lnTo>
                  <a:pt x="4883" y="9384"/>
                </a:lnTo>
                <a:lnTo>
                  <a:pt x="4847" y="9368"/>
                </a:lnTo>
                <a:lnTo>
                  <a:pt x="4812" y="9353"/>
                </a:lnTo>
                <a:lnTo>
                  <a:pt x="4777" y="9338"/>
                </a:lnTo>
                <a:lnTo>
                  <a:pt x="4745" y="9324"/>
                </a:lnTo>
                <a:lnTo>
                  <a:pt x="4721" y="9314"/>
                </a:lnTo>
                <a:lnTo>
                  <a:pt x="4699" y="9304"/>
                </a:lnTo>
                <a:lnTo>
                  <a:pt x="4677" y="9294"/>
                </a:lnTo>
                <a:lnTo>
                  <a:pt x="4655" y="9285"/>
                </a:lnTo>
                <a:lnTo>
                  <a:pt x="4635" y="9277"/>
                </a:lnTo>
                <a:lnTo>
                  <a:pt x="4614" y="9268"/>
                </a:lnTo>
                <a:lnTo>
                  <a:pt x="4596" y="9259"/>
                </a:lnTo>
                <a:lnTo>
                  <a:pt x="4578" y="9252"/>
                </a:lnTo>
                <a:lnTo>
                  <a:pt x="4567" y="9248"/>
                </a:lnTo>
                <a:lnTo>
                  <a:pt x="4556" y="9242"/>
                </a:lnTo>
                <a:lnTo>
                  <a:pt x="4545" y="9238"/>
                </a:lnTo>
                <a:lnTo>
                  <a:pt x="4535" y="9234"/>
                </a:lnTo>
                <a:lnTo>
                  <a:pt x="4535" y="9234"/>
                </a:lnTo>
                <a:lnTo>
                  <a:pt x="4533" y="9233"/>
                </a:lnTo>
                <a:lnTo>
                  <a:pt x="4532" y="9233"/>
                </a:lnTo>
                <a:lnTo>
                  <a:pt x="4532" y="9233"/>
                </a:lnTo>
                <a:lnTo>
                  <a:pt x="4484" y="9211"/>
                </a:lnTo>
                <a:lnTo>
                  <a:pt x="4437" y="9186"/>
                </a:lnTo>
                <a:lnTo>
                  <a:pt x="4392" y="9158"/>
                </a:lnTo>
                <a:lnTo>
                  <a:pt x="4349" y="9128"/>
                </a:lnTo>
                <a:lnTo>
                  <a:pt x="4308" y="9096"/>
                </a:lnTo>
                <a:lnTo>
                  <a:pt x="4269" y="9060"/>
                </a:lnTo>
                <a:lnTo>
                  <a:pt x="4232" y="9022"/>
                </a:lnTo>
                <a:lnTo>
                  <a:pt x="4198" y="8983"/>
                </a:lnTo>
                <a:lnTo>
                  <a:pt x="4166" y="8940"/>
                </a:lnTo>
                <a:lnTo>
                  <a:pt x="4135" y="8895"/>
                </a:lnTo>
                <a:lnTo>
                  <a:pt x="4107" y="8849"/>
                </a:lnTo>
                <a:lnTo>
                  <a:pt x="4081" y="8802"/>
                </a:lnTo>
                <a:lnTo>
                  <a:pt x="4058" y="8751"/>
                </a:lnTo>
                <a:lnTo>
                  <a:pt x="4037" y="8700"/>
                </a:lnTo>
                <a:lnTo>
                  <a:pt x="4018" y="8647"/>
                </a:lnTo>
                <a:lnTo>
                  <a:pt x="4000" y="8593"/>
                </a:lnTo>
                <a:lnTo>
                  <a:pt x="3986" y="8537"/>
                </a:lnTo>
                <a:lnTo>
                  <a:pt x="3975" y="8480"/>
                </a:lnTo>
                <a:lnTo>
                  <a:pt x="3965" y="8421"/>
                </a:lnTo>
                <a:lnTo>
                  <a:pt x="3958" y="8362"/>
                </a:lnTo>
                <a:lnTo>
                  <a:pt x="3954" y="8302"/>
                </a:lnTo>
                <a:lnTo>
                  <a:pt x="3952" y="8240"/>
                </a:lnTo>
                <a:lnTo>
                  <a:pt x="3952" y="8179"/>
                </a:lnTo>
                <a:lnTo>
                  <a:pt x="3955" y="8117"/>
                </a:lnTo>
                <a:lnTo>
                  <a:pt x="3961" y="8053"/>
                </a:lnTo>
                <a:lnTo>
                  <a:pt x="3969" y="7990"/>
                </a:lnTo>
                <a:lnTo>
                  <a:pt x="3980" y="7926"/>
                </a:lnTo>
                <a:lnTo>
                  <a:pt x="3994" y="7862"/>
                </a:lnTo>
                <a:lnTo>
                  <a:pt x="4010" y="7798"/>
                </a:lnTo>
                <a:lnTo>
                  <a:pt x="4030" y="7734"/>
                </a:lnTo>
                <a:lnTo>
                  <a:pt x="4051" y="7670"/>
                </a:lnTo>
                <a:lnTo>
                  <a:pt x="4076" y="7606"/>
                </a:lnTo>
                <a:lnTo>
                  <a:pt x="4098" y="7556"/>
                </a:lnTo>
                <a:lnTo>
                  <a:pt x="4120" y="7508"/>
                </a:lnTo>
                <a:lnTo>
                  <a:pt x="4145" y="7460"/>
                </a:lnTo>
                <a:lnTo>
                  <a:pt x="4170" y="7413"/>
                </a:lnTo>
                <a:lnTo>
                  <a:pt x="4197" y="7368"/>
                </a:lnTo>
                <a:lnTo>
                  <a:pt x="4225" y="7324"/>
                </a:lnTo>
                <a:lnTo>
                  <a:pt x="4254" y="7281"/>
                </a:lnTo>
                <a:lnTo>
                  <a:pt x="4284" y="7240"/>
                </a:lnTo>
                <a:lnTo>
                  <a:pt x="4316" y="7199"/>
                </a:lnTo>
                <a:lnTo>
                  <a:pt x="4347" y="7160"/>
                </a:lnTo>
                <a:lnTo>
                  <a:pt x="4380" y="7122"/>
                </a:lnTo>
                <a:lnTo>
                  <a:pt x="4415" y="7086"/>
                </a:lnTo>
                <a:lnTo>
                  <a:pt x="4449" y="7051"/>
                </a:lnTo>
                <a:lnTo>
                  <a:pt x="4486" y="7018"/>
                </a:lnTo>
                <a:lnTo>
                  <a:pt x="4523" y="6987"/>
                </a:lnTo>
                <a:lnTo>
                  <a:pt x="4559" y="6955"/>
                </a:lnTo>
                <a:lnTo>
                  <a:pt x="4598" y="6927"/>
                </a:lnTo>
                <a:lnTo>
                  <a:pt x="4637" y="6901"/>
                </a:lnTo>
                <a:lnTo>
                  <a:pt x="4676" y="6875"/>
                </a:lnTo>
                <a:lnTo>
                  <a:pt x="4716" y="6851"/>
                </a:lnTo>
                <a:lnTo>
                  <a:pt x="4757" y="6828"/>
                </a:lnTo>
                <a:lnTo>
                  <a:pt x="4798" y="6809"/>
                </a:lnTo>
                <a:lnTo>
                  <a:pt x="4840" y="6790"/>
                </a:lnTo>
                <a:lnTo>
                  <a:pt x="4881" y="6773"/>
                </a:lnTo>
                <a:lnTo>
                  <a:pt x="4924" y="6758"/>
                </a:lnTo>
                <a:lnTo>
                  <a:pt x="4966" y="6745"/>
                </a:lnTo>
                <a:lnTo>
                  <a:pt x="5009" y="6735"/>
                </a:lnTo>
                <a:lnTo>
                  <a:pt x="5052" y="6725"/>
                </a:lnTo>
                <a:lnTo>
                  <a:pt x="5096" y="6717"/>
                </a:lnTo>
                <a:lnTo>
                  <a:pt x="5140" y="6713"/>
                </a:lnTo>
                <a:lnTo>
                  <a:pt x="5183" y="6710"/>
                </a:lnTo>
                <a:lnTo>
                  <a:pt x="5227" y="6709"/>
                </a:lnTo>
                <a:lnTo>
                  <a:pt x="5268" y="6710"/>
                </a:lnTo>
                <a:lnTo>
                  <a:pt x="5310" y="6712"/>
                </a:lnTo>
                <a:lnTo>
                  <a:pt x="5350" y="6717"/>
                </a:lnTo>
                <a:lnTo>
                  <a:pt x="5391" y="6724"/>
                </a:lnTo>
                <a:lnTo>
                  <a:pt x="5431" y="6732"/>
                </a:lnTo>
                <a:lnTo>
                  <a:pt x="5470" y="6743"/>
                </a:lnTo>
                <a:lnTo>
                  <a:pt x="5509" y="6756"/>
                </a:lnTo>
                <a:lnTo>
                  <a:pt x="5548" y="6771"/>
                </a:lnTo>
                <a:lnTo>
                  <a:pt x="5549" y="6771"/>
                </a:lnTo>
                <a:lnTo>
                  <a:pt x="5549" y="6771"/>
                </a:lnTo>
                <a:lnTo>
                  <a:pt x="5550" y="6772"/>
                </a:lnTo>
                <a:lnTo>
                  <a:pt x="5550" y="6772"/>
                </a:lnTo>
                <a:lnTo>
                  <a:pt x="5576" y="6783"/>
                </a:lnTo>
                <a:lnTo>
                  <a:pt x="5602" y="6797"/>
                </a:lnTo>
                <a:lnTo>
                  <a:pt x="5630" y="6813"/>
                </a:lnTo>
                <a:lnTo>
                  <a:pt x="5658" y="6831"/>
                </a:lnTo>
                <a:lnTo>
                  <a:pt x="5687" y="6851"/>
                </a:lnTo>
                <a:lnTo>
                  <a:pt x="5716" y="6873"/>
                </a:lnTo>
                <a:lnTo>
                  <a:pt x="5746" y="6895"/>
                </a:lnTo>
                <a:lnTo>
                  <a:pt x="5776" y="6921"/>
                </a:lnTo>
                <a:lnTo>
                  <a:pt x="5808" y="6947"/>
                </a:lnTo>
                <a:lnTo>
                  <a:pt x="5840" y="6975"/>
                </a:lnTo>
                <a:lnTo>
                  <a:pt x="5871" y="7004"/>
                </a:lnTo>
                <a:lnTo>
                  <a:pt x="5904" y="7035"/>
                </a:lnTo>
                <a:lnTo>
                  <a:pt x="5936" y="7067"/>
                </a:lnTo>
                <a:lnTo>
                  <a:pt x="5969" y="7100"/>
                </a:lnTo>
                <a:lnTo>
                  <a:pt x="6002" y="7134"/>
                </a:lnTo>
                <a:lnTo>
                  <a:pt x="6035" y="7169"/>
                </a:lnTo>
                <a:lnTo>
                  <a:pt x="6102" y="7241"/>
                </a:lnTo>
                <a:lnTo>
                  <a:pt x="6168" y="7316"/>
                </a:lnTo>
                <a:lnTo>
                  <a:pt x="6234" y="7393"/>
                </a:lnTo>
                <a:lnTo>
                  <a:pt x="6297" y="7470"/>
                </a:lnTo>
                <a:lnTo>
                  <a:pt x="6360" y="7549"/>
                </a:lnTo>
                <a:lnTo>
                  <a:pt x="6420" y="7627"/>
                </a:lnTo>
                <a:lnTo>
                  <a:pt x="6479" y="7704"/>
                </a:lnTo>
                <a:lnTo>
                  <a:pt x="6535" y="7779"/>
                </a:lnTo>
                <a:lnTo>
                  <a:pt x="6555" y="7806"/>
                </a:lnTo>
                <a:lnTo>
                  <a:pt x="6576" y="7833"/>
                </a:lnTo>
                <a:lnTo>
                  <a:pt x="6597" y="7858"/>
                </a:lnTo>
                <a:lnTo>
                  <a:pt x="6619" y="7883"/>
                </a:lnTo>
                <a:lnTo>
                  <a:pt x="6642" y="7905"/>
                </a:lnTo>
                <a:lnTo>
                  <a:pt x="6664" y="7928"/>
                </a:lnTo>
                <a:lnTo>
                  <a:pt x="6688" y="7949"/>
                </a:lnTo>
                <a:lnTo>
                  <a:pt x="6712" y="7969"/>
                </a:lnTo>
                <a:lnTo>
                  <a:pt x="6735" y="7987"/>
                </a:lnTo>
                <a:lnTo>
                  <a:pt x="6759" y="8005"/>
                </a:lnTo>
                <a:lnTo>
                  <a:pt x="6784" y="8021"/>
                </a:lnTo>
                <a:lnTo>
                  <a:pt x="6809" y="8037"/>
                </a:lnTo>
                <a:lnTo>
                  <a:pt x="6834" y="8050"/>
                </a:lnTo>
                <a:lnTo>
                  <a:pt x="6858" y="8063"/>
                </a:lnTo>
                <a:lnTo>
                  <a:pt x="6884" y="8075"/>
                </a:lnTo>
                <a:lnTo>
                  <a:pt x="6909" y="8085"/>
                </a:lnTo>
                <a:lnTo>
                  <a:pt x="6933" y="8093"/>
                </a:lnTo>
                <a:lnTo>
                  <a:pt x="6956" y="8100"/>
                </a:lnTo>
                <a:lnTo>
                  <a:pt x="6979" y="8106"/>
                </a:lnTo>
                <a:lnTo>
                  <a:pt x="7003" y="8111"/>
                </a:lnTo>
                <a:lnTo>
                  <a:pt x="7026" y="8114"/>
                </a:lnTo>
                <a:lnTo>
                  <a:pt x="7049" y="8118"/>
                </a:lnTo>
                <a:lnTo>
                  <a:pt x="7073" y="8120"/>
                </a:lnTo>
                <a:lnTo>
                  <a:pt x="7096" y="8120"/>
                </a:lnTo>
                <a:lnTo>
                  <a:pt x="7128" y="8119"/>
                </a:lnTo>
                <a:lnTo>
                  <a:pt x="7160" y="8116"/>
                </a:lnTo>
                <a:lnTo>
                  <a:pt x="7192" y="8110"/>
                </a:lnTo>
                <a:lnTo>
                  <a:pt x="7224" y="8104"/>
                </a:lnTo>
                <a:lnTo>
                  <a:pt x="7254" y="8094"/>
                </a:lnTo>
                <a:lnTo>
                  <a:pt x="7286" y="8082"/>
                </a:lnTo>
                <a:lnTo>
                  <a:pt x="7316" y="8069"/>
                </a:lnTo>
                <a:lnTo>
                  <a:pt x="7345" y="8054"/>
                </a:lnTo>
                <a:lnTo>
                  <a:pt x="7374" y="8037"/>
                </a:lnTo>
                <a:lnTo>
                  <a:pt x="7403" y="8018"/>
                </a:lnTo>
                <a:lnTo>
                  <a:pt x="7431" y="7996"/>
                </a:lnTo>
                <a:lnTo>
                  <a:pt x="7459" y="7972"/>
                </a:lnTo>
                <a:lnTo>
                  <a:pt x="7486" y="7947"/>
                </a:lnTo>
                <a:lnTo>
                  <a:pt x="7513" y="7921"/>
                </a:lnTo>
                <a:lnTo>
                  <a:pt x="7539" y="7891"/>
                </a:lnTo>
                <a:lnTo>
                  <a:pt x="7564" y="7860"/>
                </a:lnTo>
                <a:lnTo>
                  <a:pt x="7628" y="7778"/>
                </a:lnTo>
                <a:lnTo>
                  <a:pt x="7691" y="7695"/>
                </a:lnTo>
                <a:lnTo>
                  <a:pt x="7755" y="7611"/>
                </a:lnTo>
                <a:lnTo>
                  <a:pt x="7818" y="7527"/>
                </a:lnTo>
                <a:lnTo>
                  <a:pt x="7879" y="7443"/>
                </a:lnTo>
                <a:lnTo>
                  <a:pt x="7941" y="7358"/>
                </a:lnTo>
                <a:lnTo>
                  <a:pt x="8001" y="7273"/>
                </a:lnTo>
                <a:lnTo>
                  <a:pt x="8061" y="7188"/>
                </a:lnTo>
                <a:lnTo>
                  <a:pt x="8122" y="7102"/>
                </a:lnTo>
                <a:lnTo>
                  <a:pt x="8181" y="7015"/>
                </a:lnTo>
                <a:lnTo>
                  <a:pt x="8239" y="6929"/>
                </a:lnTo>
                <a:lnTo>
                  <a:pt x="8298" y="6841"/>
                </a:lnTo>
                <a:lnTo>
                  <a:pt x="8355" y="6754"/>
                </a:lnTo>
                <a:lnTo>
                  <a:pt x="8411" y="6666"/>
                </a:lnTo>
                <a:lnTo>
                  <a:pt x="8468" y="6577"/>
                </a:lnTo>
                <a:lnTo>
                  <a:pt x="8523" y="6489"/>
                </a:lnTo>
                <a:lnTo>
                  <a:pt x="8434" y="6433"/>
                </a:lnTo>
                <a:lnTo>
                  <a:pt x="8344" y="6376"/>
                </a:lnTo>
                <a:lnTo>
                  <a:pt x="8254" y="6319"/>
                </a:lnTo>
                <a:lnTo>
                  <a:pt x="8166" y="6261"/>
                </a:lnTo>
                <a:lnTo>
                  <a:pt x="8078" y="6203"/>
                </a:lnTo>
                <a:lnTo>
                  <a:pt x="7990" y="6143"/>
                </a:lnTo>
                <a:lnTo>
                  <a:pt x="7903" y="6084"/>
                </a:lnTo>
                <a:lnTo>
                  <a:pt x="7815" y="6024"/>
                </a:lnTo>
                <a:lnTo>
                  <a:pt x="7729" y="5962"/>
                </a:lnTo>
                <a:lnTo>
                  <a:pt x="7643" y="5901"/>
                </a:lnTo>
                <a:lnTo>
                  <a:pt x="7556" y="5840"/>
                </a:lnTo>
                <a:lnTo>
                  <a:pt x="7471" y="5777"/>
                </a:lnTo>
                <a:lnTo>
                  <a:pt x="7387" y="5714"/>
                </a:lnTo>
                <a:lnTo>
                  <a:pt x="7303" y="5650"/>
                </a:lnTo>
                <a:lnTo>
                  <a:pt x="7219" y="5586"/>
                </a:lnTo>
                <a:lnTo>
                  <a:pt x="7136" y="5522"/>
                </a:lnTo>
                <a:lnTo>
                  <a:pt x="7105" y="5498"/>
                </a:lnTo>
                <a:lnTo>
                  <a:pt x="7077" y="5472"/>
                </a:lnTo>
                <a:lnTo>
                  <a:pt x="7049" y="5447"/>
                </a:lnTo>
                <a:lnTo>
                  <a:pt x="7023" y="5421"/>
                </a:lnTo>
                <a:lnTo>
                  <a:pt x="7000" y="5395"/>
                </a:lnTo>
                <a:lnTo>
                  <a:pt x="6976" y="5367"/>
                </a:lnTo>
                <a:lnTo>
                  <a:pt x="6954" y="5339"/>
                </a:lnTo>
                <a:lnTo>
                  <a:pt x="6934" y="5311"/>
                </a:lnTo>
                <a:lnTo>
                  <a:pt x="6916" y="5282"/>
                </a:lnTo>
                <a:lnTo>
                  <a:pt x="6897" y="5253"/>
                </a:lnTo>
                <a:lnTo>
                  <a:pt x="6882" y="5222"/>
                </a:lnTo>
                <a:lnTo>
                  <a:pt x="6867" y="5192"/>
                </a:lnTo>
                <a:lnTo>
                  <a:pt x="6854" y="5162"/>
                </a:lnTo>
                <a:lnTo>
                  <a:pt x="6842" y="5131"/>
                </a:lnTo>
                <a:lnTo>
                  <a:pt x="6833" y="5100"/>
                </a:lnTo>
                <a:lnTo>
                  <a:pt x="6824" y="5068"/>
                </a:lnTo>
                <a:lnTo>
                  <a:pt x="6820" y="5047"/>
                </a:lnTo>
                <a:lnTo>
                  <a:pt x="6815" y="5025"/>
                </a:lnTo>
                <a:lnTo>
                  <a:pt x="6811" y="5003"/>
                </a:lnTo>
                <a:lnTo>
                  <a:pt x="6809" y="4981"/>
                </a:lnTo>
                <a:lnTo>
                  <a:pt x="6807" y="4960"/>
                </a:lnTo>
                <a:lnTo>
                  <a:pt x="6804" y="4937"/>
                </a:lnTo>
                <a:lnTo>
                  <a:pt x="6804" y="4915"/>
                </a:lnTo>
                <a:lnTo>
                  <a:pt x="6804" y="4893"/>
                </a:lnTo>
                <a:lnTo>
                  <a:pt x="6806" y="4869"/>
                </a:lnTo>
                <a:lnTo>
                  <a:pt x="6807" y="4844"/>
                </a:lnTo>
                <a:lnTo>
                  <a:pt x="6809" y="4821"/>
                </a:lnTo>
                <a:lnTo>
                  <a:pt x="6813" y="4796"/>
                </a:lnTo>
                <a:lnTo>
                  <a:pt x="6816" y="4772"/>
                </a:lnTo>
                <a:lnTo>
                  <a:pt x="6822" y="4748"/>
                </a:lnTo>
                <a:lnTo>
                  <a:pt x="6827" y="4725"/>
                </a:lnTo>
                <a:lnTo>
                  <a:pt x="6835" y="4701"/>
                </a:lnTo>
                <a:lnTo>
                  <a:pt x="6841" y="4677"/>
                </a:lnTo>
                <a:lnTo>
                  <a:pt x="6850" y="4655"/>
                </a:lnTo>
                <a:lnTo>
                  <a:pt x="6858" y="4631"/>
                </a:lnTo>
                <a:lnTo>
                  <a:pt x="6868" y="4608"/>
                </a:lnTo>
                <a:lnTo>
                  <a:pt x="6879" y="4585"/>
                </a:lnTo>
                <a:lnTo>
                  <a:pt x="6891" y="4562"/>
                </a:lnTo>
                <a:lnTo>
                  <a:pt x="6903" y="4539"/>
                </a:lnTo>
                <a:lnTo>
                  <a:pt x="6916" y="4518"/>
                </a:lnTo>
                <a:lnTo>
                  <a:pt x="6930" y="4495"/>
                </a:lnTo>
                <a:lnTo>
                  <a:pt x="6944" y="4474"/>
                </a:lnTo>
                <a:lnTo>
                  <a:pt x="6959" y="4452"/>
                </a:lnTo>
                <a:lnTo>
                  <a:pt x="6975" y="4431"/>
                </a:lnTo>
                <a:lnTo>
                  <a:pt x="6991" y="4409"/>
                </a:lnTo>
                <a:lnTo>
                  <a:pt x="7008" y="4389"/>
                </a:lnTo>
                <a:lnTo>
                  <a:pt x="7027" y="4367"/>
                </a:lnTo>
                <a:lnTo>
                  <a:pt x="7046" y="4347"/>
                </a:lnTo>
                <a:lnTo>
                  <a:pt x="7066" y="4326"/>
                </a:lnTo>
                <a:lnTo>
                  <a:pt x="7085" y="4307"/>
                </a:lnTo>
                <a:lnTo>
                  <a:pt x="7107" y="4287"/>
                </a:lnTo>
                <a:lnTo>
                  <a:pt x="7128" y="4268"/>
                </a:lnTo>
                <a:lnTo>
                  <a:pt x="7151" y="4249"/>
                </a:lnTo>
                <a:lnTo>
                  <a:pt x="7173" y="4230"/>
                </a:lnTo>
                <a:lnTo>
                  <a:pt x="7197" y="4211"/>
                </a:lnTo>
                <a:lnTo>
                  <a:pt x="7222" y="4194"/>
                </a:lnTo>
                <a:lnTo>
                  <a:pt x="7310" y="4128"/>
                </a:lnTo>
                <a:lnTo>
                  <a:pt x="7398" y="4062"/>
                </a:lnTo>
                <a:lnTo>
                  <a:pt x="7481" y="3997"/>
                </a:lnTo>
                <a:lnTo>
                  <a:pt x="7562" y="3932"/>
                </a:lnTo>
                <a:lnTo>
                  <a:pt x="7640" y="3867"/>
                </a:lnTo>
                <a:lnTo>
                  <a:pt x="7713" y="3804"/>
                </a:lnTo>
                <a:lnTo>
                  <a:pt x="7782" y="3741"/>
                </a:lnTo>
                <a:lnTo>
                  <a:pt x="7847" y="3680"/>
                </a:lnTo>
                <a:lnTo>
                  <a:pt x="7907" y="3622"/>
                </a:lnTo>
                <a:lnTo>
                  <a:pt x="7962" y="3565"/>
                </a:lnTo>
                <a:lnTo>
                  <a:pt x="7988" y="3538"/>
                </a:lnTo>
                <a:lnTo>
                  <a:pt x="8012" y="3511"/>
                </a:lnTo>
                <a:lnTo>
                  <a:pt x="8035" y="3485"/>
                </a:lnTo>
                <a:lnTo>
                  <a:pt x="8056" y="3459"/>
                </a:lnTo>
                <a:lnTo>
                  <a:pt x="8076" y="3435"/>
                </a:lnTo>
                <a:lnTo>
                  <a:pt x="8095" y="3412"/>
                </a:lnTo>
                <a:lnTo>
                  <a:pt x="8111" y="3389"/>
                </a:lnTo>
                <a:lnTo>
                  <a:pt x="8126" y="3366"/>
                </a:lnTo>
                <a:lnTo>
                  <a:pt x="8139" y="3346"/>
                </a:lnTo>
                <a:lnTo>
                  <a:pt x="8151" y="3326"/>
                </a:lnTo>
                <a:lnTo>
                  <a:pt x="8161" y="3307"/>
                </a:lnTo>
                <a:lnTo>
                  <a:pt x="8169" y="3289"/>
                </a:lnTo>
                <a:lnTo>
                  <a:pt x="8179" y="3263"/>
                </a:lnTo>
                <a:lnTo>
                  <a:pt x="8188" y="3237"/>
                </a:lnTo>
                <a:lnTo>
                  <a:pt x="8195" y="3211"/>
                </a:lnTo>
                <a:lnTo>
                  <a:pt x="8202" y="3186"/>
                </a:lnTo>
                <a:lnTo>
                  <a:pt x="8207" y="3159"/>
                </a:lnTo>
                <a:lnTo>
                  <a:pt x="8211" y="3132"/>
                </a:lnTo>
                <a:lnTo>
                  <a:pt x="8215" y="3105"/>
                </a:lnTo>
                <a:lnTo>
                  <a:pt x="8217" y="3078"/>
                </a:lnTo>
                <a:lnTo>
                  <a:pt x="8218" y="3051"/>
                </a:lnTo>
                <a:lnTo>
                  <a:pt x="8218" y="3024"/>
                </a:lnTo>
                <a:lnTo>
                  <a:pt x="8217" y="2997"/>
                </a:lnTo>
                <a:lnTo>
                  <a:pt x="8215" y="2970"/>
                </a:lnTo>
                <a:lnTo>
                  <a:pt x="8211" y="2942"/>
                </a:lnTo>
                <a:lnTo>
                  <a:pt x="8207" y="2915"/>
                </a:lnTo>
                <a:lnTo>
                  <a:pt x="8202" y="2888"/>
                </a:lnTo>
                <a:lnTo>
                  <a:pt x="8196" y="2860"/>
                </a:lnTo>
                <a:lnTo>
                  <a:pt x="8188" y="2831"/>
                </a:lnTo>
                <a:lnTo>
                  <a:pt x="8179" y="2801"/>
                </a:lnTo>
                <a:lnTo>
                  <a:pt x="8168" y="2771"/>
                </a:lnTo>
                <a:lnTo>
                  <a:pt x="8157" y="2742"/>
                </a:lnTo>
                <a:lnTo>
                  <a:pt x="8144" y="2712"/>
                </a:lnTo>
                <a:lnTo>
                  <a:pt x="8130" y="2683"/>
                </a:lnTo>
                <a:lnTo>
                  <a:pt x="8115" y="2653"/>
                </a:lnTo>
                <a:lnTo>
                  <a:pt x="8100" y="2624"/>
                </a:lnTo>
                <a:lnTo>
                  <a:pt x="8083" y="2596"/>
                </a:lnTo>
                <a:lnTo>
                  <a:pt x="8065" y="2567"/>
                </a:lnTo>
                <a:lnTo>
                  <a:pt x="8046" y="2539"/>
                </a:lnTo>
                <a:lnTo>
                  <a:pt x="8026" y="2512"/>
                </a:lnTo>
                <a:lnTo>
                  <a:pt x="8004" y="2484"/>
                </a:lnTo>
                <a:lnTo>
                  <a:pt x="7983" y="2457"/>
                </a:lnTo>
                <a:lnTo>
                  <a:pt x="7960" y="2430"/>
                </a:lnTo>
                <a:lnTo>
                  <a:pt x="7935" y="2405"/>
                </a:lnTo>
                <a:lnTo>
                  <a:pt x="7910" y="2379"/>
                </a:lnTo>
                <a:lnTo>
                  <a:pt x="7884" y="2354"/>
                </a:lnTo>
                <a:lnTo>
                  <a:pt x="7859" y="2329"/>
                </a:lnTo>
                <a:lnTo>
                  <a:pt x="7830" y="2306"/>
                </a:lnTo>
                <a:lnTo>
                  <a:pt x="7801" y="2282"/>
                </a:lnTo>
                <a:lnTo>
                  <a:pt x="7772" y="2258"/>
                </a:lnTo>
                <a:lnTo>
                  <a:pt x="7742" y="2235"/>
                </a:lnTo>
                <a:lnTo>
                  <a:pt x="7711" y="2214"/>
                </a:lnTo>
                <a:lnTo>
                  <a:pt x="7679" y="2192"/>
                </a:lnTo>
                <a:lnTo>
                  <a:pt x="7646" y="2172"/>
                </a:lnTo>
                <a:lnTo>
                  <a:pt x="7613" y="2153"/>
                </a:lnTo>
                <a:lnTo>
                  <a:pt x="7579" y="2133"/>
                </a:lnTo>
                <a:lnTo>
                  <a:pt x="7543" y="2115"/>
                </a:lnTo>
                <a:lnTo>
                  <a:pt x="7508" y="2098"/>
                </a:lnTo>
                <a:lnTo>
                  <a:pt x="7471" y="2081"/>
                </a:lnTo>
                <a:lnTo>
                  <a:pt x="7433" y="2065"/>
                </a:lnTo>
                <a:lnTo>
                  <a:pt x="7400" y="2052"/>
                </a:lnTo>
                <a:lnTo>
                  <a:pt x="7367" y="2039"/>
                </a:lnTo>
                <a:lnTo>
                  <a:pt x="7332" y="2028"/>
                </a:lnTo>
                <a:lnTo>
                  <a:pt x="7299" y="2017"/>
                </a:lnTo>
                <a:lnTo>
                  <a:pt x="7264" y="2007"/>
                </a:lnTo>
                <a:lnTo>
                  <a:pt x="7230" y="1997"/>
                </a:lnTo>
                <a:lnTo>
                  <a:pt x="7195" y="1990"/>
                </a:lnTo>
                <a:lnTo>
                  <a:pt x="7160" y="1982"/>
                </a:lnTo>
                <a:lnTo>
                  <a:pt x="7126" y="1976"/>
                </a:lnTo>
                <a:lnTo>
                  <a:pt x="7090" y="1969"/>
                </a:lnTo>
                <a:lnTo>
                  <a:pt x="7056" y="1965"/>
                </a:lnTo>
                <a:lnTo>
                  <a:pt x="7021" y="1961"/>
                </a:lnTo>
                <a:lnTo>
                  <a:pt x="6987" y="1958"/>
                </a:lnTo>
                <a:lnTo>
                  <a:pt x="6952" y="1955"/>
                </a:lnTo>
                <a:lnTo>
                  <a:pt x="6918" y="1954"/>
                </a:lnTo>
                <a:lnTo>
                  <a:pt x="6884" y="1953"/>
                </a:lnTo>
                <a:lnTo>
                  <a:pt x="6847" y="1954"/>
                </a:lnTo>
                <a:lnTo>
                  <a:pt x="6810" y="1955"/>
                </a:lnTo>
                <a:lnTo>
                  <a:pt x="6774" y="1959"/>
                </a:lnTo>
                <a:lnTo>
                  <a:pt x="6739" y="1962"/>
                </a:lnTo>
                <a:lnTo>
                  <a:pt x="6703" y="1966"/>
                </a:lnTo>
                <a:lnTo>
                  <a:pt x="6669" y="1972"/>
                </a:lnTo>
                <a:lnTo>
                  <a:pt x="6635" y="1978"/>
                </a:lnTo>
                <a:lnTo>
                  <a:pt x="6602" y="1986"/>
                </a:lnTo>
                <a:lnTo>
                  <a:pt x="6569" y="1994"/>
                </a:lnTo>
                <a:lnTo>
                  <a:pt x="6537" y="2004"/>
                </a:lnTo>
                <a:lnTo>
                  <a:pt x="6506" y="2015"/>
                </a:lnTo>
                <a:lnTo>
                  <a:pt x="6474" y="2025"/>
                </a:lnTo>
                <a:lnTo>
                  <a:pt x="6445" y="2037"/>
                </a:lnTo>
                <a:lnTo>
                  <a:pt x="6416" y="2050"/>
                </a:lnTo>
                <a:lnTo>
                  <a:pt x="6387" y="2064"/>
                </a:lnTo>
                <a:lnTo>
                  <a:pt x="6360" y="2079"/>
                </a:lnTo>
                <a:lnTo>
                  <a:pt x="6333" y="2094"/>
                </a:lnTo>
                <a:lnTo>
                  <a:pt x="6307" y="2111"/>
                </a:lnTo>
                <a:lnTo>
                  <a:pt x="6282" y="2128"/>
                </a:lnTo>
                <a:lnTo>
                  <a:pt x="6257" y="2146"/>
                </a:lnTo>
                <a:lnTo>
                  <a:pt x="6235" y="2165"/>
                </a:lnTo>
                <a:lnTo>
                  <a:pt x="6212" y="2185"/>
                </a:lnTo>
                <a:lnTo>
                  <a:pt x="6191" y="2205"/>
                </a:lnTo>
                <a:lnTo>
                  <a:pt x="6170" y="2226"/>
                </a:lnTo>
                <a:lnTo>
                  <a:pt x="6151" y="2248"/>
                </a:lnTo>
                <a:lnTo>
                  <a:pt x="6132" y="2270"/>
                </a:lnTo>
                <a:lnTo>
                  <a:pt x="6115" y="2294"/>
                </a:lnTo>
                <a:lnTo>
                  <a:pt x="6099" y="2317"/>
                </a:lnTo>
                <a:lnTo>
                  <a:pt x="6084" y="2342"/>
                </a:lnTo>
                <a:lnTo>
                  <a:pt x="6070" y="2368"/>
                </a:lnTo>
                <a:lnTo>
                  <a:pt x="6057" y="2394"/>
                </a:lnTo>
                <a:lnTo>
                  <a:pt x="6045" y="2421"/>
                </a:lnTo>
                <a:lnTo>
                  <a:pt x="6036" y="2442"/>
                </a:lnTo>
                <a:lnTo>
                  <a:pt x="6026" y="2467"/>
                </a:lnTo>
                <a:lnTo>
                  <a:pt x="6015" y="2492"/>
                </a:lnTo>
                <a:lnTo>
                  <a:pt x="6003" y="2520"/>
                </a:lnTo>
                <a:lnTo>
                  <a:pt x="5991" y="2548"/>
                </a:lnTo>
                <a:lnTo>
                  <a:pt x="5978" y="2578"/>
                </a:lnTo>
                <a:lnTo>
                  <a:pt x="5964" y="2609"/>
                </a:lnTo>
                <a:lnTo>
                  <a:pt x="5950" y="2642"/>
                </a:lnTo>
                <a:lnTo>
                  <a:pt x="5927" y="2693"/>
                </a:lnTo>
                <a:lnTo>
                  <a:pt x="5904" y="2748"/>
                </a:lnTo>
                <a:lnTo>
                  <a:pt x="5879" y="2805"/>
                </a:lnTo>
                <a:lnTo>
                  <a:pt x="5853" y="2865"/>
                </a:lnTo>
                <a:lnTo>
                  <a:pt x="5827" y="2926"/>
                </a:lnTo>
                <a:lnTo>
                  <a:pt x="5800" y="2989"/>
                </a:lnTo>
                <a:lnTo>
                  <a:pt x="5772" y="3055"/>
                </a:lnTo>
                <a:lnTo>
                  <a:pt x="5745" y="3123"/>
                </a:lnTo>
                <a:lnTo>
                  <a:pt x="5736" y="3142"/>
                </a:lnTo>
                <a:lnTo>
                  <a:pt x="5727" y="3163"/>
                </a:lnTo>
                <a:lnTo>
                  <a:pt x="5718" y="3181"/>
                </a:lnTo>
                <a:lnTo>
                  <a:pt x="5707" y="3201"/>
                </a:lnTo>
                <a:lnTo>
                  <a:pt x="5698" y="3218"/>
                </a:lnTo>
                <a:lnTo>
                  <a:pt x="5687" y="3236"/>
                </a:lnTo>
                <a:lnTo>
                  <a:pt x="5675" y="3252"/>
                </a:lnTo>
                <a:lnTo>
                  <a:pt x="5663" y="3268"/>
                </a:lnTo>
                <a:lnTo>
                  <a:pt x="5651" y="3285"/>
                </a:lnTo>
                <a:lnTo>
                  <a:pt x="5639" y="3300"/>
                </a:lnTo>
                <a:lnTo>
                  <a:pt x="5626" y="3314"/>
                </a:lnTo>
                <a:lnTo>
                  <a:pt x="5613" y="3328"/>
                </a:lnTo>
                <a:lnTo>
                  <a:pt x="5599" y="3341"/>
                </a:lnTo>
                <a:lnTo>
                  <a:pt x="5585" y="3354"/>
                </a:lnTo>
                <a:lnTo>
                  <a:pt x="5571" y="3365"/>
                </a:lnTo>
                <a:lnTo>
                  <a:pt x="5556" y="3377"/>
                </a:lnTo>
                <a:lnTo>
                  <a:pt x="5541" y="3388"/>
                </a:lnTo>
                <a:lnTo>
                  <a:pt x="5526" y="3398"/>
                </a:lnTo>
                <a:lnTo>
                  <a:pt x="5511" y="3407"/>
                </a:lnTo>
                <a:lnTo>
                  <a:pt x="5495" y="3416"/>
                </a:lnTo>
                <a:lnTo>
                  <a:pt x="5479" y="3424"/>
                </a:lnTo>
                <a:lnTo>
                  <a:pt x="5462" y="3431"/>
                </a:lnTo>
                <a:lnTo>
                  <a:pt x="5445" y="3438"/>
                </a:lnTo>
                <a:lnTo>
                  <a:pt x="5428" y="3444"/>
                </a:lnTo>
                <a:lnTo>
                  <a:pt x="5411" y="3449"/>
                </a:lnTo>
                <a:lnTo>
                  <a:pt x="5393" y="3454"/>
                </a:lnTo>
                <a:lnTo>
                  <a:pt x="5375" y="3458"/>
                </a:lnTo>
                <a:lnTo>
                  <a:pt x="5357" y="3461"/>
                </a:lnTo>
                <a:lnTo>
                  <a:pt x="5338" y="3463"/>
                </a:lnTo>
                <a:lnTo>
                  <a:pt x="5320" y="3466"/>
                </a:lnTo>
                <a:lnTo>
                  <a:pt x="5301" y="3467"/>
                </a:lnTo>
                <a:lnTo>
                  <a:pt x="5282" y="3467"/>
                </a:lnTo>
                <a:lnTo>
                  <a:pt x="5262" y="3467"/>
                </a:lnTo>
                <a:lnTo>
                  <a:pt x="5242" y="3466"/>
                </a:lnTo>
                <a:lnTo>
                  <a:pt x="5223" y="3463"/>
                </a:lnTo>
                <a:lnTo>
                  <a:pt x="5203" y="3461"/>
                </a:lnTo>
                <a:lnTo>
                  <a:pt x="5183" y="3458"/>
                </a:lnTo>
                <a:lnTo>
                  <a:pt x="5163" y="3454"/>
                </a:lnTo>
                <a:lnTo>
                  <a:pt x="5143" y="3448"/>
                </a:lnTo>
                <a:lnTo>
                  <a:pt x="5124" y="3443"/>
                </a:lnTo>
                <a:lnTo>
                  <a:pt x="5103" y="3436"/>
                </a:lnTo>
                <a:lnTo>
                  <a:pt x="5084" y="3430"/>
                </a:lnTo>
                <a:lnTo>
                  <a:pt x="5063" y="3422"/>
                </a:lnTo>
                <a:lnTo>
                  <a:pt x="5044" y="3414"/>
                </a:lnTo>
                <a:lnTo>
                  <a:pt x="5024" y="3404"/>
                </a:lnTo>
                <a:lnTo>
                  <a:pt x="5004" y="3394"/>
                </a:lnTo>
                <a:lnTo>
                  <a:pt x="4984" y="3384"/>
                </a:lnTo>
                <a:lnTo>
                  <a:pt x="4964" y="3373"/>
                </a:lnTo>
                <a:lnTo>
                  <a:pt x="4944" y="3361"/>
                </a:lnTo>
                <a:lnTo>
                  <a:pt x="4925" y="3348"/>
                </a:lnTo>
                <a:lnTo>
                  <a:pt x="4906" y="3335"/>
                </a:lnTo>
                <a:lnTo>
                  <a:pt x="4885" y="3321"/>
                </a:lnTo>
                <a:lnTo>
                  <a:pt x="4866" y="3306"/>
                </a:lnTo>
                <a:lnTo>
                  <a:pt x="4846" y="3291"/>
                </a:lnTo>
                <a:lnTo>
                  <a:pt x="4827" y="3275"/>
                </a:lnTo>
                <a:lnTo>
                  <a:pt x="4809" y="3259"/>
                </a:lnTo>
                <a:lnTo>
                  <a:pt x="4789" y="3242"/>
                </a:lnTo>
                <a:lnTo>
                  <a:pt x="4770" y="3223"/>
                </a:lnTo>
                <a:lnTo>
                  <a:pt x="4751" y="3205"/>
                </a:lnTo>
                <a:lnTo>
                  <a:pt x="4733" y="3186"/>
                </a:lnTo>
                <a:lnTo>
                  <a:pt x="4695" y="3146"/>
                </a:lnTo>
                <a:lnTo>
                  <a:pt x="4659" y="3103"/>
                </a:lnTo>
                <a:lnTo>
                  <a:pt x="4574" y="2999"/>
                </a:lnTo>
                <a:lnTo>
                  <a:pt x="4491" y="2895"/>
                </a:lnTo>
                <a:lnTo>
                  <a:pt x="4408" y="2789"/>
                </a:lnTo>
                <a:lnTo>
                  <a:pt x="4326" y="2684"/>
                </a:lnTo>
                <a:lnTo>
                  <a:pt x="4245" y="2577"/>
                </a:lnTo>
                <a:lnTo>
                  <a:pt x="4166" y="2469"/>
                </a:lnTo>
                <a:lnTo>
                  <a:pt x="4087" y="2362"/>
                </a:lnTo>
                <a:lnTo>
                  <a:pt x="4009" y="2253"/>
                </a:lnTo>
                <a:lnTo>
                  <a:pt x="3931" y="2143"/>
                </a:lnTo>
                <a:lnTo>
                  <a:pt x="3855" y="2033"/>
                </a:lnTo>
                <a:lnTo>
                  <a:pt x="3779" y="1923"/>
                </a:lnTo>
                <a:lnTo>
                  <a:pt x="3705" y="1811"/>
                </a:lnTo>
                <a:lnTo>
                  <a:pt x="3631" y="1700"/>
                </a:lnTo>
                <a:lnTo>
                  <a:pt x="3559" y="1588"/>
                </a:lnTo>
                <a:lnTo>
                  <a:pt x="3488" y="1475"/>
                </a:lnTo>
                <a:lnTo>
                  <a:pt x="3418" y="1362"/>
                </a:lnTo>
                <a:lnTo>
                  <a:pt x="2575" y="0"/>
                </a:lnTo>
                <a:lnTo>
                  <a:pt x="2427" y="148"/>
                </a:lnTo>
                <a:lnTo>
                  <a:pt x="2284" y="300"/>
                </a:lnTo>
                <a:lnTo>
                  <a:pt x="2144" y="456"/>
                </a:lnTo>
                <a:lnTo>
                  <a:pt x="2008" y="614"/>
                </a:lnTo>
                <a:lnTo>
                  <a:pt x="1875" y="776"/>
                </a:lnTo>
                <a:lnTo>
                  <a:pt x="1747" y="941"/>
                </a:lnTo>
                <a:lnTo>
                  <a:pt x="1623" y="1110"/>
                </a:lnTo>
                <a:lnTo>
                  <a:pt x="1502" y="1281"/>
                </a:lnTo>
                <a:lnTo>
                  <a:pt x="1385" y="1456"/>
                </a:lnTo>
                <a:lnTo>
                  <a:pt x="1273" y="1632"/>
                </a:lnTo>
                <a:lnTo>
                  <a:pt x="1165" y="1813"/>
                </a:lnTo>
                <a:lnTo>
                  <a:pt x="1062" y="1995"/>
                </a:lnTo>
                <a:lnTo>
                  <a:pt x="962" y="2182"/>
                </a:lnTo>
                <a:lnTo>
                  <a:pt x="867" y="2370"/>
                </a:lnTo>
                <a:lnTo>
                  <a:pt x="777" y="2561"/>
                </a:lnTo>
                <a:lnTo>
                  <a:pt x="692" y="2755"/>
                </a:lnTo>
                <a:lnTo>
                  <a:pt x="611" y="2951"/>
                </a:lnTo>
                <a:lnTo>
                  <a:pt x="534" y="3149"/>
                </a:lnTo>
                <a:lnTo>
                  <a:pt x="463" y="3349"/>
                </a:lnTo>
                <a:lnTo>
                  <a:pt x="396" y="3553"/>
                </a:lnTo>
                <a:lnTo>
                  <a:pt x="333" y="3757"/>
                </a:lnTo>
                <a:lnTo>
                  <a:pt x="277" y="3965"/>
                </a:lnTo>
                <a:lnTo>
                  <a:pt x="225" y="4174"/>
                </a:lnTo>
                <a:lnTo>
                  <a:pt x="179" y="4385"/>
                </a:lnTo>
                <a:lnTo>
                  <a:pt x="137" y="4599"/>
                </a:lnTo>
                <a:lnTo>
                  <a:pt x="101" y="4814"/>
                </a:lnTo>
                <a:lnTo>
                  <a:pt x="71" y="5031"/>
                </a:lnTo>
                <a:lnTo>
                  <a:pt x="45" y="5249"/>
                </a:lnTo>
                <a:lnTo>
                  <a:pt x="26" y="5469"/>
                </a:lnTo>
                <a:lnTo>
                  <a:pt x="12" y="5691"/>
                </a:lnTo>
                <a:lnTo>
                  <a:pt x="3" y="5914"/>
                </a:lnTo>
                <a:lnTo>
                  <a:pt x="0" y="6139"/>
                </a:lnTo>
                <a:lnTo>
                  <a:pt x="2" y="6356"/>
                </a:lnTo>
                <a:lnTo>
                  <a:pt x="11" y="6571"/>
                </a:lnTo>
                <a:lnTo>
                  <a:pt x="24" y="6785"/>
                </a:lnTo>
                <a:lnTo>
                  <a:pt x="42" y="6997"/>
                </a:lnTo>
                <a:lnTo>
                  <a:pt x="66" y="7209"/>
                </a:lnTo>
                <a:lnTo>
                  <a:pt x="95" y="7419"/>
                </a:lnTo>
                <a:lnTo>
                  <a:pt x="128" y="7627"/>
                </a:lnTo>
                <a:lnTo>
                  <a:pt x="167" y="7832"/>
                </a:lnTo>
                <a:lnTo>
                  <a:pt x="210" y="8037"/>
                </a:lnTo>
                <a:lnTo>
                  <a:pt x="259" y="8239"/>
                </a:lnTo>
                <a:lnTo>
                  <a:pt x="312" y="8441"/>
                </a:lnTo>
                <a:lnTo>
                  <a:pt x="369" y="8639"/>
                </a:lnTo>
                <a:lnTo>
                  <a:pt x="432" y="8836"/>
                </a:lnTo>
                <a:lnTo>
                  <a:pt x="498" y="9031"/>
                </a:lnTo>
                <a:lnTo>
                  <a:pt x="570" y="9224"/>
                </a:lnTo>
                <a:lnTo>
                  <a:pt x="645" y="9415"/>
                </a:lnTo>
                <a:lnTo>
                  <a:pt x="726" y="9602"/>
                </a:lnTo>
                <a:lnTo>
                  <a:pt x="810" y="9788"/>
                </a:lnTo>
                <a:lnTo>
                  <a:pt x="899" y="9971"/>
                </a:lnTo>
                <a:lnTo>
                  <a:pt x="991" y="10152"/>
                </a:lnTo>
                <a:lnTo>
                  <a:pt x="1089" y="10331"/>
                </a:lnTo>
                <a:lnTo>
                  <a:pt x="1190" y="10507"/>
                </a:lnTo>
                <a:lnTo>
                  <a:pt x="1295" y="10680"/>
                </a:lnTo>
                <a:lnTo>
                  <a:pt x="1404" y="10851"/>
                </a:lnTo>
                <a:lnTo>
                  <a:pt x="1517" y="11019"/>
                </a:lnTo>
                <a:lnTo>
                  <a:pt x="1633" y="11184"/>
                </a:lnTo>
                <a:lnTo>
                  <a:pt x="1754" y="11346"/>
                </a:lnTo>
                <a:lnTo>
                  <a:pt x="1878" y="11505"/>
                </a:lnTo>
                <a:lnTo>
                  <a:pt x="2006" y="11661"/>
                </a:lnTo>
                <a:lnTo>
                  <a:pt x="2137" y="11815"/>
                </a:lnTo>
                <a:lnTo>
                  <a:pt x="2272" y="11965"/>
                </a:lnTo>
                <a:lnTo>
                  <a:pt x="2410" y="12112"/>
                </a:lnTo>
                <a:lnTo>
                  <a:pt x="3366" y="11575"/>
                </a:lnTo>
                <a:lnTo>
                  <a:pt x="3448" y="11527"/>
                </a:lnTo>
                <a:close/>
              </a:path>
            </a:pathLst>
          </a:custGeom>
          <a:solidFill>
            <a:schemeClr val="accent1"/>
          </a:solidFill>
          <a:ln>
            <a:noFill/>
          </a:ln>
        </p:spPr>
        <p:txBody>
          <a:bodyPr vert="horz" wrap="square" lIns="194771" tIns="97385" rIns="194771" bIns="97385" numCol="1" anchor="t" anchorCtr="0" compatLnSpc="1">
            <a:prstTxWarp prst="textNoShape">
              <a:avLst/>
            </a:prstTxWarp>
          </a:bodyPr>
          <a:lstStyle/>
          <a:p>
            <a:endParaRPr lang="en-US" sz="3835" dirty="0"/>
          </a:p>
        </p:txBody>
      </p:sp>
      <p:sp>
        <p:nvSpPr>
          <p:cNvPr id="11" name="Freeform 7">
            <a:extLst>
              <a:ext uri="{FF2B5EF4-FFF2-40B4-BE49-F238E27FC236}">
                <a16:creationId xmlns:a16="http://schemas.microsoft.com/office/drawing/2014/main" id="{94BD4ECD-E727-1031-9100-0670B80A2085}"/>
              </a:ext>
            </a:extLst>
          </p:cNvPr>
          <p:cNvSpPr>
            <a:spLocks/>
          </p:cNvSpPr>
          <p:nvPr/>
        </p:nvSpPr>
        <p:spPr bwMode="auto">
          <a:xfrm rot="2700000">
            <a:off x="5386084" y="2081607"/>
            <a:ext cx="2760277" cy="1965605"/>
          </a:xfrm>
          <a:custGeom>
            <a:avLst/>
            <a:gdLst>
              <a:gd name="T0" fmla="*/ 2350 w 12379"/>
              <a:gd name="T1" fmla="*/ 5696 h 8811"/>
              <a:gd name="T2" fmla="*/ 2543 w 12379"/>
              <a:gd name="T3" fmla="*/ 5756 h 8811"/>
              <a:gd name="T4" fmla="*/ 2678 w 12379"/>
              <a:gd name="T5" fmla="*/ 5729 h 8811"/>
              <a:gd name="T6" fmla="*/ 2821 w 12379"/>
              <a:gd name="T7" fmla="*/ 5586 h 8811"/>
              <a:gd name="T8" fmla="*/ 3035 w 12379"/>
              <a:gd name="T9" fmla="*/ 5093 h 8811"/>
              <a:gd name="T10" fmla="*/ 3165 w 12379"/>
              <a:gd name="T11" fmla="*/ 4791 h 8811"/>
              <a:gd name="T12" fmla="*/ 3381 w 12379"/>
              <a:gd name="T13" fmla="*/ 4506 h 8811"/>
              <a:gd name="T14" fmla="*/ 3707 w 12379"/>
              <a:gd name="T15" fmla="*/ 4318 h 8811"/>
              <a:gd name="T16" fmla="*/ 4115 w 12379"/>
              <a:gd name="T17" fmla="*/ 4244 h 8811"/>
              <a:gd name="T18" fmla="*/ 4511 w 12379"/>
              <a:gd name="T19" fmla="*/ 4284 h 8811"/>
              <a:gd name="T20" fmla="*/ 4902 w 12379"/>
              <a:gd name="T21" fmla="*/ 4424 h 8811"/>
              <a:gd name="T22" fmla="*/ 5254 w 12379"/>
              <a:gd name="T23" fmla="*/ 4664 h 8811"/>
              <a:gd name="T24" fmla="*/ 5510 w 12379"/>
              <a:gd name="T25" fmla="*/ 4967 h 8811"/>
              <a:gd name="T26" fmla="*/ 5653 w 12379"/>
              <a:gd name="T27" fmla="*/ 5306 h 8811"/>
              <a:gd name="T28" fmla="*/ 5667 w 12379"/>
              <a:gd name="T29" fmla="*/ 5667 h 8811"/>
              <a:gd name="T30" fmla="*/ 5539 w 12379"/>
              <a:gd name="T31" fmla="*/ 5978 h 8811"/>
              <a:gd name="T32" fmla="*/ 5255 w 12379"/>
              <a:gd name="T33" fmla="*/ 6294 h 8811"/>
              <a:gd name="T34" fmla="*/ 4570 w 12379"/>
              <a:gd name="T35" fmla="*/ 6854 h 8811"/>
              <a:gd name="T36" fmla="*/ 4394 w 12379"/>
              <a:gd name="T37" fmla="*/ 7033 h 8811"/>
              <a:gd name="T38" fmla="*/ 4298 w 12379"/>
              <a:gd name="T39" fmla="*/ 7212 h 8811"/>
              <a:gd name="T40" fmla="*/ 4267 w 12379"/>
              <a:gd name="T41" fmla="*/ 7412 h 8811"/>
              <a:gd name="T42" fmla="*/ 4352 w 12379"/>
              <a:gd name="T43" fmla="*/ 7666 h 8811"/>
              <a:gd name="T44" fmla="*/ 4608 w 12379"/>
              <a:gd name="T45" fmla="*/ 7915 h 8811"/>
              <a:gd name="T46" fmla="*/ 5462 w 12379"/>
              <a:gd name="T47" fmla="*/ 8527 h 8811"/>
              <a:gd name="T48" fmla="*/ 6191 w 12379"/>
              <a:gd name="T49" fmla="*/ 8367 h 8811"/>
              <a:gd name="T50" fmla="*/ 6810 w 12379"/>
              <a:gd name="T51" fmla="*/ 7508 h 8811"/>
              <a:gd name="T52" fmla="*/ 7027 w 12379"/>
              <a:gd name="T53" fmla="*/ 7266 h 8811"/>
              <a:gd name="T54" fmla="*/ 7217 w 12379"/>
              <a:gd name="T55" fmla="*/ 7150 h 8811"/>
              <a:gd name="T56" fmla="*/ 7423 w 12379"/>
              <a:gd name="T57" fmla="*/ 7097 h 8811"/>
              <a:gd name="T58" fmla="*/ 7658 w 12379"/>
              <a:gd name="T59" fmla="*/ 7115 h 8811"/>
              <a:gd name="T60" fmla="*/ 7892 w 12379"/>
              <a:gd name="T61" fmla="*/ 7217 h 8811"/>
              <a:gd name="T62" fmla="*/ 8106 w 12379"/>
              <a:gd name="T63" fmla="*/ 7396 h 8811"/>
              <a:gd name="T64" fmla="*/ 8528 w 12379"/>
              <a:gd name="T65" fmla="*/ 7928 h 8811"/>
              <a:gd name="T66" fmla="*/ 8960 w 12379"/>
              <a:gd name="T67" fmla="*/ 8364 h 8811"/>
              <a:gd name="T68" fmla="*/ 9197 w 12379"/>
              <a:gd name="T69" fmla="*/ 8486 h 8811"/>
              <a:gd name="T70" fmla="*/ 9538 w 12379"/>
              <a:gd name="T71" fmla="*/ 8482 h 8811"/>
              <a:gd name="T72" fmla="*/ 9888 w 12379"/>
              <a:gd name="T73" fmla="*/ 8311 h 8811"/>
              <a:gd name="T74" fmla="*/ 10184 w 12379"/>
              <a:gd name="T75" fmla="*/ 8002 h 8811"/>
              <a:gd name="T76" fmla="*/ 10394 w 12379"/>
              <a:gd name="T77" fmla="*/ 7556 h 8811"/>
              <a:gd name="T78" fmla="*/ 10440 w 12379"/>
              <a:gd name="T79" fmla="*/ 7023 h 8811"/>
              <a:gd name="T80" fmla="*/ 10281 w 12379"/>
              <a:gd name="T81" fmla="*/ 6581 h 8811"/>
              <a:gd name="T82" fmla="*/ 9958 w 12379"/>
              <a:gd name="T83" fmla="*/ 6326 h 8811"/>
              <a:gd name="T84" fmla="*/ 9596 w 12379"/>
              <a:gd name="T85" fmla="*/ 6169 h 8811"/>
              <a:gd name="T86" fmla="*/ 9119 w 12379"/>
              <a:gd name="T87" fmla="*/ 5944 h 8811"/>
              <a:gd name="T88" fmla="*/ 8998 w 12379"/>
              <a:gd name="T89" fmla="*/ 5809 h 8811"/>
              <a:gd name="T90" fmla="*/ 8941 w 12379"/>
              <a:gd name="T91" fmla="*/ 5659 h 8811"/>
              <a:gd name="T92" fmla="*/ 8948 w 12379"/>
              <a:gd name="T93" fmla="*/ 5448 h 8811"/>
              <a:gd name="T94" fmla="*/ 9045 w 12379"/>
              <a:gd name="T95" fmla="*/ 5226 h 8811"/>
              <a:gd name="T96" fmla="*/ 9228 w 12379"/>
              <a:gd name="T97" fmla="*/ 5012 h 8811"/>
              <a:gd name="T98" fmla="*/ 10035 w 12379"/>
              <a:gd name="T99" fmla="*/ 4383 h 8811"/>
              <a:gd name="T100" fmla="*/ 12379 w 12379"/>
              <a:gd name="T101" fmla="*/ 2916 h 8811"/>
              <a:gd name="T102" fmla="*/ 10696 w 12379"/>
              <a:gd name="T103" fmla="*/ 1448 h 8811"/>
              <a:gd name="T104" fmla="*/ 8671 w 12379"/>
              <a:gd name="T105" fmla="*/ 451 h 8811"/>
              <a:gd name="T106" fmla="*/ 6388 w 12379"/>
              <a:gd name="T107" fmla="*/ 13 h 8811"/>
              <a:gd name="T108" fmla="*/ 4238 w 12379"/>
              <a:gd name="T109" fmla="*/ 162 h 8811"/>
              <a:gd name="T110" fmla="*/ 2306 w 12379"/>
              <a:gd name="T111" fmla="*/ 784 h 8811"/>
              <a:gd name="T112" fmla="*/ 603 w 12379"/>
              <a:gd name="T113" fmla="*/ 1820 h 8811"/>
              <a:gd name="T114" fmla="*/ 1212 w 12379"/>
              <a:gd name="T115" fmla="*/ 4298 h 8811"/>
              <a:gd name="T116" fmla="*/ 1995 w 12379"/>
              <a:gd name="T117" fmla="*/ 5358 h 8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79" h="8811">
                <a:moveTo>
                  <a:pt x="2077" y="5459"/>
                </a:moveTo>
                <a:lnTo>
                  <a:pt x="2107" y="5493"/>
                </a:lnTo>
                <a:lnTo>
                  <a:pt x="2136" y="5526"/>
                </a:lnTo>
                <a:lnTo>
                  <a:pt x="2166" y="5557"/>
                </a:lnTo>
                <a:lnTo>
                  <a:pt x="2197" y="5585"/>
                </a:lnTo>
                <a:lnTo>
                  <a:pt x="2227" y="5612"/>
                </a:lnTo>
                <a:lnTo>
                  <a:pt x="2257" y="5636"/>
                </a:lnTo>
                <a:lnTo>
                  <a:pt x="2288" y="5658"/>
                </a:lnTo>
                <a:lnTo>
                  <a:pt x="2319" y="5679"/>
                </a:lnTo>
                <a:lnTo>
                  <a:pt x="2350" y="5696"/>
                </a:lnTo>
                <a:lnTo>
                  <a:pt x="2380" y="5712"/>
                </a:lnTo>
                <a:lnTo>
                  <a:pt x="2410" y="5725"/>
                </a:lnTo>
                <a:lnTo>
                  <a:pt x="2440" y="5736"/>
                </a:lnTo>
                <a:lnTo>
                  <a:pt x="2456" y="5741"/>
                </a:lnTo>
                <a:lnTo>
                  <a:pt x="2471" y="5744"/>
                </a:lnTo>
                <a:lnTo>
                  <a:pt x="2485" y="5749"/>
                </a:lnTo>
                <a:lnTo>
                  <a:pt x="2500" y="5751"/>
                </a:lnTo>
                <a:lnTo>
                  <a:pt x="2514" y="5753"/>
                </a:lnTo>
                <a:lnTo>
                  <a:pt x="2529" y="5755"/>
                </a:lnTo>
                <a:lnTo>
                  <a:pt x="2543" y="5756"/>
                </a:lnTo>
                <a:lnTo>
                  <a:pt x="2557" y="5756"/>
                </a:lnTo>
                <a:lnTo>
                  <a:pt x="2572" y="5756"/>
                </a:lnTo>
                <a:lnTo>
                  <a:pt x="2587" y="5755"/>
                </a:lnTo>
                <a:lnTo>
                  <a:pt x="2601" y="5753"/>
                </a:lnTo>
                <a:lnTo>
                  <a:pt x="2615" y="5751"/>
                </a:lnTo>
                <a:lnTo>
                  <a:pt x="2628" y="5748"/>
                </a:lnTo>
                <a:lnTo>
                  <a:pt x="2641" y="5744"/>
                </a:lnTo>
                <a:lnTo>
                  <a:pt x="2654" y="5740"/>
                </a:lnTo>
                <a:lnTo>
                  <a:pt x="2666" y="5735"/>
                </a:lnTo>
                <a:lnTo>
                  <a:pt x="2678" y="5729"/>
                </a:lnTo>
                <a:lnTo>
                  <a:pt x="2689" y="5724"/>
                </a:lnTo>
                <a:lnTo>
                  <a:pt x="2699" y="5717"/>
                </a:lnTo>
                <a:lnTo>
                  <a:pt x="2710" y="5711"/>
                </a:lnTo>
                <a:lnTo>
                  <a:pt x="2731" y="5697"/>
                </a:lnTo>
                <a:lnTo>
                  <a:pt x="2749" y="5681"/>
                </a:lnTo>
                <a:lnTo>
                  <a:pt x="2766" y="5664"/>
                </a:lnTo>
                <a:lnTo>
                  <a:pt x="2781" y="5645"/>
                </a:lnTo>
                <a:lnTo>
                  <a:pt x="2795" y="5626"/>
                </a:lnTo>
                <a:lnTo>
                  <a:pt x="2809" y="5606"/>
                </a:lnTo>
                <a:lnTo>
                  <a:pt x="2821" y="5586"/>
                </a:lnTo>
                <a:lnTo>
                  <a:pt x="2832" y="5567"/>
                </a:lnTo>
                <a:lnTo>
                  <a:pt x="2841" y="5546"/>
                </a:lnTo>
                <a:lnTo>
                  <a:pt x="2849" y="5526"/>
                </a:lnTo>
                <a:lnTo>
                  <a:pt x="2877" y="5458"/>
                </a:lnTo>
                <a:lnTo>
                  <a:pt x="2905" y="5392"/>
                </a:lnTo>
                <a:lnTo>
                  <a:pt x="2932" y="5327"/>
                </a:lnTo>
                <a:lnTo>
                  <a:pt x="2959" y="5265"/>
                </a:lnTo>
                <a:lnTo>
                  <a:pt x="2985" y="5205"/>
                </a:lnTo>
                <a:lnTo>
                  <a:pt x="3010" y="5148"/>
                </a:lnTo>
                <a:lnTo>
                  <a:pt x="3035" y="5093"/>
                </a:lnTo>
                <a:lnTo>
                  <a:pt x="3058" y="5040"/>
                </a:lnTo>
                <a:lnTo>
                  <a:pt x="3072" y="5009"/>
                </a:lnTo>
                <a:lnTo>
                  <a:pt x="3085" y="4977"/>
                </a:lnTo>
                <a:lnTo>
                  <a:pt x="3098" y="4948"/>
                </a:lnTo>
                <a:lnTo>
                  <a:pt x="3109" y="4920"/>
                </a:lnTo>
                <a:lnTo>
                  <a:pt x="3121" y="4893"/>
                </a:lnTo>
                <a:lnTo>
                  <a:pt x="3132" y="4869"/>
                </a:lnTo>
                <a:lnTo>
                  <a:pt x="3142" y="4845"/>
                </a:lnTo>
                <a:lnTo>
                  <a:pt x="3150" y="4824"/>
                </a:lnTo>
                <a:lnTo>
                  <a:pt x="3165" y="4791"/>
                </a:lnTo>
                <a:lnTo>
                  <a:pt x="3181" y="4759"/>
                </a:lnTo>
                <a:lnTo>
                  <a:pt x="3198" y="4726"/>
                </a:lnTo>
                <a:lnTo>
                  <a:pt x="3217" y="4696"/>
                </a:lnTo>
                <a:lnTo>
                  <a:pt x="3237" y="4666"/>
                </a:lnTo>
                <a:lnTo>
                  <a:pt x="3258" y="4637"/>
                </a:lnTo>
                <a:lnTo>
                  <a:pt x="3280" y="4609"/>
                </a:lnTo>
                <a:lnTo>
                  <a:pt x="3304" y="4582"/>
                </a:lnTo>
                <a:lnTo>
                  <a:pt x="3328" y="4555"/>
                </a:lnTo>
                <a:lnTo>
                  <a:pt x="3354" y="4530"/>
                </a:lnTo>
                <a:lnTo>
                  <a:pt x="3381" y="4506"/>
                </a:lnTo>
                <a:lnTo>
                  <a:pt x="3409" y="4483"/>
                </a:lnTo>
                <a:lnTo>
                  <a:pt x="3438" y="4460"/>
                </a:lnTo>
                <a:lnTo>
                  <a:pt x="3469" y="4439"/>
                </a:lnTo>
                <a:lnTo>
                  <a:pt x="3500" y="4418"/>
                </a:lnTo>
                <a:lnTo>
                  <a:pt x="3532" y="4399"/>
                </a:lnTo>
                <a:lnTo>
                  <a:pt x="3566" y="4381"/>
                </a:lnTo>
                <a:lnTo>
                  <a:pt x="3600" y="4363"/>
                </a:lnTo>
                <a:lnTo>
                  <a:pt x="3635" y="4347"/>
                </a:lnTo>
                <a:lnTo>
                  <a:pt x="3670" y="4332"/>
                </a:lnTo>
                <a:lnTo>
                  <a:pt x="3707" y="4318"/>
                </a:lnTo>
                <a:lnTo>
                  <a:pt x="3745" y="4305"/>
                </a:lnTo>
                <a:lnTo>
                  <a:pt x="3784" y="4293"/>
                </a:lnTo>
                <a:lnTo>
                  <a:pt x="3823" y="4284"/>
                </a:lnTo>
                <a:lnTo>
                  <a:pt x="3862" y="4274"/>
                </a:lnTo>
                <a:lnTo>
                  <a:pt x="3903" y="4265"/>
                </a:lnTo>
                <a:lnTo>
                  <a:pt x="3944" y="4259"/>
                </a:lnTo>
                <a:lnTo>
                  <a:pt x="3987" y="4254"/>
                </a:lnTo>
                <a:lnTo>
                  <a:pt x="4029" y="4248"/>
                </a:lnTo>
                <a:lnTo>
                  <a:pt x="4072" y="4245"/>
                </a:lnTo>
                <a:lnTo>
                  <a:pt x="4115" y="4244"/>
                </a:lnTo>
                <a:lnTo>
                  <a:pt x="4159" y="4243"/>
                </a:lnTo>
                <a:lnTo>
                  <a:pt x="4198" y="4244"/>
                </a:lnTo>
                <a:lnTo>
                  <a:pt x="4237" y="4245"/>
                </a:lnTo>
                <a:lnTo>
                  <a:pt x="4276" y="4247"/>
                </a:lnTo>
                <a:lnTo>
                  <a:pt x="4315" y="4251"/>
                </a:lnTo>
                <a:lnTo>
                  <a:pt x="4354" y="4256"/>
                </a:lnTo>
                <a:lnTo>
                  <a:pt x="4393" y="4261"/>
                </a:lnTo>
                <a:lnTo>
                  <a:pt x="4432" y="4268"/>
                </a:lnTo>
                <a:lnTo>
                  <a:pt x="4472" y="4275"/>
                </a:lnTo>
                <a:lnTo>
                  <a:pt x="4511" y="4284"/>
                </a:lnTo>
                <a:lnTo>
                  <a:pt x="4550" y="4292"/>
                </a:lnTo>
                <a:lnTo>
                  <a:pt x="4589" y="4303"/>
                </a:lnTo>
                <a:lnTo>
                  <a:pt x="4627" y="4314"/>
                </a:lnTo>
                <a:lnTo>
                  <a:pt x="4666" y="4326"/>
                </a:lnTo>
                <a:lnTo>
                  <a:pt x="4704" y="4340"/>
                </a:lnTo>
                <a:lnTo>
                  <a:pt x="4742" y="4354"/>
                </a:lnTo>
                <a:lnTo>
                  <a:pt x="4779" y="4369"/>
                </a:lnTo>
                <a:lnTo>
                  <a:pt x="4822" y="4386"/>
                </a:lnTo>
                <a:lnTo>
                  <a:pt x="4863" y="4404"/>
                </a:lnTo>
                <a:lnTo>
                  <a:pt x="4902" y="4424"/>
                </a:lnTo>
                <a:lnTo>
                  <a:pt x="4941" y="4444"/>
                </a:lnTo>
                <a:lnTo>
                  <a:pt x="4980" y="4466"/>
                </a:lnTo>
                <a:lnTo>
                  <a:pt x="5017" y="4488"/>
                </a:lnTo>
                <a:lnTo>
                  <a:pt x="5054" y="4511"/>
                </a:lnTo>
                <a:lnTo>
                  <a:pt x="5089" y="4535"/>
                </a:lnTo>
                <a:lnTo>
                  <a:pt x="5125" y="4559"/>
                </a:lnTo>
                <a:lnTo>
                  <a:pt x="5158" y="4584"/>
                </a:lnTo>
                <a:lnTo>
                  <a:pt x="5192" y="4610"/>
                </a:lnTo>
                <a:lnTo>
                  <a:pt x="5223" y="4637"/>
                </a:lnTo>
                <a:lnTo>
                  <a:pt x="5254" y="4664"/>
                </a:lnTo>
                <a:lnTo>
                  <a:pt x="5284" y="4692"/>
                </a:lnTo>
                <a:lnTo>
                  <a:pt x="5314" y="4721"/>
                </a:lnTo>
                <a:lnTo>
                  <a:pt x="5342" y="4750"/>
                </a:lnTo>
                <a:lnTo>
                  <a:pt x="5370" y="4779"/>
                </a:lnTo>
                <a:lnTo>
                  <a:pt x="5396" y="4809"/>
                </a:lnTo>
                <a:lnTo>
                  <a:pt x="5420" y="4840"/>
                </a:lnTo>
                <a:lnTo>
                  <a:pt x="5444" y="4871"/>
                </a:lnTo>
                <a:lnTo>
                  <a:pt x="5467" y="4902"/>
                </a:lnTo>
                <a:lnTo>
                  <a:pt x="5489" y="4934"/>
                </a:lnTo>
                <a:lnTo>
                  <a:pt x="5510" y="4967"/>
                </a:lnTo>
                <a:lnTo>
                  <a:pt x="5529" y="4999"/>
                </a:lnTo>
                <a:lnTo>
                  <a:pt x="5548" y="5032"/>
                </a:lnTo>
                <a:lnTo>
                  <a:pt x="5565" y="5065"/>
                </a:lnTo>
                <a:lnTo>
                  <a:pt x="5581" y="5099"/>
                </a:lnTo>
                <a:lnTo>
                  <a:pt x="5596" y="5133"/>
                </a:lnTo>
                <a:lnTo>
                  <a:pt x="5610" y="5166"/>
                </a:lnTo>
                <a:lnTo>
                  <a:pt x="5622" y="5200"/>
                </a:lnTo>
                <a:lnTo>
                  <a:pt x="5634" y="5235"/>
                </a:lnTo>
                <a:lnTo>
                  <a:pt x="5644" y="5269"/>
                </a:lnTo>
                <a:lnTo>
                  <a:pt x="5653" y="5306"/>
                </a:lnTo>
                <a:lnTo>
                  <a:pt x="5661" y="5341"/>
                </a:lnTo>
                <a:lnTo>
                  <a:pt x="5667" y="5378"/>
                </a:lnTo>
                <a:lnTo>
                  <a:pt x="5673" y="5414"/>
                </a:lnTo>
                <a:lnTo>
                  <a:pt x="5677" y="5450"/>
                </a:lnTo>
                <a:lnTo>
                  <a:pt x="5679" y="5487"/>
                </a:lnTo>
                <a:lnTo>
                  <a:pt x="5679" y="5522"/>
                </a:lnTo>
                <a:lnTo>
                  <a:pt x="5679" y="5559"/>
                </a:lnTo>
                <a:lnTo>
                  <a:pt x="5677" y="5595"/>
                </a:lnTo>
                <a:lnTo>
                  <a:pt x="5673" y="5631"/>
                </a:lnTo>
                <a:lnTo>
                  <a:pt x="5667" y="5667"/>
                </a:lnTo>
                <a:lnTo>
                  <a:pt x="5661" y="5702"/>
                </a:lnTo>
                <a:lnTo>
                  <a:pt x="5652" y="5738"/>
                </a:lnTo>
                <a:lnTo>
                  <a:pt x="5643" y="5772"/>
                </a:lnTo>
                <a:lnTo>
                  <a:pt x="5631" y="5807"/>
                </a:lnTo>
                <a:lnTo>
                  <a:pt x="5618" y="5841"/>
                </a:lnTo>
                <a:lnTo>
                  <a:pt x="5606" y="5867"/>
                </a:lnTo>
                <a:lnTo>
                  <a:pt x="5593" y="5894"/>
                </a:lnTo>
                <a:lnTo>
                  <a:pt x="5577" y="5921"/>
                </a:lnTo>
                <a:lnTo>
                  <a:pt x="5558" y="5949"/>
                </a:lnTo>
                <a:lnTo>
                  <a:pt x="5539" y="5978"/>
                </a:lnTo>
                <a:lnTo>
                  <a:pt x="5517" y="6007"/>
                </a:lnTo>
                <a:lnTo>
                  <a:pt x="5494" y="6037"/>
                </a:lnTo>
                <a:lnTo>
                  <a:pt x="5469" y="6069"/>
                </a:lnTo>
                <a:lnTo>
                  <a:pt x="5442" y="6100"/>
                </a:lnTo>
                <a:lnTo>
                  <a:pt x="5414" y="6131"/>
                </a:lnTo>
                <a:lnTo>
                  <a:pt x="5385" y="6163"/>
                </a:lnTo>
                <a:lnTo>
                  <a:pt x="5355" y="6196"/>
                </a:lnTo>
                <a:lnTo>
                  <a:pt x="5322" y="6228"/>
                </a:lnTo>
                <a:lnTo>
                  <a:pt x="5289" y="6260"/>
                </a:lnTo>
                <a:lnTo>
                  <a:pt x="5255" y="6294"/>
                </a:lnTo>
                <a:lnTo>
                  <a:pt x="5220" y="6326"/>
                </a:lnTo>
                <a:lnTo>
                  <a:pt x="5147" y="6393"/>
                </a:lnTo>
                <a:lnTo>
                  <a:pt x="5073" y="6458"/>
                </a:lnTo>
                <a:lnTo>
                  <a:pt x="4996" y="6524"/>
                </a:lnTo>
                <a:lnTo>
                  <a:pt x="4918" y="6588"/>
                </a:lnTo>
                <a:lnTo>
                  <a:pt x="4840" y="6650"/>
                </a:lnTo>
                <a:lnTo>
                  <a:pt x="4761" y="6712"/>
                </a:lnTo>
                <a:lnTo>
                  <a:pt x="4685" y="6770"/>
                </a:lnTo>
                <a:lnTo>
                  <a:pt x="4609" y="6825"/>
                </a:lnTo>
                <a:lnTo>
                  <a:pt x="4570" y="6854"/>
                </a:lnTo>
                <a:lnTo>
                  <a:pt x="4532" y="6885"/>
                </a:lnTo>
                <a:lnTo>
                  <a:pt x="4515" y="6900"/>
                </a:lnTo>
                <a:lnTo>
                  <a:pt x="4498" y="6916"/>
                </a:lnTo>
                <a:lnTo>
                  <a:pt x="4482" y="6932"/>
                </a:lnTo>
                <a:lnTo>
                  <a:pt x="4466" y="6949"/>
                </a:lnTo>
                <a:lnTo>
                  <a:pt x="4450" y="6965"/>
                </a:lnTo>
                <a:lnTo>
                  <a:pt x="4435" y="6982"/>
                </a:lnTo>
                <a:lnTo>
                  <a:pt x="4421" y="6999"/>
                </a:lnTo>
                <a:lnTo>
                  <a:pt x="4407" y="7015"/>
                </a:lnTo>
                <a:lnTo>
                  <a:pt x="4394" y="7033"/>
                </a:lnTo>
                <a:lnTo>
                  <a:pt x="4382" y="7051"/>
                </a:lnTo>
                <a:lnTo>
                  <a:pt x="4371" y="7068"/>
                </a:lnTo>
                <a:lnTo>
                  <a:pt x="4359" y="7085"/>
                </a:lnTo>
                <a:lnTo>
                  <a:pt x="4348" y="7104"/>
                </a:lnTo>
                <a:lnTo>
                  <a:pt x="4338" y="7121"/>
                </a:lnTo>
                <a:lnTo>
                  <a:pt x="4329" y="7139"/>
                </a:lnTo>
                <a:lnTo>
                  <a:pt x="4320" y="7157"/>
                </a:lnTo>
                <a:lnTo>
                  <a:pt x="4312" y="7176"/>
                </a:lnTo>
                <a:lnTo>
                  <a:pt x="4305" y="7194"/>
                </a:lnTo>
                <a:lnTo>
                  <a:pt x="4298" y="7212"/>
                </a:lnTo>
                <a:lnTo>
                  <a:pt x="4292" y="7231"/>
                </a:lnTo>
                <a:lnTo>
                  <a:pt x="4286" y="7249"/>
                </a:lnTo>
                <a:lnTo>
                  <a:pt x="4281" y="7267"/>
                </a:lnTo>
                <a:lnTo>
                  <a:pt x="4277" y="7287"/>
                </a:lnTo>
                <a:lnTo>
                  <a:pt x="4274" y="7305"/>
                </a:lnTo>
                <a:lnTo>
                  <a:pt x="4271" y="7323"/>
                </a:lnTo>
                <a:lnTo>
                  <a:pt x="4269" y="7342"/>
                </a:lnTo>
                <a:lnTo>
                  <a:pt x="4267" y="7361"/>
                </a:lnTo>
                <a:lnTo>
                  <a:pt x="4267" y="7379"/>
                </a:lnTo>
                <a:lnTo>
                  <a:pt x="4267" y="7412"/>
                </a:lnTo>
                <a:lnTo>
                  <a:pt x="4270" y="7444"/>
                </a:lnTo>
                <a:lnTo>
                  <a:pt x="4275" y="7475"/>
                </a:lnTo>
                <a:lnTo>
                  <a:pt x="4281" y="7506"/>
                </a:lnTo>
                <a:lnTo>
                  <a:pt x="4288" y="7530"/>
                </a:lnTo>
                <a:lnTo>
                  <a:pt x="4296" y="7554"/>
                </a:lnTo>
                <a:lnTo>
                  <a:pt x="4305" y="7576"/>
                </a:lnTo>
                <a:lnTo>
                  <a:pt x="4315" y="7599"/>
                </a:lnTo>
                <a:lnTo>
                  <a:pt x="4326" y="7622"/>
                </a:lnTo>
                <a:lnTo>
                  <a:pt x="4338" y="7644"/>
                </a:lnTo>
                <a:lnTo>
                  <a:pt x="4352" y="7666"/>
                </a:lnTo>
                <a:lnTo>
                  <a:pt x="4367" y="7687"/>
                </a:lnTo>
                <a:lnTo>
                  <a:pt x="4382" y="7709"/>
                </a:lnTo>
                <a:lnTo>
                  <a:pt x="4400" y="7731"/>
                </a:lnTo>
                <a:lnTo>
                  <a:pt x="4418" y="7751"/>
                </a:lnTo>
                <a:lnTo>
                  <a:pt x="4437" y="7771"/>
                </a:lnTo>
                <a:lnTo>
                  <a:pt x="4458" y="7792"/>
                </a:lnTo>
                <a:lnTo>
                  <a:pt x="4480" y="7812"/>
                </a:lnTo>
                <a:lnTo>
                  <a:pt x="4501" y="7832"/>
                </a:lnTo>
                <a:lnTo>
                  <a:pt x="4525" y="7850"/>
                </a:lnTo>
                <a:lnTo>
                  <a:pt x="4608" y="7915"/>
                </a:lnTo>
                <a:lnTo>
                  <a:pt x="4691" y="7978"/>
                </a:lnTo>
                <a:lnTo>
                  <a:pt x="4775" y="8042"/>
                </a:lnTo>
                <a:lnTo>
                  <a:pt x="4859" y="8104"/>
                </a:lnTo>
                <a:lnTo>
                  <a:pt x="4945" y="8166"/>
                </a:lnTo>
                <a:lnTo>
                  <a:pt x="5030" y="8228"/>
                </a:lnTo>
                <a:lnTo>
                  <a:pt x="5116" y="8288"/>
                </a:lnTo>
                <a:lnTo>
                  <a:pt x="5201" y="8349"/>
                </a:lnTo>
                <a:lnTo>
                  <a:pt x="5289" y="8409"/>
                </a:lnTo>
                <a:lnTo>
                  <a:pt x="5375" y="8468"/>
                </a:lnTo>
                <a:lnTo>
                  <a:pt x="5462" y="8527"/>
                </a:lnTo>
                <a:lnTo>
                  <a:pt x="5550" y="8585"/>
                </a:lnTo>
                <a:lnTo>
                  <a:pt x="5638" y="8643"/>
                </a:lnTo>
                <a:lnTo>
                  <a:pt x="5727" y="8699"/>
                </a:lnTo>
                <a:lnTo>
                  <a:pt x="5815" y="8755"/>
                </a:lnTo>
                <a:lnTo>
                  <a:pt x="5904" y="8811"/>
                </a:lnTo>
                <a:lnTo>
                  <a:pt x="5960" y="8721"/>
                </a:lnTo>
                <a:lnTo>
                  <a:pt x="6017" y="8632"/>
                </a:lnTo>
                <a:lnTo>
                  <a:pt x="6074" y="8544"/>
                </a:lnTo>
                <a:lnTo>
                  <a:pt x="6132" y="8455"/>
                </a:lnTo>
                <a:lnTo>
                  <a:pt x="6191" y="8367"/>
                </a:lnTo>
                <a:lnTo>
                  <a:pt x="6250" y="8279"/>
                </a:lnTo>
                <a:lnTo>
                  <a:pt x="6310" y="8192"/>
                </a:lnTo>
                <a:lnTo>
                  <a:pt x="6371" y="8104"/>
                </a:lnTo>
                <a:lnTo>
                  <a:pt x="6431" y="8018"/>
                </a:lnTo>
                <a:lnTo>
                  <a:pt x="6493" y="7932"/>
                </a:lnTo>
                <a:lnTo>
                  <a:pt x="6555" y="7846"/>
                </a:lnTo>
                <a:lnTo>
                  <a:pt x="6618" y="7761"/>
                </a:lnTo>
                <a:lnTo>
                  <a:pt x="6682" y="7676"/>
                </a:lnTo>
                <a:lnTo>
                  <a:pt x="6745" y="7592"/>
                </a:lnTo>
                <a:lnTo>
                  <a:pt x="6810" y="7508"/>
                </a:lnTo>
                <a:lnTo>
                  <a:pt x="6875" y="7424"/>
                </a:lnTo>
                <a:lnTo>
                  <a:pt x="6890" y="7404"/>
                </a:lnTo>
                <a:lnTo>
                  <a:pt x="6907" y="7385"/>
                </a:lnTo>
                <a:lnTo>
                  <a:pt x="6923" y="7365"/>
                </a:lnTo>
                <a:lnTo>
                  <a:pt x="6939" y="7348"/>
                </a:lnTo>
                <a:lnTo>
                  <a:pt x="6957" y="7330"/>
                </a:lnTo>
                <a:lnTo>
                  <a:pt x="6974" y="7314"/>
                </a:lnTo>
                <a:lnTo>
                  <a:pt x="6991" y="7296"/>
                </a:lnTo>
                <a:lnTo>
                  <a:pt x="7008" y="7281"/>
                </a:lnTo>
                <a:lnTo>
                  <a:pt x="7027" y="7266"/>
                </a:lnTo>
                <a:lnTo>
                  <a:pt x="7045" y="7251"/>
                </a:lnTo>
                <a:lnTo>
                  <a:pt x="7063" y="7237"/>
                </a:lnTo>
                <a:lnTo>
                  <a:pt x="7082" y="7224"/>
                </a:lnTo>
                <a:lnTo>
                  <a:pt x="7100" y="7211"/>
                </a:lnTo>
                <a:lnTo>
                  <a:pt x="7120" y="7200"/>
                </a:lnTo>
                <a:lnTo>
                  <a:pt x="7138" y="7189"/>
                </a:lnTo>
                <a:lnTo>
                  <a:pt x="7157" y="7178"/>
                </a:lnTo>
                <a:lnTo>
                  <a:pt x="7177" y="7167"/>
                </a:lnTo>
                <a:lnTo>
                  <a:pt x="7196" y="7159"/>
                </a:lnTo>
                <a:lnTo>
                  <a:pt x="7217" y="7150"/>
                </a:lnTo>
                <a:lnTo>
                  <a:pt x="7236" y="7141"/>
                </a:lnTo>
                <a:lnTo>
                  <a:pt x="7257" y="7134"/>
                </a:lnTo>
                <a:lnTo>
                  <a:pt x="7276" y="7127"/>
                </a:lnTo>
                <a:lnTo>
                  <a:pt x="7297" y="7121"/>
                </a:lnTo>
                <a:lnTo>
                  <a:pt x="7318" y="7115"/>
                </a:lnTo>
                <a:lnTo>
                  <a:pt x="7339" y="7110"/>
                </a:lnTo>
                <a:lnTo>
                  <a:pt x="7359" y="7106"/>
                </a:lnTo>
                <a:lnTo>
                  <a:pt x="7381" y="7103"/>
                </a:lnTo>
                <a:lnTo>
                  <a:pt x="7401" y="7099"/>
                </a:lnTo>
                <a:lnTo>
                  <a:pt x="7423" y="7097"/>
                </a:lnTo>
                <a:lnTo>
                  <a:pt x="7444" y="7095"/>
                </a:lnTo>
                <a:lnTo>
                  <a:pt x="7466" y="7094"/>
                </a:lnTo>
                <a:lnTo>
                  <a:pt x="7487" y="7094"/>
                </a:lnTo>
                <a:lnTo>
                  <a:pt x="7512" y="7094"/>
                </a:lnTo>
                <a:lnTo>
                  <a:pt x="7536" y="7095"/>
                </a:lnTo>
                <a:lnTo>
                  <a:pt x="7561" y="7098"/>
                </a:lnTo>
                <a:lnTo>
                  <a:pt x="7585" y="7100"/>
                </a:lnTo>
                <a:lnTo>
                  <a:pt x="7609" y="7105"/>
                </a:lnTo>
                <a:lnTo>
                  <a:pt x="7633" y="7109"/>
                </a:lnTo>
                <a:lnTo>
                  <a:pt x="7658" y="7115"/>
                </a:lnTo>
                <a:lnTo>
                  <a:pt x="7682" y="7122"/>
                </a:lnTo>
                <a:lnTo>
                  <a:pt x="7705" y="7129"/>
                </a:lnTo>
                <a:lnTo>
                  <a:pt x="7729" y="7137"/>
                </a:lnTo>
                <a:lnTo>
                  <a:pt x="7753" y="7146"/>
                </a:lnTo>
                <a:lnTo>
                  <a:pt x="7777" y="7155"/>
                </a:lnTo>
                <a:lnTo>
                  <a:pt x="7800" y="7166"/>
                </a:lnTo>
                <a:lnTo>
                  <a:pt x="7824" y="7178"/>
                </a:lnTo>
                <a:lnTo>
                  <a:pt x="7847" y="7190"/>
                </a:lnTo>
                <a:lnTo>
                  <a:pt x="7869" y="7203"/>
                </a:lnTo>
                <a:lnTo>
                  <a:pt x="7892" y="7217"/>
                </a:lnTo>
                <a:lnTo>
                  <a:pt x="7915" y="7231"/>
                </a:lnTo>
                <a:lnTo>
                  <a:pt x="7937" y="7247"/>
                </a:lnTo>
                <a:lnTo>
                  <a:pt x="7959" y="7262"/>
                </a:lnTo>
                <a:lnTo>
                  <a:pt x="7981" y="7279"/>
                </a:lnTo>
                <a:lnTo>
                  <a:pt x="8002" y="7296"/>
                </a:lnTo>
                <a:lnTo>
                  <a:pt x="8024" y="7315"/>
                </a:lnTo>
                <a:lnTo>
                  <a:pt x="8044" y="7334"/>
                </a:lnTo>
                <a:lnTo>
                  <a:pt x="8066" y="7354"/>
                </a:lnTo>
                <a:lnTo>
                  <a:pt x="8085" y="7374"/>
                </a:lnTo>
                <a:lnTo>
                  <a:pt x="8106" y="7396"/>
                </a:lnTo>
                <a:lnTo>
                  <a:pt x="8125" y="7417"/>
                </a:lnTo>
                <a:lnTo>
                  <a:pt x="8145" y="7440"/>
                </a:lnTo>
                <a:lnTo>
                  <a:pt x="8164" y="7462"/>
                </a:lnTo>
                <a:lnTo>
                  <a:pt x="8182" y="7486"/>
                </a:lnTo>
                <a:lnTo>
                  <a:pt x="8201" y="7511"/>
                </a:lnTo>
                <a:lnTo>
                  <a:pt x="8266" y="7600"/>
                </a:lnTo>
                <a:lnTo>
                  <a:pt x="8332" y="7686"/>
                </a:lnTo>
                <a:lnTo>
                  <a:pt x="8397" y="7769"/>
                </a:lnTo>
                <a:lnTo>
                  <a:pt x="8463" y="7850"/>
                </a:lnTo>
                <a:lnTo>
                  <a:pt x="8528" y="7928"/>
                </a:lnTo>
                <a:lnTo>
                  <a:pt x="8591" y="8001"/>
                </a:lnTo>
                <a:lnTo>
                  <a:pt x="8654" y="8070"/>
                </a:lnTo>
                <a:lnTo>
                  <a:pt x="8714" y="8134"/>
                </a:lnTo>
                <a:lnTo>
                  <a:pt x="8773" y="8195"/>
                </a:lnTo>
                <a:lnTo>
                  <a:pt x="8830" y="8250"/>
                </a:lnTo>
                <a:lnTo>
                  <a:pt x="8858" y="8276"/>
                </a:lnTo>
                <a:lnTo>
                  <a:pt x="8885" y="8300"/>
                </a:lnTo>
                <a:lnTo>
                  <a:pt x="8911" y="8323"/>
                </a:lnTo>
                <a:lnTo>
                  <a:pt x="8935" y="8343"/>
                </a:lnTo>
                <a:lnTo>
                  <a:pt x="8960" y="8364"/>
                </a:lnTo>
                <a:lnTo>
                  <a:pt x="8984" y="8382"/>
                </a:lnTo>
                <a:lnTo>
                  <a:pt x="9007" y="8398"/>
                </a:lnTo>
                <a:lnTo>
                  <a:pt x="9028" y="8413"/>
                </a:lnTo>
                <a:lnTo>
                  <a:pt x="9050" y="8427"/>
                </a:lnTo>
                <a:lnTo>
                  <a:pt x="9069" y="8438"/>
                </a:lnTo>
                <a:lnTo>
                  <a:pt x="9089" y="8449"/>
                </a:lnTo>
                <a:lnTo>
                  <a:pt x="9107" y="8457"/>
                </a:lnTo>
                <a:lnTo>
                  <a:pt x="9136" y="8468"/>
                </a:lnTo>
                <a:lnTo>
                  <a:pt x="9166" y="8478"/>
                </a:lnTo>
                <a:lnTo>
                  <a:pt x="9197" y="8486"/>
                </a:lnTo>
                <a:lnTo>
                  <a:pt x="9229" y="8493"/>
                </a:lnTo>
                <a:lnTo>
                  <a:pt x="9260" y="8499"/>
                </a:lnTo>
                <a:lnTo>
                  <a:pt x="9291" y="8502"/>
                </a:lnTo>
                <a:lnTo>
                  <a:pt x="9324" y="8504"/>
                </a:lnTo>
                <a:lnTo>
                  <a:pt x="9357" y="8505"/>
                </a:lnTo>
                <a:lnTo>
                  <a:pt x="9393" y="8504"/>
                </a:lnTo>
                <a:lnTo>
                  <a:pt x="9429" y="8502"/>
                </a:lnTo>
                <a:lnTo>
                  <a:pt x="9466" y="8496"/>
                </a:lnTo>
                <a:lnTo>
                  <a:pt x="9502" y="8490"/>
                </a:lnTo>
                <a:lnTo>
                  <a:pt x="9538" y="8482"/>
                </a:lnTo>
                <a:lnTo>
                  <a:pt x="9574" y="8473"/>
                </a:lnTo>
                <a:lnTo>
                  <a:pt x="9611" y="8461"/>
                </a:lnTo>
                <a:lnTo>
                  <a:pt x="9646" y="8448"/>
                </a:lnTo>
                <a:lnTo>
                  <a:pt x="9682" y="8433"/>
                </a:lnTo>
                <a:lnTo>
                  <a:pt x="9718" y="8417"/>
                </a:lnTo>
                <a:lnTo>
                  <a:pt x="9752" y="8398"/>
                </a:lnTo>
                <a:lnTo>
                  <a:pt x="9787" y="8379"/>
                </a:lnTo>
                <a:lnTo>
                  <a:pt x="9821" y="8357"/>
                </a:lnTo>
                <a:lnTo>
                  <a:pt x="9855" y="8336"/>
                </a:lnTo>
                <a:lnTo>
                  <a:pt x="9888" y="8311"/>
                </a:lnTo>
                <a:lnTo>
                  <a:pt x="9920" y="8286"/>
                </a:lnTo>
                <a:lnTo>
                  <a:pt x="9953" y="8259"/>
                </a:lnTo>
                <a:lnTo>
                  <a:pt x="9984" y="8231"/>
                </a:lnTo>
                <a:lnTo>
                  <a:pt x="10015" y="8202"/>
                </a:lnTo>
                <a:lnTo>
                  <a:pt x="10045" y="8172"/>
                </a:lnTo>
                <a:lnTo>
                  <a:pt x="10075" y="8141"/>
                </a:lnTo>
                <a:lnTo>
                  <a:pt x="10103" y="8108"/>
                </a:lnTo>
                <a:lnTo>
                  <a:pt x="10131" y="8074"/>
                </a:lnTo>
                <a:lnTo>
                  <a:pt x="10158" y="8039"/>
                </a:lnTo>
                <a:lnTo>
                  <a:pt x="10184" y="8002"/>
                </a:lnTo>
                <a:lnTo>
                  <a:pt x="10208" y="7965"/>
                </a:lnTo>
                <a:lnTo>
                  <a:pt x="10233" y="7927"/>
                </a:lnTo>
                <a:lnTo>
                  <a:pt x="10256" y="7888"/>
                </a:lnTo>
                <a:lnTo>
                  <a:pt x="10277" y="7848"/>
                </a:lnTo>
                <a:lnTo>
                  <a:pt x="10299" y="7806"/>
                </a:lnTo>
                <a:lnTo>
                  <a:pt x="10318" y="7764"/>
                </a:lnTo>
                <a:lnTo>
                  <a:pt x="10337" y="7722"/>
                </a:lnTo>
                <a:lnTo>
                  <a:pt x="10358" y="7667"/>
                </a:lnTo>
                <a:lnTo>
                  <a:pt x="10378" y="7612"/>
                </a:lnTo>
                <a:lnTo>
                  <a:pt x="10394" y="7556"/>
                </a:lnTo>
                <a:lnTo>
                  <a:pt x="10408" y="7501"/>
                </a:lnTo>
                <a:lnTo>
                  <a:pt x="10421" y="7446"/>
                </a:lnTo>
                <a:lnTo>
                  <a:pt x="10431" y="7392"/>
                </a:lnTo>
                <a:lnTo>
                  <a:pt x="10438" y="7337"/>
                </a:lnTo>
                <a:lnTo>
                  <a:pt x="10444" y="7284"/>
                </a:lnTo>
                <a:lnTo>
                  <a:pt x="10448" y="7230"/>
                </a:lnTo>
                <a:lnTo>
                  <a:pt x="10449" y="7177"/>
                </a:lnTo>
                <a:lnTo>
                  <a:pt x="10448" y="7125"/>
                </a:lnTo>
                <a:lnTo>
                  <a:pt x="10445" y="7073"/>
                </a:lnTo>
                <a:lnTo>
                  <a:pt x="10440" y="7023"/>
                </a:lnTo>
                <a:lnTo>
                  <a:pt x="10433" y="6972"/>
                </a:lnTo>
                <a:lnTo>
                  <a:pt x="10424" y="6924"/>
                </a:lnTo>
                <a:lnTo>
                  <a:pt x="10412" y="6876"/>
                </a:lnTo>
                <a:lnTo>
                  <a:pt x="10399" y="6830"/>
                </a:lnTo>
                <a:lnTo>
                  <a:pt x="10384" y="6785"/>
                </a:lnTo>
                <a:lnTo>
                  <a:pt x="10368" y="6741"/>
                </a:lnTo>
                <a:lnTo>
                  <a:pt x="10349" y="6699"/>
                </a:lnTo>
                <a:lnTo>
                  <a:pt x="10328" y="6658"/>
                </a:lnTo>
                <a:lnTo>
                  <a:pt x="10305" y="6619"/>
                </a:lnTo>
                <a:lnTo>
                  <a:pt x="10281" y="6581"/>
                </a:lnTo>
                <a:lnTo>
                  <a:pt x="10255" y="6546"/>
                </a:lnTo>
                <a:lnTo>
                  <a:pt x="10227" y="6511"/>
                </a:lnTo>
                <a:lnTo>
                  <a:pt x="10197" y="6480"/>
                </a:lnTo>
                <a:lnTo>
                  <a:pt x="10165" y="6450"/>
                </a:lnTo>
                <a:lnTo>
                  <a:pt x="10132" y="6422"/>
                </a:lnTo>
                <a:lnTo>
                  <a:pt x="10096" y="6397"/>
                </a:lnTo>
                <a:lnTo>
                  <a:pt x="10060" y="6373"/>
                </a:lnTo>
                <a:lnTo>
                  <a:pt x="10021" y="6353"/>
                </a:lnTo>
                <a:lnTo>
                  <a:pt x="9981" y="6335"/>
                </a:lnTo>
                <a:lnTo>
                  <a:pt x="9958" y="6326"/>
                </a:lnTo>
                <a:lnTo>
                  <a:pt x="9934" y="6316"/>
                </a:lnTo>
                <a:lnTo>
                  <a:pt x="9908" y="6304"/>
                </a:lnTo>
                <a:lnTo>
                  <a:pt x="9881" y="6294"/>
                </a:lnTo>
                <a:lnTo>
                  <a:pt x="9853" y="6281"/>
                </a:lnTo>
                <a:lnTo>
                  <a:pt x="9823" y="6268"/>
                </a:lnTo>
                <a:lnTo>
                  <a:pt x="9792" y="6254"/>
                </a:lnTo>
                <a:lnTo>
                  <a:pt x="9759" y="6240"/>
                </a:lnTo>
                <a:lnTo>
                  <a:pt x="9708" y="6217"/>
                </a:lnTo>
                <a:lnTo>
                  <a:pt x="9653" y="6193"/>
                </a:lnTo>
                <a:lnTo>
                  <a:pt x="9596" y="6169"/>
                </a:lnTo>
                <a:lnTo>
                  <a:pt x="9536" y="6143"/>
                </a:lnTo>
                <a:lnTo>
                  <a:pt x="9475" y="6117"/>
                </a:lnTo>
                <a:lnTo>
                  <a:pt x="9411" y="6090"/>
                </a:lnTo>
                <a:lnTo>
                  <a:pt x="9345" y="6062"/>
                </a:lnTo>
                <a:lnTo>
                  <a:pt x="9277" y="6035"/>
                </a:lnTo>
                <a:lnTo>
                  <a:pt x="9243" y="6019"/>
                </a:lnTo>
                <a:lnTo>
                  <a:pt x="9209" y="6003"/>
                </a:lnTo>
                <a:lnTo>
                  <a:pt x="9177" y="5985"/>
                </a:lnTo>
                <a:lnTo>
                  <a:pt x="9147" y="5965"/>
                </a:lnTo>
                <a:lnTo>
                  <a:pt x="9119" y="5944"/>
                </a:lnTo>
                <a:lnTo>
                  <a:pt x="9093" y="5922"/>
                </a:lnTo>
                <a:lnTo>
                  <a:pt x="9080" y="5910"/>
                </a:lnTo>
                <a:lnTo>
                  <a:pt x="9068" y="5898"/>
                </a:lnTo>
                <a:lnTo>
                  <a:pt x="9056" y="5886"/>
                </a:lnTo>
                <a:lnTo>
                  <a:pt x="9045" y="5875"/>
                </a:lnTo>
                <a:lnTo>
                  <a:pt x="9035" y="5862"/>
                </a:lnTo>
                <a:lnTo>
                  <a:pt x="9025" y="5849"/>
                </a:lnTo>
                <a:lnTo>
                  <a:pt x="9015" y="5836"/>
                </a:lnTo>
                <a:lnTo>
                  <a:pt x="9007" y="5822"/>
                </a:lnTo>
                <a:lnTo>
                  <a:pt x="8998" y="5809"/>
                </a:lnTo>
                <a:lnTo>
                  <a:pt x="8989" y="5795"/>
                </a:lnTo>
                <a:lnTo>
                  <a:pt x="8982" y="5781"/>
                </a:lnTo>
                <a:lnTo>
                  <a:pt x="8975" y="5766"/>
                </a:lnTo>
                <a:lnTo>
                  <a:pt x="8969" y="5752"/>
                </a:lnTo>
                <a:lnTo>
                  <a:pt x="8962" y="5737"/>
                </a:lnTo>
                <a:lnTo>
                  <a:pt x="8957" y="5722"/>
                </a:lnTo>
                <a:lnTo>
                  <a:pt x="8953" y="5707"/>
                </a:lnTo>
                <a:lnTo>
                  <a:pt x="8948" y="5690"/>
                </a:lnTo>
                <a:lnTo>
                  <a:pt x="8944" y="5675"/>
                </a:lnTo>
                <a:lnTo>
                  <a:pt x="8941" y="5659"/>
                </a:lnTo>
                <a:lnTo>
                  <a:pt x="8939" y="5643"/>
                </a:lnTo>
                <a:lnTo>
                  <a:pt x="8935" y="5622"/>
                </a:lnTo>
                <a:lnTo>
                  <a:pt x="8933" y="5600"/>
                </a:lnTo>
                <a:lnTo>
                  <a:pt x="8933" y="5578"/>
                </a:lnTo>
                <a:lnTo>
                  <a:pt x="8933" y="5557"/>
                </a:lnTo>
                <a:lnTo>
                  <a:pt x="8934" y="5535"/>
                </a:lnTo>
                <a:lnTo>
                  <a:pt x="8936" y="5514"/>
                </a:lnTo>
                <a:lnTo>
                  <a:pt x="8940" y="5492"/>
                </a:lnTo>
                <a:lnTo>
                  <a:pt x="8943" y="5470"/>
                </a:lnTo>
                <a:lnTo>
                  <a:pt x="8948" y="5448"/>
                </a:lnTo>
                <a:lnTo>
                  <a:pt x="8954" y="5425"/>
                </a:lnTo>
                <a:lnTo>
                  <a:pt x="8960" y="5404"/>
                </a:lnTo>
                <a:lnTo>
                  <a:pt x="8968" y="5381"/>
                </a:lnTo>
                <a:lnTo>
                  <a:pt x="8976" y="5360"/>
                </a:lnTo>
                <a:lnTo>
                  <a:pt x="8986" y="5337"/>
                </a:lnTo>
                <a:lnTo>
                  <a:pt x="8996" y="5315"/>
                </a:lnTo>
                <a:lnTo>
                  <a:pt x="9007" y="5293"/>
                </a:lnTo>
                <a:lnTo>
                  <a:pt x="9019" y="5270"/>
                </a:lnTo>
                <a:lnTo>
                  <a:pt x="9031" y="5249"/>
                </a:lnTo>
                <a:lnTo>
                  <a:pt x="9045" y="5226"/>
                </a:lnTo>
                <a:lnTo>
                  <a:pt x="9059" y="5205"/>
                </a:lnTo>
                <a:lnTo>
                  <a:pt x="9076" y="5183"/>
                </a:lnTo>
                <a:lnTo>
                  <a:pt x="9092" y="5162"/>
                </a:lnTo>
                <a:lnTo>
                  <a:pt x="9109" y="5139"/>
                </a:lnTo>
                <a:lnTo>
                  <a:pt x="9126" y="5117"/>
                </a:lnTo>
                <a:lnTo>
                  <a:pt x="9145" y="5096"/>
                </a:lnTo>
                <a:lnTo>
                  <a:pt x="9164" y="5075"/>
                </a:lnTo>
                <a:lnTo>
                  <a:pt x="9185" y="5054"/>
                </a:lnTo>
                <a:lnTo>
                  <a:pt x="9206" y="5033"/>
                </a:lnTo>
                <a:lnTo>
                  <a:pt x="9228" y="5012"/>
                </a:lnTo>
                <a:lnTo>
                  <a:pt x="9250" y="4991"/>
                </a:lnTo>
                <a:lnTo>
                  <a:pt x="9274" y="4971"/>
                </a:lnTo>
                <a:lnTo>
                  <a:pt x="9298" y="4952"/>
                </a:lnTo>
                <a:lnTo>
                  <a:pt x="9400" y="4868"/>
                </a:lnTo>
                <a:lnTo>
                  <a:pt x="9504" y="4785"/>
                </a:lnTo>
                <a:lnTo>
                  <a:pt x="9609" y="4703"/>
                </a:lnTo>
                <a:lnTo>
                  <a:pt x="9713" y="4622"/>
                </a:lnTo>
                <a:lnTo>
                  <a:pt x="9820" y="4541"/>
                </a:lnTo>
                <a:lnTo>
                  <a:pt x="9927" y="4463"/>
                </a:lnTo>
                <a:lnTo>
                  <a:pt x="10035" y="4383"/>
                </a:lnTo>
                <a:lnTo>
                  <a:pt x="10144" y="4305"/>
                </a:lnTo>
                <a:lnTo>
                  <a:pt x="10254" y="4228"/>
                </a:lnTo>
                <a:lnTo>
                  <a:pt x="10364" y="4152"/>
                </a:lnTo>
                <a:lnTo>
                  <a:pt x="10475" y="4077"/>
                </a:lnTo>
                <a:lnTo>
                  <a:pt x="10586" y="4002"/>
                </a:lnTo>
                <a:lnTo>
                  <a:pt x="10699" y="3928"/>
                </a:lnTo>
                <a:lnTo>
                  <a:pt x="10813" y="3856"/>
                </a:lnTo>
                <a:lnTo>
                  <a:pt x="10926" y="3784"/>
                </a:lnTo>
                <a:lnTo>
                  <a:pt x="11040" y="3713"/>
                </a:lnTo>
                <a:lnTo>
                  <a:pt x="12379" y="2916"/>
                </a:lnTo>
                <a:lnTo>
                  <a:pt x="12229" y="2750"/>
                </a:lnTo>
                <a:lnTo>
                  <a:pt x="12074" y="2588"/>
                </a:lnTo>
                <a:lnTo>
                  <a:pt x="11915" y="2431"/>
                </a:lnTo>
                <a:lnTo>
                  <a:pt x="11752" y="2277"/>
                </a:lnTo>
                <a:lnTo>
                  <a:pt x="11586" y="2128"/>
                </a:lnTo>
                <a:lnTo>
                  <a:pt x="11416" y="1983"/>
                </a:lnTo>
                <a:lnTo>
                  <a:pt x="11241" y="1842"/>
                </a:lnTo>
                <a:lnTo>
                  <a:pt x="11063" y="1706"/>
                </a:lnTo>
                <a:lnTo>
                  <a:pt x="10882" y="1575"/>
                </a:lnTo>
                <a:lnTo>
                  <a:pt x="10696" y="1448"/>
                </a:lnTo>
                <a:lnTo>
                  <a:pt x="10508" y="1325"/>
                </a:lnTo>
                <a:lnTo>
                  <a:pt x="10316" y="1207"/>
                </a:lnTo>
                <a:lnTo>
                  <a:pt x="10121" y="1095"/>
                </a:lnTo>
                <a:lnTo>
                  <a:pt x="9922" y="988"/>
                </a:lnTo>
                <a:lnTo>
                  <a:pt x="9722" y="884"/>
                </a:lnTo>
                <a:lnTo>
                  <a:pt x="9517" y="787"/>
                </a:lnTo>
                <a:lnTo>
                  <a:pt x="9310" y="696"/>
                </a:lnTo>
                <a:lnTo>
                  <a:pt x="9099" y="609"/>
                </a:lnTo>
                <a:lnTo>
                  <a:pt x="8887" y="527"/>
                </a:lnTo>
                <a:lnTo>
                  <a:pt x="8671" y="451"/>
                </a:lnTo>
                <a:lnTo>
                  <a:pt x="8453" y="381"/>
                </a:lnTo>
                <a:lnTo>
                  <a:pt x="8232" y="317"/>
                </a:lnTo>
                <a:lnTo>
                  <a:pt x="8010" y="257"/>
                </a:lnTo>
                <a:lnTo>
                  <a:pt x="7784" y="205"/>
                </a:lnTo>
                <a:lnTo>
                  <a:pt x="7557" y="157"/>
                </a:lnTo>
                <a:lnTo>
                  <a:pt x="7327" y="116"/>
                </a:lnTo>
                <a:lnTo>
                  <a:pt x="7095" y="81"/>
                </a:lnTo>
                <a:lnTo>
                  <a:pt x="6861" y="52"/>
                </a:lnTo>
                <a:lnTo>
                  <a:pt x="6625" y="29"/>
                </a:lnTo>
                <a:lnTo>
                  <a:pt x="6388" y="13"/>
                </a:lnTo>
                <a:lnTo>
                  <a:pt x="6149" y="3"/>
                </a:lnTo>
                <a:lnTo>
                  <a:pt x="5908" y="0"/>
                </a:lnTo>
                <a:lnTo>
                  <a:pt x="5694" y="2"/>
                </a:lnTo>
                <a:lnTo>
                  <a:pt x="5482" y="11"/>
                </a:lnTo>
                <a:lnTo>
                  <a:pt x="5270" y="23"/>
                </a:lnTo>
                <a:lnTo>
                  <a:pt x="5061" y="41"/>
                </a:lnTo>
                <a:lnTo>
                  <a:pt x="4853" y="64"/>
                </a:lnTo>
                <a:lnTo>
                  <a:pt x="4646" y="92"/>
                </a:lnTo>
                <a:lnTo>
                  <a:pt x="4441" y="124"/>
                </a:lnTo>
                <a:lnTo>
                  <a:pt x="4238" y="162"/>
                </a:lnTo>
                <a:lnTo>
                  <a:pt x="4036" y="204"/>
                </a:lnTo>
                <a:lnTo>
                  <a:pt x="3835" y="250"/>
                </a:lnTo>
                <a:lnTo>
                  <a:pt x="3637" y="302"/>
                </a:lnTo>
                <a:lnTo>
                  <a:pt x="3441" y="358"/>
                </a:lnTo>
                <a:lnTo>
                  <a:pt x="3246" y="418"/>
                </a:lnTo>
                <a:lnTo>
                  <a:pt x="3054" y="483"/>
                </a:lnTo>
                <a:lnTo>
                  <a:pt x="2863" y="551"/>
                </a:lnTo>
                <a:lnTo>
                  <a:pt x="2676" y="625"/>
                </a:lnTo>
                <a:lnTo>
                  <a:pt x="2489" y="702"/>
                </a:lnTo>
                <a:lnTo>
                  <a:pt x="2306" y="784"/>
                </a:lnTo>
                <a:lnTo>
                  <a:pt x="2124" y="870"/>
                </a:lnTo>
                <a:lnTo>
                  <a:pt x="1945" y="961"/>
                </a:lnTo>
                <a:lnTo>
                  <a:pt x="1768" y="1055"/>
                </a:lnTo>
                <a:lnTo>
                  <a:pt x="1594" y="1153"/>
                </a:lnTo>
                <a:lnTo>
                  <a:pt x="1422" y="1255"/>
                </a:lnTo>
                <a:lnTo>
                  <a:pt x="1253" y="1360"/>
                </a:lnTo>
                <a:lnTo>
                  <a:pt x="1087" y="1469"/>
                </a:lnTo>
                <a:lnTo>
                  <a:pt x="923" y="1582"/>
                </a:lnTo>
                <a:lnTo>
                  <a:pt x="762" y="1700"/>
                </a:lnTo>
                <a:lnTo>
                  <a:pt x="603" y="1820"/>
                </a:lnTo>
                <a:lnTo>
                  <a:pt x="448" y="1944"/>
                </a:lnTo>
                <a:lnTo>
                  <a:pt x="296" y="2071"/>
                </a:lnTo>
                <a:lnTo>
                  <a:pt x="146" y="2202"/>
                </a:lnTo>
                <a:lnTo>
                  <a:pt x="0" y="2336"/>
                </a:lnTo>
                <a:lnTo>
                  <a:pt x="852" y="3740"/>
                </a:lnTo>
                <a:lnTo>
                  <a:pt x="923" y="3853"/>
                </a:lnTo>
                <a:lnTo>
                  <a:pt x="994" y="3965"/>
                </a:lnTo>
                <a:lnTo>
                  <a:pt x="1065" y="4077"/>
                </a:lnTo>
                <a:lnTo>
                  <a:pt x="1138" y="4188"/>
                </a:lnTo>
                <a:lnTo>
                  <a:pt x="1212" y="4298"/>
                </a:lnTo>
                <a:lnTo>
                  <a:pt x="1286" y="4408"/>
                </a:lnTo>
                <a:lnTo>
                  <a:pt x="1362" y="4516"/>
                </a:lnTo>
                <a:lnTo>
                  <a:pt x="1438" y="4624"/>
                </a:lnTo>
                <a:lnTo>
                  <a:pt x="1515" y="4732"/>
                </a:lnTo>
                <a:lnTo>
                  <a:pt x="1594" y="4838"/>
                </a:lnTo>
                <a:lnTo>
                  <a:pt x="1672" y="4944"/>
                </a:lnTo>
                <a:lnTo>
                  <a:pt x="1752" y="5048"/>
                </a:lnTo>
                <a:lnTo>
                  <a:pt x="1832" y="5153"/>
                </a:lnTo>
                <a:lnTo>
                  <a:pt x="1913" y="5255"/>
                </a:lnTo>
                <a:lnTo>
                  <a:pt x="1995" y="5358"/>
                </a:lnTo>
                <a:lnTo>
                  <a:pt x="2077" y="5459"/>
                </a:lnTo>
                <a:close/>
              </a:path>
            </a:pathLst>
          </a:custGeom>
          <a:solidFill>
            <a:schemeClr val="accent2"/>
          </a:solidFill>
          <a:ln>
            <a:noFill/>
          </a:ln>
        </p:spPr>
        <p:txBody>
          <a:bodyPr vert="horz" wrap="square" lIns="194771" tIns="97385" rIns="194771" bIns="97385" numCol="1" anchor="t" anchorCtr="0" compatLnSpc="1">
            <a:prstTxWarp prst="textNoShape">
              <a:avLst/>
            </a:prstTxWarp>
          </a:bodyPr>
          <a:lstStyle/>
          <a:p>
            <a:endParaRPr lang="en-US" sz="3835" dirty="0"/>
          </a:p>
        </p:txBody>
      </p:sp>
      <p:sp>
        <p:nvSpPr>
          <p:cNvPr id="12" name="Freeform 8">
            <a:extLst>
              <a:ext uri="{FF2B5EF4-FFF2-40B4-BE49-F238E27FC236}">
                <a16:creationId xmlns:a16="http://schemas.microsoft.com/office/drawing/2014/main" id="{D10B8D77-C002-5BCE-CA48-ABE45A9ABFCD}"/>
              </a:ext>
            </a:extLst>
          </p:cNvPr>
          <p:cNvSpPr>
            <a:spLocks/>
          </p:cNvSpPr>
          <p:nvPr/>
        </p:nvSpPr>
        <p:spPr bwMode="auto">
          <a:xfrm rot="2700000">
            <a:off x="4001274" y="3477311"/>
            <a:ext cx="2627572" cy="1821969"/>
          </a:xfrm>
          <a:custGeom>
            <a:avLst/>
            <a:gdLst>
              <a:gd name="T0" fmla="*/ 9669 w 11777"/>
              <a:gd name="T1" fmla="*/ 3112 h 8171"/>
              <a:gd name="T2" fmla="*/ 9476 w 11777"/>
              <a:gd name="T3" fmla="*/ 3053 h 8171"/>
              <a:gd name="T4" fmla="*/ 9341 w 11777"/>
              <a:gd name="T5" fmla="*/ 3078 h 8171"/>
              <a:gd name="T6" fmla="*/ 9199 w 11777"/>
              <a:gd name="T7" fmla="*/ 3222 h 8171"/>
              <a:gd name="T8" fmla="*/ 8983 w 11777"/>
              <a:gd name="T9" fmla="*/ 3720 h 8171"/>
              <a:gd name="T10" fmla="*/ 8854 w 11777"/>
              <a:gd name="T11" fmla="*/ 4018 h 8171"/>
              <a:gd name="T12" fmla="*/ 8638 w 11777"/>
              <a:gd name="T13" fmla="*/ 4302 h 8171"/>
              <a:gd name="T14" fmla="*/ 8312 w 11777"/>
              <a:gd name="T15" fmla="*/ 4489 h 8171"/>
              <a:gd name="T16" fmla="*/ 7904 w 11777"/>
              <a:gd name="T17" fmla="*/ 4565 h 8171"/>
              <a:gd name="T18" fmla="*/ 7508 w 11777"/>
              <a:gd name="T19" fmla="*/ 4525 h 8171"/>
              <a:gd name="T20" fmla="*/ 7056 w 11777"/>
              <a:gd name="T21" fmla="*/ 4352 h 8171"/>
              <a:gd name="T22" fmla="*/ 6582 w 11777"/>
              <a:gd name="T23" fmla="*/ 3945 h 8171"/>
              <a:gd name="T24" fmla="*/ 6353 w 11777"/>
              <a:gd name="T25" fmla="*/ 3438 h 8171"/>
              <a:gd name="T26" fmla="*/ 6414 w 11777"/>
              <a:gd name="T27" fmla="*/ 2946 h 8171"/>
              <a:gd name="T28" fmla="*/ 6635 w 11777"/>
              <a:gd name="T29" fmla="*/ 2650 h 8171"/>
              <a:gd name="T30" fmla="*/ 7181 w 11777"/>
              <a:gd name="T31" fmla="*/ 2162 h 8171"/>
              <a:gd name="T32" fmla="*/ 7570 w 11777"/>
              <a:gd name="T33" fmla="*/ 1847 h 8171"/>
              <a:gd name="T34" fmla="*/ 7692 w 11777"/>
              <a:gd name="T35" fmla="*/ 1674 h 8171"/>
              <a:gd name="T36" fmla="*/ 7750 w 11777"/>
              <a:gd name="T37" fmla="*/ 1490 h 8171"/>
              <a:gd name="T38" fmla="*/ 7729 w 11777"/>
              <a:gd name="T39" fmla="*/ 1273 h 8171"/>
              <a:gd name="T40" fmla="*/ 7526 w 11777"/>
              <a:gd name="T41" fmla="*/ 983 h 8171"/>
              <a:gd name="T42" fmla="*/ 6736 w 11777"/>
              <a:gd name="T43" fmla="*/ 402 h 8171"/>
              <a:gd name="T44" fmla="*/ 5949 w 11777"/>
              <a:gd name="T45" fmla="*/ 269 h 8171"/>
              <a:gd name="T46" fmla="*/ 5341 w 11777"/>
              <a:gd name="T47" fmla="*/ 1138 h 8171"/>
              <a:gd name="T48" fmla="*/ 5032 w 11777"/>
              <a:gd name="T49" fmla="*/ 1517 h 8171"/>
              <a:gd name="T50" fmla="*/ 4847 w 11777"/>
              <a:gd name="T51" fmla="*/ 1646 h 8171"/>
              <a:gd name="T52" fmla="*/ 4643 w 11777"/>
              <a:gd name="T53" fmla="*/ 1711 h 8171"/>
              <a:gd name="T54" fmla="*/ 4383 w 11777"/>
              <a:gd name="T55" fmla="*/ 1703 h 8171"/>
              <a:gd name="T56" fmla="*/ 4070 w 11777"/>
              <a:gd name="T57" fmla="*/ 1556 h 8171"/>
              <a:gd name="T58" fmla="*/ 3755 w 11777"/>
              <a:gd name="T59" fmla="*/ 1213 h 8171"/>
              <a:gd name="T60" fmla="*/ 3165 w 11777"/>
              <a:gd name="T61" fmla="*/ 538 h 8171"/>
              <a:gd name="T62" fmla="*/ 2934 w 11777"/>
              <a:gd name="T63" fmla="*/ 365 h 8171"/>
              <a:gd name="T64" fmla="*/ 2630 w 11777"/>
              <a:gd name="T65" fmla="*/ 310 h 8171"/>
              <a:gd name="T66" fmla="*/ 2271 w 11777"/>
              <a:gd name="T67" fmla="*/ 416 h 8171"/>
              <a:gd name="T68" fmla="*/ 1949 w 11777"/>
              <a:gd name="T69" fmla="*/ 673 h 8171"/>
              <a:gd name="T70" fmla="*/ 1705 w 11777"/>
              <a:gd name="T71" fmla="*/ 1049 h 8171"/>
              <a:gd name="T72" fmla="*/ 1576 w 11777"/>
              <a:gd name="T73" fmla="*/ 1583 h 8171"/>
              <a:gd name="T74" fmla="*/ 1655 w 11777"/>
              <a:gd name="T75" fmla="*/ 2072 h 8171"/>
              <a:gd name="T76" fmla="*/ 1926 w 11777"/>
              <a:gd name="T77" fmla="*/ 2416 h 8171"/>
              <a:gd name="T78" fmla="*/ 2146 w 11777"/>
              <a:gd name="T79" fmla="*/ 2523 h 8171"/>
              <a:gd name="T80" fmla="*/ 2433 w 11777"/>
              <a:gd name="T81" fmla="*/ 2648 h 8171"/>
              <a:gd name="T82" fmla="*/ 2717 w 11777"/>
              <a:gd name="T83" fmla="*/ 2767 h 8171"/>
              <a:gd name="T84" fmla="*/ 2905 w 11777"/>
              <a:gd name="T85" fmla="*/ 2869 h 8171"/>
              <a:gd name="T86" fmla="*/ 3026 w 11777"/>
              <a:gd name="T87" fmla="*/ 3004 h 8171"/>
              <a:gd name="T88" fmla="*/ 3083 w 11777"/>
              <a:gd name="T89" fmla="*/ 3154 h 8171"/>
              <a:gd name="T90" fmla="*/ 3075 w 11777"/>
              <a:gd name="T91" fmla="*/ 3365 h 8171"/>
              <a:gd name="T92" fmla="*/ 2978 w 11777"/>
              <a:gd name="T93" fmla="*/ 3587 h 8171"/>
              <a:gd name="T94" fmla="*/ 2796 w 11777"/>
              <a:gd name="T95" fmla="*/ 3801 h 8171"/>
              <a:gd name="T96" fmla="*/ 1982 w 11777"/>
              <a:gd name="T97" fmla="*/ 4434 h 8171"/>
              <a:gd name="T98" fmla="*/ 897 w 11777"/>
              <a:gd name="T99" fmla="*/ 5149 h 8171"/>
              <a:gd name="T100" fmla="*/ 1446 w 11777"/>
              <a:gd name="T101" fmla="*/ 6832 h 8171"/>
              <a:gd name="T102" fmla="*/ 3319 w 11777"/>
              <a:gd name="T103" fmla="*/ 7725 h 8171"/>
              <a:gd name="T104" fmla="*/ 5409 w 11777"/>
              <a:gd name="T105" fmla="*/ 8146 h 8171"/>
              <a:gd name="T106" fmla="*/ 7474 w 11777"/>
              <a:gd name="T107" fmla="*/ 8057 h 8171"/>
              <a:gd name="T108" fmla="*/ 9352 w 11777"/>
              <a:gd name="T109" fmla="*/ 7525 h 8171"/>
              <a:gd name="T110" fmla="*/ 11030 w 11777"/>
              <a:gd name="T111" fmla="*/ 6605 h 8171"/>
              <a:gd name="T112" fmla="*/ 10885 w 11777"/>
              <a:gd name="T113" fmla="*/ 4625 h 8171"/>
              <a:gd name="T114" fmla="*/ 10107 w 11777"/>
              <a:gd name="T115" fmla="*/ 3554 h 8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77" h="8171">
                <a:moveTo>
                  <a:pt x="9942" y="3349"/>
                </a:moveTo>
                <a:lnTo>
                  <a:pt x="9913" y="3314"/>
                </a:lnTo>
                <a:lnTo>
                  <a:pt x="9883" y="3282"/>
                </a:lnTo>
                <a:lnTo>
                  <a:pt x="9853" y="3252"/>
                </a:lnTo>
                <a:lnTo>
                  <a:pt x="9822" y="3223"/>
                </a:lnTo>
                <a:lnTo>
                  <a:pt x="9792" y="3197"/>
                </a:lnTo>
                <a:lnTo>
                  <a:pt x="9762" y="3172"/>
                </a:lnTo>
                <a:lnTo>
                  <a:pt x="9731" y="3149"/>
                </a:lnTo>
                <a:lnTo>
                  <a:pt x="9701" y="3130"/>
                </a:lnTo>
                <a:lnTo>
                  <a:pt x="9669" y="3112"/>
                </a:lnTo>
                <a:lnTo>
                  <a:pt x="9639" y="3096"/>
                </a:lnTo>
                <a:lnTo>
                  <a:pt x="9609" y="3083"/>
                </a:lnTo>
                <a:lnTo>
                  <a:pt x="9579" y="3072"/>
                </a:lnTo>
                <a:lnTo>
                  <a:pt x="9564" y="3068"/>
                </a:lnTo>
                <a:lnTo>
                  <a:pt x="9548" y="3063"/>
                </a:lnTo>
                <a:lnTo>
                  <a:pt x="9534" y="3060"/>
                </a:lnTo>
                <a:lnTo>
                  <a:pt x="9519" y="3057"/>
                </a:lnTo>
                <a:lnTo>
                  <a:pt x="9504" y="3055"/>
                </a:lnTo>
                <a:lnTo>
                  <a:pt x="9490" y="3054"/>
                </a:lnTo>
                <a:lnTo>
                  <a:pt x="9476" y="3053"/>
                </a:lnTo>
                <a:lnTo>
                  <a:pt x="9462" y="3051"/>
                </a:lnTo>
                <a:lnTo>
                  <a:pt x="9447" y="3053"/>
                </a:lnTo>
                <a:lnTo>
                  <a:pt x="9432" y="3054"/>
                </a:lnTo>
                <a:lnTo>
                  <a:pt x="9418" y="3055"/>
                </a:lnTo>
                <a:lnTo>
                  <a:pt x="9404" y="3058"/>
                </a:lnTo>
                <a:lnTo>
                  <a:pt x="9391" y="3060"/>
                </a:lnTo>
                <a:lnTo>
                  <a:pt x="9378" y="3064"/>
                </a:lnTo>
                <a:lnTo>
                  <a:pt x="9365" y="3069"/>
                </a:lnTo>
                <a:lnTo>
                  <a:pt x="9353" y="3073"/>
                </a:lnTo>
                <a:lnTo>
                  <a:pt x="9341" y="3078"/>
                </a:lnTo>
                <a:lnTo>
                  <a:pt x="9331" y="3084"/>
                </a:lnTo>
                <a:lnTo>
                  <a:pt x="9320" y="3090"/>
                </a:lnTo>
                <a:lnTo>
                  <a:pt x="9309" y="3097"/>
                </a:lnTo>
                <a:lnTo>
                  <a:pt x="9288" y="3112"/>
                </a:lnTo>
                <a:lnTo>
                  <a:pt x="9270" y="3128"/>
                </a:lnTo>
                <a:lnTo>
                  <a:pt x="9254" y="3145"/>
                </a:lnTo>
                <a:lnTo>
                  <a:pt x="9238" y="3163"/>
                </a:lnTo>
                <a:lnTo>
                  <a:pt x="9224" y="3182"/>
                </a:lnTo>
                <a:lnTo>
                  <a:pt x="9211" y="3201"/>
                </a:lnTo>
                <a:lnTo>
                  <a:pt x="9199" y="3222"/>
                </a:lnTo>
                <a:lnTo>
                  <a:pt x="9188" y="3242"/>
                </a:lnTo>
                <a:lnTo>
                  <a:pt x="9178" y="3263"/>
                </a:lnTo>
                <a:lnTo>
                  <a:pt x="9170" y="3282"/>
                </a:lnTo>
                <a:lnTo>
                  <a:pt x="9142" y="3351"/>
                </a:lnTo>
                <a:lnTo>
                  <a:pt x="9114" y="3418"/>
                </a:lnTo>
                <a:lnTo>
                  <a:pt x="9086" y="3483"/>
                </a:lnTo>
                <a:lnTo>
                  <a:pt x="9059" y="3546"/>
                </a:lnTo>
                <a:lnTo>
                  <a:pt x="9033" y="3607"/>
                </a:lnTo>
                <a:lnTo>
                  <a:pt x="9007" y="3665"/>
                </a:lnTo>
                <a:lnTo>
                  <a:pt x="8983" y="3720"/>
                </a:lnTo>
                <a:lnTo>
                  <a:pt x="8960" y="3773"/>
                </a:lnTo>
                <a:lnTo>
                  <a:pt x="8946" y="3804"/>
                </a:lnTo>
                <a:lnTo>
                  <a:pt x="8933" y="3834"/>
                </a:lnTo>
                <a:lnTo>
                  <a:pt x="8921" y="3863"/>
                </a:lnTo>
                <a:lnTo>
                  <a:pt x="8909" y="3891"/>
                </a:lnTo>
                <a:lnTo>
                  <a:pt x="8898" y="3916"/>
                </a:lnTo>
                <a:lnTo>
                  <a:pt x="8887" y="3940"/>
                </a:lnTo>
                <a:lnTo>
                  <a:pt x="8877" y="3964"/>
                </a:lnTo>
                <a:lnTo>
                  <a:pt x="8869" y="3984"/>
                </a:lnTo>
                <a:lnTo>
                  <a:pt x="8854" y="4018"/>
                </a:lnTo>
                <a:lnTo>
                  <a:pt x="8839" y="4050"/>
                </a:lnTo>
                <a:lnTo>
                  <a:pt x="8821" y="4081"/>
                </a:lnTo>
                <a:lnTo>
                  <a:pt x="8802" y="4112"/>
                </a:lnTo>
                <a:lnTo>
                  <a:pt x="8782" y="4143"/>
                </a:lnTo>
                <a:lnTo>
                  <a:pt x="8761" y="4171"/>
                </a:lnTo>
                <a:lnTo>
                  <a:pt x="8739" y="4200"/>
                </a:lnTo>
                <a:lnTo>
                  <a:pt x="8716" y="4227"/>
                </a:lnTo>
                <a:lnTo>
                  <a:pt x="8691" y="4252"/>
                </a:lnTo>
                <a:lnTo>
                  <a:pt x="8665" y="4278"/>
                </a:lnTo>
                <a:lnTo>
                  <a:pt x="8638" y="4302"/>
                </a:lnTo>
                <a:lnTo>
                  <a:pt x="8610" y="4326"/>
                </a:lnTo>
                <a:lnTo>
                  <a:pt x="8581" y="4348"/>
                </a:lnTo>
                <a:lnTo>
                  <a:pt x="8550" y="4370"/>
                </a:lnTo>
                <a:lnTo>
                  <a:pt x="8519" y="4390"/>
                </a:lnTo>
                <a:lnTo>
                  <a:pt x="8487" y="4410"/>
                </a:lnTo>
                <a:lnTo>
                  <a:pt x="8453" y="4428"/>
                </a:lnTo>
                <a:lnTo>
                  <a:pt x="8420" y="4445"/>
                </a:lnTo>
                <a:lnTo>
                  <a:pt x="8384" y="4461"/>
                </a:lnTo>
                <a:lnTo>
                  <a:pt x="8349" y="4476"/>
                </a:lnTo>
                <a:lnTo>
                  <a:pt x="8312" y="4489"/>
                </a:lnTo>
                <a:lnTo>
                  <a:pt x="8274" y="4502"/>
                </a:lnTo>
                <a:lnTo>
                  <a:pt x="8235" y="4514"/>
                </a:lnTo>
                <a:lnTo>
                  <a:pt x="8197" y="4525"/>
                </a:lnTo>
                <a:lnTo>
                  <a:pt x="8157" y="4535"/>
                </a:lnTo>
                <a:lnTo>
                  <a:pt x="8117" y="4542"/>
                </a:lnTo>
                <a:lnTo>
                  <a:pt x="8075" y="4550"/>
                </a:lnTo>
                <a:lnTo>
                  <a:pt x="8034" y="4555"/>
                </a:lnTo>
                <a:lnTo>
                  <a:pt x="7991" y="4559"/>
                </a:lnTo>
                <a:lnTo>
                  <a:pt x="7947" y="4563"/>
                </a:lnTo>
                <a:lnTo>
                  <a:pt x="7904" y="4565"/>
                </a:lnTo>
                <a:lnTo>
                  <a:pt x="7860" y="4565"/>
                </a:lnTo>
                <a:lnTo>
                  <a:pt x="7821" y="4565"/>
                </a:lnTo>
                <a:lnTo>
                  <a:pt x="7782" y="4564"/>
                </a:lnTo>
                <a:lnTo>
                  <a:pt x="7743" y="4560"/>
                </a:lnTo>
                <a:lnTo>
                  <a:pt x="7705" y="4557"/>
                </a:lnTo>
                <a:lnTo>
                  <a:pt x="7665" y="4553"/>
                </a:lnTo>
                <a:lnTo>
                  <a:pt x="7626" y="4548"/>
                </a:lnTo>
                <a:lnTo>
                  <a:pt x="7587" y="4541"/>
                </a:lnTo>
                <a:lnTo>
                  <a:pt x="7548" y="4534"/>
                </a:lnTo>
                <a:lnTo>
                  <a:pt x="7508" y="4525"/>
                </a:lnTo>
                <a:lnTo>
                  <a:pt x="7469" y="4515"/>
                </a:lnTo>
                <a:lnTo>
                  <a:pt x="7431" y="4506"/>
                </a:lnTo>
                <a:lnTo>
                  <a:pt x="7392" y="4494"/>
                </a:lnTo>
                <a:lnTo>
                  <a:pt x="7354" y="4482"/>
                </a:lnTo>
                <a:lnTo>
                  <a:pt x="7315" y="4469"/>
                </a:lnTo>
                <a:lnTo>
                  <a:pt x="7277" y="4455"/>
                </a:lnTo>
                <a:lnTo>
                  <a:pt x="7240" y="4440"/>
                </a:lnTo>
                <a:lnTo>
                  <a:pt x="7177" y="4413"/>
                </a:lnTo>
                <a:lnTo>
                  <a:pt x="7116" y="4383"/>
                </a:lnTo>
                <a:lnTo>
                  <a:pt x="7056" y="4352"/>
                </a:lnTo>
                <a:lnTo>
                  <a:pt x="6999" y="4318"/>
                </a:lnTo>
                <a:lnTo>
                  <a:pt x="6944" y="4284"/>
                </a:lnTo>
                <a:lnTo>
                  <a:pt x="6891" y="4246"/>
                </a:lnTo>
                <a:lnTo>
                  <a:pt x="6840" y="4207"/>
                </a:lnTo>
                <a:lnTo>
                  <a:pt x="6792" y="4167"/>
                </a:lnTo>
                <a:lnTo>
                  <a:pt x="6744" y="4125"/>
                </a:lnTo>
                <a:lnTo>
                  <a:pt x="6700" y="4082"/>
                </a:lnTo>
                <a:lnTo>
                  <a:pt x="6658" y="4038"/>
                </a:lnTo>
                <a:lnTo>
                  <a:pt x="6619" y="3993"/>
                </a:lnTo>
                <a:lnTo>
                  <a:pt x="6582" y="3945"/>
                </a:lnTo>
                <a:lnTo>
                  <a:pt x="6547" y="3898"/>
                </a:lnTo>
                <a:lnTo>
                  <a:pt x="6515" y="3850"/>
                </a:lnTo>
                <a:lnTo>
                  <a:pt x="6484" y="3800"/>
                </a:lnTo>
                <a:lnTo>
                  <a:pt x="6457" y="3749"/>
                </a:lnTo>
                <a:lnTo>
                  <a:pt x="6434" y="3699"/>
                </a:lnTo>
                <a:lnTo>
                  <a:pt x="6411" y="3647"/>
                </a:lnTo>
                <a:lnTo>
                  <a:pt x="6393" y="3595"/>
                </a:lnTo>
                <a:lnTo>
                  <a:pt x="6377" y="3544"/>
                </a:lnTo>
                <a:lnTo>
                  <a:pt x="6364" y="3491"/>
                </a:lnTo>
                <a:lnTo>
                  <a:pt x="6353" y="3438"/>
                </a:lnTo>
                <a:lnTo>
                  <a:pt x="6346" y="3385"/>
                </a:lnTo>
                <a:lnTo>
                  <a:pt x="6342" y="3333"/>
                </a:lnTo>
                <a:lnTo>
                  <a:pt x="6341" y="3280"/>
                </a:lnTo>
                <a:lnTo>
                  <a:pt x="6343" y="3227"/>
                </a:lnTo>
                <a:lnTo>
                  <a:pt x="6349" y="3175"/>
                </a:lnTo>
                <a:lnTo>
                  <a:pt x="6357" y="3124"/>
                </a:lnTo>
                <a:lnTo>
                  <a:pt x="6369" y="3072"/>
                </a:lnTo>
                <a:lnTo>
                  <a:pt x="6384" y="3021"/>
                </a:lnTo>
                <a:lnTo>
                  <a:pt x="6402" y="2972"/>
                </a:lnTo>
                <a:lnTo>
                  <a:pt x="6414" y="2946"/>
                </a:lnTo>
                <a:lnTo>
                  <a:pt x="6428" y="2919"/>
                </a:lnTo>
                <a:lnTo>
                  <a:pt x="6443" y="2892"/>
                </a:lnTo>
                <a:lnTo>
                  <a:pt x="6462" y="2864"/>
                </a:lnTo>
                <a:lnTo>
                  <a:pt x="6481" y="2835"/>
                </a:lnTo>
                <a:lnTo>
                  <a:pt x="6503" y="2806"/>
                </a:lnTo>
                <a:lnTo>
                  <a:pt x="6527" y="2776"/>
                </a:lnTo>
                <a:lnTo>
                  <a:pt x="6551" y="2744"/>
                </a:lnTo>
                <a:lnTo>
                  <a:pt x="6578" y="2713"/>
                </a:lnTo>
                <a:lnTo>
                  <a:pt x="6606" y="2682"/>
                </a:lnTo>
                <a:lnTo>
                  <a:pt x="6635" y="2650"/>
                </a:lnTo>
                <a:lnTo>
                  <a:pt x="6667" y="2617"/>
                </a:lnTo>
                <a:lnTo>
                  <a:pt x="6698" y="2585"/>
                </a:lnTo>
                <a:lnTo>
                  <a:pt x="6732" y="2553"/>
                </a:lnTo>
                <a:lnTo>
                  <a:pt x="6766" y="2519"/>
                </a:lnTo>
                <a:lnTo>
                  <a:pt x="6801" y="2486"/>
                </a:lnTo>
                <a:lnTo>
                  <a:pt x="6873" y="2420"/>
                </a:lnTo>
                <a:lnTo>
                  <a:pt x="6948" y="2355"/>
                </a:lnTo>
                <a:lnTo>
                  <a:pt x="7025" y="2289"/>
                </a:lnTo>
                <a:lnTo>
                  <a:pt x="7103" y="2225"/>
                </a:lnTo>
                <a:lnTo>
                  <a:pt x="7181" y="2162"/>
                </a:lnTo>
                <a:lnTo>
                  <a:pt x="7259" y="2101"/>
                </a:lnTo>
                <a:lnTo>
                  <a:pt x="7337" y="2043"/>
                </a:lnTo>
                <a:lnTo>
                  <a:pt x="7412" y="1988"/>
                </a:lnTo>
                <a:lnTo>
                  <a:pt x="7451" y="1959"/>
                </a:lnTo>
                <a:lnTo>
                  <a:pt x="7488" y="1928"/>
                </a:lnTo>
                <a:lnTo>
                  <a:pt x="7505" y="1913"/>
                </a:lnTo>
                <a:lnTo>
                  <a:pt x="7522" y="1897"/>
                </a:lnTo>
                <a:lnTo>
                  <a:pt x="7539" y="1881"/>
                </a:lnTo>
                <a:lnTo>
                  <a:pt x="7555" y="1864"/>
                </a:lnTo>
                <a:lnTo>
                  <a:pt x="7570" y="1847"/>
                </a:lnTo>
                <a:lnTo>
                  <a:pt x="7585" y="1831"/>
                </a:lnTo>
                <a:lnTo>
                  <a:pt x="7599" y="1814"/>
                </a:lnTo>
                <a:lnTo>
                  <a:pt x="7613" y="1797"/>
                </a:lnTo>
                <a:lnTo>
                  <a:pt x="7626" y="1779"/>
                </a:lnTo>
                <a:lnTo>
                  <a:pt x="7639" y="1762"/>
                </a:lnTo>
                <a:lnTo>
                  <a:pt x="7651" y="1745"/>
                </a:lnTo>
                <a:lnTo>
                  <a:pt x="7661" y="1728"/>
                </a:lnTo>
                <a:lnTo>
                  <a:pt x="7672" y="1709"/>
                </a:lnTo>
                <a:lnTo>
                  <a:pt x="7682" y="1691"/>
                </a:lnTo>
                <a:lnTo>
                  <a:pt x="7692" y="1674"/>
                </a:lnTo>
                <a:lnTo>
                  <a:pt x="7700" y="1655"/>
                </a:lnTo>
                <a:lnTo>
                  <a:pt x="7709" y="1637"/>
                </a:lnTo>
                <a:lnTo>
                  <a:pt x="7715" y="1619"/>
                </a:lnTo>
                <a:lnTo>
                  <a:pt x="7723" y="1601"/>
                </a:lnTo>
                <a:lnTo>
                  <a:pt x="7728" y="1582"/>
                </a:lnTo>
                <a:lnTo>
                  <a:pt x="7735" y="1564"/>
                </a:lnTo>
                <a:lnTo>
                  <a:pt x="7739" y="1546"/>
                </a:lnTo>
                <a:lnTo>
                  <a:pt x="7743" y="1526"/>
                </a:lnTo>
                <a:lnTo>
                  <a:pt x="7747" y="1508"/>
                </a:lnTo>
                <a:lnTo>
                  <a:pt x="7750" y="1490"/>
                </a:lnTo>
                <a:lnTo>
                  <a:pt x="7752" y="1471"/>
                </a:lnTo>
                <a:lnTo>
                  <a:pt x="7753" y="1452"/>
                </a:lnTo>
                <a:lnTo>
                  <a:pt x="7754" y="1434"/>
                </a:lnTo>
                <a:lnTo>
                  <a:pt x="7754" y="1417"/>
                </a:lnTo>
                <a:lnTo>
                  <a:pt x="7753" y="1401"/>
                </a:lnTo>
                <a:lnTo>
                  <a:pt x="7752" y="1385"/>
                </a:lnTo>
                <a:lnTo>
                  <a:pt x="7751" y="1368"/>
                </a:lnTo>
                <a:lnTo>
                  <a:pt x="7746" y="1336"/>
                </a:lnTo>
                <a:lnTo>
                  <a:pt x="7739" y="1304"/>
                </a:lnTo>
                <a:lnTo>
                  <a:pt x="7729" y="1273"/>
                </a:lnTo>
                <a:lnTo>
                  <a:pt x="7719" y="1242"/>
                </a:lnTo>
                <a:lnTo>
                  <a:pt x="7706" y="1211"/>
                </a:lnTo>
                <a:lnTo>
                  <a:pt x="7691" y="1180"/>
                </a:lnTo>
                <a:lnTo>
                  <a:pt x="7672" y="1150"/>
                </a:lnTo>
                <a:lnTo>
                  <a:pt x="7653" y="1121"/>
                </a:lnTo>
                <a:lnTo>
                  <a:pt x="7631" y="1092"/>
                </a:lnTo>
                <a:lnTo>
                  <a:pt x="7609" y="1064"/>
                </a:lnTo>
                <a:lnTo>
                  <a:pt x="7583" y="1037"/>
                </a:lnTo>
                <a:lnTo>
                  <a:pt x="7555" y="1010"/>
                </a:lnTo>
                <a:lnTo>
                  <a:pt x="7526" y="983"/>
                </a:lnTo>
                <a:lnTo>
                  <a:pt x="7494" y="957"/>
                </a:lnTo>
                <a:lnTo>
                  <a:pt x="7412" y="894"/>
                </a:lnTo>
                <a:lnTo>
                  <a:pt x="7329" y="830"/>
                </a:lnTo>
                <a:lnTo>
                  <a:pt x="7246" y="768"/>
                </a:lnTo>
                <a:lnTo>
                  <a:pt x="7162" y="705"/>
                </a:lnTo>
                <a:lnTo>
                  <a:pt x="7078" y="644"/>
                </a:lnTo>
                <a:lnTo>
                  <a:pt x="6993" y="583"/>
                </a:lnTo>
                <a:lnTo>
                  <a:pt x="6907" y="522"/>
                </a:lnTo>
                <a:lnTo>
                  <a:pt x="6822" y="462"/>
                </a:lnTo>
                <a:lnTo>
                  <a:pt x="6736" y="402"/>
                </a:lnTo>
                <a:lnTo>
                  <a:pt x="6648" y="342"/>
                </a:lnTo>
                <a:lnTo>
                  <a:pt x="6562" y="284"/>
                </a:lnTo>
                <a:lnTo>
                  <a:pt x="6475" y="226"/>
                </a:lnTo>
                <a:lnTo>
                  <a:pt x="6386" y="169"/>
                </a:lnTo>
                <a:lnTo>
                  <a:pt x="6298" y="112"/>
                </a:lnTo>
                <a:lnTo>
                  <a:pt x="6209" y="56"/>
                </a:lnTo>
                <a:lnTo>
                  <a:pt x="6121" y="0"/>
                </a:lnTo>
                <a:lnTo>
                  <a:pt x="6064" y="90"/>
                </a:lnTo>
                <a:lnTo>
                  <a:pt x="6008" y="180"/>
                </a:lnTo>
                <a:lnTo>
                  <a:pt x="5949" y="269"/>
                </a:lnTo>
                <a:lnTo>
                  <a:pt x="5891" y="358"/>
                </a:lnTo>
                <a:lnTo>
                  <a:pt x="5832" y="447"/>
                </a:lnTo>
                <a:lnTo>
                  <a:pt x="5772" y="534"/>
                </a:lnTo>
                <a:lnTo>
                  <a:pt x="5713" y="623"/>
                </a:lnTo>
                <a:lnTo>
                  <a:pt x="5653" y="710"/>
                </a:lnTo>
                <a:lnTo>
                  <a:pt x="5591" y="797"/>
                </a:lnTo>
                <a:lnTo>
                  <a:pt x="5530" y="883"/>
                </a:lnTo>
                <a:lnTo>
                  <a:pt x="5467" y="968"/>
                </a:lnTo>
                <a:lnTo>
                  <a:pt x="5404" y="1054"/>
                </a:lnTo>
                <a:lnTo>
                  <a:pt x="5341" y="1138"/>
                </a:lnTo>
                <a:lnTo>
                  <a:pt x="5277" y="1224"/>
                </a:lnTo>
                <a:lnTo>
                  <a:pt x="5214" y="1306"/>
                </a:lnTo>
                <a:lnTo>
                  <a:pt x="5149" y="1389"/>
                </a:lnTo>
                <a:lnTo>
                  <a:pt x="5133" y="1410"/>
                </a:lnTo>
                <a:lnTo>
                  <a:pt x="5116" y="1429"/>
                </a:lnTo>
                <a:lnTo>
                  <a:pt x="5100" y="1448"/>
                </a:lnTo>
                <a:lnTo>
                  <a:pt x="5083" y="1466"/>
                </a:lnTo>
                <a:lnTo>
                  <a:pt x="5067" y="1483"/>
                </a:lnTo>
                <a:lnTo>
                  <a:pt x="5050" y="1500"/>
                </a:lnTo>
                <a:lnTo>
                  <a:pt x="5032" y="1517"/>
                </a:lnTo>
                <a:lnTo>
                  <a:pt x="5014" y="1533"/>
                </a:lnTo>
                <a:lnTo>
                  <a:pt x="4997" y="1548"/>
                </a:lnTo>
                <a:lnTo>
                  <a:pt x="4978" y="1562"/>
                </a:lnTo>
                <a:lnTo>
                  <a:pt x="4960" y="1576"/>
                </a:lnTo>
                <a:lnTo>
                  <a:pt x="4942" y="1590"/>
                </a:lnTo>
                <a:lnTo>
                  <a:pt x="4923" y="1602"/>
                </a:lnTo>
                <a:lnTo>
                  <a:pt x="4904" y="1613"/>
                </a:lnTo>
                <a:lnTo>
                  <a:pt x="4886" y="1625"/>
                </a:lnTo>
                <a:lnTo>
                  <a:pt x="4866" y="1636"/>
                </a:lnTo>
                <a:lnTo>
                  <a:pt x="4847" y="1646"/>
                </a:lnTo>
                <a:lnTo>
                  <a:pt x="4827" y="1655"/>
                </a:lnTo>
                <a:lnTo>
                  <a:pt x="4807" y="1664"/>
                </a:lnTo>
                <a:lnTo>
                  <a:pt x="4787" y="1673"/>
                </a:lnTo>
                <a:lnTo>
                  <a:pt x="4767" y="1680"/>
                </a:lnTo>
                <a:lnTo>
                  <a:pt x="4746" y="1687"/>
                </a:lnTo>
                <a:lnTo>
                  <a:pt x="4726" y="1693"/>
                </a:lnTo>
                <a:lnTo>
                  <a:pt x="4705" y="1699"/>
                </a:lnTo>
                <a:lnTo>
                  <a:pt x="4685" y="1704"/>
                </a:lnTo>
                <a:lnTo>
                  <a:pt x="4664" y="1708"/>
                </a:lnTo>
                <a:lnTo>
                  <a:pt x="4643" y="1711"/>
                </a:lnTo>
                <a:lnTo>
                  <a:pt x="4622" y="1715"/>
                </a:lnTo>
                <a:lnTo>
                  <a:pt x="4601" y="1717"/>
                </a:lnTo>
                <a:lnTo>
                  <a:pt x="4579" y="1719"/>
                </a:lnTo>
                <a:lnTo>
                  <a:pt x="4558" y="1720"/>
                </a:lnTo>
                <a:lnTo>
                  <a:pt x="4536" y="1720"/>
                </a:lnTo>
                <a:lnTo>
                  <a:pt x="4505" y="1719"/>
                </a:lnTo>
                <a:lnTo>
                  <a:pt x="4475" y="1717"/>
                </a:lnTo>
                <a:lnTo>
                  <a:pt x="4443" y="1714"/>
                </a:lnTo>
                <a:lnTo>
                  <a:pt x="4413" y="1709"/>
                </a:lnTo>
                <a:lnTo>
                  <a:pt x="4383" y="1703"/>
                </a:lnTo>
                <a:lnTo>
                  <a:pt x="4353" y="1695"/>
                </a:lnTo>
                <a:lnTo>
                  <a:pt x="4322" y="1687"/>
                </a:lnTo>
                <a:lnTo>
                  <a:pt x="4292" y="1676"/>
                </a:lnTo>
                <a:lnTo>
                  <a:pt x="4260" y="1663"/>
                </a:lnTo>
                <a:lnTo>
                  <a:pt x="4227" y="1649"/>
                </a:lnTo>
                <a:lnTo>
                  <a:pt x="4195" y="1634"/>
                </a:lnTo>
                <a:lnTo>
                  <a:pt x="4163" y="1617"/>
                </a:lnTo>
                <a:lnTo>
                  <a:pt x="4131" y="1598"/>
                </a:lnTo>
                <a:lnTo>
                  <a:pt x="4101" y="1578"/>
                </a:lnTo>
                <a:lnTo>
                  <a:pt x="4070" y="1556"/>
                </a:lnTo>
                <a:lnTo>
                  <a:pt x="4040" y="1534"/>
                </a:lnTo>
                <a:lnTo>
                  <a:pt x="4011" y="1510"/>
                </a:lnTo>
                <a:lnTo>
                  <a:pt x="3981" y="1484"/>
                </a:lnTo>
                <a:lnTo>
                  <a:pt x="3953" y="1457"/>
                </a:lnTo>
                <a:lnTo>
                  <a:pt x="3925" y="1428"/>
                </a:lnTo>
                <a:lnTo>
                  <a:pt x="3898" y="1399"/>
                </a:lnTo>
                <a:lnTo>
                  <a:pt x="3871" y="1368"/>
                </a:lnTo>
                <a:lnTo>
                  <a:pt x="3846" y="1336"/>
                </a:lnTo>
                <a:lnTo>
                  <a:pt x="3820" y="1302"/>
                </a:lnTo>
                <a:lnTo>
                  <a:pt x="3755" y="1213"/>
                </a:lnTo>
                <a:lnTo>
                  <a:pt x="3689" y="1127"/>
                </a:lnTo>
                <a:lnTo>
                  <a:pt x="3623" y="1044"/>
                </a:lnTo>
                <a:lnTo>
                  <a:pt x="3559" y="963"/>
                </a:lnTo>
                <a:lnTo>
                  <a:pt x="3494" y="886"/>
                </a:lnTo>
                <a:lnTo>
                  <a:pt x="3430" y="813"/>
                </a:lnTo>
                <a:lnTo>
                  <a:pt x="3368" y="743"/>
                </a:lnTo>
                <a:lnTo>
                  <a:pt x="3307" y="679"/>
                </a:lnTo>
                <a:lnTo>
                  <a:pt x="3249" y="619"/>
                </a:lnTo>
                <a:lnTo>
                  <a:pt x="3192" y="563"/>
                </a:lnTo>
                <a:lnTo>
                  <a:pt x="3165" y="538"/>
                </a:lnTo>
                <a:lnTo>
                  <a:pt x="3138" y="514"/>
                </a:lnTo>
                <a:lnTo>
                  <a:pt x="3112" y="491"/>
                </a:lnTo>
                <a:lnTo>
                  <a:pt x="3086" y="470"/>
                </a:lnTo>
                <a:lnTo>
                  <a:pt x="3062" y="450"/>
                </a:lnTo>
                <a:lnTo>
                  <a:pt x="3039" y="432"/>
                </a:lnTo>
                <a:lnTo>
                  <a:pt x="3016" y="416"/>
                </a:lnTo>
                <a:lnTo>
                  <a:pt x="2993" y="401"/>
                </a:lnTo>
                <a:lnTo>
                  <a:pt x="2973" y="387"/>
                </a:lnTo>
                <a:lnTo>
                  <a:pt x="2952" y="375"/>
                </a:lnTo>
                <a:lnTo>
                  <a:pt x="2934" y="365"/>
                </a:lnTo>
                <a:lnTo>
                  <a:pt x="2916" y="356"/>
                </a:lnTo>
                <a:lnTo>
                  <a:pt x="2885" y="346"/>
                </a:lnTo>
                <a:lnTo>
                  <a:pt x="2856" y="336"/>
                </a:lnTo>
                <a:lnTo>
                  <a:pt x="2825" y="327"/>
                </a:lnTo>
                <a:lnTo>
                  <a:pt x="2794" y="321"/>
                </a:lnTo>
                <a:lnTo>
                  <a:pt x="2762" y="316"/>
                </a:lnTo>
                <a:lnTo>
                  <a:pt x="2731" y="311"/>
                </a:lnTo>
                <a:lnTo>
                  <a:pt x="2699" y="309"/>
                </a:lnTo>
                <a:lnTo>
                  <a:pt x="2666" y="309"/>
                </a:lnTo>
                <a:lnTo>
                  <a:pt x="2630" y="310"/>
                </a:lnTo>
                <a:lnTo>
                  <a:pt x="2594" y="312"/>
                </a:lnTo>
                <a:lnTo>
                  <a:pt x="2557" y="317"/>
                </a:lnTo>
                <a:lnTo>
                  <a:pt x="2521" y="323"/>
                </a:lnTo>
                <a:lnTo>
                  <a:pt x="2485" y="332"/>
                </a:lnTo>
                <a:lnTo>
                  <a:pt x="2448" y="341"/>
                </a:lnTo>
                <a:lnTo>
                  <a:pt x="2413" y="353"/>
                </a:lnTo>
                <a:lnTo>
                  <a:pt x="2377" y="366"/>
                </a:lnTo>
                <a:lnTo>
                  <a:pt x="2342" y="381"/>
                </a:lnTo>
                <a:lnTo>
                  <a:pt x="2306" y="397"/>
                </a:lnTo>
                <a:lnTo>
                  <a:pt x="2271" y="416"/>
                </a:lnTo>
                <a:lnTo>
                  <a:pt x="2237" y="435"/>
                </a:lnTo>
                <a:lnTo>
                  <a:pt x="2202" y="456"/>
                </a:lnTo>
                <a:lnTo>
                  <a:pt x="2169" y="478"/>
                </a:lnTo>
                <a:lnTo>
                  <a:pt x="2136" y="502"/>
                </a:lnTo>
                <a:lnTo>
                  <a:pt x="2103" y="528"/>
                </a:lnTo>
                <a:lnTo>
                  <a:pt x="2071" y="554"/>
                </a:lnTo>
                <a:lnTo>
                  <a:pt x="2039" y="582"/>
                </a:lnTo>
                <a:lnTo>
                  <a:pt x="2008" y="611"/>
                </a:lnTo>
                <a:lnTo>
                  <a:pt x="1978" y="642"/>
                </a:lnTo>
                <a:lnTo>
                  <a:pt x="1949" y="673"/>
                </a:lnTo>
                <a:lnTo>
                  <a:pt x="1920" y="707"/>
                </a:lnTo>
                <a:lnTo>
                  <a:pt x="1892" y="740"/>
                </a:lnTo>
                <a:lnTo>
                  <a:pt x="1866" y="775"/>
                </a:lnTo>
                <a:lnTo>
                  <a:pt x="1839" y="811"/>
                </a:lnTo>
                <a:lnTo>
                  <a:pt x="1814" y="849"/>
                </a:lnTo>
                <a:lnTo>
                  <a:pt x="1790" y="886"/>
                </a:lnTo>
                <a:lnTo>
                  <a:pt x="1768" y="926"/>
                </a:lnTo>
                <a:lnTo>
                  <a:pt x="1745" y="966"/>
                </a:lnTo>
                <a:lnTo>
                  <a:pt x="1724" y="1007"/>
                </a:lnTo>
                <a:lnTo>
                  <a:pt x="1705" y="1049"/>
                </a:lnTo>
                <a:lnTo>
                  <a:pt x="1687" y="1092"/>
                </a:lnTo>
                <a:lnTo>
                  <a:pt x="1665" y="1147"/>
                </a:lnTo>
                <a:lnTo>
                  <a:pt x="1646" y="1202"/>
                </a:lnTo>
                <a:lnTo>
                  <a:pt x="1630" y="1257"/>
                </a:lnTo>
                <a:lnTo>
                  <a:pt x="1614" y="1312"/>
                </a:lnTo>
                <a:lnTo>
                  <a:pt x="1603" y="1367"/>
                </a:lnTo>
                <a:lnTo>
                  <a:pt x="1593" y="1422"/>
                </a:lnTo>
                <a:lnTo>
                  <a:pt x="1585" y="1476"/>
                </a:lnTo>
                <a:lnTo>
                  <a:pt x="1579" y="1529"/>
                </a:lnTo>
                <a:lnTo>
                  <a:pt x="1576" y="1583"/>
                </a:lnTo>
                <a:lnTo>
                  <a:pt x="1574" y="1636"/>
                </a:lnTo>
                <a:lnTo>
                  <a:pt x="1576" y="1688"/>
                </a:lnTo>
                <a:lnTo>
                  <a:pt x="1578" y="1739"/>
                </a:lnTo>
                <a:lnTo>
                  <a:pt x="1583" y="1790"/>
                </a:lnTo>
                <a:lnTo>
                  <a:pt x="1591" y="1840"/>
                </a:lnTo>
                <a:lnTo>
                  <a:pt x="1599" y="1889"/>
                </a:lnTo>
                <a:lnTo>
                  <a:pt x="1610" y="1937"/>
                </a:lnTo>
                <a:lnTo>
                  <a:pt x="1623" y="1983"/>
                </a:lnTo>
                <a:lnTo>
                  <a:pt x="1638" y="2028"/>
                </a:lnTo>
                <a:lnTo>
                  <a:pt x="1655" y="2072"/>
                </a:lnTo>
                <a:lnTo>
                  <a:pt x="1674" y="2114"/>
                </a:lnTo>
                <a:lnTo>
                  <a:pt x="1694" y="2155"/>
                </a:lnTo>
                <a:lnTo>
                  <a:pt x="1717" y="2194"/>
                </a:lnTo>
                <a:lnTo>
                  <a:pt x="1742" y="2232"/>
                </a:lnTo>
                <a:lnTo>
                  <a:pt x="1768" y="2267"/>
                </a:lnTo>
                <a:lnTo>
                  <a:pt x="1796" y="2302"/>
                </a:lnTo>
                <a:lnTo>
                  <a:pt x="1826" y="2333"/>
                </a:lnTo>
                <a:lnTo>
                  <a:pt x="1857" y="2363"/>
                </a:lnTo>
                <a:lnTo>
                  <a:pt x="1891" y="2390"/>
                </a:lnTo>
                <a:lnTo>
                  <a:pt x="1926" y="2416"/>
                </a:lnTo>
                <a:lnTo>
                  <a:pt x="1963" y="2440"/>
                </a:lnTo>
                <a:lnTo>
                  <a:pt x="2001" y="2460"/>
                </a:lnTo>
                <a:lnTo>
                  <a:pt x="2041" y="2478"/>
                </a:lnTo>
                <a:lnTo>
                  <a:pt x="2051" y="2483"/>
                </a:lnTo>
                <a:lnTo>
                  <a:pt x="2062" y="2487"/>
                </a:lnTo>
                <a:lnTo>
                  <a:pt x="2074" y="2491"/>
                </a:lnTo>
                <a:lnTo>
                  <a:pt x="2086" y="2497"/>
                </a:lnTo>
                <a:lnTo>
                  <a:pt x="2105" y="2505"/>
                </a:lnTo>
                <a:lnTo>
                  <a:pt x="2125" y="2514"/>
                </a:lnTo>
                <a:lnTo>
                  <a:pt x="2146" y="2523"/>
                </a:lnTo>
                <a:lnTo>
                  <a:pt x="2168" y="2532"/>
                </a:lnTo>
                <a:lnTo>
                  <a:pt x="2191" y="2542"/>
                </a:lnTo>
                <a:lnTo>
                  <a:pt x="2214" y="2552"/>
                </a:lnTo>
                <a:lnTo>
                  <a:pt x="2238" y="2562"/>
                </a:lnTo>
                <a:lnTo>
                  <a:pt x="2263" y="2573"/>
                </a:lnTo>
                <a:lnTo>
                  <a:pt x="2295" y="2587"/>
                </a:lnTo>
                <a:lnTo>
                  <a:pt x="2328" y="2601"/>
                </a:lnTo>
                <a:lnTo>
                  <a:pt x="2362" y="2616"/>
                </a:lnTo>
                <a:lnTo>
                  <a:pt x="2397" y="2631"/>
                </a:lnTo>
                <a:lnTo>
                  <a:pt x="2433" y="2648"/>
                </a:lnTo>
                <a:lnTo>
                  <a:pt x="2470" y="2664"/>
                </a:lnTo>
                <a:lnTo>
                  <a:pt x="2508" y="2680"/>
                </a:lnTo>
                <a:lnTo>
                  <a:pt x="2547" y="2696"/>
                </a:lnTo>
                <a:lnTo>
                  <a:pt x="2570" y="2706"/>
                </a:lnTo>
                <a:lnTo>
                  <a:pt x="2594" y="2716"/>
                </a:lnTo>
                <a:lnTo>
                  <a:pt x="2619" y="2726"/>
                </a:lnTo>
                <a:lnTo>
                  <a:pt x="2643" y="2737"/>
                </a:lnTo>
                <a:lnTo>
                  <a:pt x="2667" y="2747"/>
                </a:lnTo>
                <a:lnTo>
                  <a:pt x="2692" y="2757"/>
                </a:lnTo>
                <a:lnTo>
                  <a:pt x="2717" y="2767"/>
                </a:lnTo>
                <a:lnTo>
                  <a:pt x="2743" y="2778"/>
                </a:lnTo>
                <a:lnTo>
                  <a:pt x="2744" y="2778"/>
                </a:lnTo>
                <a:lnTo>
                  <a:pt x="2745" y="2779"/>
                </a:lnTo>
                <a:lnTo>
                  <a:pt x="2745" y="2779"/>
                </a:lnTo>
                <a:lnTo>
                  <a:pt x="2745" y="2779"/>
                </a:lnTo>
                <a:lnTo>
                  <a:pt x="2781" y="2794"/>
                </a:lnTo>
                <a:lnTo>
                  <a:pt x="2814" y="2811"/>
                </a:lnTo>
                <a:lnTo>
                  <a:pt x="2846" y="2830"/>
                </a:lnTo>
                <a:lnTo>
                  <a:pt x="2877" y="2849"/>
                </a:lnTo>
                <a:lnTo>
                  <a:pt x="2905" y="2869"/>
                </a:lnTo>
                <a:lnTo>
                  <a:pt x="2931" y="2891"/>
                </a:lnTo>
                <a:lnTo>
                  <a:pt x="2944" y="2903"/>
                </a:lnTo>
                <a:lnTo>
                  <a:pt x="2955" y="2915"/>
                </a:lnTo>
                <a:lnTo>
                  <a:pt x="2967" y="2926"/>
                </a:lnTo>
                <a:lnTo>
                  <a:pt x="2978" y="2938"/>
                </a:lnTo>
                <a:lnTo>
                  <a:pt x="2989" y="2951"/>
                </a:lnTo>
                <a:lnTo>
                  <a:pt x="2999" y="2964"/>
                </a:lnTo>
                <a:lnTo>
                  <a:pt x="3008" y="2977"/>
                </a:lnTo>
                <a:lnTo>
                  <a:pt x="3017" y="2990"/>
                </a:lnTo>
                <a:lnTo>
                  <a:pt x="3026" y="3004"/>
                </a:lnTo>
                <a:lnTo>
                  <a:pt x="3033" y="3018"/>
                </a:lnTo>
                <a:lnTo>
                  <a:pt x="3041" y="3032"/>
                </a:lnTo>
                <a:lnTo>
                  <a:pt x="3048" y="3046"/>
                </a:lnTo>
                <a:lnTo>
                  <a:pt x="3055" y="3061"/>
                </a:lnTo>
                <a:lnTo>
                  <a:pt x="3061" y="3076"/>
                </a:lnTo>
                <a:lnTo>
                  <a:pt x="3067" y="3091"/>
                </a:lnTo>
                <a:lnTo>
                  <a:pt x="3071" y="3106"/>
                </a:lnTo>
                <a:lnTo>
                  <a:pt x="3075" y="3121"/>
                </a:lnTo>
                <a:lnTo>
                  <a:pt x="3080" y="3138"/>
                </a:lnTo>
                <a:lnTo>
                  <a:pt x="3083" y="3154"/>
                </a:lnTo>
                <a:lnTo>
                  <a:pt x="3085" y="3170"/>
                </a:lnTo>
                <a:lnTo>
                  <a:pt x="3088" y="3191"/>
                </a:lnTo>
                <a:lnTo>
                  <a:pt x="3089" y="3212"/>
                </a:lnTo>
                <a:lnTo>
                  <a:pt x="3090" y="3233"/>
                </a:lnTo>
                <a:lnTo>
                  <a:pt x="3090" y="3256"/>
                </a:lnTo>
                <a:lnTo>
                  <a:pt x="3089" y="3278"/>
                </a:lnTo>
                <a:lnTo>
                  <a:pt x="3087" y="3299"/>
                </a:lnTo>
                <a:lnTo>
                  <a:pt x="3084" y="3321"/>
                </a:lnTo>
                <a:lnTo>
                  <a:pt x="3081" y="3343"/>
                </a:lnTo>
                <a:lnTo>
                  <a:pt x="3075" y="3365"/>
                </a:lnTo>
                <a:lnTo>
                  <a:pt x="3070" y="3387"/>
                </a:lnTo>
                <a:lnTo>
                  <a:pt x="3063" y="3409"/>
                </a:lnTo>
                <a:lnTo>
                  <a:pt x="3056" y="3432"/>
                </a:lnTo>
                <a:lnTo>
                  <a:pt x="3047" y="3454"/>
                </a:lnTo>
                <a:lnTo>
                  <a:pt x="3037" y="3476"/>
                </a:lnTo>
                <a:lnTo>
                  <a:pt x="3028" y="3498"/>
                </a:lnTo>
                <a:lnTo>
                  <a:pt x="3017" y="3520"/>
                </a:lnTo>
                <a:lnTo>
                  <a:pt x="3005" y="3543"/>
                </a:lnTo>
                <a:lnTo>
                  <a:pt x="2992" y="3565"/>
                </a:lnTo>
                <a:lnTo>
                  <a:pt x="2978" y="3587"/>
                </a:lnTo>
                <a:lnTo>
                  <a:pt x="2964" y="3608"/>
                </a:lnTo>
                <a:lnTo>
                  <a:pt x="2948" y="3631"/>
                </a:lnTo>
                <a:lnTo>
                  <a:pt x="2932" y="3652"/>
                </a:lnTo>
                <a:lnTo>
                  <a:pt x="2916" y="3674"/>
                </a:lnTo>
                <a:lnTo>
                  <a:pt x="2897" y="3696"/>
                </a:lnTo>
                <a:lnTo>
                  <a:pt x="2879" y="3717"/>
                </a:lnTo>
                <a:lnTo>
                  <a:pt x="2859" y="3739"/>
                </a:lnTo>
                <a:lnTo>
                  <a:pt x="2839" y="3760"/>
                </a:lnTo>
                <a:lnTo>
                  <a:pt x="2817" y="3781"/>
                </a:lnTo>
                <a:lnTo>
                  <a:pt x="2796" y="3801"/>
                </a:lnTo>
                <a:lnTo>
                  <a:pt x="2773" y="3823"/>
                </a:lnTo>
                <a:lnTo>
                  <a:pt x="2749" y="3843"/>
                </a:lnTo>
                <a:lnTo>
                  <a:pt x="2726" y="3863"/>
                </a:lnTo>
                <a:lnTo>
                  <a:pt x="2621" y="3948"/>
                </a:lnTo>
                <a:lnTo>
                  <a:pt x="2516" y="4031"/>
                </a:lnTo>
                <a:lnTo>
                  <a:pt x="2412" y="4113"/>
                </a:lnTo>
                <a:lnTo>
                  <a:pt x="2305" y="4195"/>
                </a:lnTo>
                <a:lnTo>
                  <a:pt x="2198" y="4276"/>
                </a:lnTo>
                <a:lnTo>
                  <a:pt x="2090" y="4356"/>
                </a:lnTo>
                <a:lnTo>
                  <a:pt x="1982" y="4434"/>
                </a:lnTo>
                <a:lnTo>
                  <a:pt x="1873" y="4513"/>
                </a:lnTo>
                <a:lnTo>
                  <a:pt x="1763" y="4590"/>
                </a:lnTo>
                <a:lnTo>
                  <a:pt x="1653" y="4666"/>
                </a:lnTo>
                <a:lnTo>
                  <a:pt x="1543" y="4741"/>
                </a:lnTo>
                <a:lnTo>
                  <a:pt x="1432" y="4815"/>
                </a:lnTo>
                <a:lnTo>
                  <a:pt x="1320" y="4888"/>
                </a:lnTo>
                <a:lnTo>
                  <a:pt x="1208" y="4960"/>
                </a:lnTo>
                <a:lnTo>
                  <a:pt x="1094" y="5031"/>
                </a:lnTo>
                <a:lnTo>
                  <a:pt x="982" y="5101"/>
                </a:lnTo>
                <a:lnTo>
                  <a:pt x="897" y="5149"/>
                </a:lnTo>
                <a:lnTo>
                  <a:pt x="0" y="5682"/>
                </a:lnTo>
                <a:lnTo>
                  <a:pt x="148" y="5824"/>
                </a:lnTo>
                <a:lnTo>
                  <a:pt x="299" y="5964"/>
                </a:lnTo>
                <a:lnTo>
                  <a:pt x="455" y="6099"/>
                </a:lnTo>
                <a:lnTo>
                  <a:pt x="612" y="6231"/>
                </a:lnTo>
                <a:lnTo>
                  <a:pt x="773" y="6358"/>
                </a:lnTo>
                <a:lnTo>
                  <a:pt x="937" y="6483"/>
                </a:lnTo>
                <a:lnTo>
                  <a:pt x="1104" y="6604"/>
                </a:lnTo>
                <a:lnTo>
                  <a:pt x="1273" y="6720"/>
                </a:lnTo>
                <a:lnTo>
                  <a:pt x="1446" y="6832"/>
                </a:lnTo>
                <a:lnTo>
                  <a:pt x="1622" y="6941"/>
                </a:lnTo>
                <a:lnTo>
                  <a:pt x="1801" y="7045"/>
                </a:lnTo>
                <a:lnTo>
                  <a:pt x="1982" y="7146"/>
                </a:lnTo>
                <a:lnTo>
                  <a:pt x="2166" y="7241"/>
                </a:lnTo>
                <a:lnTo>
                  <a:pt x="2352" y="7333"/>
                </a:lnTo>
                <a:lnTo>
                  <a:pt x="2541" y="7420"/>
                </a:lnTo>
                <a:lnTo>
                  <a:pt x="2732" y="7503"/>
                </a:lnTo>
                <a:lnTo>
                  <a:pt x="2925" y="7582"/>
                </a:lnTo>
                <a:lnTo>
                  <a:pt x="3122" y="7655"/>
                </a:lnTo>
                <a:lnTo>
                  <a:pt x="3319" y="7725"/>
                </a:lnTo>
                <a:lnTo>
                  <a:pt x="3520" y="7789"/>
                </a:lnTo>
                <a:lnTo>
                  <a:pt x="3723" y="7849"/>
                </a:lnTo>
                <a:lnTo>
                  <a:pt x="3926" y="7904"/>
                </a:lnTo>
                <a:lnTo>
                  <a:pt x="4132" y="7953"/>
                </a:lnTo>
                <a:lnTo>
                  <a:pt x="4342" y="7999"/>
                </a:lnTo>
                <a:lnTo>
                  <a:pt x="4551" y="8039"/>
                </a:lnTo>
                <a:lnTo>
                  <a:pt x="4764" y="8073"/>
                </a:lnTo>
                <a:lnTo>
                  <a:pt x="4977" y="8103"/>
                </a:lnTo>
                <a:lnTo>
                  <a:pt x="5192" y="8127"/>
                </a:lnTo>
                <a:lnTo>
                  <a:pt x="5409" y="8146"/>
                </a:lnTo>
                <a:lnTo>
                  <a:pt x="5627" y="8160"/>
                </a:lnTo>
                <a:lnTo>
                  <a:pt x="5847" y="8168"/>
                </a:lnTo>
                <a:lnTo>
                  <a:pt x="6068" y="8171"/>
                </a:lnTo>
                <a:lnTo>
                  <a:pt x="6273" y="8169"/>
                </a:lnTo>
                <a:lnTo>
                  <a:pt x="6476" y="8161"/>
                </a:lnTo>
                <a:lnTo>
                  <a:pt x="6679" y="8149"/>
                </a:lnTo>
                <a:lnTo>
                  <a:pt x="6879" y="8133"/>
                </a:lnTo>
                <a:lnTo>
                  <a:pt x="7079" y="8113"/>
                </a:lnTo>
                <a:lnTo>
                  <a:pt x="7277" y="8087"/>
                </a:lnTo>
                <a:lnTo>
                  <a:pt x="7474" y="8057"/>
                </a:lnTo>
                <a:lnTo>
                  <a:pt x="7670" y="8022"/>
                </a:lnTo>
                <a:lnTo>
                  <a:pt x="7863" y="7985"/>
                </a:lnTo>
                <a:lnTo>
                  <a:pt x="8055" y="7942"/>
                </a:lnTo>
                <a:lnTo>
                  <a:pt x="8246" y="7894"/>
                </a:lnTo>
                <a:lnTo>
                  <a:pt x="8435" y="7842"/>
                </a:lnTo>
                <a:lnTo>
                  <a:pt x="8623" y="7788"/>
                </a:lnTo>
                <a:lnTo>
                  <a:pt x="8808" y="7727"/>
                </a:lnTo>
                <a:lnTo>
                  <a:pt x="8992" y="7664"/>
                </a:lnTo>
                <a:lnTo>
                  <a:pt x="9173" y="7596"/>
                </a:lnTo>
                <a:lnTo>
                  <a:pt x="9352" y="7525"/>
                </a:lnTo>
                <a:lnTo>
                  <a:pt x="9530" y="7449"/>
                </a:lnTo>
                <a:lnTo>
                  <a:pt x="9706" y="7370"/>
                </a:lnTo>
                <a:lnTo>
                  <a:pt x="9880" y="7287"/>
                </a:lnTo>
                <a:lnTo>
                  <a:pt x="10050" y="7201"/>
                </a:lnTo>
                <a:lnTo>
                  <a:pt x="10220" y="7110"/>
                </a:lnTo>
                <a:lnTo>
                  <a:pt x="10387" y="7016"/>
                </a:lnTo>
                <a:lnTo>
                  <a:pt x="10551" y="6918"/>
                </a:lnTo>
                <a:lnTo>
                  <a:pt x="10714" y="6817"/>
                </a:lnTo>
                <a:lnTo>
                  <a:pt x="10873" y="6713"/>
                </a:lnTo>
                <a:lnTo>
                  <a:pt x="11030" y="6605"/>
                </a:lnTo>
                <a:lnTo>
                  <a:pt x="11185" y="6493"/>
                </a:lnTo>
                <a:lnTo>
                  <a:pt x="11337" y="6379"/>
                </a:lnTo>
                <a:lnTo>
                  <a:pt x="11486" y="6261"/>
                </a:lnTo>
                <a:lnTo>
                  <a:pt x="11633" y="6140"/>
                </a:lnTo>
                <a:lnTo>
                  <a:pt x="11777" y="6016"/>
                </a:lnTo>
                <a:lnTo>
                  <a:pt x="11169" y="5071"/>
                </a:lnTo>
                <a:lnTo>
                  <a:pt x="11100" y="4959"/>
                </a:lnTo>
                <a:lnTo>
                  <a:pt x="11029" y="4847"/>
                </a:lnTo>
                <a:lnTo>
                  <a:pt x="10957" y="4736"/>
                </a:lnTo>
                <a:lnTo>
                  <a:pt x="10885" y="4625"/>
                </a:lnTo>
                <a:lnTo>
                  <a:pt x="10811" y="4515"/>
                </a:lnTo>
                <a:lnTo>
                  <a:pt x="10736" y="4406"/>
                </a:lnTo>
                <a:lnTo>
                  <a:pt x="10661" y="4298"/>
                </a:lnTo>
                <a:lnTo>
                  <a:pt x="10585" y="4189"/>
                </a:lnTo>
                <a:lnTo>
                  <a:pt x="10508" y="4081"/>
                </a:lnTo>
                <a:lnTo>
                  <a:pt x="10429" y="3975"/>
                </a:lnTo>
                <a:lnTo>
                  <a:pt x="10350" y="3869"/>
                </a:lnTo>
                <a:lnTo>
                  <a:pt x="10270" y="3763"/>
                </a:lnTo>
                <a:lnTo>
                  <a:pt x="10189" y="3659"/>
                </a:lnTo>
                <a:lnTo>
                  <a:pt x="10107" y="3554"/>
                </a:lnTo>
                <a:lnTo>
                  <a:pt x="10025" y="3451"/>
                </a:lnTo>
                <a:lnTo>
                  <a:pt x="9942" y="3349"/>
                </a:lnTo>
                <a:close/>
              </a:path>
            </a:pathLst>
          </a:custGeom>
          <a:solidFill>
            <a:schemeClr val="accent5"/>
          </a:solidFill>
          <a:ln>
            <a:noFill/>
          </a:ln>
        </p:spPr>
        <p:txBody>
          <a:bodyPr vert="horz" wrap="square" lIns="194771" tIns="97385" rIns="194771" bIns="97385" numCol="1" anchor="t" anchorCtr="0" compatLnSpc="1">
            <a:prstTxWarp prst="textNoShape">
              <a:avLst/>
            </a:prstTxWarp>
          </a:bodyPr>
          <a:lstStyle/>
          <a:p>
            <a:endParaRPr lang="en-US" sz="3835" dirty="0"/>
          </a:p>
        </p:txBody>
      </p:sp>
      <p:grpSp>
        <p:nvGrpSpPr>
          <p:cNvPr id="25" name="Group 24">
            <a:extLst>
              <a:ext uri="{FF2B5EF4-FFF2-40B4-BE49-F238E27FC236}">
                <a16:creationId xmlns:a16="http://schemas.microsoft.com/office/drawing/2014/main" id="{9C793992-484E-4DB3-B3E1-6BFFE5FA1A3C}"/>
              </a:ext>
            </a:extLst>
          </p:cNvPr>
          <p:cNvGrpSpPr/>
          <p:nvPr/>
        </p:nvGrpSpPr>
        <p:grpSpPr>
          <a:xfrm>
            <a:off x="4898937" y="2381043"/>
            <a:ext cx="666256" cy="666256"/>
            <a:chOff x="9389859" y="1325880"/>
            <a:chExt cx="841248" cy="841248"/>
          </a:xfrm>
          <a:solidFill>
            <a:schemeClr val="bg1"/>
          </a:solidFill>
        </p:grpSpPr>
        <p:sp>
          <p:nvSpPr>
            <p:cNvPr id="59" name="Accent">
              <a:extLst>
                <a:ext uri="{FF2B5EF4-FFF2-40B4-BE49-F238E27FC236}">
                  <a16:creationId xmlns:a16="http://schemas.microsoft.com/office/drawing/2014/main" id="{4DF373BB-0E54-4897-BBAF-7726B49EF022}"/>
                </a:ext>
              </a:extLst>
            </p:cNvPr>
            <p:cNvSpPr/>
            <p:nvPr/>
          </p:nvSpPr>
          <p:spPr>
            <a:xfrm>
              <a:off x="9389859" y="1325880"/>
              <a:ext cx="841248" cy="841248"/>
            </a:xfrm>
            <a:custGeom>
              <a:avLst/>
              <a:gdLst/>
              <a:ahLst/>
              <a:cxnLst/>
              <a:rect l="0" t="0" r="841248" b="841248"/>
              <a:pathLst>
                <a:path w="841248" h="841248">
                  <a:moveTo>
                    <a:pt x="286024" y="370149"/>
                  </a:moveTo>
                  <a:lnTo>
                    <a:pt x="286024" y="639348"/>
                  </a:lnTo>
                  <a:lnTo>
                    <a:pt x="538399" y="639348"/>
                  </a:lnTo>
                  <a:lnTo>
                    <a:pt x="542371" y="639248"/>
                  </a:lnTo>
                  <a:lnTo>
                    <a:pt x="546323" y="638834"/>
                  </a:lnTo>
                  <a:lnTo>
                    <a:pt x="550231" y="638112"/>
                  </a:lnTo>
                  <a:lnTo>
                    <a:pt x="554069" y="637084"/>
                  </a:lnTo>
                  <a:lnTo>
                    <a:pt x="557815" y="635757"/>
                  </a:lnTo>
                  <a:lnTo>
                    <a:pt x="561444" y="634140"/>
                  </a:lnTo>
                  <a:lnTo>
                    <a:pt x="564936" y="632243"/>
                  </a:lnTo>
                  <a:lnTo>
                    <a:pt x="568267" y="630076"/>
                  </a:lnTo>
                  <a:lnTo>
                    <a:pt x="571417" y="627654"/>
                  </a:lnTo>
                  <a:lnTo>
                    <a:pt x="574367" y="624992"/>
                  </a:lnTo>
                  <a:lnTo>
                    <a:pt x="577099" y="622106"/>
                  </a:lnTo>
                  <a:lnTo>
                    <a:pt x="579595" y="619015"/>
                  </a:lnTo>
                  <a:lnTo>
                    <a:pt x="581840" y="615736"/>
                  </a:lnTo>
                  <a:lnTo>
                    <a:pt x="583820" y="612291"/>
                  </a:lnTo>
                  <a:lnTo>
                    <a:pt x="585524" y="608701"/>
                  </a:lnTo>
                  <a:lnTo>
                    <a:pt x="586939" y="604988"/>
                  </a:lnTo>
                  <a:lnTo>
                    <a:pt x="588058" y="601175"/>
                  </a:lnTo>
                  <a:lnTo>
                    <a:pt x="588874" y="597286"/>
                  </a:lnTo>
                  <a:lnTo>
                    <a:pt x="622524" y="454274"/>
                  </a:lnTo>
                  <a:lnTo>
                    <a:pt x="623157" y="450135"/>
                  </a:lnTo>
                  <a:lnTo>
                    <a:pt x="623375" y="445953"/>
                  </a:lnTo>
                  <a:lnTo>
                    <a:pt x="623177" y="441771"/>
                  </a:lnTo>
                  <a:lnTo>
                    <a:pt x="622563" y="437629"/>
                  </a:lnTo>
                  <a:lnTo>
                    <a:pt x="621541" y="433568"/>
                  </a:lnTo>
                  <a:lnTo>
                    <a:pt x="620120" y="429629"/>
                  </a:lnTo>
                  <a:lnTo>
                    <a:pt x="618315" y="425851"/>
                  </a:lnTo>
                  <a:lnTo>
                    <a:pt x="616143" y="422271"/>
                  </a:lnTo>
                  <a:lnTo>
                    <a:pt x="613626" y="418925"/>
                  </a:lnTo>
                  <a:lnTo>
                    <a:pt x="610789" y="415846"/>
                  </a:lnTo>
                  <a:lnTo>
                    <a:pt x="607659" y="413064"/>
                  </a:lnTo>
                  <a:lnTo>
                    <a:pt x="604268" y="410607"/>
                  </a:lnTo>
                  <a:lnTo>
                    <a:pt x="600650" y="408499"/>
                  </a:lnTo>
                  <a:lnTo>
                    <a:pt x="596841" y="406762"/>
                  </a:lnTo>
                  <a:lnTo>
                    <a:pt x="592877" y="405411"/>
                  </a:lnTo>
                  <a:lnTo>
                    <a:pt x="588799" y="404462"/>
                  </a:lnTo>
                  <a:lnTo>
                    <a:pt x="584647" y="403923"/>
                  </a:lnTo>
                  <a:lnTo>
                    <a:pt x="580461" y="403799"/>
                  </a:lnTo>
                  <a:lnTo>
                    <a:pt x="454274" y="403799"/>
                  </a:lnTo>
                  <a:lnTo>
                    <a:pt x="479511" y="286024"/>
                  </a:lnTo>
                  <a:lnTo>
                    <a:pt x="479901" y="278479"/>
                  </a:lnTo>
                  <a:lnTo>
                    <a:pt x="479159" y="270959"/>
                  </a:lnTo>
                  <a:lnTo>
                    <a:pt x="477304" y="263635"/>
                  </a:lnTo>
                  <a:lnTo>
                    <a:pt x="474376" y="256670"/>
                  </a:lnTo>
                  <a:lnTo>
                    <a:pt x="470441" y="250220"/>
                  </a:lnTo>
                  <a:lnTo>
                    <a:pt x="465587" y="244429"/>
                  </a:lnTo>
                  <a:lnTo>
                    <a:pt x="459923" y="239428"/>
                  </a:lnTo>
                  <a:lnTo>
                    <a:pt x="453577" y="235328"/>
                  </a:lnTo>
                  <a:lnTo>
                    <a:pt x="446689" y="232222"/>
                  </a:lnTo>
                  <a:lnTo>
                    <a:pt x="439415" y="230179"/>
                  </a:lnTo>
                  <a:lnTo>
                    <a:pt x="431917" y="229244"/>
                  </a:lnTo>
                  <a:lnTo>
                    <a:pt x="424364" y="229439"/>
                  </a:lnTo>
                  <a:lnTo>
                    <a:pt x="416925" y="230759"/>
                  </a:lnTo>
                  <a:lnTo>
                    <a:pt x="409766" y="233175"/>
                  </a:lnTo>
                  <a:lnTo>
                    <a:pt x="403047" y="236633"/>
                  </a:lnTo>
                  <a:lnTo>
                    <a:pt x="396921" y="241054"/>
                  </a:lnTo>
                  <a:lnTo>
                    <a:pt x="391523" y="246341"/>
                  </a:lnTo>
                  <a:lnTo>
                    <a:pt x="386974" y="252374"/>
                  </a:lnTo>
                  <a:lnTo>
                    <a:pt x="286024" y="370149"/>
                  </a:lnTo>
                  <a:close/>
                </a:path>
              </a:pathLst>
            </a:custGeom>
            <a:grpFill/>
            <a:effectLst/>
          </p:spPr>
          <p:txBody>
            <a:bodyPr rtlCol="0" anchor="ctr"/>
            <a:lstStyle/>
            <a:p>
              <a:pPr algn="ctr"/>
              <a:endParaRPr/>
            </a:p>
          </p:txBody>
        </p:sp>
        <p:sp>
          <p:nvSpPr>
            <p:cNvPr id="60" name="Outline">
              <a:extLst>
                <a:ext uri="{FF2B5EF4-FFF2-40B4-BE49-F238E27FC236}">
                  <a16:creationId xmlns:a16="http://schemas.microsoft.com/office/drawing/2014/main" id="{79AE5362-173E-40A5-864F-1E655D6A5827}"/>
                </a:ext>
              </a:extLst>
            </p:cNvPr>
            <p:cNvSpPr/>
            <p:nvPr/>
          </p:nvSpPr>
          <p:spPr>
            <a:xfrm>
              <a:off x="9389859" y="1325880"/>
              <a:ext cx="841248" cy="841248"/>
            </a:xfrm>
            <a:custGeom>
              <a:avLst/>
              <a:gdLst/>
              <a:ahLst/>
              <a:cxnLst/>
              <a:rect l="0" t="0" r="841248" b="841248"/>
              <a:pathLst>
                <a:path w="841248" h="841248">
                  <a:moveTo>
                    <a:pt x="276476" y="658087"/>
                  </a:moveTo>
                  <a:lnTo>
                    <a:pt x="279525" y="659350"/>
                  </a:lnTo>
                  <a:lnTo>
                    <a:pt x="282734" y="660121"/>
                  </a:lnTo>
                  <a:lnTo>
                    <a:pt x="286024" y="660380"/>
                  </a:lnTo>
                  <a:lnTo>
                    <a:pt x="538399" y="660380"/>
                  </a:lnTo>
                  <a:lnTo>
                    <a:pt x="538933" y="660373"/>
                  </a:lnTo>
                  <a:lnTo>
                    <a:pt x="542905" y="660272"/>
                  </a:lnTo>
                  <a:lnTo>
                    <a:pt x="544557" y="660165"/>
                  </a:lnTo>
                  <a:lnTo>
                    <a:pt x="548510" y="659752"/>
                  </a:lnTo>
                  <a:lnTo>
                    <a:pt x="550148" y="659515"/>
                  </a:lnTo>
                  <a:lnTo>
                    <a:pt x="554056" y="658792"/>
                  </a:lnTo>
                  <a:lnTo>
                    <a:pt x="555671" y="658427"/>
                  </a:lnTo>
                  <a:lnTo>
                    <a:pt x="559509" y="657399"/>
                  </a:lnTo>
                  <a:lnTo>
                    <a:pt x="561090" y="656908"/>
                  </a:lnTo>
                  <a:lnTo>
                    <a:pt x="564836" y="655582"/>
                  </a:lnTo>
                  <a:lnTo>
                    <a:pt x="566374" y="654968"/>
                  </a:lnTo>
                  <a:lnTo>
                    <a:pt x="570003" y="653351"/>
                  </a:lnTo>
                  <a:lnTo>
                    <a:pt x="571488" y="652618"/>
                  </a:lnTo>
                  <a:lnTo>
                    <a:pt x="574979" y="650721"/>
                  </a:lnTo>
                  <a:lnTo>
                    <a:pt x="576402" y="649873"/>
                  </a:lnTo>
                  <a:lnTo>
                    <a:pt x="579733" y="647707"/>
                  </a:lnTo>
                  <a:lnTo>
                    <a:pt x="581084" y="646750"/>
                  </a:lnTo>
                  <a:lnTo>
                    <a:pt x="584235" y="644328"/>
                  </a:lnTo>
                  <a:lnTo>
                    <a:pt x="585506" y="643269"/>
                  </a:lnTo>
                  <a:lnTo>
                    <a:pt x="588457" y="640606"/>
                  </a:lnTo>
                  <a:lnTo>
                    <a:pt x="589641" y="639450"/>
                  </a:lnTo>
                  <a:lnTo>
                    <a:pt x="592373" y="636564"/>
                  </a:lnTo>
                  <a:lnTo>
                    <a:pt x="593463" y="635318"/>
                  </a:lnTo>
                  <a:lnTo>
                    <a:pt x="595959" y="632226"/>
                  </a:lnTo>
                  <a:lnTo>
                    <a:pt x="596947" y="630898"/>
                  </a:lnTo>
                  <a:lnTo>
                    <a:pt x="599193" y="627619"/>
                  </a:lnTo>
                  <a:lnTo>
                    <a:pt x="600074" y="626217"/>
                  </a:lnTo>
                  <a:lnTo>
                    <a:pt x="602054" y="622772"/>
                  </a:lnTo>
                  <a:lnTo>
                    <a:pt x="602822" y="621305"/>
                  </a:lnTo>
                  <a:lnTo>
                    <a:pt x="604525" y="617715"/>
                  </a:lnTo>
                  <a:lnTo>
                    <a:pt x="605175" y="616193"/>
                  </a:lnTo>
                  <a:lnTo>
                    <a:pt x="606591" y="612480"/>
                  </a:lnTo>
                  <a:lnTo>
                    <a:pt x="607119" y="610910"/>
                  </a:lnTo>
                  <a:lnTo>
                    <a:pt x="608238" y="607098"/>
                  </a:lnTo>
                  <a:lnTo>
                    <a:pt x="608641" y="605492"/>
                  </a:lnTo>
                  <a:lnTo>
                    <a:pt x="609404" y="601854"/>
                  </a:lnTo>
                  <a:lnTo>
                    <a:pt x="642996" y="459091"/>
                  </a:lnTo>
                  <a:lnTo>
                    <a:pt x="643313" y="457454"/>
                  </a:lnTo>
                  <a:lnTo>
                    <a:pt x="643946" y="453315"/>
                  </a:lnTo>
                  <a:lnTo>
                    <a:pt x="644159" y="451232"/>
                  </a:lnTo>
                  <a:lnTo>
                    <a:pt x="644378" y="447050"/>
                  </a:lnTo>
                  <a:lnTo>
                    <a:pt x="644383" y="444957"/>
                  </a:lnTo>
                  <a:lnTo>
                    <a:pt x="644184" y="440774"/>
                  </a:lnTo>
                  <a:lnTo>
                    <a:pt x="643981" y="438690"/>
                  </a:lnTo>
                  <a:lnTo>
                    <a:pt x="643368" y="434548"/>
                  </a:lnTo>
                  <a:lnTo>
                    <a:pt x="642958" y="432495"/>
                  </a:lnTo>
                  <a:lnTo>
                    <a:pt x="641936" y="428434"/>
                  </a:lnTo>
                  <a:lnTo>
                    <a:pt x="641325" y="426432"/>
                  </a:lnTo>
                  <a:lnTo>
                    <a:pt x="639904" y="422493"/>
                  </a:lnTo>
                  <a:lnTo>
                    <a:pt x="639097" y="420562"/>
                  </a:lnTo>
                  <a:lnTo>
                    <a:pt x="637291" y="416784"/>
                  </a:lnTo>
                  <a:lnTo>
                    <a:pt x="636296" y="414942"/>
                  </a:lnTo>
                  <a:lnTo>
                    <a:pt x="634124" y="411362"/>
                  </a:lnTo>
                  <a:lnTo>
                    <a:pt x="632950" y="409628"/>
                  </a:lnTo>
                  <a:lnTo>
                    <a:pt x="630433" y="406282"/>
                  </a:lnTo>
                  <a:lnTo>
                    <a:pt x="629092" y="404674"/>
                  </a:lnTo>
                  <a:lnTo>
                    <a:pt x="626255" y="401594"/>
                  </a:lnTo>
                  <a:lnTo>
                    <a:pt x="624761" y="400127"/>
                  </a:lnTo>
                  <a:lnTo>
                    <a:pt x="621632" y="397345"/>
                  </a:lnTo>
                  <a:lnTo>
                    <a:pt x="620000" y="396034"/>
                  </a:lnTo>
                  <a:lnTo>
                    <a:pt x="616609" y="393577"/>
                  </a:lnTo>
                  <a:lnTo>
                    <a:pt x="614855" y="392434"/>
                  </a:lnTo>
                  <a:lnTo>
                    <a:pt x="611237" y="390327"/>
                  </a:lnTo>
                  <a:lnTo>
                    <a:pt x="609378" y="389364"/>
                  </a:lnTo>
                  <a:lnTo>
                    <a:pt x="605568" y="387627"/>
                  </a:lnTo>
                  <a:lnTo>
                    <a:pt x="603622" y="386854"/>
                  </a:lnTo>
                  <a:lnTo>
                    <a:pt x="599659" y="385504"/>
                  </a:lnTo>
                  <a:lnTo>
                    <a:pt x="597646" y="384928"/>
                  </a:lnTo>
                  <a:lnTo>
                    <a:pt x="593567" y="383979"/>
                  </a:lnTo>
                  <a:lnTo>
                    <a:pt x="591507" y="383606"/>
                  </a:lnTo>
                  <a:lnTo>
                    <a:pt x="587355" y="383067"/>
                  </a:lnTo>
                  <a:lnTo>
                    <a:pt x="585268" y="382901"/>
                  </a:lnTo>
                  <a:lnTo>
                    <a:pt x="581082" y="382777"/>
                  </a:lnTo>
                  <a:lnTo>
                    <a:pt x="580461" y="382768"/>
                  </a:lnTo>
                  <a:lnTo>
                    <a:pt x="480289" y="382768"/>
                  </a:lnTo>
                  <a:lnTo>
                    <a:pt x="500076" y="290431"/>
                  </a:lnTo>
                  <a:lnTo>
                    <a:pt x="500515" y="287108"/>
                  </a:lnTo>
                  <a:lnTo>
                    <a:pt x="500904" y="279562"/>
                  </a:lnTo>
                  <a:lnTo>
                    <a:pt x="500830" y="276415"/>
                  </a:lnTo>
                  <a:lnTo>
                    <a:pt x="500089" y="268896"/>
                  </a:lnTo>
                  <a:lnTo>
                    <a:pt x="499546" y="265795"/>
                  </a:lnTo>
                  <a:lnTo>
                    <a:pt x="497691" y="258470"/>
                  </a:lnTo>
                  <a:lnTo>
                    <a:pt x="496692" y="255485"/>
                  </a:lnTo>
                  <a:lnTo>
                    <a:pt x="493764" y="248520"/>
                  </a:lnTo>
                  <a:lnTo>
                    <a:pt x="492330" y="245717"/>
                  </a:lnTo>
                  <a:lnTo>
                    <a:pt x="488395" y="239267"/>
                  </a:lnTo>
                  <a:lnTo>
                    <a:pt x="486559" y="236709"/>
                  </a:lnTo>
                  <a:lnTo>
                    <a:pt x="481705" y="230919"/>
                  </a:lnTo>
                  <a:lnTo>
                    <a:pt x="479508" y="228664"/>
                  </a:lnTo>
                  <a:lnTo>
                    <a:pt x="473844" y="223663"/>
                  </a:lnTo>
                  <a:lnTo>
                    <a:pt x="471335" y="221762"/>
                  </a:lnTo>
                  <a:lnTo>
                    <a:pt x="464988" y="217662"/>
                  </a:lnTo>
                  <a:lnTo>
                    <a:pt x="462223" y="216157"/>
                  </a:lnTo>
                  <a:lnTo>
                    <a:pt x="455335" y="213050"/>
                  </a:lnTo>
                  <a:lnTo>
                    <a:pt x="452377" y="211975"/>
                  </a:lnTo>
                  <a:lnTo>
                    <a:pt x="445103" y="209931"/>
                  </a:lnTo>
                  <a:lnTo>
                    <a:pt x="442017" y="209309"/>
                  </a:lnTo>
                  <a:lnTo>
                    <a:pt x="434519" y="208374"/>
                  </a:lnTo>
                  <a:lnTo>
                    <a:pt x="431374" y="208220"/>
                  </a:lnTo>
                  <a:lnTo>
                    <a:pt x="423821" y="208415"/>
                  </a:lnTo>
                  <a:lnTo>
                    <a:pt x="420689" y="208731"/>
                  </a:lnTo>
                  <a:lnTo>
                    <a:pt x="413250" y="210052"/>
                  </a:lnTo>
                  <a:lnTo>
                    <a:pt x="410200" y="210832"/>
                  </a:lnTo>
                  <a:lnTo>
                    <a:pt x="403041" y="213248"/>
                  </a:lnTo>
                  <a:lnTo>
                    <a:pt x="400141" y="214475"/>
                  </a:lnTo>
                  <a:lnTo>
                    <a:pt x="393423" y="217933"/>
                  </a:lnTo>
                  <a:lnTo>
                    <a:pt x="390740" y="219579"/>
                  </a:lnTo>
                  <a:lnTo>
                    <a:pt x="384613" y="224001"/>
                  </a:lnTo>
                  <a:lnTo>
                    <a:pt x="382205" y="226029"/>
                  </a:lnTo>
                  <a:lnTo>
                    <a:pt x="376807" y="231316"/>
                  </a:lnTo>
                  <a:lnTo>
                    <a:pt x="374729" y="233681"/>
                  </a:lnTo>
                  <a:lnTo>
                    <a:pt x="370577" y="239188"/>
                  </a:lnTo>
                  <a:lnTo>
                    <a:pt x="274538" y="351233"/>
                  </a:lnTo>
                  <a:lnTo>
                    <a:pt x="273643" y="350951"/>
                  </a:lnTo>
                  <a:lnTo>
                    <a:pt x="271871" y="350476"/>
                  </a:lnTo>
                  <a:lnTo>
                    <a:pt x="269721" y="350000"/>
                  </a:lnTo>
                  <a:lnTo>
                    <a:pt x="267914" y="349681"/>
                  </a:lnTo>
                  <a:lnTo>
                    <a:pt x="265732" y="349394"/>
                  </a:lnTo>
                  <a:lnTo>
                    <a:pt x="263904" y="349234"/>
                  </a:lnTo>
                  <a:lnTo>
                    <a:pt x="261704" y="349138"/>
                  </a:lnTo>
                  <a:lnTo>
                    <a:pt x="260787" y="349118"/>
                  </a:lnTo>
                  <a:lnTo>
                    <a:pt x="193487" y="349118"/>
                  </a:lnTo>
                  <a:lnTo>
                    <a:pt x="192570" y="349138"/>
                  </a:lnTo>
                  <a:lnTo>
                    <a:pt x="190370" y="349234"/>
                  </a:lnTo>
                  <a:lnTo>
                    <a:pt x="188542" y="349394"/>
                  </a:lnTo>
                  <a:lnTo>
                    <a:pt x="186359" y="349681"/>
                  </a:lnTo>
                  <a:lnTo>
                    <a:pt x="184553" y="350000"/>
                  </a:lnTo>
                  <a:lnTo>
                    <a:pt x="182403" y="350476"/>
                  </a:lnTo>
                  <a:lnTo>
                    <a:pt x="180631" y="350951"/>
                  </a:lnTo>
                  <a:lnTo>
                    <a:pt x="178531" y="351613"/>
                  </a:lnTo>
                  <a:lnTo>
                    <a:pt x="176807" y="352241"/>
                  </a:lnTo>
                  <a:lnTo>
                    <a:pt x="174773" y="353083"/>
                  </a:lnTo>
                  <a:lnTo>
                    <a:pt x="173110" y="353859"/>
                  </a:lnTo>
                  <a:lnTo>
                    <a:pt x="171157" y="354875"/>
                  </a:lnTo>
                  <a:lnTo>
                    <a:pt x="169568" y="355793"/>
                  </a:lnTo>
                  <a:lnTo>
                    <a:pt x="167711" y="356976"/>
                  </a:lnTo>
                  <a:lnTo>
                    <a:pt x="166208" y="358028"/>
                  </a:lnTo>
                  <a:lnTo>
                    <a:pt x="164462" y="359368"/>
                  </a:lnTo>
                  <a:lnTo>
                    <a:pt x="163056" y="360548"/>
                  </a:lnTo>
                  <a:lnTo>
                    <a:pt x="161433" y="362035"/>
                  </a:lnTo>
                  <a:lnTo>
                    <a:pt x="160136" y="363333"/>
                  </a:lnTo>
                  <a:lnTo>
                    <a:pt x="158648" y="364956"/>
                  </a:lnTo>
                  <a:lnTo>
                    <a:pt x="157469" y="366361"/>
                  </a:lnTo>
                  <a:lnTo>
                    <a:pt x="156129" y="368108"/>
                  </a:lnTo>
                  <a:lnTo>
                    <a:pt x="155076" y="369611"/>
                  </a:lnTo>
                  <a:lnTo>
                    <a:pt x="153893" y="371468"/>
                  </a:lnTo>
                  <a:lnTo>
                    <a:pt x="152976" y="373057"/>
                  </a:lnTo>
                  <a:lnTo>
                    <a:pt x="151959" y="375010"/>
                  </a:lnTo>
                  <a:lnTo>
                    <a:pt x="151184" y="376672"/>
                  </a:lnTo>
                  <a:lnTo>
                    <a:pt x="150341" y="378707"/>
                  </a:lnTo>
                  <a:lnTo>
                    <a:pt x="149714" y="380431"/>
                  </a:lnTo>
                  <a:lnTo>
                    <a:pt x="149052" y="382530"/>
                  </a:lnTo>
                  <a:lnTo>
                    <a:pt x="148577" y="384303"/>
                  </a:lnTo>
                  <a:lnTo>
                    <a:pt x="148100" y="386452"/>
                  </a:lnTo>
                  <a:lnTo>
                    <a:pt x="147782" y="388259"/>
                  </a:lnTo>
                  <a:lnTo>
                    <a:pt x="147494" y="390442"/>
                  </a:lnTo>
                  <a:lnTo>
                    <a:pt x="147334" y="392270"/>
                  </a:lnTo>
                  <a:lnTo>
                    <a:pt x="147238" y="394469"/>
                  </a:lnTo>
                  <a:lnTo>
                    <a:pt x="147218" y="395387"/>
                  </a:lnTo>
                  <a:lnTo>
                    <a:pt x="147218" y="614111"/>
                  </a:lnTo>
                  <a:lnTo>
                    <a:pt x="147238" y="615028"/>
                  </a:lnTo>
                  <a:lnTo>
                    <a:pt x="147334" y="617228"/>
                  </a:lnTo>
                  <a:lnTo>
                    <a:pt x="147494" y="619056"/>
                  </a:lnTo>
                  <a:lnTo>
                    <a:pt x="147782" y="621239"/>
                  </a:lnTo>
                  <a:lnTo>
                    <a:pt x="148100" y="623045"/>
                  </a:lnTo>
                  <a:lnTo>
                    <a:pt x="148577" y="625195"/>
                  </a:lnTo>
                  <a:lnTo>
                    <a:pt x="149052" y="626967"/>
                  </a:lnTo>
                  <a:lnTo>
                    <a:pt x="149714" y="629067"/>
                  </a:lnTo>
                  <a:lnTo>
                    <a:pt x="150341" y="630791"/>
                  </a:lnTo>
                  <a:lnTo>
                    <a:pt x="151184" y="632825"/>
                  </a:lnTo>
                  <a:lnTo>
                    <a:pt x="151959" y="634488"/>
                  </a:lnTo>
                  <a:lnTo>
                    <a:pt x="152976" y="636441"/>
                  </a:lnTo>
                  <a:lnTo>
                    <a:pt x="153893" y="638030"/>
                  </a:lnTo>
                  <a:lnTo>
                    <a:pt x="155076" y="639887"/>
                  </a:lnTo>
                  <a:lnTo>
                    <a:pt x="156129" y="641390"/>
                  </a:lnTo>
                  <a:lnTo>
                    <a:pt x="157469" y="643136"/>
                  </a:lnTo>
                  <a:lnTo>
                    <a:pt x="158648" y="644542"/>
                  </a:lnTo>
                  <a:lnTo>
                    <a:pt x="160136" y="646165"/>
                  </a:lnTo>
                  <a:lnTo>
                    <a:pt x="161433" y="647462"/>
                  </a:lnTo>
                  <a:lnTo>
                    <a:pt x="163056" y="648950"/>
                  </a:lnTo>
                  <a:lnTo>
                    <a:pt x="164462" y="650129"/>
                  </a:lnTo>
                  <a:lnTo>
                    <a:pt x="166208" y="651470"/>
                  </a:lnTo>
                  <a:lnTo>
                    <a:pt x="167711" y="652522"/>
                  </a:lnTo>
                  <a:lnTo>
                    <a:pt x="169568" y="653705"/>
                  </a:lnTo>
                  <a:lnTo>
                    <a:pt x="171157" y="654622"/>
                  </a:lnTo>
                  <a:lnTo>
                    <a:pt x="173110" y="655639"/>
                  </a:lnTo>
                  <a:lnTo>
                    <a:pt x="174773" y="656414"/>
                  </a:lnTo>
                  <a:lnTo>
                    <a:pt x="176807" y="657257"/>
                  </a:lnTo>
                  <a:lnTo>
                    <a:pt x="178531" y="657884"/>
                  </a:lnTo>
                  <a:lnTo>
                    <a:pt x="180631" y="658546"/>
                  </a:lnTo>
                  <a:lnTo>
                    <a:pt x="182403" y="659021"/>
                  </a:lnTo>
                  <a:lnTo>
                    <a:pt x="184553" y="659498"/>
                  </a:lnTo>
                  <a:lnTo>
                    <a:pt x="186359" y="659816"/>
                  </a:lnTo>
                  <a:lnTo>
                    <a:pt x="188542" y="660104"/>
                  </a:lnTo>
                  <a:lnTo>
                    <a:pt x="190370" y="660264"/>
                  </a:lnTo>
                  <a:lnTo>
                    <a:pt x="192570" y="660360"/>
                  </a:lnTo>
                  <a:lnTo>
                    <a:pt x="193487" y="660380"/>
                  </a:lnTo>
                  <a:lnTo>
                    <a:pt x="260787" y="660380"/>
                  </a:lnTo>
                  <a:lnTo>
                    <a:pt x="261704" y="660360"/>
                  </a:lnTo>
                  <a:lnTo>
                    <a:pt x="263904" y="660264"/>
                  </a:lnTo>
                  <a:lnTo>
                    <a:pt x="265732" y="660104"/>
                  </a:lnTo>
                  <a:lnTo>
                    <a:pt x="267914" y="659816"/>
                  </a:lnTo>
                  <a:lnTo>
                    <a:pt x="269721" y="659498"/>
                  </a:lnTo>
                  <a:lnTo>
                    <a:pt x="271871" y="659021"/>
                  </a:lnTo>
                  <a:lnTo>
                    <a:pt x="273643" y="658546"/>
                  </a:lnTo>
                  <a:lnTo>
                    <a:pt x="275743" y="657884"/>
                  </a:lnTo>
                  <a:lnTo>
                    <a:pt x="275995" y="657792"/>
                  </a:lnTo>
                  <a:lnTo>
                    <a:pt x="276476" y="658087"/>
                  </a:lnTo>
                  <a:close/>
                  <a:moveTo>
                    <a:pt x="264993" y="613652"/>
                  </a:moveTo>
                  <a:lnTo>
                    <a:pt x="264957" y="614476"/>
                  </a:lnTo>
                  <a:lnTo>
                    <a:pt x="264909" y="614838"/>
                  </a:lnTo>
                  <a:lnTo>
                    <a:pt x="264830" y="615195"/>
                  </a:lnTo>
                  <a:lnTo>
                    <a:pt x="264721" y="615543"/>
                  </a:lnTo>
                  <a:lnTo>
                    <a:pt x="264581" y="615880"/>
                  </a:lnTo>
                  <a:lnTo>
                    <a:pt x="264412" y="616204"/>
                  </a:lnTo>
                  <a:lnTo>
                    <a:pt x="264216" y="616512"/>
                  </a:lnTo>
                  <a:lnTo>
                    <a:pt x="263994" y="616802"/>
                  </a:lnTo>
                  <a:lnTo>
                    <a:pt x="263747" y="617071"/>
                  </a:lnTo>
                  <a:lnTo>
                    <a:pt x="263478" y="617318"/>
                  </a:lnTo>
                  <a:lnTo>
                    <a:pt x="263188" y="617540"/>
                  </a:lnTo>
                  <a:lnTo>
                    <a:pt x="262880" y="617736"/>
                  </a:lnTo>
                  <a:lnTo>
                    <a:pt x="262556" y="617905"/>
                  </a:lnTo>
                  <a:lnTo>
                    <a:pt x="262219" y="618045"/>
                  </a:lnTo>
                  <a:lnTo>
                    <a:pt x="261870" y="618155"/>
                  </a:lnTo>
                  <a:lnTo>
                    <a:pt x="261514" y="618234"/>
                  </a:lnTo>
                  <a:lnTo>
                    <a:pt x="261152" y="618281"/>
                  </a:lnTo>
                  <a:lnTo>
                    <a:pt x="260328" y="618317"/>
                  </a:lnTo>
                  <a:lnTo>
                    <a:pt x="193946" y="618317"/>
                  </a:lnTo>
                  <a:lnTo>
                    <a:pt x="193122" y="618281"/>
                  </a:lnTo>
                  <a:lnTo>
                    <a:pt x="192760" y="618234"/>
                  </a:lnTo>
                  <a:lnTo>
                    <a:pt x="192404" y="618155"/>
                  </a:lnTo>
                  <a:lnTo>
                    <a:pt x="192055" y="618045"/>
                  </a:lnTo>
                  <a:lnTo>
                    <a:pt x="191718" y="617905"/>
                  </a:lnTo>
                  <a:lnTo>
                    <a:pt x="191394" y="617736"/>
                  </a:lnTo>
                  <a:lnTo>
                    <a:pt x="191086" y="617540"/>
                  </a:lnTo>
                  <a:lnTo>
                    <a:pt x="190796" y="617318"/>
                  </a:lnTo>
                  <a:lnTo>
                    <a:pt x="190527" y="617071"/>
                  </a:lnTo>
                  <a:lnTo>
                    <a:pt x="190280" y="616802"/>
                  </a:lnTo>
                  <a:lnTo>
                    <a:pt x="190058" y="616512"/>
                  </a:lnTo>
                  <a:lnTo>
                    <a:pt x="189862" y="616204"/>
                  </a:lnTo>
                  <a:lnTo>
                    <a:pt x="189693" y="615880"/>
                  </a:lnTo>
                  <a:lnTo>
                    <a:pt x="189553" y="615543"/>
                  </a:lnTo>
                  <a:lnTo>
                    <a:pt x="189443" y="615195"/>
                  </a:lnTo>
                  <a:lnTo>
                    <a:pt x="189364" y="614838"/>
                  </a:lnTo>
                  <a:lnTo>
                    <a:pt x="189317" y="614476"/>
                  </a:lnTo>
                  <a:lnTo>
                    <a:pt x="189281" y="613652"/>
                  </a:lnTo>
                  <a:lnTo>
                    <a:pt x="189281" y="395845"/>
                  </a:lnTo>
                  <a:lnTo>
                    <a:pt x="189317" y="395022"/>
                  </a:lnTo>
                  <a:lnTo>
                    <a:pt x="189364" y="394660"/>
                  </a:lnTo>
                  <a:lnTo>
                    <a:pt x="189443" y="394303"/>
                  </a:lnTo>
                  <a:lnTo>
                    <a:pt x="189553" y="393955"/>
                  </a:lnTo>
                  <a:lnTo>
                    <a:pt x="189693" y="393617"/>
                  </a:lnTo>
                  <a:lnTo>
                    <a:pt x="189862" y="393293"/>
                  </a:lnTo>
                  <a:lnTo>
                    <a:pt x="190058" y="392985"/>
                  </a:lnTo>
                  <a:lnTo>
                    <a:pt x="190280" y="392696"/>
                  </a:lnTo>
                  <a:lnTo>
                    <a:pt x="190527" y="392426"/>
                  </a:lnTo>
                  <a:lnTo>
                    <a:pt x="190796" y="392180"/>
                  </a:lnTo>
                  <a:lnTo>
                    <a:pt x="191086" y="391957"/>
                  </a:lnTo>
                  <a:lnTo>
                    <a:pt x="191394" y="391761"/>
                  </a:lnTo>
                  <a:lnTo>
                    <a:pt x="191718" y="391593"/>
                  </a:lnTo>
                  <a:lnTo>
                    <a:pt x="192055" y="391453"/>
                  </a:lnTo>
                  <a:lnTo>
                    <a:pt x="192404" y="391343"/>
                  </a:lnTo>
                  <a:lnTo>
                    <a:pt x="192760" y="391264"/>
                  </a:lnTo>
                  <a:lnTo>
                    <a:pt x="193122" y="391216"/>
                  </a:lnTo>
                  <a:lnTo>
                    <a:pt x="193946" y="391180"/>
                  </a:lnTo>
                  <a:lnTo>
                    <a:pt x="260328" y="391180"/>
                  </a:lnTo>
                  <a:lnTo>
                    <a:pt x="261152" y="391216"/>
                  </a:lnTo>
                  <a:lnTo>
                    <a:pt x="261514" y="391264"/>
                  </a:lnTo>
                  <a:lnTo>
                    <a:pt x="261870" y="391343"/>
                  </a:lnTo>
                  <a:lnTo>
                    <a:pt x="262219" y="391453"/>
                  </a:lnTo>
                  <a:lnTo>
                    <a:pt x="262556" y="391593"/>
                  </a:lnTo>
                  <a:lnTo>
                    <a:pt x="262880" y="391761"/>
                  </a:lnTo>
                  <a:lnTo>
                    <a:pt x="263188" y="391957"/>
                  </a:lnTo>
                  <a:lnTo>
                    <a:pt x="263478" y="392180"/>
                  </a:lnTo>
                  <a:lnTo>
                    <a:pt x="263747" y="392426"/>
                  </a:lnTo>
                  <a:lnTo>
                    <a:pt x="263994" y="392696"/>
                  </a:lnTo>
                  <a:lnTo>
                    <a:pt x="264216" y="392985"/>
                  </a:lnTo>
                  <a:lnTo>
                    <a:pt x="264412" y="393293"/>
                  </a:lnTo>
                  <a:lnTo>
                    <a:pt x="264581" y="393617"/>
                  </a:lnTo>
                  <a:lnTo>
                    <a:pt x="264721" y="393955"/>
                  </a:lnTo>
                  <a:lnTo>
                    <a:pt x="264830" y="394303"/>
                  </a:lnTo>
                  <a:lnTo>
                    <a:pt x="264909" y="394660"/>
                  </a:lnTo>
                  <a:lnTo>
                    <a:pt x="264957" y="395022"/>
                  </a:lnTo>
                  <a:lnTo>
                    <a:pt x="264993" y="395845"/>
                  </a:lnTo>
                  <a:lnTo>
                    <a:pt x="264993" y="613652"/>
                  </a:lnTo>
                  <a:close/>
                  <a:moveTo>
                    <a:pt x="402942" y="266061"/>
                  </a:moveTo>
                  <a:lnTo>
                    <a:pt x="403768" y="265035"/>
                  </a:lnTo>
                  <a:lnTo>
                    <a:pt x="407366" y="260262"/>
                  </a:lnTo>
                  <a:lnTo>
                    <a:pt x="410508" y="257185"/>
                  </a:lnTo>
                  <a:lnTo>
                    <a:pt x="414075" y="254610"/>
                  </a:lnTo>
                  <a:lnTo>
                    <a:pt x="417986" y="252598"/>
                  </a:lnTo>
                  <a:lnTo>
                    <a:pt x="422154" y="251191"/>
                  </a:lnTo>
                  <a:lnTo>
                    <a:pt x="426485" y="250422"/>
                  </a:lnTo>
                  <a:lnTo>
                    <a:pt x="430882" y="250309"/>
                  </a:lnTo>
                  <a:lnTo>
                    <a:pt x="435247" y="250853"/>
                  </a:lnTo>
                  <a:lnTo>
                    <a:pt x="439482" y="252043"/>
                  </a:lnTo>
                  <a:lnTo>
                    <a:pt x="443491" y="253851"/>
                  </a:lnTo>
                  <a:lnTo>
                    <a:pt x="447186" y="256238"/>
                  </a:lnTo>
                  <a:lnTo>
                    <a:pt x="450483" y="259149"/>
                  </a:lnTo>
                  <a:lnTo>
                    <a:pt x="453309" y="262520"/>
                  </a:lnTo>
                  <a:lnTo>
                    <a:pt x="455600" y="266275"/>
                  </a:lnTo>
                  <a:lnTo>
                    <a:pt x="457304" y="270330"/>
                  </a:lnTo>
                  <a:lnTo>
                    <a:pt x="458384" y="274594"/>
                  </a:lnTo>
                  <a:lnTo>
                    <a:pt x="458816" y="278971"/>
                  </a:lnTo>
                  <a:lnTo>
                    <a:pt x="458595" y="283262"/>
                  </a:lnTo>
                  <a:lnTo>
                    <a:pt x="433710" y="399392"/>
                  </a:lnTo>
                  <a:lnTo>
                    <a:pt x="433268" y="402767"/>
                  </a:lnTo>
                  <a:lnTo>
                    <a:pt x="433377" y="406168"/>
                  </a:lnTo>
                  <a:lnTo>
                    <a:pt x="434032" y="409507"/>
                  </a:lnTo>
                  <a:lnTo>
                    <a:pt x="435218" y="412697"/>
                  </a:lnTo>
                  <a:lnTo>
                    <a:pt x="436903" y="415654"/>
                  </a:lnTo>
                  <a:lnTo>
                    <a:pt x="439042" y="418301"/>
                  </a:lnTo>
                  <a:lnTo>
                    <a:pt x="441580" y="420568"/>
                  </a:lnTo>
                  <a:lnTo>
                    <a:pt x="444451" y="422395"/>
                  </a:lnTo>
                  <a:lnTo>
                    <a:pt x="447579" y="423736"/>
                  </a:lnTo>
                  <a:lnTo>
                    <a:pt x="450882" y="424555"/>
                  </a:lnTo>
                  <a:lnTo>
                    <a:pt x="454274" y="424830"/>
                  </a:lnTo>
                  <a:lnTo>
                    <a:pt x="580150" y="424830"/>
                  </a:lnTo>
                  <a:lnTo>
                    <a:pt x="582978" y="424914"/>
                  </a:lnTo>
                  <a:lnTo>
                    <a:pt x="585051" y="425183"/>
                  </a:lnTo>
                  <a:lnTo>
                    <a:pt x="587088" y="425657"/>
                  </a:lnTo>
                  <a:lnTo>
                    <a:pt x="589067" y="426331"/>
                  </a:lnTo>
                  <a:lnTo>
                    <a:pt x="590970" y="427199"/>
                  </a:lnTo>
                  <a:lnTo>
                    <a:pt x="592776" y="428252"/>
                  </a:lnTo>
                  <a:lnTo>
                    <a:pt x="594470" y="429479"/>
                  </a:lnTo>
                  <a:lnTo>
                    <a:pt x="596032" y="430868"/>
                  </a:lnTo>
                  <a:lnTo>
                    <a:pt x="597449" y="432406"/>
                  </a:lnTo>
                  <a:lnTo>
                    <a:pt x="598706" y="434077"/>
                  </a:lnTo>
                  <a:lnTo>
                    <a:pt x="599791" y="435864"/>
                  </a:lnTo>
                  <a:lnTo>
                    <a:pt x="600693" y="437751"/>
                  </a:lnTo>
                  <a:lnTo>
                    <a:pt x="601402" y="439718"/>
                  </a:lnTo>
                  <a:lnTo>
                    <a:pt x="601912" y="441746"/>
                  </a:lnTo>
                  <a:lnTo>
                    <a:pt x="602219" y="443814"/>
                  </a:lnTo>
                  <a:lnTo>
                    <a:pt x="602318" y="445903"/>
                  </a:lnTo>
                  <a:lnTo>
                    <a:pt x="602209" y="447991"/>
                  </a:lnTo>
                  <a:lnTo>
                    <a:pt x="601860" y="450269"/>
                  </a:lnTo>
                  <a:lnTo>
                    <a:pt x="568401" y="592469"/>
                  </a:lnTo>
                  <a:lnTo>
                    <a:pt x="568290" y="592969"/>
                  </a:lnTo>
                  <a:lnTo>
                    <a:pt x="567645" y="596048"/>
                  </a:lnTo>
                  <a:lnTo>
                    <a:pt x="566992" y="598270"/>
                  </a:lnTo>
                  <a:lnTo>
                    <a:pt x="566167" y="600435"/>
                  </a:lnTo>
                  <a:lnTo>
                    <a:pt x="565174" y="602528"/>
                  </a:lnTo>
                  <a:lnTo>
                    <a:pt x="564020" y="604537"/>
                  </a:lnTo>
                  <a:lnTo>
                    <a:pt x="562711" y="606448"/>
                  </a:lnTo>
                  <a:lnTo>
                    <a:pt x="561255" y="608251"/>
                  </a:lnTo>
                  <a:lnTo>
                    <a:pt x="559663" y="609933"/>
                  </a:lnTo>
                  <a:lnTo>
                    <a:pt x="557943" y="611485"/>
                  </a:lnTo>
                  <a:lnTo>
                    <a:pt x="556106" y="612897"/>
                  </a:lnTo>
                  <a:lnTo>
                    <a:pt x="554164" y="614160"/>
                  </a:lnTo>
                  <a:lnTo>
                    <a:pt x="552129" y="615267"/>
                  </a:lnTo>
                  <a:lnTo>
                    <a:pt x="550012" y="616209"/>
                  </a:lnTo>
                  <a:lnTo>
                    <a:pt x="547829" y="616983"/>
                  </a:lnTo>
                  <a:lnTo>
                    <a:pt x="545591" y="617582"/>
                  </a:lnTo>
                  <a:lnTo>
                    <a:pt x="543313" y="618003"/>
                  </a:lnTo>
                  <a:lnTo>
                    <a:pt x="541009" y="618244"/>
                  </a:lnTo>
                  <a:lnTo>
                    <a:pt x="538132" y="618317"/>
                  </a:lnTo>
                  <a:lnTo>
                    <a:pt x="307056" y="618317"/>
                  </a:lnTo>
                  <a:lnTo>
                    <a:pt x="307056" y="614111"/>
                  </a:lnTo>
                  <a:lnTo>
                    <a:pt x="307056" y="395387"/>
                  </a:lnTo>
                  <a:lnTo>
                    <a:pt x="307056" y="377929"/>
                  </a:lnTo>
                  <a:lnTo>
                    <a:pt x="402942" y="266061"/>
                  </a:lnTo>
                  <a:close/>
                </a:path>
              </a:pathLst>
            </a:custGeom>
            <a:grpFill/>
            <a:effectLst/>
          </p:spPr>
          <p:txBody>
            <a:bodyPr rtlCol="0" anchor="ctr"/>
            <a:lstStyle/>
            <a:p>
              <a:pPr algn="ctr"/>
              <a:endParaRPr/>
            </a:p>
          </p:txBody>
        </p:sp>
      </p:grpSp>
      <p:grpSp>
        <p:nvGrpSpPr>
          <p:cNvPr id="28" name="Group 27">
            <a:extLst>
              <a:ext uri="{FF2B5EF4-FFF2-40B4-BE49-F238E27FC236}">
                <a16:creationId xmlns:a16="http://schemas.microsoft.com/office/drawing/2014/main" id="{3C168A4A-DF5F-4C1C-9F2C-195F728BCD24}"/>
              </a:ext>
            </a:extLst>
          </p:cNvPr>
          <p:cNvGrpSpPr/>
          <p:nvPr/>
        </p:nvGrpSpPr>
        <p:grpSpPr>
          <a:xfrm>
            <a:off x="6689987" y="2395702"/>
            <a:ext cx="666256" cy="666256"/>
            <a:chOff x="1960587" y="6253120"/>
            <a:chExt cx="841248" cy="841248"/>
          </a:xfrm>
          <a:solidFill>
            <a:schemeClr val="bg1"/>
          </a:solidFill>
        </p:grpSpPr>
        <p:sp>
          <p:nvSpPr>
            <p:cNvPr id="61" name="Accent">
              <a:extLst>
                <a:ext uri="{FF2B5EF4-FFF2-40B4-BE49-F238E27FC236}">
                  <a16:creationId xmlns:a16="http://schemas.microsoft.com/office/drawing/2014/main" id="{5037F437-BC09-4F31-AFE9-5E06B7D013AD}"/>
                </a:ext>
              </a:extLst>
            </p:cNvPr>
            <p:cNvSpPr/>
            <p:nvPr/>
          </p:nvSpPr>
          <p:spPr>
            <a:xfrm>
              <a:off x="1960587" y="6253120"/>
              <a:ext cx="841248" cy="841248"/>
            </a:xfrm>
            <a:custGeom>
              <a:avLst/>
              <a:gdLst/>
              <a:ahLst/>
              <a:cxnLst/>
              <a:rect l="0" t="0" r="841248" b="841248"/>
              <a:pathLst>
                <a:path w="841248" h="841248">
                  <a:moveTo>
                    <a:pt x="398205" y="170007"/>
                  </a:moveTo>
                  <a:lnTo>
                    <a:pt x="376221" y="174739"/>
                  </a:lnTo>
                  <a:lnTo>
                    <a:pt x="355065" y="182360"/>
                  </a:lnTo>
                  <a:lnTo>
                    <a:pt x="335113" y="192734"/>
                  </a:lnTo>
                  <a:lnTo>
                    <a:pt x="316724" y="205677"/>
                  </a:lnTo>
                  <a:lnTo>
                    <a:pt x="300224" y="220956"/>
                  </a:lnTo>
                  <a:lnTo>
                    <a:pt x="285910" y="238299"/>
                  </a:lnTo>
                  <a:lnTo>
                    <a:pt x="274036" y="257396"/>
                  </a:lnTo>
                  <a:lnTo>
                    <a:pt x="264815" y="277906"/>
                  </a:lnTo>
                  <a:lnTo>
                    <a:pt x="258411" y="299463"/>
                  </a:lnTo>
                  <a:lnTo>
                    <a:pt x="254939" y="321680"/>
                  </a:lnTo>
                  <a:lnTo>
                    <a:pt x="254462" y="344163"/>
                  </a:lnTo>
                  <a:lnTo>
                    <a:pt x="256986" y="366508"/>
                  </a:lnTo>
                  <a:lnTo>
                    <a:pt x="262468" y="388317"/>
                  </a:lnTo>
                  <a:lnTo>
                    <a:pt x="270810" y="409200"/>
                  </a:lnTo>
                  <a:lnTo>
                    <a:pt x="281862" y="428785"/>
                  </a:lnTo>
                  <a:lnTo>
                    <a:pt x="295426" y="446720"/>
                  </a:lnTo>
                  <a:lnTo>
                    <a:pt x="311262" y="462686"/>
                  </a:lnTo>
                  <a:lnTo>
                    <a:pt x="311262" y="521574"/>
                  </a:lnTo>
                  <a:lnTo>
                    <a:pt x="529986" y="521574"/>
                  </a:lnTo>
                  <a:lnTo>
                    <a:pt x="529986" y="462686"/>
                  </a:lnTo>
                  <a:lnTo>
                    <a:pt x="545822" y="446720"/>
                  </a:lnTo>
                  <a:lnTo>
                    <a:pt x="559386" y="428785"/>
                  </a:lnTo>
                  <a:lnTo>
                    <a:pt x="570438" y="409200"/>
                  </a:lnTo>
                  <a:lnTo>
                    <a:pt x="578780" y="388317"/>
                  </a:lnTo>
                  <a:lnTo>
                    <a:pt x="584262" y="366508"/>
                  </a:lnTo>
                  <a:lnTo>
                    <a:pt x="586786" y="344163"/>
                  </a:lnTo>
                  <a:lnTo>
                    <a:pt x="586309" y="321680"/>
                  </a:lnTo>
                  <a:lnTo>
                    <a:pt x="582837" y="299463"/>
                  </a:lnTo>
                  <a:lnTo>
                    <a:pt x="576433" y="277906"/>
                  </a:lnTo>
                  <a:lnTo>
                    <a:pt x="567212" y="257396"/>
                  </a:lnTo>
                  <a:lnTo>
                    <a:pt x="555338" y="238299"/>
                  </a:lnTo>
                  <a:lnTo>
                    <a:pt x="541024" y="220956"/>
                  </a:lnTo>
                  <a:lnTo>
                    <a:pt x="524524" y="205677"/>
                  </a:lnTo>
                  <a:lnTo>
                    <a:pt x="506135" y="192734"/>
                  </a:lnTo>
                  <a:lnTo>
                    <a:pt x="486183" y="182360"/>
                  </a:lnTo>
                  <a:lnTo>
                    <a:pt x="465027" y="174739"/>
                  </a:lnTo>
                  <a:lnTo>
                    <a:pt x="443043" y="170007"/>
                  </a:lnTo>
                  <a:lnTo>
                    <a:pt x="420624" y="168250"/>
                  </a:lnTo>
                  <a:lnTo>
                    <a:pt x="398205" y="170007"/>
                  </a:lnTo>
                  <a:close/>
                  <a:moveTo>
                    <a:pt x="370149" y="473202"/>
                  </a:moveTo>
                  <a:lnTo>
                    <a:pt x="368504" y="473073"/>
                  </a:lnTo>
                  <a:lnTo>
                    <a:pt x="366900" y="472687"/>
                  </a:lnTo>
                  <a:lnTo>
                    <a:pt x="365375" y="472056"/>
                  </a:lnTo>
                  <a:lnTo>
                    <a:pt x="363968" y="471194"/>
                  </a:lnTo>
                  <a:lnTo>
                    <a:pt x="362713" y="470122"/>
                  </a:lnTo>
                  <a:lnTo>
                    <a:pt x="361642" y="468867"/>
                  </a:lnTo>
                  <a:lnTo>
                    <a:pt x="360780" y="467460"/>
                  </a:lnTo>
                  <a:lnTo>
                    <a:pt x="360148" y="465936"/>
                  </a:lnTo>
                  <a:lnTo>
                    <a:pt x="359763" y="464331"/>
                  </a:lnTo>
                  <a:lnTo>
                    <a:pt x="359634" y="462686"/>
                  </a:lnTo>
                  <a:lnTo>
                    <a:pt x="359763" y="461041"/>
                  </a:lnTo>
                  <a:lnTo>
                    <a:pt x="360148" y="459437"/>
                  </a:lnTo>
                  <a:lnTo>
                    <a:pt x="360780" y="457912"/>
                  </a:lnTo>
                  <a:lnTo>
                    <a:pt x="361642" y="456505"/>
                  </a:lnTo>
                  <a:lnTo>
                    <a:pt x="362713" y="455251"/>
                  </a:lnTo>
                  <a:lnTo>
                    <a:pt x="363968" y="454179"/>
                  </a:lnTo>
                  <a:lnTo>
                    <a:pt x="365375" y="453317"/>
                  </a:lnTo>
                  <a:lnTo>
                    <a:pt x="366900" y="452685"/>
                  </a:lnTo>
                  <a:lnTo>
                    <a:pt x="368504" y="452300"/>
                  </a:lnTo>
                  <a:lnTo>
                    <a:pt x="370149" y="452171"/>
                  </a:lnTo>
                  <a:lnTo>
                    <a:pt x="471099" y="452171"/>
                  </a:lnTo>
                  <a:lnTo>
                    <a:pt x="472744" y="452300"/>
                  </a:lnTo>
                  <a:lnTo>
                    <a:pt x="474348" y="452685"/>
                  </a:lnTo>
                  <a:lnTo>
                    <a:pt x="475873" y="453317"/>
                  </a:lnTo>
                  <a:lnTo>
                    <a:pt x="477280" y="454179"/>
                  </a:lnTo>
                  <a:lnTo>
                    <a:pt x="478535" y="455251"/>
                  </a:lnTo>
                  <a:lnTo>
                    <a:pt x="479606" y="456505"/>
                  </a:lnTo>
                  <a:lnTo>
                    <a:pt x="480468" y="457912"/>
                  </a:lnTo>
                  <a:lnTo>
                    <a:pt x="481100" y="459437"/>
                  </a:lnTo>
                  <a:lnTo>
                    <a:pt x="481485" y="461041"/>
                  </a:lnTo>
                  <a:lnTo>
                    <a:pt x="481614" y="462686"/>
                  </a:lnTo>
                  <a:lnTo>
                    <a:pt x="481485" y="464331"/>
                  </a:lnTo>
                  <a:lnTo>
                    <a:pt x="481100" y="465936"/>
                  </a:lnTo>
                  <a:lnTo>
                    <a:pt x="480468" y="467460"/>
                  </a:lnTo>
                  <a:lnTo>
                    <a:pt x="479606" y="468867"/>
                  </a:lnTo>
                  <a:lnTo>
                    <a:pt x="478535" y="470122"/>
                  </a:lnTo>
                  <a:lnTo>
                    <a:pt x="477280" y="471194"/>
                  </a:lnTo>
                  <a:lnTo>
                    <a:pt x="475873" y="472056"/>
                  </a:lnTo>
                  <a:lnTo>
                    <a:pt x="474348" y="472687"/>
                  </a:lnTo>
                  <a:lnTo>
                    <a:pt x="472744" y="473073"/>
                  </a:lnTo>
                  <a:lnTo>
                    <a:pt x="471099" y="473202"/>
                  </a:lnTo>
                  <a:lnTo>
                    <a:pt x="370149" y="473202"/>
                  </a:lnTo>
                  <a:close/>
                </a:path>
              </a:pathLst>
            </a:custGeom>
            <a:grpFill/>
            <a:effectLst/>
          </p:spPr>
          <p:txBody>
            <a:bodyPr rtlCol="0" anchor="ctr"/>
            <a:lstStyle/>
            <a:p>
              <a:pPr algn="ctr"/>
              <a:endParaRPr/>
            </a:p>
          </p:txBody>
        </p:sp>
        <p:sp>
          <p:nvSpPr>
            <p:cNvPr id="62" name="Outline">
              <a:extLst>
                <a:ext uri="{FF2B5EF4-FFF2-40B4-BE49-F238E27FC236}">
                  <a16:creationId xmlns:a16="http://schemas.microsoft.com/office/drawing/2014/main" id="{56C037D0-123E-4700-B9B3-0143A2977C3A}"/>
                </a:ext>
              </a:extLst>
            </p:cNvPr>
            <p:cNvSpPr/>
            <p:nvPr/>
          </p:nvSpPr>
          <p:spPr>
            <a:xfrm>
              <a:off x="1960587" y="6253120"/>
              <a:ext cx="841248" cy="841248"/>
            </a:xfrm>
            <a:custGeom>
              <a:avLst/>
              <a:gdLst/>
              <a:ahLst/>
              <a:cxnLst/>
              <a:rect l="0" t="0" r="841248" b="841248"/>
              <a:pathLst>
                <a:path w="841248" h="841248">
                  <a:moveTo>
                    <a:pt x="393780" y="149447"/>
                  </a:moveTo>
                  <a:lnTo>
                    <a:pt x="371796" y="154179"/>
                  </a:lnTo>
                  <a:lnTo>
                    <a:pt x="369094" y="154952"/>
                  </a:lnTo>
                  <a:lnTo>
                    <a:pt x="347937" y="162573"/>
                  </a:lnTo>
                  <a:lnTo>
                    <a:pt x="345362" y="163701"/>
                  </a:lnTo>
                  <a:lnTo>
                    <a:pt x="325411" y="174075"/>
                  </a:lnTo>
                  <a:lnTo>
                    <a:pt x="323009" y="175536"/>
                  </a:lnTo>
                  <a:lnTo>
                    <a:pt x="304619" y="188478"/>
                  </a:lnTo>
                  <a:lnTo>
                    <a:pt x="302434" y="190246"/>
                  </a:lnTo>
                  <a:lnTo>
                    <a:pt x="285934" y="205525"/>
                  </a:lnTo>
                  <a:lnTo>
                    <a:pt x="284004" y="207569"/>
                  </a:lnTo>
                  <a:lnTo>
                    <a:pt x="269690" y="224912"/>
                  </a:lnTo>
                  <a:lnTo>
                    <a:pt x="268049" y="227194"/>
                  </a:lnTo>
                  <a:lnTo>
                    <a:pt x="256175" y="246291"/>
                  </a:lnTo>
                  <a:lnTo>
                    <a:pt x="254854" y="248772"/>
                  </a:lnTo>
                  <a:lnTo>
                    <a:pt x="245633" y="269282"/>
                  </a:lnTo>
                  <a:lnTo>
                    <a:pt x="244654" y="271917"/>
                  </a:lnTo>
                  <a:lnTo>
                    <a:pt x="238251" y="293474"/>
                  </a:lnTo>
                  <a:lnTo>
                    <a:pt x="237632" y="296216"/>
                  </a:lnTo>
                  <a:lnTo>
                    <a:pt x="234160" y="318434"/>
                  </a:lnTo>
                  <a:lnTo>
                    <a:pt x="233913" y="321234"/>
                  </a:lnTo>
                  <a:lnTo>
                    <a:pt x="233435" y="343716"/>
                  </a:lnTo>
                  <a:lnTo>
                    <a:pt x="233563" y="346524"/>
                  </a:lnTo>
                  <a:lnTo>
                    <a:pt x="236088" y="368869"/>
                  </a:lnTo>
                  <a:lnTo>
                    <a:pt x="236590" y="371635"/>
                  </a:lnTo>
                  <a:lnTo>
                    <a:pt x="242072" y="393444"/>
                  </a:lnTo>
                  <a:lnTo>
                    <a:pt x="242937" y="396118"/>
                  </a:lnTo>
                  <a:lnTo>
                    <a:pt x="251279" y="417002"/>
                  </a:lnTo>
                  <a:lnTo>
                    <a:pt x="252494" y="419536"/>
                  </a:lnTo>
                  <a:lnTo>
                    <a:pt x="263546" y="439121"/>
                  </a:lnTo>
                  <a:lnTo>
                    <a:pt x="265087" y="441471"/>
                  </a:lnTo>
                  <a:lnTo>
                    <a:pt x="278652" y="459406"/>
                  </a:lnTo>
                  <a:lnTo>
                    <a:pt x="280494" y="461530"/>
                  </a:lnTo>
                  <a:lnTo>
                    <a:pt x="290231" y="471347"/>
                  </a:lnTo>
                  <a:lnTo>
                    <a:pt x="290231" y="521574"/>
                  </a:lnTo>
                  <a:lnTo>
                    <a:pt x="290489" y="524864"/>
                  </a:lnTo>
                  <a:lnTo>
                    <a:pt x="291260" y="528073"/>
                  </a:lnTo>
                  <a:lnTo>
                    <a:pt x="292523" y="531122"/>
                  </a:lnTo>
                  <a:lnTo>
                    <a:pt x="294247" y="533936"/>
                  </a:lnTo>
                  <a:lnTo>
                    <a:pt x="296390" y="536445"/>
                  </a:lnTo>
                  <a:lnTo>
                    <a:pt x="298900" y="538588"/>
                  </a:lnTo>
                  <a:lnTo>
                    <a:pt x="301714" y="540313"/>
                  </a:lnTo>
                  <a:lnTo>
                    <a:pt x="304763" y="541576"/>
                  </a:lnTo>
                  <a:lnTo>
                    <a:pt x="307972" y="542346"/>
                  </a:lnTo>
                  <a:lnTo>
                    <a:pt x="311262" y="542605"/>
                  </a:lnTo>
                  <a:lnTo>
                    <a:pt x="529986" y="542605"/>
                  </a:lnTo>
                  <a:lnTo>
                    <a:pt x="533276" y="542346"/>
                  </a:lnTo>
                  <a:lnTo>
                    <a:pt x="536485" y="541576"/>
                  </a:lnTo>
                  <a:lnTo>
                    <a:pt x="539534" y="540313"/>
                  </a:lnTo>
                  <a:lnTo>
                    <a:pt x="542348" y="538588"/>
                  </a:lnTo>
                  <a:lnTo>
                    <a:pt x="544858" y="536445"/>
                  </a:lnTo>
                  <a:lnTo>
                    <a:pt x="547001" y="533936"/>
                  </a:lnTo>
                  <a:lnTo>
                    <a:pt x="548725" y="531122"/>
                  </a:lnTo>
                  <a:lnTo>
                    <a:pt x="549988" y="528073"/>
                  </a:lnTo>
                  <a:lnTo>
                    <a:pt x="550759" y="524864"/>
                  </a:lnTo>
                  <a:lnTo>
                    <a:pt x="551017" y="521574"/>
                  </a:lnTo>
                  <a:lnTo>
                    <a:pt x="551017" y="471347"/>
                  </a:lnTo>
                  <a:lnTo>
                    <a:pt x="560754" y="461530"/>
                  </a:lnTo>
                  <a:lnTo>
                    <a:pt x="562596" y="459406"/>
                  </a:lnTo>
                  <a:lnTo>
                    <a:pt x="576161" y="441471"/>
                  </a:lnTo>
                  <a:lnTo>
                    <a:pt x="577702" y="439121"/>
                  </a:lnTo>
                  <a:lnTo>
                    <a:pt x="588754" y="419536"/>
                  </a:lnTo>
                  <a:lnTo>
                    <a:pt x="589969" y="417002"/>
                  </a:lnTo>
                  <a:lnTo>
                    <a:pt x="598311" y="396118"/>
                  </a:lnTo>
                  <a:lnTo>
                    <a:pt x="599176" y="393444"/>
                  </a:lnTo>
                  <a:lnTo>
                    <a:pt x="604658" y="371635"/>
                  </a:lnTo>
                  <a:lnTo>
                    <a:pt x="605160" y="368869"/>
                  </a:lnTo>
                  <a:lnTo>
                    <a:pt x="607685" y="346524"/>
                  </a:lnTo>
                  <a:lnTo>
                    <a:pt x="607813" y="343716"/>
                  </a:lnTo>
                  <a:lnTo>
                    <a:pt x="607335" y="321234"/>
                  </a:lnTo>
                  <a:lnTo>
                    <a:pt x="607088" y="318434"/>
                  </a:lnTo>
                  <a:lnTo>
                    <a:pt x="603616" y="296216"/>
                  </a:lnTo>
                  <a:lnTo>
                    <a:pt x="602997" y="293474"/>
                  </a:lnTo>
                  <a:lnTo>
                    <a:pt x="596594" y="271917"/>
                  </a:lnTo>
                  <a:lnTo>
                    <a:pt x="595615" y="269282"/>
                  </a:lnTo>
                  <a:lnTo>
                    <a:pt x="586394" y="248772"/>
                  </a:lnTo>
                  <a:lnTo>
                    <a:pt x="585073" y="246291"/>
                  </a:lnTo>
                  <a:lnTo>
                    <a:pt x="573199" y="227194"/>
                  </a:lnTo>
                  <a:lnTo>
                    <a:pt x="571558" y="224912"/>
                  </a:lnTo>
                  <a:lnTo>
                    <a:pt x="557244" y="207569"/>
                  </a:lnTo>
                  <a:lnTo>
                    <a:pt x="555314" y="205525"/>
                  </a:lnTo>
                  <a:lnTo>
                    <a:pt x="538814" y="190246"/>
                  </a:lnTo>
                  <a:lnTo>
                    <a:pt x="536629" y="188478"/>
                  </a:lnTo>
                  <a:lnTo>
                    <a:pt x="518239" y="175536"/>
                  </a:lnTo>
                  <a:lnTo>
                    <a:pt x="515837" y="174075"/>
                  </a:lnTo>
                  <a:lnTo>
                    <a:pt x="495886" y="163701"/>
                  </a:lnTo>
                  <a:lnTo>
                    <a:pt x="493311" y="162573"/>
                  </a:lnTo>
                  <a:lnTo>
                    <a:pt x="472154" y="154952"/>
                  </a:lnTo>
                  <a:lnTo>
                    <a:pt x="469452" y="154179"/>
                  </a:lnTo>
                  <a:lnTo>
                    <a:pt x="447468" y="149447"/>
                  </a:lnTo>
                  <a:lnTo>
                    <a:pt x="444687" y="149040"/>
                  </a:lnTo>
                  <a:lnTo>
                    <a:pt x="422268" y="147283"/>
                  </a:lnTo>
                  <a:lnTo>
                    <a:pt x="418980" y="147283"/>
                  </a:lnTo>
                  <a:lnTo>
                    <a:pt x="396561" y="149040"/>
                  </a:lnTo>
                  <a:lnTo>
                    <a:pt x="393780" y="149447"/>
                  </a:lnTo>
                  <a:close/>
                  <a:moveTo>
                    <a:pt x="459224" y="195003"/>
                  </a:moveTo>
                  <a:lnTo>
                    <a:pt x="477731" y="201669"/>
                  </a:lnTo>
                  <a:lnTo>
                    <a:pt x="495182" y="210744"/>
                  </a:lnTo>
                  <a:lnTo>
                    <a:pt x="511268" y="222065"/>
                  </a:lnTo>
                  <a:lnTo>
                    <a:pt x="525701" y="235430"/>
                  </a:lnTo>
                  <a:lnTo>
                    <a:pt x="538222" y="250600"/>
                  </a:lnTo>
                  <a:lnTo>
                    <a:pt x="548608" y="267305"/>
                  </a:lnTo>
                  <a:lnTo>
                    <a:pt x="556674" y="285245"/>
                  </a:lnTo>
                  <a:lnTo>
                    <a:pt x="562275" y="304101"/>
                  </a:lnTo>
                  <a:lnTo>
                    <a:pt x="565312" y="323536"/>
                  </a:lnTo>
                  <a:lnTo>
                    <a:pt x="565730" y="343201"/>
                  </a:lnTo>
                  <a:lnTo>
                    <a:pt x="563522" y="362747"/>
                  </a:lnTo>
                  <a:lnTo>
                    <a:pt x="558726" y="381824"/>
                  </a:lnTo>
                  <a:lnTo>
                    <a:pt x="551430" y="400091"/>
                  </a:lnTo>
                  <a:lnTo>
                    <a:pt x="541763" y="417222"/>
                  </a:lnTo>
                  <a:lnTo>
                    <a:pt x="529897" y="432910"/>
                  </a:lnTo>
                  <a:lnTo>
                    <a:pt x="515054" y="447876"/>
                  </a:lnTo>
                  <a:lnTo>
                    <a:pt x="512931" y="450381"/>
                  </a:lnTo>
                  <a:lnTo>
                    <a:pt x="511224" y="453185"/>
                  </a:lnTo>
                  <a:lnTo>
                    <a:pt x="509974" y="456220"/>
                  </a:lnTo>
                  <a:lnTo>
                    <a:pt x="509211" y="459413"/>
                  </a:lnTo>
                  <a:lnTo>
                    <a:pt x="508955" y="462686"/>
                  </a:lnTo>
                  <a:lnTo>
                    <a:pt x="508955" y="500543"/>
                  </a:lnTo>
                  <a:lnTo>
                    <a:pt x="332293" y="500543"/>
                  </a:lnTo>
                  <a:lnTo>
                    <a:pt x="332293" y="462686"/>
                  </a:lnTo>
                  <a:lnTo>
                    <a:pt x="332037" y="459413"/>
                  </a:lnTo>
                  <a:lnTo>
                    <a:pt x="331274" y="456220"/>
                  </a:lnTo>
                  <a:lnTo>
                    <a:pt x="330024" y="453185"/>
                  </a:lnTo>
                  <a:lnTo>
                    <a:pt x="328317" y="450381"/>
                  </a:lnTo>
                  <a:lnTo>
                    <a:pt x="326194" y="447876"/>
                  </a:lnTo>
                  <a:lnTo>
                    <a:pt x="311351" y="432910"/>
                  </a:lnTo>
                  <a:lnTo>
                    <a:pt x="299485" y="417222"/>
                  </a:lnTo>
                  <a:lnTo>
                    <a:pt x="289818" y="400091"/>
                  </a:lnTo>
                  <a:lnTo>
                    <a:pt x="282522" y="381824"/>
                  </a:lnTo>
                  <a:lnTo>
                    <a:pt x="277726" y="362747"/>
                  </a:lnTo>
                  <a:lnTo>
                    <a:pt x="275518" y="343201"/>
                  </a:lnTo>
                  <a:lnTo>
                    <a:pt x="275936" y="323536"/>
                  </a:lnTo>
                  <a:lnTo>
                    <a:pt x="278973" y="304101"/>
                  </a:lnTo>
                  <a:lnTo>
                    <a:pt x="284574" y="285245"/>
                  </a:lnTo>
                  <a:lnTo>
                    <a:pt x="292640" y="267305"/>
                  </a:lnTo>
                  <a:lnTo>
                    <a:pt x="303026" y="250600"/>
                  </a:lnTo>
                  <a:lnTo>
                    <a:pt x="315547" y="235430"/>
                  </a:lnTo>
                  <a:lnTo>
                    <a:pt x="329980" y="222065"/>
                  </a:lnTo>
                  <a:lnTo>
                    <a:pt x="346066" y="210744"/>
                  </a:lnTo>
                  <a:lnTo>
                    <a:pt x="363517" y="201669"/>
                  </a:lnTo>
                  <a:lnTo>
                    <a:pt x="382024" y="195003"/>
                  </a:lnTo>
                  <a:lnTo>
                    <a:pt x="401253" y="190864"/>
                  </a:lnTo>
                  <a:lnTo>
                    <a:pt x="420624" y="189345"/>
                  </a:lnTo>
                  <a:lnTo>
                    <a:pt x="439995" y="190864"/>
                  </a:lnTo>
                  <a:lnTo>
                    <a:pt x="459224" y="195003"/>
                  </a:lnTo>
                  <a:close/>
                </a:path>
                <a:path w="841248" h="841248">
                  <a:moveTo>
                    <a:pt x="512387" y="587040"/>
                  </a:moveTo>
                  <a:lnTo>
                    <a:pt x="514638" y="585660"/>
                  </a:lnTo>
                  <a:lnTo>
                    <a:pt x="516646" y="583946"/>
                  </a:lnTo>
                  <a:lnTo>
                    <a:pt x="518360" y="581938"/>
                  </a:lnTo>
                  <a:lnTo>
                    <a:pt x="519740" y="579687"/>
                  </a:lnTo>
                  <a:lnTo>
                    <a:pt x="520750" y="577248"/>
                  </a:lnTo>
                  <a:lnTo>
                    <a:pt x="521367" y="574681"/>
                  </a:lnTo>
                  <a:lnTo>
                    <a:pt x="521574" y="572049"/>
                  </a:lnTo>
                  <a:lnTo>
                    <a:pt x="521367" y="569417"/>
                  </a:lnTo>
                  <a:lnTo>
                    <a:pt x="520750" y="566849"/>
                  </a:lnTo>
                  <a:lnTo>
                    <a:pt x="519740" y="564410"/>
                  </a:lnTo>
                  <a:lnTo>
                    <a:pt x="518360" y="562159"/>
                  </a:lnTo>
                  <a:lnTo>
                    <a:pt x="516646" y="560152"/>
                  </a:lnTo>
                  <a:lnTo>
                    <a:pt x="514638" y="558437"/>
                  </a:lnTo>
                  <a:lnTo>
                    <a:pt x="512387" y="557057"/>
                  </a:lnTo>
                  <a:lnTo>
                    <a:pt x="509948" y="556047"/>
                  </a:lnTo>
                  <a:lnTo>
                    <a:pt x="507381" y="555431"/>
                  </a:lnTo>
                  <a:lnTo>
                    <a:pt x="504749" y="555224"/>
                  </a:lnTo>
                  <a:lnTo>
                    <a:pt x="336499" y="555224"/>
                  </a:lnTo>
                  <a:lnTo>
                    <a:pt x="333867" y="555431"/>
                  </a:lnTo>
                  <a:lnTo>
                    <a:pt x="331300" y="556047"/>
                  </a:lnTo>
                  <a:lnTo>
                    <a:pt x="328861" y="557057"/>
                  </a:lnTo>
                  <a:lnTo>
                    <a:pt x="326610" y="558437"/>
                  </a:lnTo>
                  <a:lnTo>
                    <a:pt x="324602" y="560152"/>
                  </a:lnTo>
                  <a:lnTo>
                    <a:pt x="322888" y="562159"/>
                  </a:lnTo>
                  <a:lnTo>
                    <a:pt x="321508" y="564410"/>
                  </a:lnTo>
                  <a:lnTo>
                    <a:pt x="320498" y="566849"/>
                  </a:lnTo>
                  <a:lnTo>
                    <a:pt x="319881" y="569417"/>
                  </a:lnTo>
                  <a:lnTo>
                    <a:pt x="319674" y="572049"/>
                  </a:lnTo>
                  <a:lnTo>
                    <a:pt x="319881" y="574681"/>
                  </a:lnTo>
                  <a:lnTo>
                    <a:pt x="320498" y="577248"/>
                  </a:lnTo>
                  <a:lnTo>
                    <a:pt x="321508" y="579687"/>
                  </a:lnTo>
                  <a:lnTo>
                    <a:pt x="322888" y="581938"/>
                  </a:lnTo>
                  <a:lnTo>
                    <a:pt x="324602" y="583946"/>
                  </a:lnTo>
                  <a:lnTo>
                    <a:pt x="326610" y="585660"/>
                  </a:lnTo>
                  <a:lnTo>
                    <a:pt x="328861" y="587040"/>
                  </a:lnTo>
                  <a:lnTo>
                    <a:pt x="331300" y="588050"/>
                  </a:lnTo>
                  <a:lnTo>
                    <a:pt x="333867" y="588666"/>
                  </a:lnTo>
                  <a:lnTo>
                    <a:pt x="336499" y="588874"/>
                  </a:lnTo>
                  <a:lnTo>
                    <a:pt x="504749" y="588874"/>
                  </a:lnTo>
                  <a:lnTo>
                    <a:pt x="507381" y="588666"/>
                  </a:lnTo>
                  <a:lnTo>
                    <a:pt x="509948" y="588050"/>
                  </a:lnTo>
                  <a:lnTo>
                    <a:pt x="512387" y="587040"/>
                  </a:lnTo>
                  <a:close/>
                </a:path>
                <a:path w="841248" h="841248">
                  <a:moveTo>
                    <a:pt x="487150" y="654340"/>
                  </a:moveTo>
                  <a:lnTo>
                    <a:pt x="489401" y="652960"/>
                  </a:lnTo>
                  <a:lnTo>
                    <a:pt x="491408" y="651246"/>
                  </a:lnTo>
                  <a:lnTo>
                    <a:pt x="493123" y="649238"/>
                  </a:lnTo>
                  <a:lnTo>
                    <a:pt x="494503" y="646987"/>
                  </a:lnTo>
                  <a:lnTo>
                    <a:pt x="495513" y="644548"/>
                  </a:lnTo>
                  <a:lnTo>
                    <a:pt x="496129" y="641980"/>
                  </a:lnTo>
                  <a:lnTo>
                    <a:pt x="496336" y="639348"/>
                  </a:lnTo>
                  <a:lnTo>
                    <a:pt x="496129" y="636716"/>
                  </a:lnTo>
                  <a:lnTo>
                    <a:pt x="495513" y="634149"/>
                  </a:lnTo>
                  <a:lnTo>
                    <a:pt x="494503" y="631710"/>
                  </a:lnTo>
                  <a:lnTo>
                    <a:pt x="493123" y="629459"/>
                  </a:lnTo>
                  <a:lnTo>
                    <a:pt x="491408" y="627451"/>
                  </a:lnTo>
                  <a:lnTo>
                    <a:pt x="489401" y="625737"/>
                  </a:lnTo>
                  <a:lnTo>
                    <a:pt x="487150" y="624357"/>
                  </a:lnTo>
                  <a:lnTo>
                    <a:pt x="484711" y="623347"/>
                  </a:lnTo>
                  <a:lnTo>
                    <a:pt x="482143" y="622731"/>
                  </a:lnTo>
                  <a:lnTo>
                    <a:pt x="479511" y="622524"/>
                  </a:lnTo>
                  <a:lnTo>
                    <a:pt x="361737" y="622524"/>
                  </a:lnTo>
                  <a:lnTo>
                    <a:pt x="359105" y="622731"/>
                  </a:lnTo>
                  <a:lnTo>
                    <a:pt x="356537" y="623347"/>
                  </a:lnTo>
                  <a:lnTo>
                    <a:pt x="354098" y="624357"/>
                  </a:lnTo>
                  <a:lnTo>
                    <a:pt x="351847" y="625737"/>
                  </a:lnTo>
                  <a:lnTo>
                    <a:pt x="349840" y="627451"/>
                  </a:lnTo>
                  <a:lnTo>
                    <a:pt x="348125" y="629459"/>
                  </a:lnTo>
                  <a:lnTo>
                    <a:pt x="346745" y="631710"/>
                  </a:lnTo>
                  <a:lnTo>
                    <a:pt x="345735" y="634149"/>
                  </a:lnTo>
                  <a:lnTo>
                    <a:pt x="345119" y="636716"/>
                  </a:lnTo>
                  <a:lnTo>
                    <a:pt x="344912" y="639348"/>
                  </a:lnTo>
                  <a:lnTo>
                    <a:pt x="345119" y="641980"/>
                  </a:lnTo>
                  <a:lnTo>
                    <a:pt x="345735" y="644548"/>
                  </a:lnTo>
                  <a:lnTo>
                    <a:pt x="346745" y="646987"/>
                  </a:lnTo>
                  <a:lnTo>
                    <a:pt x="348125" y="649238"/>
                  </a:lnTo>
                  <a:lnTo>
                    <a:pt x="349840" y="651246"/>
                  </a:lnTo>
                  <a:lnTo>
                    <a:pt x="351847" y="652960"/>
                  </a:lnTo>
                  <a:lnTo>
                    <a:pt x="354098" y="654340"/>
                  </a:lnTo>
                  <a:lnTo>
                    <a:pt x="356537" y="655350"/>
                  </a:lnTo>
                  <a:lnTo>
                    <a:pt x="359105" y="655966"/>
                  </a:lnTo>
                  <a:lnTo>
                    <a:pt x="361737" y="656173"/>
                  </a:lnTo>
                  <a:lnTo>
                    <a:pt x="479511" y="656173"/>
                  </a:lnTo>
                  <a:lnTo>
                    <a:pt x="482143" y="655966"/>
                  </a:lnTo>
                  <a:lnTo>
                    <a:pt x="484711" y="655350"/>
                  </a:lnTo>
                  <a:lnTo>
                    <a:pt x="487150" y="654340"/>
                  </a:lnTo>
                  <a:close/>
                </a:path>
              </a:pathLst>
            </a:custGeom>
            <a:grpFill/>
            <a:effectLst/>
          </p:spPr>
          <p:txBody>
            <a:bodyPr rtlCol="0" anchor="ctr"/>
            <a:lstStyle/>
            <a:p>
              <a:pPr algn="ctr"/>
              <a:endParaRPr/>
            </a:p>
          </p:txBody>
        </p:sp>
      </p:grpSp>
      <p:grpSp>
        <p:nvGrpSpPr>
          <p:cNvPr id="38" name="Group 37">
            <a:extLst>
              <a:ext uri="{FF2B5EF4-FFF2-40B4-BE49-F238E27FC236}">
                <a16:creationId xmlns:a16="http://schemas.microsoft.com/office/drawing/2014/main" id="{190ED138-13EF-4914-A117-33FBABD74164}"/>
              </a:ext>
            </a:extLst>
          </p:cNvPr>
          <p:cNvGrpSpPr/>
          <p:nvPr/>
        </p:nvGrpSpPr>
        <p:grpSpPr>
          <a:xfrm>
            <a:off x="4784322" y="4367021"/>
            <a:ext cx="666256" cy="666256"/>
            <a:chOff x="6913435" y="4581144"/>
            <a:chExt cx="841248" cy="841248"/>
          </a:xfrm>
          <a:solidFill>
            <a:schemeClr val="bg1"/>
          </a:solidFill>
        </p:grpSpPr>
        <p:sp>
          <p:nvSpPr>
            <p:cNvPr id="63" name="Accent">
              <a:extLst>
                <a:ext uri="{FF2B5EF4-FFF2-40B4-BE49-F238E27FC236}">
                  <a16:creationId xmlns:a16="http://schemas.microsoft.com/office/drawing/2014/main" id="{67DAC7F7-71DF-4CCF-A04F-ED620CF6B1E2}"/>
                </a:ext>
              </a:extLst>
            </p:cNvPr>
            <p:cNvSpPr/>
            <p:nvPr/>
          </p:nvSpPr>
          <p:spPr>
            <a:xfrm>
              <a:off x="6913435" y="4581144"/>
              <a:ext cx="841248" cy="841248"/>
            </a:xfrm>
            <a:custGeom>
              <a:avLst/>
              <a:gdLst/>
              <a:ahLst/>
              <a:cxnLst/>
              <a:rect l="0" t="0" r="841248" b="841248"/>
              <a:pathLst>
                <a:path w="841248" h="841248">
                  <a:moveTo>
                    <a:pt x="286024" y="471099"/>
                  </a:moveTo>
                  <a:lnTo>
                    <a:pt x="386974" y="588874"/>
                  </a:lnTo>
                  <a:lnTo>
                    <a:pt x="391523" y="594907"/>
                  </a:lnTo>
                  <a:lnTo>
                    <a:pt x="396921" y="600194"/>
                  </a:lnTo>
                  <a:lnTo>
                    <a:pt x="403047" y="604615"/>
                  </a:lnTo>
                  <a:lnTo>
                    <a:pt x="409766" y="608073"/>
                  </a:lnTo>
                  <a:lnTo>
                    <a:pt x="416925" y="610489"/>
                  </a:lnTo>
                  <a:lnTo>
                    <a:pt x="424364" y="611809"/>
                  </a:lnTo>
                  <a:lnTo>
                    <a:pt x="431917" y="612004"/>
                  </a:lnTo>
                  <a:lnTo>
                    <a:pt x="439415" y="611069"/>
                  </a:lnTo>
                  <a:lnTo>
                    <a:pt x="446689" y="609026"/>
                  </a:lnTo>
                  <a:lnTo>
                    <a:pt x="453577" y="605920"/>
                  </a:lnTo>
                  <a:lnTo>
                    <a:pt x="459923" y="601820"/>
                  </a:lnTo>
                  <a:lnTo>
                    <a:pt x="465587" y="596819"/>
                  </a:lnTo>
                  <a:lnTo>
                    <a:pt x="470441" y="591028"/>
                  </a:lnTo>
                  <a:lnTo>
                    <a:pt x="474376" y="584578"/>
                  </a:lnTo>
                  <a:lnTo>
                    <a:pt x="477304" y="577613"/>
                  </a:lnTo>
                  <a:lnTo>
                    <a:pt x="479159" y="570289"/>
                  </a:lnTo>
                  <a:lnTo>
                    <a:pt x="479901" y="562769"/>
                  </a:lnTo>
                  <a:lnTo>
                    <a:pt x="479511" y="555224"/>
                  </a:lnTo>
                  <a:lnTo>
                    <a:pt x="454274" y="437449"/>
                  </a:lnTo>
                  <a:lnTo>
                    <a:pt x="580461" y="437449"/>
                  </a:lnTo>
                  <a:lnTo>
                    <a:pt x="584647" y="437325"/>
                  </a:lnTo>
                  <a:lnTo>
                    <a:pt x="588799" y="436786"/>
                  </a:lnTo>
                  <a:lnTo>
                    <a:pt x="592877" y="435837"/>
                  </a:lnTo>
                  <a:lnTo>
                    <a:pt x="596841" y="434486"/>
                  </a:lnTo>
                  <a:lnTo>
                    <a:pt x="600650" y="432749"/>
                  </a:lnTo>
                  <a:lnTo>
                    <a:pt x="604268" y="430641"/>
                  </a:lnTo>
                  <a:lnTo>
                    <a:pt x="607659" y="428184"/>
                  </a:lnTo>
                  <a:lnTo>
                    <a:pt x="610789" y="425402"/>
                  </a:lnTo>
                  <a:lnTo>
                    <a:pt x="613626" y="422323"/>
                  </a:lnTo>
                  <a:lnTo>
                    <a:pt x="616143" y="418977"/>
                  </a:lnTo>
                  <a:lnTo>
                    <a:pt x="618315" y="415397"/>
                  </a:lnTo>
                  <a:lnTo>
                    <a:pt x="620120" y="411619"/>
                  </a:lnTo>
                  <a:lnTo>
                    <a:pt x="621541" y="407680"/>
                  </a:lnTo>
                  <a:lnTo>
                    <a:pt x="622563" y="403619"/>
                  </a:lnTo>
                  <a:lnTo>
                    <a:pt x="623177" y="399477"/>
                  </a:lnTo>
                  <a:lnTo>
                    <a:pt x="623375" y="395295"/>
                  </a:lnTo>
                  <a:lnTo>
                    <a:pt x="623157" y="391113"/>
                  </a:lnTo>
                  <a:lnTo>
                    <a:pt x="622524" y="386974"/>
                  </a:lnTo>
                  <a:lnTo>
                    <a:pt x="588874" y="243962"/>
                  </a:lnTo>
                  <a:lnTo>
                    <a:pt x="588058" y="240073"/>
                  </a:lnTo>
                  <a:lnTo>
                    <a:pt x="586939" y="236260"/>
                  </a:lnTo>
                  <a:lnTo>
                    <a:pt x="585524" y="232547"/>
                  </a:lnTo>
                  <a:lnTo>
                    <a:pt x="583820" y="228957"/>
                  </a:lnTo>
                  <a:lnTo>
                    <a:pt x="581840" y="225512"/>
                  </a:lnTo>
                  <a:lnTo>
                    <a:pt x="579595" y="222233"/>
                  </a:lnTo>
                  <a:lnTo>
                    <a:pt x="577099" y="219142"/>
                  </a:lnTo>
                  <a:lnTo>
                    <a:pt x="574367" y="216256"/>
                  </a:lnTo>
                  <a:lnTo>
                    <a:pt x="571417" y="213594"/>
                  </a:lnTo>
                  <a:lnTo>
                    <a:pt x="568267" y="211172"/>
                  </a:lnTo>
                  <a:lnTo>
                    <a:pt x="564936" y="209005"/>
                  </a:lnTo>
                  <a:lnTo>
                    <a:pt x="561444" y="207108"/>
                  </a:lnTo>
                  <a:lnTo>
                    <a:pt x="557815" y="205491"/>
                  </a:lnTo>
                  <a:lnTo>
                    <a:pt x="554069" y="204164"/>
                  </a:lnTo>
                  <a:lnTo>
                    <a:pt x="550231" y="203136"/>
                  </a:lnTo>
                  <a:lnTo>
                    <a:pt x="546323" y="202414"/>
                  </a:lnTo>
                  <a:lnTo>
                    <a:pt x="542371" y="202000"/>
                  </a:lnTo>
                  <a:lnTo>
                    <a:pt x="538399" y="201900"/>
                  </a:lnTo>
                  <a:lnTo>
                    <a:pt x="286024" y="201900"/>
                  </a:lnTo>
                  <a:lnTo>
                    <a:pt x="286024" y="471099"/>
                  </a:lnTo>
                  <a:close/>
                </a:path>
              </a:pathLst>
            </a:custGeom>
            <a:grpFill/>
            <a:effectLst/>
          </p:spPr>
          <p:txBody>
            <a:bodyPr rtlCol="0" anchor="ctr"/>
            <a:lstStyle/>
            <a:p>
              <a:pPr algn="ctr"/>
              <a:endParaRPr/>
            </a:p>
          </p:txBody>
        </p:sp>
        <p:sp>
          <p:nvSpPr>
            <p:cNvPr id="64" name="Outline">
              <a:extLst>
                <a:ext uri="{FF2B5EF4-FFF2-40B4-BE49-F238E27FC236}">
                  <a16:creationId xmlns:a16="http://schemas.microsoft.com/office/drawing/2014/main" id="{A7EF6071-066F-45F4-9517-53EFB5C05DF0}"/>
                </a:ext>
              </a:extLst>
            </p:cNvPr>
            <p:cNvSpPr/>
            <p:nvPr/>
          </p:nvSpPr>
          <p:spPr>
            <a:xfrm>
              <a:off x="6913435" y="4581144"/>
              <a:ext cx="841248" cy="841248"/>
            </a:xfrm>
            <a:custGeom>
              <a:avLst/>
              <a:gdLst/>
              <a:ahLst/>
              <a:cxnLst/>
              <a:rect l="0" t="0" r="841248" b="841248"/>
              <a:pathLst>
                <a:path w="841248" h="841248">
                  <a:moveTo>
                    <a:pt x="190370" y="180984"/>
                  </a:moveTo>
                  <a:lnTo>
                    <a:pt x="188542" y="181144"/>
                  </a:lnTo>
                  <a:lnTo>
                    <a:pt x="186359" y="181432"/>
                  </a:lnTo>
                  <a:lnTo>
                    <a:pt x="184553" y="181750"/>
                  </a:lnTo>
                  <a:lnTo>
                    <a:pt x="182403" y="182227"/>
                  </a:lnTo>
                  <a:lnTo>
                    <a:pt x="180631" y="182702"/>
                  </a:lnTo>
                  <a:lnTo>
                    <a:pt x="178531" y="183364"/>
                  </a:lnTo>
                  <a:lnTo>
                    <a:pt x="176807" y="183991"/>
                  </a:lnTo>
                  <a:lnTo>
                    <a:pt x="174773" y="184834"/>
                  </a:lnTo>
                  <a:lnTo>
                    <a:pt x="173110" y="185609"/>
                  </a:lnTo>
                  <a:lnTo>
                    <a:pt x="171157" y="186626"/>
                  </a:lnTo>
                  <a:lnTo>
                    <a:pt x="169568" y="187543"/>
                  </a:lnTo>
                  <a:lnTo>
                    <a:pt x="167711" y="188726"/>
                  </a:lnTo>
                  <a:lnTo>
                    <a:pt x="166208" y="189778"/>
                  </a:lnTo>
                  <a:lnTo>
                    <a:pt x="164462" y="191119"/>
                  </a:lnTo>
                  <a:lnTo>
                    <a:pt x="163056" y="192298"/>
                  </a:lnTo>
                  <a:lnTo>
                    <a:pt x="161433" y="193786"/>
                  </a:lnTo>
                  <a:lnTo>
                    <a:pt x="160136" y="195083"/>
                  </a:lnTo>
                  <a:lnTo>
                    <a:pt x="158648" y="196706"/>
                  </a:lnTo>
                  <a:lnTo>
                    <a:pt x="157469" y="198112"/>
                  </a:lnTo>
                  <a:lnTo>
                    <a:pt x="156129" y="199858"/>
                  </a:lnTo>
                  <a:lnTo>
                    <a:pt x="155076" y="201361"/>
                  </a:lnTo>
                  <a:lnTo>
                    <a:pt x="153893" y="203218"/>
                  </a:lnTo>
                  <a:lnTo>
                    <a:pt x="152976" y="204807"/>
                  </a:lnTo>
                  <a:lnTo>
                    <a:pt x="151959" y="206760"/>
                  </a:lnTo>
                  <a:lnTo>
                    <a:pt x="151184" y="208423"/>
                  </a:lnTo>
                  <a:lnTo>
                    <a:pt x="150341" y="210457"/>
                  </a:lnTo>
                  <a:lnTo>
                    <a:pt x="149714" y="212181"/>
                  </a:lnTo>
                  <a:lnTo>
                    <a:pt x="149052" y="214281"/>
                  </a:lnTo>
                  <a:lnTo>
                    <a:pt x="148577" y="216053"/>
                  </a:lnTo>
                  <a:lnTo>
                    <a:pt x="148100" y="218203"/>
                  </a:lnTo>
                  <a:lnTo>
                    <a:pt x="147782" y="220009"/>
                  </a:lnTo>
                  <a:lnTo>
                    <a:pt x="147494" y="222192"/>
                  </a:lnTo>
                  <a:lnTo>
                    <a:pt x="147334" y="224020"/>
                  </a:lnTo>
                  <a:lnTo>
                    <a:pt x="147238" y="226220"/>
                  </a:lnTo>
                  <a:lnTo>
                    <a:pt x="147218" y="227137"/>
                  </a:lnTo>
                  <a:lnTo>
                    <a:pt x="147218" y="445861"/>
                  </a:lnTo>
                  <a:lnTo>
                    <a:pt x="147238" y="446779"/>
                  </a:lnTo>
                  <a:lnTo>
                    <a:pt x="147334" y="448978"/>
                  </a:lnTo>
                  <a:lnTo>
                    <a:pt x="147494" y="450806"/>
                  </a:lnTo>
                  <a:lnTo>
                    <a:pt x="147782" y="452989"/>
                  </a:lnTo>
                  <a:lnTo>
                    <a:pt x="148100" y="454796"/>
                  </a:lnTo>
                  <a:lnTo>
                    <a:pt x="148577" y="456945"/>
                  </a:lnTo>
                  <a:lnTo>
                    <a:pt x="149052" y="458718"/>
                  </a:lnTo>
                  <a:lnTo>
                    <a:pt x="149714" y="460817"/>
                  </a:lnTo>
                  <a:lnTo>
                    <a:pt x="150341" y="462541"/>
                  </a:lnTo>
                  <a:lnTo>
                    <a:pt x="151184" y="464576"/>
                  </a:lnTo>
                  <a:lnTo>
                    <a:pt x="151959" y="466238"/>
                  </a:lnTo>
                  <a:lnTo>
                    <a:pt x="152976" y="468191"/>
                  </a:lnTo>
                  <a:lnTo>
                    <a:pt x="153893" y="469780"/>
                  </a:lnTo>
                  <a:lnTo>
                    <a:pt x="155076" y="471637"/>
                  </a:lnTo>
                  <a:lnTo>
                    <a:pt x="156129" y="473140"/>
                  </a:lnTo>
                  <a:lnTo>
                    <a:pt x="157469" y="474887"/>
                  </a:lnTo>
                  <a:lnTo>
                    <a:pt x="158648" y="476292"/>
                  </a:lnTo>
                  <a:lnTo>
                    <a:pt x="160136" y="477915"/>
                  </a:lnTo>
                  <a:lnTo>
                    <a:pt x="161433" y="479213"/>
                  </a:lnTo>
                  <a:lnTo>
                    <a:pt x="163056" y="480700"/>
                  </a:lnTo>
                  <a:lnTo>
                    <a:pt x="164462" y="481880"/>
                  </a:lnTo>
                  <a:lnTo>
                    <a:pt x="166208" y="483220"/>
                  </a:lnTo>
                  <a:lnTo>
                    <a:pt x="167711" y="484272"/>
                  </a:lnTo>
                  <a:lnTo>
                    <a:pt x="169568" y="485455"/>
                  </a:lnTo>
                  <a:lnTo>
                    <a:pt x="171157" y="486373"/>
                  </a:lnTo>
                  <a:lnTo>
                    <a:pt x="173110" y="487389"/>
                  </a:lnTo>
                  <a:lnTo>
                    <a:pt x="174773" y="488165"/>
                  </a:lnTo>
                  <a:lnTo>
                    <a:pt x="176807" y="489007"/>
                  </a:lnTo>
                  <a:lnTo>
                    <a:pt x="178531" y="489635"/>
                  </a:lnTo>
                  <a:lnTo>
                    <a:pt x="180631" y="490297"/>
                  </a:lnTo>
                  <a:lnTo>
                    <a:pt x="182403" y="490772"/>
                  </a:lnTo>
                  <a:lnTo>
                    <a:pt x="184553" y="491248"/>
                  </a:lnTo>
                  <a:lnTo>
                    <a:pt x="186359" y="491567"/>
                  </a:lnTo>
                  <a:lnTo>
                    <a:pt x="188542" y="491854"/>
                  </a:lnTo>
                  <a:lnTo>
                    <a:pt x="190370" y="492014"/>
                  </a:lnTo>
                  <a:lnTo>
                    <a:pt x="192570" y="492110"/>
                  </a:lnTo>
                  <a:lnTo>
                    <a:pt x="193487" y="492130"/>
                  </a:lnTo>
                  <a:lnTo>
                    <a:pt x="260787" y="492130"/>
                  </a:lnTo>
                  <a:lnTo>
                    <a:pt x="261704" y="492110"/>
                  </a:lnTo>
                  <a:lnTo>
                    <a:pt x="263904" y="492014"/>
                  </a:lnTo>
                  <a:lnTo>
                    <a:pt x="265732" y="491854"/>
                  </a:lnTo>
                  <a:lnTo>
                    <a:pt x="267914" y="491567"/>
                  </a:lnTo>
                  <a:lnTo>
                    <a:pt x="269721" y="491248"/>
                  </a:lnTo>
                  <a:lnTo>
                    <a:pt x="271871" y="490772"/>
                  </a:lnTo>
                  <a:lnTo>
                    <a:pt x="273643" y="490297"/>
                  </a:lnTo>
                  <a:lnTo>
                    <a:pt x="274538" y="490015"/>
                  </a:lnTo>
                  <a:lnTo>
                    <a:pt x="370577" y="602060"/>
                  </a:lnTo>
                  <a:lnTo>
                    <a:pt x="374729" y="607567"/>
                  </a:lnTo>
                  <a:lnTo>
                    <a:pt x="376807" y="609932"/>
                  </a:lnTo>
                  <a:lnTo>
                    <a:pt x="382205" y="615219"/>
                  </a:lnTo>
                  <a:lnTo>
                    <a:pt x="384613" y="617247"/>
                  </a:lnTo>
                  <a:lnTo>
                    <a:pt x="390740" y="621669"/>
                  </a:lnTo>
                  <a:lnTo>
                    <a:pt x="393423" y="623315"/>
                  </a:lnTo>
                  <a:lnTo>
                    <a:pt x="400141" y="626773"/>
                  </a:lnTo>
                  <a:lnTo>
                    <a:pt x="403041" y="628000"/>
                  </a:lnTo>
                  <a:lnTo>
                    <a:pt x="410200" y="630416"/>
                  </a:lnTo>
                  <a:lnTo>
                    <a:pt x="413250" y="631196"/>
                  </a:lnTo>
                  <a:lnTo>
                    <a:pt x="420689" y="632517"/>
                  </a:lnTo>
                  <a:lnTo>
                    <a:pt x="423821" y="632833"/>
                  </a:lnTo>
                  <a:lnTo>
                    <a:pt x="431374" y="633028"/>
                  </a:lnTo>
                  <a:lnTo>
                    <a:pt x="434519" y="632874"/>
                  </a:lnTo>
                  <a:lnTo>
                    <a:pt x="442017" y="631939"/>
                  </a:lnTo>
                  <a:lnTo>
                    <a:pt x="445103" y="631317"/>
                  </a:lnTo>
                  <a:lnTo>
                    <a:pt x="452377" y="629273"/>
                  </a:lnTo>
                  <a:lnTo>
                    <a:pt x="455335" y="628198"/>
                  </a:lnTo>
                  <a:lnTo>
                    <a:pt x="462223" y="625091"/>
                  </a:lnTo>
                  <a:lnTo>
                    <a:pt x="464988" y="623586"/>
                  </a:lnTo>
                  <a:lnTo>
                    <a:pt x="471335" y="619486"/>
                  </a:lnTo>
                  <a:lnTo>
                    <a:pt x="473844" y="617585"/>
                  </a:lnTo>
                  <a:lnTo>
                    <a:pt x="479508" y="612584"/>
                  </a:lnTo>
                  <a:lnTo>
                    <a:pt x="481705" y="610329"/>
                  </a:lnTo>
                  <a:lnTo>
                    <a:pt x="486559" y="604539"/>
                  </a:lnTo>
                  <a:lnTo>
                    <a:pt x="488395" y="601981"/>
                  </a:lnTo>
                  <a:lnTo>
                    <a:pt x="492330" y="595531"/>
                  </a:lnTo>
                  <a:lnTo>
                    <a:pt x="493764" y="592728"/>
                  </a:lnTo>
                  <a:lnTo>
                    <a:pt x="496692" y="585763"/>
                  </a:lnTo>
                  <a:lnTo>
                    <a:pt x="497691" y="582778"/>
                  </a:lnTo>
                  <a:lnTo>
                    <a:pt x="499546" y="575453"/>
                  </a:lnTo>
                  <a:lnTo>
                    <a:pt x="500089" y="572352"/>
                  </a:lnTo>
                  <a:lnTo>
                    <a:pt x="500830" y="564833"/>
                  </a:lnTo>
                  <a:lnTo>
                    <a:pt x="500904" y="561686"/>
                  </a:lnTo>
                  <a:lnTo>
                    <a:pt x="500515" y="554140"/>
                  </a:lnTo>
                  <a:lnTo>
                    <a:pt x="500076" y="550817"/>
                  </a:lnTo>
                  <a:lnTo>
                    <a:pt x="480289" y="458480"/>
                  </a:lnTo>
                  <a:lnTo>
                    <a:pt x="580461" y="458480"/>
                  </a:lnTo>
                  <a:lnTo>
                    <a:pt x="581082" y="458471"/>
                  </a:lnTo>
                  <a:lnTo>
                    <a:pt x="585268" y="458347"/>
                  </a:lnTo>
                  <a:lnTo>
                    <a:pt x="587355" y="458181"/>
                  </a:lnTo>
                  <a:lnTo>
                    <a:pt x="591507" y="457642"/>
                  </a:lnTo>
                  <a:lnTo>
                    <a:pt x="593567" y="457269"/>
                  </a:lnTo>
                  <a:lnTo>
                    <a:pt x="597646" y="456320"/>
                  </a:lnTo>
                  <a:lnTo>
                    <a:pt x="599659" y="455744"/>
                  </a:lnTo>
                  <a:lnTo>
                    <a:pt x="603622" y="454394"/>
                  </a:lnTo>
                  <a:lnTo>
                    <a:pt x="605568" y="453621"/>
                  </a:lnTo>
                  <a:lnTo>
                    <a:pt x="609378" y="451884"/>
                  </a:lnTo>
                  <a:lnTo>
                    <a:pt x="611237" y="450921"/>
                  </a:lnTo>
                  <a:lnTo>
                    <a:pt x="614855" y="448814"/>
                  </a:lnTo>
                  <a:lnTo>
                    <a:pt x="616609" y="447671"/>
                  </a:lnTo>
                  <a:lnTo>
                    <a:pt x="620000" y="445214"/>
                  </a:lnTo>
                  <a:lnTo>
                    <a:pt x="621632" y="443903"/>
                  </a:lnTo>
                  <a:lnTo>
                    <a:pt x="624761" y="441121"/>
                  </a:lnTo>
                  <a:lnTo>
                    <a:pt x="626255" y="439654"/>
                  </a:lnTo>
                  <a:lnTo>
                    <a:pt x="629092" y="436574"/>
                  </a:lnTo>
                  <a:lnTo>
                    <a:pt x="630433" y="434966"/>
                  </a:lnTo>
                  <a:lnTo>
                    <a:pt x="632950" y="431620"/>
                  </a:lnTo>
                  <a:lnTo>
                    <a:pt x="634124" y="429886"/>
                  </a:lnTo>
                  <a:lnTo>
                    <a:pt x="636296" y="426306"/>
                  </a:lnTo>
                  <a:lnTo>
                    <a:pt x="637291" y="424464"/>
                  </a:lnTo>
                  <a:lnTo>
                    <a:pt x="639097" y="420686"/>
                  </a:lnTo>
                  <a:lnTo>
                    <a:pt x="639904" y="418755"/>
                  </a:lnTo>
                  <a:lnTo>
                    <a:pt x="641325" y="414816"/>
                  </a:lnTo>
                  <a:lnTo>
                    <a:pt x="641936" y="412814"/>
                  </a:lnTo>
                  <a:lnTo>
                    <a:pt x="642958" y="408753"/>
                  </a:lnTo>
                  <a:lnTo>
                    <a:pt x="643368" y="406700"/>
                  </a:lnTo>
                  <a:lnTo>
                    <a:pt x="643981" y="402558"/>
                  </a:lnTo>
                  <a:lnTo>
                    <a:pt x="644184" y="400474"/>
                  </a:lnTo>
                  <a:lnTo>
                    <a:pt x="644383" y="396291"/>
                  </a:lnTo>
                  <a:lnTo>
                    <a:pt x="644378" y="394198"/>
                  </a:lnTo>
                  <a:lnTo>
                    <a:pt x="644159" y="390016"/>
                  </a:lnTo>
                  <a:lnTo>
                    <a:pt x="643946" y="387933"/>
                  </a:lnTo>
                  <a:lnTo>
                    <a:pt x="643313" y="383794"/>
                  </a:lnTo>
                  <a:lnTo>
                    <a:pt x="642996" y="382157"/>
                  </a:lnTo>
                  <a:lnTo>
                    <a:pt x="609404" y="239394"/>
                  </a:lnTo>
                  <a:lnTo>
                    <a:pt x="608641" y="235756"/>
                  </a:lnTo>
                  <a:lnTo>
                    <a:pt x="608238" y="234150"/>
                  </a:lnTo>
                  <a:lnTo>
                    <a:pt x="607119" y="230338"/>
                  </a:lnTo>
                  <a:lnTo>
                    <a:pt x="606591" y="228768"/>
                  </a:lnTo>
                  <a:lnTo>
                    <a:pt x="605175" y="225055"/>
                  </a:lnTo>
                  <a:lnTo>
                    <a:pt x="604525" y="223533"/>
                  </a:lnTo>
                  <a:lnTo>
                    <a:pt x="602822" y="219943"/>
                  </a:lnTo>
                  <a:lnTo>
                    <a:pt x="602054" y="218476"/>
                  </a:lnTo>
                  <a:lnTo>
                    <a:pt x="600074" y="215031"/>
                  </a:lnTo>
                  <a:lnTo>
                    <a:pt x="599193" y="213629"/>
                  </a:lnTo>
                  <a:lnTo>
                    <a:pt x="596947" y="210350"/>
                  </a:lnTo>
                  <a:lnTo>
                    <a:pt x="595959" y="209022"/>
                  </a:lnTo>
                  <a:lnTo>
                    <a:pt x="593463" y="205930"/>
                  </a:lnTo>
                  <a:lnTo>
                    <a:pt x="592373" y="204684"/>
                  </a:lnTo>
                  <a:lnTo>
                    <a:pt x="589641" y="201798"/>
                  </a:lnTo>
                  <a:lnTo>
                    <a:pt x="588457" y="200642"/>
                  </a:lnTo>
                  <a:lnTo>
                    <a:pt x="585506" y="197979"/>
                  </a:lnTo>
                  <a:lnTo>
                    <a:pt x="584235" y="196920"/>
                  </a:lnTo>
                  <a:lnTo>
                    <a:pt x="581084" y="194498"/>
                  </a:lnTo>
                  <a:lnTo>
                    <a:pt x="579733" y="193541"/>
                  </a:lnTo>
                  <a:lnTo>
                    <a:pt x="576402" y="191375"/>
                  </a:lnTo>
                  <a:lnTo>
                    <a:pt x="574979" y="190527"/>
                  </a:lnTo>
                  <a:lnTo>
                    <a:pt x="571488" y="188630"/>
                  </a:lnTo>
                  <a:lnTo>
                    <a:pt x="570003" y="187897"/>
                  </a:lnTo>
                  <a:lnTo>
                    <a:pt x="566374" y="186280"/>
                  </a:lnTo>
                  <a:lnTo>
                    <a:pt x="564836" y="185666"/>
                  </a:lnTo>
                  <a:lnTo>
                    <a:pt x="561090" y="184340"/>
                  </a:lnTo>
                  <a:lnTo>
                    <a:pt x="559509" y="183849"/>
                  </a:lnTo>
                  <a:lnTo>
                    <a:pt x="555671" y="182821"/>
                  </a:lnTo>
                  <a:lnTo>
                    <a:pt x="554056" y="182456"/>
                  </a:lnTo>
                  <a:lnTo>
                    <a:pt x="550148" y="181733"/>
                  </a:lnTo>
                  <a:lnTo>
                    <a:pt x="548510" y="181496"/>
                  </a:lnTo>
                  <a:lnTo>
                    <a:pt x="544557" y="181083"/>
                  </a:lnTo>
                  <a:lnTo>
                    <a:pt x="542905" y="180976"/>
                  </a:lnTo>
                  <a:lnTo>
                    <a:pt x="538933" y="180875"/>
                  </a:lnTo>
                  <a:lnTo>
                    <a:pt x="538399" y="180868"/>
                  </a:lnTo>
                  <a:lnTo>
                    <a:pt x="286024" y="180868"/>
                  </a:lnTo>
                  <a:lnTo>
                    <a:pt x="282734" y="181127"/>
                  </a:lnTo>
                  <a:lnTo>
                    <a:pt x="279525" y="181898"/>
                  </a:lnTo>
                  <a:lnTo>
                    <a:pt x="276476" y="183161"/>
                  </a:lnTo>
                  <a:lnTo>
                    <a:pt x="275995" y="183456"/>
                  </a:lnTo>
                  <a:lnTo>
                    <a:pt x="275743" y="183364"/>
                  </a:lnTo>
                  <a:lnTo>
                    <a:pt x="273643" y="182702"/>
                  </a:lnTo>
                  <a:lnTo>
                    <a:pt x="271871" y="182227"/>
                  </a:lnTo>
                  <a:lnTo>
                    <a:pt x="269721" y="181750"/>
                  </a:lnTo>
                  <a:lnTo>
                    <a:pt x="267914" y="181432"/>
                  </a:lnTo>
                  <a:lnTo>
                    <a:pt x="265732" y="181144"/>
                  </a:lnTo>
                  <a:lnTo>
                    <a:pt x="263904" y="180984"/>
                  </a:lnTo>
                  <a:lnTo>
                    <a:pt x="261704" y="180888"/>
                  </a:lnTo>
                  <a:lnTo>
                    <a:pt x="260787" y="180868"/>
                  </a:lnTo>
                  <a:lnTo>
                    <a:pt x="193487" y="180868"/>
                  </a:lnTo>
                  <a:lnTo>
                    <a:pt x="192570" y="180888"/>
                  </a:lnTo>
                  <a:lnTo>
                    <a:pt x="190370" y="180984"/>
                  </a:lnTo>
                  <a:close/>
                  <a:moveTo>
                    <a:pt x="307056" y="227137"/>
                  </a:moveTo>
                  <a:lnTo>
                    <a:pt x="307056" y="222931"/>
                  </a:lnTo>
                  <a:lnTo>
                    <a:pt x="538132" y="222931"/>
                  </a:lnTo>
                  <a:lnTo>
                    <a:pt x="541009" y="223004"/>
                  </a:lnTo>
                  <a:lnTo>
                    <a:pt x="543313" y="223245"/>
                  </a:lnTo>
                  <a:lnTo>
                    <a:pt x="545591" y="223666"/>
                  </a:lnTo>
                  <a:lnTo>
                    <a:pt x="547829" y="224265"/>
                  </a:lnTo>
                  <a:lnTo>
                    <a:pt x="550012" y="225039"/>
                  </a:lnTo>
                  <a:lnTo>
                    <a:pt x="552129" y="225981"/>
                  </a:lnTo>
                  <a:lnTo>
                    <a:pt x="554164" y="227088"/>
                  </a:lnTo>
                  <a:lnTo>
                    <a:pt x="556106" y="228351"/>
                  </a:lnTo>
                  <a:lnTo>
                    <a:pt x="557943" y="229763"/>
                  </a:lnTo>
                  <a:lnTo>
                    <a:pt x="559663" y="231315"/>
                  </a:lnTo>
                  <a:lnTo>
                    <a:pt x="561255" y="232997"/>
                  </a:lnTo>
                  <a:lnTo>
                    <a:pt x="562711" y="234800"/>
                  </a:lnTo>
                  <a:lnTo>
                    <a:pt x="564020" y="236711"/>
                  </a:lnTo>
                  <a:lnTo>
                    <a:pt x="565174" y="238720"/>
                  </a:lnTo>
                  <a:lnTo>
                    <a:pt x="566167" y="240813"/>
                  </a:lnTo>
                  <a:lnTo>
                    <a:pt x="566992" y="242978"/>
                  </a:lnTo>
                  <a:lnTo>
                    <a:pt x="567645" y="245200"/>
                  </a:lnTo>
                  <a:lnTo>
                    <a:pt x="568290" y="248279"/>
                  </a:lnTo>
                  <a:lnTo>
                    <a:pt x="568401" y="248779"/>
                  </a:lnTo>
                  <a:lnTo>
                    <a:pt x="601860" y="390979"/>
                  </a:lnTo>
                  <a:lnTo>
                    <a:pt x="602209" y="393257"/>
                  </a:lnTo>
                  <a:lnTo>
                    <a:pt x="602318" y="395345"/>
                  </a:lnTo>
                  <a:lnTo>
                    <a:pt x="602219" y="397434"/>
                  </a:lnTo>
                  <a:lnTo>
                    <a:pt x="601912" y="399502"/>
                  </a:lnTo>
                  <a:lnTo>
                    <a:pt x="601402" y="401530"/>
                  </a:lnTo>
                  <a:lnTo>
                    <a:pt x="600693" y="403497"/>
                  </a:lnTo>
                  <a:lnTo>
                    <a:pt x="599791" y="405384"/>
                  </a:lnTo>
                  <a:lnTo>
                    <a:pt x="598706" y="407171"/>
                  </a:lnTo>
                  <a:lnTo>
                    <a:pt x="597449" y="408842"/>
                  </a:lnTo>
                  <a:lnTo>
                    <a:pt x="596032" y="410380"/>
                  </a:lnTo>
                  <a:lnTo>
                    <a:pt x="594470" y="411769"/>
                  </a:lnTo>
                  <a:lnTo>
                    <a:pt x="592776" y="412996"/>
                  </a:lnTo>
                  <a:lnTo>
                    <a:pt x="590970" y="414049"/>
                  </a:lnTo>
                  <a:lnTo>
                    <a:pt x="589067" y="414917"/>
                  </a:lnTo>
                  <a:lnTo>
                    <a:pt x="587088" y="415591"/>
                  </a:lnTo>
                  <a:lnTo>
                    <a:pt x="585051" y="416065"/>
                  </a:lnTo>
                  <a:lnTo>
                    <a:pt x="582978" y="416334"/>
                  </a:lnTo>
                  <a:lnTo>
                    <a:pt x="580150" y="416418"/>
                  </a:lnTo>
                  <a:lnTo>
                    <a:pt x="454274" y="416418"/>
                  </a:lnTo>
                  <a:lnTo>
                    <a:pt x="450882" y="416693"/>
                  </a:lnTo>
                  <a:lnTo>
                    <a:pt x="447579" y="417512"/>
                  </a:lnTo>
                  <a:lnTo>
                    <a:pt x="444451" y="418853"/>
                  </a:lnTo>
                  <a:lnTo>
                    <a:pt x="441580" y="420680"/>
                  </a:lnTo>
                  <a:lnTo>
                    <a:pt x="439042" y="422947"/>
                  </a:lnTo>
                  <a:lnTo>
                    <a:pt x="436903" y="425594"/>
                  </a:lnTo>
                  <a:lnTo>
                    <a:pt x="435218" y="428551"/>
                  </a:lnTo>
                  <a:lnTo>
                    <a:pt x="434032" y="431741"/>
                  </a:lnTo>
                  <a:lnTo>
                    <a:pt x="433377" y="435080"/>
                  </a:lnTo>
                  <a:lnTo>
                    <a:pt x="433268" y="438481"/>
                  </a:lnTo>
                  <a:lnTo>
                    <a:pt x="433710" y="441856"/>
                  </a:lnTo>
                  <a:lnTo>
                    <a:pt x="458595" y="557986"/>
                  </a:lnTo>
                  <a:lnTo>
                    <a:pt x="458816" y="562277"/>
                  </a:lnTo>
                  <a:lnTo>
                    <a:pt x="458384" y="566654"/>
                  </a:lnTo>
                  <a:lnTo>
                    <a:pt x="457304" y="570918"/>
                  </a:lnTo>
                  <a:lnTo>
                    <a:pt x="455600" y="574973"/>
                  </a:lnTo>
                  <a:lnTo>
                    <a:pt x="453309" y="578728"/>
                  </a:lnTo>
                  <a:lnTo>
                    <a:pt x="450483" y="582099"/>
                  </a:lnTo>
                  <a:lnTo>
                    <a:pt x="447186" y="585010"/>
                  </a:lnTo>
                  <a:lnTo>
                    <a:pt x="443491" y="587397"/>
                  </a:lnTo>
                  <a:lnTo>
                    <a:pt x="439482" y="589205"/>
                  </a:lnTo>
                  <a:lnTo>
                    <a:pt x="435247" y="590395"/>
                  </a:lnTo>
                  <a:lnTo>
                    <a:pt x="430882" y="590939"/>
                  </a:lnTo>
                  <a:lnTo>
                    <a:pt x="426485" y="590826"/>
                  </a:lnTo>
                  <a:lnTo>
                    <a:pt x="422154" y="590057"/>
                  </a:lnTo>
                  <a:lnTo>
                    <a:pt x="417986" y="588650"/>
                  </a:lnTo>
                  <a:lnTo>
                    <a:pt x="414075" y="586638"/>
                  </a:lnTo>
                  <a:lnTo>
                    <a:pt x="410508" y="584063"/>
                  </a:lnTo>
                  <a:lnTo>
                    <a:pt x="407366" y="580986"/>
                  </a:lnTo>
                  <a:lnTo>
                    <a:pt x="403768" y="576213"/>
                  </a:lnTo>
                  <a:lnTo>
                    <a:pt x="402942" y="575187"/>
                  </a:lnTo>
                  <a:lnTo>
                    <a:pt x="307056" y="463319"/>
                  </a:lnTo>
                  <a:lnTo>
                    <a:pt x="307056" y="445861"/>
                  </a:lnTo>
                  <a:lnTo>
                    <a:pt x="307056" y="227137"/>
                  </a:lnTo>
                  <a:close/>
                  <a:moveTo>
                    <a:pt x="260328" y="222931"/>
                  </a:moveTo>
                  <a:lnTo>
                    <a:pt x="261152" y="222967"/>
                  </a:lnTo>
                  <a:lnTo>
                    <a:pt x="261514" y="223014"/>
                  </a:lnTo>
                  <a:lnTo>
                    <a:pt x="261870" y="223093"/>
                  </a:lnTo>
                  <a:lnTo>
                    <a:pt x="262219" y="223203"/>
                  </a:lnTo>
                  <a:lnTo>
                    <a:pt x="262556" y="223343"/>
                  </a:lnTo>
                  <a:lnTo>
                    <a:pt x="262880" y="223512"/>
                  </a:lnTo>
                  <a:lnTo>
                    <a:pt x="263188" y="223708"/>
                  </a:lnTo>
                  <a:lnTo>
                    <a:pt x="263478" y="223930"/>
                  </a:lnTo>
                  <a:lnTo>
                    <a:pt x="263747" y="224177"/>
                  </a:lnTo>
                  <a:lnTo>
                    <a:pt x="263994" y="224446"/>
                  </a:lnTo>
                  <a:lnTo>
                    <a:pt x="264216" y="224736"/>
                  </a:lnTo>
                  <a:lnTo>
                    <a:pt x="264412" y="225044"/>
                  </a:lnTo>
                  <a:lnTo>
                    <a:pt x="264581" y="225368"/>
                  </a:lnTo>
                  <a:lnTo>
                    <a:pt x="264721" y="225705"/>
                  </a:lnTo>
                  <a:lnTo>
                    <a:pt x="264830" y="226053"/>
                  </a:lnTo>
                  <a:lnTo>
                    <a:pt x="264909" y="226410"/>
                  </a:lnTo>
                  <a:lnTo>
                    <a:pt x="264957" y="226772"/>
                  </a:lnTo>
                  <a:lnTo>
                    <a:pt x="264993" y="227596"/>
                  </a:lnTo>
                  <a:lnTo>
                    <a:pt x="264993" y="445403"/>
                  </a:lnTo>
                  <a:lnTo>
                    <a:pt x="264957" y="446226"/>
                  </a:lnTo>
                  <a:lnTo>
                    <a:pt x="264909" y="446588"/>
                  </a:lnTo>
                  <a:lnTo>
                    <a:pt x="264830" y="446945"/>
                  </a:lnTo>
                  <a:lnTo>
                    <a:pt x="264721" y="447293"/>
                  </a:lnTo>
                  <a:lnTo>
                    <a:pt x="264581" y="447631"/>
                  </a:lnTo>
                  <a:lnTo>
                    <a:pt x="264412" y="447955"/>
                  </a:lnTo>
                  <a:lnTo>
                    <a:pt x="264216" y="448263"/>
                  </a:lnTo>
                  <a:lnTo>
                    <a:pt x="263994" y="448552"/>
                  </a:lnTo>
                  <a:lnTo>
                    <a:pt x="263747" y="448822"/>
                  </a:lnTo>
                  <a:lnTo>
                    <a:pt x="263478" y="449068"/>
                  </a:lnTo>
                  <a:lnTo>
                    <a:pt x="263188" y="449291"/>
                  </a:lnTo>
                  <a:lnTo>
                    <a:pt x="262880" y="449487"/>
                  </a:lnTo>
                  <a:lnTo>
                    <a:pt x="262556" y="449655"/>
                  </a:lnTo>
                  <a:lnTo>
                    <a:pt x="262219" y="449795"/>
                  </a:lnTo>
                  <a:lnTo>
                    <a:pt x="261870" y="449905"/>
                  </a:lnTo>
                  <a:lnTo>
                    <a:pt x="261514" y="449984"/>
                  </a:lnTo>
                  <a:lnTo>
                    <a:pt x="261152" y="450032"/>
                  </a:lnTo>
                  <a:lnTo>
                    <a:pt x="260328" y="450068"/>
                  </a:lnTo>
                  <a:lnTo>
                    <a:pt x="193946" y="450068"/>
                  </a:lnTo>
                  <a:lnTo>
                    <a:pt x="193122" y="450032"/>
                  </a:lnTo>
                  <a:lnTo>
                    <a:pt x="192760" y="449984"/>
                  </a:lnTo>
                  <a:lnTo>
                    <a:pt x="192404" y="449905"/>
                  </a:lnTo>
                  <a:lnTo>
                    <a:pt x="192055" y="449795"/>
                  </a:lnTo>
                  <a:lnTo>
                    <a:pt x="191718" y="449655"/>
                  </a:lnTo>
                  <a:lnTo>
                    <a:pt x="191394" y="449487"/>
                  </a:lnTo>
                  <a:lnTo>
                    <a:pt x="191086" y="449291"/>
                  </a:lnTo>
                  <a:lnTo>
                    <a:pt x="190796" y="449068"/>
                  </a:lnTo>
                  <a:lnTo>
                    <a:pt x="190527" y="448822"/>
                  </a:lnTo>
                  <a:lnTo>
                    <a:pt x="190280" y="448552"/>
                  </a:lnTo>
                  <a:lnTo>
                    <a:pt x="190058" y="448263"/>
                  </a:lnTo>
                  <a:lnTo>
                    <a:pt x="189862" y="447955"/>
                  </a:lnTo>
                  <a:lnTo>
                    <a:pt x="189693" y="447631"/>
                  </a:lnTo>
                  <a:lnTo>
                    <a:pt x="189553" y="447293"/>
                  </a:lnTo>
                  <a:lnTo>
                    <a:pt x="189443" y="446945"/>
                  </a:lnTo>
                  <a:lnTo>
                    <a:pt x="189364" y="446588"/>
                  </a:lnTo>
                  <a:lnTo>
                    <a:pt x="189317" y="446226"/>
                  </a:lnTo>
                  <a:lnTo>
                    <a:pt x="189281" y="445403"/>
                  </a:lnTo>
                  <a:lnTo>
                    <a:pt x="189281" y="227596"/>
                  </a:lnTo>
                  <a:lnTo>
                    <a:pt x="189317" y="226772"/>
                  </a:lnTo>
                  <a:lnTo>
                    <a:pt x="189364" y="226410"/>
                  </a:lnTo>
                  <a:lnTo>
                    <a:pt x="189443" y="226053"/>
                  </a:lnTo>
                  <a:lnTo>
                    <a:pt x="189553" y="225705"/>
                  </a:lnTo>
                  <a:lnTo>
                    <a:pt x="189693" y="225368"/>
                  </a:lnTo>
                  <a:lnTo>
                    <a:pt x="189862" y="225044"/>
                  </a:lnTo>
                  <a:lnTo>
                    <a:pt x="190058" y="224736"/>
                  </a:lnTo>
                  <a:lnTo>
                    <a:pt x="190280" y="224446"/>
                  </a:lnTo>
                  <a:lnTo>
                    <a:pt x="190527" y="224177"/>
                  </a:lnTo>
                  <a:lnTo>
                    <a:pt x="190796" y="223930"/>
                  </a:lnTo>
                  <a:lnTo>
                    <a:pt x="191086" y="223708"/>
                  </a:lnTo>
                  <a:lnTo>
                    <a:pt x="191394" y="223512"/>
                  </a:lnTo>
                  <a:lnTo>
                    <a:pt x="191718" y="223343"/>
                  </a:lnTo>
                  <a:lnTo>
                    <a:pt x="192055" y="223203"/>
                  </a:lnTo>
                  <a:lnTo>
                    <a:pt x="192404" y="223093"/>
                  </a:lnTo>
                  <a:lnTo>
                    <a:pt x="192760" y="223014"/>
                  </a:lnTo>
                  <a:lnTo>
                    <a:pt x="193122" y="222967"/>
                  </a:lnTo>
                  <a:lnTo>
                    <a:pt x="193946" y="222931"/>
                  </a:lnTo>
                  <a:lnTo>
                    <a:pt x="260328" y="222931"/>
                  </a:lnTo>
                  <a:close/>
                </a:path>
              </a:pathLst>
            </a:custGeom>
            <a:grpFill/>
            <a:effectLst/>
          </p:spPr>
          <p:txBody>
            <a:bodyPr rtlCol="0" anchor="ctr"/>
            <a:lstStyle/>
            <a:p>
              <a:pPr algn="ctr"/>
              <a:endParaRPr/>
            </a:p>
          </p:txBody>
        </p:sp>
      </p:grpSp>
      <p:grpSp>
        <p:nvGrpSpPr>
          <p:cNvPr id="41" name="Group 40">
            <a:extLst>
              <a:ext uri="{FF2B5EF4-FFF2-40B4-BE49-F238E27FC236}">
                <a16:creationId xmlns:a16="http://schemas.microsoft.com/office/drawing/2014/main" id="{F080BFB6-3586-4468-BFBA-34D89F71D3C2}"/>
              </a:ext>
            </a:extLst>
          </p:cNvPr>
          <p:cNvGrpSpPr/>
          <p:nvPr/>
        </p:nvGrpSpPr>
        <p:grpSpPr>
          <a:xfrm>
            <a:off x="6689987" y="4381680"/>
            <a:ext cx="666256" cy="666256"/>
            <a:chOff x="1960587" y="5422392"/>
            <a:chExt cx="841248" cy="841248"/>
          </a:xfrm>
          <a:solidFill>
            <a:schemeClr val="bg1"/>
          </a:solidFill>
        </p:grpSpPr>
        <p:sp>
          <p:nvSpPr>
            <p:cNvPr id="65" name="Accent">
              <a:extLst>
                <a:ext uri="{FF2B5EF4-FFF2-40B4-BE49-F238E27FC236}">
                  <a16:creationId xmlns:a16="http://schemas.microsoft.com/office/drawing/2014/main" id="{4F806482-DC28-4587-8404-35D62E287AA7}"/>
                </a:ext>
              </a:extLst>
            </p:cNvPr>
            <p:cNvSpPr/>
            <p:nvPr/>
          </p:nvSpPr>
          <p:spPr>
            <a:xfrm>
              <a:off x="1960587" y="5422392"/>
              <a:ext cx="841248" cy="841248"/>
            </a:xfrm>
            <a:custGeom>
              <a:avLst/>
              <a:gdLst/>
              <a:ahLst/>
              <a:cxnLst/>
              <a:rect l="0" t="0" r="841248" b="841248"/>
              <a:pathLst>
                <a:path w="841248" h="841248">
                  <a:moveTo>
                    <a:pt x="168250" y="622524"/>
                  </a:moveTo>
                  <a:lnTo>
                    <a:pt x="672998" y="622524"/>
                  </a:lnTo>
                  <a:lnTo>
                    <a:pt x="420624" y="168250"/>
                  </a:lnTo>
                  <a:lnTo>
                    <a:pt x="168250" y="622524"/>
                  </a:lnTo>
                  <a:close/>
                  <a:moveTo>
                    <a:pt x="397490" y="487924"/>
                  </a:moveTo>
                  <a:lnTo>
                    <a:pt x="397490" y="336499"/>
                  </a:lnTo>
                  <a:lnTo>
                    <a:pt x="397775" y="332880"/>
                  </a:lnTo>
                  <a:lnTo>
                    <a:pt x="398622" y="329350"/>
                  </a:lnTo>
                  <a:lnTo>
                    <a:pt x="400011" y="325996"/>
                  </a:lnTo>
                  <a:lnTo>
                    <a:pt x="401908" y="322901"/>
                  </a:lnTo>
                  <a:lnTo>
                    <a:pt x="404266" y="320141"/>
                  </a:lnTo>
                  <a:lnTo>
                    <a:pt x="407026" y="317783"/>
                  </a:lnTo>
                  <a:lnTo>
                    <a:pt x="410121" y="315886"/>
                  </a:lnTo>
                  <a:lnTo>
                    <a:pt x="413475" y="314497"/>
                  </a:lnTo>
                  <a:lnTo>
                    <a:pt x="417005" y="313650"/>
                  </a:lnTo>
                  <a:lnTo>
                    <a:pt x="420624" y="313365"/>
                  </a:lnTo>
                  <a:lnTo>
                    <a:pt x="424243" y="313650"/>
                  </a:lnTo>
                  <a:lnTo>
                    <a:pt x="427773" y="314497"/>
                  </a:lnTo>
                  <a:lnTo>
                    <a:pt x="431127" y="315886"/>
                  </a:lnTo>
                  <a:lnTo>
                    <a:pt x="434222" y="317783"/>
                  </a:lnTo>
                  <a:lnTo>
                    <a:pt x="436982" y="320141"/>
                  </a:lnTo>
                  <a:lnTo>
                    <a:pt x="439340" y="322901"/>
                  </a:lnTo>
                  <a:lnTo>
                    <a:pt x="441237" y="325996"/>
                  </a:lnTo>
                  <a:lnTo>
                    <a:pt x="442626" y="329350"/>
                  </a:lnTo>
                  <a:lnTo>
                    <a:pt x="443473" y="332880"/>
                  </a:lnTo>
                  <a:lnTo>
                    <a:pt x="443758" y="336499"/>
                  </a:lnTo>
                  <a:lnTo>
                    <a:pt x="443758" y="487924"/>
                  </a:lnTo>
                  <a:lnTo>
                    <a:pt x="443473" y="491543"/>
                  </a:lnTo>
                  <a:lnTo>
                    <a:pt x="442626" y="495073"/>
                  </a:lnTo>
                  <a:lnTo>
                    <a:pt x="441237" y="498427"/>
                  </a:lnTo>
                  <a:lnTo>
                    <a:pt x="439340" y="501522"/>
                  </a:lnTo>
                  <a:lnTo>
                    <a:pt x="436982" y="504282"/>
                  </a:lnTo>
                  <a:lnTo>
                    <a:pt x="434222" y="506640"/>
                  </a:lnTo>
                  <a:lnTo>
                    <a:pt x="431127" y="508537"/>
                  </a:lnTo>
                  <a:lnTo>
                    <a:pt x="427773" y="509926"/>
                  </a:lnTo>
                  <a:lnTo>
                    <a:pt x="424243" y="510773"/>
                  </a:lnTo>
                  <a:lnTo>
                    <a:pt x="420624" y="511058"/>
                  </a:lnTo>
                  <a:lnTo>
                    <a:pt x="417005" y="510773"/>
                  </a:lnTo>
                  <a:lnTo>
                    <a:pt x="413475" y="509926"/>
                  </a:lnTo>
                  <a:lnTo>
                    <a:pt x="410121" y="508537"/>
                  </a:lnTo>
                  <a:lnTo>
                    <a:pt x="407026" y="506640"/>
                  </a:lnTo>
                  <a:lnTo>
                    <a:pt x="404266" y="504282"/>
                  </a:lnTo>
                  <a:lnTo>
                    <a:pt x="401908" y="501522"/>
                  </a:lnTo>
                  <a:lnTo>
                    <a:pt x="400011" y="498427"/>
                  </a:lnTo>
                  <a:lnTo>
                    <a:pt x="398622" y="495073"/>
                  </a:lnTo>
                  <a:lnTo>
                    <a:pt x="397775" y="491543"/>
                  </a:lnTo>
                  <a:lnTo>
                    <a:pt x="397490" y="487924"/>
                  </a:lnTo>
                  <a:close/>
                  <a:moveTo>
                    <a:pt x="445861" y="555224"/>
                  </a:moveTo>
                  <a:lnTo>
                    <a:pt x="445765" y="557423"/>
                  </a:lnTo>
                  <a:lnTo>
                    <a:pt x="445478" y="559606"/>
                  </a:lnTo>
                  <a:lnTo>
                    <a:pt x="445001" y="561756"/>
                  </a:lnTo>
                  <a:lnTo>
                    <a:pt x="444339" y="563855"/>
                  </a:lnTo>
                  <a:lnTo>
                    <a:pt x="443497" y="565889"/>
                  </a:lnTo>
                  <a:lnTo>
                    <a:pt x="442480" y="567842"/>
                  </a:lnTo>
                  <a:lnTo>
                    <a:pt x="441297" y="569699"/>
                  </a:lnTo>
                  <a:lnTo>
                    <a:pt x="439957" y="571446"/>
                  </a:lnTo>
                  <a:lnTo>
                    <a:pt x="438470" y="573069"/>
                  </a:lnTo>
                  <a:lnTo>
                    <a:pt x="436846" y="574557"/>
                  </a:lnTo>
                  <a:lnTo>
                    <a:pt x="435100" y="575897"/>
                  </a:lnTo>
                  <a:lnTo>
                    <a:pt x="433243" y="577080"/>
                  </a:lnTo>
                  <a:lnTo>
                    <a:pt x="431290" y="578097"/>
                  </a:lnTo>
                  <a:lnTo>
                    <a:pt x="429256" y="578939"/>
                  </a:lnTo>
                  <a:lnTo>
                    <a:pt x="427156" y="579601"/>
                  </a:lnTo>
                  <a:lnTo>
                    <a:pt x="425006" y="580078"/>
                  </a:lnTo>
                  <a:lnTo>
                    <a:pt x="422824" y="580365"/>
                  </a:lnTo>
                  <a:lnTo>
                    <a:pt x="420624" y="580461"/>
                  </a:lnTo>
                  <a:lnTo>
                    <a:pt x="418424" y="580365"/>
                  </a:lnTo>
                  <a:lnTo>
                    <a:pt x="416242" y="580078"/>
                  </a:lnTo>
                  <a:lnTo>
                    <a:pt x="414092" y="579601"/>
                  </a:lnTo>
                  <a:lnTo>
                    <a:pt x="411992" y="578939"/>
                  </a:lnTo>
                  <a:lnTo>
                    <a:pt x="409958" y="578097"/>
                  </a:lnTo>
                  <a:lnTo>
                    <a:pt x="408005" y="577080"/>
                  </a:lnTo>
                  <a:lnTo>
                    <a:pt x="406148" y="575897"/>
                  </a:lnTo>
                  <a:lnTo>
                    <a:pt x="404402" y="574557"/>
                  </a:lnTo>
                  <a:lnTo>
                    <a:pt x="402778" y="573069"/>
                  </a:lnTo>
                  <a:lnTo>
                    <a:pt x="401291" y="571446"/>
                  </a:lnTo>
                  <a:lnTo>
                    <a:pt x="399951" y="569699"/>
                  </a:lnTo>
                  <a:lnTo>
                    <a:pt x="398768" y="567842"/>
                  </a:lnTo>
                  <a:lnTo>
                    <a:pt x="397751" y="565889"/>
                  </a:lnTo>
                  <a:lnTo>
                    <a:pt x="396909" y="563855"/>
                  </a:lnTo>
                  <a:lnTo>
                    <a:pt x="396247" y="561756"/>
                  </a:lnTo>
                  <a:lnTo>
                    <a:pt x="395770" y="559606"/>
                  </a:lnTo>
                  <a:lnTo>
                    <a:pt x="395483" y="557423"/>
                  </a:lnTo>
                  <a:lnTo>
                    <a:pt x="395387" y="555224"/>
                  </a:lnTo>
                  <a:lnTo>
                    <a:pt x="395483" y="553024"/>
                  </a:lnTo>
                  <a:lnTo>
                    <a:pt x="395770" y="550841"/>
                  </a:lnTo>
                  <a:lnTo>
                    <a:pt x="396247" y="548692"/>
                  </a:lnTo>
                  <a:lnTo>
                    <a:pt x="396909" y="546592"/>
                  </a:lnTo>
                  <a:lnTo>
                    <a:pt x="397751" y="544558"/>
                  </a:lnTo>
                  <a:lnTo>
                    <a:pt x="398768" y="542605"/>
                  </a:lnTo>
                  <a:lnTo>
                    <a:pt x="399951" y="540748"/>
                  </a:lnTo>
                  <a:lnTo>
                    <a:pt x="401291" y="539001"/>
                  </a:lnTo>
                  <a:lnTo>
                    <a:pt x="402778" y="537378"/>
                  </a:lnTo>
                  <a:lnTo>
                    <a:pt x="404402" y="535891"/>
                  </a:lnTo>
                  <a:lnTo>
                    <a:pt x="406148" y="534550"/>
                  </a:lnTo>
                  <a:lnTo>
                    <a:pt x="408005" y="533367"/>
                  </a:lnTo>
                  <a:lnTo>
                    <a:pt x="409958" y="532351"/>
                  </a:lnTo>
                  <a:lnTo>
                    <a:pt x="411992" y="531508"/>
                  </a:lnTo>
                  <a:lnTo>
                    <a:pt x="414092" y="530846"/>
                  </a:lnTo>
                  <a:lnTo>
                    <a:pt x="416242" y="530370"/>
                  </a:lnTo>
                  <a:lnTo>
                    <a:pt x="418424" y="530082"/>
                  </a:lnTo>
                  <a:lnTo>
                    <a:pt x="420624" y="529986"/>
                  </a:lnTo>
                  <a:lnTo>
                    <a:pt x="422824" y="530082"/>
                  </a:lnTo>
                  <a:lnTo>
                    <a:pt x="425006" y="530370"/>
                  </a:lnTo>
                  <a:lnTo>
                    <a:pt x="427156" y="530846"/>
                  </a:lnTo>
                  <a:lnTo>
                    <a:pt x="429256" y="531508"/>
                  </a:lnTo>
                  <a:lnTo>
                    <a:pt x="431290" y="532351"/>
                  </a:lnTo>
                  <a:lnTo>
                    <a:pt x="433243" y="533367"/>
                  </a:lnTo>
                  <a:lnTo>
                    <a:pt x="435100" y="534550"/>
                  </a:lnTo>
                  <a:lnTo>
                    <a:pt x="436846" y="535891"/>
                  </a:lnTo>
                  <a:lnTo>
                    <a:pt x="438470" y="537378"/>
                  </a:lnTo>
                  <a:lnTo>
                    <a:pt x="439957" y="539001"/>
                  </a:lnTo>
                  <a:lnTo>
                    <a:pt x="441297" y="540748"/>
                  </a:lnTo>
                  <a:lnTo>
                    <a:pt x="442480" y="542605"/>
                  </a:lnTo>
                  <a:lnTo>
                    <a:pt x="443497" y="544558"/>
                  </a:lnTo>
                  <a:lnTo>
                    <a:pt x="444339" y="546592"/>
                  </a:lnTo>
                  <a:lnTo>
                    <a:pt x="445001" y="548692"/>
                  </a:lnTo>
                  <a:lnTo>
                    <a:pt x="445478" y="550841"/>
                  </a:lnTo>
                  <a:lnTo>
                    <a:pt x="445765" y="553024"/>
                  </a:lnTo>
                  <a:lnTo>
                    <a:pt x="445861" y="555224"/>
                  </a:lnTo>
                  <a:close/>
                </a:path>
              </a:pathLst>
            </a:custGeom>
            <a:grpFill/>
            <a:effectLst/>
          </p:spPr>
          <p:txBody>
            <a:bodyPr rtlCol="0" anchor="ctr"/>
            <a:lstStyle/>
            <a:p>
              <a:pPr algn="ctr"/>
              <a:endParaRPr/>
            </a:p>
          </p:txBody>
        </p:sp>
        <p:sp>
          <p:nvSpPr>
            <p:cNvPr id="66" name="Outline">
              <a:extLst>
                <a:ext uri="{FF2B5EF4-FFF2-40B4-BE49-F238E27FC236}">
                  <a16:creationId xmlns:a16="http://schemas.microsoft.com/office/drawing/2014/main" id="{7C6180D1-C640-4E18-9FBE-A500563989D5}"/>
                </a:ext>
              </a:extLst>
            </p:cNvPr>
            <p:cNvSpPr/>
            <p:nvPr/>
          </p:nvSpPr>
          <p:spPr>
            <a:xfrm>
              <a:off x="1960587" y="5422392"/>
              <a:ext cx="841248" cy="841248"/>
            </a:xfrm>
            <a:custGeom>
              <a:avLst/>
              <a:gdLst/>
              <a:ahLst/>
              <a:cxnLst/>
              <a:rect l="0" t="0" r="841248" b="841248"/>
              <a:pathLst>
                <a:path w="841248" h="841248">
                  <a:moveTo>
                    <a:pt x="149865" y="612310"/>
                  </a:moveTo>
                  <a:lnTo>
                    <a:pt x="148474" y="615366"/>
                  </a:lnTo>
                  <a:lnTo>
                    <a:pt x="147587" y="618605"/>
                  </a:lnTo>
                  <a:lnTo>
                    <a:pt x="147226" y="621943"/>
                  </a:lnTo>
                  <a:lnTo>
                    <a:pt x="147402" y="625297"/>
                  </a:lnTo>
                  <a:lnTo>
                    <a:pt x="148109" y="628580"/>
                  </a:lnTo>
                  <a:lnTo>
                    <a:pt x="149330" y="631708"/>
                  </a:lnTo>
                  <a:lnTo>
                    <a:pt x="151033" y="634602"/>
                  </a:lnTo>
                  <a:lnTo>
                    <a:pt x="153175" y="637188"/>
                  </a:lnTo>
                  <a:lnTo>
                    <a:pt x="155701" y="639401"/>
                  </a:lnTo>
                  <a:lnTo>
                    <a:pt x="158547" y="641183"/>
                  </a:lnTo>
                  <a:lnTo>
                    <a:pt x="161640" y="642489"/>
                  </a:lnTo>
                  <a:lnTo>
                    <a:pt x="164902" y="643287"/>
                  </a:lnTo>
                  <a:lnTo>
                    <a:pt x="168250" y="643555"/>
                  </a:lnTo>
                  <a:lnTo>
                    <a:pt x="672998" y="643555"/>
                  </a:lnTo>
                  <a:lnTo>
                    <a:pt x="676346" y="643287"/>
                  </a:lnTo>
                  <a:lnTo>
                    <a:pt x="679608" y="642489"/>
                  </a:lnTo>
                  <a:lnTo>
                    <a:pt x="682701" y="641183"/>
                  </a:lnTo>
                  <a:lnTo>
                    <a:pt x="685547" y="639401"/>
                  </a:lnTo>
                  <a:lnTo>
                    <a:pt x="688073" y="637188"/>
                  </a:lnTo>
                  <a:lnTo>
                    <a:pt x="690215" y="634602"/>
                  </a:lnTo>
                  <a:lnTo>
                    <a:pt x="691918" y="631708"/>
                  </a:lnTo>
                  <a:lnTo>
                    <a:pt x="693139" y="628580"/>
                  </a:lnTo>
                  <a:lnTo>
                    <a:pt x="693846" y="625297"/>
                  </a:lnTo>
                  <a:lnTo>
                    <a:pt x="694022" y="621943"/>
                  </a:lnTo>
                  <a:lnTo>
                    <a:pt x="693661" y="618605"/>
                  </a:lnTo>
                  <a:lnTo>
                    <a:pt x="692774" y="615366"/>
                  </a:lnTo>
                  <a:lnTo>
                    <a:pt x="691383" y="612310"/>
                  </a:lnTo>
                  <a:lnTo>
                    <a:pt x="439009" y="158036"/>
                  </a:lnTo>
                  <a:lnTo>
                    <a:pt x="437251" y="155371"/>
                  </a:lnTo>
                  <a:lnTo>
                    <a:pt x="435110" y="153002"/>
                  </a:lnTo>
                  <a:lnTo>
                    <a:pt x="432635" y="150985"/>
                  </a:lnTo>
                  <a:lnTo>
                    <a:pt x="429883" y="149366"/>
                  </a:lnTo>
                  <a:lnTo>
                    <a:pt x="426918" y="148182"/>
                  </a:lnTo>
                  <a:lnTo>
                    <a:pt x="423808" y="147461"/>
                  </a:lnTo>
                  <a:lnTo>
                    <a:pt x="420624" y="147218"/>
                  </a:lnTo>
                  <a:lnTo>
                    <a:pt x="417440" y="147461"/>
                  </a:lnTo>
                  <a:lnTo>
                    <a:pt x="414330" y="148182"/>
                  </a:lnTo>
                  <a:lnTo>
                    <a:pt x="411365" y="149366"/>
                  </a:lnTo>
                  <a:lnTo>
                    <a:pt x="408613" y="150985"/>
                  </a:lnTo>
                  <a:lnTo>
                    <a:pt x="406138" y="153002"/>
                  </a:lnTo>
                  <a:lnTo>
                    <a:pt x="403997" y="155371"/>
                  </a:lnTo>
                  <a:lnTo>
                    <a:pt x="402239" y="158036"/>
                  </a:lnTo>
                  <a:lnTo>
                    <a:pt x="149865" y="612310"/>
                  </a:lnTo>
                  <a:close/>
                  <a:moveTo>
                    <a:pt x="637256" y="601492"/>
                  </a:moveTo>
                  <a:lnTo>
                    <a:pt x="203992" y="601492"/>
                  </a:lnTo>
                  <a:lnTo>
                    <a:pt x="420624" y="211555"/>
                  </a:lnTo>
                  <a:lnTo>
                    <a:pt x="637256" y="601492"/>
                  </a:lnTo>
                  <a:close/>
                </a:path>
              </a:pathLst>
            </a:custGeom>
            <a:grpFill/>
            <a:effectLst/>
          </p:spPr>
          <p:txBody>
            <a:bodyPr rtlCol="0" anchor="ctr"/>
            <a:lstStyle/>
            <a:p>
              <a:pPr algn="ctr"/>
              <a:endParaRPr/>
            </a:p>
          </p:txBody>
        </p:sp>
      </p:grpSp>
      <p:grpSp>
        <p:nvGrpSpPr>
          <p:cNvPr id="49" name="Group 48">
            <a:extLst>
              <a:ext uri="{FF2B5EF4-FFF2-40B4-BE49-F238E27FC236}">
                <a16:creationId xmlns:a16="http://schemas.microsoft.com/office/drawing/2014/main" id="{B04EB68C-A39A-47FD-8C3E-266A96508E2D}"/>
              </a:ext>
            </a:extLst>
          </p:cNvPr>
          <p:cNvGrpSpPr/>
          <p:nvPr/>
        </p:nvGrpSpPr>
        <p:grpSpPr>
          <a:xfrm>
            <a:off x="806586" y="1508836"/>
            <a:ext cx="3262166" cy="1967984"/>
            <a:chOff x="806586" y="1537216"/>
            <a:chExt cx="3262166" cy="1967984"/>
          </a:xfrm>
        </p:grpSpPr>
        <p:sp>
          <p:nvSpPr>
            <p:cNvPr id="47" name="TextBox 46">
              <a:extLst>
                <a:ext uri="{FF2B5EF4-FFF2-40B4-BE49-F238E27FC236}">
                  <a16:creationId xmlns:a16="http://schemas.microsoft.com/office/drawing/2014/main" id="{BF03FA8B-076E-45F8-B7AA-C985FDCAF979}"/>
                </a:ext>
              </a:extLst>
            </p:cNvPr>
            <p:cNvSpPr txBox="1"/>
            <p:nvPr/>
          </p:nvSpPr>
          <p:spPr>
            <a:xfrm>
              <a:off x="806586" y="1537216"/>
              <a:ext cx="3108993" cy="492443"/>
            </a:xfrm>
            <a:prstGeom prst="rect">
              <a:avLst/>
            </a:prstGeom>
            <a:noFill/>
          </p:spPr>
          <p:txBody>
            <a:bodyPr wrap="square" lIns="0" tIns="0" rIns="0" bIns="0" anchor="b">
              <a:noAutofit/>
            </a:bodyPr>
            <a:lstStyle/>
            <a:p>
              <a:pPr>
                <a:lnSpc>
                  <a:spcPct val="114000"/>
                </a:lnSpc>
              </a:pPr>
              <a:r>
                <a:rPr lang="da-DK" b="1" dirty="0">
                  <a:solidFill>
                    <a:srgbClr val="BE0100"/>
                  </a:solidFill>
                </a:rPr>
                <a:t>Strengths</a:t>
              </a:r>
              <a:endParaRPr lang="en-US" b="1" dirty="0">
                <a:solidFill>
                  <a:srgbClr val="BE0100"/>
                </a:solidFill>
              </a:endParaRPr>
            </a:p>
          </p:txBody>
        </p:sp>
        <p:sp>
          <p:nvSpPr>
            <p:cNvPr id="48" name="TextBox 47">
              <a:extLst>
                <a:ext uri="{FF2B5EF4-FFF2-40B4-BE49-F238E27FC236}">
                  <a16:creationId xmlns:a16="http://schemas.microsoft.com/office/drawing/2014/main" id="{7B073278-FC19-401E-BCCD-3562F01B8F43}"/>
                </a:ext>
              </a:extLst>
            </p:cNvPr>
            <p:cNvSpPr txBox="1">
              <a:spLocks/>
            </p:cNvSpPr>
            <p:nvPr/>
          </p:nvSpPr>
          <p:spPr>
            <a:xfrm>
              <a:off x="806586" y="2182059"/>
              <a:ext cx="3262166" cy="1323141"/>
            </a:xfrm>
            <a:prstGeom prst="rect">
              <a:avLst/>
            </a:prstGeom>
            <a:noFill/>
          </p:spPr>
          <p:txBody>
            <a:bodyPr wrap="square" lIns="0" tIns="0" rIns="0" bIns="0">
              <a:noAutofit/>
            </a:bodyPr>
            <a:lstStyle/>
            <a:p>
              <a:pPr>
                <a:lnSpc>
                  <a:spcPct val="114000"/>
                </a:lnSpc>
              </a:pPr>
              <a:r>
                <a:rPr lang="en-US" sz="1600" dirty="0"/>
                <a:t>A trusted brand, 9M active customers, prime store locations, and strong vendor relationships remain real assets to build on.</a:t>
              </a:r>
            </a:p>
          </p:txBody>
        </p:sp>
      </p:grpSp>
      <p:grpSp>
        <p:nvGrpSpPr>
          <p:cNvPr id="50" name="Group 49">
            <a:extLst>
              <a:ext uri="{FF2B5EF4-FFF2-40B4-BE49-F238E27FC236}">
                <a16:creationId xmlns:a16="http://schemas.microsoft.com/office/drawing/2014/main" id="{C36B8F6F-2B44-4D21-BC81-F784D83D4653}"/>
              </a:ext>
            </a:extLst>
          </p:cNvPr>
          <p:cNvGrpSpPr/>
          <p:nvPr/>
        </p:nvGrpSpPr>
        <p:grpSpPr>
          <a:xfrm>
            <a:off x="806586" y="3921087"/>
            <a:ext cx="3262166" cy="1967984"/>
            <a:chOff x="806586" y="1537216"/>
            <a:chExt cx="3262166" cy="1967984"/>
          </a:xfrm>
        </p:grpSpPr>
        <p:sp>
          <p:nvSpPr>
            <p:cNvPr id="51" name="TextBox 50">
              <a:extLst>
                <a:ext uri="{FF2B5EF4-FFF2-40B4-BE49-F238E27FC236}">
                  <a16:creationId xmlns:a16="http://schemas.microsoft.com/office/drawing/2014/main" id="{5CCE022D-E45F-47D0-BD4A-4C87BC756956}"/>
                </a:ext>
              </a:extLst>
            </p:cNvPr>
            <p:cNvSpPr txBox="1"/>
            <p:nvPr/>
          </p:nvSpPr>
          <p:spPr>
            <a:xfrm>
              <a:off x="806586" y="1537216"/>
              <a:ext cx="3108993" cy="492443"/>
            </a:xfrm>
            <a:prstGeom prst="rect">
              <a:avLst/>
            </a:prstGeom>
            <a:noFill/>
          </p:spPr>
          <p:txBody>
            <a:bodyPr wrap="square" lIns="0" tIns="0" rIns="0" bIns="0" anchor="b">
              <a:noAutofit/>
            </a:bodyPr>
            <a:lstStyle/>
            <a:p>
              <a:pPr>
                <a:lnSpc>
                  <a:spcPct val="114000"/>
                </a:lnSpc>
              </a:pPr>
              <a:r>
                <a:rPr lang="da-DK" b="1" dirty="0">
                  <a:solidFill>
                    <a:srgbClr val="FF9797"/>
                  </a:solidFill>
                </a:rPr>
                <a:t>Weaknesses</a:t>
              </a:r>
              <a:endParaRPr lang="en-US" b="1" dirty="0">
                <a:solidFill>
                  <a:srgbClr val="FF9797"/>
                </a:solidFill>
              </a:endParaRPr>
            </a:p>
          </p:txBody>
        </p:sp>
        <p:sp>
          <p:nvSpPr>
            <p:cNvPr id="52" name="TextBox 51">
              <a:extLst>
                <a:ext uri="{FF2B5EF4-FFF2-40B4-BE49-F238E27FC236}">
                  <a16:creationId xmlns:a16="http://schemas.microsoft.com/office/drawing/2014/main" id="{7A775824-DF22-49F6-8852-32F842B461F3}"/>
                </a:ext>
              </a:extLst>
            </p:cNvPr>
            <p:cNvSpPr txBox="1">
              <a:spLocks/>
            </p:cNvSpPr>
            <p:nvPr/>
          </p:nvSpPr>
          <p:spPr>
            <a:xfrm>
              <a:off x="806586" y="2182059"/>
              <a:ext cx="3262166" cy="1323141"/>
            </a:xfrm>
            <a:prstGeom prst="rect">
              <a:avLst/>
            </a:prstGeom>
            <a:noFill/>
          </p:spPr>
          <p:txBody>
            <a:bodyPr wrap="square" lIns="0" tIns="0" rIns="0" bIns="0">
              <a:noAutofit/>
            </a:bodyPr>
            <a:lstStyle/>
            <a:p>
              <a:pPr>
                <a:lnSpc>
                  <a:spcPct val="114000"/>
                </a:lnSpc>
              </a:pPr>
              <a:r>
                <a:rPr lang="en-US" sz="1600" dirty="0"/>
                <a:t>High fixed costs, aged inventory, fragmented systems, and a digital experience that trails competitors.</a:t>
              </a:r>
            </a:p>
          </p:txBody>
        </p:sp>
      </p:grpSp>
      <p:grpSp>
        <p:nvGrpSpPr>
          <p:cNvPr id="53" name="Group 52">
            <a:extLst>
              <a:ext uri="{FF2B5EF4-FFF2-40B4-BE49-F238E27FC236}">
                <a16:creationId xmlns:a16="http://schemas.microsoft.com/office/drawing/2014/main" id="{30C2A8B2-DE4A-4546-A7BA-FF88F626D869}"/>
              </a:ext>
            </a:extLst>
          </p:cNvPr>
          <p:cNvGrpSpPr/>
          <p:nvPr/>
        </p:nvGrpSpPr>
        <p:grpSpPr>
          <a:xfrm>
            <a:off x="8150802" y="1508836"/>
            <a:ext cx="3262166" cy="1967984"/>
            <a:chOff x="806586" y="1537216"/>
            <a:chExt cx="3262166" cy="1967984"/>
          </a:xfrm>
        </p:grpSpPr>
        <p:sp>
          <p:nvSpPr>
            <p:cNvPr id="54" name="TextBox 53">
              <a:extLst>
                <a:ext uri="{FF2B5EF4-FFF2-40B4-BE49-F238E27FC236}">
                  <a16:creationId xmlns:a16="http://schemas.microsoft.com/office/drawing/2014/main" id="{BD72DE74-030B-40A5-809A-3B46DAAA1D10}"/>
                </a:ext>
              </a:extLst>
            </p:cNvPr>
            <p:cNvSpPr txBox="1"/>
            <p:nvPr/>
          </p:nvSpPr>
          <p:spPr>
            <a:xfrm>
              <a:off x="806586" y="1537216"/>
              <a:ext cx="3108993" cy="492443"/>
            </a:xfrm>
            <a:prstGeom prst="rect">
              <a:avLst/>
            </a:prstGeom>
            <a:noFill/>
          </p:spPr>
          <p:txBody>
            <a:bodyPr wrap="square" lIns="0" tIns="0" rIns="0" bIns="0" anchor="b">
              <a:noAutofit/>
            </a:bodyPr>
            <a:lstStyle/>
            <a:p>
              <a:pPr>
                <a:lnSpc>
                  <a:spcPct val="114000"/>
                </a:lnSpc>
              </a:pPr>
              <a:r>
                <a:rPr lang="da-DK" b="1" dirty="0">
                  <a:solidFill>
                    <a:srgbClr val="760000"/>
                  </a:solidFill>
                </a:rPr>
                <a:t>Opportunities</a:t>
              </a:r>
              <a:endParaRPr lang="en-US" b="1" dirty="0">
                <a:solidFill>
                  <a:srgbClr val="760000"/>
                </a:solidFill>
              </a:endParaRPr>
            </a:p>
          </p:txBody>
        </p:sp>
        <p:sp>
          <p:nvSpPr>
            <p:cNvPr id="55" name="TextBox 54">
              <a:extLst>
                <a:ext uri="{FF2B5EF4-FFF2-40B4-BE49-F238E27FC236}">
                  <a16:creationId xmlns:a16="http://schemas.microsoft.com/office/drawing/2014/main" id="{04939D45-79A2-4215-93F8-E7F0DC741A81}"/>
                </a:ext>
              </a:extLst>
            </p:cNvPr>
            <p:cNvSpPr txBox="1">
              <a:spLocks/>
            </p:cNvSpPr>
            <p:nvPr/>
          </p:nvSpPr>
          <p:spPr>
            <a:xfrm>
              <a:off x="806586" y="2182059"/>
              <a:ext cx="3262166" cy="1323141"/>
            </a:xfrm>
            <a:prstGeom prst="rect">
              <a:avLst/>
            </a:prstGeom>
            <a:noFill/>
          </p:spPr>
          <p:txBody>
            <a:bodyPr wrap="square" lIns="0" tIns="0" rIns="0" bIns="0">
              <a:noAutofit/>
            </a:bodyPr>
            <a:lstStyle/>
            <a:p>
              <a:pPr>
                <a:lnSpc>
                  <a:spcPct val="114000"/>
                </a:lnSpc>
              </a:pPr>
              <a:r>
                <a:rPr lang="en-US" sz="1600" dirty="0"/>
                <a:t>Fast-growing online demand, loyalty data we under-use, and clear cost-out potential across the estate.</a:t>
              </a:r>
            </a:p>
          </p:txBody>
        </p:sp>
      </p:grpSp>
      <p:grpSp>
        <p:nvGrpSpPr>
          <p:cNvPr id="56" name="Group 55">
            <a:extLst>
              <a:ext uri="{FF2B5EF4-FFF2-40B4-BE49-F238E27FC236}">
                <a16:creationId xmlns:a16="http://schemas.microsoft.com/office/drawing/2014/main" id="{E2180A37-AD18-4DE5-92E5-BA2F7A44F1D7}"/>
              </a:ext>
            </a:extLst>
          </p:cNvPr>
          <p:cNvGrpSpPr/>
          <p:nvPr/>
        </p:nvGrpSpPr>
        <p:grpSpPr>
          <a:xfrm>
            <a:off x="8150802" y="3921087"/>
            <a:ext cx="3262166" cy="1967984"/>
            <a:chOff x="806586" y="1537216"/>
            <a:chExt cx="3262166" cy="1967984"/>
          </a:xfrm>
        </p:grpSpPr>
        <p:sp>
          <p:nvSpPr>
            <p:cNvPr id="57" name="TextBox 56">
              <a:extLst>
                <a:ext uri="{FF2B5EF4-FFF2-40B4-BE49-F238E27FC236}">
                  <a16:creationId xmlns:a16="http://schemas.microsoft.com/office/drawing/2014/main" id="{C5B8F9AB-D063-4C96-8BFB-25ABFF40494B}"/>
                </a:ext>
              </a:extLst>
            </p:cNvPr>
            <p:cNvSpPr txBox="1"/>
            <p:nvPr/>
          </p:nvSpPr>
          <p:spPr>
            <a:xfrm>
              <a:off x="806586" y="1537216"/>
              <a:ext cx="3108993" cy="492443"/>
            </a:xfrm>
            <a:prstGeom prst="rect">
              <a:avLst/>
            </a:prstGeom>
            <a:noFill/>
          </p:spPr>
          <p:txBody>
            <a:bodyPr wrap="square" lIns="0" tIns="0" rIns="0" bIns="0" anchor="b">
              <a:noAutofit/>
            </a:bodyPr>
            <a:lstStyle/>
            <a:p>
              <a:pPr>
                <a:lnSpc>
                  <a:spcPct val="114000"/>
                </a:lnSpc>
              </a:pPr>
              <a:r>
                <a:rPr lang="da-DK" b="1" dirty="0">
                  <a:solidFill>
                    <a:srgbClr val="460000"/>
                  </a:solidFill>
                </a:rPr>
                <a:t>Threats</a:t>
              </a:r>
              <a:endParaRPr lang="en-US" b="1" dirty="0">
                <a:solidFill>
                  <a:srgbClr val="460000"/>
                </a:solidFill>
              </a:endParaRPr>
            </a:p>
          </p:txBody>
        </p:sp>
        <p:sp>
          <p:nvSpPr>
            <p:cNvPr id="58" name="TextBox 57">
              <a:extLst>
                <a:ext uri="{FF2B5EF4-FFF2-40B4-BE49-F238E27FC236}">
                  <a16:creationId xmlns:a16="http://schemas.microsoft.com/office/drawing/2014/main" id="{4216DC19-5131-42B9-8542-9C4F197C6C27}"/>
                </a:ext>
              </a:extLst>
            </p:cNvPr>
            <p:cNvSpPr txBox="1">
              <a:spLocks/>
            </p:cNvSpPr>
            <p:nvPr/>
          </p:nvSpPr>
          <p:spPr>
            <a:xfrm>
              <a:off x="806586" y="2182059"/>
              <a:ext cx="3262166" cy="1323141"/>
            </a:xfrm>
            <a:prstGeom prst="rect">
              <a:avLst/>
            </a:prstGeom>
            <a:noFill/>
          </p:spPr>
          <p:txBody>
            <a:bodyPr wrap="square" lIns="0" tIns="0" rIns="0" bIns="0">
              <a:noAutofit/>
            </a:bodyPr>
            <a:lstStyle/>
            <a:p>
              <a:pPr>
                <a:lnSpc>
                  <a:spcPct val="114000"/>
                </a:lnSpc>
              </a:pPr>
              <a:r>
                <a:rPr lang="en-US" sz="1600" dirty="0"/>
                <a:t>Digital-native rivals, margin-eroding price competition, and a tightening credit market if action stalls.</a:t>
              </a:r>
            </a:p>
          </p:txBody>
        </p:sp>
      </p:grpSp>
      <p:sp>
        <p:nvSpPr>
          <p:cNvPr id="13" name="Footer Placeholder 12">
            <a:extLst>
              <a:ext uri="{FF2B5EF4-FFF2-40B4-BE49-F238E27FC236}">
                <a16:creationId xmlns:a16="http://schemas.microsoft.com/office/drawing/2014/main" id="{4D95EC8E-CB99-CEC6-7A6E-967BCDB1E36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4318575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6BF88-B517-482E-9DA3-7CBB22C2D420}"/>
              </a:ext>
            </a:extLst>
          </p:cNvPr>
          <p:cNvSpPr>
            <a:spLocks noGrp="1"/>
          </p:cNvSpPr>
          <p:nvPr>
            <p:ph type="title"/>
          </p:nvPr>
        </p:nvSpPr>
        <p:spPr/>
        <p:txBody>
          <a:bodyPr/>
          <a:lstStyle/>
          <a:p>
            <a:r>
              <a:rPr lang="en-US" dirty="0"/>
              <a:t>How We Compare to Peers</a:t>
            </a:r>
          </a:p>
        </p:txBody>
      </p:sp>
      <p:graphicFrame>
        <p:nvGraphicFramePr>
          <p:cNvPr id="3" name="Table 8">
            <a:extLst>
              <a:ext uri="{FF2B5EF4-FFF2-40B4-BE49-F238E27FC236}">
                <a16:creationId xmlns:a16="http://schemas.microsoft.com/office/drawing/2014/main" id="{A28A977C-1923-464F-8449-43E2DAC4E5BB}"/>
              </a:ext>
            </a:extLst>
          </p:cNvPr>
          <p:cNvGraphicFramePr>
            <a:graphicFrameLocks noGrp="1"/>
          </p:cNvGraphicFramePr>
          <p:nvPr>
            <p:extLst>
              <p:ext uri="{D42A27DB-BD31-4B8C-83A1-F6EECF244321}">
                <p14:modId xmlns:p14="http://schemas.microsoft.com/office/powerpoint/2010/main" val="2462892791"/>
              </p:ext>
            </p:extLst>
          </p:nvPr>
        </p:nvGraphicFramePr>
        <p:xfrm>
          <a:off x="2550159" y="1374712"/>
          <a:ext cx="9346872" cy="3896683"/>
        </p:xfrm>
        <a:graphic>
          <a:graphicData uri="http://schemas.openxmlformats.org/drawingml/2006/table">
            <a:tbl>
              <a:tblPr firstRow="1" bandRow="1">
                <a:tableStyleId>{5C22544A-7EE6-4342-B048-85BDC9FD1C3A}</a:tableStyleId>
              </a:tblPr>
              <a:tblGrid>
                <a:gridCol w="1716815">
                  <a:extLst>
                    <a:ext uri="{9D8B030D-6E8A-4147-A177-3AD203B41FA5}">
                      <a16:colId xmlns:a16="http://schemas.microsoft.com/office/drawing/2014/main" val="211726525"/>
                    </a:ext>
                  </a:extLst>
                </a:gridCol>
                <a:gridCol w="1716815">
                  <a:extLst>
                    <a:ext uri="{9D8B030D-6E8A-4147-A177-3AD203B41FA5}">
                      <a16:colId xmlns:a16="http://schemas.microsoft.com/office/drawing/2014/main" val="3035285715"/>
                    </a:ext>
                  </a:extLst>
                </a:gridCol>
                <a:gridCol w="1716815">
                  <a:extLst>
                    <a:ext uri="{9D8B030D-6E8A-4147-A177-3AD203B41FA5}">
                      <a16:colId xmlns:a16="http://schemas.microsoft.com/office/drawing/2014/main" val="4170782825"/>
                    </a:ext>
                  </a:extLst>
                </a:gridCol>
                <a:gridCol w="4196427">
                  <a:extLst>
                    <a:ext uri="{9D8B030D-6E8A-4147-A177-3AD203B41FA5}">
                      <a16:colId xmlns:a16="http://schemas.microsoft.com/office/drawing/2014/main" val="920719848"/>
                    </a:ext>
                  </a:extLst>
                </a:gridCol>
              </a:tblGrid>
              <a:tr h="556669">
                <a:tc>
                  <a:txBody>
                    <a:bodyPr/>
                    <a:lstStyle/>
                    <a:p>
                      <a:r>
                        <a:rPr lang="en-PH" sz="1600" dirty="0">
                          <a:solidFill>
                            <a:schemeClr val="accent1"/>
                          </a:solidFill>
                        </a:rPr>
                        <a:t>Rev Δ</a:t>
                      </a:r>
                    </a:p>
                  </a:txBody>
                  <a:tcPr anchor="b">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PH" sz="1600" dirty="0">
                          <a:solidFill>
                            <a:schemeClr val="accent1"/>
                          </a:solidFill>
                        </a:rPr>
                        <a:t>EBITDA</a:t>
                      </a:r>
                    </a:p>
                  </a:txBody>
                  <a:tcPr anchor="b">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PH" sz="1600" dirty="0">
                          <a:solidFill>
                            <a:schemeClr val="accent1"/>
                          </a:solidFill>
                        </a:rPr>
                        <a:t>Online %</a:t>
                      </a:r>
                    </a:p>
                  </a:txBody>
                  <a:tcPr anchor="b">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PH" sz="1600" dirty="0">
                          <a:solidFill>
                            <a:schemeClr val="accent1"/>
                          </a:solidFill>
                        </a:rPr>
                        <a:t>Comp sales</a:t>
                      </a:r>
                    </a:p>
                  </a:txBody>
                  <a:tcPr anchor="b">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21204813"/>
                  </a:ext>
                </a:extLst>
              </a:tr>
              <a:tr h="556669">
                <a:tc>
                  <a:txBody>
                    <a:bodyPr/>
                    <a:lstStyle/>
                    <a:p>
                      <a:r>
                        <a:rPr lang="en-PH" sz="1600" dirty="0">
                          <a:latin typeface="+mn-lt"/>
                        </a:rPr>
                        <a:t>-7%</a:t>
                      </a:r>
                    </a:p>
                  </a:txBody>
                  <a:tcP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2.1%</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22%</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-7.5%</a:t>
                      </a:r>
                    </a:p>
                  </a:txBody>
                  <a:tcP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689855428"/>
                  </a:ext>
                </a:extLst>
              </a:tr>
              <a:tr h="5566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+3%</a:t>
                      </a:r>
                    </a:p>
                  </a:txBody>
                  <a:tcP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8.4%</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41%</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+2.1%</a:t>
                      </a:r>
                    </a:p>
                  </a:txBody>
                  <a:tcP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192703758"/>
                  </a:ext>
                </a:extLst>
              </a:tr>
              <a:tr h="5566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+5%</a:t>
                      </a:r>
                    </a:p>
                  </a:txBody>
                  <a:tcP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9.1%</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55%</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+4.0%</a:t>
                      </a:r>
                    </a:p>
                  </a:txBody>
                  <a:tcP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450149579"/>
                  </a:ext>
                </a:extLst>
              </a:tr>
              <a:tr h="5566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+1%</a:t>
                      </a:r>
                    </a:p>
                  </a:txBody>
                  <a:tcP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6.2%</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38%</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-0.5%</a:t>
                      </a:r>
                    </a:p>
                  </a:txBody>
                  <a:tcP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772331335"/>
                  </a:ext>
                </a:extLst>
              </a:tr>
              <a:tr h="5566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-2%</a:t>
                      </a:r>
                    </a:p>
                  </a:txBody>
                  <a:tcP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4.8%</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29%</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-2.0%</a:t>
                      </a:r>
                    </a:p>
                  </a:txBody>
                  <a:tcP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974993539"/>
                  </a:ext>
                </a:extLst>
              </a:tr>
              <a:tr h="5566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+2%</a:t>
                      </a:r>
                    </a:p>
                  </a:txBody>
                  <a:tcP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7.5%</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40%</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+1.0%</a:t>
                      </a:r>
                    </a:p>
                  </a:txBody>
                  <a:tcP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4082506501"/>
                  </a:ext>
                </a:extLst>
              </a:tr>
            </a:tbl>
          </a:graphicData>
        </a:graphic>
      </p:graphicFrame>
      <p:grpSp>
        <p:nvGrpSpPr>
          <p:cNvPr id="18" name="Group 17">
            <a:extLst>
              <a:ext uri="{FF2B5EF4-FFF2-40B4-BE49-F238E27FC236}">
                <a16:creationId xmlns:a16="http://schemas.microsoft.com/office/drawing/2014/main" id="{ACA47A28-C731-4D79-B275-48A862A01EEE}"/>
              </a:ext>
            </a:extLst>
          </p:cNvPr>
          <p:cNvGrpSpPr/>
          <p:nvPr/>
        </p:nvGrpSpPr>
        <p:grpSpPr>
          <a:xfrm>
            <a:off x="294968" y="1931348"/>
            <a:ext cx="2148511" cy="3457422"/>
            <a:chOff x="294968" y="2217509"/>
            <a:chExt cx="2148511" cy="3457422"/>
          </a:xfrm>
          <a:gradFill flip="none" rotWithShape="1">
            <a:gsLst>
              <a:gs pos="0">
                <a:schemeClr val="accent1"/>
              </a:gs>
              <a:gs pos="100000">
                <a:schemeClr val="accent3"/>
              </a:gs>
            </a:gsLst>
            <a:lin ang="5400000" scaled="1"/>
            <a:tileRect/>
          </a:gradFill>
        </p:grpSpPr>
        <p:sp>
          <p:nvSpPr>
            <p:cNvPr id="4" name="Arrow: Down 3">
              <a:extLst>
                <a:ext uri="{FF2B5EF4-FFF2-40B4-BE49-F238E27FC236}">
                  <a16:creationId xmlns:a16="http://schemas.microsoft.com/office/drawing/2014/main" id="{96F55C2F-68AD-4666-A781-673711C1CA39}"/>
                </a:ext>
              </a:extLst>
            </p:cNvPr>
            <p:cNvSpPr/>
            <p:nvPr/>
          </p:nvSpPr>
          <p:spPr>
            <a:xfrm>
              <a:off x="294968" y="2217509"/>
              <a:ext cx="2148511" cy="635876"/>
            </a:xfrm>
            <a:prstGeom prst="downArrow">
              <a:avLst>
                <a:gd name="adj1" fmla="val 100000"/>
                <a:gd name="adj2" fmla="val 2778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dirty="0"/>
                <a:t>Meridian</a:t>
              </a:r>
            </a:p>
          </p:txBody>
        </p:sp>
        <p:sp>
          <p:nvSpPr>
            <p:cNvPr id="5" name="Arrow: Chevron 4">
              <a:extLst>
                <a:ext uri="{FF2B5EF4-FFF2-40B4-BE49-F238E27FC236}">
                  <a16:creationId xmlns:a16="http://schemas.microsoft.com/office/drawing/2014/main" id="{7359A41C-AC47-4B49-AF18-E22973E172AD}"/>
                </a:ext>
              </a:extLst>
            </p:cNvPr>
            <p:cNvSpPr/>
            <p:nvPr/>
          </p:nvSpPr>
          <p:spPr>
            <a:xfrm rot="5400000">
              <a:off x="1019947" y="1994164"/>
              <a:ext cx="698553" cy="2148509"/>
            </a:xfrm>
            <a:prstGeom prst="chevron">
              <a:avLst>
                <a:gd name="adj" fmla="val 245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PH" dirty="0"/>
                <a:t>Peer A</a:t>
              </a:r>
            </a:p>
          </p:txBody>
        </p:sp>
        <p:sp>
          <p:nvSpPr>
            <p:cNvPr id="6" name="Arrow: Chevron 5">
              <a:extLst>
                <a:ext uri="{FF2B5EF4-FFF2-40B4-BE49-F238E27FC236}">
                  <a16:creationId xmlns:a16="http://schemas.microsoft.com/office/drawing/2014/main" id="{983905D8-0566-4358-8374-E6C3ADDC419C}"/>
                </a:ext>
              </a:extLst>
            </p:cNvPr>
            <p:cNvSpPr/>
            <p:nvPr/>
          </p:nvSpPr>
          <p:spPr>
            <a:xfrm rot="5400000">
              <a:off x="1019947" y="2558474"/>
              <a:ext cx="698553" cy="2148509"/>
            </a:xfrm>
            <a:prstGeom prst="chevron">
              <a:avLst>
                <a:gd name="adj" fmla="val 245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PH" dirty="0"/>
                <a:t>Peer B</a:t>
              </a:r>
            </a:p>
          </p:txBody>
        </p:sp>
        <p:sp>
          <p:nvSpPr>
            <p:cNvPr id="7" name="Arrow: Chevron 6">
              <a:extLst>
                <a:ext uri="{FF2B5EF4-FFF2-40B4-BE49-F238E27FC236}">
                  <a16:creationId xmlns:a16="http://schemas.microsoft.com/office/drawing/2014/main" id="{B5EEE740-75F9-4593-8622-4AE78841BA6F}"/>
                </a:ext>
              </a:extLst>
            </p:cNvPr>
            <p:cNvSpPr/>
            <p:nvPr/>
          </p:nvSpPr>
          <p:spPr>
            <a:xfrm rot="5400000">
              <a:off x="1019947" y="3122783"/>
              <a:ext cx="698553" cy="2148509"/>
            </a:xfrm>
            <a:prstGeom prst="chevron">
              <a:avLst>
                <a:gd name="adj" fmla="val 245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PH" dirty="0"/>
                <a:t>Peer C</a:t>
              </a:r>
            </a:p>
          </p:txBody>
        </p:sp>
        <p:sp>
          <p:nvSpPr>
            <p:cNvPr id="8" name="Arrow: Chevron 7">
              <a:extLst>
                <a:ext uri="{FF2B5EF4-FFF2-40B4-BE49-F238E27FC236}">
                  <a16:creationId xmlns:a16="http://schemas.microsoft.com/office/drawing/2014/main" id="{7DE42E00-6998-4191-A630-EF25272669B1}"/>
                </a:ext>
              </a:extLst>
            </p:cNvPr>
            <p:cNvSpPr/>
            <p:nvPr/>
          </p:nvSpPr>
          <p:spPr>
            <a:xfrm rot="5400000">
              <a:off x="1019947" y="3687093"/>
              <a:ext cx="698553" cy="2148509"/>
            </a:xfrm>
            <a:prstGeom prst="chevron">
              <a:avLst>
                <a:gd name="adj" fmla="val 245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PH" dirty="0"/>
                <a:t>Peer D</a:t>
              </a:r>
            </a:p>
          </p:txBody>
        </p:sp>
        <p:sp>
          <p:nvSpPr>
            <p:cNvPr id="9" name="Arrow: Chevron 8">
              <a:extLst>
                <a:ext uri="{FF2B5EF4-FFF2-40B4-BE49-F238E27FC236}">
                  <a16:creationId xmlns:a16="http://schemas.microsoft.com/office/drawing/2014/main" id="{147A2174-EB2E-418C-B441-F9D4868AC535}"/>
                </a:ext>
              </a:extLst>
            </p:cNvPr>
            <p:cNvSpPr/>
            <p:nvPr/>
          </p:nvSpPr>
          <p:spPr>
            <a:xfrm rot="5400000">
              <a:off x="1019947" y="4251400"/>
              <a:ext cx="698553" cy="2148509"/>
            </a:xfrm>
            <a:prstGeom prst="chevron">
              <a:avLst>
                <a:gd name="adj" fmla="val 245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PH" dirty="0"/>
                <a:t>Sector</a:t>
              </a:r>
            </a:p>
          </p:txBody>
        </p:sp>
      </p:grpSp>
      <p:sp>
        <p:nvSpPr>
          <p:cNvPr id="19" name="Rectangle: Rounded Corners 18">
            <a:extLst>
              <a:ext uri="{FF2B5EF4-FFF2-40B4-BE49-F238E27FC236}">
                <a16:creationId xmlns:a16="http://schemas.microsoft.com/office/drawing/2014/main" id="{DB90BD7F-0CDC-4120-8C42-FB2E3845333C}"/>
              </a:ext>
            </a:extLst>
          </p:cNvPr>
          <p:cNvSpPr/>
          <p:nvPr/>
        </p:nvSpPr>
        <p:spPr>
          <a:xfrm>
            <a:off x="294968" y="5509547"/>
            <a:ext cx="11602063" cy="639974"/>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48000" tIns="91440" rIns="91440" bIns="91440" rtlCol="0" anchor="ctr"/>
          <a:lstStyle/>
          <a:p>
            <a:pPr marL="0" marR="0" lvl="0" indent="0" defTabSz="914400" rtl="0" eaLnBrk="1" fontAlgn="auto" latinLnBrk="0" hangingPunct="1">
              <a:lnSpc>
                <a:spcPct val="95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ea typeface="+mn-ea"/>
                <a:cs typeface="+mn-cs"/>
              </a:rPr>
              <a:t>Gap</a:t>
            </a:r>
          </a:p>
        </p:txBody>
      </p:sp>
      <p:sp>
        <p:nvSpPr>
          <p:cNvPr id="20" name="Rectangle: Rounded Corners 19">
            <a:extLst>
              <a:ext uri="{FF2B5EF4-FFF2-40B4-BE49-F238E27FC236}">
                <a16:creationId xmlns:a16="http://schemas.microsoft.com/office/drawing/2014/main" id="{5D67F877-AD8F-4C03-A45C-DBE9C0D653AC}"/>
              </a:ext>
            </a:extLst>
          </p:cNvPr>
          <p:cNvSpPr/>
          <p:nvPr/>
        </p:nvSpPr>
        <p:spPr>
          <a:xfrm>
            <a:off x="1960880" y="5547638"/>
            <a:ext cx="9903171" cy="563792"/>
          </a:xfrm>
          <a:prstGeom prst="roundRect">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ea typeface="+mn-ea"/>
              <a:cs typeface="+mn-cs"/>
            </a:endParaRPr>
          </a:p>
        </p:txBody>
      </p:sp>
      <p:sp>
        <p:nvSpPr>
          <p:cNvPr id="21" name="ee4pContent2">
            <a:extLst>
              <a:ext uri="{FF2B5EF4-FFF2-40B4-BE49-F238E27FC236}">
                <a16:creationId xmlns:a16="http://schemas.microsoft.com/office/drawing/2014/main" id="{94A1B2AC-A011-4572-BCE4-F2BFA79422C8}"/>
              </a:ext>
            </a:extLst>
          </p:cNvPr>
          <p:cNvSpPr txBox="1"/>
          <p:nvPr/>
        </p:nvSpPr>
        <p:spPr>
          <a:xfrm>
            <a:off x="2187616" y="5598417"/>
            <a:ext cx="9393464" cy="462234"/>
          </a:xfrm>
          <a:prstGeom prst="rect">
            <a:avLst/>
          </a:prstGeom>
          <a:ln cap="rnd">
            <a:noFill/>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a:buSzPct val="100000"/>
              <a:buFont typeface="Trebuchet MS" panose="020B0603020202020204" pitchFamily="34" charset="0"/>
              <a:buChar char="​"/>
              <a:defRPr/>
            </a:pPr>
            <a:r>
              <a:rPr lang="en-US" sz="1400" dirty="0">
                <a:latin typeface="+mn-lt"/>
              </a:rPr>
              <a:t>Meridian trails the sector on every metric. The widest gaps are EBITDA margin (5.4 pts below peers) and online penetration (18 pts below).</a:t>
            </a:r>
          </a:p>
        </p:txBody>
      </p:sp>
      <p:grpSp>
        <p:nvGrpSpPr>
          <p:cNvPr id="29" name="Group 28">
            <a:extLst>
              <a:ext uri="{FF2B5EF4-FFF2-40B4-BE49-F238E27FC236}">
                <a16:creationId xmlns:a16="http://schemas.microsoft.com/office/drawing/2014/main" id="{4D0312C1-CE57-4504-AC64-69A4ECD1154F}"/>
              </a:ext>
            </a:extLst>
          </p:cNvPr>
          <p:cNvGrpSpPr/>
          <p:nvPr/>
        </p:nvGrpSpPr>
        <p:grpSpPr>
          <a:xfrm>
            <a:off x="465665" y="5662198"/>
            <a:ext cx="334950" cy="334672"/>
            <a:chOff x="4308995" y="3230880"/>
            <a:chExt cx="914400" cy="914400"/>
          </a:xfrm>
          <a:solidFill>
            <a:schemeClr val="bg1"/>
          </a:solidFill>
        </p:grpSpPr>
        <p:sp>
          <p:nvSpPr>
            <p:cNvPr id="32" name="Google Shape;784;p8"/>
            <p:cNvSpPr/>
            <p:nvPr/>
          </p:nvSpPr>
          <p:spPr>
            <a:xfrm>
              <a:off x="4308995" y="3230880"/>
              <a:ext cx="914400" cy="914400"/>
            </a:xfrm>
            <a:custGeom>
              <a:avLst/>
              <a:gdLst/>
              <a:ahLst/>
              <a:cxnLst/>
              <a:rect l="l" t="t" r="r" b="b"/>
              <a:pathLst>
                <a:path w="10000" h="10000" extrusionOk="0">
                  <a:moveTo>
                    <a:pt x="5748" y="3921"/>
                  </a:moveTo>
                  <a:lnTo>
                    <a:pt x="5755" y="3953"/>
                  </a:lnTo>
                  <a:lnTo>
                    <a:pt x="5757" y="3986"/>
                  </a:lnTo>
                  <a:lnTo>
                    <a:pt x="5757" y="5000"/>
                  </a:lnTo>
                  <a:lnTo>
                    <a:pt x="5755" y="5033"/>
                  </a:lnTo>
                  <a:lnTo>
                    <a:pt x="5748" y="5065"/>
                  </a:lnTo>
                  <a:lnTo>
                    <a:pt x="5738" y="5096"/>
                  </a:lnTo>
                  <a:lnTo>
                    <a:pt x="5724" y="5125"/>
                  </a:lnTo>
                  <a:lnTo>
                    <a:pt x="5705" y="5152"/>
                  </a:lnTo>
                  <a:lnTo>
                    <a:pt x="5684" y="5177"/>
                  </a:lnTo>
                  <a:lnTo>
                    <a:pt x="5659" y="5198"/>
                  </a:lnTo>
                  <a:lnTo>
                    <a:pt x="5632" y="5217"/>
                  </a:lnTo>
                  <a:lnTo>
                    <a:pt x="5603" y="5231"/>
                  </a:lnTo>
                  <a:lnTo>
                    <a:pt x="5572" y="5241"/>
                  </a:lnTo>
                  <a:lnTo>
                    <a:pt x="5540" y="5248"/>
                  </a:lnTo>
                  <a:lnTo>
                    <a:pt x="5507" y="5250"/>
                  </a:lnTo>
                  <a:lnTo>
                    <a:pt x="5474" y="5248"/>
                  </a:lnTo>
                  <a:lnTo>
                    <a:pt x="5442" y="5241"/>
                  </a:lnTo>
                  <a:lnTo>
                    <a:pt x="5411" y="5231"/>
                  </a:lnTo>
                  <a:lnTo>
                    <a:pt x="5382" y="5217"/>
                  </a:lnTo>
                  <a:lnTo>
                    <a:pt x="5355" y="5198"/>
                  </a:lnTo>
                  <a:lnTo>
                    <a:pt x="5330" y="5177"/>
                  </a:lnTo>
                  <a:lnTo>
                    <a:pt x="5309" y="5152"/>
                  </a:lnTo>
                  <a:lnTo>
                    <a:pt x="5290" y="5125"/>
                  </a:lnTo>
                  <a:lnTo>
                    <a:pt x="5276" y="5096"/>
                  </a:lnTo>
                  <a:lnTo>
                    <a:pt x="5266" y="5065"/>
                  </a:lnTo>
                  <a:lnTo>
                    <a:pt x="5259" y="5033"/>
                  </a:lnTo>
                  <a:lnTo>
                    <a:pt x="5257" y="5000"/>
                  </a:lnTo>
                  <a:lnTo>
                    <a:pt x="5257" y="3986"/>
                  </a:lnTo>
                  <a:lnTo>
                    <a:pt x="5259" y="3953"/>
                  </a:lnTo>
                  <a:lnTo>
                    <a:pt x="5266" y="3921"/>
                  </a:lnTo>
                  <a:lnTo>
                    <a:pt x="5276" y="3890"/>
                  </a:lnTo>
                  <a:lnTo>
                    <a:pt x="5290" y="3861"/>
                  </a:lnTo>
                  <a:lnTo>
                    <a:pt x="5309" y="3834"/>
                  </a:lnTo>
                  <a:lnTo>
                    <a:pt x="5330" y="3809"/>
                  </a:lnTo>
                  <a:lnTo>
                    <a:pt x="5355" y="3788"/>
                  </a:lnTo>
                  <a:lnTo>
                    <a:pt x="5382" y="3769"/>
                  </a:lnTo>
                  <a:lnTo>
                    <a:pt x="5411" y="3755"/>
                  </a:lnTo>
                  <a:lnTo>
                    <a:pt x="5442" y="3745"/>
                  </a:lnTo>
                  <a:lnTo>
                    <a:pt x="5474" y="3738"/>
                  </a:lnTo>
                  <a:lnTo>
                    <a:pt x="5507" y="3736"/>
                  </a:lnTo>
                  <a:lnTo>
                    <a:pt x="5540" y="3738"/>
                  </a:lnTo>
                  <a:lnTo>
                    <a:pt x="5572" y="3745"/>
                  </a:lnTo>
                  <a:lnTo>
                    <a:pt x="5603" y="3755"/>
                  </a:lnTo>
                  <a:lnTo>
                    <a:pt x="5632" y="3769"/>
                  </a:lnTo>
                  <a:lnTo>
                    <a:pt x="5659" y="3788"/>
                  </a:lnTo>
                  <a:lnTo>
                    <a:pt x="5684" y="3809"/>
                  </a:lnTo>
                  <a:lnTo>
                    <a:pt x="5705" y="3834"/>
                  </a:lnTo>
                  <a:lnTo>
                    <a:pt x="5724" y="3861"/>
                  </a:lnTo>
                  <a:lnTo>
                    <a:pt x="5738" y="3890"/>
                  </a:lnTo>
                  <a:lnTo>
                    <a:pt x="5748" y="3921"/>
                  </a:lnTo>
                  <a:close/>
                  <a:moveTo>
                    <a:pt x="4741" y="3192"/>
                  </a:moveTo>
                  <a:lnTo>
                    <a:pt x="4743" y="3225"/>
                  </a:lnTo>
                  <a:lnTo>
                    <a:pt x="4743" y="5000"/>
                  </a:lnTo>
                  <a:lnTo>
                    <a:pt x="4741" y="5033"/>
                  </a:lnTo>
                  <a:lnTo>
                    <a:pt x="4734" y="5065"/>
                  </a:lnTo>
                  <a:lnTo>
                    <a:pt x="4724" y="5096"/>
                  </a:lnTo>
                  <a:lnTo>
                    <a:pt x="4710" y="5125"/>
                  </a:lnTo>
                  <a:lnTo>
                    <a:pt x="4691" y="5152"/>
                  </a:lnTo>
                  <a:lnTo>
                    <a:pt x="4670" y="5177"/>
                  </a:lnTo>
                  <a:lnTo>
                    <a:pt x="4645" y="5198"/>
                  </a:lnTo>
                  <a:lnTo>
                    <a:pt x="4618" y="5217"/>
                  </a:lnTo>
                  <a:lnTo>
                    <a:pt x="4589" y="5231"/>
                  </a:lnTo>
                  <a:lnTo>
                    <a:pt x="4558" y="5241"/>
                  </a:lnTo>
                  <a:lnTo>
                    <a:pt x="4526" y="5248"/>
                  </a:lnTo>
                  <a:lnTo>
                    <a:pt x="4493" y="5250"/>
                  </a:lnTo>
                  <a:lnTo>
                    <a:pt x="4460" y="5248"/>
                  </a:lnTo>
                  <a:lnTo>
                    <a:pt x="4428" y="5241"/>
                  </a:lnTo>
                  <a:lnTo>
                    <a:pt x="4397" y="5231"/>
                  </a:lnTo>
                  <a:lnTo>
                    <a:pt x="4368" y="5217"/>
                  </a:lnTo>
                  <a:lnTo>
                    <a:pt x="4341" y="5198"/>
                  </a:lnTo>
                  <a:lnTo>
                    <a:pt x="4316" y="5177"/>
                  </a:lnTo>
                  <a:lnTo>
                    <a:pt x="4295" y="5152"/>
                  </a:lnTo>
                  <a:lnTo>
                    <a:pt x="4276" y="5125"/>
                  </a:lnTo>
                  <a:lnTo>
                    <a:pt x="4262" y="5096"/>
                  </a:lnTo>
                  <a:lnTo>
                    <a:pt x="4252" y="5065"/>
                  </a:lnTo>
                  <a:lnTo>
                    <a:pt x="4245" y="5033"/>
                  </a:lnTo>
                  <a:lnTo>
                    <a:pt x="4243" y="5000"/>
                  </a:lnTo>
                  <a:lnTo>
                    <a:pt x="4243" y="3225"/>
                  </a:lnTo>
                  <a:lnTo>
                    <a:pt x="4245" y="3192"/>
                  </a:lnTo>
                  <a:lnTo>
                    <a:pt x="4252" y="3160"/>
                  </a:lnTo>
                  <a:lnTo>
                    <a:pt x="4262" y="3129"/>
                  </a:lnTo>
                  <a:lnTo>
                    <a:pt x="4276" y="3100"/>
                  </a:lnTo>
                  <a:lnTo>
                    <a:pt x="4295" y="3073"/>
                  </a:lnTo>
                  <a:lnTo>
                    <a:pt x="4316" y="3048"/>
                  </a:lnTo>
                  <a:lnTo>
                    <a:pt x="4341" y="3027"/>
                  </a:lnTo>
                  <a:lnTo>
                    <a:pt x="4368" y="3008"/>
                  </a:lnTo>
                  <a:lnTo>
                    <a:pt x="4397" y="2994"/>
                  </a:lnTo>
                  <a:lnTo>
                    <a:pt x="4428" y="2984"/>
                  </a:lnTo>
                  <a:lnTo>
                    <a:pt x="4460" y="2977"/>
                  </a:lnTo>
                  <a:lnTo>
                    <a:pt x="4493" y="2975"/>
                  </a:lnTo>
                  <a:lnTo>
                    <a:pt x="4526" y="2977"/>
                  </a:lnTo>
                  <a:lnTo>
                    <a:pt x="4558" y="2984"/>
                  </a:lnTo>
                  <a:lnTo>
                    <a:pt x="4589" y="2994"/>
                  </a:lnTo>
                  <a:lnTo>
                    <a:pt x="4618" y="3008"/>
                  </a:lnTo>
                  <a:lnTo>
                    <a:pt x="4645" y="3027"/>
                  </a:lnTo>
                  <a:lnTo>
                    <a:pt x="4670" y="3048"/>
                  </a:lnTo>
                  <a:lnTo>
                    <a:pt x="4691" y="3073"/>
                  </a:lnTo>
                  <a:lnTo>
                    <a:pt x="4710" y="3100"/>
                  </a:lnTo>
                  <a:lnTo>
                    <a:pt x="4724" y="3129"/>
                  </a:lnTo>
                  <a:lnTo>
                    <a:pt x="4734" y="3160"/>
                  </a:lnTo>
                  <a:lnTo>
                    <a:pt x="4741" y="3192"/>
                  </a:lnTo>
                  <a:close/>
                  <a:moveTo>
                    <a:pt x="3720" y="4174"/>
                  </a:moveTo>
                  <a:lnTo>
                    <a:pt x="3727" y="4206"/>
                  </a:lnTo>
                  <a:lnTo>
                    <a:pt x="3729" y="4239"/>
                  </a:lnTo>
                  <a:lnTo>
                    <a:pt x="3729" y="5000"/>
                  </a:lnTo>
                  <a:lnTo>
                    <a:pt x="3727" y="5033"/>
                  </a:lnTo>
                  <a:lnTo>
                    <a:pt x="3720" y="5065"/>
                  </a:lnTo>
                  <a:lnTo>
                    <a:pt x="3710" y="5096"/>
                  </a:lnTo>
                  <a:lnTo>
                    <a:pt x="3696" y="5125"/>
                  </a:lnTo>
                  <a:lnTo>
                    <a:pt x="3677" y="5152"/>
                  </a:lnTo>
                  <a:lnTo>
                    <a:pt x="3656" y="5177"/>
                  </a:lnTo>
                  <a:lnTo>
                    <a:pt x="3631" y="5198"/>
                  </a:lnTo>
                  <a:lnTo>
                    <a:pt x="3604" y="5217"/>
                  </a:lnTo>
                  <a:lnTo>
                    <a:pt x="3575" y="5231"/>
                  </a:lnTo>
                  <a:lnTo>
                    <a:pt x="3544" y="5241"/>
                  </a:lnTo>
                  <a:lnTo>
                    <a:pt x="3512" y="5248"/>
                  </a:lnTo>
                  <a:lnTo>
                    <a:pt x="3479" y="5250"/>
                  </a:lnTo>
                  <a:lnTo>
                    <a:pt x="3446" y="5248"/>
                  </a:lnTo>
                  <a:lnTo>
                    <a:pt x="3414" y="5241"/>
                  </a:lnTo>
                  <a:lnTo>
                    <a:pt x="3383" y="5231"/>
                  </a:lnTo>
                  <a:lnTo>
                    <a:pt x="3354" y="5217"/>
                  </a:lnTo>
                  <a:lnTo>
                    <a:pt x="3327" y="5198"/>
                  </a:lnTo>
                  <a:lnTo>
                    <a:pt x="3302" y="5177"/>
                  </a:lnTo>
                  <a:lnTo>
                    <a:pt x="3281" y="5152"/>
                  </a:lnTo>
                  <a:lnTo>
                    <a:pt x="3262" y="5125"/>
                  </a:lnTo>
                  <a:lnTo>
                    <a:pt x="3248" y="5096"/>
                  </a:lnTo>
                  <a:lnTo>
                    <a:pt x="3238" y="5065"/>
                  </a:lnTo>
                  <a:lnTo>
                    <a:pt x="3231" y="5033"/>
                  </a:lnTo>
                  <a:lnTo>
                    <a:pt x="3229" y="5000"/>
                  </a:lnTo>
                  <a:lnTo>
                    <a:pt x="3229" y="4239"/>
                  </a:lnTo>
                  <a:lnTo>
                    <a:pt x="3231" y="4206"/>
                  </a:lnTo>
                  <a:lnTo>
                    <a:pt x="3238" y="4174"/>
                  </a:lnTo>
                  <a:lnTo>
                    <a:pt x="3248" y="4143"/>
                  </a:lnTo>
                  <a:lnTo>
                    <a:pt x="3262" y="4114"/>
                  </a:lnTo>
                  <a:lnTo>
                    <a:pt x="3281" y="4087"/>
                  </a:lnTo>
                  <a:lnTo>
                    <a:pt x="3302" y="4062"/>
                  </a:lnTo>
                  <a:lnTo>
                    <a:pt x="3327" y="4041"/>
                  </a:lnTo>
                  <a:lnTo>
                    <a:pt x="3354" y="4022"/>
                  </a:lnTo>
                  <a:lnTo>
                    <a:pt x="3383" y="4008"/>
                  </a:lnTo>
                  <a:lnTo>
                    <a:pt x="3414" y="3998"/>
                  </a:lnTo>
                  <a:lnTo>
                    <a:pt x="3446" y="3991"/>
                  </a:lnTo>
                  <a:lnTo>
                    <a:pt x="3479" y="3989"/>
                  </a:lnTo>
                  <a:lnTo>
                    <a:pt x="3512" y="3991"/>
                  </a:lnTo>
                  <a:lnTo>
                    <a:pt x="3544" y="3998"/>
                  </a:lnTo>
                  <a:lnTo>
                    <a:pt x="3575" y="4008"/>
                  </a:lnTo>
                  <a:lnTo>
                    <a:pt x="3604" y="4022"/>
                  </a:lnTo>
                  <a:lnTo>
                    <a:pt x="3631" y="4041"/>
                  </a:lnTo>
                  <a:lnTo>
                    <a:pt x="3656" y="4062"/>
                  </a:lnTo>
                  <a:lnTo>
                    <a:pt x="3677" y="4087"/>
                  </a:lnTo>
                  <a:lnTo>
                    <a:pt x="3696" y="4114"/>
                  </a:lnTo>
                  <a:lnTo>
                    <a:pt x="3710" y="4143"/>
                  </a:lnTo>
                  <a:lnTo>
                    <a:pt x="3720" y="417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3" name="Google Shape;785;p8"/>
            <p:cNvSpPr/>
            <p:nvPr/>
          </p:nvSpPr>
          <p:spPr>
            <a:xfrm>
              <a:off x="4308995" y="3230880"/>
              <a:ext cx="914400" cy="914400"/>
            </a:xfrm>
            <a:custGeom>
              <a:avLst/>
              <a:gdLst/>
              <a:ahLst/>
              <a:cxnLst/>
              <a:rect l="l" t="t" r="r" b="b"/>
              <a:pathLst>
                <a:path w="10000" h="10000" extrusionOk="0">
                  <a:moveTo>
                    <a:pt x="7277" y="4130"/>
                  </a:moveTo>
                  <a:lnTo>
                    <a:pt x="7279" y="4234"/>
                  </a:lnTo>
                  <a:lnTo>
                    <a:pt x="7279" y="4244"/>
                  </a:lnTo>
                  <a:lnTo>
                    <a:pt x="7277" y="4349"/>
                  </a:lnTo>
                  <a:lnTo>
                    <a:pt x="7277" y="4358"/>
                  </a:lnTo>
                  <a:lnTo>
                    <a:pt x="7271" y="4462"/>
                  </a:lnTo>
                  <a:lnTo>
                    <a:pt x="7270" y="4472"/>
                  </a:lnTo>
                  <a:lnTo>
                    <a:pt x="7260" y="4576"/>
                  </a:lnTo>
                  <a:lnTo>
                    <a:pt x="7259" y="4585"/>
                  </a:lnTo>
                  <a:lnTo>
                    <a:pt x="7246" y="4688"/>
                  </a:lnTo>
                  <a:lnTo>
                    <a:pt x="7244" y="4698"/>
                  </a:lnTo>
                  <a:lnTo>
                    <a:pt x="7227" y="4800"/>
                  </a:lnTo>
                  <a:lnTo>
                    <a:pt x="7225" y="4809"/>
                  </a:lnTo>
                  <a:lnTo>
                    <a:pt x="7204" y="4911"/>
                  </a:lnTo>
                  <a:lnTo>
                    <a:pt x="7202" y="4920"/>
                  </a:lnTo>
                  <a:lnTo>
                    <a:pt x="7177" y="5021"/>
                  </a:lnTo>
                  <a:lnTo>
                    <a:pt x="7174" y="5030"/>
                  </a:lnTo>
                  <a:lnTo>
                    <a:pt x="7145" y="5130"/>
                  </a:lnTo>
                  <a:lnTo>
                    <a:pt x="7143" y="5139"/>
                  </a:lnTo>
                  <a:lnTo>
                    <a:pt x="7110" y="5238"/>
                  </a:lnTo>
                  <a:lnTo>
                    <a:pt x="7107" y="5247"/>
                  </a:lnTo>
                  <a:lnTo>
                    <a:pt x="7071" y="5345"/>
                  </a:lnTo>
                  <a:lnTo>
                    <a:pt x="7067" y="5353"/>
                  </a:lnTo>
                  <a:lnTo>
                    <a:pt x="7027" y="5450"/>
                  </a:lnTo>
                  <a:lnTo>
                    <a:pt x="7024" y="5458"/>
                  </a:lnTo>
                  <a:lnTo>
                    <a:pt x="6980" y="5553"/>
                  </a:lnTo>
                  <a:lnTo>
                    <a:pt x="6976" y="5562"/>
                  </a:lnTo>
                  <a:lnTo>
                    <a:pt x="6929" y="5655"/>
                  </a:lnTo>
                  <a:lnTo>
                    <a:pt x="6924" y="5663"/>
                  </a:lnTo>
                  <a:lnTo>
                    <a:pt x="6874" y="5755"/>
                  </a:lnTo>
                  <a:lnTo>
                    <a:pt x="6869" y="5763"/>
                  </a:lnTo>
                  <a:lnTo>
                    <a:pt x="6815" y="5853"/>
                  </a:lnTo>
                  <a:lnTo>
                    <a:pt x="6810" y="5861"/>
                  </a:lnTo>
                  <a:lnTo>
                    <a:pt x="6753" y="5948"/>
                  </a:lnTo>
                  <a:lnTo>
                    <a:pt x="6747" y="5956"/>
                  </a:lnTo>
                  <a:lnTo>
                    <a:pt x="6687" y="6041"/>
                  </a:lnTo>
                  <a:lnTo>
                    <a:pt x="6681" y="6049"/>
                  </a:lnTo>
                  <a:lnTo>
                    <a:pt x="6622" y="6127"/>
                  </a:lnTo>
                  <a:lnTo>
                    <a:pt x="8797" y="8303"/>
                  </a:lnTo>
                  <a:lnTo>
                    <a:pt x="8828" y="8337"/>
                  </a:lnTo>
                  <a:lnTo>
                    <a:pt x="8853" y="8375"/>
                  </a:lnTo>
                  <a:lnTo>
                    <a:pt x="8873" y="8416"/>
                  </a:lnTo>
                  <a:lnTo>
                    <a:pt x="8888" y="8459"/>
                  </a:lnTo>
                  <a:lnTo>
                    <a:pt x="8897" y="8504"/>
                  </a:lnTo>
                  <a:lnTo>
                    <a:pt x="8900" y="8550"/>
                  </a:lnTo>
                  <a:lnTo>
                    <a:pt x="8897" y="8596"/>
                  </a:lnTo>
                  <a:lnTo>
                    <a:pt x="8888" y="8641"/>
                  </a:lnTo>
                  <a:lnTo>
                    <a:pt x="8873" y="8684"/>
                  </a:lnTo>
                  <a:lnTo>
                    <a:pt x="8853" y="8725"/>
                  </a:lnTo>
                  <a:lnTo>
                    <a:pt x="8828" y="8763"/>
                  </a:lnTo>
                  <a:lnTo>
                    <a:pt x="8797" y="8797"/>
                  </a:lnTo>
                  <a:lnTo>
                    <a:pt x="8763" y="8828"/>
                  </a:lnTo>
                  <a:lnTo>
                    <a:pt x="8725" y="8853"/>
                  </a:lnTo>
                  <a:lnTo>
                    <a:pt x="8684" y="8873"/>
                  </a:lnTo>
                  <a:lnTo>
                    <a:pt x="8641" y="8888"/>
                  </a:lnTo>
                  <a:lnTo>
                    <a:pt x="8596" y="8897"/>
                  </a:lnTo>
                  <a:lnTo>
                    <a:pt x="8550" y="8900"/>
                  </a:lnTo>
                  <a:lnTo>
                    <a:pt x="8504" y="8897"/>
                  </a:lnTo>
                  <a:lnTo>
                    <a:pt x="8459" y="8888"/>
                  </a:lnTo>
                  <a:lnTo>
                    <a:pt x="8416" y="8873"/>
                  </a:lnTo>
                  <a:lnTo>
                    <a:pt x="8375" y="8853"/>
                  </a:lnTo>
                  <a:lnTo>
                    <a:pt x="8337" y="8828"/>
                  </a:lnTo>
                  <a:lnTo>
                    <a:pt x="8303" y="8797"/>
                  </a:lnTo>
                  <a:lnTo>
                    <a:pt x="6127" y="6622"/>
                  </a:lnTo>
                  <a:lnTo>
                    <a:pt x="6049" y="6681"/>
                  </a:lnTo>
                  <a:lnTo>
                    <a:pt x="6041" y="6687"/>
                  </a:lnTo>
                  <a:lnTo>
                    <a:pt x="5956" y="6747"/>
                  </a:lnTo>
                  <a:lnTo>
                    <a:pt x="5948" y="6753"/>
                  </a:lnTo>
                  <a:lnTo>
                    <a:pt x="5861" y="6810"/>
                  </a:lnTo>
                  <a:lnTo>
                    <a:pt x="5853" y="6815"/>
                  </a:lnTo>
                  <a:lnTo>
                    <a:pt x="5763" y="6869"/>
                  </a:lnTo>
                  <a:lnTo>
                    <a:pt x="5755" y="6874"/>
                  </a:lnTo>
                  <a:lnTo>
                    <a:pt x="5663" y="6924"/>
                  </a:lnTo>
                  <a:lnTo>
                    <a:pt x="5655" y="6929"/>
                  </a:lnTo>
                  <a:lnTo>
                    <a:pt x="5562" y="6976"/>
                  </a:lnTo>
                  <a:lnTo>
                    <a:pt x="5553" y="6980"/>
                  </a:lnTo>
                  <a:lnTo>
                    <a:pt x="5458" y="7024"/>
                  </a:lnTo>
                  <a:lnTo>
                    <a:pt x="5450" y="7027"/>
                  </a:lnTo>
                  <a:lnTo>
                    <a:pt x="5353" y="7067"/>
                  </a:lnTo>
                  <a:lnTo>
                    <a:pt x="5345" y="7071"/>
                  </a:lnTo>
                  <a:lnTo>
                    <a:pt x="5247" y="7107"/>
                  </a:lnTo>
                  <a:lnTo>
                    <a:pt x="5238" y="7110"/>
                  </a:lnTo>
                  <a:lnTo>
                    <a:pt x="5139" y="7143"/>
                  </a:lnTo>
                  <a:lnTo>
                    <a:pt x="5130" y="7145"/>
                  </a:lnTo>
                  <a:lnTo>
                    <a:pt x="5030" y="7174"/>
                  </a:lnTo>
                  <a:lnTo>
                    <a:pt x="5021" y="7177"/>
                  </a:lnTo>
                  <a:lnTo>
                    <a:pt x="4920" y="7202"/>
                  </a:lnTo>
                  <a:lnTo>
                    <a:pt x="4911" y="7204"/>
                  </a:lnTo>
                  <a:lnTo>
                    <a:pt x="4809" y="7225"/>
                  </a:lnTo>
                  <a:lnTo>
                    <a:pt x="4800" y="7227"/>
                  </a:lnTo>
                  <a:lnTo>
                    <a:pt x="4698" y="7244"/>
                  </a:lnTo>
                  <a:lnTo>
                    <a:pt x="4688" y="7246"/>
                  </a:lnTo>
                  <a:lnTo>
                    <a:pt x="4585" y="7259"/>
                  </a:lnTo>
                  <a:lnTo>
                    <a:pt x="4576" y="7260"/>
                  </a:lnTo>
                  <a:lnTo>
                    <a:pt x="4472" y="7270"/>
                  </a:lnTo>
                  <a:lnTo>
                    <a:pt x="4462" y="7271"/>
                  </a:lnTo>
                  <a:lnTo>
                    <a:pt x="4358" y="7277"/>
                  </a:lnTo>
                  <a:lnTo>
                    <a:pt x="4349" y="7277"/>
                  </a:lnTo>
                  <a:lnTo>
                    <a:pt x="4244" y="7279"/>
                  </a:lnTo>
                  <a:lnTo>
                    <a:pt x="4234" y="7279"/>
                  </a:lnTo>
                  <a:lnTo>
                    <a:pt x="4130" y="7277"/>
                  </a:lnTo>
                  <a:lnTo>
                    <a:pt x="4120" y="7277"/>
                  </a:lnTo>
                  <a:lnTo>
                    <a:pt x="4016" y="7271"/>
                  </a:lnTo>
                  <a:lnTo>
                    <a:pt x="4007" y="7270"/>
                  </a:lnTo>
                  <a:lnTo>
                    <a:pt x="3903" y="7260"/>
                  </a:lnTo>
                  <a:lnTo>
                    <a:pt x="3893" y="7259"/>
                  </a:lnTo>
                  <a:lnTo>
                    <a:pt x="3790" y="7246"/>
                  </a:lnTo>
                  <a:lnTo>
                    <a:pt x="3781" y="7244"/>
                  </a:lnTo>
                  <a:lnTo>
                    <a:pt x="3678" y="7227"/>
                  </a:lnTo>
                  <a:lnTo>
                    <a:pt x="3669" y="7225"/>
                  </a:lnTo>
                  <a:lnTo>
                    <a:pt x="3567" y="7204"/>
                  </a:lnTo>
                  <a:lnTo>
                    <a:pt x="3558" y="7202"/>
                  </a:lnTo>
                  <a:lnTo>
                    <a:pt x="3457" y="7177"/>
                  </a:lnTo>
                  <a:lnTo>
                    <a:pt x="3448" y="7174"/>
                  </a:lnTo>
                  <a:lnTo>
                    <a:pt x="3348" y="7145"/>
                  </a:lnTo>
                  <a:lnTo>
                    <a:pt x="3340" y="7143"/>
                  </a:lnTo>
                  <a:lnTo>
                    <a:pt x="3241" y="7110"/>
                  </a:lnTo>
                  <a:lnTo>
                    <a:pt x="3232" y="7107"/>
                  </a:lnTo>
                  <a:lnTo>
                    <a:pt x="3134" y="7071"/>
                  </a:lnTo>
                  <a:lnTo>
                    <a:pt x="3126" y="7067"/>
                  </a:lnTo>
                  <a:lnTo>
                    <a:pt x="3029" y="7027"/>
                  </a:lnTo>
                  <a:lnTo>
                    <a:pt x="3021" y="7024"/>
                  </a:lnTo>
                  <a:lnTo>
                    <a:pt x="2926" y="6980"/>
                  </a:lnTo>
                  <a:lnTo>
                    <a:pt x="2917" y="6976"/>
                  </a:lnTo>
                  <a:lnTo>
                    <a:pt x="2824" y="6929"/>
                  </a:lnTo>
                  <a:lnTo>
                    <a:pt x="2816" y="6924"/>
                  </a:lnTo>
                  <a:lnTo>
                    <a:pt x="2724" y="6874"/>
                  </a:lnTo>
                  <a:lnTo>
                    <a:pt x="2716" y="6869"/>
                  </a:lnTo>
                  <a:lnTo>
                    <a:pt x="2626" y="6815"/>
                  </a:lnTo>
                  <a:lnTo>
                    <a:pt x="2618" y="6810"/>
                  </a:lnTo>
                  <a:lnTo>
                    <a:pt x="2531" y="6753"/>
                  </a:lnTo>
                  <a:lnTo>
                    <a:pt x="2523" y="6747"/>
                  </a:lnTo>
                  <a:lnTo>
                    <a:pt x="2438" y="6687"/>
                  </a:lnTo>
                  <a:lnTo>
                    <a:pt x="2430" y="6681"/>
                  </a:lnTo>
                  <a:lnTo>
                    <a:pt x="2348" y="6618"/>
                  </a:lnTo>
                  <a:lnTo>
                    <a:pt x="2340" y="6612"/>
                  </a:lnTo>
                  <a:lnTo>
                    <a:pt x="2260" y="6546"/>
                  </a:lnTo>
                  <a:lnTo>
                    <a:pt x="2253" y="6540"/>
                  </a:lnTo>
                  <a:lnTo>
                    <a:pt x="2175" y="6470"/>
                  </a:lnTo>
                  <a:lnTo>
                    <a:pt x="2169" y="6464"/>
                  </a:lnTo>
                  <a:lnTo>
                    <a:pt x="2094" y="6392"/>
                  </a:lnTo>
                  <a:lnTo>
                    <a:pt x="2087" y="6385"/>
                  </a:lnTo>
                  <a:lnTo>
                    <a:pt x="2015" y="6310"/>
                  </a:lnTo>
                  <a:lnTo>
                    <a:pt x="2008" y="6303"/>
                  </a:lnTo>
                  <a:lnTo>
                    <a:pt x="1939" y="6226"/>
                  </a:lnTo>
                  <a:lnTo>
                    <a:pt x="1933" y="6219"/>
                  </a:lnTo>
                  <a:lnTo>
                    <a:pt x="1866" y="6139"/>
                  </a:lnTo>
                  <a:lnTo>
                    <a:pt x="1861" y="6131"/>
                  </a:lnTo>
                  <a:lnTo>
                    <a:pt x="1797" y="6049"/>
                  </a:lnTo>
                  <a:lnTo>
                    <a:pt x="1792" y="6041"/>
                  </a:lnTo>
                  <a:lnTo>
                    <a:pt x="1731" y="5956"/>
                  </a:lnTo>
                  <a:lnTo>
                    <a:pt x="1726" y="5948"/>
                  </a:lnTo>
                  <a:lnTo>
                    <a:pt x="1669" y="5861"/>
                  </a:lnTo>
                  <a:lnTo>
                    <a:pt x="1664" y="5853"/>
                  </a:lnTo>
                  <a:lnTo>
                    <a:pt x="1610" y="5763"/>
                  </a:lnTo>
                  <a:lnTo>
                    <a:pt x="1605" y="5755"/>
                  </a:lnTo>
                  <a:lnTo>
                    <a:pt x="1555" y="5663"/>
                  </a:lnTo>
                  <a:lnTo>
                    <a:pt x="1550" y="5655"/>
                  </a:lnTo>
                  <a:lnTo>
                    <a:pt x="1503" y="5562"/>
                  </a:lnTo>
                  <a:lnTo>
                    <a:pt x="1499" y="5553"/>
                  </a:lnTo>
                  <a:lnTo>
                    <a:pt x="1455" y="5458"/>
                  </a:lnTo>
                  <a:lnTo>
                    <a:pt x="1452" y="5450"/>
                  </a:lnTo>
                  <a:lnTo>
                    <a:pt x="1412" y="5353"/>
                  </a:lnTo>
                  <a:lnTo>
                    <a:pt x="1408" y="5345"/>
                  </a:lnTo>
                  <a:lnTo>
                    <a:pt x="1372" y="5247"/>
                  </a:lnTo>
                  <a:lnTo>
                    <a:pt x="1369" y="5238"/>
                  </a:lnTo>
                  <a:lnTo>
                    <a:pt x="1336" y="5139"/>
                  </a:lnTo>
                  <a:lnTo>
                    <a:pt x="1334" y="5130"/>
                  </a:lnTo>
                  <a:lnTo>
                    <a:pt x="1305" y="5030"/>
                  </a:lnTo>
                  <a:lnTo>
                    <a:pt x="1302" y="5021"/>
                  </a:lnTo>
                  <a:lnTo>
                    <a:pt x="1277" y="4920"/>
                  </a:lnTo>
                  <a:lnTo>
                    <a:pt x="1275" y="4911"/>
                  </a:lnTo>
                  <a:lnTo>
                    <a:pt x="1254" y="4809"/>
                  </a:lnTo>
                  <a:lnTo>
                    <a:pt x="1252" y="4800"/>
                  </a:lnTo>
                  <a:lnTo>
                    <a:pt x="1235" y="4698"/>
                  </a:lnTo>
                  <a:lnTo>
                    <a:pt x="1233" y="4688"/>
                  </a:lnTo>
                  <a:lnTo>
                    <a:pt x="1220" y="4585"/>
                  </a:lnTo>
                  <a:lnTo>
                    <a:pt x="1219" y="4576"/>
                  </a:lnTo>
                  <a:lnTo>
                    <a:pt x="1209" y="4472"/>
                  </a:lnTo>
                  <a:lnTo>
                    <a:pt x="1208" y="4462"/>
                  </a:lnTo>
                  <a:lnTo>
                    <a:pt x="1202" y="4358"/>
                  </a:lnTo>
                  <a:lnTo>
                    <a:pt x="1202" y="4349"/>
                  </a:lnTo>
                  <a:lnTo>
                    <a:pt x="1200" y="4244"/>
                  </a:lnTo>
                  <a:lnTo>
                    <a:pt x="1200" y="4234"/>
                  </a:lnTo>
                  <a:lnTo>
                    <a:pt x="1202" y="4130"/>
                  </a:lnTo>
                  <a:lnTo>
                    <a:pt x="1202" y="4120"/>
                  </a:lnTo>
                  <a:lnTo>
                    <a:pt x="1208" y="4016"/>
                  </a:lnTo>
                  <a:lnTo>
                    <a:pt x="1209" y="4007"/>
                  </a:lnTo>
                  <a:lnTo>
                    <a:pt x="1219" y="3903"/>
                  </a:lnTo>
                  <a:lnTo>
                    <a:pt x="1220" y="3893"/>
                  </a:lnTo>
                  <a:lnTo>
                    <a:pt x="1233" y="3790"/>
                  </a:lnTo>
                  <a:lnTo>
                    <a:pt x="1235" y="3781"/>
                  </a:lnTo>
                  <a:lnTo>
                    <a:pt x="1252" y="3678"/>
                  </a:lnTo>
                  <a:lnTo>
                    <a:pt x="1254" y="3669"/>
                  </a:lnTo>
                  <a:lnTo>
                    <a:pt x="1275" y="3567"/>
                  </a:lnTo>
                  <a:lnTo>
                    <a:pt x="1277" y="3558"/>
                  </a:lnTo>
                  <a:lnTo>
                    <a:pt x="1302" y="3457"/>
                  </a:lnTo>
                  <a:lnTo>
                    <a:pt x="1305" y="3448"/>
                  </a:lnTo>
                  <a:lnTo>
                    <a:pt x="1334" y="3348"/>
                  </a:lnTo>
                  <a:lnTo>
                    <a:pt x="1336" y="3340"/>
                  </a:lnTo>
                  <a:lnTo>
                    <a:pt x="1369" y="3241"/>
                  </a:lnTo>
                  <a:lnTo>
                    <a:pt x="1372" y="3232"/>
                  </a:lnTo>
                  <a:lnTo>
                    <a:pt x="1408" y="3134"/>
                  </a:lnTo>
                  <a:lnTo>
                    <a:pt x="1412" y="3126"/>
                  </a:lnTo>
                  <a:lnTo>
                    <a:pt x="1452" y="3029"/>
                  </a:lnTo>
                  <a:lnTo>
                    <a:pt x="1455" y="3021"/>
                  </a:lnTo>
                  <a:lnTo>
                    <a:pt x="1499" y="2926"/>
                  </a:lnTo>
                  <a:lnTo>
                    <a:pt x="1503" y="2917"/>
                  </a:lnTo>
                  <a:lnTo>
                    <a:pt x="1550" y="2824"/>
                  </a:lnTo>
                  <a:lnTo>
                    <a:pt x="1555" y="2816"/>
                  </a:lnTo>
                  <a:lnTo>
                    <a:pt x="1605" y="2724"/>
                  </a:lnTo>
                  <a:lnTo>
                    <a:pt x="1610" y="2716"/>
                  </a:lnTo>
                  <a:lnTo>
                    <a:pt x="1664" y="2626"/>
                  </a:lnTo>
                  <a:lnTo>
                    <a:pt x="1669" y="2618"/>
                  </a:lnTo>
                  <a:lnTo>
                    <a:pt x="1726" y="2531"/>
                  </a:lnTo>
                  <a:lnTo>
                    <a:pt x="1731" y="2523"/>
                  </a:lnTo>
                  <a:lnTo>
                    <a:pt x="1792" y="2438"/>
                  </a:lnTo>
                  <a:lnTo>
                    <a:pt x="1797" y="2430"/>
                  </a:lnTo>
                  <a:lnTo>
                    <a:pt x="1861" y="2348"/>
                  </a:lnTo>
                  <a:lnTo>
                    <a:pt x="1866" y="2340"/>
                  </a:lnTo>
                  <a:lnTo>
                    <a:pt x="1933" y="2260"/>
                  </a:lnTo>
                  <a:lnTo>
                    <a:pt x="1939" y="2253"/>
                  </a:lnTo>
                  <a:lnTo>
                    <a:pt x="2008" y="2175"/>
                  </a:lnTo>
                  <a:lnTo>
                    <a:pt x="2015" y="2169"/>
                  </a:lnTo>
                  <a:lnTo>
                    <a:pt x="2087" y="2094"/>
                  </a:lnTo>
                  <a:lnTo>
                    <a:pt x="2094" y="2087"/>
                  </a:lnTo>
                  <a:lnTo>
                    <a:pt x="2169" y="2015"/>
                  </a:lnTo>
                  <a:lnTo>
                    <a:pt x="2175" y="2008"/>
                  </a:lnTo>
                  <a:lnTo>
                    <a:pt x="2253" y="1939"/>
                  </a:lnTo>
                  <a:lnTo>
                    <a:pt x="2260" y="1933"/>
                  </a:lnTo>
                  <a:lnTo>
                    <a:pt x="2340" y="1866"/>
                  </a:lnTo>
                  <a:lnTo>
                    <a:pt x="2348" y="1861"/>
                  </a:lnTo>
                  <a:lnTo>
                    <a:pt x="2430" y="1797"/>
                  </a:lnTo>
                  <a:lnTo>
                    <a:pt x="2438" y="1792"/>
                  </a:lnTo>
                  <a:lnTo>
                    <a:pt x="2523" y="1731"/>
                  </a:lnTo>
                  <a:lnTo>
                    <a:pt x="2531" y="1726"/>
                  </a:lnTo>
                  <a:lnTo>
                    <a:pt x="2618" y="1669"/>
                  </a:lnTo>
                  <a:lnTo>
                    <a:pt x="2626" y="1664"/>
                  </a:lnTo>
                  <a:lnTo>
                    <a:pt x="2716" y="1610"/>
                  </a:lnTo>
                  <a:lnTo>
                    <a:pt x="2724" y="1605"/>
                  </a:lnTo>
                  <a:lnTo>
                    <a:pt x="2816" y="1555"/>
                  </a:lnTo>
                  <a:lnTo>
                    <a:pt x="2824" y="1550"/>
                  </a:lnTo>
                  <a:lnTo>
                    <a:pt x="2917" y="1503"/>
                  </a:lnTo>
                  <a:lnTo>
                    <a:pt x="2926" y="1499"/>
                  </a:lnTo>
                  <a:lnTo>
                    <a:pt x="3021" y="1455"/>
                  </a:lnTo>
                  <a:lnTo>
                    <a:pt x="3029" y="1452"/>
                  </a:lnTo>
                  <a:lnTo>
                    <a:pt x="3126" y="1412"/>
                  </a:lnTo>
                  <a:lnTo>
                    <a:pt x="3134" y="1408"/>
                  </a:lnTo>
                  <a:lnTo>
                    <a:pt x="3232" y="1372"/>
                  </a:lnTo>
                  <a:lnTo>
                    <a:pt x="3241" y="1369"/>
                  </a:lnTo>
                  <a:lnTo>
                    <a:pt x="3340" y="1336"/>
                  </a:lnTo>
                  <a:lnTo>
                    <a:pt x="3348" y="1334"/>
                  </a:lnTo>
                  <a:lnTo>
                    <a:pt x="3448" y="1305"/>
                  </a:lnTo>
                  <a:lnTo>
                    <a:pt x="3457" y="1302"/>
                  </a:lnTo>
                  <a:lnTo>
                    <a:pt x="3558" y="1277"/>
                  </a:lnTo>
                  <a:lnTo>
                    <a:pt x="3567" y="1275"/>
                  </a:lnTo>
                  <a:lnTo>
                    <a:pt x="3669" y="1254"/>
                  </a:lnTo>
                  <a:lnTo>
                    <a:pt x="3678" y="1252"/>
                  </a:lnTo>
                  <a:lnTo>
                    <a:pt x="3781" y="1235"/>
                  </a:lnTo>
                  <a:lnTo>
                    <a:pt x="3790" y="1233"/>
                  </a:lnTo>
                  <a:lnTo>
                    <a:pt x="3893" y="1220"/>
                  </a:lnTo>
                  <a:lnTo>
                    <a:pt x="3903" y="1219"/>
                  </a:lnTo>
                  <a:lnTo>
                    <a:pt x="4007" y="1209"/>
                  </a:lnTo>
                  <a:lnTo>
                    <a:pt x="4016" y="1208"/>
                  </a:lnTo>
                  <a:lnTo>
                    <a:pt x="4120" y="1202"/>
                  </a:lnTo>
                  <a:lnTo>
                    <a:pt x="4130" y="1202"/>
                  </a:lnTo>
                  <a:lnTo>
                    <a:pt x="4234" y="1200"/>
                  </a:lnTo>
                  <a:lnTo>
                    <a:pt x="4244" y="1200"/>
                  </a:lnTo>
                  <a:lnTo>
                    <a:pt x="4349" y="1202"/>
                  </a:lnTo>
                  <a:lnTo>
                    <a:pt x="4358" y="1202"/>
                  </a:lnTo>
                  <a:lnTo>
                    <a:pt x="4462" y="1208"/>
                  </a:lnTo>
                  <a:lnTo>
                    <a:pt x="4472" y="1209"/>
                  </a:lnTo>
                  <a:lnTo>
                    <a:pt x="4576" y="1219"/>
                  </a:lnTo>
                  <a:lnTo>
                    <a:pt x="4585" y="1220"/>
                  </a:lnTo>
                  <a:lnTo>
                    <a:pt x="4688" y="1233"/>
                  </a:lnTo>
                  <a:lnTo>
                    <a:pt x="4698" y="1235"/>
                  </a:lnTo>
                  <a:lnTo>
                    <a:pt x="4800" y="1252"/>
                  </a:lnTo>
                  <a:lnTo>
                    <a:pt x="4809" y="1254"/>
                  </a:lnTo>
                  <a:lnTo>
                    <a:pt x="4911" y="1275"/>
                  </a:lnTo>
                  <a:lnTo>
                    <a:pt x="4920" y="1277"/>
                  </a:lnTo>
                  <a:lnTo>
                    <a:pt x="5021" y="1302"/>
                  </a:lnTo>
                  <a:lnTo>
                    <a:pt x="5030" y="1305"/>
                  </a:lnTo>
                  <a:lnTo>
                    <a:pt x="5130" y="1334"/>
                  </a:lnTo>
                  <a:lnTo>
                    <a:pt x="5139" y="1336"/>
                  </a:lnTo>
                  <a:lnTo>
                    <a:pt x="5238" y="1369"/>
                  </a:lnTo>
                  <a:lnTo>
                    <a:pt x="5247" y="1372"/>
                  </a:lnTo>
                  <a:lnTo>
                    <a:pt x="5345" y="1408"/>
                  </a:lnTo>
                  <a:lnTo>
                    <a:pt x="5353" y="1412"/>
                  </a:lnTo>
                  <a:lnTo>
                    <a:pt x="5450" y="1452"/>
                  </a:lnTo>
                  <a:lnTo>
                    <a:pt x="5458" y="1455"/>
                  </a:lnTo>
                  <a:lnTo>
                    <a:pt x="5553" y="1499"/>
                  </a:lnTo>
                  <a:lnTo>
                    <a:pt x="5562" y="1503"/>
                  </a:lnTo>
                  <a:lnTo>
                    <a:pt x="5655" y="1550"/>
                  </a:lnTo>
                  <a:lnTo>
                    <a:pt x="5663" y="1555"/>
                  </a:lnTo>
                  <a:lnTo>
                    <a:pt x="5755" y="1605"/>
                  </a:lnTo>
                  <a:lnTo>
                    <a:pt x="5763" y="1610"/>
                  </a:lnTo>
                  <a:lnTo>
                    <a:pt x="5853" y="1664"/>
                  </a:lnTo>
                  <a:lnTo>
                    <a:pt x="5861" y="1669"/>
                  </a:lnTo>
                  <a:lnTo>
                    <a:pt x="5948" y="1726"/>
                  </a:lnTo>
                  <a:lnTo>
                    <a:pt x="5956" y="1731"/>
                  </a:lnTo>
                  <a:lnTo>
                    <a:pt x="6041" y="1792"/>
                  </a:lnTo>
                  <a:lnTo>
                    <a:pt x="6049" y="1797"/>
                  </a:lnTo>
                  <a:lnTo>
                    <a:pt x="6131" y="1861"/>
                  </a:lnTo>
                  <a:lnTo>
                    <a:pt x="6139" y="1866"/>
                  </a:lnTo>
                  <a:lnTo>
                    <a:pt x="6219" y="1933"/>
                  </a:lnTo>
                  <a:lnTo>
                    <a:pt x="6226" y="1939"/>
                  </a:lnTo>
                  <a:lnTo>
                    <a:pt x="6303" y="2008"/>
                  </a:lnTo>
                  <a:lnTo>
                    <a:pt x="6310" y="2015"/>
                  </a:lnTo>
                  <a:lnTo>
                    <a:pt x="6385" y="2087"/>
                  </a:lnTo>
                  <a:lnTo>
                    <a:pt x="6392" y="2094"/>
                  </a:lnTo>
                  <a:lnTo>
                    <a:pt x="6464" y="2169"/>
                  </a:lnTo>
                  <a:lnTo>
                    <a:pt x="6470" y="2175"/>
                  </a:lnTo>
                  <a:lnTo>
                    <a:pt x="6540" y="2253"/>
                  </a:lnTo>
                  <a:lnTo>
                    <a:pt x="6546" y="2260"/>
                  </a:lnTo>
                  <a:lnTo>
                    <a:pt x="6612" y="2340"/>
                  </a:lnTo>
                  <a:lnTo>
                    <a:pt x="6618" y="2348"/>
                  </a:lnTo>
                  <a:lnTo>
                    <a:pt x="6681" y="2430"/>
                  </a:lnTo>
                  <a:lnTo>
                    <a:pt x="6687" y="2438"/>
                  </a:lnTo>
                  <a:lnTo>
                    <a:pt x="6747" y="2523"/>
                  </a:lnTo>
                  <a:lnTo>
                    <a:pt x="6753" y="2531"/>
                  </a:lnTo>
                  <a:lnTo>
                    <a:pt x="6810" y="2618"/>
                  </a:lnTo>
                  <a:lnTo>
                    <a:pt x="6815" y="2626"/>
                  </a:lnTo>
                  <a:lnTo>
                    <a:pt x="6869" y="2716"/>
                  </a:lnTo>
                  <a:lnTo>
                    <a:pt x="6874" y="2724"/>
                  </a:lnTo>
                  <a:lnTo>
                    <a:pt x="6924" y="2816"/>
                  </a:lnTo>
                  <a:lnTo>
                    <a:pt x="6929" y="2824"/>
                  </a:lnTo>
                  <a:lnTo>
                    <a:pt x="6976" y="2917"/>
                  </a:lnTo>
                  <a:lnTo>
                    <a:pt x="6980" y="2926"/>
                  </a:lnTo>
                  <a:lnTo>
                    <a:pt x="7024" y="3021"/>
                  </a:lnTo>
                  <a:lnTo>
                    <a:pt x="7027" y="3029"/>
                  </a:lnTo>
                  <a:lnTo>
                    <a:pt x="7067" y="3126"/>
                  </a:lnTo>
                  <a:lnTo>
                    <a:pt x="7071" y="3134"/>
                  </a:lnTo>
                  <a:lnTo>
                    <a:pt x="7107" y="3232"/>
                  </a:lnTo>
                  <a:lnTo>
                    <a:pt x="7110" y="3241"/>
                  </a:lnTo>
                  <a:lnTo>
                    <a:pt x="7143" y="3340"/>
                  </a:lnTo>
                  <a:lnTo>
                    <a:pt x="7145" y="3348"/>
                  </a:lnTo>
                  <a:lnTo>
                    <a:pt x="7174" y="3448"/>
                  </a:lnTo>
                  <a:lnTo>
                    <a:pt x="7177" y="3457"/>
                  </a:lnTo>
                  <a:lnTo>
                    <a:pt x="7202" y="3558"/>
                  </a:lnTo>
                  <a:lnTo>
                    <a:pt x="7204" y="3567"/>
                  </a:lnTo>
                  <a:lnTo>
                    <a:pt x="7225" y="3669"/>
                  </a:lnTo>
                  <a:lnTo>
                    <a:pt x="7227" y="3678"/>
                  </a:lnTo>
                  <a:lnTo>
                    <a:pt x="7244" y="3781"/>
                  </a:lnTo>
                  <a:lnTo>
                    <a:pt x="7246" y="3790"/>
                  </a:lnTo>
                  <a:lnTo>
                    <a:pt x="7259" y="3893"/>
                  </a:lnTo>
                  <a:lnTo>
                    <a:pt x="7260" y="3903"/>
                  </a:lnTo>
                  <a:lnTo>
                    <a:pt x="7270" y="4007"/>
                  </a:lnTo>
                  <a:lnTo>
                    <a:pt x="7271" y="4016"/>
                  </a:lnTo>
                  <a:lnTo>
                    <a:pt x="7277" y="4120"/>
                  </a:lnTo>
                  <a:lnTo>
                    <a:pt x="7277" y="4130"/>
                  </a:lnTo>
                  <a:close/>
                  <a:moveTo>
                    <a:pt x="6777" y="4334"/>
                  </a:moveTo>
                  <a:lnTo>
                    <a:pt x="6779" y="4239"/>
                  </a:lnTo>
                  <a:lnTo>
                    <a:pt x="6777" y="4144"/>
                  </a:lnTo>
                  <a:lnTo>
                    <a:pt x="6772" y="4049"/>
                  </a:lnTo>
                  <a:lnTo>
                    <a:pt x="6763" y="3954"/>
                  </a:lnTo>
                  <a:lnTo>
                    <a:pt x="6750" y="3860"/>
                  </a:lnTo>
                  <a:lnTo>
                    <a:pt x="6735" y="3767"/>
                  </a:lnTo>
                  <a:lnTo>
                    <a:pt x="6715" y="3674"/>
                  </a:lnTo>
                  <a:lnTo>
                    <a:pt x="6692" y="3582"/>
                  </a:lnTo>
                  <a:lnTo>
                    <a:pt x="6666" y="3491"/>
                  </a:lnTo>
                  <a:lnTo>
                    <a:pt x="6637" y="3401"/>
                  </a:lnTo>
                  <a:lnTo>
                    <a:pt x="6604" y="3313"/>
                  </a:lnTo>
                  <a:lnTo>
                    <a:pt x="6567" y="3225"/>
                  </a:lnTo>
                  <a:lnTo>
                    <a:pt x="6528" y="3139"/>
                  </a:lnTo>
                  <a:lnTo>
                    <a:pt x="6485" y="3054"/>
                  </a:lnTo>
                  <a:lnTo>
                    <a:pt x="6438" y="2970"/>
                  </a:lnTo>
                  <a:lnTo>
                    <a:pt x="6389" y="2888"/>
                  </a:lnTo>
                  <a:lnTo>
                    <a:pt x="6337" y="2809"/>
                  </a:lnTo>
                  <a:lnTo>
                    <a:pt x="6282" y="2731"/>
                  </a:lnTo>
                  <a:lnTo>
                    <a:pt x="6224" y="2656"/>
                  </a:lnTo>
                  <a:lnTo>
                    <a:pt x="6164" y="2583"/>
                  </a:lnTo>
                  <a:lnTo>
                    <a:pt x="6100" y="2512"/>
                  </a:lnTo>
                  <a:lnTo>
                    <a:pt x="6035" y="2444"/>
                  </a:lnTo>
                  <a:lnTo>
                    <a:pt x="5967" y="2378"/>
                  </a:lnTo>
                  <a:lnTo>
                    <a:pt x="5896" y="2315"/>
                  </a:lnTo>
                  <a:lnTo>
                    <a:pt x="5823" y="2254"/>
                  </a:lnTo>
                  <a:lnTo>
                    <a:pt x="5748" y="2197"/>
                  </a:lnTo>
                  <a:lnTo>
                    <a:pt x="5670" y="2142"/>
                  </a:lnTo>
                  <a:lnTo>
                    <a:pt x="5591" y="2090"/>
                  </a:lnTo>
                  <a:lnTo>
                    <a:pt x="5509" y="2041"/>
                  </a:lnTo>
                  <a:lnTo>
                    <a:pt x="5425" y="1994"/>
                  </a:lnTo>
                  <a:lnTo>
                    <a:pt x="5340" y="1951"/>
                  </a:lnTo>
                  <a:lnTo>
                    <a:pt x="5254" y="1912"/>
                  </a:lnTo>
                  <a:lnTo>
                    <a:pt x="5166" y="1875"/>
                  </a:lnTo>
                  <a:lnTo>
                    <a:pt x="5077" y="1842"/>
                  </a:lnTo>
                  <a:lnTo>
                    <a:pt x="4988" y="1813"/>
                  </a:lnTo>
                  <a:lnTo>
                    <a:pt x="4896" y="1787"/>
                  </a:lnTo>
                  <a:lnTo>
                    <a:pt x="4805" y="1764"/>
                  </a:lnTo>
                  <a:lnTo>
                    <a:pt x="4712" y="1744"/>
                  </a:lnTo>
                  <a:lnTo>
                    <a:pt x="4618" y="1729"/>
                  </a:lnTo>
                  <a:lnTo>
                    <a:pt x="4524" y="1716"/>
                  </a:lnTo>
                  <a:lnTo>
                    <a:pt x="4430" y="1707"/>
                  </a:lnTo>
                  <a:lnTo>
                    <a:pt x="4334" y="1702"/>
                  </a:lnTo>
                  <a:lnTo>
                    <a:pt x="4239" y="1700"/>
                  </a:lnTo>
                  <a:lnTo>
                    <a:pt x="4144" y="1702"/>
                  </a:lnTo>
                  <a:lnTo>
                    <a:pt x="4049" y="1707"/>
                  </a:lnTo>
                  <a:lnTo>
                    <a:pt x="3954" y="1716"/>
                  </a:lnTo>
                  <a:lnTo>
                    <a:pt x="3860" y="1729"/>
                  </a:lnTo>
                  <a:lnTo>
                    <a:pt x="3767" y="1744"/>
                  </a:lnTo>
                  <a:lnTo>
                    <a:pt x="3674" y="1764"/>
                  </a:lnTo>
                  <a:lnTo>
                    <a:pt x="3582" y="1787"/>
                  </a:lnTo>
                  <a:lnTo>
                    <a:pt x="3491" y="1813"/>
                  </a:lnTo>
                  <a:lnTo>
                    <a:pt x="3401" y="1842"/>
                  </a:lnTo>
                  <a:lnTo>
                    <a:pt x="3313" y="1875"/>
                  </a:lnTo>
                  <a:lnTo>
                    <a:pt x="3225" y="1912"/>
                  </a:lnTo>
                  <a:lnTo>
                    <a:pt x="3139" y="1951"/>
                  </a:lnTo>
                  <a:lnTo>
                    <a:pt x="3054" y="1994"/>
                  </a:lnTo>
                  <a:lnTo>
                    <a:pt x="2970" y="2041"/>
                  </a:lnTo>
                  <a:lnTo>
                    <a:pt x="2888" y="2090"/>
                  </a:lnTo>
                  <a:lnTo>
                    <a:pt x="2808" y="2142"/>
                  </a:lnTo>
                  <a:lnTo>
                    <a:pt x="2731" y="2197"/>
                  </a:lnTo>
                  <a:lnTo>
                    <a:pt x="2656" y="2254"/>
                  </a:lnTo>
                  <a:lnTo>
                    <a:pt x="2583" y="2315"/>
                  </a:lnTo>
                  <a:lnTo>
                    <a:pt x="2512" y="2378"/>
                  </a:lnTo>
                  <a:lnTo>
                    <a:pt x="2444" y="2444"/>
                  </a:lnTo>
                  <a:lnTo>
                    <a:pt x="2378" y="2512"/>
                  </a:lnTo>
                  <a:lnTo>
                    <a:pt x="2315" y="2583"/>
                  </a:lnTo>
                  <a:lnTo>
                    <a:pt x="2254" y="2656"/>
                  </a:lnTo>
                  <a:lnTo>
                    <a:pt x="2197" y="2731"/>
                  </a:lnTo>
                  <a:lnTo>
                    <a:pt x="2142" y="2808"/>
                  </a:lnTo>
                  <a:lnTo>
                    <a:pt x="2090" y="2888"/>
                  </a:lnTo>
                  <a:lnTo>
                    <a:pt x="2041" y="2970"/>
                  </a:lnTo>
                  <a:lnTo>
                    <a:pt x="1994" y="3054"/>
                  </a:lnTo>
                  <a:lnTo>
                    <a:pt x="1951" y="3139"/>
                  </a:lnTo>
                  <a:lnTo>
                    <a:pt x="1912" y="3225"/>
                  </a:lnTo>
                  <a:lnTo>
                    <a:pt x="1875" y="3313"/>
                  </a:lnTo>
                  <a:lnTo>
                    <a:pt x="1842" y="3401"/>
                  </a:lnTo>
                  <a:lnTo>
                    <a:pt x="1813" y="3491"/>
                  </a:lnTo>
                  <a:lnTo>
                    <a:pt x="1787" y="3582"/>
                  </a:lnTo>
                  <a:lnTo>
                    <a:pt x="1764" y="3674"/>
                  </a:lnTo>
                  <a:lnTo>
                    <a:pt x="1744" y="3767"/>
                  </a:lnTo>
                  <a:lnTo>
                    <a:pt x="1729" y="3860"/>
                  </a:lnTo>
                  <a:lnTo>
                    <a:pt x="1716" y="3954"/>
                  </a:lnTo>
                  <a:lnTo>
                    <a:pt x="1707" y="4049"/>
                  </a:lnTo>
                  <a:lnTo>
                    <a:pt x="1702" y="4144"/>
                  </a:lnTo>
                  <a:lnTo>
                    <a:pt x="1700" y="4239"/>
                  </a:lnTo>
                  <a:lnTo>
                    <a:pt x="1702" y="4334"/>
                  </a:lnTo>
                  <a:lnTo>
                    <a:pt x="1707" y="4430"/>
                  </a:lnTo>
                  <a:lnTo>
                    <a:pt x="1716" y="4524"/>
                  </a:lnTo>
                  <a:lnTo>
                    <a:pt x="1729" y="4618"/>
                  </a:lnTo>
                  <a:lnTo>
                    <a:pt x="1744" y="4712"/>
                  </a:lnTo>
                  <a:lnTo>
                    <a:pt x="1764" y="4805"/>
                  </a:lnTo>
                  <a:lnTo>
                    <a:pt x="1787" y="4896"/>
                  </a:lnTo>
                  <a:lnTo>
                    <a:pt x="1813" y="4988"/>
                  </a:lnTo>
                  <a:lnTo>
                    <a:pt x="1842" y="5077"/>
                  </a:lnTo>
                  <a:lnTo>
                    <a:pt x="1875" y="5166"/>
                  </a:lnTo>
                  <a:lnTo>
                    <a:pt x="1912" y="5254"/>
                  </a:lnTo>
                  <a:lnTo>
                    <a:pt x="1951" y="5340"/>
                  </a:lnTo>
                  <a:lnTo>
                    <a:pt x="1994" y="5425"/>
                  </a:lnTo>
                  <a:lnTo>
                    <a:pt x="2041" y="5509"/>
                  </a:lnTo>
                  <a:lnTo>
                    <a:pt x="2090" y="5591"/>
                  </a:lnTo>
                  <a:lnTo>
                    <a:pt x="2142" y="5670"/>
                  </a:lnTo>
                  <a:lnTo>
                    <a:pt x="2197" y="5748"/>
                  </a:lnTo>
                  <a:lnTo>
                    <a:pt x="2254" y="5823"/>
                  </a:lnTo>
                  <a:lnTo>
                    <a:pt x="2315" y="5896"/>
                  </a:lnTo>
                  <a:lnTo>
                    <a:pt x="2378" y="5967"/>
                  </a:lnTo>
                  <a:lnTo>
                    <a:pt x="2444" y="6035"/>
                  </a:lnTo>
                  <a:lnTo>
                    <a:pt x="2512" y="6100"/>
                  </a:lnTo>
                  <a:lnTo>
                    <a:pt x="2583" y="6164"/>
                  </a:lnTo>
                  <a:lnTo>
                    <a:pt x="2656" y="6224"/>
                  </a:lnTo>
                  <a:lnTo>
                    <a:pt x="2731" y="6282"/>
                  </a:lnTo>
                  <a:lnTo>
                    <a:pt x="2809" y="6337"/>
                  </a:lnTo>
                  <a:lnTo>
                    <a:pt x="2888" y="6389"/>
                  </a:lnTo>
                  <a:lnTo>
                    <a:pt x="2970" y="6438"/>
                  </a:lnTo>
                  <a:lnTo>
                    <a:pt x="3054" y="6485"/>
                  </a:lnTo>
                  <a:lnTo>
                    <a:pt x="3139" y="6528"/>
                  </a:lnTo>
                  <a:lnTo>
                    <a:pt x="3225" y="6567"/>
                  </a:lnTo>
                  <a:lnTo>
                    <a:pt x="3313" y="6604"/>
                  </a:lnTo>
                  <a:lnTo>
                    <a:pt x="3401" y="6637"/>
                  </a:lnTo>
                  <a:lnTo>
                    <a:pt x="3491" y="6666"/>
                  </a:lnTo>
                  <a:lnTo>
                    <a:pt x="3582" y="6692"/>
                  </a:lnTo>
                  <a:lnTo>
                    <a:pt x="3674" y="6715"/>
                  </a:lnTo>
                  <a:lnTo>
                    <a:pt x="3767" y="6735"/>
                  </a:lnTo>
                  <a:lnTo>
                    <a:pt x="3860" y="6750"/>
                  </a:lnTo>
                  <a:lnTo>
                    <a:pt x="3954" y="6763"/>
                  </a:lnTo>
                  <a:lnTo>
                    <a:pt x="4049" y="6772"/>
                  </a:lnTo>
                  <a:lnTo>
                    <a:pt x="4144" y="6777"/>
                  </a:lnTo>
                  <a:lnTo>
                    <a:pt x="4239" y="6779"/>
                  </a:lnTo>
                  <a:lnTo>
                    <a:pt x="4334" y="6777"/>
                  </a:lnTo>
                  <a:lnTo>
                    <a:pt x="4430" y="6772"/>
                  </a:lnTo>
                  <a:lnTo>
                    <a:pt x="4524" y="6763"/>
                  </a:lnTo>
                  <a:lnTo>
                    <a:pt x="4618" y="6750"/>
                  </a:lnTo>
                  <a:lnTo>
                    <a:pt x="4712" y="6735"/>
                  </a:lnTo>
                  <a:lnTo>
                    <a:pt x="4805" y="6715"/>
                  </a:lnTo>
                  <a:lnTo>
                    <a:pt x="4896" y="6692"/>
                  </a:lnTo>
                  <a:lnTo>
                    <a:pt x="4988" y="6666"/>
                  </a:lnTo>
                  <a:lnTo>
                    <a:pt x="5077" y="6637"/>
                  </a:lnTo>
                  <a:lnTo>
                    <a:pt x="5166" y="6604"/>
                  </a:lnTo>
                  <a:lnTo>
                    <a:pt x="5254" y="6567"/>
                  </a:lnTo>
                  <a:lnTo>
                    <a:pt x="5340" y="6528"/>
                  </a:lnTo>
                  <a:lnTo>
                    <a:pt x="5425" y="6485"/>
                  </a:lnTo>
                  <a:lnTo>
                    <a:pt x="5509" y="6438"/>
                  </a:lnTo>
                  <a:lnTo>
                    <a:pt x="5591" y="6389"/>
                  </a:lnTo>
                  <a:lnTo>
                    <a:pt x="5670" y="6337"/>
                  </a:lnTo>
                  <a:lnTo>
                    <a:pt x="5748" y="6282"/>
                  </a:lnTo>
                  <a:lnTo>
                    <a:pt x="5823" y="6224"/>
                  </a:lnTo>
                  <a:lnTo>
                    <a:pt x="5896" y="6164"/>
                  </a:lnTo>
                  <a:lnTo>
                    <a:pt x="5957" y="6109"/>
                  </a:lnTo>
                  <a:lnTo>
                    <a:pt x="5965" y="6093"/>
                  </a:lnTo>
                  <a:lnTo>
                    <a:pt x="5990" y="6055"/>
                  </a:lnTo>
                  <a:lnTo>
                    <a:pt x="6021" y="6021"/>
                  </a:lnTo>
                  <a:lnTo>
                    <a:pt x="6055" y="5990"/>
                  </a:lnTo>
                  <a:lnTo>
                    <a:pt x="6093" y="5965"/>
                  </a:lnTo>
                  <a:lnTo>
                    <a:pt x="6109" y="5957"/>
                  </a:lnTo>
                  <a:lnTo>
                    <a:pt x="6164" y="5896"/>
                  </a:lnTo>
                  <a:lnTo>
                    <a:pt x="6224" y="5823"/>
                  </a:lnTo>
                  <a:lnTo>
                    <a:pt x="6282" y="5748"/>
                  </a:lnTo>
                  <a:lnTo>
                    <a:pt x="6337" y="5670"/>
                  </a:lnTo>
                  <a:lnTo>
                    <a:pt x="6389" y="5591"/>
                  </a:lnTo>
                  <a:lnTo>
                    <a:pt x="6438" y="5509"/>
                  </a:lnTo>
                  <a:lnTo>
                    <a:pt x="6485" y="5425"/>
                  </a:lnTo>
                  <a:lnTo>
                    <a:pt x="6528" y="5340"/>
                  </a:lnTo>
                  <a:lnTo>
                    <a:pt x="6567" y="5254"/>
                  </a:lnTo>
                  <a:lnTo>
                    <a:pt x="6604" y="5166"/>
                  </a:lnTo>
                  <a:lnTo>
                    <a:pt x="6637" y="5077"/>
                  </a:lnTo>
                  <a:lnTo>
                    <a:pt x="6666" y="4988"/>
                  </a:lnTo>
                  <a:lnTo>
                    <a:pt x="6692" y="4896"/>
                  </a:lnTo>
                  <a:lnTo>
                    <a:pt x="6715" y="4805"/>
                  </a:lnTo>
                  <a:lnTo>
                    <a:pt x="6735" y="4712"/>
                  </a:lnTo>
                  <a:lnTo>
                    <a:pt x="6750" y="4618"/>
                  </a:lnTo>
                  <a:lnTo>
                    <a:pt x="6763" y="4524"/>
                  </a:lnTo>
                  <a:lnTo>
                    <a:pt x="6772" y="4430"/>
                  </a:lnTo>
                  <a:lnTo>
                    <a:pt x="6777" y="433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0" name="Slide Number Placeholder 9">
            <a:extLst>
              <a:ext uri="{FF2B5EF4-FFF2-40B4-BE49-F238E27FC236}">
                <a16:creationId xmlns:a16="http://schemas.microsoft.com/office/drawing/2014/main" id="{4CD33F47-7E6C-066B-3883-CA316A76BBDB}"/>
              </a:ext>
            </a:extLst>
          </p:cNvPr>
          <p:cNvSpPr>
            <a:spLocks noGrp="1"/>
          </p:cNvSpPr>
          <p:nvPr>
            <p:ph type="sldNum" sz="quarter" idx="12"/>
          </p:nvPr>
        </p:nvSpPr>
        <p:spPr/>
        <p:txBody>
          <a:bodyPr/>
          <a:lstStyle/>
          <a:p>
            <a:fld id="{0643C082-6B26-4A67-AAC0-3138D6D4DA1D}" type="slidenum">
              <a:rPr lang="en-PH" smtClean="0"/>
              <a:t>18</a:t>
            </a:fld>
            <a:endParaRPr lang="en-PH" dirty="0"/>
          </a:p>
        </p:txBody>
      </p:sp>
      <p:sp>
        <p:nvSpPr>
          <p:cNvPr id="11" name="Footer Placeholder 10">
            <a:extLst>
              <a:ext uri="{FF2B5EF4-FFF2-40B4-BE49-F238E27FC236}">
                <a16:creationId xmlns:a16="http://schemas.microsoft.com/office/drawing/2014/main" id="{2D7DE050-204A-87BE-7029-9B9485079BD5}"/>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0922528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19BC6511-9D95-D152-5007-454ADA93B72A}"/>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a:fillRect/>
          </a:stretch>
        </p:blipFill>
        <p:spPr>
          <a:prstGeom prst="rect">
            <a:avLst/>
          </a:prstGeom>
        </p:spPr>
      </p:pic>
      <p:sp>
        <p:nvSpPr>
          <p:cNvPr id="3" name="Title 2">
            <a:extLst>
              <a:ext uri="{FF2B5EF4-FFF2-40B4-BE49-F238E27FC236}">
                <a16:creationId xmlns:a16="http://schemas.microsoft.com/office/drawing/2014/main" id="{03FB4A9A-C85F-A94A-9675-B437EE577B37}"/>
              </a:ext>
            </a:extLst>
          </p:cNvPr>
          <p:cNvSpPr>
            <a:spLocks noGrp="1"/>
          </p:cNvSpPr>
          <p:nvPr>
            <p:ph type="title"/>
          </p:nvPr>
        </p:nvSpPr>
        <p:spPr/>
        <p:txBody>
          <a:bodyPr>
            <a:normAutofit/>
          </a:bodyPr>
          <a:lstStyle/>
          <a:p>
            <a:r>
              <a:rPr lang="en-PH" dirty="0"/>
              <a:t>The Turnaround Strategy</a:t>
            </a:r>
          </a:p>
        </p:txBody>
      </p:sp>
      <p:sp>
        <p:nvSpPr>
          <p:cNvPr id="4" name="Text Placeholder 3">
            <a:extLst>
              <a:ext uri="{FF2B5EF4-FFF2-40B4-BE49-F238E27FC236}">
                <a16:creationId xmlns:a16="http://schemas.microsoft.com/office/drawing/2014/main" id="{F9A39C07-07DA-F3A4-4920-3B26850E972F}"/>
              </a:ext>
            </a:extLst>
          </p:cNvPr>
          <p:cNvSpPr>
            <a:spLocks noGrp="1"/>
          </p:cNvSpPr>
          <p:nvPr>
            <p:ph type="body" sz="quarter" idx="13"/>
          </p:nvPr>
        </p:nvSpPr>
        <p:spPr/>
        <p:txBody>
          <a:bodyPr/>
          <a:lstStyle/>
          <a:p>
            <a:r>
              <a:rPr lang="en-US" dirty="0"/>
              <a:t>03</a:t>
            </a:r>
            <a:endParaRPr lang="en-PH" dirty="0"/>
          </a:p>
        </p:txBody>
      </p:sp>
    </p:spTree>
    <p:extLst>
      <p:ext uri="{BB962C8B-B14F-4D97-AF65-F5344CB8AC3E}">
        <p14:creationId xmlns:p14="http://schemas.microsoft.com/office/powerpoint/2010/main" val="4198962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51AEA91A-90E6-40FF-B93A-607AEB9CF9DC}"/>
              </a:ext>
            </a:extLst>
          </p:cNvPr>
          <p:cNvSpPr/>
          <p:nvPr/>
        </p:nvSpPr>
        <p:spPr>
          <a:xfrm>
            <a:off x="-79" y="-2"/>
            <a:ext cx="4454809" cy="6858790"/>
          </a:xfrm>
          <a:custGeom>
            <a:avLst/>
            <a:gdLst>
              <a:gd name="connsiteX0" fmla="*/ 1735579 w 4503197"/>
              <a:gd name="connsiteY0" fmla="*/ 4352925 h 6327100"/>
              <a:gd name="connsiteX1" fmla="*/ 3716063 w 4503197"/>
              <a:gd name="connsiteY1" fmla="*/ 4352925 h 6327100"/>
              <a:gd name="connsiteX2" fmla="*/ 4503197 w 4503197"/>
              <a:gd name="connsiteY2" fmla="*/ 6327100 h 6327100"/>
              <a:gd name="connsiteX3" fmla="*/ 2522714 w 4503197"/>
              <a:gd name="connsiteY3" fmla="*/ 6327100 h 6327100"/>
              <a:gd name="connsiteX4" fmla="*/ 0 w 4503197"/>
              <a:gd name="connsiteY4" fmla="*/ 0 h 6327100"/>
              <a:gd name="connsiteX5" fmla="*/ 1980483 w 4503197"/>
              <a:gd name="connsiteY5" fmla="*/ 0 h 6327100"/>
              <a:gd name="connsiteX6" fmla="*/ 2979297 w 4503197"/>
              <a:gd name="connsiteY6" fmla="*/ 2505077 h 6327100"/>
              <a:gd name="connsiteX7" fmla="*/ 998814 w 4503197"/>
              <a:gd name="connsiteY7" fmla="*/ 2505077 h 632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3197" h="6327100">
                <a:moveTo>
                  <a:pt x="1735579" y="4352925"/>
                </a:moveTo>
                <a:lnTo>
                  <a:pt x="3716063" y="4352925"/>
                </a:lnTo>
                <a:lnTo>
                  <a:pt x="4503197" y="6327100"/>
                </a:lnTo>
                <a:lnTo>
                  <a:pt x="2522714" y="6327100"/>
                </a:lnTo>
                <a:close/>
                <a:moveTo>
                  <a:pt x="0" y="0"/>
                </a:moveTo>
                <a:lnTo>
                  <a:pt x="1980483" y="0"/>
                </a:lnTo>
                <a:lnTo>
                  <a:pt x="2979297" y="2505077"/>
                </a:lnTo>
                <a:lnTo>
                  <a:pt x="998814" y="250507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endParaRPr>
          </a:p>
        </p:txBody>
      </p:sp>
      <p:sp>
        <p:nvSpPr>
          <p:cNvPr id="28" name="Freeform: Shape 27">
            <a:extLst>
              <a:ext uri="{FF2B5EF4-FFF2-40B4-BE49-F238E27FC236}">
                <a16:creationId xmlns:a16="http://schemas.microsoft.com/office/drawing/2014/main" id="{AF83ECE3-7EDE-4E2D-BDCD-ABE2BA7B4F6D}"/>
              </a:ext>
            </a:extLst>
          </p:cNvPr>
          <p:cNvSpPr/>
          <p:nvPr/>
        </p:nvSpPr>
        <p:spPr>
          <a:xfrm>
            <a:off x="0" y="2839492"/>
            <a:ext cx="4287663" cy="1755317"/>
          </a:xfrm>
          <a:custGeom>
            <a:avLst/>
            <a:gdLst>
              <a:gd name="connsiteX0" fmla="*/ 0 w 4124059"/>
              <a:gd name="connsiteY0" fmla="*/ 0 h 1619246"/>
              <a:gd name="connsiteX1" fmla="*/ 1497957 w 4124059"/>
              <a:gd name="connsiteY1" fmla="*/ 0 h 1619246"/>
              <a:gd name="connsiteX2" fmla="*/ 1497958 w 4124059"/>
              <a:gd name="connsiteY2" fmla="*/ 0 h 1619246"/>
              <a:gd name="connsiteX3" fmla="*/ 3478440 w 4124059"/>
              <a:gd name="connsiteY3" fmla="*/ 0 h 1619246"/>
              <a:gd name="connsiteX4" fmla="*/ 4124059 w 4124059"/>
              <a:gd name="connsiteY4" fmla="*/ 1619246 h 1619246"/>
              <a:gd name="connsiteX5" fmla="*/ 2143576 w 4124059"/>
              <a:gd name="connsiteY5" fmla="*/ 1619246 h 1619246"/>
              <a:gd name="connsiteX6" fmla="*/ 2143575 w 4124059"/>
              <a:gd name="connsiteY6" fmla="*/ 1619246 h 1619246"/>
              <a:gd name="connsiteX7" fmla="*/ 0 w 4124059"/>
              <a:gd name="connsiteY7" fmla="*/ 1619246 h 16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24059" h="1619246">
                <a:moveTo>
                  <a:pt x="0" y="0"/>
                </a:moveTo>
                <a:lnTo>
                  <a:pt x="1497957" y="0"/>
                </a:lnTo>
                <a:lnTo>
                  <a:pt x="1497958" y="0"/>
                </a:lnTo>
                <a:lnTo>
                  <a:pt x="3478440" y="0"/>
                </a:lnTo>
                <a:lnTo>
                  <a:pt x="4124059" y="1619246"/>
                </a:lnTo>
                <a:lnTo>
                  <a:pt x="2143576" y="1619246"/>
                </a:lnTo>
                <a:lnTo>
                  <a:pt x="2143575" y="1619246"/>
                </a:lnTo>
                <a:lnTo>
                  <a:pt x="0" y="16192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91440" rIns="91440" bIns="91440" rtlCol="0" anchor="ctr">
            <a:noAutofit/>
          </a:bodyPr>
          <a:lstStyle/>
          <a:p>
            <a:pPr algn="ctr">
              <a:lnSpc>
                <a:spcPct val="95000"/>
              </a:lnSpc>
            </a:pPr>
            <a:r>
              <a:rPr lang="en-US" sz="4400" b="1" kern="0" dirty="0">
                <a:solidFill>
                  <a:schemeClr val="bg1"/>
                </a:solidFill>
              </a:rPr>
              <a:t>Agenda</a:t>
            </a:r>
          </a:p>
        </p:txBody>
      </p:sp>
      <p:sp>
        <p:nvSpPr>
          <p:cNvPr id="29" name="Freeform: Shape 28">
            <a:extLst>
              <a:ext uri="{FF2B5EF4-FFF2-40B4-BE49-F238E27FC236}">
                <a16:creationId xmlns:a16="http://schemas.microsoft.com/office/drawing/2014/main" id="{0084B99D-62C8-463B-91FF-5A922FD39DD7}"/>
              </a:ext>
            </a:extLst>
          </p:cNvPr>
          <p:cNvSpPr/>
          <p:nvPr/>
        </p:nvSpPr>
        <p:spPr>
          <a:xfrm>
            <a:off x="289481" y="-2"/>
            <a:ext cx="4884403" cy="6858790"/>
          </a:xfrm>
          <a:custGeom>
            <a:avLst/>
            <a:gdLst>
              <a:gd name="connsiteX0" fmla="*/ 1735579 w 4503197"/>
              <a:gd name="connsiteY0" fmla="*/ 4352925 h 6327100"/>
              <a:gd name="connsiteX1" fmla="*/ 3716063 w 4503197"/>
              <a:gd name="connsiteY1" fmla="*/ 4352925 h 6327100"/>
              <a:gd name="connsiteX2" fmla="*/ 4503197 w 4503197"/>
              <a:gd name="connsiteY2" fmla="*/ 6327100 h 6327100"/>
              <a:gd name="connsiteX3" fmla="*/ 2522714 w 4503197"/>
              <a:gd name="connsiteY3" fmla="*/ 6327100 h 6327100"/>
              <a:gd name="connsiteX4" fmla="*/ 0 w 4503197"/>
              <a:gd name="connsiteY4" fmla="*/ 0 h 6327100"/>
              <a:gd name="connsiteX5" fmla="*/ 1980483 w 4503197"/>
              <a:gd name="connsiteY5" fmla="*/ 0 h 6327100"/>
              <a:gd name="connsiteX6" fmla="*/ 2979297 w 4503197"/>
              <a:gd name="connsiteY6" fmla="*/ 2505077 h 6327100"/>
              <a:gd name="connsiteX7" fmla="*/ 998814 w 4503197"/>
              <a:gd name="connsiteY7" fmla="*/ 2505077 h 632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3197" h="6327100">
                <a:moveTo>
                  <a:pt x="1735579" y="4352925"/>
                </a:moveTo>
                <a:lnTo>
                  <a:pt x="3716063" y="4352925"/>
                </a:lnTo>
                <a:lnTo>
                  <a:pt x="4503197" y="6327100"/>
                </a:lnTo>
                <a:lnTo>
                  <a:pt x="2522714" y="6327100"/>
                </a:lnTo>
                <a:close/>
                <a:moveTo>
                  <a:pt x="0" y="0"/>
                </a:moveTo>
                <a:lnTo>
                  <a:pt x="1980483" y="0"/>
                </a:lnTo>
                <a:lnTo>
                  <a:pt x="2979297" y="2505077"/>
                </a:lnTo>
                <a:lnTo>
                  <a:pt x="998814" y="250507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endParaRPr>
          </a:p>
        </p:txBody>
      </p:sp>
      <p:sp>
        <p:nvSpPr>
          <p:cNvPr id="5" name="Oval 4">
            <a:extLst>
              <a:ext uri="{FF2B5EF4-FFF2-40B4-BE49-F238E27FC236}">
                <a16:creationId xmlns:a16="http://schemas.microsoft.com/office/drawing/2014/main" id="{CF50DA9D-97EF-406E-BA31-E9E36DA14F02}"/>
              </a:ext>
            </a:extLst>
          </p:cNvPr>
          <p:cNvSpPr/>
          <p:nvPr/>
        </p:nvSpPr>
        <p:spPr>
          <a:xfrm>
            <a:off x="5620800" y="570214"/>
            <a:ext cx="475200" cy="4753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sz="2000" b="1" dirty="0">
                <a:solidFill>
                  <a:schemeClr val="bg1"/>
                </a:solidFill>
              </a:rPr>
              <a:t>1</a:t>
            </a:r>
            <a:endParaRPr lang="en-PH" sz="2000" b="1" dirty="0">
              <a:solidFill>
                <a:schemeClr val="bg1"/>
              </a:solidFill>
            </a:endParaRPr>
          </a:p>
        </p:txBody>
      </p:sp>
      <p:sp>
        <p:nvSpPr>
          <p:cNvPr id="6" name="TextBox 5">
            <a:extLst>
              <a:ext uri="{FF2B5EF4-FFF2-40B4-BE49-F238E27FC236}">
                <a16:creationId xmlns:a16="http://schemas.microsoft.com/office/drawing/2014/main" id="{F357ED88-3283-4C69-8CDF-5AAE86BE4872}"/>
              </a:ext>
            </a:extLst>
          </p:cNvPr>
          <p:cNvSpPr txBox="1"/>
          <p:nvPr/>
        </p:nvSpPr>
        <p:spPr>
          <a:xfrm>
            <a:off x="6242074" y="570214"/>
            <a:ext cx="5309846" cy="330847"/>
          </a:xfrm>
          <a:prstGeom prst="rect">
            <a:avLst/>
          </a:prstGeom>
          <a:noFill/>
        </p:spPr>
        <p:txBody>
          <a:bodyPr wrap="square" lIns="0" tIns="0" rIns="0" bIns="0" rtlCol="0" anchor="ctr">
            <a:normAutofit/>
          </a:bodyPr>
          <a:lstStyle/>
          <a:p>
            <a:r>
              <a:rPr lang="en-US" b="1" dirty="0"/>
              <a:t>Status</a:t>
            </a:r>
            <a:endParaRPr lang="en-PH" b="1" dirty="0"/>
          </a:p>
        </p:txBody>
      </p:sp>
      <p:sp>
        <p:nvSpPr>
          <p:cNvPr id="7" name="TextBox 6">
            <a:extLst>
              <a:ext uri="{FF2B5EF4-FFF2-40B4-BE49-F238E27FC236}">
                <a16:creationId xmlns:a16="http://schemas.microsoft.com/office/drawing/2014/main" id="{1333FA0E-8984-426B-B9CD-14B0C5E8DA62}"/>
              </a:ext>
            </a:extLst>
          </p:cNvPr>
          <p:cNvSpPr txBox="1"/>
          <p:nvPr/>
        </p:nvSpPr>
        <p:spPr>
          <a:xfrm>
            <a:off x="6242079" y="1091270"/>
            <a:ext cx="5309841" cy="345793"/>
          </a:xfrm>
          <a:prstGeom prst="rect">
            <a:avLst/>
          </a:prstGeom>
          <a:noFill/>
        </p:spPr>
        <p:txBody>
          <a:bodyPr wrap="square" lIns="0" tIns="0" rIns="0" bIns="0" rtlCol="0" anchor="t">
            <a:normAutofit/>
          </a:bodyPr>
          <a:lstStyle/>
          <a:p>
            <a:r>
              <a:rPr lang="en-US" sz="1400" dirty="0"/>
              <a:t>Where the business stands today and why it must change</a:t>
            </a:r>
            <a:endParaRPr lang="en-PH" sz="1400" dirty="0"/>
          </a:p>
        </p:txBody>
      </p:sp>
      <p:cxnSp>
        <p:nvCxnSpPr>
          <p:cNvPr id="35" name="Straight Connector 34">
            <a:extLst>
              <a:ext uri="{FF2B5EF4-FFF2-40B4-BE49-F238E27FC236}">
                <a16:creationId xmlns:a16="http://schemas.microsoft.com/office/drawing/2014/main" id="{CAAC7E11-7256-49D1-A0A5-9F0EBFFDE075}"/>
              </a:ext>
            </a:extLst>
          </p:cNvPr>
          <p:cNvCxnSpPr>
            <a:cxnSpLocks/>
          </p:cNvCxnSpPr>
          <p:nvPr/>
        </p:nvCxnSpPr>
        <p:spPr>
          <a:xfrm>
            <a:off x="6252956" y="986438"/>
            <a:ext cx="84124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6E14CE15-AD7D-4DBC-9818-7E66EE879566}"/>
              </a:ext>
            </a:extLst>
          </p:cNvPr>
          <p:cNvSpPr/>
          <p:nvPr/>
        </p:nvSpPr>
        <p:spPr>
          <a:xfrm>
            <a:off x="5620800" y="1741985"/>
            <a:ext cx="475200" cy="4753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sz="2000" b="1" dirty="0">
                <a:solidFill>
                  <a:schemeClr val="bg1"/>
                </a:solidFill>
              </a:rPr>
              <a:t>2</a:t>
            </a:r>
            <a:endParaRPr lang="en-PH" sz="2000" b="1" dirty="0">
              <a:solidFill>
                <a:schemeClr val="bg1"/>
              </a:solidFill>
            </a:endParaRPr>
          </a:p>
        </p:txBody>
      </p:sp>
      <p:sp>
        <p:nvSpPr>
          <p:cNvPr id="66" name="TextBox 65">
            <a:extLst>
              <a:ext uri="{FF2B5EF4-FFF2-40B4-BE49-F238E27FC236}">
                <a16:creationId xmlns:a16="http://schemas.microsoft.com/office/drawing/2014/main" id="{F1F3B4B7-3CEF-422A-AFE2-2C49817BE5C6}"/>
              </a:ext>
            </a:extLst>
          </p:cNvPr>
          <p:cNvSpPr txBox="1"/>
          <p:nvPr/>
        </p:nvSpPr>
        <p:spPr>
          <a:xfrm>
            <a:off x="6242074" y="1741985"/>
            <a:ext cx="5309846" cy="330847"/>
          </a:xfrm>
          <a:prstGeom prst="rect">
            <a:avLst/>
          </a:prstGeom>
          <a:noFill/>
        </p:spPr>
        <p:txBody>
          <a:bodyPr wrap="square" lIns="0" tIns="0" rIns="0" bIns="0" rtlCol="0" anchor="ctr">
            <a:normAutofit/>
          </a:bodyPr>
          <a:lstStyle/>
          <a:p>
            <a:r>
              <a:rPr lang="en-US" b="1" dirty="0"/>
              <a:t>Causes</a:t>
            </a:r>
            <a:endParaRPr lang="en-PH" b="1" dirty="0"/>
          </a:p>
        </p:txBody>
      </p:sp>
      <p:sp>
        <p:nvSpPr>
          <p:cNvPr id="67" name="TextBox 66">
            <a:extLst>
              <a:ext uri="{FF2B5EF4-FFF2-40B4-BE49-F238E27FC236}">
                <a16:creationId xmlns:a16="http://schemas.microsoft.com/office/drawing/2014/main" id="{570B8ED3-7F75-42F0-A795-C66489D28783}"/>
              </a:ext>
            </a:extLst>
          </p:cNvPr>
          <p:cNvSpPr txBox="1"/>
          <p:nvPr/>
        </p:nvSpPr>
        <p:spPr>
          <a:xfrm>
            <a:off x="6242079" y="2263041"/>
            <a:ext cx="5309841" cy="345793"/>
          </a:xfrm>
          <a:prstGeom prst="rect">
            <a:avLst/>
          </a:prstGeom>
          <a:noFill/>
        </p:spPr>
        <p:txBody>
          <a:bodyPr wrap="square" lIns="0" tIns="0" rIns="0" bIns="0" rtlCol="0" anchor="t">
            <a:normAutofit/>
          </a:bodyPr>
          <a:lstStyle/>
          <a:p>
            <a:r>
              <a:rPr lang="en-US" sz="1400" dirty="0"/>
              <a:t>Root-cause diagnosis: revenue, cost, operations</a:t>
            </a:r>
            <a:endParaRPr lang="en-PH" sz="1400" dirty="0"/>
          </a:p>
        </p:txBody>
      </p:sp>
      <p:cxnSp>
        <p:nvCxnSpPr>
          <p:cNvPr id="68" name="Straight Connector 67">
            <a:extLst>
              <a:ext uri="{FF2B5EF4-FFF2-40B4-BE49-F238E27FC236}">
                <a16:creationId xmlns:a16="http://schemas.microsoft.com/office/drawing/2014/main" id="{4F1CA506-6009-46C2-BB2A-0685BBE42888}"/>
              </a:ext>
            </a:extLst>
          </p:cNvPr>
          <p:cNvCxnSpPr>
            <a:cxnSpLocks/>
          </p:cNvCxnSpPr>
          <p:nvPr/>
        </p:nvCxnSpPr>
        <p:spPr>
          <a:xfrm>
            <a:off x="6252956" y="2158209"/>
            <a:ext cx="84124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2" name="Oval 71">
            <a:extLst>
              <a:ext uri="{FF2B5EF4-FFF2-40B4-BE49-F238E27FC236}">
                <a16:creationId xmlns:a16="http://schemas.microsoft.com/office/drawing/2014/main" id="{3713890D-5F3B-4A20-BC77-6D6795E4A769}"/>
              </a:ext>
            </a:extLst>
          </p:cNvPr>
          <p:cNvSpPr/>
          <p:nvPr/>
        </p:nvSpPr>
        <p:spPr>
          <a:xfrm>
            <a:off x="5620800" y="2913756"/>
            <a:ext cx="475200" cy="4753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sz="2000" b="1" dirty="0">
                <a:solidFill>
                  <a:schemeClr val="bg1"/>
                </a:solidFill>
              </a:rPr>
              <a:t>3</a:t>
            </a:r>
            <a:endParaRPr lang="en-PH" sz="2000" b="1" dirty="0">
              <a:solidFill>
                <a:schemeClr val="bg1"/>
              </a:solidFill>
            </a:endParaRPr>
          </a:p>
        </p:txBody>
      </p:sp>
      <p:sp>
        <p:nvSpPr>
          <p:cNvPr id="74" name="TextBox 73">
            <a:extLst>
              <a:ext uri="{FF2B5EF4-FFF2-40B4-BE49-F238E27FC236}">
                <a16:creationId xmlns:a16="http://schemas.microsoft.com/office/drawing/2014/main" id="{769F870D-F110-4250-8EB6-62CA4C2CDC6A}"/>
              </a:ext>
            </a:extLst>
          </p:cNvPr>
          <p:cNvSpPr txBox="1"/>
          <p:nvPr/>
        </p:nvSpPr>
        <p:spPr>
          <a:xfrm>
            <a:off x="6242074" y="2913756"/>
            <a:ext cx="5309846" cy="330847"/>
          </a:xfrm>
          <a:prstGeom prst="rect">
            <a:avLst/>
          </a:prstGeom>
          <a:noFill/>
        </p:spPr>
        <p:txBody>
          <a:bodyPr wrap="square" lIns="0" tIns="0" rIns="0" bIns="0" rtlCol="0" anchor="ctr">
            <a:normAutofit/>
          </a:bodyPr>
          <a:lstStyle/>
          <a:p>
            <a:r>
              <a:rPr lang="en-US" b="1" dirty="0"/>
              <a:t>Strategy</a:t>
            </a:r>
            <a:endParaRPr lang="en-PH" b="1" dirty="0"/>
          </a:p>
        </p:txBody>
      </p:sp>
      <p:sp>
        <p:nvSpPr>
          <p:cNvPr id="75" name="TextBox 74">
            <a:extLst>
              <a:ext uri="{FF2B5EF4-FFF2-40B4-BE49-F238E27FC236}">
                <a16:creationId xmlns:a16="http://schemas.microsoft.com/office/drawing/2014/main" id="{68C3B620-403A-4326-A05A-2B87FAA8B84C}"/>
              </a:ext>
            </a:extLst>
          </p:cNvPr>
          <p:cNvSpPr txBox="1"/>
          <p:nvPr/>
        </p:nvSpPr>
        <p:spPr>
          <a:xfrm>
            <a:off x="6242079" y="3434812"/>
            <a:ext cx="5309841" cy="345793"/>
          </a:xfrm>
          <a:prstGeom prst="rect">
            <a:avLst/>
          </a:prstGeom>
          <a:noFill/>
        </p:spPr>
        <p:txBody>
          <a:bodyPr wrap="square" lIns="0" tIns="0" rIns="0" bIns="0" rtlCol="0" anchor="t">
            <a:normAutofit/>
          </a:bodyPr>
          <a:lstStyle/>
          <a:p>
            <a:r>
              <a:rPr lang="en-US" sz="1400" dirty="0"/>
              <a:t>The three-horizon plan: Stabilize, Restructure, Grow</a:t>
            </a:r>
            <a:endParaRPr lang="en-PH" sz="1400" dirty="0"/>
          </a:p>
        </p:txBody>
      </p:sp>
      <p:cxnSp>
        <p:nvCxnSpPr>
          <p:cNvPr id="76" name="Straight Connector 75">
            <a:extLst>
              <a:ext uri="{FF2B5EF4-FFF2-40B4-BE49-F238E27FC236}">
                <a16:creationId xmlns:a16="http://schemas.microsoft.com/office/drawing/2014/main" id="{F35F31BB-A707-44DD-99DB-CAD56D087BD5}"/>
              </a:ext>
            </a:extLst>
          </p:cNvPr>
          <p:cNvCxnSpPr>
            <a:cxnSpLocks/>
          </p:cNvCxnSpPr>
          <p:nvPr/>
        </p:nvCxnSpPr>
        <p:spPr>
          <a:xfrm>
            <a:off x="6252956" y="3329980"/>
            <a:ext cx="84124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1CDE16D1-820B-4C9E-A623-DE6A7FC80BFD}"/>
              </a:ext>
            </a:extLst>
          </p:cNvPr>
          <p:cNvSpPr/>
          <p:nvPr/>
        </p:nvSpPr>
        <p:spPr>
          <a:xfrm>
            <a:off x="5620800" y="4085527"/>
            <a:ext cx="475200" cy="4753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sz="2000" b="1" dirty="0">
                <a:solidFill>
                  <a:schemeClr val="bg1"/>
                </a:solidFill>
              </a:rPr>
              <a:t>4</a:t>
            </a:r>
            <a:endParaRPr lang="en-PH" sz="2000" b="1" dirty="0">
              <a:solidFill>
                <a:schemeClr val="bg1"/>
              </a:solidFill>
            </a:endParaRPr>
          </a:p>
        </p:txBody>
      </p:sp>
      <p:sp>
        <p:nvSpPr>
          <p:cNvPr id="80" name="TextBox 79">
            <a:extLst>
              <a:ext uri="{FF2B5EF4-FFF2-40B4-BE49-F238E27FC236}">
                <a16:creationId xmlns:a16="http://schemas.microsoft.com/office/drawing/2014/main" id="{9299ACB0-269F-47C5-8C07-A88C4AD6C3AC}"/>
              </a:ext>
            </a:extLst>
          </p:cNvPr>
          <p:cNvSpPr txBox="1"/>
          <p:nvPr/>
        </p:nvSpPr>
        <p:spPr>
          <a:xfrm>
            <a:off x="6242074" y="4085527"/>
            <a:ext cx="5309846" cy="330847"/>
          </a:xfrm>
          <a:prstGeom prst="rect">
            <a:avLst/>
          </a:prstGeom>
          <a:noFill/>
        </p:spPr>
        <p:txBody>
          <a:bodyPr wrap="square" lIns="0" tIns="0" rIns="0" bIns="0" rtlCol="0" anchor="ctr">
            <a:normAutofit/>
          </a:bodyPr>
          <a:lstStyle/>
          <a:p>
            <a:r>
              <a:rPr lang="en-US" b="1" dirty="0"/>
              <a:t>Finance</a:t>
            </a:r>
            <a:endParaRPr lang="en-PH" b="1" dirty="0"/>
          </a:p>
        </p:txBody>
      </p:sp>
      <p:sp>
        <p:nvSpPr>
          <p:cNvPr id="81" name="TextBox 80">
            <a:extLst>
              <a:ext uri="{FF2B5EF4-FFF2-40B4-BE49-F238E27FC236}">
                <a16:creationId xmlns:a16="http://schemas.microsoft.com/office/drawing/2014/main" id="{17303AE0-308F-406A-AA55-269A72C27C0B}"/>
              </a:ext>
            </a:extLst>
          </p:cNvPr>
          <p:cNvSpPr txBox="1"/>
          <p:nvPr/>
        </p:nvSpPr>
        <p:spPr>
          <a:xfrm>
            <a:off x="6242079" y="4606583"/>
            <a:ext cx="5309841" cy="345793"/>
          </a:xfrm>
          <a:prstGeom prst="rect">
            <a:avLst/>
          </a:prstGeom>
          <a:noFill/>
        </p:spPr>
        <p:txBody>
          <a:bodyPr wrap="square" lIns="0" tIns="0" rIns="0" bIns="0" rtlCol="0" anchor="t">
            <a:normAutofit/>
          </a:bodyPr>
          <a:lstStyle/>
          <a:p>
            <a:r>
              <a:rPr lang="en-US" sz="1400" dirty="0"/>
              <a:t>Financial plan, cost savings, and recovery outlook</a:t>
            </a:r>
            <a:endParaRPr lang="en-PH" sz="1400" dirty="0"/>
          </a:p>
        </p:txBody>
      </p:sp>
      <p:cxnSp>
        <p:nvCxnSpPr>
          <p:cNvPr id="82" name="Straight Connector 81">
            <a:extLst>
              <a:ext uri="{FF2B5EF4-FFF2-40B4-BE49-F238E27FC236}">
                <a16:creationId xmlns:a16="http://schemas.microsoft.com/office/drawing/2014/main" id="{A6F4D4C2-44D7-4197-A0E8-7781170D3F31}"/>
              </a:ext>
            </a:extLst>
          </p:cNvPr>
          <p:cNvCxnSpPr>
            <a:cxnSpLocks/>
          </p:cNvCxnSpPr>
          <p:nvPr/>
        </p:nvCxnSpPr>
        <p:spPr>
          <a:xfrm>
            <a:off x="6252956" y="4501751"/>
            <a:ext cx="84124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id="{003CE120-5851-44B6-B798-E5CD0D2F9434}"/>
              </a:ext>
            </a:extLst>
          </p:cNvPr>
          <p:cNvSpPr/>
          <p:nvPr/>
        </p:nvSpPr>
        <p:spPr>
          <a:xfrm>
            <a:off x="5620800" y="5257299"/>
            <a:ext cx="475200" cy="4753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sz="2000" b="1" dirty="0">
                <a:solidFill>
                  <a:schemeClr val="bg1"/>
                </a:solidFill>
              </a:rPr>
              <a:t>5</a:t>
            </a:r>
            <a:endParaRPr lang="en-PH" sz="2000" b="1" dirty="0">
              <a:solidFill>
                <a:schemeClr val="bg1"/>
              </a:solidFill>
            </a:endParaRPr>
          </a:p>
        </p:txBody>
      </p:sp>
      <p:sp>
        <p:nvSpPr>
          <p:cNvPr id="86" name="TextBox 85">
            <a:extLst>
              <a:ext uri="{FF2B5EF4-FFF2-40B4-BE49-F238E27FC236}">
                <a16:creationId xmlns:a16="http://schemas.microsoft.com/office/drawing/2014/main" id="{1699726D-3679-4366-A675-AC7ACF31C9D1}"/>
              </a:ext>
            </a:extLst>
          </p:cNvPr>
          <p:cNvSpPr txBox="1"/>
          <p:nvPr/>
        </p:nvSpPr>
        <p:spPr>
          <a:xfrm>
            <a:off x="6242074" y="5257299"/>
            <a:ext cx="5309846" cy="330847"/>
          </a:xfrm>
          <a:prstGeom prst="rect">
            <a:avLst/>
          </a:prstGeom>
          <a:noFill/>
        </p:spPr>
        <p:txBody>
          <a:bodyPr wrap="square" lIns="0" tIns="0" rIns="0" bIns="0" rtlCol="0" anchor="ctr">
            <a:normAutofit/>
          </a:bodyPr>
          <a:lstStyle/>
          <a:p>
            <a:r>
              <a:rPr lang="en-US" b="1" dirty="0"/>
              <a:t>Roadmap</a:t>
            </a:r>
            <a:endParaRPr lang="en-PH" b="1" dirty="0"/>
          </a:p>
        </p:txBody>
      </p:sp>
      <p:sp>
        <p:nvSpPr>
          <p:cNvPr id="87" name="TextBox 86">
            <a:extLst>
              <a:ext uri="{FF2B5EF4-FFF2-40B4-BE49-F238E27FC236}">
                <a16:creationId xmlns:a16="http://schemas.microsoft.com/office/drawing/2014/main" id="{85600200-5CB5-4DDF-9BAF-C95202C6C7F9}"/>
              </a:ext>
            </a:extLst>
          </p:cNvPr>
          <p:cNvSpPr txBox="1"/>
          <p:nvPr/>
        </p:nvSpPr>
        <p:spPr>
          <a:xfrm>
            <a:off x="6242079" y="5778355"/>
            <a:ext cx="5309841" cy="345793"/>
          </a:xfrm>
          <a:prstGeom prst="rect">
            <a:avLst/>
          </a:prstGeom>
          <a:noFill/>
        </p:spPr>
        <p:txBody>
          <a:bodyPr wrap="square" lIns="0" tIns="0" rIns="0" bIns="0" rtlCol="0" anchor="t">
            <a:normAutofit/>
          </a:bodyPr>
          <a:lstStyle/>
          <a:p>
            <a:r>
              <a:rPr lang="en-US" sz="1400" dirty="0"/>
              <a:t>18-month execution roadmap, governance, and the ask</a:t>
            </a:r>
            <a:endParaRPr lang="en-PH" sz="1400" dirty="0"/>
          </a:p>
        </p:txBody>
      </p:sp>
      <p:cxnSp>
        <p:nvCxnSpPr>
          <p:cNvPr id="88" name="Straight Connector 87">
            <a:extLst>
              <a:ext uri="{FF2B5EF4-FFF2-40B4-BE49-F238E27FC236}">
                <a16:creationId xmlns:a16="http://schemas.microsoft.com/office/drawing/2014/main" id="{2946BF89-C948-4C9A-A082-2B745EF8A5D6}"/>
              </a:ext>
            </a:extLst>
          </p:cNvPr>
          <p:cNvCxnSpPr>
            <a:cxnSpLocks/>
          </p:cNvCxnSpPr>
          <p:nvPr/>
        </p:nvCxnSpPr>
        <p:spPr>
          <a:xfrm>
            <a:off x="6252956" y="5673523"/>
            <a:ext cx="84124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37EB6082-765D-4D85-561F-E254F1D4F563}"/>
              </a:ext>
            </a:extLst>
          </p:cNvPr>
          <p:cNvSpPr>
            <a:spLocks noGrp="1"/>
          </p:cNvSpPr>
          <p:nvPr>
            <p:ph type="sldNum" sz="quarter" idx="12"/>
          </p:nvPr>
        </p:nvSpPr>
        <p:spPr/>
        <p:txBody>
          <a:bodyPr/>
          <a:lstStyle/>
          <a:p>
            <a:fld id="{0643C082-6B26-4A67-AAC0-3138D6D4DA1D}" type="slidenum">
              <a:rPr lang="en-PH" smtClean="0"/>
              <a:t>2</a:t>
            </a:fld>
            <a:endParaRPr lang="en-PH" dirty="0"/>
          </a:p>
        </p:txBody>
      </p:sp>
      <p:sp>
        <p:nvSpPr>
          <p:cNvPr id="3" name="Footer Placeholder 2">
            <a:extLst>
              <a:ext uri="{FF2B5EF4-FFF2-40B4-BE49-F238E27FC236}">
                <a16:creationId xmlns:a16="http://schemas.microsoft.com/office/drawing/2014/main" id="{22E8F6A8-C2BC-D37E-E6AC-2F404019768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760456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E94C1-F688-4693-B4CC-D8F247197ED9}"/>
              </a:ext>
            </a:extLst>
          </p:cNvPr>
          <p:cNvSpPr>
            <a:spLocks noGrp="1"/>
          </p:cNvSpPr>
          <p:nvPr>
            <p:ph type="title"/>
          </p:nvPr>
        </p:nvSpPr>
        <p:spPr>
          <a:xfrm>
            <a:off x="294968" y="365126"/>
            <a:ext cx="11602064" cy="578772"/>
          </a:xfrm>
        </p:spPr>
        <p:txBody>
          <a:bodyPr/>
          <a:lstStyle/>
          <a:p>
            <a:r>
              <a:rPr lang="en-US" dirty="0"/>
              <a:t>A Three-Horizon Plan</a:t>
            </a:r>
          </a:p>
        </p:txBody>
      </p:sp>
      <p:sp>
        <p:nvSpPr>
          <p:cNvPr id="38" name="Rectangle: Top Corners Rounded 37">
            <a:extLst>
              <a:ext uri="{FF2B5EF4-FFF2-40B4-BE49-F238E27FC236}">
                <a16:creationId xmlns:a16="http://schemas.microsoft.com/office/drawing/2014/main" id="{7CFA8C44-9674-49B6-A7D5-A4A0A7FF3524}"/>
              </a:ext>
            </a:extLst>
          </p:cNvPr>
          <p:cNvSpPr/>
          <p:nvPr/>
        </p:nvSpPr>
        <p:spPr>
          <a:xfrm rot="10800000">
            <a:off x="8134628" y="3272068"/>
            <a:ext cx="3762404" cy="2793451"/>
          </a:xfrm>
          <a:prstGeom prst="round2SameRect">
            <a:avLst>
              <a:gd name="adj1" fmla="val 23267"/>
              <a:gd name="adj2" fmla="val 0"/>
            </a:avLst>
          </a:prstGeom>
          <a:solidFill>
            <a:schemeClr val="bg1">
              <a:alpha val="24000"/>
            </a:schemeClr>
          </a:solidFill>
          <a:ln w="28575">
            <a:gradFill flip="none" rotWithShape="1">
              <a:gsLst>
                <a:gs pos="59000">
                  <a:schemeClr val="accent1"/>
                </a:gs>
                <a:gs pos="40000">
                  <a:schemeClr val="accent3"/>
                </a:gs>
                <a:gs pos="0">
                  <a:schemeClr val="accent3">
                    <a:alpha val="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IN" sz="3600" dirty="0">
              <a:cs typeface="Calibri" panose="020F0502020204030204" pitchFamily="34" charset="0"/>
            </a:endParaRPr>
          </a:p>
        </p:txBody>
      </p:sp>
      <p:sp>
        <p:nvSpPr>
          <p:cNvPr id="39" name="Rectangle: Top Corners Rounded 38">
            <a:extLst>
              <a:ext uri="{FF2B5EF4-FFF2-40B4-BE49-F238E27FC236}">
                <a16:creationId xmlns:a16="http://schemas.microsoft.com/office/drawing/2014/main" id="{9E71DC39-67C6-4DB8-8733-C8966C20A453}"/>
              </a:ext>
            </a:extLst>
          </p:cNvPr>
          <p:cNvSpPr/>
          <p:nvPr/>
        </p:nvSpPr>
        <p:spPr>
          <a:xfrm rot="10800000">
            <a:off x="4214799" y="3272068"/>
            <a:ext cx="3762404" cy="2793451"/>
          </a:xfrm>
          <a:prstGeom prst="round2SameRect">
            <a:avLst>
              <a:gd name="adj1" fmla="val 23267"/>
              <a:gd name="adj2" fmla="val 0"/>
            </a:avLst>
          </a:prstGeom>
          <a:solidFill>
            <a:schemeClr val="bg1">
              <a:alpha val="24000"/>
            </a:schemeClr>
          </a:solidFill>
          <a:ln w="28575">
            <a:gradFill flip="none" rotWithShape="1">
              <a:gsLst>
                <a:gs pos="59000">
                  <a:schemeClr val="accent1"/>
                </a:gs>
                <a:gs pos="40000">
                  <a:schemeClr val="accent3"/>
                </a:gs>
                <a:gs pos="0">
                  <a:schemeClr val="accent3">
                    <a:alpha val="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IN" sz="3600" dirty="0">
              <a:cs typeface="Calibri" panose="020F0502020204030204" pitchFamily="34" charset="0"/>
            </a:endParaRPr>
          </a:p>
        </p:txBody>
      </p:sp>
      <p:sp>
        <p:nvSpPr>
          <p:cNvPr id="40" name="Rectangle: Top Corners Rounded 39">
            <a:extLst>
              <a:ext uri="{FF2B5EF4-FFF2-40B4-BE49-F238E27FC236}">
                <a16:creationId xmlns:a16="http://schemas.microsoft.com/office/drawing/2014/main" id="{BFEB24C5-4840-427F-8D9D-D8D50AAAD23B}"/>
              </a:ext>
            </a:extLst>
          </p:cNvPr>
          <p:cNvSpPr/>
          <p:nvPr/>
        </p:nvSpPr>
        <p:spPr>
          <a:xfrm rot="10800000">
            <a:off x="294969" y="3272068"/>
            <a:ext cx="3762404" cy="2793451"/>
          </a:xfrm>
          <a:prstGeom prst="round2SameRect">
            <a:avLst>
              <a:gd name="adj1" fmla="val 23267"/>
              <a:gd name="adj2" fmla="val 0"/>
            </a:avLst>
          </a:prstGeom>
          <a:solidFill>
            <a:schemeClr val="bg1">
              <a:alpha val="24000"/>
            </a:schemeClr>
          </a:solidFill>
          <a:ln w="28575">
            <a:gradFill flip="none" rotWithShape="1">
              <a:gsLst>
                <a:gs pos="59000">
                  <a:schemeClr val="accent1"/>
                </a:gs>
                <a:gs pos="40000">
                  <a:schemeClr val="accent3"/>
                </a:gs>
                <a:gs pos="0">
                  <a:schemeClr val="accent3">
                    <a:alpha val="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IN" sz="3600" dirty="0">
              <a:cs typeface="Calibri" panose="020F0502020204030204" pitchFamily="34" charset="0"/>
            </a:endParaRPr>
          </a:p>
        </p:txBody>
      </p:sp>
      <p:sp>
        <p:nvSpPr>
          <p:cNvPr id="4" name="TextBox 3">
            <a:extLst>
              <a:ext uri="{FF2B5EF4-FFF2-40B4-BE49-F238E27FC236}">
                <a16:creationId xmlns:a16="http://schemas.microsoft.com/office/drawing/2014/main" id="{4481105B-115C-43C8-B34F-194E48C2ADC1}"/>
              </a:ext>
            </a:extLst>
          </p:cNvPr>
          <p:cNvSpPr txBox="1">
            <a:spLocks/>
          </p:cNvSpPr>
          <p:nvPr/>
        </p:nvSpPr>
        <p:spPr>
          <a:xfrm>
            <a:off x="403927" y="3406464"/>
            <a:ext cx="3544485" cy="552312"/>
          </a:xfrm>
          <a:prstGeom prst="rect">
            <a:avLst/>
          </a:prstGeom>
          <a:noFill/>
        </p:spPr>
        <p:txBody>
          <a:bodyPr wrap="square" rtlCol="0" anchor="b" anchorCtr="0">
            <a:normAutofit/>
          </a:bodyPr>
          <a:lstStyle>
            <a:defPPr>
              <a:defRPr lang="en-US"/>
            </a:defPPr>
            <a:lvl1pPr>
              <a:defRPr sz="2800"/>
            </a:lvl1pPr>
          </a:lstStyle>
          <a:p>
            <a:pPr algn="ctr"/>
            <a:r>
              <a:rPr lang="en-IN" sz="2000" b="1" dirty="0">
                <a:solidFill>
                  <a:schemeClr val="accent1"/>
                </a:solidFill>
                <a:cs typeface="Calibri" panose="020F0502020204030204" pitchFamily="34" charset="0"/>
              </a:rPr>
              <a:t>Stabilize</a:t>
            </a:r>
          </a:p>
        </p:txBody>
      </p:sp>
      <p:sp>
        <p:nvSpPr>
          <p:cNvPr id="10" name="TextBox 9">
            <a:extLst>
              <a:ext uri="{FF2B5EF4-FFF2-40B4-BE49-F238E27FC236}">
                <a16:creationId xmlns:a16="http://schemas.microsoft.com/office/drawing/2014/main" id="{D81AC365-3078-40A8-A1A4-D323CD80900D}"/>
              </a:ext>
            </a:extLst>
          </p:cNvPr>
          <p:cNvSpPr txBox="1">
            <a:spLocks/>
          </p:cNvSpPr>
          <p:nvPr/>
        </p:nvSpPr>
        <p:spPr>
          <a:xfrm>
            <a:off x="4323758" y="3406464"/>
            <a:ext cx="3544485" cy="552312"/>
          </a:xfrm>
          <a:prstGeom prst="rect">
            <a:avLst/>
          </a:prstGeom>
          <a:noFill/>
        </p:spPr>
        <p:txBody>
          <a:bodyPr wrap="square" rtlCol="0" anchor="b" anchorCtr="0">
            <a:normAutofit/>
          </a:bodyPr>
          <a:lstStyle>
            <a:defPPr>
              <a:defRPr lang="en-US"/>
            </a:defPPr>
            <a:lvl1pPr>
              <a:defRPr sz="2800"/>
            </a:lvl1pPr>
          </a:lstStyle>
          <a:p>
            <a:pPr algn="ctr"/>
            <a:r>
              <a:rPr lang="en-US" sz="2000" b="1" dirty="0">
                <a:solidFill>
                  <a:schemeClr val="accent1"/>
                </a:solidFill>
                <a:cs typeface="Calibri" panose="020F0502020204030204" pitchFamily="34" charset="0"/>
              </a:rPr>
              <a:t>Restructure</a:t>
            </a:r>
          </a:p>
        </p:txBody>
      </p:sp>
      <p:sp>
        <p:nvSpPr>
          <p:cNvPr id="16" name="TextBox 15">
            <a:extLst>
              <a:ext uri="{FF2B5EF4-FFF2-40B4-BE49-F238E27FC236}">
                <a16:creationId xmlns:a16="http://schemas.microsoft.com/office/drawing/2014/main" id="{040BBD86-7B5D-46CF-98A8-4D8F69F00611}"/>
              </a:ext>
            </a:extLst>
          </p:cNvPr>
          <p:cNvSpPr txBox="1">
            <a:spLocks/>
          </p:cNvSpPr>
          <p:nvPr/>
        </p:nvSpPr>
        <p:spPr>
          <a:xfrm>
            <a:off x="8243586" y="3406464"/>
            <a:ext cx="3544485" cy="552312"/>
          </a:xfrm>
          <a:prstGeom prst="rect">
            <a:avLst/>
          </a:prstGeom>
          <a:noFill/>
        </p:spPr>
        <p:txBody>
          <a:bodyPr wrap="square" rtlCol="0" anchor="b" anchorCtr="0">
            <a:normAutofit/>
          </a:bodyPr>
          <a:lstStyle>
            <a:defPPr>
              <a:defRPr lang="en-US"/>
            </a:defPPr>
            <a:lvl1pPr>
              <a:defRPr sz="2800"/>
            </a:lvl1pPr>
          </a:lstStyle>
          <a:p>
            <a:pPr algn="ctr"/>
            <a:r>
              <a:rPr lang="en-US" sz="2000" b="1" dirty="0">
                <a:solidFill>
                  <a:schemeClr val="accent1"/>
                </a:solidFill>
                <a:cs typeface="Calibri" panose="020F0502020204030204" pitchFamily="34" charset="0"/>
              </a:rPr>
              <a:t>Grow</a:t>
            </a:r>
          </a:p>
        </p:txBody>
      </p:sp>
      <p:sp>
        <p:nvSpPr>
          <p:cNvPr id="27" name="TextBox 26">
            <a:extLst>
              <a:ext uri="{FF2B5EF4-FFF2-40B4-BE49-F238E27FC236}">
                <a16:creationId xmlns:a16="http://schemas.microsoft.com/office/drawing/2014/main" id="{CF35D625-509D-42DA-AE3A-134CD5B59E1A}"/>
              </a:ext>
            </a:extLst>
          </p:cNvPr>
          <p:cNvSpPr txBox="1">
            <a:spLocks/>
          </p:cNvSpPr>
          <p:nvPr/>
        </p:nvSpPr>
        <p:spPr>
          <a:xfrm>
            <a:off x="634343" y="4133464"/>
            <a:ext cx="3083655" cy="1739777"/>
          </a:xfrm>
          <a:prstGeom prst="rect">
            <a:avLst/>
          </a:prstGeom>
          <a:noFill/>
        </p:spPr>
        <p:txBody>
          <a:bodyPr wrap="square" rtlCol="0" anchor="t" anchorCtr="0">
            <a:normAutofit fontScale="92500" lnSpcReduction="10000"/>
          </a:bodyPr>
          <a:lstStyle>
            <a:defPPr>
              <a:defRPr lang="en-US"/>
            </a:defPPr>
            <a:lvl1pPr>
              <a:defRPr sz="2800"/>
            </a:lvl1pPr>
          </a:lstStyle>
          <a:p>
            <a:pPr algn="ctr">
              <a:spcBef>
                <a:spcPts val="133"/>
              </a:spcBef>
              <a:buClr>
                <a:schemeClr val="tx1"/>
              </a:buClr>
              <a:buSzPct val="100000"/>
            </a:pPr>
            <a:r>
              <a:rPr lang="en-US" sz="1800" b="1" dirty="0">
                <a:cs typeface="Calibri" panose="020F0502020204030204" pitchFamily="34" charset="0"/>
              </a:rPr>
              <a:t>Months 0-6: </a:t>
            </a:r>
            <a:r>
              <a:rPr lang="en-US" sz="1800" dirty="0">
                <a:cs typeface="Calibri" panose="020F0502020204030204" pitchFamily="34" charset="0"/>
              </a:rPr>
              <a:t>protect cash, secure the covenant, and stop the bleeding.</a:t>
            </a:r>
          </a:p>
          <a:p>
            <a:pPr algn="ctr">
              <a:spcBef>
                <a:spcPts val="133"/>
              </a:spcBef>
              <a:buClr>
                <a:schemeClr val="tx1"/>
              </a:buClr>
              <a:buSzPct val="100000"/>
            </a:pPr>
            <a:r>
              <a:rPr lang="en-US" sz="1800" dirty="0">
                <a:cs typeface="Calibri" panose="020F0502020204030204" pitchFamily="34" charset="0"/>
              </a:rPr>
              <a:t>Halt the cash burn, renegotiate facilities, and cut discretionary spend immediately.</a:t>
            </a:r>
          </a:p>
        </p:txBody>
      </p:sp>
      <p:sp>
        <p:nvSpPr>
          <p:cNvPr id="28" name="TextBox 27">
            <a:extLst>
              <a:ext uri="{FF2B5EF4-FFF2-40B4-BE49-F238E27FC236}">
                <a16:creationId xmlns:a16="http://schemas.microsoft.com/office/drawing/2014/main" id="{76577FD7-FA6E-4BFB-B1EE-CA07FB579C72}"/>
              </a:ext>
            </a:extLst>
          </p:cNvPr>
          <p:cNvSpPr txBox="1">
            <a:spLocks/>
          </p:cNvSpPr>
          <p:nvPr/>
        </p:nvSpPr>
        <p:spPr>
          <a:xfrm>
            <a:off x="4554174" y="4133464"/>
            <a:ext cx="3083655" cy="1739777"/>
          </a:xfrm>
          <a:prstGeom prst="rect">
            <a:avLst/>
          </a:prstGeom>
          <a:noFill/>
        </p:spPr>
        <p:txBody>
          <a:bodyPr wrap="square" rtlCol="0" anchor="t" anchorCtr="0">
            <a:normAutofit lnSpcReduction="10000"/>
          </a:bodyPr>
          <a:lstStyle>
            <a:defPPr>
              <a:defRPr lang="en-US"/>
            </a:defPPr>
            <a:lvl1pPr>
              <a:defRPr sz="2800"/>
            </a:lvl1pPr>
          </a:lstStyle>
          <a:p>
            <a:pPr algn="ctr">
              <a:spcBef>
                <a:spcPts val="133"/>
              </a:spcBef>
              <a:buClr>
                <a:schemeClr val="tx1"/>
              </a:buClr>
              <a:buSzPct val="100000"/>
            </a:pPr>
            <a:r>
              <a:rPr lang="en-US" sz="1800" b="1" dirty="0">
                <a:cs typeface="Calibri" panose="020F0502020204030204" pitchFamily="34" charset="0"/>
              </a:rPr>
              <a:t>Months 6-12: </a:t>
            </a:r>
            <a:r>
              <a:rPr lang="en-US" sz="1800" dirty="0">
                <a:cs typeface="Calibri" panose="020F0502020204030204" pitchFamily="34" charset="0"/>
              </a:rPr>
              <a:t>reset the cost base and fix the operating model.</a:t>
            </a:r>
          </a:p>
          <a:p>
            <a:pPr algn="ctr">
              <a:spcBef>
                <a:spcPts val="133"/>
              </a:spcBef>
              <a:buClr>
                <a:schemeClr val="tx1"/>
              </a:buClr>
              <a:buSzPct val="100000"/>
            </a:pPr>
            <a:r>
              <a:rPr lang="en-US" sz="1800" dirty="0">
                <a:cs typeface="Calibri" panose="020F0502020204030204" pitchFamily="34" charset="0"/>
              </a:rPr>
              <a:t>Right-size the store estate, simplify the org, and deliver the cost-out program.</a:t>
            </a:r>
          </a:p>
        </p:txBody>
      </p:sp>
      <p:sp>
        <p:nvSpPr>
          <p:cNvPr id="29" name="TextBox 28">
            <a:extLst>
              <a:ext uri="{FF2B5EF4-FFF2-40B4-BE49-F238E27FC236}">
                <a16:creationId xmlns:a16="http://schemas.microsoft.com/office/drawing/2014/main" id="{6434084E-2F3F-41CE-91EA-E0D6C18EEDED}"/>
              </a:ext>
            </a:extLst>
          </p:cNvPr>
          <p:cNvSpPr txBox="1">
            <a:spLocks/>
          </p:cNvSpPr>
          <p:nvPr/>
        </p:nvSpPr>
        <p:spPr>
          <a:xfrm>
            <a:off x="8474002" y="4133464"/>
            <a:ext cx="3083655" cy="1739777"/>
          </a:xfrm>
          <a:prstGeom prst="rect">
            <a:avLst/>
          </a:prstGeom>
          <a:noFill/>
        </p:spPr>
        <p:txBody>
          <a:bodyPr wrap="square" rtlCol="0" anchor="t" anchorCtr="0">
            <a:normAutofit lnSpcReduction="10000"/>
          </a:bodyPr>
          <a:lstStyle>
            <a:defPPr>
              <a:defRPr lang="en-US"/>
            </a:defPPr>
            <a:lvl1pPr>
              <a:defRPr sz="2800"/>
            </a:lvl1pPr>
          </a:lstStyle>
          <a:p>
            <a:pPr algn="ctr">
              <a:spcBef>
                <a:spcPts val="133"/>
              </a:spcBef>
              <a:buClr>
                <a:schemeClr val="tx1"/>
              </a:buClr>
              <a:buSzPct val="100000"/>
            </a:pPr>
            <a:r>
              <a:rPr lang="en-US" sz="1800" b="1" dirty="0">
                <a:cs typeface="Calibri" panose="020F0502020204030204" pitchFamily="34" charset="0"/>
              </a:rPr>
              <a:t>Months 12-18: </a:t>
            </a:r>
            <a:r>
              <a:rPr lang="en-US" sz="1800" dirty="0">
                <a:cs typeface="Calibri" panose="020F0502020204030204" pitchFamily="34" charset="0"/>
              </a:rPr>
              <a:t>return to profitable, durable growth.</a:t>
            </a:r>
          </a:p>
          <a:p>
            <a:pPr algn="ctr">
              <a:spcBef>
                <a:spcPts val="133"/>
              </a:spcBef>
              <a:buClr>
                <a:schemeClr val="tx1"/>
              </a:buClr>
              <a:buSzPct val="100000"/>
            </a:pPr>
            <a:r>
              <a:rPr lang="en-US" sz="1800" dirty="0">
                <a:cs typeface="Calibri" panose="020F0502020204030204" pitchFamily="34" charset="0"/>
              </a:rPr>
              <a:t>Relaunch the digital experience, win back customers, and grow the best stores.</a:t>
            </a:r>
          </a:p>
        </p:txBody>
      </p:sp>
      <p:sp>
        <p:nvSpPr>
          <p:cNvPr id="5" name="Teardrop 4">
            <a:extLst>
              <a:ext uri="{FF2B5EF4-FFF2-40B4-BE49-F238E27FC236}">
                <a16:creationId xmlns:a16="http://schemas.microsoft.com/office/drawing/2014/main" id="{5F4201A2-143C-49DA-82B9-BEDAFAD8E51E}"/>
              </a:ext>
            </a:extLst>
          </p:cNvPr>
          <p:cNvSpPr/>
          <p:nvPr/>
        </p:nvSpPr>
        <p:spPr>
          <a:xfrm rot="2700000">
            <a:off x="1596584" y="1672340"/>
            <a:ext cx="1431287" cy="1431286"/>
          </a:xfrm>
          <a:prstGeom prst="teardrop">
            <a:avLst/>
          </a:prstGeom>
          <a:solidFill>
            <a:schemeClr val="bg1">
              <a:alpha val="24000"/>
            </a:schemeClr>
          </a:solidFill>
          <a:ln w="28575">
            <a:gradFill flip="none" rotWithShape="1">
              <a:gsLst>
                <a:gs pos="26000">
                  <a:schemeClr val="accent1">
                    <a:alpha val="0"/>
                  </a:schemeClr>
                </a:gs>
                <a:gs pos="58000">
                  <a:schemeClr val="accent3"/>
                </a:gs>
                <a:gs pos="0">
                  <a:schemeClr val="accent3">
                    <a:alpha val="0"/>
                  </a:schemeClr>
                </a:gs>
                <a:gs pos="80000">
                  <a:schemeClr val="accent1">
                    <a:alpha val="0"/>
                  </a:schemeClr>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133" dirty="0">
              <a:latin typeface="Calibri" panose="020F0502020204030204" pitchFamily="34" charset="0"/>
              <a:cs typeface="Calibri" panose="020F0502020204030204" pitchFamily="34" charset="0"/>
            </a:endParaRPr>
          </a:p>
        </p:txBody>
      </p:sp>
      <p:sp>
        <p:nvSpPr>
          <p:cNvPr id="6" name="Teardrop 5">
            <a:extLst>
              <a:ext uri="{FF2B5EF4-FFF2-40B4-BE49-F238E27FC236}">
                <a16:creationId xmlns:a16="http://schemas.microsoft.com/office/drawing/2014/main" id="{216C7330-16E0-4C01-869A-9C9F5A1847E3}"/>
              </a:ext>
            </a:extLst>
          </p:cNvPr>
          <p:cNvSpPr/>
          <p:nvPr/>
        </p:nvSpPr>
        <p:spPr>
          <a:xfrm rot="2700000">
            <a:off x="1324468" y="1654033"/>
            <a:ext cx="1431287" cy="1431286"/>
          </a:xfrm>
          <a:prstGeom prst="teardrop">
            <a:avLst/>
          </a:prstGeom>
          <a:solidFill>
            <a:schemeClr val="accent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dirty="0">
              <a:latin typeface="Calibri" panose="020F0502020204030204" pitchFamily="34" charset="0"/>
              <a:cs typeface="Calibri" panose="020F0502020204030204" pitchFamily="34" charset="0"/>
            </a:endParaRPr>
          </a:p>
        </p:txBody>
      </p:sp>
      <p:sp>
        <p:nvSpPr>
          <p:cNvPr id="7" name="Freeform: Shape 6">
            <a:extLst>
              <a:ext uri="{FF2B5EF4-FFF2-40B4-BE49-F238E27FC236}">
                <a16:creationId xmlns:a16="http://schemas.microsoft.com/office/drawing/2014/main" id="{A0B68531-865B-495B-83B5-4CD5D513234E}"/>
              </a:ext>
            </a:extLst>
          </p:cNvPr>
          <p:cNvSpPr/>
          <p:nvPr/>
        </p:nvSpPr>
        <p:spPr>
          <a:xfrm rot="2700000">
            <a:off x="1402680" y="1671647"/>
            <a:ext cx="1431289" cy="1227437"/>
          </a:xfrm>
          <a:custGeom>
            <a:avLst/>
            <a:gdLst>
              <a:gd name="connsiteX0" fmla="*/ 258577 w 1765666"/>
              <a:gd name="connsiteY0" fmla="*/ 258575 h 1514187"/>
              <a:gd name="connsiteX1" fmla="*/ 882834 w 1765666"/>
              <a:gd name="connsiteY1" fmla="*/ 0 h 1514187"/>
              <a:gd name="connsiteX2" fmla="*/ 1765666 w 1765666"/>
              <a:gd name="connsiteY2" fmla="*/ 0 h 1514187"/>
              <a:gd name="connsiteX3" fmla="*/ 1765666 w 1765666"/>
              <a:gd name="connsiteY3" fmla="*/ 15700 h 1514187"/>
              <a:gd name="connsiteX4" fmla="*/ 267179 w 1765666"/>
              <a:gd name="connsiteY4" fmla="*/ 1514187 h 1514187"/>
              <a:gd name="connsiteX5" fmla="*/ 258576 w 1765666"/>
              <a:gd name="connsiteY5" fmla="*/ 1507089 h 1514187"/>
              <a:gd name="connsiteX6" fmla="*/ 0 w 1765666"/>
              <a:gd name="connsiteY6" fmla="*/ 882832 h 1514187"/>
              <a:gd name="connsiteX7" fmla="*/ 1 w 1765666"/>
              <a:gd name="connsiteY7" fmla="*/ 882832 h 1514187"/>
              <a:gd name="connsiteX8" fmla="*/ 258577 w 1765666"/>
              <a:gd name="connsiteY8" fmla="*/ 258575 h 151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5666" h="1514187">
                <a:moveTo>
                  <a:pt x="258577" y="258575"/>
                </a:moveTo>
                <a:cubicBezTo>
                  <a:pt x="418338" y="98814"/>
                  <a:pt x="639047" y="0"/>
                  <a:pt x="882834" y="0"/>
                </a:cubicBezTo>
                <a:lnTo>
                  <a:pt x="1765666" y="0"/>
                </a:lnTo>
                <a:lnTo>
                  <a:pt x="1765666" y="15700"/>
                </a:lnTo>
                <a:lnTo>
                  <a:pt x="267179" y="1514187"/>
                </a:lnTo>
                <a:lnTo>
                  <a:pt x="258576" y="1507089"/>
                </a:lnTo>
                <a:cubicBezTo>
                  <a:pt x="98815" y="1347327"/>
                  <a:pt x="0" y="1126619"/>
                  <a:pt x="0" y="882832"/>
                </a:cubicBezTo>
                <a:lnTo>
                  <a:pt x="1" y="882832"/>
                </a:lnTo>
                <a:cubicBezTo>
                  <a:pt x="1" y="639044"/>
                  <a:pt x="98816" y="418337"/>
                  <a:pt x="258577" y="258575"/>
                </a:cubicBez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b="1"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188F9AAE-A145-4125-A29C-E2667301AFA9}"/>
              </a:ext>
            </a:extLst>
          </p:cNvPr>
          <p:cNvSpPr txBox="1"/>
          <p:nvPr/>
        </p:nvSpPr>
        <p:spPr>
          <a:xfrm>
            <a:off x="1749026" y="2347401"/>
            <a:ext cx="582170" cy="666786"/>
          </a:xfrm>
          <a:prstGeom prst="rect">
            <a:avLst/>
          </a:prstGeom>
          <a:noFill/>
        </p:spPr>
        <p:txBody>
          <a:bodyPr wrap="square" rtlCol="0">
            <a:spAutoFit/>
          </a:bodyPr>
          <a:lstStyle>
            <a:defPPr>
              <a:defRPr lang="en-US"/>
            </a:defPPr>
            <a:lvl1pPr>
              <a:defRPr sz="2800"/>
            </a:lvl1pPr>
          </a:lstStyle>
          <a:p>
            <a:pPr algn="ctr"/>
            <a:r>
              <a:rPr lang="en-IN" sz="3733" b="1" dirty="0">
                <a:solidFill>
                  <a:schemeClr val="bg1"/>
                </a:solidFill>
                <a:cs typeface="Calibri" panose="020F0502020204030204" pitchFamily="34" charset="0"/>
              </a:rPr>
              <a:t>1</a:t>
            </a:r>
          </a:p>
        </p:txBody>
      </p:sp>
      <p:grpSp>
        <p:nvGrpSpPr>
          <p:cNvPr id="41" name="Group 40">
            <a:extLst>
              <a:ext uri="{FF2B5EF4-FFF2-40B4-BE49-F238E27FC236}">
                <a16:creationId xmlns:a16="http://schemas.microsoft.com/office/drawing/2014/main" id="{6136C5C2-F741-4332-A400-E57AD38A96FA}"/>
              </a:ext>
            </a:extLst>
          </p:cNvPr>
          <p:cNvGrpSpPr/>
          <p:nvPr/>
        </p:nvGrpSpPr>
        <p:grpSpPr>
          <a:xfrm>
            <a:off x="1745629" y="1765350"/>
            <a:ext cx="588964" cy="588110"/>
            <a:chOff x="1649691" y="3230880"/>
            <a:chExt cx="914400" cy="914400"/>
          </a:xfrm>
          <a:solidFill>
            <a:schemeClr val="bg1"/>
          </a:solidFill>
        </p:grpSpPr>
        <p:sp>
          <p:nvSpPr>
            <p:cNvPr id="51" name="Google Shape;748;p8"/>
            <p:cNvSpPr/>
            <p:nvPr/>
          </p:nvSpPr>
          <p:spPr>
            <a:xfrm>
              <a:off x="1649691" y="3230880"/>
              <a:ext cx="914400" cy="914400"/>
            </a:xfrm>
            <a:custGeom>
              <a:avLst/>
              <a:gdLst/>
              <a:ahLst/>
              <a:cxnLst/>
              <a:rect l="l" t="t" r="r" b="b"/>
              <a:pathLst>
                <a:path w="10000" h="10000" extrusionOk="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 name="Google Shape;749;p8"/>
            <p:cNvSpPr/>
            <p:nvPr/>
          </p:nvSpPr>
          <p:spPr>
            <a:xfrm>
              <a:off x="1649691" y="3230880"/>
              <a:ext cx="914400" cy="914400"/>
            </a:xfrm>
            <a:custGeom>
              <a:avLst/>
              <a:gdLst/>
              <a:ahLst/>
              <a:cxnLst/>
              <a:rect l="l" t="t" r="r" b="b"/>
              <a:pathLst>
                <a:path w="10000" h="10000" extrusionOk="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1" name="Teardrop 10">
            <a:extLst>
              <a:ext uri="{FF2B5EF4-FFF2-40B4-BE49-F238E27FC236}">
                <a16:creationId xmlns:a16="http://schemas.microsoft.com/office/drawing/2014/main" id="{C01EE420-61A4-4A19-BC0E-D9A9E15EE530}"/>
              </a:ext>
            </a:extLst>
          </p:cNvPr>
          <p:cNvSpPr/>
          <p:nvPr/>
        </p:nvSpPr>
        <p:spPr>
          <a:xfrm rot="2700000">
            <a:off x="5516414" y="1672340"/>
            <a:ext cx="1431287" cy="1431286"/>
          </a:xfrm>
          <a:prstGeom prst="teardrop">
            <a:avLst/>
          </a:prstGeom>
          <a:solidFill>
            <a:schemeClr val="bg1">
              <a:alpha val="24000"/>
            </a:schemeClr>
          </a:solidFill>
          <a:ln w="28575">
            <a:gradFill flip="none" rotWithShape="1">
              <a:gsLst>
                <a:gs pos="26000">
                  <a:schemeClr val="accent1">
                    <a:alpha val="0"/>
                  </a:schemeClr>
                </a:gs>
                <a:gs pos="58000">
                  <a:schemeClr val="accent3"/>
                </a:gs>
                <a:gs pos="0">
                  <a:schemeClr val="accent3">
                    <a:alpha val="0"/>
                  </a:schemeClr>
                </a:gs>
                <a:gs pos="80000">
                  <a:schemeClr val="accent1">
                    <a:alpha val="0"/>
                  </a:schemeClr>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133" dirty="0">
              <a:latin typeface="Calibri" panose="020F0502020204030204" pitchFamily="34" charset="0"/>
              <a:cs typeface="Calibri" panose="020F0502020204030204" pitchFamily="34" charset="0"/>
            </a:endParaRPr>
          </a:p>
        </p:txBody>
      </p:sp>
      <p:sp>
        <p:nvSpPr>
          <p:cNvPr id="12" name="Teardrop 11">
            <a:extLst>
              <a:ext uri="{FF2B5EF4-FFF2-40B4-BE49-F238E27FC236}">
                <a16:creationId xmlns:a16="http://schemas.microsoft.com/office/drawing/2014/main" id="{F8F9AEB7-9518-4756-9A94-943A9C18B2BF}"/>
              </a:ext>
            </a:extLst>
          </p:cNvPr>
          <p:cNvSpPr/>
          <p:nvPr/>
        </p:nvSpPr>
        <p:spPr>
          <a:xfrm rot="2700000">
            <a:off x="5244299" y="1654033"/>
            <a:ext cx="1431287" cy="1431286"/>
          </a:xfrm>
          <a:prstGeom prst="teardrop">
            <a:avLst/>
          </a:prstGeom>
          <a:solidFill>
            <a:schemeClr val="accent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dirty="0">
              <a:latin typeface="Calibri" panose="020F0502020204030204" pitchFamily="34" charset="0"/>
              <a:cs typeface="Calibri" panose="020F0502020204030204" pitchFamily="34" charset="0"/>
            </a:endParaRPr>
          </a:p>
        </p:txBody>
      </p:sp>
      <p:sp>
        <p:nvSpPr>
          <p:cNvPr id="13" name="Freeform: Shape 12">
            <a:extLst>
              <a:ext uri="{FF2B5EF4-FFF2-40B4-BE49-F238E27FC236}">
                <a16:creationId xmlns:a16="http://schemas.microsoft.com/office/drawing/2014/main" id="{7049FF20-E247-486D-A0D1-4E487338817F}"/>
              </a:ext>
            </a:extLst>
          </p:cNvPr>
          <p:cNvSpPr/>
          <p:nvPr/>
        </p:nvSpPr>
        <p:spPr>
          <a:xfrm rot="2700000">
            <a:off x="5322511" y="1671647"/>
            <a:ext cx="1431289" cy="1227437"/>
          </a:xfrm>
          <a:custGeom>
            <a:avLst/>
            <a:gdLst>
              <a:gd name="connsiteX0" fmla="*/ 258577 w 1765666"/>
              <a:gd name="connsiteY0" fmla="*/ 258575 h 1514187"/>
              <a:gd name="connsiteX1" fmla="*/ 882834 w 1765666"/>
              <a:gd name="connsiteY1" fmla="*/ 0 h 1514187"/>
              <a:gd name="connsiteX2" fmla="*/ 1765666 w 1765666"/>
              <a:gd name="connsiteY2" fmla="*/ 0 h 1514187"/>
              <a:gd name="connsiteX3" fmla="*/ 1765666 w 1765666"/>
              <a:gd name="connsiteY3" fmla="*/ 15700 h 1514187"/>
              <a:gd name="connsiteX4" fmla="*/ 267179 w 1765666"/>
              <a:gd name="connsiteY4" fmla="*/ 1514187 h 1514187"/>
              <a:gd name="connsiteX5" fmla="*/ 258576 w 1765666"/>
              <a:gd name="connsiteY5" fmla="*/ 1507089 h 1514187"/>
              <a:gd name="connsiteX6" fmla="*/ 0 w 1765666"/>
              <a:gd name="connsiteY6" fmla="*/ 882832 h 1514187"/>
              <a:gd name="connsiteX7" fmla="*/ 1 w 1765666"/>
              <a:gd name="connsiteY7" fmla="*/ 882832 h 1514187"/>
              <a:gd name="connsiteX8" fmla="*/ 258577 w 1765666"/>
              <a:gd name="connsiteY8" fmla="*/ 258575 h 151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5666" h="1514187">
                <a:moveTo>
                  <a:pt x="258577" y="258575"/>
                </a:moveTo>
                <a:cubicBezTo>
                  <a:pt x="418338" y="98814"/>
                  <a:pt x="639047" y="0"/>
                  <a:pt x="882834" y="0"/>
                </a:cubicBezTo>
                <a:lnTo>
                  <a:pt x="1765666" y="0"/>
                </a:lnTo>
                <a:lnTo>
                  <a:pt x="1765666" y="15700"/>
                </a:lnTo>
                <a:lnTo>
                  <a:pt x="267179" y="1514187"/>
                </a:lnTo>
                <a:lnTo>
                  <a:pt x="258576" y="1507089"/>
                </a:lnTo>
                <a:cubicBezTo>
                  <a:pt x="98815" y="1347327"/>
                  <a:pt x="0" y="1126619"/>
                  <a:pt x="0" y="882832"/>
                </a:cubicBezTo>
                <a:lnTo>
                  <a:pt x="1" y="882832"/>
                </a:lnTo>
                <a:cubicBezTo>
                  <a:pt x="1" y="639044"/>
                  <a:pt x="98816" y="418337"/>
                  <a:pt x="258577" y="258575"/>
                </a:cubicBez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b="1" dirty="0">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882B1899-DCB3-433C-A8BF-B08EE5027C6A}"/>
              </a:ext>
            </a:extLst>
          </p:cNvPr>
          <p:cNvSpPr txBox="1"/>
          <p:nvPr/>
        </p:nvSpPr>
        <p:spPr>
          <a:xfrm>
            <a:off x="5668857" y="2347401"/>
            <a:ext cx="582170" cy="666786"/>
          </a:xfrm>
          <a:prstGeom prst="rect">
            <a:avLst/>
          </a:prstGeom>
          <a:noFill/>
        </p:spPr>
        <p:txBody>
          <a:bodyPr wrap="square" rtlCol="0">
            <a:spAutoFit/>
          </a:bodyPr>
          <a:lstStyle>
            <a:defPPr>
              <a:defRPr lang="en-US"/>
            </a:defPPr>
            <a:lvl1pPr>
              <a:defRPr sz="2800"/>
            </a:lvl1pPr>
          </a:lstStyle>
          <a:p>
            <a:pPr algn="ctr"/>
            <a:r>
              <a:rPr lang="en-IN" sz="3733" b="1" dirty="0">
                <a:solidFill>
                  <a:schemeClr val="bg1"/>
                </a:solidFill>
                <a:cs typeface="Calibri" panose="020F0502020204030204" pitchFamily="34" charset="0"/>
              </a:rPr>
              <a:t>2</a:t>
            </a:r>
          </a:p>
        </p:txBody>
      </p:sp>
      <p:grpSp>
        <p:nvGrpSpPr>
          <p:cNvPr id="44" name="Group 43">
            <a:extLst>
              <a:ext uri="{FF2B5EF4-FFF2-40B4-BE49-F238E27FC236}">
                <a16:creationId xmlns:a16="http://schemas.microsoft.com/office/drawing/2014/main" id="{AECA76B2-E052-4628-B376-4B98EC8A9875}"/>
              </a:ext>
            </a:extLst>
          </p:cNvPr>
          <p:cNvGrpSpPr/>
          <p:nvPr/>
        </p:nvGrpSpPr>
        <p:grpSpPr>
          <a:xfrm>
            <a:off x="5665460" y="1765350"/>
            <a:ext cx="588964" cy="588110"/>
            <a:chOff x="1649691" y="3230880"/>
            <a:chExt cx="914400" cy="914400"/>
          </a:xfrm>
          <a:solidFill>
            <a:schemeClr val="bg1"/>
          </a:solidFill>
        </p:grpSpPr>
        <p:sp>
          <p:nvSpPr>
            <p:cNvPr id="53" name="Google Shape;781;p8"/>
            <p:cNvSpPr/>
            <p:nvPr/>
          </p:nvSpPr>
          <p:spPr>
            <a:xfrm>
              <a:off x="1649691" y="3230880"/>
              <a:ext cx="914400" cy="9144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4" name="Google Shape;782;p8"/>
            <p:cNvSpPr/>
            <p:nvPr/>
          </p:nvSpPr>
          <p:spPr>
            <a:xfrm>
              <a:off x="1649691" y="3230880"/>
              <a:ext cx="914400" cy="9144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7" name="Teardrop 16">
            <a:extLst>
              <a:ext uri="{FF2B5EF4-FFF2-40B4-BE49-F238E27FC236}">
                <a16:creationId xmlns:a16="http://schemas.microsoft.com/office/drawing/2014/main" id="{D60FF067-E9A9-402C-861C-236130345D44}"/>
              </a:ext>
            </a:extLst>
          </p:cNvPr>
          <p:cNvSpPr/>
          <p:nvPr/>
        </p:nvSpPr>
        <p:spPr>
          <a:xfrm rot="2700000">
            <a:off x="9436244" y="1672340"/>
            <a:ext cx="1431287" cy="1431286"/>
          </a:xfrm>
          <a:prstGeom prst="teardrop">
            <a:avLst/>
          </a:prstGeom>
          <a:solidFill>
            <a:schemeClr val="bg1">
              <a:alpha val="24000"/>
            </a:schemeClr>
          </a:solidFill>
          <a:ln w="28575">
            <a:gradFill flip="none" rotWithShape="1">
              <a:gsLst>
                <a:gs pos="26000">
                  <a:schemeClr val="accent1">
                    <a:alpha val="0"/>
                  </a:schemeClr>
                </a:gs>
                <a:gs pos="58000">
                  <a:schemeClr val="accent3"/>
                </a:gs>
                <a:gs pos="0">
                  <a:schemeClr val="accent3">
                    <a:alpha val="0"/>
                  </a:schemeClr>
                </a:gs>
                <a:gs pos="80000">
                  <a:schemeClr val="accent1">
                    <a:alpha val="0"/>
                  </a:schemeClr>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133" dirty="0">
              <a:latin typeface="Calibri" panose="020F0502020204030204" pitchFamily="34" charset="0"/>
              <a:cs typeface="Calibri" panose="020F0502020204030204" pitchFamily="34" charset="0"/>
            </a:endParaRPr>
          </a:p>
        </p:txBody>
      </p:sp>
      <p:sp>
        <p:nvSpPr>
          <p:cNvPr id="18" name="Teardrop 17">
            <a:extLst>
              <a:ext uri="{FF2B5EF4-FFF2-40B4-BE49-F238E27FC236}">
                <a16:creationId xmlns:a16="http://schemas.microsoft.com/office/drawing/2014/main" id="{A8FDC6AC-825F-4A70-A8F2-6E4A6893B9D5}"/>
              </a:ext>
            </a:extLst>
          </p:cNvPr>
          <p:cNvSpPr/>
          <p:nvPr/>
        </p:nvSpPr>
        <p:spPr>
          <a:xfrm rot="2700000">
            <a:off x="9164128" y="1654033"/>
            <a:ext cx="1431287" cy="1431286"/>
          </a:xfrm>
          <a:prstGeom prst="teardrop">
            <a:avLst/>
          </a:prstGeom>
          <a:solidFill>
            <a:schemeClr val="accent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dirty="0">
              <a:latin typeface="Calibri" panose="020F0502020204030204" pitchFamily="34" charset="0"/>
              <a:cs typeface="Calibri" panose="020F0502020204030204" pitchFamily="34" charset="0"/>
            </a:endParaRPr>
          </a:p>
        </p:txBody>
      </p:sp>
      <p:sp>
        <p:nvSpPr>
          <p:cNvPr id="19" name="Freeform: Shape 18">
            <a:extLst>
              <a:ext uri="{FF2B5EF4-FFF2-40B4-BE49-F238E27FC236}">
                <a16:creationId xmlns:a16="http://schemas.microsoft.com/office/drawing/2014/main" id="{76444365-770B-4B2D-9046-FA08D3D11C7E}"/>
              </a:ext>
            </a:extLst>
          </p:cNvPr>
          <p:cNvSpPr/>
          <p:nvPr/>
        </p:nvSpPr>
        <p:spPr>
          <a:xfrm rot="2700000">
            <a:off x="9242340" y="1671647"/>
            <a:ext cx="1431289" cy="1227437"/>
          </a:xfrm>
          <a:custGeom>
            <a:avLst/>
            <a:gdLst>
              <a:gd name="connsiteX0" fmla="*/ 258577 w 1765666"/>
              <a:gd name="connsiteY0" fmla="*/ 258575 h 1514187"/>
              <a:gd name="connsiteX1" fmla="*/ 882834 w 1765666"/>
              <a:gd name="connsiteY1" fmla="*/ 0 h 1514187"/>
              <a:gd name="connsiteX2" fmla="*/ 1765666 w 1765666"/>
              <a:gd name="connsiteY2" fmla="*/ 0 h 1514187"/>
              <a:gd name="connsiteX3" fmla="*/ 1765666 w 1765666"/>
              <a:gd name="connsiteY3" fmla="*/ 15700 h 1514187"/>
              <a:gd name="connsiteX4" fmla="*/ 267179 w 1765666"/>
              <a:gd name="connsiteY4" fmla="*/ 1514187 h 1514187"/>
              <a:gd name="connsiteX5" fmla="*/ 258576 w 1765666"/>
              <a:gd name="connsiteY5" fmla="*/ 1507089 h 1514187"/>
              <a:gd name="connsiteX6" fmla="*/ 0 w 1765666"/>
              <a:gd name="connsiteY6" fmla="*/ 882832 h 1514187"/>
              <a:gd name="connsiteX7" fmla="*/ 1 w 1765666"/>
              <a:gd name="connsiteY7" fmla="*/ 882832 h 1514187"/>
              <a:gd name="connsiteX8" fmla="*/ 258577 w 1765666"/>
              <a:gd name="connsiteY8" fmla="*/ 258575 h 151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5666" h="1514187">
                <a:moveTo>
                  <a:pt x="258577" y="258575"/>
                </a:moveTo>
                <a:cubicBezTo>
                  <a:pt x="418338" y="98814"/>
                  <a:pt x="639047" y="0"/>
                  <a:pt x="882834" y="0"/>
                </a:cubicBezTo>
                <a:lnTo>
                  <a:pt x="1765666" y="0"/>
                </a:lnTo>
                <a:lnTo>
                  <a:pt x="1765666" y="15700"/>
                </a:lnTo>
                <a:lnTo>
                  <a:pt x="267179" y="1514187"/>
                </a:lnTo>
                <a:lnTo>
                  <a:pt x="258576" y="1507089"/>
                </a:lnTo>
                <a:cubicBezTo>
                  <a:pt x="98815" y="1347327"/>
                  <a:pt x="0" y="1126619"/>
                  <a:pt x="0" y="882832"/>
                </a:cubicBezTo>
                <a:lnTo>
                  <a:pt x="1" y="882832"/>
                </a:lnTo>
                <a:cubicBezTo>
                  <a:pt x="1" y="639044"/>
                  <a:pt x="98816" y="418337"/>
                  <a:pt x="258577" y="258575"/>
                </a:cubicBez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b="1" dirty="0">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12D8E981-B82F-486F-BFF9-9329FFCAD123}"/>
              </a:ext>
            </a:extLst>
          </p:cNvPr>
          <p:cNvSpPr txBox="1"/>
          <p:nvPr/>
        </p:nvSpPr>
        <p:spPr>
          <a:xfrm>
            <a:off x="9588686" y="2347401"/>
            <a:ext cx="582170" cy="666786"/>
          </a:xfrm>
          <a:prstGeom prst="rect">
            <a:avLst/>
          </a:prstGeom>
          <a:noFill/>
        </p:spPr>
        <p:txBody>
          <a:bodyPr wrap="square" rtlCol="0">
            <a:spAutoFit/>
          </a:bodyPr>
          <a:lstStyle>
            <a:defPPr>
              <a:defRPr lang="en-US"/>
            </a:defPPr>
            <a:lvl1pPr>
              <a:defRPr sz="2800"/>
            </a:lvl1pPr>
          </a:lstStyle>
          <a:p>
            <a:pPr algn="ctr"/>
            <a:r>
              <a:rPr lang="en-IN" sz="3733" b="1" dirty="0">
                <a:solidFill>
                  <a:schemeClr val="bg1"/>
                </a:solidFill>
                <a:cs typeface="Calibri" panose="020F0502020204030204" pitchFamily="34" charset="0"/>
              </a:rPr>
              <a:t>3</a:t>
            </a:r>
          </a:p>
        </p:txBody>
      </p:sp>
      <p:grpSp>
        <p:nvGrpSpPr>
          <p:cNvPr id="48" name="Group 47">
            <a:extLst>
              <a:ext uri="{FF2B5EF4-FFF2-40B4-BE49-F238E27FC236}">
                <a16:creationId xmlns:a16="http://schemas.microsoft.com/office/drawing/2014/main" id="{8E57BCC8-75E4-4482-A3F6-844566062B57}"/>
              </a:ext>
            </a:extLst>
          </p:cNvPr>
          <p:cNvGrpSpPr/>
          <p:nvPr/>
        </p:nvGrpSpPr>
        <p:grpSpPr>
          <a:xfrm>
            <a:off x="9585289" y="1765350"/>
            <a:ext cx="588964" cy="588110"/>
            <a:chOff x="4308995" y="1554480"/>
            <a:chExt cx="914400" cy="914400"/>
          </a:xfrm>
          <a:solidFill>
            <a:schemeClr val="bg1"/>
          </a:solidFill>
        </p:grpSpPr>
        <p:sp>
          <p:nvSpPr>
            <p:cNvPr id="55" name="Google Shape;772;p8"/>
            <p:cNvSpPr/>
            <p:nvPr/>
          </p:nvSpPr>
          <p:spPr>
            <a:xfrm>
              <a:off x="4308995" y="1554480"/>
              <a:ext cx="914400" cy="9144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6" name="Google Shape;773;p8"/>
            <p:cNvSpPr/>
            <p:nvPr/>
          </p:nvSpPr>
          <p:spPr>
            <a:xfrm>
              <a:off x="4308995" y="1554480"/>
              <a:ext cx="914400" cy="9144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 name="Slide Number Placeholder 2">
            <a:extLst>
              <a:ext uri="{FF2B5EF4-FFF2-40B4-BE49-F238E27FC236}">
                <a16:creationId xmlns:a16="http://schemas.microsoft.com/office/drawing/2014/main" id="{FC19ABA6-3400-CACA-714E-D7A45309F67B}"/>
              </a:ext>
            </a:extLst>
          </p:cNvPr>
          <p:cNvSpPr>
            <a:spLocks noGrp="1"/>
          </p:cNvSpPr>
          <p:nvPr>
            <p:ph type="sldNum" sz="quarter" idx="12"/>
          </p:nvPr>
        </p:nvSpPr>
        <p:spPr/>
        <p:txBody>
          <a:bodyPr/>
          <a:lstStyle/>
          <a:p>
            <a:fld id="{0643C082-6B26-4A67-AAC0-3138D6D4DA1D}" type="slidenum">
              <a:rPr lang="en-PH" smtClean="0"/>
              <a:t>20</a:t>
            </a:fld>
            <a:endParaRPr lang="en-PH" dirty="0"/>
          </a:p>
        </p:txBody>
      </p:sp>
      <p:sp>
        <p:nvSpPr>
          <p:cNvPr id="9" name="Footer Placeholder 8">
            <a:extLst>
              <a:ext uri="{FF2B5EF4-FFF2-40B4-BE49-F238E27FC236}">
                <a16:creationId xmlns:a16="http://schemas.microsoft.com/office/drawing/2014/main" id="{66EF083A-F7E1-2483-D8EB-F12CB914C2FD}"/>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051736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5BDA1-25BD-D2F5-401A-7BFE69085190}"/>
            </a:ext>
          </a:extLst>
        </p:cNvPr>
        <p:cNvGrpSpPr/>
        <p:nvPr/>
      </p:nvGrpSpPr>
      <p:grpSpPr>
        <a:xfrm>
          <a:off x="0" y="0"/>
          <a:ext cx="0" cy="0"/>
          <a:chOff x="0" y="0"/>
          <a:chExt cx="0" cy="0"/>
        </a:xfrm>
      </p:grpSpPr>
      <p:sp>
        <p:nvSpPr>
          <p:cNvPr id="48" name="Freeform: Shape 47">
            <a:extLst>
              <a:ext uri="{FF2B5EF4-FFF2-40B4-BE49-F238E27FC236}">
                <a16:creationId xmlns:a16="http://schemas.microsoft.com/office/drawing/2014/main" id="{EDA371BE-5612-45B6-8297-BA227A27E76E}"/>
              </a:ext>
            </a:extLst>
          </p:cNvPr>
          <p:cNvSpPr>
            <a:spLocks/>
          </p:cNvSpPr>
          <p:nvPr/>
        </p:nvSpPr>
        <p:spPr>
          <a:xfrm flipV="1">
            <a:off x="2087880" y="5158024"/>
            <a:ext cx="1233804" cy="232766"/>
          </a:xfrm>
          <a:custGeom>
            <a:avLst/>
            <a:gdLst>
              <a:gd name="connsiteX0" fmla="*/ 0 w 457200"/>
              <a:gd name="connsiteY0" fmla="*/ 285750 h 285750"/>
              <a:gd name="connsiteX1" fmla="*/ 123825 w 457200"/>
              <a:gd name="connsiteY1" fmla="*/ 0 h 285750"/>
              <a:gd name="connsiteX2" fmla="*/ 457200 w 457200"/>
              <a:gd name="connsiteY2" fmla="*/ 0 h 285750"/>
            </a:gdLst>
            <a:ahLst/>
            <a:cxnLst>
              <a:cxn ang="0">
                <a:pos x="connsiteX0" y="connsiteY0"/>
              </a:cxn>
              <a:cxn ang="0">
                <a:pos x="connsiteX1" y="connsiteY1"/>
              </a:cxn>
              <a:cxn ang="0">
                <a:pos x="connsiteX2" y="connsiteY2"/>
              </a:cxn>
            </a:cxnLst>
            <a:rect l="l" t="t" r="r" b="b"/>
            <a:pathLst>
              <a:path w="457200" h="285750">
                <a:moveTo>
                  <a:pt x="0" y="285750"/>
                </a:moveTo>
                <a:lnTo>
                  <a:pt x="123825" y="0"/>
                </a:lnTo>
                <a:lnTo>
                  <a:pt x="457200" y="0"/>
                </a:lnTo>
              </a:path>
            </a:pathLst>
          </a:custGeom>
          <a:noFill/>
          <a:ln w="9525">
            <a:solidFill>
              <a:schemeClr val="bg1">
                <a:lumMod val="50000"/>
              </a:schemeClr>
            </a:solidFill>
            <a:prstDash val="sys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prstClr val="white"/>
              </a:solidFill>
              <a:effectLst/>
              <a:uLnTx/>
              <a:uFillTx/>
              <a:ea typeface="+mn-ea"/>
              <a:cs typeface="+mn-cs"/>
            </a:endParaRPr>
          </a:p>
        </p:txBody>
      </p:sp>
      <p:graphicFrame>
        <p:nvGraphicFramePr>
          <p:cNvPr id="20" name="think-cell data - do not delete" hidden="1">
            <a:extLst>
              <a:ext uri="{FF2B5EF4-FFF2-40B4-BE49-F238E27FC236}">
                <a16:creationId xmlns:a16="http://schemas.microsoft.com/office/drawing/2014/main" id="{271054BE-75C5-1CF1-3B0E-4F97BF0F902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20" name="think-cell data - do not delete" hidden="1">
                        <a:extLst>
                          <a:ext uri="{FF2B5EF4-FFF2-40B4-BE49-F238E27FC236}">
                            <a16:creationId xmlns:a16="http://schemas.microsoft.com/office/drawing/2014/main" id="{271054BE-75C5-1CF1-3B0E-4F97BF0F902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075E2A4-F97F-0318-946A-9157AE4D8C4C}"/>
              </a:ext>
            </a:extLst>
          </p:cNvPr>
          <p:cNvSpPr>
            <a:spLocks noGrp="1"/>
          </p:cNvSpPr>
          <p:nvPr>
            <p:ph type="title"/>
          </p:nvPr>
        </p:nvSpPr>
        <p:spPr/>
        <p:txBody>
          <a:bodyPr vert="horz"/>
          <a:lstStyle/>
          <a:p>
            <a:r>
              <a:rPr lang="en-US" dirty="0"/>
              <a:t>Stabilize: First 180 Days</a:t>
            </a:r>
          </a:p>
        </p:txBody>
      </p:sp>
      <p:sp>
        <p:nvSpPr>
          <p:cNvPr id="4" name="Slide Number Placeholder 3">
            <a:extLst>
              <a:ext uri="{FF2B5EF4-FFF2-40B4-BE49-F238E27FC236}">
                <a16:creationId xmlns:a16="http://schemas.microsoft.com/office/drawing/2014/main" id="{09ED467F-B413-8804-E920-B9DD93108CF2}"/>
              </a:ext>
            </a:extLst>
          </p:cNvPr>
          <p:cNvSpPr>
            <a:spLocks noGrp="1"/>
          </p:cNvSpPr>
          <p:nvPr>
            <p:ph type="sldNum" sz="quarter" idx="12"/>
          </p:nvPr>
        </p:nvSpPr>
        <p:spPr/>
        <p:txBody>
          <a:bodyPr/>
          <a:lstStyle/>
          <a:p>
            <a:fld id="{4145DBE5-F440-4DC1-86E2-EA4CF186D269}" type="slidenum">
              <a:rPr lang="en-US" smtClean="0"/>
              <a:pPr/>
              <a:t>21</a:t>
            </a:fld>
            <a:endParaRPr lang="en-US" dirty="0"/>
          </a:p>
        </p:txBody>
      </p:sp>
      <p:sp>
        <p:nvSpPr>
          <p:cNvPr id="6" name="Freeform: Shape 5">
            <a:extLst>
              <a:ext uri="{FF2B5EF4-FFF2-40B4-BE49-F238E27FC236}">
                <a16:creationId xmlns:a16="http://schemas.microsoft.com/office/drawing/2014/main" id="{92345ADA-B2D7-89C6-773F-1228E9628860}"/>
              </a:ext>
            </a:extLst>
          </p:cNvPr>
          <p:cNvSpPr/>
          <p:nvPr/>
        </p:nvSpPr>
        <p:spPr>
          <a:xfrm rot="5400000">
            <a:off x="-1148817" y="2635590"/>
            <a:ext cx="4709511" cy="2444730"/>
          </a:xfrm>
          <a:custGeom>
            <a:avLst/>
            <a:gdLst>
              <a:gd name="connsiteX0" fmla="*/ 0 w 2970995"/>
              <a:gd name="connsiteY0" fmla="*/ 1560649 h 1560649"/>
              <a:gd name="connsiteX1" fmla="*/ 0 w 2970995"/>
              <a:gd name="connsiteY1" fmla="*/ 1560649 h 1560649"/>
              <a:gd name="connsiteX2" fmla="*/ 2820903 w 2970995"/>
              <a:gd name="connsiteY2" fmla="*/ 1558911 h 1560649"/>
              <a:gd name="connsiteX3" fmla="*/ 2135743 w 2970995"/>
              <a:gd name="connsiteY3" fmla="*/ 278443 h 1560649"/>
              <a:gd name="connsiteX4" fmla="*/ 1409492 w 2970995"/>
              <a:gd name="connsiteY4" fmla="*/ 77910 h 1560649"/>
              <a:gd name="connsiteX5" fmla="*/ 683489 w 2970995"/>
              <a:gd name="connsiteY5" fmla="*/ 279337 h 1560649"/>
              <a:gd name="connsiteX6" fmla="*/ 32901 w 2970995"/>
              <a:gd name="connsiteY6" fmla="*/ 1178572 h 1560649"/>
              <a:gd name="connsiteX7" fmla="*/ 3586 w 2970995"/>
              <a:gd name="connsiteY7" fmla="*/ 1366471 h 1560649"/>
              <a:gd name="connsiteX8" fmla="*/ 3761 w 2970995"/>
              <a:gd name="connsiteY8" fmla="*/ 1356982 h 1560649"/>
              <a:gd name="connsiteX9" fmla="*/ 719500 w 2970995"/>
              <a:gd name="connsiteY9" fmla="*/ 212011 h 1560649"/>
              <a:gd name="connsiteX10" fmla="*/ 1483651 w 2970995"/>
              <a:gd name="connsiteY10" fmla="*/ 0 h 1560649"/>
              <a:gd name="connsiteX11" fmla="*/ 2248063 w 2970995"/>
              <a:gd name="connsiteY11" fmla="*/ 211070 h 1560649"/>
              <a:gd name="connsiteX12" fmla="*/ 2969224 w 2970995"/>
              <a:gd name="connsiteY12" fmla="*/ 1558820 h 1560649"/>
              <a:gd name="connsiteX13" fmla="*/ 0 w 2970995"/>
              <a:gd name="connsiteY13" fmla="*/ 1560649 h 156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70995" h="1560649">
                <a:moveTo>
                  <a:pt x="0" y="1560649"/>
                </a:moveTo>
                <a:lnTo>
                  <a:pt x="0" y="1560649"/>
                </a:lnTo>
                <a:lnTo>
                  <a:pt x="2820903" y="1558911"/>
                </a:lnTo>
                <a:cubicBezTo>
                  <a:pt x="2846287" y="1038360"/>
                  <a:pt x="2582908" y="546141"/>
                  <a:pt x="2135743" y="278443"/>
                </a:cubicBezTo>
                <a:cubicBezTo>
                  <a:pt x="1912161" y="144594"/>
                  <a:pt x="1660806" y="77756"/>
                  <a:pt x="1409492" y="77910"/>
                </a:cubicBezTo>
                <a:cubicBezTo>
                  <a:pt x="1158178" y="78065"/>
                  <a:pt x="906906" y="145213"/>
                  <a:pt x="683489" y="279337"/>
                </a:cubicBezTo>
                <a:cubicBezTo>
                  <a:pt x="348363" y="480523"/>
                  <a:pt x="116772" y="807876"/>
                  <a:pt x="32901" y="1178572"/>
                </a:cubicBezTo>
                <a:lnTo>
                  <a:pt x="3586" y="1366471"/>
                </a:lnTo>
                <a:lnTo>
                  <a:pt x="3761" y="1356982"/>
                </a:lnTo>
                <a:cubicBezTo>
                  <a:pt x="44779" y="886862"/>
                  <a:pt x="307976" y="459061"/>
                  <a:pt x="719500" y="212011"/>
                </a:cubicBezTo>
                <a:cubicBezTo>
                  <a:pt x="954657" y="70839"/>
                  <a:pt x="1219132" y="163"/>
                  <a:pt x="1483651" y="0"/>
                </a:cubicBezTo>
                <a:cubicBezTo>
                  <a:pt x="1748170" y="-163"/>
                  <a:pt x="2012733" y="70188"/>
                  <a:pt x="2248063" y="211070"/>
                </a:cubicBezTo>
                <a:cubicBezTo>
                  <a:pt x="2718724" y="492834"/>
                  <a:pt x="2995942" y="1010917"/>
                  <a:pt x="2969224" y="1558820"/>
                </a:cubicBezTo>
                <a:lnTo>
                  <a:pt x="0" y="1560649"/>
                </a:lnTo>
                <a:close/>
              </a:path>
            </a:pathLst>
          </a:custGeom>
          <a:gradFill flip="none" rotWithShape="1">
            <a:gsLst>
              <a:gs pos="8000">
                <a:schemeClr val="accent1"/>
              </a:gs>
              <a:gs pos="100000">
                <a:schemeClr val="accent1">
                  <a:lumMod val="50000"/>
                </a:schemeClr>
              </a:gs>
            </a:gsLst>
            <a:lin ang="5400000" scaled="1"/>
            <a:tileRect/>
          </a:gra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dirty="0">
              <a:ln>
                <a:noFill/>
              </a:ln>
              <a:solidFill>
                <a:srgbClr val="000000"/>
              </a:solidFill>
              <a:effectLst/>
              <a:uLnTx/>
              <a:uFillTx/>
              <a:ea typeface="+mn-ea"/>
              <a:cs typeface="+mn-cs"/>
            </a:endParaRPr>
          </a:p>
        </p:txBody>
      </p:sp>
      <p:sp>
        <p:nvSpPr>
          <p:cNvPr id="8" name="Freeform: Shape 7">
            <a:extLst>
              <a:ext uri="{FF2B5EF4-FFF2-40B4-BE49-F238E27FC236}">
                <a16:creationId xmlns:a16="http://schemas.microsoft.com/office/drawing/2014/main" id="{DD933738-5432-2210-06FB-EE72303D9DD9}"/>
              </a:ext>
            </a:extLst>
          </p:cNvPr>
          <p:cNvSpPr>
            <a:spLocks/>
          </p:cNvSpPr>
          <p:nvPr/>
        </p:nvSpPr>
        <p:spPr>
          <a:xfrm>
            <a:off x="2087880" y="2419426"/>
            <a:ext cx="1233804" cy="174247"/>
          </a:xfrm>
          <a:custGeom>
            <a:avLst/>
            <a:gdLst>
              <a:gd name="connsiteX0" fmla="*/ 0 w 457200"/>
              <a:gd name="connsiteY0" fmla="*/ 285750 h 285750"/>
              <a:gd name="connsiteX1" fmla="*/ 123825 w 457200"/>
              <a:gd name="connsiteY1" fmla="*/ 0 h 285750"/>
              <a:gd name="connsiteX2" fmla="*/ 457200 w 457200"/>
              <a:gd name="connsiteY2" fmla="*/ 0 h 285750"/>
            </a:gdLst>
            <a:ahLst/>
            <a:cxnLst>
              <a:cxn ang="0">
                <a:pos x="connsiteX0" y="connsiteY0"/>
              </a:cxn>
              <a:cxn ang="0">
                <a:pos x="connsiteX1" y="connsiteY1"/>
              </a:cxn>
              <a:cxn ang="0">
                <a:pos x="connsiteX2" y="connsiteY2"/>
              </a:cxn>
            </a:cxnLst>
            <a:rect l="l" t="t" r="r" b="b"/>
            <a:pathLst>
              <a:path w="457200" h="285750">
                <a:moveTo>
                  <a:pt x="0" y="285750"/>
                </a:moveTo>
                <a:lnTo>
                  <a:pt x="123825" y="0"/>
                </a:lnTo>
                <a:lnTo>
                  <a:pt x="457200" y="0"/>
                </a:lnTo>
              </a:path>
            </a:pathLst>
          </a:custGeom>
          <a:noFill/>
          <a:ln w="9525">
            <a:solidFill>
              <a:schemeClr val="bg1">
                <a:lumMod val="50000"/>
              </a:schemeClr>
            </a:solidFill>
            <a:prstDash val="sys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prstClr val="white"/>
              </a:solidFill>
              <a:effectLst/>
              <a:uLnTx/>
              <a:uFillTx/>
              <a:ea typeface="+mn-ea"/>
              <a:cs typeface="+mn-cs"/>
            </a:endParaRPr>
          </a:p>
        </p:txBody>
      </p:sp>
      <p:sp>
        <p:nvSpPr>
          <p:cNvPr id="11" name="Freeform: Shape 10">
            <a:extLst>
              <a:ext uri="{FF2B5EF4-FFF2-40B4-BE49-F238E27FC236}">
                <a16:creationId xmlns:a16="http://schemas.microsoft.com/office/drawing/2014/main" id="{583B1CBE-40E4-655D-82CD-0C5A4A6D23C3}"/>
              </a:ext>
            </a:extLst>
          </p:cNvPr>
          <p:cNvSpPr>
            <a:spLocks/>
          </p:cNvSpPr>
          <p:nvPr/>
        </p:nvSpPr>
        <p:spPr>
          <a:xfrm>
            <a:off x="2436702" y="3935329"/>
            <a:ext cx="864200" cy="174247"/>
          </a:xfrm>
          <a:custGeom>
            <a:avLst/>
            <a:gdLst>
              <a:gd name="connsiteX0" fmla="*/ 0 w 457200"/>
              <a:gd name="connsiteY0" fmla="*/ 285750 h 285750"/>
              <a:gd name="connsiteX1" fmla="*/ 123825 w 457200"/>
              <a:gd name="connsiteY1" fmla="*/ 0 h 285750"/>
              <a:gd name="connsiteX2" fmla="*/ 457200 w 457200"/>
              <a:gd name="connsiteY2" fmla="*/ 0 h 285750"/>
            </a:gdLst>
            <a:ahLst/>
            <a:cxnLst>
              <a:cxn ang="0">
                <a:pos x="connsiteX0" y="connsiteY0"/>
              </a:cxn>
              <a:cxn ang="0">
                <a:pos x="connsiteX1" y="connsiteY1"/>
              </a:cxn>
              <a:cxn ang="0">
                <a:pos x="connsiteX2" y="connsiteY2"/>
              </a:cxn>
            </a:cxnLst>
            <a:rect l="l" t="t" r="r" b="b"/>
            <a:pathLst>
              <a:path w="457200" h="285750">
                <a:moveTo>
                  <a:pt x="0" y="285750"/>
                </a:moveTo>
                <a:lnTo>
                  <a:pt x="123825" y="0"/>
                </a:lnTo>
                <a:lnTo>
                  <a:pt x="457200" y="0"/>
                </a:lnTo>
              </a:path>
            </a:pathLst>
          </a:custGeom>
          <a:noFill/>
          <a:ln w="9525">
            <a:solidFill>
              <a:schemeClr val="bg1">
                <a:lumMod val="50000"/>
              </a:schemeClr>
            </a:solidFill>
            <a:prstDash val="sys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prstClr val="white"/>
              </a:solidFill>
              <a:effectLst/>
              <a:uLnTx/>
              <a:uFillTx/>
              <a:ea typeface="+mn-ea"/>
              <a:cs typeface="+mn-cs"/>
            </a:endParaRPr>
          </a:p>
        </p:txBody>
      </p:sp>
      <p:sp>
        <p:nvSpPr>
          <p:cNvPr id="19" name="Rectangle 18">
            <a:extLst>
              <a:ext uri="{FF2B5EF4-FFF2-40B4-BE49-F238E27FC236}">
                <a16:creationId xmlns:a16="http://schemas.microsoft.com/office/drawing/2014/main" id="{2DC36197-E1D0-5972-4AEB-244812A86461}"/>
              </a:ext>
            </a:extLst>
          </p:cNvPr>
          <p:cNvSpPr/>
          <p:nvPr/>
        </p:nvSpPr>
        <p:spPr>
          <a:xfrm>
            <a:off x="375920" y="3087410"/>
            <a:ext cx="1655510" cy="13234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marL="0" marR="0" lvl="0" indent="0" defTabSz="685800" rtl="0" eaLnBrk="1" fontAlgn="auto" latinLnBrk="0" hangingPunct="1">
              <a:lnSpc>
                <a:spcPct val="100000"/>
              </a:lnSpc>
              <a:spcBef>
                <a:spcPts val="0"/>
              </a:spcBef>
              <a:spcAft>
                <a:spcPts val="0"/>
              </a:spcAft>
              <a:buClrTx/>
              <a:buSzTx/>
              <a:buFontTx/>
              <a:buNone/>
              <a:tabLst/>
              <a:defRPr/>
            </a:pPr>
            <a:r>
              <a:rPr kumimoji="0" lang="da-DK" sz="2000" b="1" i="0" u="none" strike="noStrike" kern="1200" cap="none" spc="0" normalizeH="0" baseline="0" noProof="0" dirty="0">
                <a:ln>
                  <a:noFill/>
                </a:ln>
                <a:solidFill>
                  <a:schemeClr val="accent1"/>
                </a:solidFill>
                <a:effectLst/>
                <a:uLnTx/>
                <a:uFillTx/>
                <a:ea typeface="+mn-ea"/>
                <a:cs typeface="+mn-cs"/>
              </a:rPr>
              <a:t>Step 1</a:t>
            </a:r>
            <a:br>
              <a:rPr kumimoji="0" lang="da-DK" sz="2000" b="1" i="0" u="none" strike="noStrike" kern="1200" cap="none" spc="0" normalizeH="0" baseline="0" noProof="0" dirty="0">
                <a:ln>
                  <a:noFill/>
                </a:ln>
                <a:solidFill>
                  <a:schemeClr val="accent1"/>
                </a:solidFill>
                <a:effectLst/>
                <a:uLnTx/>
                <a:uFillTx/>
                <a:ea typeface="+mn-ea"/>
                <a:cs typeface="+mn-cs"/>
              </a:rPr>
            </a:br>
            <a:r>
              <a:rPr kumimoji="0" lang="da-DK" sz="2000" b="1" i="0" u="none" strike="noStrike" kern="1200" cap="none" spc="0" normalizeH="0" baseline="0" noProof="0" dirty="0">
                <a:ln>
                  <a:noFill/>
                </a:ln>
                <a:solidFill>
                  <a:schemeClr val="accent1"/>
                </a:solidFill>
                <a:effectLst/>
                <a:uLnTx/>
                <a:uFillTx/>
                <a:ea typeface="+mn-ea"/>
                <a:cs typeface="+mn-cs"/>
              </a:rPr>
              <a:t>Secure liquidity</a:t>
            </a:r>
          </a:p>
        </p:txBody>
      </p:sp>
      <p:sp>
        <p:nvSpPr>
          <p:cNvPr id="7" name="Rectangle: Rounded Corners 6">
            <a:extLst>
              <a:ext uri="{FF2B5EF4-FFF2-40B4-BE49-F238E27FC236}">
                <a16:creationId xmlns:a16="http://schemas.microsoft.com/office/drawing/2014/main" id="{776DD367-1103-E9C3-A922-2C36845564FD}"/>
              </a:ext>
            </a:extLst>
          </p:cNvPr>
          <p:cNvSpPr>
            <a:spLocks/>
          </p:cNvSpPr>
          <p:nvPr/>
        </p:nvSpPr>
        <p:spPr>
          <a:xfrm>
            <a:off x="3321684" y="1788979"/>
            <a:ext cx="8575348" cy="1301270"/>
          </a:xfrm>
          <a:prstGeom prst="roundRect">
            <a:avLst/>
          </a:prstGeom>
          <a:solidFill>
            <a:schemeClr val="bg1"/>
          </a:solidFill>
          <a:ln w="12700">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lIns="1188000" rIns="45720" rtlCol="0" anchor="ctr">
            <a:noAutofit/>
          </a:bodyPr>
          <a:lstStyle/>
          <a:p>
            <a:pPr marL="114300" marR="0" lvl="0" indent="0" algn="l" defTabSz="914240" rtl="0" eaLnBrk="1" fontAlgn="auto" latinLnBrk="0" hangingPunct="1">
              <a:lnSpc>
                <a:spcPct val="100000"/>
              </a:lnSpc>
              <a:spcBef>
                <a:spcPts val="300"/>
              </a:spcBef>
              <a:spcAft>
                <a:spcPts val="0"/>
              </a:spcAft>
              <a:buClrTx/>
              <a:buSzTx/>
              <a:buFontTx/>
              <a:buNone/>
              <a:tabLst/>
              <a:defRPr/>
            </a:pPr>
            <a:endParaRPr kumimoji="0" lang="en-US" sz="1600" b="1" i="0" u="none" strike="noStrike" kern="0" cap="none" spc="0" normalizeH="0" baseline="0" noProof="0" dirty="0">
              <a:ln>
                <a:noFill/>
              </a:ln>
              <a:solidFill>
                <a:srgbClr val="000000"/>
              </a:solidFill>
              <a:effectLst/>
              <a:uLnTx/>
              <a:uFillTx/>
              <a:ea typeface="+mn-ea"/>
              <a:cs typeface="+mn-cs"/>
            </a:endParaRPr>
          </a:p>
        </p:txBody>
      </p:sp>
      <p:sp>
        <p:nvSpPr>
          <p:cNvPr id="9" name="Oval 8">
            <a:extLst>
              <a:ext uri="{FF2B5EF4-FFF2-40B4-BE49-F238E27FC236}">
                <a16:creationId xmlns:a16="http://schemas.microsoft.com/office/drawing/2014/main" id="{7979AC2E-064F-AEEE-0361-CDCD8492CB0E}"/>
              </a:ext>
            </a:extLst>
          </p:cNvPr>
          <p:cNvSpPr/>
          <p:nvPr/>
        </p:nvSpPr>
        <p:spPr>
          <a:xfrm>
            <a:off x="3176757" y="2290214"/>
            <a:ext cx="299588" cy="298800"/>
          </a:xfrm>
          <a:prstGeom prst="ellipse">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lIns="45720" rIns="45720" rtlCol="0" anchor="ctr">
            <a:noAutofit/>
          </a:bodyPr>
          <a:lstStyle/>
          <a:p>
            <a:pPr marL="0" marR="0" lvl="0" indent="0" algn="ctr" defTabSz="914240" rtl="0" eaLnBrk="1" fontAlgn="auto" latinLnBrk="0" hangingPunct="1">
              <a:lnSpc>
                <a:spcPct val="100000"/>
              </a:lnSpc>
              <a:spcBef>
                <a:spcPts val="30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ea typeface="+mn-ea"/>
                <a:cs typeface="+mn-cs"/>
              </a:rPr>
              <a:t>1</a:t>
            </a:r>
            <a:endParaRPr kumimoji="0" lang="en-IN" sz="1100" b="1" i="0" u="none" strike="noStrike" kern="0" cap="none" spc="0" normalizeH="0" baseline="0" noProof="0" dirty="0">
              <a:ln>
                <a:noFill/>
              </a:ln>
              <a:solidFill>
                <a:prstClr val="white"/>
              </a:solidFill>
              <a:effectLst/>
              <a:uLnTx/>
              <a:uFillTx/>
              <a:ea typeface="+mn-ea"/>
              <a:cs typeface="+mn-cs"/>
            </a:endParaRPr>
          </a:p>
        </p:txBody>
      </p:sp>
      <p:sp>
        <p:nvSpPr>
          <p:cNvPr id="10" name="Rectangle: Rounded Corners 9">
            <a:extLst>
              <a:ext uri="{FF2B5EF4-FFF2-40B4-BE49-F238E27FC236}">
                <a16:creationId xmlns:a16="http://schemas.microsoft.com/office/drawing/2014/main" id="{396CF5C3-B96E-2A14-0CFB-D7EC293318A8}"/>
              </a:ext>
            </a:extLst>
          </p:cNvPr>
          <p:cNvSpPr>
            <a:spLocks/>
          </p:cNvSpPr>
          <p:nvPr/>
        </p:nvSpPr>
        <p:spPr>
          <a:xfrm>
            <a:off x="3321684" y="3268995"/>
            <a:ext cx="8575348" cy="1301270"/>
          </a:xfrm>
          <a:prstGeom prst="roundRect">
            <a:avLst/>
          </a:prstGeom>
          <a:solidFill>
            <a:schemeClr val="bg1"/>
          </a:solidFill>
          <a:ln w="12700">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lIns="1188000" rIns="45720" rtlCol="0" anchor="ctr">
            <a:noAutofit/>
          </a:bodyPr>
          <a:lstStyle/>
          <a:p>
            <a:pPr marL="114300" marR="0" lvl="0" indent="0" algn="l" defTabSz="914240" rtl="0" eaLnBrk="1" fontAlgn="auto" latinLnBrk="0" hangingPunct="1">
              <a:lnSpc>
                <a:spcPct val="100000"/>
              </a:lnSpc>
              <a:spcBef>
                <a:spcPts val="300"/>
              </a:spcBef>
              <a:spcAft>
                <a:spcPts val="0"/>
              </a:spcAft>
              <a:buClrTx/>
              <a:buSzTx/>
              <a:buFontTx/>
              <a:buNone/>
              <a:tabLst/>
              <a:defRPr/>
            </a:pPr>
            <a:endParaRPr kumimoji="0" lang="en-US" sz="1600" b="1" i="0" u="none" strike="noStrike" kern="0" cap="none" spc="0" normalizeH="0" baseline="0" noProof="0" dirty="0">
              <a:ln>
                <a:noFill/>
              </a:ln>
              <a:solidFill>
                <a:srgbClr val="000000"/>
              </a:solidFill>
              <a:effectLst/>
              <a:uLnTx/>
              <a:uFillTx/>
              <a:ea typeface="+mn-ea"/>
              <a:cs typeface="+mn-cs"/>
            </a:endParaRPr>
          </a:p>
        </p:txBody>
      </p:sp>
      <p:sp>
        <p:nvSpPr>
          <p:cNvPr id="12" name="Oval 11">
            <a:extLst>
              <a:ext uri="{FF2B5EF4-FFF2-40B4-BE49-F238E27FC236}">
                <a16:creationId xmlns:a16="http://schemas.microsoft.com/office/drawing/2014/main" id="{0BCCF80E-A704-09A1-92EA-02600846B666}"/>
              </a:ext>
            </a:extLst>
          </p:cNvPr>
          <p:cNvSpPr/>
          <p:nvPr/>
        </p:nvSpPr>
        <p:spPr>
          <a:xfrm>
            <a:off x="3176757" y="3770230"/>
            <a:ext cx="299588" cy="298800"/>
          </a:xfrm>
          <a:prstGeom prst="ellipse">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lIns="45720" rIns="45720" rtlCol="0" anchor="ctr">
            <a:noAutofit/>
          </a:bodyPr>
          <a:lstStyle/>
          <a:p>
            <a:pPr marL="0" marR="0" lvl="0" indent="0" algn="ctr" defTabSz="914240" rtl="0" eaLnBrk="1" fontAlgn="auto" latinLnBrk="0" hangingPunct="1">
              <a:lnSpc>
                <a:spcPct val="100000"/>
              </a:lnSpc>
              <a:spcBef>
                <a:spcPts val="30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ea typeface="+mn-ea"/>
                <a:cs typeface="+mn-cs"/>
              </a:rPr>
              <a:t>2</a:t>
            </a:r>
            <a:endParaRPr kumimoji="0" lang="en-IN" sz="1100" b="1" i="0" u="none" strike="noStrike" kern="0" cap="none" spc="0" normalizeH="0" baseline="0" noProof="0" dirty="0">
              <a:ln>
                <a:noFill/>
              </a:ln>
              <a:solidFill>
                <a:prstClr val="white"/>
              </a:solidFill>
              <a:effectLst/>
              <a:uLnTx/>
              <a:uFillTx/>
              <a:ea typeface="+mn-ea"/>
              <a:cs typeface="+mn-cs"/>
            </a:endParaRPr>
          </a:p>
        </p:txBody>
      </p:sp>
      <p:sp>
        <p:nvSpPr>
          <p:cNvPr id="13" name="Rectangle: Rounded Corners 12">
            <a:extLst>
              <a:ext uri="{FF2B5EF4-FFF2-40B4-BE49-F238E27FC236}">
                <a16:creationId xmlns:a16="http://schemas.microsoft.com/office/drawing/2014/main" id="{3D832554-FFBD-2907-AC24-D6E2B39ADF43}"/>
              </a:ext>
            </a:extLst>
          </p:cNvPr>
          <p:cNvSpPr>
            <a:spLocks/>
          </p:cNvSpPr>
          <p:nvPr/>
        </p:nvSpPr>
        <p:spPr>
          <a:xfrm>
            <a:off x="3321684" y="4749010"/>
            <a:ext cx="8575348" cy="1301270"/>
          </a:xfrm>
          <a:prstGeom prst="roundRect">
            <a:avLst/>
          </a:prstGeom>
          <a:solidFill>
            <a:schemeClr val="bg1"/>
          </a:solidFill>
          <a:ln w="12700">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lIns="1188000" rIns="45720" rtlCol="0" anchor="ctr">
            <a:noAutofit/>
          </a:bodyPr>
          <a:lstStyle/>
          <a:p>
            <a:pPr marL="114300" marR="0" lvl="0" indent="0" algn="l" defTabSz="914240" rtl="0" eaLnBrk="1" fontAlgn="auto" latinLnBrk="0" hangingPunct="1">
              <a:lnSpc>
                <a:spcPct val="100000"/>
              </a:lnSpc>
              <a:spcBef>
                <a:spcPts val="300"/>
              </a:spcBef>
              <a:spcAft>
                <a:spcPts val="0"/>
              </a:spcAft>
              <a:buClrTx/>
              <a:buSzTx/>
              <a:buFontTx/>
              <a:buNone/>
              <a:tabLst/>
              <a:defRPr/>
            </a:pPr>
            <a:endParaRPr kumimoji="0" lang="en-US" sz="1600" b="1" i="0" u="none" strike="noStrike" kern="0" cap="none" spc="0" normalizeH="0" baseline="0" noProof="0" dirty="0">
              <a:ln>
                <a:noFill/>
              </a:ln>
              <a:solidFill>
                <a:srgbClr val="000000"/>
              </a:solidFill>
              <a:effectLst/>
              <a:uLnTx/>
              <a:uFillTx/>
              <a:ea typeface="+mn-ea"/>
              <a:cs typeface="+mn-cs"/>
            </a:endParaRPr>
          </a:p>
        </p:txBody>
      </p:sp>
      <p:sp>
        <p:nvSpPr>
          <p:cNvPr id="15" name="Oval 14">
            <a:extLst>
              <a:ext uri="{FF2B5EF4-FFF2-40B4-BE49-F238E27FC236}">
                <a16:creationId xmlns:a16="http://schemas.microsoft.com/office/drawing/2014/main" id="{545704C7-3103-3437-F9FD-F709EA3153FC}"/>
              </a:ext>
            </a:extLst>
          </p:cNvPr>
          <p:cNvSpPr/>
          <p:nvPr/>
        </p:nvSpPr>
        <p:spPr>
          <a:xfrm>
            <a:off x="3176757" y="5250245"/>
            <a:ext cx="299588" cy="298800"/>
          </a:xfrm>
          <a:prstGeom prst="ellipse">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lIns="45720" rIns="45720" rtlCol="0" anchor="ctr">
            <a:noAutofit/>
          </a:bodyPr>
          <a:lstStyle/>
          <a:p>
            <a:pPr marL="0" marR="0" lvl="0" indent="0" algn="ctr" defTabSz="914240" rtl="0" eaLnBrk="1" fontAlgn="auto" latinLnBrk="0" hangingPunct="1">
              <a:lnSpc>
                <a:spcPct val="100000"/>
              </a:lnSpc>
              <a:spcBef>
                <a:spcPts val="30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ea typeface="+mn-ea"/>
                <a:cs typeface="+mn-cs"/>
              </a:rPr>
              <a:t>3</a:t>
            </a:r>
            <a:endParaRPr kumimoji="0" lang="en-IN" sz="1100" b="1" i="0" u="none" strike="noStrike" kern="0" cap="none" spc="0" normalizeH="0" baseline="0" noProof="0" dirty="0">
              <a:ln>
                <a:noFill/>
              </a:ln>
              <a:solidFill>
                <a:prstClr val="white"/>
              </a:solidFill>
              <a:effectLst/>
              <a:uLnTx/>
              <a:uFillTx/>
              <a:ea typeface="+mn-ea"/>
              <a:cs typeface="+mn-cs"/>
            </a:endParaRPr>
          </a:p>
        </p:txBody>
      </p:sp>
      <p:grpSp>
        <p:nvGrpSpPr>
          <p:cNvPr id="21" name="Group 20">
            <a:extLst>
              <a:ext uri="{FF2B5EF4-FFF2-40B4-BE49-F238E27FC236}">
                <a16:creationId xmlns:a16="http://schemas.microsoft.com/office/drawing/2014/main" id="{0ED0AFBF-BA35-4683-A010-A90487138A13}"/>
              </a:ext>
            </a:extLst>
          </p:cNvPr>
          <p:cNvGrpSpPr/>
          <p:nvPr/>
        </p:nvGrpSpPr>
        <p:grpSpPr>
          <a:xfrm>
            <a:off x="10816516" y="3471377"/>
            <a:ext cx="896400" cy="896503"/>
            <a:chOff x="5227152" y="4459160"/>
            <a:chExt cx="633600" cy="633600"/>
          </a:xfrm>
        </p:grpSpPr>
        <p:sp>
          <p:nvSpPr>
            <p:cNvPr id="51" name="Google Shape;683;p7"/>
            <p:cNvSpPr/>
            <p:nvPr/>
          </p:nvSpPr>
          <p:spPr>
            <a:xfrm>
              <a:off x="5227152" y="4459160"/>
              <a:ext cx="633600" cy="633600"/>
            </a:xfrm>
            <a:custGeom>
              <a:avLst/>
              <a:gdLst/>
              <a:ahLst/>
              <a:cxnLst/>
              <a:rect l="l" t="t" r="r" b="b"/>
              <a:pathLst>
                <a:path w="10000" h="10000" extrusionOk="0">
                  <a:moveTo>
                    <a:pt x="5789" y="6023"/>
                  </a:moveTo>
                  <a:lnTo>
                    <a:pt x="5790" y="6053"/>
                  </a:lnTo>
                  <a:lnTo>
                    <a:pt x="5789" y="6083"/>
                  </a:lnTo>
                  <a:lnTo>
                    <a:pt x="5788" y="6112"/>
                  </a:lnTo>
                  <a:lnTo>
                    <a:pt x="5785" y="6142"/>
                  </a:lnTo>
                  <a:lnTo>
                    <a:pt x="5781" y="6171"/>
                  </a:lnTo>
                  <a:lnTo>
                    <a:pt x="5776" y="6200"/>
                  </a:lnTo>
                  <a:lnTo>
                    <a:pt x="5770" y="6229"/>
                  </a:lnTo>
                  <a:lnTo>
                    <a:pt x="5763" y="6258"/>
                  </a:lnTo>
                  <a:lnTo>
                    <a:pt x="5755" y="6286"/>
                  </a:lnTo>
                  <a:lnTo>
                    <a:pt x="5745" y="6314"/>
                  </a:lnTo>
                  <a:lnTo>
                    <a:pt x="5735" y="6342"/>
                  </a:lnTo>
                  <a:lnTo>
                    <a:pt x="5724" y="6369"/>
                  </a:lnTo>
                  <a:lnTo>
                    <a:pt x="5712" y="6396"/>
                  </a:lnTo>
                  <a:lnTo>
                    <a:pt x="5698" y="6422"/>
                  </a:lnTo>
                  <a:lnTo>
                    <a:pt x="5684" y="6448"/>
                  </a:lnTo>
                  <a:lnTo>
                    <a:pt x="5669" y="6473"/>
                  </a:lnTo>
                  <a:lnTo>
                    <a:pt x="5653" y="6498"/>
                  </a:lnTo>
                  <a:lnTo>
                    <a:pt x="5635" y="6522"/>
                  </a:lnTo>
                  <a:lnTo>
                    <a:pt x="5618" y="6546"/>
                  </a:lnTo>
                  <a:lnTo>
                    <a:pt x="5599" y="6568"/>
                  </a:lnTo>
                  <a:lnTo>
                    <a:pt x="5579" y="6590"/>
                  </a:lnTo>
                  <a:lnTo>
                    <a:pt x="5559" y="6612"/>
                  </a:lnTo>
                  <a:lnTo>
                    <a:pt x="5537" y="6632"/>
                  </a:lnTo>
                  <a:lnTo>
                    <a:pt x="5515" y="6652"/>
                  </a:lnTo>
                  <a:lnTo>
                    <a:pt x="5493" y="6671"/>
                  </a:lnTo>
                  <a:lnTo>
                    <a:pt x="5469" y="6688"/>
                  </a:lnTo>
                  <a:lnTo>
                    <a:pt x="5445" y="6706"/>
                  </a:lnTo>
                  <a:lnTo>
                    <a:pt x="5420" y="6722"/>
                  </a:lnTo>
                  <a:lnTo>
                    <a:pt x="5395" y="6737"/>
                  </a:lnTo>
                  <a:lnTo>
                    <a:pt x="5369" y="6751"/>
                  </a:lnTo>
                  <a:lnTo>
                    <a:pt x="5343" y="6765"/>
                  </a:lnTo>
                  <a:lnTo>
                    <a:pt x="5316" y="6777"/>
                  </a:lnTo>
                  <a:lnTo>
                    <a:pt x="5289" y="6789"/>
                  </a:lnTo>
                  <a:lnTo>
                    <a:pt x="5261" y="6799"/>
                  </a:lnTo>
                  <a:lnTo>
                    <a:pt x="5250" y="6802"/>
                  </a:lnTo>
                  <a:lnTo>
                    <a:pt x="5250" y="7765"/>
                  </a:lnTo>
                  <a:lnTo>
                    <a:pt x="5248" y="7798"/>
                  </a:lnTo>
                  <a:lnTo>
                    <a:pt x="5241" y="7830"/>
                  </a:lnTo>
                  <a:lnTo>
                    <a:pt x="5231" y="7861"/>
                  </a:lnTo>
                  <a:lnTo>
                    <a:pt x="5217" y="7890"/>
                  </a:lnTo>
                  <a:lnTo>
                    <a:pt x="5198" y="7917"/>
                  </a:lnTo>
                  <a:lnTo>
                    <a:pt x="5177" y="7942"/>
                  </a:lnTo>
                  <a:lnTo>
                    <a:pt x="5152" y="7963"/>
                  </a:lnTo>
                  <a:lnTo>
                    <a:pt x="5125" y="7982"/>
                  </a:lnTo>
                  <a:lnTo>
                    <a:pt x="5096" y="7996"/>
                  </a:lnTo>
                  <a:lnTo>
                    <a:pt x="5065" y="8006"/>
                  </a:lnTo>
                  <a:lnTo>
                    <a:pt x="5033" y="8013"/>
                  </a:lnTo>
                  <a:lnTo>
                    <a:pt x="5000" y="8015"/>
                  </a:lnTo>
                  <a:lnTo>
                    <a:pt x="4967" y="8013"/>
                  </a:lnTo>
                  <a:lnTo>
                    <a:pt x="4935" y="8006"/>
                  </a:lnTo>
                  <a:lnTo>
                    <a:pt x="4904" y="7996"/>
                  </a:lnTo>
                  <a:lnTo>
                    <a:pt x="4875" y="7982"/>
                  </a:lnTo>
                  <a:lnTo>
                    <a:pt x="4848" y="7963"/>
                  </a:lnTo>
                  <a:lnTo>
                    <a:pt x="4823" y="7942"/>
                  </a:lnTo>
                  <a:lnTo>
                    <a:pt x="4802" y="7917"/>
                  </a:lnTo>
                  <a:lnTo>
                    <a:pt x="4783" y="7890"/>
                  </a:lnTo>
                  <a:lnTo>
                    <a:pt x="4769" y="7861"/>
                  </a:lnTo>
                  <a:lnTo>
                    <a:pt x="4759" y="7830"/>
                  </a:lnTo>
                  <a:lnTo>
                    <a:pt x="4752" y="7798"/>
                  </a:lnTo>
                  <a:lnTo>
                    <a:pt x="4750" y="7765"/>
                  </a:lnTo>
                  <a:lnTo>
                    <a:pt x="4750" y="6802"/>
                  </a:lnTo>
                  <a:lnTo>
                    <a:pt x="4739" y="6799"/>
                  </a:lnTo>
                  <a:lnTo>
                    <a:pt x="4711" y="6789"/>
                  </a:lnTo>
                  <a:lnTo>
                    <a:pt x="4684" y="6777"/>
                  </a:lnTo>
                  <a:lnTo>
                    <a:pt x="4657" y="6765"/>
                  </a:lnTo>
                  <a:lnTo>
                    <a:pt x="4631" y="6751"/>
                  </a:lnTo>
                  <a:lnTo>
                    <a:pt x="4605" y="6737"/>
                  </a:lnTo>
                  <a:lnTo>
                    <a:pt x="4580" y="6722"/>
                  </a:lnTo>
                  <a:lnTo>
                    <a:pt x="4555" y="6706"/>
                  </a:lnTo>
                  <a:lnTo>
                    <a:pt x="4531" y="6688"/>
                  </a:lnTo>
                  <a:lnTo>
                    <a:pt x="4507" y="6671"/>
                  </a:lnTo>
                  <a:lnTo>
                    <a:pt x="4485" y="6652"/>
                  </a:lnTo>
                  <a:lnTo>
                    <a:pt x="4463" y="6632"/>
                  </a:lnTo>
                  <a:lnTo>
                    <a:pt x="4441" y="6612"/>
                  </a:lnTo>
                  <a:lnTo>
                    <a:pt x="4421" y="6590"/>
                  </a:lnTo>
                  <a:lnTo>
                    <a:pt x="4401" y="6568"/>
                  </a:lnTo>
                  <a:lnTo>
                    <a:pt x="4382" y="6546"/>
                  </a:lnTo>
                  <a:lnTo>
                    <a:pt x="4365" y="6522"/>
                  </a:lnTo>
                  <a:lnTo>
                    <a:pt x="4347" y="6498"/>
                  </a:lnTo>
                  <a:lnTo>
                    <a:pt x="4331" y="6473"/>
                  </a:lnTo>
                  <a:lnTo>
                    <a:pt x="4316" y="6448"/>
                  </a:lnTo>
                  <a:lnTo>
                    <a:pt x="4302" y="6422"/>
                  </a:lnTo>
                  <a:lnTo>
                    <a:pt x="4288" y="6396"/>
                  </a:lnTo>
                  <a:lnTo>
                    <a:pt x="4276" y="6369"/>
                  </a:lnTo>
                  <a:lnTo>
                    <a:pt x="4265" y="6342"/>
                  </a:lnTo>
                  <a:lnTo>
                    <a:pt x="4255" y="6314"/>
                  </a:lnTo>
                  <a:lnTo>
                    <a:pt x="4245" y="6286"/>
                  </a:lnTo>
                  <a:lnTo>
                    <a:pt x="4237" y="6258"/>
                  </a:lnTo>
                  <a:lnTo>
                    <a:pt x="4230" y="6229"/>
                  </a:lnTo>
                  <a:lnTo>
                    <a:pt x="4224" y="6200"/>
                  </a:lnTo>
                  <a:lnTo>
                    <a:pt x="4219" y="6171"/>
                  </a:lnTo>
                  <a:lnTo>
                    <a:pt x="4215" y="6142"/>
                  </a:lnTo>
                  <a:lnTo>
                    <a:pt x="4212" y="6112"/>
                  </a:lnTo>
                  <a:lnTo>
                    <a:pt x="4211" y="6083"/>
                  </a:lnTo>
                  <a:lnTo>
                    <a:pt x="4210" y="6053"/>
                  </a:lnTo>
                  <a:lnTo>
                    <a:pt x="4211" y="6023"/>
                  </a:lnTo>
                  <a:lnTo>
                    <a:pt x="4212" y="5994"/>
                  </a:lnTo>
                  <a:lnTo>
                    <a:pt x="4215" y="5965"/>
                  </a:lnTo>
                  <a:lnTo>
                    <a:pt x="4219" y="5935"/>
                  </a:lnTo>
                  <a:lnTo>
                    <a:pt x="4224" y="5906"/>
                  </a:lnTo>
                  <a:lnTo>
                    <a:pt x="4230" y="5877"/>
                  </a:lnTo>
                  <a:lnTo>
                    <a:pt x="4237" y="5849"/>
                  </a:lnTo>
                  <a:lnTo>
                    <a:pt x="4245" y="5820"/>
                  </a:lnTo>
                  <a:lnTo>
                    <a:pt x="4255" y="5792"/>
                  </a:lnTo>
                  <a:lnTo>
                    <a:pt x="4265" y="5765"/>
                  </a:lnTo>
                  <a:lnTo>
                    <a:pt x="4276" y="5737"/>
                  </a:lnTo>
                  <a:lnTo>
                    <a:pt x="4288" y="5710"/>
                  </a:lnTo>
                  <a:lnTo>
                    <a:pt x="4302" y="5684"/>
                  </a:lnTo>
                  <a:lnTo>
                    <a:pt x="4316" y="5658"/>
                  </a:lnTo>
                  <a:lnTo>
                    <a:pt x="4331" y="5633"/>
                  </a:lnTo>
                  <a:lnTo>
                    <a:pt x="4347" y="5608"/>
                  </a:lnTo>
                  <a:lnTo>
                    <a:pt x="4365" y="5584"/>
                  </a:lnTo>
                  <a:lnTo>
                    <a:pt x="4382" y="5560"/>
                  </a:lnTo>
                  <a:lnTo>
                    <a:pt x="4401" y="5538"/>
                  </a:lnTo>
                  <a:lnTo>
                    <a:pt x="4421" y="5516"/>
                  </a:lnTo>
                  <a:lnTo>
                    <a:pt x="4441" y="5495"/>
                  </a:lnTo>
                  <a:lnTo>
                    <a:pt x="4463" y="5474"/>
                  </a:lnTo>
                  <a:lnTo>
                    <a:pt x="4485" y="5455"/>
                  </a:lnTo>
                  <a:lnTo>
                    <a:pt x="4507" y="5436"/>
                  </a:lnTo>
                  <a:lnTo>
                    <a:pt x="4531" y="5418"/>
                  </a:lnTo>
                  <a:lnTo>
                    <a:pt x="4555" y="5401"/>
                  </a:lnTo>
                  <a:lnTo>
                    <a:pt x="4580" y="5384"/>
                  </a:lnTo>
                  <a:lnTo>
                    <a:pt x="4605" y="5369"/>
                  </a:lnTo>
                  <a:lnTo>
                    <a:pt x="4631" y="5355"/>
                  </a:lnTo>
                  <a:lnTo>
                    <a:pt x="4657" y="5341"/>
                  </a:lnTo>
                  <a:lnTo>
                    <a:pt x="4684" y="5329"/>
                  </a:lnTo>
                  <a:lnTo>
                    <a:pt x="4711" y="5318"/>
                  </a:lnTo>
                  <a:lnTo>
                    <a:pt x="4739" y="5308"/>
                  </a:lnTo>
                  <a:lnTo>
                    <a:pt x="4767" y="5298"/>
                  </a:lnTo>
                  <a:lnTo>
                    <a:pt x="4795" y="5290"/>
                  </a:lnTo>
                  <a:lnTo>
                    <a:pt x="4824" y="5283"/>
                  </a:lnTo>
                  <a:lnTo>
                    <a:pt x="4853" y="5277"/>
                  </a:lnTo>
                  <a:lnTo>
                    <a:pt x="4882" y="5272"/>
                  </a:lnTo>
                  <a:lnTo>
                    <a:pt x="4911" y="5268"/>
                  </a:lnTo>
                  <a:lnTo>
                    <a:pt x="4941" y="5265"/>
                  </a:lnTo>
                  <a:lnTo>
                    <a:pt x="4970" y="5264"/>
                  </a:lnTo>
                  <a:lnTo>
                    <a:pt x="5000" y="5263"/>
                  </a:lnTo>
                  <a:lnTo>
                    <a:pt x="5030" y="5264"/>
                  </a:lnTo>
                  <a:lnTo>
                    <a:pt x="5059" y="5265"/>
                  </a:lnTo>
                  <a:lnTo>
                    <a:pt x="5089" y="5268"/>
                  </a:lnTo>
                  <a:lnTo>
                    <a:pt x="5118" y="5272"/>
                  </a:lnTo>
                  <a:lnTo>
                    <a:pt x="5147" y="5277"/>
                  </a:lnTo>
                  <a:lnTo>
                    <a:pt x="5176" y="5283"/>
                  </a:lnTo>
                  <a:lnTo>
                    <a:pt x="5205" y="5290"/>
                  </a:lnTo>
                  <a:lnTo>
                    <a:pt x="5233" y="5298"/>
                  </a:lnTo>
                  <a:lnTo>
                    <a:pt x="5261" y="5308"/>
                  </a:lnTo>
                  <a:lnTo>
                    <a:pt x="5289" y="5318"/>
                  </a:lnTo>
                  <a:lnTo>
                    <a:pt x="5316" y="5329"/>
                  </a:lnTo>
                  <a:lnTo>
                    <a:pt x="5343" y="5341"/>
                  </a:lnTo>
                  <a:lnTo>
                    <a:pt x="5369" y="5355"/>
                  </a:lnTo>
                  <a:lnTo>
                    <a:pt x="5395" y="5369"/>
                  </a:lnTo>
                  <a:lnTo>
                    <a:pt x="5420" y="5384"/>
                  </a:lnTo>
                  <a:lnTo>
                    <a:pt x="5445" y="5401"/>
                  </a:lnTo>
                  <a:lnTo>
                    <a:pt x="5469" y="5418"/>
                  </a:lnTo>
                  <a:lnTo>
                    <a:pt x="5493" y="5436"/>
                  </a:lnTo>
                  <a:lnTo>
                    <a:pt x="5515" y="5455"/>
                  </a:lnTo>
                  <a:lnTo>
                    <a:pt x="5537" y="5474"/>
                  </a:lnTo>
                  <a:lnTo>
                    <a:pt x="5559" y="5495"/>
                  </a:lnTo>
                  <a:lnTo>
                    <a:pt x="5579" y="5516"/>
                  </a:lnTo>
                  <a:lnTo>
                    <a:pt x="5599" y="5538"/>
                  </a:lnTo>
                  <a:lnTo>
                    <a:pt x="5618" y="5560"/>
                  </a:lnTo>
                  <a:lnTo>
                    <a:pt x="5635" y="5584"/>
                  </a:lnTo>
                  <a:lnTo>
                    <a:pt x="5653" y="5608"/>
                  </a:lnTo>
                  <a:lnTo>
                    <a:pt x="5669" y="5633"/>
                  </a:lnTo>
                  <a:lnTo>
                    <a:pt x="5684" y="5658"/>
                  </a:lnTo>
                  <a:lnTo>
                    <a:pt x="5698" y="5684"/>
                  </a:lnTo>
                  <a:lnTo>
                    <a:pt x="5712" y="5710"/>
                  </a:lnTo>
                  <a:lnTo>
                    <a:pt x="5724" y="5737"/>
                  </a:lnTo>
                  <a:lnTo>
                    <a:pt x="5735" y="5765"/>
                  </a:lnTo>
                  <a:lnTo>
                    <a:pt x="5745" y="5792"/>
                  </a:lnTo>
                  <a:lnTo>
                    <a:pt x="5755" y="5820"/>
                  </a:lnTo>
                  <a:lnTo>
                    <a:pt x="5763" y="5849"/>
                  </a:lnTo>
                  <a:lnTo>
                    <a:pt x="5770" y="5877"/>
                  </a:lnTo>
                  <a:lnTo>
                    <a:pt x="5776" y="5906"/>
                  </a:lnTo>
                  <a:lnTo>
                    <a:pt x="5781" y="5935"/>
                  </a:lnTo>
                  <a:lnTo>
                    <a:pt x="5785" y="5965"/>
                  </a:lnTo>
                  <a:lnTo>
                    <a:pt x="5788" y="5994"/>
                  </a:lnTo>
                  <a:lnTo>
                    <a:pt x="5789" y="6023"/>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 name="Google Shape;684;p7"/>
            <p:cNvSpPr/>
            <p:nvPr/>
          </p:nvSpPr>
          <p:spPr>
            <a:xfrm>
              <a:off x="5227152" y="4459160"/>
              <a:ext cx="633600" cy="633600"/>
            </a:xfrm>
            <a:custGeom>
              <a:avLst/>
              <a:gdLst/>
              <a:ahLst/>
              <a:cxnLst/>
              <a:rect l="l" t="t" r="r" b="b"/>
              <a:pathLst>
                <a:path w="10000" h="10000" extrusionOk="0">
                  <a:moveTo>
                    <a:pt x="7093" y="2893"/>
                  </a:moveTo>
                  <a:lnTo>
                    <a:pt x="7093" y="3960"/>
                  </a:lnTo>
                  <a:lnTo>
                    <a:pt x="7370" y="3960"/>
                  </a:lnTo>
                  <a:lnTo>
                    <a:pt x="7375" y="3960"/>
                  </a:lnTo>
                  <a:lnTo>
                    <a:pt x="7404" y="3961"/>
                  </a:lnTo>
                  <a:lnTo>
                    <a:pt x="7414" y="3961"/>
                  </a:lnTo>
                  <a:lnTo>
                    <a:pt x="7444" y="3963"/>
                  </a:lnTo>
                  <a:lnTo>
                    <a:pt x="7453" y="3963"/>
                  </a:lnTo>
                  <a:lnTo>
                    <a:pt x="7482" y="3966"/>
                  </a:lnTo>
                  <a:lnTo>
                    <a:pt x="7492" y="3967"/>
                  </a:lnTo>
                  <a:lnTo>
                    <a:pt x="7521" y="3971"/>
                  </a:lnTo>
                  <a:lnTo>
                    <a:pt x="7530" y="3973"/>
                  </a:lnTo>
                  <a:lnTo>
                    <a:pt x="7559" y="3978"/>
                  </a:lnTo>
                  <a:lnTo>
                    <a:pt x="7569" y="3979"/>
                  </a:lnTo>
                  <a:lnTo>
                    <a:pt x="7597" y="3985"/>
                  </a:lnTo>
                  <a:lnTo>
                    <a:pt x="7607" y="3987"/>
                  </a:lnTo>
                  <a:lnTo>
                    <a:pt x="7635" y="3995"/>
                  </a:lnTo>
                  <a:lnTo>
                    <a:pt x="7644" y="3997"/>
                  </a:lnTo>
                  <a:lnTo>
                    <a:pt x="7672" y="4005"/>
                  </a:lnTo>
                  <a:lnTo>
                    <a:pt x="7681" y="4008"/>
                  </a:lnTo>
                  <a:lnTo>
                    <a:pt x="7709" y="4017"/>
                  </a:lnTo>
                  <a:lnTo>
                    <a:pt x="7718" y="4020"/>
                  </a:lnTo>
                  <a:lnTo>
                    <a:pt x="7746" y="4030"/>
                  </a:lnTo>
                  <a:lnTo>
                    <a:pt x="7754" y="4034"/>
                  </a:lnTo>
                  <a:lnTo>
                    <a:pt x="7781" y="4045"/>
                  </a:lnTo>
                  <a:lnTo>
                    <a:pt x="7790" y="4049"/>
                  </a:lnTo>
                  <a:lnTo>
                    <a:pt x="7817" y="4061"/>
                  </a:lnTo>
                  <a:lnTo>
                    <a:pt x="7825" y="4065"/>
                  </a:lnTo>
                  <a:lnTo>
                    <a:pt x="7851" y="4078"/>
                  </a:lnTo>
                  <a:lnTo>
                    <a:pt x="7860" y="4083"/>
                  </a:lnTo>
                  <a:lnTo>
                    <a:pt x="7886" y="4097"/>
                  </a:lnTo>
                  <a:lnTo>
                    <a:pt x="7894" y="4102"/>
                  </a:lnTo>
                  <a:lnTo>
                    <a:pt x="7919" y="4117"/>
                  </a:lnTo>
                  <a:lnTo>
                    <a:pt x="7927" y="4122"/>
                  </a:lnTo>
                  <a:lnTo>
                    <a:pt x="7952" y="4138"/>
                  </a:lnTo>
                  <a:lnTo>
                    <a:pt x="7960" y="4143"/>
                  </a:lnTo>
                  <a:lnTo>
                    <a:pt x="7984" y="4161"/>
                  </a:lnTo>
                  <a:lnTo>
                    <a:pt x="7991" y="4166"/>
                  </a:lnTo>
                  <a:lnTo>
                    <a:pt x="8015" y="4184"/>
                  </a:lnTo>
                  <a:lnTo>
                    <a:pt x="8022" y="4190"/>
                  </a:lnTo>
                  <a:lnTo>
                    <a:pt x="8045" y="4209"/>
                  </a:lnTo>
                  <a:lnTo>
                    <a:pt x="8052" y="4215"/>
                  </a:lnTo>
                  <a:lnTo>
                    <a:pt x="8074" y="4235"/>
                  </a:lnTo>
                  <a:lnTo>
                    <a:pt x="8081" y="4241"/>
                  </a:lnTo>
                  <a:lnTo>
                    <a:pt x="8102" y="4261"/>
                  </a:lnTo>
                  <a:lnTo>
                    <a:pt x="8109" y="4268"/>
                  </a:lnTo>
                  <a:lnTo>
                    <a:pt x="8129" y="4289"/>
                  </a:lnTo>
                  <a:lnTo>
                    <a:pt x="8135" y="4296"/>
                  </a:lnTo>
                  <a:lnTo>
                    <a:pt x="8155" y="4318"/>
                  </a:lnTo>
                  <a:lnTo>
                    <a:pt x="8161" y="4325"/>
                  </a:lnTo>
                  <a:lnTo>
                    <a:pt x="8180" y="4348"/>
                  </a:lnTo>
                  <a:lnTo>
                    <a:pt x="8186" y="4355"/>
                  </a:lnTo>
                  <a:lnTo>
                    <a:pt x="8204" y="4379"/>
                  </a:lnTo>
                  <a:lnTo>
                    <a:pt x="8209" y="4386"/>
                  </a:lnTo>
                  <a:lnTo>
                    <a:pt x="8227" y="4410"/>
                  </a:lnTo>
                  <a:lnTo>
                    <a:pt x="8232" y="4418"/>
                  </a:lnTo>
                  <a:lnTo>
                    <a:pt x="8248" y="4443"/>
                  </a:lnTo>
                  <a:lnTo>
                    <a:pt x="8253" y="4451"/>
                  </a:lnTo>
                  <a:lnTo>
                    <a:pt x="8268" y="4476"/>
                  </a:lnTo>
                  <a:lnTo>
                    <a:pt x="8273" y="4484"/>
                  </a:lnTo>
                  <a:lnTo>
                    <a:pt x="8287" y="4510"/>
                  </a:lnTo>
                  <a:lnTo>
                    <a:pt x="8292" y="4519"/>
                  </a:lnTo>
                  <a:lnTo>
                    <a:pt x="8305" y="4545"/>
                  </a:lnTo>
                  <a:lnTo>
                    <a:pt x="8309" y="4553"/>
                  </a:lnTo>
                  <a:lnTo>
                    <a:pt x="8321" y="4580"/>
                  </a:lnTo>
                  <a:lnTo>
                    <a:pt x="8325" y="4589"/>
                  </a:lnTo>
                  <a:lnTo>
                    <a:pt x="8336" y="4616"/>
                  </a:lnTo>
                  <a:lnTo>
                    <a:pt x="8340" y="4624"/>
                  </a:lnTo>
                  <a:lnTo>
                    <a:pt x="8350" y="4652"/>
                  </a:lnTo>
                  <a:lnTo>
                    <a:pt x="8353" y="4661"/>
                  </a:lnTo>
                  <a:lnTo>
                    <a:pt x="8362" y="4689"/>
                  </a:lnTo>
                  <a:lnTo>
                    <a:pt x="8365" y="4698"/>
                  </a:lnTo>
                  <a:lnTo>
                    <a:pt x="8373" y="4726"/>
                  </a:lnTo>
                  <a:lnTo>
                    <a:pt x="8375" y="4735"/>
                  </a:lnTo>
                  <a:lnTo>
                    <a:pt x="8383" y="4763"/>
                  </a:lnTo>
                  <a:lnTo>
                    <a:pt x="8385" y="4773"/>
                  </a:lnTo>
                  <a:lnTo>
                    <a:pt x="8391" y="4801"/>
                  </a:lnTo>
                  <a:lnTo>
                    <a:pt x="8392" y="4811"/>
                  </a:lnTo>
                  <a:lnTo>
                    <a:pt x="8397" y="4840"/>
                  </a:lnTo>
                  <a:lnTo>
                    <a:pt x="8399" y="4849"/>
                  </a:lnTo>
                  <a:lnTo>
                    <a:pt x="8403" y="4878"/>
                  </a:lnTo>
                  <a:lnTo>
                    <a:pt x="8404" y="4888"/>
                  </a:lnTo>
                  <a:lnTo>
                    <a:pt x="8407" y="4917"/>
                  </a:lnTo>
                  <a:lnTo>
                    <a:pt x="8407" y="4926"/>
                  </a:lnTo>
                  <a:lnTo>
                    <a:pt x="8409" y="4956"/>
                  </a:lnTo>
                  <a:lnTo>
                    <a:pt x="8409" y="4966"/>
                  </a:lnTo>
                  <a:lnTo>
                    <a:pt x="8410" y="4995"/>
                  </a:lnTo>
                  <a:lnTo>
                    <a:pt x="8410" y="5000"/>
                  </a:lnTo>
                  <a:lnTo>
                    <a:pt x="8410" y="8160"/>
                  </a:lnTo>
                  <a:lnTo>
                    <a:pt x="8410" y="8165"/>
                  </a:lnTo>
                  <a:lnTo>
                    <a:pt x="8409" y="8194"/>
                  </a:lnTo>
                  <a:lnTo>
                    <a:pt x="8409" y="8204"/>
                  </a:lnTo>
                  <a:lnTo>
                    <a:pt x="8407" y="8234"/>
                  </a:lnTo>
                  <a:lnTo>
                    <a:pt x="8407" y="8243"/>
                  </a:lnTo>
                  <a:lnTo>
                    <a:pt x="8404" y="8272"/>
                  </a:lnTo>
                  <a:lnTo>
                    <a:pt x="8403" y="8282"/>
                  </a:lnTo>
                  <a:lnTo>
                    <a:pt x="8399" y="8311"/>
                  </a:lnTo>
                  <a:lnTo>
                    <a:pt x="8397" y="8320"/>
                  </a:lnTo>
                  <a:lnTo>
                    <a:pt x="8392" y="8349"/>
                  </a:lnTo>
                  <a:lnTo>
                    <a:pt x="8391" y="8359"/>
                  </a:lnTo>
                  <a:lnTo>
                    <a:pt x="8385" y="8387"/>
                  </a:lnTo>
                  <a:lnTo>
                    <a:pt x="8383" y="8397"/>
                  </a:lnTo>
                  <a:lnTo>
                    <a:pt x="8375" y="8425"/>
                  </a:lnTo>
                  <a:lnTo>
                    <a:pt x="8373" y="8434"/>
                  </a:lnTo>
                  <a:lnTo>
                    <a:pt x="8365" y="8462"/>
                  </a:lnTo>
                  <a:lnTo>
                    <a:pt x="8362" y="8471"/>
                  </a:lnTo>
                  <a:lnTo>
                    <a:pt x="8353" y="8499"/>
                  </a:lnTo>
                  <a:lnTo>
                    <a:pt x="8350" y="8508"/>
                  </a:lnTo>
                  <a:lnTo>
                    <a:pt x="8340" y="8536"/>
                  </a:lnTo>
                  <a:lnTo>
                    <a:pt x="8336" y="8544"/>
                  </a:lnTo>
                  <a:lnTo>
                    <a:pt x="8325" y="8571"/>
                  </a:lnTo>
                  <a:lnTo>
                    <a:pt x="8321" y="8580"/>
                  </a:lnTo>
                  <a:lnTo>
                    <a:pt x="8309" y="8607"/>
                  </a:lnTo>
                  <a:lnTo>
                    <a:pt x="8305" y="8615"/>
                  </a:lnTo>
                  <a:lnTo>
                    <a:pt x="8292" y="8641"/>
                  </a:lnTo>
                  <a:lnTo>
                    <a:pt x="8287" y="8650"/>
                  </a:lnTo>
                  <a:lnTo>
                    <a:pt x="8273" y="8676"/>
                  </a:lnTo>
                  <a:lnTo>
                    <a:pt x="8268" y="8684"/>
                  </a:lnTo>
                  <a:lnTo>
                    <a:pt x="8253" y="8709"/>
                  </a:lnTo>
                  <a:lnTo>
                    <a:pt x="8248" y="8717"/>
                  </a:lnTo>
                  <a:lnTo>
                    <a:pt x="8232" y="8742"/>
                  </a:lnTo>
                  <a:lnTo>
                    <a:pt x="8227" y="8750"/>
                  </a:lnTo>
                  <a:lnTo>
                    <a:pt x="8209" y="8774"/>
                  </a:lnTo>
                  <a:lnTo>
                    <a:pt x="8204" y="8781"/>
                  </a:lnTo>
                  <a:lnTo>
                    <a:pt x="8186" y="8805"/>
                  </a:lnTo>
                  <a:lnTo>
                    <a:pt x="8180" y="8812"/>
                  </a:lnTo>
                  <a:lnTo>
                    <a:pt x="8161" y="8835"/>
                  </a:lnTo>
                  <a:lnTo>
                    <a:pt x="8155" y="8842"/>
                  </a:lnTo>
                  <a:lnTo>
                    <a:pt x="8135" y="8864"/>
                  </a:lnTo>
                  <a:lnTo>
                    <a:pt x="8129" y="8871"/>
                  </a:lnTo>
                  <a:lnTo>
                    <a:pt x="8109" y="8892"/>
                  </a:lnTo>
                  <a:lnTo>
                    <a:pt x="8102" y="8899"/>
                  </a:lnTo>
                  <a:lnTo>
                    <a:pt x="8081" y="8919"/>
                  </a:lnTo>
                  <a:lnTo>
                    <a:pt x="8074" y="8925"/>
                  </a:lnTo>
                  <a:lnTo>
                    <a:pt x="8052" y="8945"/>
                  </a:lnTo>
                  <a:lnTo>
                    <a:pt x="8045" y="8951"/>
                  </a:lnTo>
                  <a:lnTo>
                    <a:pt x="8022" y="8970"/>
                  </a:lnTo>
                  <a:lnTo>
                    <a:pt x="8015" y="8976"/>
                  </a:lnTo>
                  <a:lnTo>
                    <a:pt x="7991" y="8994"/>
                  </a:lnTo>
                  <a:lnTo>
                    <a:pt x="7984" y="8999"/>
                  </a:lnTo>
                  <a:lnTo>
                    <a:pt x="7960" y="9017"/>
                  </a:lnTo>
                  <a:lnTo>
                    <a:pt x="7952" y="9022"/>
                  </a:lnTo>
                  <a:lnTo>
                    <a:pt x="7927" y="9038"/>
                  </a:lnTo>
                  <a:lnTo>
                    <a:pt x="7919" y="9043"/>
                  </a:lnTo>
                  <a:lnTo>
                    <a:pt x="7894" y="9058"/>
                  </a:lnTo>
                  <a:lnTo>
                    <a:pt x="7886" y="9063"/>
                  </a:lnTo>
                  <a:lnTo>
                    <a:pt x="7860" y="9077"/>
                  </a:lnTo>
                  <a:lnTo>
                    <a:pt x="7851" y="9082"/>
                  </a:lnTo>
                  <a:lnTo>
                    <a:pt x="7825" y="9095"/>
                  </a:lnTo>
                  <a:lnTo>
                    <a:pt x="7817" y="9099"/>
                  </a:lnTo>
                  <a:lnTo>
                    <a:pt x="7790" y="9111"/>
                  </a:lnTo>
                  <a:lnTo>
                    <a:pt x="7781" y="9115"/>
                  </a:lnTo>
                  <a:lnTo>
                    <a:pt x="7754" y="9126"/>
                  </a:lnTo>
                  <a:lnTo>
                    <a:pt x="7746" y="9130"/>
                  </a:lnTo>
                  <a:lnTo>
                    <a:pt x="7718" y="9140"/>
                  </a:lnTo>
                  <a:lnTo>
                    <a:pt x="7709" y="9143"/>
                  </a:lnTo>
                  <a:lnTo>
                    <a:pt x="7681" y="9152"/>
                  </a:lnTo>
                  <a:lnTo>
                    <a:pt x="7672" y="9155"/>
                  </a:lnTo>
                  <a:lnTo>
                    <a:pt x="7644" y="9163"/>
                  </a:lnTo>
                  <a:lnTo>
                    <a:pt x="7635" y="9165"/>
                  </a:lnTo>
                  <a:lnTo>
                    <a:pt x="7607" y="9173"/>
                  </a:lnTo>
                  <a:lnTo>
                    <a:pt x="7597" y="9175"/>
                  </a:lnTo>
                  <a:lnTo>
                    <a:pt x="7569" y="9181"/>
                  </a:lnTo>
                  <a:lnTo>
                    <a:pt x="7559" y="9182"/>
                  </a:lnTo>
                  <a:lnTo>
                    <a:pt x="7530" y="9187"/>
                  </a:lnTo>
                  <a:lnTo>
                    <a:pt x="7521" y="9189"/>
                  </a:lnTo>
                  <a:lnTo>
                    <a:pt x="7492" y="9193"/>
                  </a:lnTo>
                  <a:lnTo>
                    <a:pt x="7482" y="9194"/>
                  </a:lnTo>
                  <a:lnTo>
                    <a:pt x="7453" y="9197"/>
                  </a:lnTo>
                  <a:lnTo>
                    <a:pt x="7444" y="9197"/>
                  </a:lnTo>
                  <a:lnTo>
                    <a:pt x="7414" y="9199"/>
                  </a:lnTo>
                  <a:lnTo>
                    <a:pt x="7404" y="9199"/>
                  </a:lnTo>
                  <a:lnTo>
                    <a:pt x="7375" y="9200"/>
                  </a:lnTo>
                  <a:lnTo>
                    <a:pt x="7370" y="9200"/>
                  </a:lnTo>
                  <a:lnTo>
                    <a:pt x="2630" y="9200"/>
                  </a:lnTo>
                  <a:lnTo>
                    <a:pt x="2625" y="9200"/>
                  </a:lnTo>
                  <a:lnTo>
                    <a:pt x="2596" y="9199"/>
                  </a:lnTo>
                  <a:lnTo>
                    <a:pt x="2586" y="9199"/>
                  </a:lnTo>
                  <a:lnTo>
                    <a:pt x="2556" y="9197"/>
                  </a:lnTo>
                  <a:lnTo>
                    <a:pt x="2547" y="9197"/>
                  </a:lnTo>
                  <a:lnTo>
                    <a:pt x="2518" y="9194"/>
                  </a:lnTo>
                  <a:lnTo>
                    <a:pt x="2508" y="9193"/>
                  </a:lnTo>
                  <a:lnTo>
                    <a:pt x="2479" y="9189"/>
                  </a:lnTo>
                  <a:lnTo>
                    <a:pt x="2470" y="9187"/>
                  </a:lnTo>
                  <a:lnTo>
                    <a:pt x="2441" y="9182"/>
                  </a:lnTo>
                  <a:lnTo>
                    <a:pt x="2431" y="9181"/>
                  </a:lnTo>
                  <a:lnTo>
                    <a:pt x="2403" y="9175"/>
                  </a:lnTo>
                  <a:lnTo>
                    <a:pt x="2393" y="9173"/>
                  </a:lnTo>
                  <a:lnTo>
                    <a:pt x="2365" y="9165"/>
                  </a:lnTo>
                  <a:lnTo>
                    <a:pt x="2356" y="9163"/>
                  </a:lnTo>
                  <a:lnTo>
                    <a:pt x="2328" y="9155"/>
                  </a:lnTo>
                  <a:lnTo>
                    <a:pt x="2319" y="9152"/>
                  </a:lnTo>
                  <a:lnTo>
                    <a:pt x="2291" y="9143"/>
                  </a:lnTo>
                  <a:lnTo>
                    <a:pt x="2282" y="9140"/>
                  </a:lnTo>
                  <a:lnTo>
                    <a:pt x="2254" y="9130"/>
                  </a:lnTo>
                  <a:lnTo>
                    <a:pt x="2246" y="9126"/>
                  </a:lnTo>
                  <a:lnTo>
                    <a:pt x="2219" y="9115"/>
                  </a:lnTo>
                  <a:lnTo>
                    <a:pt x="2210" y="9111"/>
                  </a:lnTo>
                  <a:lnTo>
                    <a:pt x="2183" y="9099"/>
                  </a:lnTo>
                  <a:lnTo>
                    <a:pt x="2175" y="9095"/>
                  </a:lnTo>
                  <a:lnTo>
                    <a:pt x="2149" y="9082"/>
                  </a:lnTo>
                  <a:lnTo>
                    <a:pt x="2140" y="9077"/>
                  </a:lnTo>
                  <a:lnTo>
                    <a:pt x="2114" y="9063"/>
                  </a:lnTo>
                  <a:lnTo>
                    <a:pt x="2106" y="9058"/>
                  </a:lnTo>
                  <a:lnTo>
                    <a:pt x="2081" y="9043"/>
                  </a:lnTo>
                  <a:lnTo>
                    <a:pt x="2073" y="9038"/>
                  </a:lnTo>
                  <a:lnTo>
                    <a:pt x="2048" y="9022"/>
                  </a:lnTo>
                  <a:lnTo>
                    <a:pt x="2040" y="9017"/>
                  </a:lnTo>
                  <a:lnTo>
                    <a:pt x="2016" y="8999"/>
                  </a:lnTo>
                  <a:lnTo>
                    <a:pt x="2009" y="8994"/>
                  </a:lnTo>
                  <a:lnTo>
                    <a:pt x="1985" y="8976"/>
                  </a:lnTo>
                  <a:lnTo>
                    <a:pt x="1978" y="8970"/>
                  </a:lnTo>
                  <a:lnTo>
                    <a:pt x="1955" y="8951"/>
                  </a:lnTo>
                  <a:lnTo>
                    <a:pt x="1948" y="8945"/>
                  </a:lnTo>
                  <a:lnTo>
                    <a:pt x="1926" y="8925"/>
                  </a:lnTo>
                  <a:lnTo>
                    <a:pt x="1919" y="8919"/>
                  </a:lnTo>
                  <a:lnTo>
                    <a:pt x="1898" y="8899"/>
                  </a:lnTo>
                  <a:lnTo>
                    <a:pt x="1891" y="8892"/>
                  </a:lnTo>
                  <a:lnTo>
                    <a:pt x="1871" y="8871"/>
                  </a:lnTo>
                  <a:lnTo>
                    <a:pt x="1865" y="8864"/>
                  </a:lnTo>
                  <a:lnTo>
                    <a:pt x="1845" y="8842"/>
                  </a:lnTo>
                  <a:lnTo>
                    <a:pt x="1839" y="8835"/>
                  </a:lnTo>
                  <a:lnTo>
                    <a:pt x="1820" y="8812"/>
                  </a:lnTo>
                  <a:lnTo>
                    <a:pt x="1814" y="8805"/>
                  </a:lnTo>
                  <a:lnTo>
                    <a:pt x="1796" y="8781"/>
                  </a:lnTo>
                  <a:lnTo>
                    <a:pt x="1791" y="8774"/>
                  </a:lnTo>
                  <a:lnTo>
                    <a:pt x="1773" y="8750"/>
                  </a:lnTo>
                  <a:lnTo>
                    <a:pt x="1768" y="8742"/>
                  </a:lnTo>
                  <a:lnTo>
                    <a:pt x="1752" y="8717"/>
                  </a:lnTo>
                  <a:lnTo>
                    <a:pt x="1747" y="8709"/>
                  </a:lnTo>
                  <a:lnTo>
                    <a:pt x="1732" y="8684"/>
                  </a:lnTo>
                  <a:lnTo>
                    <a:pt x="1727" y="8676"/>
                  </a:lnTo>
                  <a:lnTo>
                    <a:pt x="1713" y="8650"/>
                  </a:lnTo>
                  <a:lnTo>
                    <a:pt x="1708" y="8641"/>
                  </a:lnTo>
                  <a:lnTo>
                    <a:pt x="1695" y="8615"/>
                  </a:lnTo>
                  <a:lnTo>
                    <a:pt x="1691" y="8607"/>
                  </a:lnTo>
                  <a:lnTo>
                    <a:pt x="1679" y="8580"/>
                  </a:lnTo>
                  <a:lnTo>
                    <a:pt x="1675" y="8571"/>
                  </a:lnTo>
                  <a:lnTo>
                    <a:pt x="1664" y="8544"/>
                  </a:lnTo>
                  <a:lnTo>
                    <a:pt x="1660" y="8536"/>
                  </a:lnTo>
                  <a:lnTo>
                    <a:pt x="1650" y="8508"/>
                  </a:lnTo>
                  <a:lnTo>
                    <a:pt x="1647" y="8499"/>
                  </a:lnTo>
                  <a:lnTo>
                    <a:pt x="1638" y="8471"/>
                  </a:lnTo>
                  <a:lnTo>
                    <a:pt x="1635" y="8462"/>
                  </a:lnTo>
                  <a:lnTo>
                    <a:pt x="1627" y="8434"/>
                  </a:lnTo>
                  <a:lnTo>
                    <a:pt x="1625" y="8425"/>
                  </a:lnTo>
                  <a:lnTo>
                    <a:pt x="1617" y="8397"/>
                  </a:lnTo>
                  <a:lnTo>
                    <a:pt x="1615" y="8387"/>
                  </a:lnTo>
                  <a:lnTo>
                    <a:pt x="1609" y="8359"/>
                  </a:lnTo>
                  <a:lnTo>
                    <a:pt x="1608" y="8349"/>
                  </a:lnTo>
                  <a:lnTo>
                    <a:pt x="1603" y="8320"/>
                  </a:lnTo>
                  <a:lnTo>
                    <a:pt x="1601" y="8311"/>
                  </a:lnTo>
                  <a:lnTo>
                    <a:pt x="1597" y="8282"/>
                  </a:lnTo>
                  <a:lnTo>
                    <a:pt x="1596" y="8272"/>
                  </a:lnTo>
                  <a:lnTo>
                    <a:pt x="1593" y="8243"/>
                  </a:lnTo>
                  <a:lnTo>
                    <a:pt x="1593" y="8234"/>
                  </a:lnTo>
                  <a:lnTo>
                    <a:pt x="1591" y="8204"/>
                  </a:lnTo>
                  <a:lnTo>
                    <a:pt x="1591" y="8194"/>
                  </a:lnTo>
                  <a:lnTo>
                    <a:pt x="1590" y="8165"/>
                  </a:lnTo>
                  <a:lnTo>
                    <a:pt x="1590" y="8160"/>
                  </a:lnTo>
                  <a:lnTo>
                    <a:pt x="1590" y="5000"/>
                  </a:lnTo>
                  <a:lnTo>
                    <a:pt x="1590" y="4995"/>
                  </a:lnTo>
                  <a:lnTo>
                    <a:pt x="1591" y="4966"/>
                  </a:lnTo>
                  <a:lnTo>
                    <a:pt x="1591" y="4956"/>
                  </a:lnTo>
                  <a:lnTo>
                    <a:pt x="1593" y="4926"/>
                  </a:lnTo>
                  <a:lnTo>
                    <a:pt x="1593" y="4917"/>
                  </a:lnTo>
                  <a:lnTo>
                    <a:pt x="1596" y="4888"/>
                  </a:lnTo>
                  <a:lnTo>
                    <a:pt x="1597" y="4878"/>
                  </a:lnTo>
                  <a:lnTo>
                    <a:pt x="1601" y="4849"/>
                  </a:lnTo>
                  <a:lnTo>
                    <a:pt x="1603" y="4840"/>
                  </a:lnTo>
                  <a:lnTo>
                    <a:pt x="1608" y="4811"/>
                  </a:lnTo>
                  <a:lnTo>
                    <a:pt x="1609" y="4801"/>
                  </a:lnTo>
                  <a:lnTo>
                    <a:pt x="1615" y="4773"/>
                  </a:lnTo>
                  <a:lnTo>
                    <a:pt x="1617" y="4763"/>
                  </a:lnTo>
                  <a:lnTo>
                    <a:pt x="1625" y="4735"/>
                  </a:lnTo>
                  <a:lnTo>
                    <a:pt x="1627" y="4726"/>
                  </a:lnTo>
                  <a:lnTo>
                    <a:pt x="1635" y="4698"/>
                  </a:lnTo>
                  <a:lnTo>
                    <a:pt x="1638" y="4689"/>
                  </a:lnTo>
                  <a:lnTo>
                    <a:pt x="1647" y="4661"/>
                  </a:lnTo>
                  <a:lnTo>
                    <a:pt x="1650" y="4652"/>
                  </a:lnTo>
                  <a:lnTo>
                    <a:pt x="1660" y="4624"/>
                  </a:lnTo>
                  <a:lnTo>
                    <a:pt x="1664" y="4616"/>
                  </a:lnTo>
                  <a:lnTo>
                    <a:pt x="1675" y="4589"/>
                  </a:lnTo>
                  <a:lnTo>
                    <a:pt x="1679" y="4580"/>
                  </a:lnTo>
                  <a:lnTo>
                    <a:pt x="1691" y="4553"/>
                  </a:lnTo>
                  <a:lnTo>
                    <a:pt x="1695" y="4545"/>
                  </a:lnTo>
                  <a:lnTo>
                    <a:pt x="1708" y="4519"/>
                  </a:lnTo>
                  <a:lnTo>
                    <a:pt x="1713" y="4510"/>
                  </a:lnTo>
                  <a:lnTo>
                    <a:pt x="1727" y="4484"/>
                  </a:lnTo>
                  <a:lnTo>
                    <a:pt x="1732" y="4476"/>
                  </a:lnTo>
                  <a:lnTo>
                    <a:pt x="1747" y="4451"/>
                  </a:lnTo>
                  <a:lnTo>
                    <a:pt x="1752" y="4443"/>
                  </a:lnTo>
                  <a:lnTo>
                    <a:pt x="1768" y="4418"/>
                  </a:lnTo>
                  <a:lnTo>
                    <a:pt x="1773" y="4410"/>
                  </a:lnTo>
                  <a:lnTo>
                    <a:pt x="1791" y="4386"/>
                  </a:lnTo>
                  <a:lnTo>
                    <a:pt x="1796" y="4379"/>
                  </a:lnTo>
                  <a:lnTo>
                    <a:pt x="1814" y="4355"/>
                  </a:lnTo>
                  <a:lnTo>
                    <a:pt x="1820" y="4348"/>
                  </a:lnTo>
                  <a:lnTo>
                    <a:pt x="1839" y="4325"/>
                  </a:lnTo>
                  <a:lnTo>
                    <a:pt x="1845" y="4318"/>
                  </a:lnTo>
                  <a:lnTo>
                    <a:pt x="1865" y="4296"/>
                  </a:lnTo>
                  <a:lnTo>
                    <a:pt x="1871" y="4289"/>
                  </a:lnTo>
                  <a:lnTo>
                    <a:pt x="1891" y="4268"/>
                  </a:lnTo>
                  <a:lnTo>
                    <a:pt x="1898" y="4261"/>
                  </a:lnTo>
                  <a:lnTo>
                    <a:pt x="1919" y="4241"/>
                  </a:lnTo>
                  <a:lnTo>
                    <a:pt x="1926" y="4235"/>
                  </a:lnTo>
                  <a:lnTo>
                    <a:pt x="1948" y="4215"/>
                  </a:lnTo>
                  <a:lnTo>
                    <a:pt x="1955" y="4209"/>
                  </a:lnTo>
                  <a:lnTo>
                    <a:pt x="1978" y="4190"/>
                  </a:lnTo>
                  <a:lnTo>
                    <a:pt x="1985" y="4184"/>
                  </a:lnTo>
                  <a:lnTo>
                    <a:pt x="2009" y="4166"/>
                  </a:lnTo>
                  <a:lnTo>
                    <a:pt x="2016" y="4161"/>
                  </a:lnTo>
                  <a:lnTo>
                    <a:pt x="2040" y="4143"/>
                  </a:lnTo>
                  <a:lnTo>
                    <a:pt x="2048" y="4138"/>
                  </a:lnTo>
                  <a:lnTo>
                    <a:pt x="2073" y="4122"/>
                  </a:lnTo>
                  <a:lnTo>
                    <a:pt x="2081" y="4117"/>
                  </a:lnTo>
                  <a:lnTo>
                    <a:pt x="2106" y="4102"/>
                  </a:lnTo>
                  <a:lnTo>
                    <a:pt x="2114" y="4097"/>
                  </a:lnTo>
                  <a:lnTo>
                    <a:pt x="2140" y="4083"/>
                  </a:lnTo>
                  <a:lnTo>
                    <a:pt x="2149" y="4078"/>
                  </a:lnTo>
                  <a:lnTo>
                    <a:pt x="2175" y="4065"/>
                  </a:lnTo>
                  <a:lnTo>
                    <a:pt x="2183" y="4061"/>
                  </a:lnTo>
                  <a:lnTo>
                    <a:pt x="2210" y="4049"/>
                  </a:lnTo>
                  <a:lnTo>
                    <a:pt x="2219" y="4045"/>
                  </a:lnTo>
                  <a:lnTo>
                    <a:pt x="2246" y="4034"/>
                  </a:lnTo>
                  <a:lnTo>
                    <a:pt x="2254" y="4030"/>
                  </a:lnTo>
                  <a:lnTo>
                    <a:pt x="2282" y="4020"/>
                  </a:lnTo>
                  <a:lnTo>
                    <a:pt x="2291" y="4017"/>
                  </a:lnTo>
                  <a:lnTo>
                    <a:pt x="2319" y="4008"/>
                  </a:lnTo>
                  <a:lnTo>
                    <a:pt x="2328" y="4005"/>
                  </a:lnTo>
                  <a:lnTo>
                    <a:pt x="2356" y="3997"/>
                  </a:lnTo>
                  <a:lnTo>
                    <a:pt x="2365" y="3995"/>
                  </a:lnTo>
                  <a:lnTo>
                    <a:pt x="2393" y="3987"/>
                  </a:lnTo>
                  <a:lnTo>
                    <a:pt x="2403" y="3985"/>
                  </a:lnTo>
                  <a:lnTo>
                    <a:pt x="2431" y="3979"/>
                  </a:lnTo>
                  <a:lnTo>
                    <a:pt x="2441" y="3978"/>
                  </a:lnTo>
                  <a:lnTo>
                    <a:pt x="2470" y="3973"/>
                  </a:lnTo>
                  <a:lnTo>
                    <a:pt x="2479" y="3971"/>
                  </a:lnTo>
                  <a:lnTo>
                    <a:pt x="2508" y="3967"/>
                  </a:lnTo>
                  <a:lnTo>
                    <a:pt x="2518" y="3966"/>
                  </a:lnTo>
                  <a:lnTo>
                    <a:pt x="2547" y="3963"/>
                  </a:lnTo>
                  <a:lnTo>
                    <a:pt x="2556" y="3963"/>
                  </a:lnTo>
                  <a:lnTo>
                    <a:pt x="2586" y="3961"/>
                  </a:lnTo>
                  <a:lnTo>
                    <a:pt x="2596" y="3961"/>
                  </a:lnTo>
                  <a:lnTo>
                    <a:pt x="2625" y="3960"/>
                  </a:lnTo>
                  <a:lnTo>
                    <a:pt x="2630" y="3960"/>
                  </a:lnTo>
                  <a:lnTo>
                    <a:pt x="2907" y="3960"/>
                  </a:lnTo>
                  <a:lnTo>
                    <a:pt x="2907" y="2893"/>
                  </a:lnTo>
                  <a:lnTo>
                    <a:pt x="2907" y="2888"/>
                  </a:lnTo>
                  <a:lnTo>
                    <a:pt x="2908" y="2819"/>
                  </a:lnTo>
                  <a:lnTo>
                    <a:pt x="2909" y="2810"/>
                  </a:lnTo>
                  <a:lnTo>
                    <a:pt x="2913" y="2741"/>
                  </a:lnTo>
                  <a:lnTo>
                    <a:pt x="2913" y="2732"/>
                  </a:lnTo>
                  <a:lnTo>
                    <a:pt x="2920" y="2663"/>
                  </a:lnTo>
                  <a:lnTo>
                    <a:pt x="2921" y="2654"/>
                  </a:lnTo>
                  <a:lnTo>
                    <a:pt x="2930" y="2585"/>
                  </a:lnTo>
                  <a:lnTo>
                    <a:pt x="2931" y="2576"/>
                  </a:lnTo>
                  <a:lnTo>
                    <a:pt x="2943" y="2508"/>
                  </a:lnTo>
                  <a:lnTo>
                    <a:pt x="2944" y="2499"/>
                  </a:lnTo>
                  <a:lnTo>
                    <a:pt x="2958" y="2432"/>
                  </a:lnTo>
                  <a:lnTo>
                    <a:pt x="2961" y="2423"/>
                  </a:lnTo>
                  <a:lnTo>
                    <a:pt x="2977" y="2356"/>
                  </a:lnTo>
                  <a:lnTo>
                    <a:pt x="2980" y="2347"/>
                  </a:lnTo>
                  <a:lnTo>
                    <a:pt x="2999" y="2281"/>
                  </a:lnTo>
                  <a:lnTo>
                    <a:pt x="3001" y="2272"/>
                  </a:lnTo>
                  <a:lnTo>
                    <a:pt x="3023" y="2207"/>
                  </a:lnTo>
                  <a:lnTo>
                    <a:pt x="3026" y="2198"/>
                  </a:lnTo>
                  <a:lnTo>
                    <a:pt x="3050" y="2134"/>
                  </a:lnTo>
                  <a:lnTo>
                    <a:pt x="3053" y="2125"/>
                  </a:lnTo>
                  <a:lnTo>
                    <a:pt x="3080" y="2061"/>
                  </a:lnTo>
                  <a:lnTo>
                    <a:pt x="3083" y="2053"/>
                  </a:lnTo>
                  <a:lnTo>
                    <a:pt x="3112" y="1990"/>
                  </a:lnTo>
                  <a:lnTo>
                    <a:pt x="3116" y="1981"/>
                  </a:lnTo>
                  <a:lnTo>
                    <a:pt x="3147" y="1920"/>
                  </a:lnTo>
                  <a:lnTo>
                    <a:pt x="3152" y="1911"/>
                  </a:lnTo>
                  <a:lnTo>
                    <a:pt x="3185" y="1851"/>
                  </a:lnTo>
                  <a:lnTo>
                    <a:pt x="3189" y="1844"/>
                  </a:lnTo>
                  <a:lnTo>
                    <a:pt x="3225" y="1784"/>
                  </a:lnTo>
                  <a:lnTo>
                    <a:pt x="3230" y="1776"/>
                  </a:lnTo>
                  <a:lnTo>
                    <a:pt x="3268" y="1718"/>
                  </a:lnTo>
                  <a:lnTo>
                    <a:pt x="3273" y="1710"/>
                  </a:lnTo>
                  <a:lnTo>
                    <a:pt x="3313" y="1654"/>
                  </a:lnTo>
                  <a:lnTo>
                    <a:pt x="3319" y="1646"/>
                  </a:lnTo>
                  <a:lnTo>
                    <a:pt x="3361" y="1592"/>
                  </a:lnTo>
                  <a:lnTo>
                    <a:pt x="3366" y="1584"/>
                  </a:lnTo>
                  <a:lnTo>
                    <a:pt x="3410" y="1531"/>
                  </a:lnTo>
                  <a:lnTo>
                    <a:pt x="3416" y="1524"/>
                  </a:lnTo>
                  <a:lnTo>
                    <a:pt x="3462" y="1473"/>
                  </a:lnTo>
                  <a:lnTo>
                    <a:pt x="3469" y="1466"/>
                  </a:lnTo>
                  <a:lnTo>
                    <a:pt x="3516" y="1416"/>
                  </a:lnTo>
                  <a:lnTo>
                    <a:pt x="3523" y="1410"/>
                  </a:lnTo>
                  <a:lnTo>
                    <a:pt x="3572" y="1362"/>
                  </a:lnTo>
                  <a:lnTo>
                    <a:pt x="3579" y="1356"/>
                  </a:lnTo>
                  <a:lnTo>
                    <a:pt x="3631" y="1310"/>
                  </a:lnTo>
                  <a:lnTo>
                    <a:pt x="3638" y="1304"/>
                  </a:lnTo>
                  <a:lnTo>
                    <a:pt x="3691" y="1260"/>
                  </a:lnTo>
                  <a:lnTo>
                    <a:pt x="3698" y="1254"/>
                  </a:lnTo>
                  <a:lnTo>
                    <a:pt x="3752" y="1212"/>
                  </a:lnTo>
                  <a:lnTo>
                    <a:pt x="3760" y="1207"/>
                  </a:lnTo>
                  <a:lnTo>
                    <a:pt x="3816" y="1167"/>
                  </a:lnTo>
                  <a:lnTo>
                    <a:pt x="3824" y="1162"/>
                  </a:lnTo>
                  <a:lnTo>
                    <a:pt x="3882" y="1124"/>
                  </a:lnTo>
                  <a:lnTo>
                    <a:pt x="3890" y="1119"/>
                  </a:lnTo>
                  <a:lnTo>
                    <a:pt x="3949" y="1083"/>
                  </a:lnTo>
                  <a:lnTo>
                    <a:pt x="3957" y="1078"/>
                  </a:lnTo>
                  <a:lnTo>
                    <a:pt x="4018" y="1045"/>
                  </a:lnTo>
                  <a:lnTo>
                    <a:pt x="4026" y="1040"/>
                  </a:lnTo>
                  <a:lnTo>
                    <a:pt x="4088" y="1009"/>
                  </a:lnTo>
                  <a:lnTo>
                    <a:pt x="4096" y="1005"/>
                  </a:lnTo>
                  <a:lnTo>
                    <a:pt x="4159" y="976"/>
                  </a:lnTo>
                  <a:lnTo>
                    <a:pt x="4168" y="973"/>
                  </a:lnTo>
                  <a:lnTo>
                    <a:pt x="4231" y="946"/>
                  </a:lnTo>
                  <a:lnTo>
                    <a:pt x="4240" y="943"/>
                  </a:lnTo>
                  <a:lnTo>
                    <a:pt x="4305" y="919"/>
                  </a:lnTo>
                  <a:lnTo>
                    <a:pt x="4313" y="916"/>
                  </a:lnTo>
                  <a:lnTo>
                    <a:pt x="4379" y="894"/>
                  </a:lnTo>
                  <a:lnTo>
                    <a:pt x="4388" y="892"/>
                  </a:lnTo>
                  <a:lnTo>
                    <a:pt x="4454" y="873"/>
                  </a:lnTo>
                  <a:lnTo>
                    <a:pt x="4463" y="870"/>
                  </a:lnTo>
                  <a:lnTo>
                    <a:pt x="4529" y="854"/>
                  </a:lnTo>
                  <a:lnTo>
                    <a:pt x="4538" y="851"/>
                  </a:lnTo>
                  <a:lnTo>
                    <a:pt x="4606" y="837"/>
                  </a:lnTo>
                  <a:lnTo>
                    <a:pt x="4615" y="836"/>
                  </a:lnTo>
                  <a:lnTo>
                    <a:pt x="4683" y="824"/>
                  </a:lnTo>
                  <a:lnTo>
                    <a:pt x="4692" y="823"/>
                  </a:lnTo>
                  <a:lnTo>
                    <a:pt x="4760" y="814"/>
                  </a:lnTo>
                  <a:lnTo>
                    <a:pt x="4770" y="813"/>
                  </a:lnTo>
                  <a:lnTo>
                    <a:pt x="4838" y="806"/>
                  </a:lnTo>
                  <a:lnTo>
                    <a:pt x="4848" y="806"/>
                  </a:lnTo>
                  <a:lnTo>
                    <a:pt x="4917" y="802"/>
                  </a:lnTo>
                  <a:lnTo>
                    <a:pt x="4926" y="801"/>
                  </a:lnTo>
                  <a:lnTo>
                    <a:pt x="4995" y="800"/>
                  </a:lnTo>
                  <a:lnTo>
                    <a:pt x="5005" y="800"/>
                  </a:lnTo>
                  <a:lnTo>
                    <a:pt x="5074" y="801"/>
                  </a:lnTo>
                  <a:lnTo>
                    <a:pt x="5083" y="802"/>
                  </a:lnTo>
                  <a:lnTo>
                    <a:pt x="5152" y="806"/>
                  </a:lnTo>
                  <a:lnTo>
                    <a:pt x="5162" y="806"/>
                  </a:lnTo>
                  <a:lnTo>
                    <a:pt x="5230" y="813"/>
                  </a:lnTo>
                  <a:lnTo>
                    <a:pt x="5240" y="814"/>
                  </a:lnTo>
                  <a:lnTo>
                    <a:pt x="5308" y="823"/>
                  </a:lnTo>
                  <a:lnTo>
                    <a:pt x="5317" y="824"/>
                  </a:lnTo>
                  <a:lnTo>
                    <a:pt x="5385" y="836"/>
                  </a:lnTo>
                  <a:lnTo>
                    <a:pt x="5394" y="837"/>
                  </a:lnTo>
                  <a:lnTo>
                    <a:pt x="5462" y="851"/>
                  </a:lnTo>
                  <a:lnTo>
                    <a:pt x="5471" y="854"/>
                  </a:lnTo>
                  <a:lnTo>
                    <a:pt x="5537" y="870"/>
                  </a:lnTo>
                  <a:lnTo>
                    <a:pt x="5546" y="873"/>
                  </a:lnTo>
                  <a:lnTo>
                    <a:pt x="5612" y="892"/>
                  </a:lnTo>
                  <a:lnTo>
                    <a:pt x="5621" y="894"/>
                  </a:lnTo>
                  <a:lnTo>
                    <a:pt x="5687" y="916"/>
                  </a:lnTo>
                  <a:lnTo>
                    <a:pt x="5695" y="919"/>
                  </a:lnTo>
                  <a:lnTo>
                    <a:pt x="5760" y="943"/>
                  </a:lnTo>
                  <a:lnTo>
                    <a:pt x="5769" y="946"/>
                  </a:lnTo>
                  <a:lnTo>
                    <a:pt x="5832" y="973"/>
                  </a:lnTo>
                  <a:lnTo>
                    <a:pt x="5841" y="976"/>
                  </a:lnTo>
                  <a:lnTo>
                    <a:pt x="5904" y="1005"/>
                  </a:lnTo>
                  <a:lnTo>
                    <a:pt x="5912" y="1009"/>
                  </a:lnTo>
                  <a:lnTo>
                    <a:pt x="5974" y="1040"/>
                  </a:lnTo>
                  <a:lnTo>
                    <a:pt x="5982" y="1045"/>
                  </a:lnTo>
                  <a:lnTo>
                    <a:pt x="6043" y="1078"/>
                  </a:lnTo>
                  <a:lnTo>
                    <a:pt x="6051" y="1083"/>
                  </a:lnTo>
                  <a:lnTo>
                    <a:pt x="6110" y="1119"/>
                  </a:lnTo>
                  <a:lnTo>
                    <a:pt x="6118" y="1124"/>
                  </a:lnTo>
                  <a:lnTo>
                    <a:pt x="6176" y="1162"/>
                  </a:lnTo>
                  <a:lnTo>
                    <a:pt x="6184" y="1167"/>
                  </a:lnTo>
                  <a:lnTo>
                    <a:pt x="6240" y="1207"/>
                  </a:lnTo>
                  <a:lnTo>
                    <a:pt x="6248" y="1212"/>
                  </a:lnTo>
                  <a:lnTo>
                    <a:pt x="6302" y="1254"/>
                  </a:lnTo>
                  <a:lnTo>
                    <a:pt x="6309" y="1260"/>
                  </a:lnTo>
                  <a:lnTo>
                    <a:pt x="6362" y="1304"/>
                  </a:lnTo>
                  <a:lnTo>
                    <a:pt x="6369" y="1310"/>
                  </a:lnTo>
                  <a:lnTo>
                    <a:pt x="6421" y="1356"/>
                  </a:lnTo>
                  <a:lnTo>
                    <a:pt x="6428" y="1362"/>
                  </a:lnTo>
                  <a:lnTo>
                    <a:pt x="6477" y="1410"/>
                  </a:lnTo>
                  <a:lnTo>
                    <a:pt x="6484" y="1416"/>
                  </a:lnTo>
                  <a:lnTo>
                    <a:pt x="6531" y="1466"/>
                  </a:lnTo>
                  <a:lnTo>
                    <a:pt x="6538" y="1473"/>
                  </a:lnTo>
                  <a:lnTo>
                    <a:pt x="6584" y="1524"/>
                  </a:lnTo>
                  <a:lnTo>
                    <a:pt x="6590" y="1531"/>
                  </a:lnTo>
                  <a:lnTo>
                    <a:pt x="6634" y="1584"/>
                  </a:lnTo>
                  <a:lnTo>
                    <a:pt x="6639" y="1592"/>
                  </a:lnTo>
                  <a:lnTo>
                    <a:pt x="6681" y="1646"/>
                  </a:lnTo>
                  <a:lnTo>
                    <a:pt x="6687" y="1654"/>
                  </a:lnTo>
                  <a:lnTo>
                    <a:pt x="6727" y="1710"/>
                  </a:lnTo>
                  <a:lnTo>
                    <a:pt x="6732" y="1718"/>
                  </a:lnTo>
                  <a:lnTo>
                    <a:pt x="6770" y="1776"/>
                  </a:lnTo>
                  <a:lnTo>
                    <a:pt x="6775" y="1784"/>
                  </a:lnTo>
                  <a:lnTo>
                    <a:pt x="6811" y="1844"/>
                  </a:lnTo>
                  <a:lnTo>
                    <a:pt x="6815" y="1851"/>
                  </a:lnTo>
                  <a:lnTo>
                    <a:pt x="6848" y="1911"/>
                  </a:lnTo>
                  <a:lnTo>
                    <a:pt x="6853" y="1920"/>
                  </a:lnTo>
                  <a:lnTo>
                    <a:pt x="6884" y="1981"/>
                  </a:lnTo>
                  <a:lnTo>
                    <a:pt x="6888" y="1990"/>
                  </a:lnTo>
                  <a:lnTo>
                    <a:pt x="6917" y="2053"/>
                  </a:lnTo>
                  <a:lnTo>
                    <a:pt x="6920" y="2061"/>
                  </a:lnTo>
                  <a:lnTo>
                    <a:pt x="6947" y="2125"/>
                  </a:lnTo>
                  <a:lnTo>
                    <a:pt x="6950" y="2134"/>
                  </a:lnTo>
                  <a:lnTo>
                    <a:pt x="6974" y="2198"/>
                  </a:lnTo>
                  <a:lnTo>
                    <a:pt x="6977" y="2207"/>
                  </a:lnTo>
                  <a:lnTo>
                    <a:pt x="6999" y="2272"/>
                  </a:lnTo>
                  <a:lnTo>
                    <a:pt x="7001" y="2281"/>
                  </a:lnTo>
                  <a:lnTo>
                    <a:pt x="7020" y="2347"/>
                  </a:lnTo>
                  <a:lnTo>
                    <a:pt x="7023" y="2356"/>
                  </a:lnTo>
                  <a:lnTo>
                    <a:pt x="7039" y="2423"/>
                  </a:lnTo>
                  <a:lnTo>
                    <a:pt x="7042" y="2432"/>
                  </a:lnTo>
                  <a:lnTo>
                    <a:pt x="7056" y="2499"/>
                  </a:lnTo>
                  <a:lnTo>
                    <a:pt x="7057" y="2508"/>
                  </a:lnTo>
                  <a:lnTo>
                    <a:pt x="7069" y="2576"/>
                  </a:lnTo>
                  <a:lnTo>
                    <a:pt x="7070" y="2585"/>
                  </a:lnTo>
                  <a:lnTo>
                    <a:pt x="7079" y="2654"/>
                  </a:lnTo>
                  <a:lnTo>
                    <a:pt x="7080" y="2663"/>
                  </a:lnTo>
                  <a:lnTo>
                    <a:pt x="7087" y="2732"/>
                  </a:lnTo>
                  <a:lnTo>
                    <a:pt x="7087" y="2741"/>
                  </a:lnTo>
                  <a:lnTo>
                    <a:pt x="7091" y="2810"/>
                  </a:lnTo>
                  <a:lnTo>
                    <a:pt x="7092" y="2819"/>
                  </a:lnTo>
                  <a:lnTo>
                    <a:pt x="7093" y="2888"/>
                  </a:lnTo>
                  <a:lnTo>
                    <a:pt x="7093" y="2893"/>
                  </a:lnTo>
                  <a:close/>
                  <a:moveTo>
                    <a:pt x="7390" y="4460"/>
                  </a:moveTo>
                  <a:lnTo>
                    <a:pt x="7368" y="4460"/>
                  </a:lnTo>
                  <a:lnTo>
                    <a:pt x="6843" y="4460"/>
                  </a:lnTo>
                  <a:lnTo>
                    <a:pt x="3157" y="4460"/>
                  </a:lnTo>
                  <a:lnTo>
                    <a:pt x="2632" y="4460"/>
                  </a:lnTo>
                  <a:lnTo>
                    <a:pt x="2610" y="4460"/>
                  </a:lnTo>
                  <a:lnTo>
                    <a:pt x="2590" y="4462"/>
                  </a:lnTo>
                  <a:lnTo>
                    <a:pt x="2569" y="4463"/>
                  </a:lnTo>
                  <a:lnTo>
                    <a:pt x="2550" y="4466"/>
                  </a:lnTo>
                  <a:lnTo>
                    <a:pt x="2530" y="4470"/>
                  </a:lnTo>
                  <a:lnTo>
                    <a:pt x="2510" y="4474"/>
                  </a:lnTo>
                  <a:lnTo>
                    <a:pt x="2490" y="4479"/>
                  </a:lnTo>
                  <a:lnTo>
                    <a:pt x="2471" y="4484"/>
                  </a:lnTo>
                  <a:lnTo>
                    <a:pt x="2452" y="4491"/>
                  </a:lnTo>
                  <a:lnTo>
                    <a:pt x="2433" y="4498"/>
                  </a:lnTo>
                  <a:lnTo>
                    <a:pt x="2414" y="4505"/>
                  </a:lnTo>
                  <a:lnTo>
                    <a:pt x="2396" y="4514"/>
                  </a:lnTo>
                  <a:lnTo>
                    <a:pt x="2378" y="4523"/>
                  </a:lnTo>
                  <a:lnTo>
                    <a:pt x="2360" y="4533"/>
                  </a:lnTo>
                  <a:lnTo>
                    <a:pt x="2342" y="4543"/>
                  </a:lnTo>
                  <a:lnTo>
                    <a:pt x="2326" y="4554"/>
                  </a:lnTo>
                  <a:lnTo>
                    <a:pt x="2309" y="4566"/>
                  </a:lnTo>
                  <a:lnTo>
                    <a:pt x="2293" y="4578"/>
                  </a:lnTo>
                  <a:lnTo>
                    <a:pt x="2278" y="4591"/>
                  </a:lnTo>
                  <a:lnTo>
                    <a:pt x="2263" y="4604"/>
                  </a:lnTo>
                  <a:lnTo>
                    <a:pt x="2248" y="4618"/>
                  </a:lnTo>
                  <a:lnTo>
                    <a:pt x="2234" y="4633"/>
                  </a:lnTo>
                  <a:lnTo>
                    <a:pt x="2221" y="4648"/>
                  </a:lnTo>
                  <a:lnTo>
                    <a:pt x="2208" y="4663"/>
                  </a:lnTo>
                  <a:lnTo>
                    <a:pt x="2196" y="4679"/>
                  </a:lnTo>
                  <a:lnTo>
                    <a:pt x="2184" y="4696"/>
                  </a:lnTo>
                  <a:lnTo>
                    <a:pt x="2173" y="4712"/>
                  </a:lnTo>
                  <a:lnTo>
                    <a:pt x="2163" y="4730"/>
                  </a:lnTo>
                  <a:lnTo>
                    <a:pt x="2153" y="4748"/>
                  </a:lnTo>
                  <a:lnTo>
                    <a:pt x="2144" y="4766"/>
                  </a:lnTo>
                  <a:lnTo>
                    <a:pt x="2135" y="4784"/>
                  </a:lnTo>
                  <a:lnTo>
                    <a:pt x="2128" y="4803"/>
                  </a:lnTo>
                  <a:lnTo>
                    <a:pt x="2121" y="4822"/>
                  </a:lnTo>
                  <a:lnTo>
                    <a:pt x="2114" y="4841"/>
                  </a:lnTo>
                  <a:lnTo>
                    <a:pt x="2109" y="4860"/>
                  </a:lnTo>
                  <a:lnTo>
                    <a:pt x="2104" y="4880"/>
                  </a:lnTo>
                  <a:lnTo>
                    <a:pt x="2100" y="4900"/>
                  </a:lnTo>
                  <a:lnTo>
                    <a:pt x="2096" y="4920"/>
                  </a:lnTo>
                  <a:lnTo>
                    <a:pt x="2093" y="4939"/>
                  </a:lnTo>
                  <a:lnTo>
                    <a:pt x="2092" y="4960"/>
                  </a:lnTo>
                  <a:lnTo>
                    <a:pt x="2090" y="4980"/>
                  </a:lnTo>
                  <a:lnTo>
                    <a:pt x="2090" y="5002"/>
                  </a:lnTo>
                  <a:lnTo>
                    <a:pt x="2090" y="8158"/>
                  </a:lnTo>
                  <a:lnTo>
                    <a:pt x="2090" y="8180"/>
                  </a:lnTo>
                  <a:lnTo>
                    <a:pt x="2092" y="8200"/>
                  </a:lnTo>
                  <a:lnTo>
                    <a:pt x="2093" y="8221"/>
                  </a:lnTo>
                  <a:lnTo>
                    <a:pt x="2096" y="8240"/>
                  </a:lnTo>
                  <a:lnTo>
                    <a:pt x="2100" y="8260"/>
                  </a:lnTo>
                  <a:lnTo>
                    <a:pt x="2104" y="8280"/>
                  </a:lnTo>
                  <a:lnTo>
                    <a:pt x="2109" y="8300"/>
                  </a:lnTo>
                  <a:lnTo>
                    <a:pt x="2114" y="8319"/>
                  </a:lnTo>
                  <a:lnTo>
                    <a:pt x="2121" y="8338"/>
                  </a:lnTo>
                  <a:lnTo>
                    <a:pt x="2128" y="8357"/>
                  </a:lnTo>
                  <a:lnTo>
                    <a:pt x="2135" y="8376"/>
                  </a:lnTo>
                  <a:lnTo>
                    <a:pt x="2144" y="8394"/>
                  </a:lnTo>
                  <a:lnTo>
                    <a:pt x="2153" y="8412"/>
                  </a:lnTo>
                  <a:lnTo>
                    <a:pt x="2163" y="8430"/>
                  </a:lnTo>
                  <a:lnTo>
                    <a:pt x="2173" y="8448"/>
                  </a:lnTo>
                  <a:lnTo>
                    <a:pt x="2184" y="8464"/>
                  </a:lnTo>
                  <a:lnTo>
                    <a:pt x="2196" y="8481"/>
                  </a:lnTo>
                  <a:lnTo>
                    <a:pt x="2208" y="8497"/>
                  </a:lnTo>
                  <a:lnTo>
                    <a:pt x="2221" y="8512"/>
                  </a:lnTo>
                  <a:lnTo>
                    <a:pt x="2234" y="8527"/>
                  </a:lnTo>
                  <a:lnTo>
                    <a:pt x="2248" y="8542"/>
                  </a:lnTo>
                  <a:lnTo>
                    <a:pt x="2263" y="8556"/>
                  </a:lnTo>
                  <a:lnTo>
                    <a:pt x="2278" y="8569"/>
                  </a:lnTo>
                  <a:lnTo>
                    <a:pt x="2293" y="8582"/>
                  </a:lnTo>
                  <a:lnTo>
                    <a:pt x="2309" y="8594"/>
                  </a:lnTo>
                  <a:lnTo>
                    <a:pt x="2326" y="8606"/>
                  </a:lnTo>
                  <a:lnTo>
                    <a:pt x="2342" y="8617"/>
                  </a:lnTo>
                  <a:lnTo>
                    <a:pt x="2360" y="8627"/>
                  </a:lnTo>
                  <a:lnTo>
                    <a:pt x="2378" y="8637"/>
                  </a:lnTo>
                  <a:lnTo>
                    <a:pt x="2396" y="8646"/>
                  </a:lnTo>
                  <a:lnTo>
                    <a:pt x="2414" y="8655"/>
                  </a:lnTo>
                  <a:lnTo>
                    <a:pt x="2433" y="8662"/>
                  </a:lnTo>
                  <a:lnTo>
                    <a:pt x="2452" y="8669"/>
                  </a:lnTo>
                  <a:lnTo>
                    <a:pt x="2471" y="8676"/>
                  </a:lnTo>
                  <a:lnTo>
                    <a:pt x="2490" y="8681"/>
                  </a:lnTo>
                  <a:lnTo>
                    <a:pt x="2510" y="8686"/>
                  </a:lnTo>
                  <a:lnTo>
                    <a:pt x="2530" y="8690"/>
                  </a:lnTo>
                  <a:lnTo>
                    <a:pt x="2550" y="8694"/>
                  </a:lnTo>
                  <a:lnTo>
                    <a:pt x="2569" y="8697"/>
                  </a:lnTo>
                  <a:lnTo>
                    <a:pt x="2590" y="8698"/>
                  </a:lnTo>
                  <a:lnTo>
                    <a:pt x="2610" y="8700"/>
                  </a:lnTo>
                  <a:lnTo>
                    <a:pt x="2632" y="8700"/>
                  </a:lnTo>
                  <a:lnTo>
                    <a:pt x="7368" y="8700"/>
                  </a:lnTo>
                  <a:lnTo>
                    <a:pt x="7390" y="8700"/>
                  </a:lnTo>
                  <a:lnTo>
                    <a:pt x="7410" y="8698"/>
                  </a:lnTo>
                  <a:lnTo>
                    <a:pt x="7431" y="8697"/>
                  </a:lnTo>
                  <a:lnTo>
                    <a:pt x="7450" y="8694"/>
                  </a:lnTo>
                  <a:lnTo>
                    <a:pt x="7470" y="8690"/>
                  </a:lnTo>
                  <a:lnTo>
                    <a:pt x="7490" y="8686"/>
                  </a:lnTo>
                  <a:lnTo>
                    <a:pt x="7510" y="8681"/>
                  </a:lnTo>
                  <a:lnTo>
                    <a:pt x="7529" y="8676"/>
                  </a:lnTo>
                  <a:lnTo>
                    <a:pt x="7548" y="8669"/>
                  </a:lnTo>
                  <a:lnTo>
                    <a:pt x="7567" y="8662"/>
                  </a:lnTo>
                  <a:lnTo>
                    <a:pt x="7586" y="8655"/>
                  </a:lnTo>
                  <a:lnTo>
                    <a:pt x="7604" y="8646"/>
                  </a:lnTo>
                  <a:lnTo>
                    <a:pt x="7622" y="8637"/>
                  </a:lnTo>
                  <a:lnTo>
                    <a:pt x="7640" y="8627"/>
                  </a:lnTo>
                  <a:lnTo>
                    <a:pt x="7658" y="8617"/>
                  </a:lnTo>
                  <a:lnTo>
                    <a:pt x="7674" y="8606"/>
                  </a:lnTo>
                  <a:lnTo>
                    <a:pt x="7691" y="8594"/>
                  </a:lnTo>
                  <a:lnTo>
                    <a:pt x="7707" y="8582"/>
                  </a:lnTo>
                  <a:lnTo>
                    <a:pt x="7722" y="8569"/>
                  </a:lnTo>
                  <a:lnTo>
                    <a:pt x="7737" y="8556"/>
                  </a:lnTo>
                  <a:lnTo>
                    <a:pt x="7752" y="8542"/>
                  </a:lnTo>
                  <a:lnTo>
                    <a:pt x="7766" y="8527"/>
                  </a:lnTo>
                  <a:lnTo>
                    <a:pt x="7779" y="8512"/>
                  </a:lnTo>
                  <a:lnTo>
                    <a:pt x="7792" y="8497"/>
                  </a:lnTo>
                  <a:lnTo>
                    <a:pt x="7804" y="8481"/>
                  </a:lnTo>
                  <a:lnTo>
                    <a:pt x="7816" y="8464"/>
                  </a:lnTo>
                  <a:lnTo>
                    <a:pt x="7827" y="8448"/>
                  </a:lnTo>
                  <a:lnTo>
                    <a:pt x="7837" y="8430"/>
                  </a:lnTo>
                  <a:lnTo>
                    <a:pt x="7847" y="8412"/>
                  </a:lnTo>
                  <a:lnTo>
                    <a:pt x="7856" y="8394"/>
                  </a:lnTo>
                  <a:lnTo>
                    <a:pt x="7865" y="8376"/>
                  </a:lnTo>
                  <a:lnTo>
                    <a:pt x="7872" y="8357"/>
                  </a:lnTo>
                  <a:lnTo>
                    <a:pt x="7879" y="8338"/>
                  </a:lnTo>
                  <a:lnTo>
                    <a:pt x="7886" y="8319"/>
                  </a:lnTo>
                  <a:lnTo>
                    <a:pt x="7891" y="8300"/>
                  </a:lnTo>
                  <a:lnTo>
                    <a:pt x="7896" y="8280"/>
                  </a:lnTo>
                  <a:lnTo>
                    <a:pt x="7900" y="8260"/>
                  </a:lnTo>
                  <a:lnTo>
                    <a:pt x="7904" y="8240"/>
                  </a:lnTo>
                  <a:lnTo>
                    <a:pt x="7907" y="8221"/>
                  </a:lnTo>
                  <a:lnTo>
                    <a:pt x="7908" y="8200"/>
                  </a:lnTo>
                  <a:lnTo>
                    <a:pt x="7910" y="8180"/>
                  </a:lnTo>
                  <a:lnTo>
                    <a:pt x="7910" y="8158"/>
                  </a:lnTo>
                  <a:lnTo>
                    <a:pt x="7910" y="5002"/>
                  </a:lnTo>
                  <a:lnTo>
                    <a:pt x="7910" y="4980"/>
                  </a:lnTo>
                  <a:lnTo>
                    <a:pt x="7908" y="4960"/>
                  </a:lnTo>
                  <a:lnTo>
                    <a:pt x="7907" y="4939"/>
                  </a:lnTo>
                  <a:lnTo>
                    <a:pt x="7904" y="4920"/>
                  </a:lnTo>
                  <a:lnTo>
                    <a:pt x="7900" y="4900"/>
                  </a:lnTo>
                  <a:lnTo>
                    <a:pt x="7896" y="4880"/>
                  </a:lnTo>
                  <a:lnTo>
                    <a:pt x="7891" y="4860"/>
                  </a:lnTo>
                  <a:lnTo>
                    <a:pt x="7886" y="4841"/>
                  </a:lnTo>
                  <a:lnTo>
                    <a:pt x="7879" y="4822"/>
                  </a:lnTo>
                  <a:lnTo>
                    <a:pt x="7872" y="4803"/>
                  </a:lnTo>
                  <a:lnTo>
                    <a:pt x="7865" y="4784"/>
                  </a:lnTo>
                  <a:lnTo>
                    <a:pt x="7856" y="4766"/>
                  </a:lnTo>
                  <a:lnTo>
                    <a:pt x="7847" y="4748"/>
                  </a:lnTo>
                  <a:lnTo>
                    <a:pt x="7837" y="4730"/>
                  </a:lnTo>
                  <a:lnTo>
                    <a:pt x="7827" y="4712"/>
                  </a:lnTo>
                  <a:lnTo>
                    <a:pt x="7816" y="4696"/>
                  </a:lnTo>
                  <a:lnTo>
                    <a:pt x="7804" y="4679"/>
                  </a:lnTo>
                  <a:lnTo>
                    <a:pt x="7792" y="4663"/>
                  </a:lnTo>
                  <a:lnTo>
                    <a:pt x="7779" y="4648"/>
                  </a:lnTo>
                  <a:lnTo>
                    <a:pt x="7766" y="4633"/>
                  </a:lnTo>
                  <a:lnTo>
                    <a:pt x="7752" y="4618"/>
                  </a:lnTo>
                  <a:lnTo>
                    <a:pt x="7737" y="4604"/>
                  </a:lnTo>
                  <a:lnTo>
                    <a:pt x="7722" y="4591"/>
                  </a:lnTo>
                  <a:lnTo>
                    <a:pt x="7707" y="4578"/>
                  </a:lnTo>
                  <a:lnTo>
                    <a:pt x="7691" y="4566"/>
                  </a:lnTo>
                  <a:lnTo>
                    <a:pt x="7674" y="4554"/>
                  </a:lnTo>
                  <a:lnTo>
                    <a:pt x="7658" y="4543"/>
                  </a:lnTo>
                  <a:lnTo>
                    <a:pt x="7640" y="4533"/>
                  </a:lnTo>
                  <a:lnTo>
                    <a:pt x="7622" y="4523"/>
                  </a:lnTo>
                  <a:lnTo>
                    <a:pt x="7604" y="4514"/>
                  </a:lnTo>
                  <a:lnTo>
                    <a:pt x="7586" y="4505"/>
                  </a:lnTo>
                  <a:lnTo>
                    <a:pt x="7567" y="4498"/>
                  </a:lnTo>
                  <a:lnTo>
                    <a:pt x="7548" y="4491"/>
                  </a:lnTo>
                  <a:lnTo>
                    <a:pt x="7529" y="4484"/>
                  </a:lnTo>
                  <a:lnTo>
                    <a:pt x="7510" y="4479"/>
                  </a:lnTo>
                  <a:lnTo>
                    <a:pt x="7490" y="4474"/>
                  </a:lnTo>
                  <a:lnTo>
                    <a:pt x="7470" y="4470"/>
                  </a:lnTo>
                  <a:lnTo>
                    <a:pt x="7450" y="4466"/>
                  </a:lnTo>
                  <a:lnTo>
                    <a:pt x="7431" y="4463"/>
                  </a:lnTo>
                  <a:lnTo>
                    <a:pt x="7410" y="4462"/>
                  </a:lnTo>
                  <a:lnTo>
                    <a:pt x="7390" y="4460"/>
                  </a:lnTo>
                  <a:close/>
                  <a:moveTo>
                    <a:pt x="3408" y="2833"/>
                  </a:moveTo>
                  <a:lnTo>
                    <a:pt x="3407" y="2895"/>
                  </a:lnTo>
                  <a:lnTo>
                    <a:pt x="3407" y="3960"/>
                  </a:lnTo>
                  <a:lnTo>
                    <a:pt x="6593" y="3960"/>
                  </a:lnTo>
                  <a:lnTo>
                    <a:pt x="6593" y="2895"/>
                  </a:lnTo>
                  <a:lnTo>
                    <a:pt x="6592" y="2833"/>
                  </a:lnTo>
                  <a:lnTo>
                    <a:pt x="6588" y="2774"/>
                  </a:lnTo>
                  <a:lnTo>
                    <a:pt x="6583" y="2714"/>
                  </a:lnTo>
                  <a:lnTo>
                    <a:pt x="6575" y="2655"/>
                  </a:lnTo>
                  <a:lnTo>
                    <a:pt x="6565" y="2597"/>
                  </a:lnTo>
                  <a:lnTo>
                    <a:pt x="6553" y="2539"/>
                  </a:lnTo>
                  <a:lnTo>
                    <a:pt x="6539" y="2481"/>
                  </a:lnTo>
                  <a:lnTo>
                    <a:pt x="6522" y="2424"/>
                  </a:lnTo>
                  <a:lnTo>
                    <a:pt x="6504" y="2368"/>
                  </a:lnTo>
                  <a:lnTo>
                    <a:pt x="6483" y="2312"/>
                  </a:lnTo>
                  <a:lnTo>
                    <a:pt x="6460" y="2257"/>
                  </a:lnTo>
                  <a:lnTo>
                    <a:pt x="6435" y="2203"/>
                  </a:lnTo>
                  <a:lnTo>
                    <a:pt x="6409" y="2150"/>
                  </a:lnTo>
                  <a:lnTo>
                    <a:pt x="6379" y="2097"/>
                  </a:lnTo>
                  <a:lnTo>
                    <a:pt x="6348" y="2045"/>
                  </a:lnTo>
                  <a:lnTo>
                    <a:pt x="6316" y="1995"/>
                  </a:lnTo>
                  <a:lnTo>
                    <a:pt x="6281" y="1947"/>
                  </a:lnTo>
                  <a:lnTo>
                    <a:pt x="6245" y="1899"/>
                  </a:lnTo>
                  <a:lnTo>
                    <a:pt x="6207" y="1854"/>
                  </a:lnTo>
                  <a:lnTo>
                    <a:pt x="6168" y="1809"/>
                  </a:lnTo>
                  <a:lnTo>
                    <a:pt x="6127" y="1767"/>
                  </a:lnTo>
                  <a:lnTo>
                    <a:pt x="6084" y="1726"/>
                  </a:lnTo>
                  <a:lnTo>
                    <a:pt x="6040" y="1686"/>
                  </a:lnTo>
                  <a:lnTo>
                    <a:pt x="5994" y="1648"/>
                  </a:lnTo>
                  <a:lnTo>
                    <a:pt x="5947" y="1612"/>
                  </a:lnTo>
                  <a:lnTo>
                    <a:pt x="5898" y="1577"/>
                  </a:lnTo>
                  <a:lnTo>
                    <a:pt x="5848" y="1544"/>
                  </a:lnTo>
                  <a:lnTo>
                    <a:pt x="5797" y="1514"/>
                  </a:lnTo>
                  <a:lnTo>
                    <a:pt x="5745" y="1485"/>
                  </a:lnTo>
                  <a:lnTo>
                    <a:pt x="5691" y="1458"/>
                  </a:lnTo>
                  <a:lnTo>
                    <a:pt x="5637" y="1433"/>
                  </a:lnTo>
                  <a:lnTo>
                    <a:pt x="5582" y="1410"/>
                  </a:lnTo>
                  <a:lnTo>
                    <a:pt x="5526" y="1389"/>
                  </a:lnTo>
                  <a:lnTo>
                    <a:pt x="5469" y="1371"/>
                  </a:lnTo>
                  <a:lnTo>
                    <a:pt x="5412" y="1354"/>
                  </a:lnTo>
                  <a:lnTo>
                    <a:pt x="5355" y="1340"/>
                  </a:lnTo>
                  <a:lnTo>
                    <a:pt x="5297" y="1328"/>
                  </a:lnTo>
                  <a:lnTo>
                    <a:pt x="5238" y="1318"/>
                  </a:lnTo>
                  <a:lnTo>
                    <a:pt x="5179" y="1310"/>
                  </a:lnTo>
                  <a:lnTo>
                    <a:pt x="5120" y="1305"/>
                  </a:lnTo>
                  <a:lnTo>
                    <a:pt x="5060" y="1301"/>
                  </a:lnTo>
                  <a:lnTo>
                    <a:pt x="5000" y="1300"/>
                  </a:lnTo>
                  <a:lnTo>
                    <a:pt x="4940" y="1301"/>
                  </a:lnTo>
                  <a:lnTo>
                    <a:pt x="4880" y="1305"/>
                  </a:lnTo>
                  <a:lnTo>
                    <a:pt x="4821" y="1310"/>
                  </a:lnTo>
                  <a:lnTo>
                    <a:pt x="4762" y="1318"/>
                  </a:lnTo>
                  <a:lnTo>
                    <a:pt x="4703" y="1328"/>
                  </a:lnTo>
                  <a:lnTo>
                    <a:pt x="4645" y="1340"/>
                  </a:lnTo>
                  <a:lnTo>
                    <a:pt x="4588" y="1354"/>
                  </a:lnTo>
                  <a:lnTo>
                    <a:pt x="4531" y="1371"/>
                  </a:lnTo>
                  <a:lnTo>
                    <a:pt x="4474" y="1389"/>
                  </a:lnTo>
                  <a:lnTo>
                    <a:pt x="4418" y="1410"/>
                  </a:lnTo>
                  <a:lnTo>
                    <a:pt x="4363" y="1433"/>
                  </a:lnTo>
                  <a:lnTo>
                    <a:pt x="4309" y="1458"/>
                  </a:lnTo>
                  <a:lnTo>
                    <a:pt x="4255" y="1485"/>
                  </a:lnTo>
                  <a:lnTo>
                    <a:pt x="4203" y="1514"/>
                  </a:lnTo>
                  <a:lnTo>
                    <a:pt x="4152" y="1544"/>
                  </a:lnTo>
                  <a:lnTo>
                    <a:pt x="4102" y="1577"/>
                  </a:lnTo>
                  <a:lnTo>
                    <a:pt x="4053" y="1612"/>
                  </a:lnTo>
                  <a:lnTo>
                    <a:pt x="4006" y="1648"/>
                  </a:lnTo>
                  <a:lnTo>
                    <a:pt x="3960" y="1686"/>
                  </a:lnTo>
                  <a:lnTo>
                    <a:pt x="3916" y="1726"/>
                  </a:lnTo>
                  <a:lnTo>
                    <a:pt x="3873" y="1767"/>
                  </a:lnTo>
                  <a:lnTo>
                    <a:pt x="3832" y="1809"/>
                  </a:lnTo>
                  <a:lnTo>
                    <a:pt x="3793" y="1854"/>
                  </a:lnTo>
                  <a:lnTo>
                    <a:pt x="3755" y="1899"/>
                  </a:lnTo>
                  <a:lnTo>
                    <a:pt x="3719" y="1947"/>
                  </a:lnTo>
                  <a:lnTo>
                    <a:pt x="3684" y="1995"/>
                  </a:lnTo>
                  <a:lnTo>
                    <a:pt x="3652" y="2045"/>
                  </a:lnTo>
                  <a:lnTo>
                    <a:pt x="3621" y="2097"/>
                  </a:lnTo>
                  <a:lnTo>
                    <a:pt x="3591" y="2150"/>
                  </a:lnTo>
                  <a:lnTo>
                    <a:pt x="3565" y="2203"/>
                  </a:lnTo>
                  <a:lnTo>
                    <a:pt x="3540" y="2257"/>
                  </a:lnTo>
                  <a:lnTo>
                    <a:pt x="3517" y="2312"/>
                  </a:lnTo>
                  <a:lnTo>
                    <a:pt x="3496" y="2368"/>
                  </a:lnTo>
                  <a:lnTo>
                    <a:pt x="3478" y="2424"/>
                  </a:lnTo>
                  <a:lnTo>
                    <a:pt x="3461" y="2481"/>
                  </a:lnTo>
                  <a:lnTo>
                    <a:pt x="3447" y="2539"/>
                  </a:lnTo>
                  <a:lnTo>
                    <a:pt x="3435" y="2597"/>
                  </a:lnTo>
                  <a:lnTo>
                    <a:pt x="3425" y="2655"/>
                  </a:lnTo>
                  <a:lnTo>
                    <a:pt x="3417" y="2714"/>
                  </a:lnTo>
                  <a:lnTo>
                    <a:pt x="3412" y="2774"/>
                  </a:lnTo>
                  <a:lnTo>
                    <a:pt x="3408" y="2833"/>
                  </a:lnTo>
                  <a:close/>
                  <a:moveTo>
                    <a:pt x="5939" y="6015"/>
                  </a:moveTo>
                  <a:lnTo>
                    <a:pt x="5939" y="6021"/>
                  </a:lnTo>
                  <a:lnTo>
                    <a:pt x="5940" y="6050"/>
                  </a:lnTo>
                  <a:lnTo>
                    <a:pt x="5940" y="6056"/>
                  </a:lnTo>
                  <a:lnTo>
                    <a:pt x="5939" y="6086"/>
                  </a:lnTo>
                  <a:lnTo>
                    <a:pt x="5939" y="6091"/>
                  </a:lnTo>
                  <a:lnTo>
                    <a:pt x="5938" y="6121"/>
                  </a:lnTo>
                  <a:lnTo>
                    <a:pt x="5937" y="6127"/>
                  </a:lnTo>
                  <a:lnTo>
                    <a:pt x="5934" y="6156"/>
                  </a:lnTo>
                  <a:lnTo>
                    <a:pt x="5934" y="6162"/>
                  </a:lnTo>
                  <a:lnTo>
                    <a:pt x="5930" y="6191"/>
                  </a:lnTo>
                  <a:lnTo>
                    <a:pt x="5929" y="6196"/>
                  </a:lnTo>
                  <a:lnTo>
                    <a:pt x="5924" y="6226"/>
                  </a:lnTo>
                  <a:lnTo>
                    <a:pt x="5923" y="6231"/>
                  </a:lnTo>
                  <a:lnTo>
                    <a:pt x="5917" y="6260"/>
                  </a:lnTo>
                  <a:lnTo>
                    <a:pt x="5916" y="6265"/>
                  </a:lnTo>
                  <a:lnTo>
                    <a:pt x="5908" y="6294"/>
                  </a:lnTo>
                  <a:lnTo>
                    <a:pt x="5907" y="6299"/>
                  </a:lnTo>
                  <a:lnTo>
                    <a:pt x="5899" y="6328"/>
                  </a:lnTo>
                  <a:lnTo>
                    <a:pt x="5897" y="6333"/>
                  </a:lnTo>
                  <a:lnTo>
                    <a:pt x="5888" y="6361"/>
                  </a:lnTo>
                  <a:lnTo>
                    <a:pt x="5886" y="6366"/>
                  </a:lnTo>
                  <a:lnTo>
                    <a:pt x="5876" y="6394"/>
                  </a:lnTo>
                  <a:lnTo>
                    <a:pt x="5874" y="6399"/>
                  </a:lnTo>
                  <a:lnTo>
                    <a:pt x="5862" y="6426"/>
                  </a:lnTo>
                  <a:lnTo>
                    <a:pt x="5860" y="6431"/>
                  </a:lnTo>
                  <a:lnTo>
                    <a:pt x="5848" y="6458"/>
                  </a:lnTo>
                  <a:lnTo>
                    <a:pt x="5846" y="6463"/>
                  </a:lnTo>
                  <a:lnTo>
                    <a:pt x="5832" y="6490"/>
                  </a:lnTo>
                  <a:lnTo>
                    <a:pt x="5830" y="6494"/>
                  </a:lnTo>
                  <a:lnTo>
                    <a:pt x="5815" y="6520"/>
                  </a:lnTo>
                  <a:lnTo>
                    <a:pt x="5813" y="6525"/>
                  </a:lnTo>
                  <a:lnTo>
                    <a:pt x="5797" y="6551"/>
                  </a:lnTo>
                  <a:lnTo>
                    <a:pt x="5794" y="6555"/>
                  </a:lnTo>
                  <a:lnTo>
                    <a:pt x="5778" y="6580"/>
                  </a:lnTo>
                  <a:lnTo>
                    <a:pt x="5775" y="6585"/>
                  </a:lnTo>
                  <a:lnTo>
                    <a:pt x="5758" y="6609"/>
                  </a:lnTo>
                  <a:lnTo>
                    <a:pt x="5755" y="6614"/>
                  </a:lnTo>
                  <a:lnTo>
                    <a:pt x="5737" y="6637"/>
                  </a:lnTo>
                  <a:lnTo>
                    <a:pt x="5733" y="6641"/>
                  </a:lnTo>
                  <a:lnTo>
                    <a:pt x="5714" y="6664"/>
                  </a:lnTo>
                  <a:lnTo>
                    <a:pt x="5711" y="6668"/>
                  </a:lnTo>
                  <a:lnTo>
                    <a:pt x="5691" y="6690"/>
                  </a:lnTo>
                  <a:lnTo>
                    <a:pt x="5687" y="6694"/>
                  </a:lnTo>
                  <a:lnTo>
                    <a:pt x="5667" y="6716"/>
                  </a:lnTo>
                  <a:lnTo>
                    <a:pt x="5663" y="6720"/>
                  </a:lnTo>
                  <a:lnTo>
                    <a:pt x="5641" y="6740"/>
                  </a:lnTo>
                  <a:lnTo>
                    <a:pt x="5637" y="6744"/>
                  </a:lnTo>
                  <a:lnTo>
                    <a:pt x="5615" y="6764"/>
                  </a:lnTo>
                  <a:lnTo>
                    <a:pt x="5611" y="6767"/>
                  </a:lnTo>
                  <a:lnTo>
                    <a:pt x="5588" y="6786"/>
                  </a:lnTo>
                  <a:lnTo>
                    <a:pt x="5584" y="6790"/>
                  </a:lnTo>
                  <a:lnTo>
                    <a:pt x="5561" y="6808"/>
                  </a:lnTo>
                  <a:lnTo>
                    <a:pt x="5556" y="6811"/>
                  </a:lnTo>
                  <a:lnTo>
                    <a:pt x="5532" y="6828"/>
                  </a:lnTo>
                  <a:lnTo>
                    <a:pt x="5527" y="6831"/>
                  </a:lnTo>
                  <a:lnTo>
                    <a:pt x="5502" y="6847"/>
                  </a:lnTo>
                  <a:lnTo>
                    <a:pt x="5498" y="6850"/>
                  </a:lnTo>
                  <a:lnTo>
                    <a:pt x="5472" y="6866"/>
                  </a:lnTo>
                  <a:lnTo>
                    <a:pt x="5468" y="6868"/>
                  </a:lnTo>
                  <a:lnTo>
                    <a:pt x="5442" y="6882"/>
                  </a:lnTo>
                  <a:lnTo>
                    <a:pt x="5437" y="6885"/>
                  </a:lnTo>
                  <a:lnTo>
                    <a:pt x="5411" y="6899"/>
                  </a:lnTo>
                  <a:lnTo>
                    <a:pt x="5405" y="6901"/>
                  </a:lnTo>
                  <a:lnTo>
                    <a:pt x="5379" y="6914"/>
                  </a:lnTo>
                  <a:lnTo>
                    <a:pt x="5373" y="6916"/>
                  </a:lnTo>
                  <a:lnTo>
                    <a:pt x="5346" y="6927"/>
                  </a:lnTo>
                  <a:lnTo>
                    <a:pt x="5341" y="6929"/>
                  </a:lnTo>
                  <a:lnTo>
                    <a:pt x="5313" y="6939"/>
                  </a:lnTo>
                  <a:lnTo>
                    <a:pt x="5308" y="6941"/>
                  </a:lnTo>
                  <a:lnTo>
                    <a:pt x="5280" y="6951"/>
                  </a:lnTo>
                  <a:lnTo>
                    <a:pt x="5274" y="6952"/>
                  </a:lnTo>
                  <a:lnTo>
                    <a:pt x="5246" y="6960"/>
                  </a:lnTo>
                  <a:lnTo>
                    <a:pt x="5241" y="6962"/>
                  </a:lnTo>
                  <a:lnTo>
                    <a:pt x="5212" y="6969"/>
                  </a:lnTo>
                  <a:lnTo>
                    <a:pt x="5207" y="6970"/>
                  </a:lnTo>
                  <a:lnTo>
                    <a:pt x="5178" y="6976"/>
                  </a:lnTo>
                  <a:lnTo>
                    <a:pt x="5172" y="6977"/>
                  </a:lnTo>
                  <a:lnTo>
                    <a:pt x="5143" y="6982"/>
                  </a:lnTo>
                  <a:lnTo>
                    <a:pt x="5138" y="6983"/>
                  </a:lnTo>
                  <a:lnTo>
                    <a:pt x="5108" y="6987"/>
                  </a:lnTo>
                  <a:lnTo>
                    <a:pt x="5103" y="6987"/>
                  </a:lnTo>
                  <a:lnTo>
                    <a:pt x="5073" y="6990"/>
                  </a:lnTo>
                  <a:lnTo>
                    <a:pt x="5068" y="6991"/>
                  </a:lnTo>
                  <a:lnTo>
                    <a:pt x="5038" y="6992"/>
                  </a:lnTo>
                  <a:lnTo>
                    <a:pt x="5033" y="6992"/>
                  </a:lnTo>
                  <a:lnTo>
                    <a:pt x="5003" y="6993"/>
                  </a:lnTo>
                  <a:lnTo>
                    <a:pt x="4997" y="6993"/>
                  </a:lnTo>
                  <a:lnTo>
                    <a:pt x="4967" y="6992"/>
                  </a:lnTo>
                  <a:lnTo>
                    <a:pt x="4962" y="6992"/>
                  </a:lnTo>
                  <a:lnTo>
                    <a:pt x="4932" y="6991"/>
                  </a:lnTo>
                  <a:lnTo>
                    <a:pt x="4927" y="6990"/>
                  </a:lnTo>
                  <a:lnTo>
                    <a:pt x="4897" y="6987"/>
                  </a:lnTo>
                  <a:lnTo>
                    <a:pt x="4892" y="6987"/>
                  </a:lnTo>
                  <a:lnTo>
                    <a:pt x="4862" y="6983"/>
                  </a:lnTo>
                  <a:lnTo>
                    <a:pt x="4857" y="6982"/>
                  </a:lnTo>
                  <a:lnTo>
                    <a:pt x="4828" y="6977"/>
                  </a:lnTo>
                  <a:lnTo>
                    <a:pt x="4822" y="6976"/>
                  </a:lnTo>
                  <a:lnTo>
                    <a:pt x="4793" y="6970"/>
                  </a:lnTo>
                  <a:lnTo>
                    <a:pt x="4788" y="6969"/>
                  </a:lnTo>
                  <a:lnTo>
                    <a:pt x="4759" y="6962"/>
                  </a:lnTo>
                  <a:lnTo>
                    <a:pt x="4754" y="6960"/>
                  </a:lnTo>
                  <a:lnTo>
                    <a:pt x="4726" y="6952"/>
                  </a:lnTo>
                  <a:lnTo>
                    <a:pt x="4720" y="6951"/>
                  </a:lnTo>
                  <a:lnTo>
                    <a:pt x="4692" y="6941"/>
                  </a:lnTo>
                  <a:lnTo>
                    <a:pt x="4687" y="6939"/>
                  </a:lnTo>
                  <a:lnTo>
                    <a:pt x="4659" y="6929"/>
                  </a:lnTo>
                  <a:lnTo>
                    <a:pt x="4654" y="6927"/>
                  </a:lnTo>
                  <a:lnTo>
                    <a:pt x="4627" y="6916"/>
                  </a:lnTo>
                  <a:lnTo>
                    <a:pt x="4621" y="6914"/>
                  </a:lnTo>
                  <a:lnTo>
                    <a:pt x="4595" y="6901"/>
                  </a:lnTo>
                  <a:lnTo>
                    <a:pt x="4589" y="6899"/>
                  </a:lnTo>
                  <a:lnTo>
                    <a:pt x="4563" y="6885"/>
                  </a:lnTo>
                  <a:lnTo>
                    <a:pt x="4558" y="6882"/>
                  </a:lnTo>
                  <a:lnTo>
                    <a:pt x="4532" y="6868"/>
                  </a:lnTo>
                  <a:lnTo>
                    <a:pt x="4528" y="6866"/>
                  </a:lnTo>
                  <a:lnTo>
                    <a:pt x="4502" y="6850"/>
                  </a:lnTo>
                  <a:lnTo>
                    <a:pt x="4498" y="6847"/>
                  </a:lnTo>
                  <a:lnTo>
                    <a:pt x="4473" y="6831"/>
                  </a:lnTo>
                  <a:lnTo>
                    <a:pt x="4468" y="6828"/>
                  </a:lnTo>
                  <a:lnTo>
                    <a:pt x="4444" y="6811"/>
                  </a:lnTo>
                  <a:lnTo>
                    <a:pt x="4439" y="6808"/>
                  </a:lnTo>
                  <a:lnTo>
                    <a:pt x="4416" y="6790"/>
                  </a:lnTo>
                  <a:lnTo>
                    <a:pt x="4412" y="6786"/>
                  </a:lnTo>
                  <a:lnTo>
                    <a:pt x="4389" y="6767"/>
                  </a:lnTo>
                  <a:lnTo>
                    <a:pt x="4385" y="6764"/>
                  </a:lnTo>
                  <a:lnTo>
                    <a:pt x="4363" y="6744"/>
                  </a:lnTo>
                  <a:lnTo>
                    <a:pt x="4359" y="6740"/>
                  </a:lnTo>
                  <a:lnTo>
                    <a:pt x="4337" y="6720"/>
                  </a:lnTo>
                  <a:lnTo>
                    <a:pt x="4333" y="6716"/>
                  </a:lnTo>
                  <a:lnTo>
                    <a:pt x="4313" y="6694"/>
                  </a:lnTo>
                  <a:lnTo>
                    <a:pt x="4309" y="6690"/>
                  </a:lnTo>
                  <a:lnTo>
                    <a:pt x="4289" y="6668"/>
                  </a:lnTo>
                  <a:lnTo>
                    <a:pt x="4286" y="6664"/>
                  </a:lnTo>
                  <a:lnTo>
                    <a:pt x="4267" y="6641"/>
                  </a:lnTo>
                  <a:lnTo>
                    <a:pt x="4263" y="6637"/>
                  </a:lnTo>
                  <a:lnTo>
                    <a:pt x="4245" y="6614"/>
                  </a:lnTo>
                  <a:lnTo>
                    <a:pt x="4242" y="6609"/>
                  </a:lnTo>
                  <a:lnTo>
                    <a:pt x="4225" y="6585"/>
                  </a:lnTo>
                  <a:lnTo>
                    <a:pt x="4222" y="6580"/>
                  </a:lnTo>
                  <a:lnTo>
                    <a:pt x="4206" y="6555"/>
                  </a:lnTo>
                  <a:lnTo>
                    <a:pt x="4203" y="6551"/>
                  </a:lnTo>
                  <a:lnTo>
                    <a:pt x="4187" y="6525"/>
                  </a:lnTo>
                  <a:lnTo>
                    <a:pt x="4185" y="6520"/>
                  </a:lnTo>
                  <a:lnTo>
                    <a:pt x="4170" y="6494"/>
                  </a:lnTo>
                  <a:lnTo>
                    <a:pt x="4168" y="6490"/>
                  </a:lnTo>
                  <a:lnTo>
                    <a:pt x="4154" y="6463"/>
                  </a:lnTo>
                  <a:lnTo>
                    <a:pt x="4152" y="6458"/>
                  </a:lnTo>
                  <a:lnTo>
                    <a:pt x="4140" y="6431"/>
                  </a:lnTo>
                  <a:lnTo>
                    <a:pt x="4138" y="6426"/>
                  </a:lnTo>
                  <a:lnTo>
                    <a:pt x="4126" y="6399"/>
                  </a:lnTo>
                  <a:lnTo>
                    <a:pt x="4124" y="6394"/>
                  </a:lnTo>
                  <a:lnTo>
                    <a:pt x="4114" y="6366"/>
                  </a:lnTo>
                  <a:lnTo>
                    <a:pt x="4112" y="6361"/>
                  </a:lnTo>
                  <a:lnTo>
                    <a:pt x="4103" y="6333"/>
                  </a:lnTo>
                  <a:lnTo>
                    <a:pt x="4101" y="6328"/>
                  </a:lnTo>
                  <a:lnTo>
                    <a:pt x="4093" y="6299"/>
                  </a:lnTo>
                  <a:lnTo>
                    <a:pt x="4092" y="6294"/>
                  </a:lnTo>
                  <a:lnTo>
                    <a:pt x="4084" y="6265"/>
                  </a:lnTo>
                  <a:lnTo>
                    <a:pt x="4083" y="6260"/>
                  </a:lnTo>
                  <a:lnTo>
                    <a:pt x="4077" y="6231"/>
                  </a:lnTo>
                  <a:lnTo>
                    <a:pt x="4076" y="6226"/>
                  </a:lnTo>
                  <a:lnTo>
                    <a:pt x="4071" y="6196"/>
                  </a:lnTo>
                  <a:lnTo>
                    <a:pt x="4070" y="6191"/>
                  </a:lnTo>
                  <a:lnTo>
                    <a:pt x="4066" y="6162"/>
                  </a:lnTo>
                  <a:lnTo>
                    <a:pt x="4066" y="6156"/>
                  </a:lnTo>
                  <a:lnTo>
                    <a:pt x="4063" y="6127"/>
                  </a:lnTo>
                  <a:lnTo>
                    <a:pt x="4062" y="6121"/>
                  </a:lnTo>
                  <a:lnTo>
                    <a:pt x="4061" y="6091"/>
                  </a:lnTo>
                  <a:lnTo>
                    <a:pt x="4061" y="6086"/>
                  </a:lnTo>
                  <a:lnTo>
                    <a:pt x="4060" y="6056"/>
                  </a:lnTo>
                  <a:lnTo>
                    <a:pt x="4060" y="6050"/>
                  </a:lnTo>
                  <a:lnTo>
                    <a:pt x="4061" y="6021"/>
                  </a:lnTo>
                  <a:lnTo>
                    <a:pt x="4061" y="6015"/>
                  </a:lnTo>
                  <a:lnTo>
                    <a:pt x="4062" y="5985"/>
                  </a:lnTo>
                  <a:lnTo>
                    <a:pt x="4063" y="5980"/>
                  </a:lnTo>
                  <a:lnTo>
                    <a:pt x="4066" y="5950"/>
                  </a:lnTo>
                  <a:lnTo>
                    <a:pt x="4066" y="5945"/>
                  </a:lnTo>
                  <a:lnTo>
                    <a:pt x="4070" y="5916"/>
                  </a:lnTo>
                  <a:lnTo>
                    <a:pt x="4071" y="5910"/>
                  </a:lnTo>
                  <a:lnTo>
                    <a:pt x="4076" y="5881"/>
                  </a:lnTo>
                  <a:lnTo>
                    <a:pt x="4077" y="5875"/>
                  </a:lnTo>
                  <a:lnTo>
                    <a:pt x="4083" y="5847"/>
                  </a:lnTo>
                  <a:lnTo>
                    <a:pt x="4084" y="5841"/>
                  </a:lnTo>
                  <a:lnTo>
                    <a:pt x="4092" y="5812"/>
                  </a:lnTo>
                  <a:lnTo>
                    <a:pt x="4093" y="5807"/>
                  </a:lnTo>
                  <a:lnTo>
                    <a:pt x="4101" y="5779"/>
                  </a:lnTo>
                  <a:lnTo>
                    <a:pt x="4103" y="5773"/>
                  </a:lnTo>
                  <a:lnTo>
                    <a:pt x="4112" y="5745"/>
                  </a:lnTo>
                  <a:lnTo>
                    <a:pt x="4114" y="5740"/>
                  </a:lnTo>
                  <a:lnTo>
                    <a:pt x="4124" y="5713"/>
                  </a:lnTo>
                  <a:lnTo>
                    <a:pt x="4126" y="5707"/>
                  </a:lnTo>
                  <a:lnTo>
                    <a:pt x="4137" y="5680"/>
                  </a:lnTo>
                  <a:lnTo>
                    <a:pt x="4140" y="5675"/>
                  </a:lnTo>
                  <a:lnTo>
                    <a:pt x="4152" y="5648"/>
                  </a:lnTo>
                  <a:lnTo>
                    <a:pt x="4154" y="5643"/>
                  </a:lnTo>
                  <a:lnTo>
                    <a:pt x="4168" y="5617"/>
                  </a:lnTo>
                  <a:lnTo>
                    <a:pt x="4170" y="5612"/>
                  </a:lnTo>
                  <a:lnTo>
                    <a:pt x="4185" y="5586"/>
                  </a:lnTo>
                  <a:lnTo>
                    <a:pt x="4187" y="5581"/>
                  </a:lnTo>
                  <a:lnTo>
                    <a:pt x="4203" y="5555"/>
                  </a:lnTo>
                  <a:lnTo>
                    <a:pt x="4206" y="5550"/>
                  </a:lnTo>
                  <a:lnTo>
                    <a:pt x="4222" y="5526"/>
                  </a:lnTo>
                  <a:lnTo>
                    <a:pt x="4225" y="5521"/>
                  </a:lnTo>
                  <a:lnTo>
                    <a:pt x="4242" y="5497"/>
                  </a:lnTo>
                  <a:lnTo>
                    <a:pt x="4246" y="5492"/>
                  </a:lnTo>
                  <a:lnTo>
                    <a:pt x="4264" y="5469"/>
                  </a:lnTo>
                  <a:lnTo>
                    <a:pt x="4267" y="5465"/>
                  </a:lnTo>
                  <a:lnTo>
                    <a:pt x="4286" y="5442"/>
                  </a:lnTo>
                  <a:lnTo>
                    <a:pt x="4290" y="5438"/>
                  </a:lnTo>
                  <a:lnTo>
                    <a:pt x="4309" y="5416"/>
                  </a:lnTo>
                  <a:lnTo>
                    <a:pt x="4313" y="5412"/>
                  </a:lnTo>
                  <a:lnTo>
                    <a:pt x="4333" y="5391"/>
                  </a:lnTo>
                  <a:lnTo>
                    <a:pt x="4337" y="5387"/>
                  </a:lnTo>
                  <a:lnTo>
                    <a:pt x="4359" y="5366"/>
                  </a:lnTo>
                  <a:lnTo>
                    <a:pt x="4363" y="5362"/>
                  </a:lnTo>
                  <a:lnTo>
                    <a:pt x="4385" y="5343"/>
                  </a:lnTo>
                  <a:lnTo>
                    <a:pt x="4389" y="5339"/>
                  </a:lnTo>
                  <a:lnTo>
                    <a:pt x="4412" y="5320"/>
                  </a:lnTo>
                  <a:lnTo>
                    <a:pt x="4416" y="5317"/>
                  </a:lnTo>
                  <a:lnTo>
                    <a:pt x="4439" y="5299"/>
                  </a:lnTo>
                  <a:lnTo>
                    <a:pt x="4444" y="5296"/>
                  </a:lnTo>
                  <a:lnTo>
                    <a:pt x="4468" y="5279"/>
                  </a:lnTo>
                  <a:lnTo>
                    <a:pt x="4472" y="5275"/>
                  </a:lnTo>
                  <a:lnTo>
                    <a:pt x="4497" y="5259"/>
                  </a:lnTo>
                  <a:lnTo>
                    <a:pt x="4502" y="5256"/>
                  </a:lnTo>
                  <a:lnTo>
                    <a:pt x="4527" y="5241"/>
                  </a:lnTo>
                  <a:lnTo>
                    <a:pt x="4533" y="5238"/>
                  </a:lnTo>
                  <a:lnTo>
                    <a:pt x="4559" y="5223"/>
                  </a:lnTo>
                  <a:lnTo>
                    <a:pt x="4563" y="5221"/>
                  </a:lnTo>
                  <a:lnTo>
                    <a:pt x="4590" y="5207"/>
                  </a:lnTo>
                  <a:lnTo>
                    <a:pt x="4595" y="5205"/>
                  </a:lnTo>
                  <a:lnTo>
                    <a:pt x="4622" y="5193"/>
                  </a:lnTo>
                  <a:lnTo>
                    <a:pt x="4627" y="5191"/>
                  </a:lnTo>
                  <a:lnTo>
                    <a:pt x="4654" y="5179"/>
                  </a:lnTo>
                  <a:lnTo>
                    <a:pt x="4659" y="5177"/>
                  </a:lnTo>
                  <a:lnTo>
                    <a:pt x="4687" y="5167"/>
                  </a:lnTo>
                  <a:lnTo>
                    <a:pt x="4692" y="5165"/>
                  </a:lnTo>
                  <a:lnTo>
                    <a:pt x="4720" y="5156"/>
                  </a:lnTo>
                  <a:lnTo>
                    <a:pt x="4725" y="5154"/>
                  </a:lnTo>
                  <a:lnTo>
                    <a:pt x="4754" y="5146"/>
                  </a:lnTo>
                  <a:lnTo>
                    <a:pt x="4759" y="5145"/>
                  </a:lnTo>
                  <a:lnTo>
                    <a:pt x="4788" y="5137"/>
                  </a:lnTo>
                  <a:lnTo>
                    <a:pt x="4793" y="5136"/>
                  </a:lnTo>
                  <a:lnTo>
                    <a:pt x="4822" y="5130"/>
                  </a:lnTo>
                  <a:lnTo>
                    <a:pt x="4827" y="5129"/>
                  </a:lnTo>
                  <a:lnTo>
                    <a:pt x="4857" y="5124"/>
                  </a:lnTo>
                  <a:lnTo>
                    <a:pt x="4862" y="5123"/>
                  </a:lnTo>
                  <a:lnTo>
                    <a:pt x="4891" y="5119"/>
                  </a:lnTo>
                  <a:lnTo>
                    <a:pt x="4897" y="5119"/>
                  </a:lnTo>
                  <a:lnTo>
                    <a:pt x="4926" y="5116"/>
                  </a:lnTo>
                  <a:lnTo>
                    <a:pt x="4932" y="5115"/>
                  </a:lnTo>
                  <a:lnTo>
                    <a:pt x="4962" y="5114"/>
                  </a:lnTo>
                  <a:lnTo>
                    <a:pt x="4967" y="5114"/>
                  </a:lnTo>
                  <a:lnTo>
                    <a:pt x="4997" y="5113"/>
                  </a:lnTo>
                  <a:lnTo>
                    <a:pt x="5003" y="5113"/>
                  </a:lnTo>
                  <a:lnTo>
                    <a:pt x="5033" y="5114"/>
                  </a:lnTo>
                  <a:lnTo>
                    <a:pt x="5038" y="5114"/>
                  </a:lnTo>
                  <a:lnTo>
                    <a:pt x="5068" y="5115"/>
                  </a:lnTo>
                  <a:lnTo>
                    <a:pt x="5074" y="5116"/>
                  </a:lnTo>
                  <a:lnTo>
                    <a:pt x="5103" y="5119"/>
                  </a:lnTo>
                  <a:lnTo>
                    <a:pt x="5109" y="5119"/>
                  </a:lnTo>
                  <a:lnTo>
                    <a:pt x="5138" y="5123"/>
                  </a:lnTo>
                  <a:lnTo>
                    <a:pt x="5143" y="5124"/>
                  </a:lnTo>
                  <a:lnTo>
                    <a:pt x="5173" y="5129"/>
                  </a:lnTo>
                  <a:lnTo>
                    <a:pt x="5178" y="5130"/>
                  </a:lnTo>
                  <a:lnTo>
                    <a:pt x="5207" y="5136"/>
                  </a:lnTo>
                  <a:lnTo>
                    <a:pt x="5212" y="5137"/>
                  </a:lnTo>
                  <a:lnTo>
                    <a:pt x="5241" y="5145"/>
                  </a:lnTo>
                  <a:lnTo>
                    <a:pt x="5246" y="5146"/>
                  </a:lnTo>
                  <a:lnTo>
                    <a:pt x="5275" y="5154"/>
                  </a:lnTo>
                  <a:lnTo>
                    <a:pt x="5280" y="5156"/>
                  </a:lnTo>
                  <a:lnTo>
                    <a:pt x="5308" y="5165"/>
                  </a:lnTo>
                  <a:lnTo>
                    <a:pt x="5313" y="5167"/>
                  </a:lnTo>
                  <a:lnTo>
                    <a:pt x="5341" y="5177"/>
                  </a:lnTo>
                  <a:lnTo>
                    <a:pt x="5346" y="5179"/>
                  </a:lnTo>
                  <a:lnTo>
                    <a:pt x="5373" y="5191"/>
                  </a:lnTo>
                  <a:lnTo>
                    <a:pt x="5378" y="5193"/>
                  </a:lnTo>
                  <a:lnTo>
                    <a:pt x="5405" y="5205"/>
                  </a:lnTo>
                  <a:lnTo>
                    <a:pt x="5410" y="5207"/>
                  </a:lnTo>
                  <a:lnTo>
                    <a:pt x="5437" y="5221"/>
                  </a:lnTo>
                  <a:lnTo>
                    <a:pt x="5441" y="5223"/>
                  </a:lnTo>
                  <a:lnTo>
                    <a:pt x="5467" y="5238"/>
                  </a:lnTo>
                  <a:lnTo>
                    <a:pt x="5473" y="5241"/>
                  </a:lnTo>
                  <a:lnTo>
                    <a:pt x="5498" y="5256"/>
                  </a:lnTo>
                  <a:lnTo>
                    <a:pt x="5503" y="5259"/>
                  </a:lnTo>
                  <a:lnTo>
                    <a:pt x="5528" y="5275"/>
                  </a:lnTo>
                  <a:lnTo>
                    <a:pt x="5532" y="5279"/>
                  </a:lnTo>
                  <a:lnTo>
                    <a:pt x="5556" y="5296"/>
                  </a:lnTo>
                  <a:lnTo>
                    <a:pt x="5561" y="5299"/>
                  </a:lnTo>
                  <a:lnTo>
                    <a:pt x="5584" y="5317"/>
                  </a:lnTo>
                  <a:lnTo>
                    <a:pt x="5588" y="5320"/>
                  </a:lnTo>
                  <a:lnTo>
                    <a:pt x="5611" y="5339"/>
                  </a:lnTo>
                  <a:lnTo>
                    <a:pt x="5615" y="5343"/>
                  </a:lnTo>
                  <a:lnTo>
                    <a:pt x="5637" y="5362"/>
                  </a:lnTo>
                  <a:lnTo>
                    <a:pt x="5641" y="5366"/>
                  </a:lnTo>
                  <a:lnTo>
                    <a:pt x="5663" y="5387"/>
                  </a:lnTo>
                  <a:lnTo>
                    <a:pt x="5667" y="5391"/>
                  </a:lnTo>
                  <a:lnTo>
                    <a:pt x="5687" y="5412"/>
                  </a:lnTo>
                  <a:lnTo>
                    <a:pt x="5691" y="5416"/>
                  </a:lnTo>
                  <a:lnTo>
                    <a:pt x="5710" y="5438"/>
                  </a:lnTo>
                  <a:lnTo>
                    <a:pt x="5714" y="5442"/>
                  </a:lnTo>
                  <a:lnTo>
                    <a:pt x="5733" y="5465"/>
                  </a:lnTo>
                  <a:lnTo>
                    <a:pt x="5736" y="5469"/>
                  </a:lnTo>
                  <a:lnTo>
                    <a:pt x="5754" y="5492"/>
                  </a:lnTo>
                  <a:lnTo>
                    <a:pt x="5758" y="5497"/>
                  </a:lnTo>
                  <a:lnTo>
                    <a:pt x="5775" y="5521"/>
                  </a:lnTo>
                  <a:lnTo>
                    <a:pt x="5778" y="5526"/>
                  </a:lnTo>
                  <a:lnTo>
                    <a:pt x="5794" y="5550"/>
                  </a:lnTo>
                  <a:lnTo>
                    <a:pt x="5797" y="5555"/>
                  </a:lnTo>
                  <a:lnTo>
                    <a:pt x="5813" y="5581"/>
                  </a:lnTo>
                  <a:lnTo>
                    <a:pt x="5815" y="5586"/>
                  </a:lnTo>
                  <a:lnTo>
                    <a:pt x="5830" y="5612"/>
                  </a:lnTo>
                  <a:lnTo>
                    <a:pt x="5832" y="5617"/>
                  </a:lnTo>
                  <a:lnTo>
                    <a:pt x="5846" y="5643"/>
                  </a:lnTo>
                  <a:lnTo>
                    <a:pt x="5848" y="5648"/>
                  </a:lnTo>
                  <a:lnTo>
                    <a:pt x="5860" y="5675"/>
                  </a:lnTo>
                  <a:lnTo>
                    <a:pt x="5863" y="5680"/>
                  </a:lnTo>
                  <a:lnTo>
                    <a:pt x="5874" y="5707"/>
                  </a:lnTo>
                  <a:lnTo>
                    <a:pt x="5876" y="5713"/>
                  </a:lnTo>
                  <a:lnTo>
                    <a:pt x="5886" y="5740"/>
                  </a:lnTo>
                  <a:lnTo>
                    <a:pt x="5888" y="5745"/>
                  </a:lnTo>
                  <a:lnTo>
                    <a:pt x="5897" y="5773"/>
                  </a:lnTo>
                  <a:lnTo>
                    <a:pt x="5899" y="5779"/>
                  </a:lnTo>
                  <a:lnTo>
                    <a:pt x="5907" y="5807"/>
                  </a:lnTo>
                  <a:lnTo>
                    <a:pt x="5908" y="5812"/>
                  </a:lnTo>
                  <a:lnTo>
                    <a:pt x="5916" y="5841"/>
                  </a:lnTo>
                  <a:lnTo>
                    <a:pt x="5917" y="5847"/>
                  </a:lnTo>
                  <a:lnTo>
                    <a:pt x="5923" y="5875"/>
                  </a:lnTo>
                  <a:lnTo>
                    <a:pt x="5924" y="5881"/>
                  </a:lnTo>
                  <a:lnTo>
                    <a:pt x="5929" y="5910"/>
                  </a:lnTo>
                  <a:lnTo>
                    <a:pt x="5930" y="5916"/>
                  </a:lnTo>
                  <a:lnTo>
                    <a:pt x="5934" y="5945"/>
                  </a:lnTo>
                  <a:lnTo>
                    <a:pt x="5934" y="5950"/>
                  </a:lnTo>
                  <a:lnTo>
                    <a:pt x="5937" y="5980"/>
                  </a:lnTo>
                  <a:lnTo>
                    <a:pt x="5938" y="5985"/>
                  </a:lnTo>
                  <a:lnTo>
                    <a:pt x="5939" y="6015"/>
                  </a:lnTo>
                  <a:close/>
                  <a:moveTo>
                    <a:pt x="5638" y="6101"/>
                  </a:moveTo>
                  <a:lnTo>
                    <a:pt x="5640" y="6077"/>
                  </a:lnTo>
                  <a:lnTo>
                    <a:pt x="5640" y="6053"/>
                  </a:lnTo>
                  <a:lnTo>
                    <a:pt x="5640" y="6029"/>
                  </a:lnTo>
                  <a:lnTo>
                    <a:pt x="5638" y="6005"/>
                  </a:lnTo>
                  <a:lnTo>
                    <a:pt x="5636" y="5982"/>
                  </a:lnTo>
                  <a:lnTo>
                    <a:pt x="5633" y="5958"/>
                  </a:lnTo>
                  <a:lnTo>
                    <a:pt x="5629" y="5934"/>
                  </a:lnTo>
                  <a:lnTo>
                    <a:pt x="5624" y="5911"/>
                  </a:lnTo>
                  <a:lnTo>
                    <a:pt x="5618" y="5888"/>
                  </a:lnTo>
                  <a:lnTo>
                    <a:pt x="5611" y="5865"/>
                  </a:lnTo>
                  <a:lnTo>
                    <a:pt x="5604" y="5842"/>
                  </a:lnTo>
                  <a:lnTo>
                    <a:pt x="5596" y="5819"/>
                  </a:lnTo>
                  <a:lnTo>
                    <a:pt x="5586" y="5797"/>
                  </a:lnTo>
                  <a:lnTo>
                    <a:pt x="5576" y="5775"/>
                  </a:lnTo>
                  <a:lnTo>
                    <a:pt x="5566" y="5754"/>
                  </a:lnTo>
                  <a:lnTo>
                    <a:pt x="5554" y="5733"/>
                  </a:lnTo>
                  <a:lnTo>
                    <a:pt x="5542" y="5712"/>
                  </a:lnTo>
                  <a:lnTo>
                    <a:pt x="5529" y="5692"/>
                  </a:lnTo>
                  <a:lnTo>
                    <a:pt x="5515" y="5673"/>
                  </a:lnTo>
                  <a:lnTo>
                    <a:pt x="5500" y="5654"/>
                  </a:lnTo>
                  <a:lnTo>
                    <a:pt x="5485" y="5636"/>
                  </a:lnTo>
                  <a:lnTo>
                    <a:pt x="5469" y="5618"/>
                  </a:lnTo>
                  <a:lnTo>
                    <a:pt x="5453" y="5601"/>
                  </a:lnTo>
                  <a:lnTo>
                    <a:pt x="5435" y="5584"/>
                  </a:lnTo>
                  <a:lnTo>
                    <a:pt x="5418" y="5568"/>
                  </a:lnTo>
                  <a:lnTo>
                    <a:pt x="5399" y="5553"/>
                  </a:lnTo>
                  <a:lnTo>
                    <a:pt x="5380" y="5539"/>
                  </a:lnTo>
                  <a:lnTo>
                    <a:pt x="5360" y="5525"/>
                  </a:lnTo>
                  <a:lnTo>
                    <a:pt x="5340" y="5511"/>
                  </a:lnTo>
                  <a:lnTo>
                    <a:pt x="5320" y="5499"/>
                  </a:lnTo>
                  <a:lnTo>
                    <a:pt x="5299" y="5487"/>
                  </a:lnTo>
                  <a:lnTo>
                    <a:pt x="5278" y="5477"/>
                  </a:lnTo>
                  <a:lnTo>
                    <a:pt x="5256" y="5467"/>
                  </a:lnTo>
                  <a:lnTo>
                    <a:pt x="5234" y="5457"/>
                  </a:lnTo>
                  <a:lnTo>
                    <a:pt x="5211" y="5449"/>
                  </a:lnTo>
                  <a:lnTo>
                    <a:pt x="5189" y="5442"/>
                  </a:lnTo>
                  <a:lnTo>
                    <a:pt x="5166" y="5435"/>
                  </a:lnTo>
                  <a:lnTo>
                    <a:pt x="5142" y="5429"/>
                  </a:lnTo>
                  <a:lnTo>
                    <a:pt x="5119" y="5424"/>
                  </a:lnTo>
                  <a:lnTo>
                    <a:pt x="5096" y="5420"/>
                  </a:lnTo>
                  <a:lnTo>
                    <a:pt x="5072" y="5417"/>
                  </a:lnTo>
                  <a:lnTo>
                    <a:pt x="5048" y="5415"/>
                  </a:lnTo>
                  <a:lnTo>
                    <a:pt x="5024" y="5413"/>
                  </a:lnTo>
                  <a:lnTo>
                    <a:pt x="5000" y="5413"/>
                  </a:lnTo>
                  <a:lnTo>
                    <a:pt x="4976" y="5413"/>
                  </a:lnTo>
                  <a:lnTo>
                    <a:pt x="4952" y="5415"/>
                  </a:lnTo>
                  <a:lnTo>
                    <a:pt x="4928" y="5417"/>
                  </a:lnTo>
                  <a:lnTo>
                    <a:pt x="4904" y="5420"/>
                  </a:lnTo>
                  <a:lnTo>
                    <a:pt x="4881" y="5424"/>
                  </a:lnTo>
                  <a:lnTo>
                    <a:pt x="4858" y="5429"/>
                  </a:lnTo>
                  <a:lnTo>
                    <a:pt x="4834" y="5435"/>
                  </a:lnTo>
                  <a:lnTo>
                    <a:pt x="4811" y="5442"/>
                  </a:lnTo>
                  <a:lnTo>
                    <a:pt x="4789" y="5449"/>
                  </a:lnTo>
                  <a:lnTo>
                    <a:pt x="4766" y="5457"/>
                  </a:lnTo>
                  <a:lnTo>
                    <a:pt x="4744" y="5467"/>
                  </a:lnTo>
                  <a:lnTo>
                    <a:pt x="4722" y="5477"/>
                  </a:lnTo>
                  <a:lnTo>
                    <a:pt x="4701" y="5487"/>
                  </a:lnTo>
                  <a:lnTo>
                    <a:pt x="4680" y="5499"/>
                  </a:lnTo>
                  <a:lnTo>
                    <a:pt x="4660" y="5511"/>
                  </a:lnTo>
                  <a:lnTo>
                    <a:pt x="4640" y="5525"/>
                  </a:lnTo>
                  <a:lnTo>
                    <a:pt x="4620" y="5539"/>
                  </a:lnTo>
                  <a:lnTo>
                    <a:pt x="4601" y="5553"/>
                  </a:lnTo>
                  <a:lnTo>
                    <a:pt x="4582" y="5568"/>
                  </a:lnTo>
                  <a:lnTo>
                    <a:pt x="4565" y="5584"/>
                  </a:lnTo>
                  <a:lnTo>
                    <a:pt x="4547" y="5601"/>
                  </a:lnTo>
                  <a:lnTo>
                    <a:pt x="4531" y="5618"/>
                  </a:lnTo>
                  <a:lnTo>
                    <a:pt x="4515" y="5636"/>
                  </a:lnTo>
                  <a:lnTo>
                    <a:pt x="4500" y="5654"/>
                  </a:lnTo>
                  <a:lnTo>
                    <a:pt x="4485" y="5673"/>
                  </a:lnTo>
                  <a:lnTo>
                    <a:pt x="4471" y="5692"/>
                  </a:lnTo>
                  <a:lnTo>
                    <a:pt x="4458" y="5712"/>
                  </a:lnTo>
                  <a:lnTo>
                    <a:pt x="4446" y="5733"/>
                  </a:lnTo>
                  <a:lnTo>
                    <a:pt x="4434" y="5754"/>
                  </a:lnTo>
                  <a:lnTo>
                    <a:pt x="4424" y="5775"/>
                  </a:lnTo>
                  <a:lnTo>
                    <a:pt x="4414" y="5797"/>
                  </a:lnTo>
                  <a:lnTo>
                    <a:pt x="4404" y="5819"/>
                  </a:lnTo>
                  <a:lnTo>
                    <a:pt x="4396" y="5842"/>
                  </a:lnTo>
                  <a:lnTo>
                    <a:pt x="4389" y="5865"/>
                  </a:lnTo>
                  <a:lnTo>
                    <a:pt x="4382" y="5888"/>
                  </a:lnTo>
                  <a:lnTo>
                    <a:pt x="4376" y="5911"/>
                  </a:lnTo>
                  <a:lnTo>
                    <a:pt x="4371" y="5934"/>
                  </a:lnTo>
                  <a:lnTo>
                    <a:pt x="4367" y="5958"/>
                  </a:lnTo>
                  <a:lnTo>
                    <a:pt x="4364" y="5982"/>
                  </a:lnTo>
                  <a:lnTo>
                    <a:pt x="4362" y="6005"/>
                  </a:lnTo>
                  <a:lnTo>
                    <a:pt x="4360" y="6029"/>
                  </a:lnTo>
                  <a:lnTo>
                    <a:pt x="4360" y="6053"/>
                  </a:lnTo>
                  <a:lnTo>
                    <a:pt x="4360" y="6077"/>
                  </a:lnTo>
                  <a:lnTo>
                    <a:pt x="4362" y="6101"/>
                  </a:lnTo>
                  <a:lnTo>
                    <a:pt x="4364" y="6125"/>
                  </a:lnTo>
                  <a:lnTo>
                    <a:pt x="4367" y="6149"/>
                  </a:lnTo>
                  <a:lnTo>
                    <a:pt x="4371" y="6172"/>
                  </a:lnTo>
                  <a:lnTo>
                    <a:pt x="4376" y="6195"/>
                  </a:lnTo>
                  <a:lnTo>
                    <a:pt x="4382" y="6219"/>
                  </a:lnTo>
                  <a:lnTo>
                    <a:pt x="4389" y="6242"/>
                  </a:lnTo>
                  <a:lnTo>
                    <a:pt x="4396" y="6264"/>
                  </a:lnTo>
                  <a:lnTo>
                    <a:pt x="4404" y="6287"/>
                  </a:lnTo>
                  <a:lnTo>
                    <a:pt x="4414" y="6309"/>
                  </a:lnTo>
                  <a:lnTo>
                    <a:pt x="4424" y="6331"/>
                  </a:lnTo>
                  <a:lnTo>
                    <a:pt x="4434" y="6352"/>
                  </a:lnTo>
                  <a:lnTo>
                    <a:pt x="4446" y="6373"/>
                  </a:lnTo>
                  <a:lnTo>
                    <a:pt x="4458" y="6394"/>
                  </a:lnTo>
                  <a:lnTo>
                    <a:pt x="4471" y="6414"/>
                  </a:lnTo>
                  <a:lnTo>
                    <a:pt x="4485" y="6433"/>
                  </a:lnTo>
                  <a:lnTo>
                    <a:pt x="4500" y="6452"/>
                  </a:lnTo>
                  <a:lnTo>
                    <a:pt x="4515" y="6471"/>
                  </a:lnTo>
                  <a:lnTo>
                    <a:pt x="4531" y="6488"/>
                  </a:lnTo>
                  <a:lnTo>
                    <a:pt x="4547" y="6506"/>
                  </a:lnTo>
                  <a:lnTo>
                    <a:pt x="4565" y="6522"/>
                  </a:lnTo>
                  <a:lnTo>
                    <a:pt x="4582" y="6538"/>
                  </a:lnTo>
                  <a:lnTo>
                    <a:pt x="4601" y="6553"/>
                  </a:lnTo>
                  <a:lnTo>
                    <a:pt x="4620" y="6568"/>
                  </a:lnTo>
                  <a:lnTo>
                    <a:pt x="4639" y="6582"/>
                  </a:lnTo>
                  <a:lnTo>
                    <a:pt x="4659" y="6595"/>
                  </a:lnTo>
                  <a:lnTo>
                    <a:pt x="4680" y="6607"/>
                  </a:lnTo>
                  <a:lnTo>
                    <a:pt x="4702" y="6619"/>
                  </a:lnTo>
                  <a:lnTo>
                    <a:pt x="4723" y="6630"/>
                  </a:lnTo>
                  <a:lnTo>
                    <a:pt x="4744" y="6640"/>
                  </a:lnTo>
                  <a:lnTo>
                    <a:pt x="4766" y="6649"/>
                  </a:lnTo>
                  <a:lnTo>
                    <a:pt x="4789" y="6657"/>
                  </a:lnTo>
                  <a:lnTo>
                    <a:pt x="4811" y="6665"/>
                  </a:lnTo>
                  <a:lnTo>
                    <a:pt x="4834" y="6671"/>
                  </a:lnTo>
                  <a:lnTo>
                    <a:pt x="4857" y="6677"/>
                  </a:lnTo>
                  <a:lnTo>
                    <a:pt x="4881" y="6682"/>
                  </a:lnTo>
                  <a:lnTo>
                    <a:pt x="4904" y="6686"/>
                  </a:lnTo>
                  <a:lnTo>
                    <a:pt x="4928" y="6689"/>
                  </a:lnTo>
                  <a:lnTo>
                    <a:pt x="4952" y="6691"/>
                  </a:lnTo>
                  <a:lnTo>
                    <a:pt x="4976" y="6693"/>
                  </a:lnTo>
                  <a:lnTo>
                    <a:pt x="5000" y="6693"/>
                  </a:lnTo>
                  <a:lnTo>
                    <a:pt x="5024" y="6693"/>
                  </a:lnTo>
                  <a:lnTo>
                    <a:pt x="5048" y="6691"/>
                  </a:lnTo>
                  <a:lnTo>
                    <a:pt x="5072" y="6689"/>
                  </a:lnTo>
                  <a:lnTo>
                    <a:pt x="5096" y="6686"/>
                  </a:lnTo>
                  <a:lnTo>
                    <a:pt x="5119" y="6682"/>
                  </a:lnTo>
                  <a:lnTo>
                    <a:pt x="5143" y="6677"/>
                  </a:lnTo>
                  <a:lnTo>
                    <a:pt x="5166" y="6671"/>
                  </a:lnTo>
                  <a:lnTo>
                    <a:pt x="5189" y="6665"/>
                  </a:lnTo>
                  <a:lnTo>
                    <a:pt x="5211" y="6657"/>
                  </a:lnTo>
                  <a:lnTo>
                    <a:pt x="5234" y="6649"/>
                  </a:lnTo>
                  <a:lnTo>
                    <a:pt x="5256" y="6640"/>
                  </a:lnTo>
                  <a:lnTo>
                    <a:pt x="5277" y="6630"/>
                  </a:lnTo>
                  <a:lnTo>
                    <a:pt x="5298" y="6619"/>
                  </a:lnTo>
                  <a:lnTo>
                    <a:pt x="5320" y="6607"/>
                  </a:lnTo>
                  <a:lnTo>
                    <a:pt x="5341" y="6595"/>
                  </a:lnTo>
                  <a:lnTo>
                    <a:pt x="5361" y="6582"/>
                  </a:lnTo>
                  <a:lnTo>
                    <a:pt x="5380" y="6568"/>
                  </a:lnTo>
                  <a:lnTo>
                    <a:pt x="5399" y="6553"/>
                  </a:lnTo>
                  <a:lnTo>
                    <a:pt x="5418" y="6538"/>
                  </a:lnTo>
                  <a:lnTo>
                    <a:pt x="5435" y="6522"/>
                  </a:lnTo>
                  <a:lnTo>
                    <a:pt x="5453" y="6506"/>
                  </a:lnTo>
                  <a:lnTo>
                    <a:pt x="5469" y="6488"/>
                  </a:lnTo>
                  <a:lnTo>
                    <a:pt x="5485" y="6471"/>
                  </a:lnTo>
                  <a:lnTo>
                    <a:pt x="5500" y="6452"/>
                  </a:lnTo>
                  <a:lnTo>
                    <a:pt x="5515" y="6433"/>
                  </a:lnTo>
                  <a:lnTo>
                    <a:pt x="5529" y="6414"/>
                  </a:lnTo>
                  <a:lnTo>
                    <a:pt x="5542" y="6394"/>
                  </a:lnTo>
                  <a:lnTo>
                    <a:pt x="5554" y="6373"/>
                  </a:lnTo>
                  <a:lnTo>
                    <a:pt x="5566" y="6352"/>
                  </a:lnTo>
                  <a:lnTo>
                    <a:pt x="5576" y="6331"/>
                  </a:lnTo>
                  <a:lnTo>
                    <a:pt x="5586" y="6309"/>
                  </a:lnTo>
                  <a:lnTo>
                    <a:pt x="5596" y="6287"/>
                  </a:lnTo>
                  <a:lnTo>
                    <a:pt x="5604" y="6264"/>
                  </a:lnTo>
                  <a:lnTo>
                    <a:pt x="5611" y="6242"/>
                  </a:lnTo>
                  <a:lnTo>
                    <a:pt x="5618" y="6219"/>
                  </a:lnTo>
                  <a:lnTo>
                    <a:pt x="5624" y="6195"/>
                  </a:lnTo>
                  <a:lnTo>
                    <a:pt x="5629" y="6172"/>
                  </a:lnTo>
                  <a:lnTo>
                    <a:pt x="5633" y="6149"/>
                  </a:lnTo>
                  <a:lnTo>
                    <a:pt x="5636" y="6125"/>
                  </a:lnTo>
                  <a:lnTo>
                    <a:pt x="5638" y="6101"/>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4" name="Group 23">
            <a:extLst>
              <a:ext uri="{FF2B5EF4-FFF2-40B4-BE49-F238E27FC236}">
                <a16:creationId xmlns:a16="http://schemas.microsoft.com/office/drawing/2014/main" id="{5990F9F7-73E5-42DE-86BD-00D41420BB6E}"/>
              </a:ext>
            </a:extLst>
          </p:cNvPr>
          <p:cNvGrpSpPr/>
          <p:nvPr/>
        </p:nvGrpSpPr>
        <p:grpSpPr>
          <a:xfrm>
            <a:off x="10816516" y="1991362"/>
            <a:ext cx="896400" cy="896503"/>
            <a:chOff x="8624067" y="1760585"/>
            <a:chExt cx="633600" cy="633600"/>
          </a:xfrm>
        </p:grpSpPr>
        <p:sp>
          <p:nvSpPr>
            <p:cNvPr id="49"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7" name="Group 26">
            <a:extLst>
              <a:ext uri="{FF2B5EF4-FFF2-40B4-BE49-F238E27FC236}">
                <a16:creationId xmlns:a16="http://schemas.microsoft.com/office/drawing/2014/main" id="{5BB7E071-4403-4520-B0C8-E69EDAA6BBAB}"/>
              </a:ext>
            </a:extLst>
          </p:cNvPr>
          <p:cNvGrpSpPr/>
          <p:nvPr/>
        </p:nvGrpSpPr>
        <p:grpSpPr>
          <a:xfrm>
            <a:off x="10816516" y="4951393"/>
            <a:ext cx="896400" cy="896503"/>
            <a:chOff x="6359457" y="3559635"/>
            <a:chExt cx="633600" cy="633600"/>
          </a:xfrm>
        </p:grpSpPr>
        <p:sp>
          <p:nvSpPr>
            <p:cNvPr id="53" name="Google Shape;665;p7"/>
            <p:cNvSpPr/>
            <p:nvPr/>
          </p:nvSpPr>
          <p:spPr>
            <a:xfrm>
              <a:off x="6359457" y="3559635"/>
              <a:ext cx="633600" cy="633600"/>
            </a:xfrm>
            <a:custGeom>
              <a:avLst/>
              <a:gdLst/>
              <a:ahLst/>
              <a:cxnLst/>
              <a:rect l="l" t="t" r="r" b="b"/>
              <a:pathLst>
                <a:path w="10000" h="10000" extrusionOk="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4" name="Google Shape;666;p7"/>
            <p:cNvSpPr/>
            <p:nvPr/>
          </p:nvSpPr>
          <p:spPr>
            <a:xfrm>
              <a:off x="6359457" y="3559635"/>
              <a:ext cx="633600" cy="633600"/>
            </a:xfrm>
            <a:custGeom>
              <a:avLst/>
              <a:gdLst/>
              <a:ahLst/>
              <a:cxnLst/>
              <a:rect l="l" t="t" r="r" b="b"/>
              <a:pathLst>
                <a:path w="10000" h="10000" extrusionOk="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4" name="TextBox 33">
            <a:extLst>
              <a:ext uri="{FF2B5EF4-FFF2-40B4-BE49-F238E27FC236}">
                <a16:creationId xmlns:a16="http://schemas.microsoft.com/office/drawing/2014/main" id="{C766C03D-510D-463E-9996-54E1CA67771B}"/>
              </a:ext>
            </a:extLst>
          </p:cNvPr>
          <p:cNvSpPr txBox="1"/>
          <p:nvPr/>
        </p:nvSpPr>
        <p:spPr>
          <a:xfrm>
            <a:off x="3718560" y="2029089"/>
            <a:ext cx="1696720" cy="821050"/>
          </a:xfrm>
          <a:prstGeom prst="rect">
            <a:avLst/>
          </a:prstGeom>
          <a:noFill/>
        </p:spPr>
        <p:txBody>
          <a:bodyPr wrap="square" lIns="0" tIns="0" rIns="0" bIns="0" anchor="ctr">
            <a:normAutofit/>
          </a:bodyPr>
          <a:lstStyle/>
          <a:p>
            <a:pPr>
              <a:lnSpc>
                <a:spcPct val="114000"/>
              </a:lnSpc>
            </a:pPr>
            <a:r>
              <a:rPr lang="da-DK" sz="1600" b="1" dirty="0"/>
              <a:t>Step 2</a:t>
            </a:r>
            <a:br>
              <a:rPr lang="da-DK" sz="1600" b="1" dirty="0"/>
            </a:br>
            <a:r>
              <a:rPr lang="da-DK" sz="1600" b="1" dirty="0"/>
              <a:t>Stop the burn</a:t>
            </a:r>
            <a:endParaRPr lang="en-US" sz="1600" b="1" dirty="0"/>
          </a:p>
        </p:txBody>
      </p:sp>
      <p:sp>
        <p:nvSpPr>
          <p:cNvPr id="35" name="TextBox 34">
            <a:extLst>
              <a:ext uri="{FF2B5EF4-FFF2-40B4-BE49-F238E27FC236}">
                <a16:creationId xmlns:a16="http://schemas.microsoft.com/office/drawing/2014/main" id="{59FAB365-D14C-4F9F-9863-ACE4F315ED61}"/>
              </a:ext>
            </a:extLst>
          </p:cNvPr>
          <p:cNvSpPr txBox="1">
            <a:spLocks/>
          </p:cNvSpPr>
          <p:nvPr/>
        </p:nvSpPr>
        <p:spPr>
          <a:xfrm>
            <a:off x="5731902" y="1991362"/>
            <a:ext cx="4924447" cy="896503"/>
          </a:xfrm>
          <a:prstGeom prst="rect">
            <a:avLst/>
          </a:prstGeom>
          <a:noFill/>
        </p:spPr>
        <p:txBody>
          <a:bodyPr wrap="square" lIns="0" tIns="0" rIns="0" bIns="0">
            <a:noAutofit/>
          </a:bodyPr>
          <a:lstStyle/>
          <a:p>
            <a:pPr>
              <a:lnSpc>
                <a:spcPct val="114000"/>
              </a:lnSpc>
            </a:pPr>
            <a:r>
              <a:rPr lang="en-US" sz="1400" dirty="0"/>
              <a:t>Open talks with lenders for covenant relief and a $120M facility, while accelerating collection of receivables and clearing aged stock for cash.</a:t>
            </a:r>
          </a:p>
        </p:txBody>
      </p:sp>
      <p:cxnSp>
        <p:nvCxnSpPr>
          <p:cNvPr id="38" name="Straight Connector 37">
            <a:extLst>
              <a:ext uri="{FF2B5EF4-FFF2-40B4-BE49-F238E27FC236}">
                <a16:creationId xmlns:a16="http://schemas.microsoft.com/office/drawing/2014/main" id="{614CD9F3-BA0B-4354-8A26-4A38F3CFAC55}"/>
              </a:ext>
            </a:extLst>
          </p:cNvPr>
          <p:cNvCxnSpPr>
            <a:cxnSpLocks/>
          </p:cNvCxnSpPr>
          <p:nvPr/>
        </p:nvCxnSpPr>
        <p:spPr>
          <a:xfrm>
            <a:off x="5522791" y="2002137"/>
            <a:ext cx="0" cy="874952"/>
          </a:xfrm>
          <a:prstGeom prst="line">
            <a:avLst/>
          </a:prstGeom>
          <a:ln w="444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1E1080D-5ADC-48BC-929A-9216F422EFEA}"/>
              </a:ext>
            </a:extLst>
          </p:cNvPr>
          <p:cNvSpPr txBox="1"/>
          <p:nvPr/>
        </p:nvSpPr>
        <p:spPr>
          <a:xfrm>
            <a:off x="3718560" y="3509105"/>
            <a:ext cx="1696720" cy="821050"/>
          </a:xfrm>
          <a:prstGeom prst="rect">
            <a:avLst/>
          </a:prstGeom>
          <a:noFill/>
        </p:spPr>
        <p:txBody>
          <a:bodyPr wrap="square" lIns="0" tIns="0" rIns="0" bIns="0" anchor="ctr">
            <a:normAutofit/>
          </a:bodyPr>
          <a:lstStyle/>
          <a:p>
            <a:pPr>
              <a:lnSpc>
                <a:spcPct val="114000"/>
              </a:lnSpc>
            </a:pPr>
            <a:r>
              <a:rPr lang="da-DK" sz="1600" b="1" dirty="0"/>
              <a:t>Step 3</a:t>
            </a:r>
            <a:br>
              <a:rPr lang="da-DK" sz="1600" b="1" dirty="0"/>
            </a:br>
            <a:r>
              <a:rPr lang="da-DK" sz="1600" b="1" dirty="0"/>
              <a:t>Freeze spend</a:t>
            </a:r>
            <a:endParaRPr lang="en-US" sz="1600" b="1" dirty="0"/>
          </a:p>
        </p:txBody>
      </p:sp>
      <p:sp>
        <p:nvSpPr>
          <p:cNvPr id="40" name="TextBox 39">
            <a:extLst>
              <a:ext uri="{FF2B5EF4-FFF2-40B4-BE49-F238E27FC236}">
                <a16:creationId xmlns:a16="http://schemas.microsoft.com/office/drawing/2014/main" id="{C41DDA96-7A8F-42D0-9BA1-3896E3AF8E30}"/>
              </a:ext>
            </a:extLst>
          </p:cNvPr>
          <p:cNvSpPr txBox="1">
            <a:spLocks/>
          </p:cNvSpPr>
          <p:nvPr/>
        </p:nvSpPr>
        <p:spPr>
          <a:xfrm>
            <a:off x="5731902" y="3471377"/>
            <a:ext cx="4924447" cy="896503"/>
          </a:xfrm>
          <a:prstGeom prst="rect">
            <a:avLst/>
          </a:prstGeom>
          <a:noFill/>
        </p:spPr>
        <p:txBody>
          <a:bodyPr wrap="square" lIns="0" tIns="0" rIns="0" bIns="0">
            <a:noAutofit/>
          </a:bodyPr>
          <a:lstStyle/>
          <a:p>
            <a:pPr>
              <a:lnSpc>
                <a:spcPct val="114000"/>
              </a:lnSpc>
            </a:pPr>
            <a:r>
              <a:rPr lang="en-US" sz="1400" dirty="0"/>
              <a:t>Impose a discretionary-spend freeze, pause non-critical capital projects, and halt new hires outside revenue-critical roles to preserve runway.</a:t>
            </a:r>
          </a:p>
        </p:txBody>
      </p:sp>
      <p:cxnSp>
        <p:nvCxnSpPr>
          <p:cNvPr id="41" name="Straight Connector 40">
            <a:extLst>
              <a:ext uri="{FF2B5EF4-FFF2-40B4-BE49-F238E27FC236}">
                <a16:creationId xmlns:a16="http://schemas.microsoft.com/office/drawing/2014/main" id="{3363CB91-EF89-4A04-9166-BB72D35A68A1}"/>
              </a:ext>
            </a:extLst>
          </p:cNvPr>
          <p:cNvCxnSpPr>
            <a:cxnSpLocks/>
          </p:cNvCxnSpPr>
          <p:nvPr/>
        </p:nvCxnSpPr>
        <p:spPr>
          <a:xfrm>
            <a:off x="5522791" y="3482153"/>
            <a:ext cx="0" cy="874952"/>
          </a:xfrm>
          <a:prstGeom prst="line">
            <a:avLst/>
          </a:prstGeom>
          <a:ln w="444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5257A289-1AE4-4D6E-99A7-1CD965212D86}"/>
              </a:ext>
            </a:extLst>
          </p:cNvPr>
          <p:cNvSpPr txBox="1"/>
          <p:nvPr/>
        </p:nvSpPr>
        <p:spPr>
          <a:xfrm>
            <a:off x="3718560" y="4989120"/>
            <a:ext cx="1696720" cy="821050"/>
          </a:xfrm>
          <a:prstGeom prst="rect">
            <a:avLst/>
          </a:prstGeom>
          <a:noFill/>
        </p:spPr>
        <p:txBody>
          <a:bodyPr wrap="square" lIns="0" tIns="0" rIns="0" bIns="0" anchor="ctr">
            <a:normAutofit/>
          </a:bodyPr>
          <a:lstStyle/>
          <a:p>
            <a:pPr>
              <a:lnSpc>
                <a:spcPct val="114000"/>
              </a:lnSpc>
            </a:pPr>
            <a:r>
              <a:rPr lang="da-DK" sz="1600" b="1" dirty="0"/>
              <a:t>Step 4</a:t>
            </a:r>
            <a:br>
              <a:rPr lang="da-DK" sz="1600" b="1" dirty="0"/>
            </a:br>
            <a:r>
              <a:rPr lang="da-DK" sz="1600" b="1" dirty="0"/>
              <a:t>Quick wins</a:t>
            </a:r>
            <a:endParaRPr lang="en-US" sz="1600" b="1" dirty="0"/>
          </a:p>
        </p:txBody>
      </p:sp>
      <p:sp>
        <p:nvSpPr>
          <p:cNvPr id="43" name="TextBox 42">
            <a:extLst>
              <a:ext uri="{FF2B5EF4-FFF2-40B4-BE49-F238E27FC236}">
                <a16:creationId xmlns:a16="http://schemas.microsoft.com/office/drawing/2014/main" id="{812F6005-9D84-4A71-929C-0DAA634C0407}"/>
              </a:ext>
            </a:extLst>
          </p:cNvPr>
          <p:cNvSpPr txBox="1">
            <a:spLocks/>
          </p:cNvSpPr>
          <p:nvPr/>
        </p:nvSpPr>
        <p:spPr>
          <a:xfrm>
            <a:off x="5731902" y="4951393"/>
            <a:ext cx="4924447" cy="896503"/>
          </a:xfrm>
          <a:prstGeom prst="rect">
            <a:avLst/>
          </a:prstGeom>
          <a:noFill/>
        </p:spPr>
        <p:txBody>
          <a:bodyPr wrap="square" lIns="0" tIns="0" rIns="0" bIns="0">
            <a:noAutofit/>
          </a:bodyPr>
          <a:lstStyle/>
          <a:p>
            <a:pPr>
              <a:lnSpc>
                <a:spcPct val="114000"/>
              </a:lnSpc>
            </a:pPr>
            <a:r>
              <a:rPr lang="en-US" sz="1400" dirty="0"/>
              <a:t>Launch a focused set of 90-day quick wins — pricing fixes, markdown discipline, and vendor terms — to show early momentum to the board and lenders.</a:t>
            </a:r>
          </a:p>
        </p:txBody>
      </p:sp>
      <p:cxnSp>
        <p:nvCxnSpPr>
          <p:cNvPr id="44" name="Straight Connector 43">
            <a:extLst>
              <a:ext uri="{FF2B5EF4-FFF2-40B4-BE49-F238E27FC236}">
                <a16:creationId xmlns:a16="http://schemas.microsoft.com/office/drawing/2014/main" id="{2B29D6FC-26DD-4ADF-B2CF-228570B983F3}"/>
              </a:ext>
            </a:extLst>
          </p:cNvPr>
          <p:cNvCxnSpPr>
            <a:cxnSpLocks/>
          </p:cNvCxnSpPr>
          <p:nvPr/>
        </p:nvCxnSpPr>
        <p:spPr>
          <a:xfrm>
            <a:off x="5522791" y="4962168"/>
            <a:ext cx="0" cy="874952"/>
          </a:xfrm>
          <a:prstGeom prst="line">
            <a:avLst/>
          </a:prstGeom>
          <a:ln w="444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Footer Placeholder 2">
            <a:extLst>
              <a:ext uri="{FF2B5EF4-FFF2-40B4-BE49-F238E27FC236}">
                <a16:creationId xmlns:a16="http://schemas.microsoft.com/office/drawing/2014/main" id="{AE7080C8-50C7-946B-9FA3-ACFAD300656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646558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Stabilize: Four Immediate Actions</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22</a:t>
            </a:fld>
            <a:endParaRPr lang="en-PH" dirty="0"/>
          </a:p>
        </p:txBody>
      </p:sp>
      <p:grpSp>
        <p:nvGrpSpPr>
          <p:cNvPr id="40" name="Group 39">
            <a:extLst>
              <a:ext uri="{FF2B5EF4-FFF2-40B4-BE49-F238E27FC236}">
                <a16:creationId xmlns:a16="http://schemas.microsoft.com/office/drawing/2014/main" id="{1A460FF8-E177-4625-BBC8-74F2990C79CC}"/>
              </a:ext>
            </a:extLst>
          </p:cNvPr>
          <p:cNvGrpSpPr/>
          <p:nvPr/>
        </p:nvGrpSpPr>
        <p:grpSpPr>
          <a:xfrm>
            <a:off x="295276" y="1473467"/>
            <a:ext cx="666256" cy="666256"/>
            <a:chOff x="8624067" y="1760585"/>
            <a:chExt cx="633600" cy="633600"/>
          </a:xfrm>
        </p:grpSpPr>
        <p:sp>
          <p:nvSpPr>
            <p:cNvPr id="48"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3" name="Group 42">
            <a:extLst>
              <a:ext uri="{FF2B5EF4-FFF2-40B4-BE49-F238E27FC236}">
                <a16:creationId xmlns:a16="http://schemas.microsoft.com/office/drawing/2014/main" id="{796317C2-5320-4DA9-B586-DECCFDD6ACA9}"/>
              </a:ext>
            </a:extLst>
          </p:cNvPr>
          <p:cNvGrpSpPr/>
          <p:nvPr/>
        </p:nvGrpSpPr>
        <p:grpSpPr>
          <a:xfrm>
            <a:off x="3245215" y="1473467"/>
            <a:ext cx="666256" cy="666256"/>
            <a:chOff x="2962542" y="4459160"/>
            <a:chExt cx="633600" cy="633600"/>
          </a:xfrm>
        </p:grpSpPr>
        <p:sp>
          <p:nvSpPr>
            <p:cNvPr id="50" name="Google Shape;707;p7"/>
            <p:cNvSpPr/>
            <p:nvPr/>
          </p:nvSpPr>
          <p:spPr>
            <a:xfrm>
              <a:off x="2962542" y="4459160"/>
              <a:ext cx="633600" cy="633600"/>
            </a:xfrm>
            <a:custGeom>
              <a:avLst/>
              <a:gdLst/>
              <a:ahLst/>
              <a:cxnLst/>
              <a:rect l="l" t="t" r="r" b="b"/>
              <a:pathLst>
                <a:path w="10000" h="10000" extrusionOk="0">
                  <a:moveTo>
                    <a:pt x="5000" y="1350"/>
                  </a:moveTo>
                  <a:lnTo>
                    <a:pt x="8221" y="3175"/>
                  </a:lnTo>
                  <a:lnTo>
                    <a:pt x="5000" y="5000"/>
                  </a:lnTo>
                  <a:lnTo>
                    <a:pt x="1779" y="3175"/>
                  </a:lnTo>
                  <a:lnTo>
                    <a:pt x="5000" y="1350"/>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708;p7"/>
            <p:cNvSpPr/>
            <p:nvPr/>
          </p:nvSpPr>
          <p:spPr>
            <a:xfrm>
              <a:off x="2962542" y="4459160"/>
              <a:ext cx="633600" cy="633600"/>
            </a:xfrm>
            <a:custGeom>
              <a:avLst/>
              <a:gdLst/>
              <a:ahLst/>
              <a:cxnLst/>
              <a:rect l="l" t="t" r="r" b="b"/>
              <a:pathLst>
                <a:path w="10000" h="10000" extrusionOk="0">
                  <a:moveTo>
                    <a:pt x="1656" y="2957"/>
                  </a:moveTo>
                  <a:lnTo>
                    <a:pt x="4877" y="1132"/>
                  </a:lnTo>
                  <a:lnTo>
                    <a:pt x="4906" y="1118"/>
                  </a:lnTo>
                  <a:lnTo>
                    <a:pt x="4936" y="1108"/>
                  </a:lnTo>
                  <a:lnTo>
                    <a:pt x="4968" y="1102"/>
                  </a:lnTo>
                  <a:lnTo>
                    <a:pt x="5000" y="1100"/>
                  </a:lnTo>
                  <a:lnTo>
                    <a:pt x="5032" y="1102"/>
                  </a:lnTo>
                  <a:lnTo>
                    <a:pt x="5064" y="1108"/>
                  </a:lnTo>
                  <a:lnTo>
                    <a:pt x="5094" y="1118"/>
                  </a:lnTo>
                  <a:lnTo>
                    <a:pt x="5123" y="1132"/>
                  </a:lnTo>
                  <a:lnTo>
                    <a:pt x="8344" y="2957"/>
                  </a:lnTo>
                  <a:lnTo>
                    <a:pt x="8372" y="2976"/>
                  </a:lnTo>
                  <a:lnTo>
                    <a:pt x="8397" y="2997"/>
                  </a:lnTo>
                  <a:lnTo>
                    <a:pt x="8419" y="3022"/>
                  </a:lnTo>
                  <a:lnTo>
                    <a:pt x="8437" y="3049"/>
                  </a:lnTo>
                  <a:lnTo>
                    <a:pt x="8452" y="3079"/>
                  </a:lnTo>
                  <a:lnTo>
                    <a:pt x="8462" y="3110"/>
                  </a:lnTo>
                  <a:lnTo>
                    <a:pt x="8469" y="3142"/>
                  </a:lnTo>
                  <a:lnTo>
                    <a:pt x="8471" y="3175"/>
                  </a:lnTo>
                  <a:lnTo>
                    <a:pt x="8471" y="6825"/>
                  </a:lnTo>
                  <a:lnTo>
                    <a:pt x="8469" y="6858"/>
                  </a:lnTo>
                  <a:lnTo>
                    <a:pt x="8462" y="6890"/>
                  </a:lnTo>
                  <a:lnTo>
                    <a:pt x="8452" y="6921"/>
                  </a:lnTo>
                  <a:lnTo>
                    <a:pt x="8437" y="6951"/>
                  </a:lnTo>
                  <a:lnTo>
                    <a:pt x="8419" y="6978"/>
                  </a:lnTo>
                  <a:lnTo>
                    <a:pt x="8397" y="7003"/>
                  </a:lnTo>
                  <a:lnTo>
                    <a:pt x="8372" y="7024"/>
                  </a:lnTo>
                  <a:lnTo>
                    <a:pt x="8344" y="7043"/>
                  </a:lnTo>
                  <a:lnTo>
                    <a:pt x="5123" y="8868"/>
                  </a:lnTo>
                  <a:lnTo>
                    <a:pt x="5107" y="8875"/>
                  </a:lnTo>
                  <a:lnTo>
                    <a:pt x="5096" y="8881"/>
                  </a:lnTo>
                  <a:lnTo>
                    <a:pt x="5095" y="8881"/>
                  </a:lnTo>
                  <a:lnTo>
                    <a:pt x="5094" y="8882"/>
                  </a:lnTo>
                  <a:lnTo>
                    <a:pt x="5077" y="8887"/>
                  </a:lnTo>
                  <a:lnTo>
                    <a:pt x="5065" y="8891"/>
                  </a:lnTo>
                  <a:lnTo>
                    <a:pt x="5064" y="8892"/>
                  </a:lnTo>
                  <a:lnTo>
                    <a:pt x="5064" y="8892"/>
                  </a:lnTo>
                  <a:lnTo>
                    <a:pt x="5043" y="8896"/>
                  </a:lnTo>
                  <a:lnTo>
                    <a:pt x="5033" y="8898"/>
                  </a:lnTo>
                  <a:lnTo>
                    <a:pt x="5032" y="8898"/>
                  </a:lnTo>
                  <a:lnTo>
                    <a:pt x="5032" y="8898"/>
                  </a:lnTo>
                  <a:lnTo>
                    <a:pt x="5000" y="8900"/>
                  </a:lnTo>
                  <a:lnTo>
                    <a:pt x="4968" y="8898"/>
                  </a:lnTo>
                  <a:lnTo>
                    <a:pt x="4968" y="8898"/>
                  </a:lnTo>
                  <a:lnTo>
                    <a:pt x="4967" y="8898"/>
                  </a:lnTo>
                  <a:lnTo>
                    <a:pt x="4957" y="8896"/>
                  </a:lnTo>
                  <a:lnTo>
                    <a:pt x="4936" y="8892"/>
                  </a:lnTo>
                  <a:lnTo>
                    <a:pt x="4936" y="8892"/>
                  </a:lnTo>
                  <a:lnTo>
                    <a:pt x="4935" y="8891"/>
                  </a:lnTo>
                  <a:lnTo>
                    <a:pt x="4923" y="8887"/>
                  </a:lnTo>
                  <a:lnTo>
                    <a:pt x="4906" y="8882"/>
                  </a:lnTo>
                  <a:lnTo>
                    <a:pt x="4905" y="8881"/>
                  </a:lnTo>
                  <a:lnTo>
                    <a:pt x="4904" y="8881"/>
                  </a:lnTo>
                  <a:lnTo>
                    <a:pt x="4893" y="8875"/>
                  </a:lnTo>
                  <a:lnTo>
                    <a:pt x="4877" y="8868"/>
                  </a:lnTo>
                  <a:lnTo>
                    <a:pt x="1656" y="7043"/>
                  </a:lnTo>
                  <a:lnTo>
                    <a:pt x="1628" y="7024"/>
                  </a:lnTo>
                  <a:lnTo>
                    <a:pt x="1603" y="7003"/>
                  </a:lnTo>
                  <a:lnTo>
                    <a:pt x="1581" y="6978"/>
                  </a:lnTo>
                  <a:lnTo>
                    <a:pt x="1563" y="6951"/>
                  </a:lnTo>
                  <a:lnTo>
                    <a:pt x="1548" y="6921"/>
                  </a:lnTo>
                  <a:lnTo>
                    <a:pt x="1538" y="6890"/>
                  </a:lnTo>
                  <a:lnTo>
                    <a:pt x="1531" y="6858"/>
                  </a:lnTo>
                  <a:lnTo>
                    <a:pt x="1529" y="6825"/>
                  </a:lnTo>
                  <a:lnTo>
                    <a:pt x="1529" y="3175"/>
                  </a:lnTo>
                  <a:lnTo>
                    <a:pt x="1531" y="3142"/>
                  </a:lnTo>
                  <a:lnTo>
                    <a:pt x="1538" y="3110"/>
                  </a:lnTo>
                  <a:lnTo>
                    <a:pt x="1548" y="3079"/>
                  </a:lnTo>
                  <a:lnTo>
                    <a:pt x="1563" y="3049"/>
                  </a:lnTo>
                  <a:lnTo>
                    <a:pt x="1581" y="3022"/>
                  </a:lnTo>
                  <a:lnTo>
                    <a:pt x="1603" y="2997"/>
                  </a:lnTo>
                  <a:lnTo>
                    <a:pt x="1628" y="2976"/>
                  </a:lnTo>
                  <a:lnTo>
                    <a:pt x="1656" y="2957"/>
                  </a:lnTo>
                  <a:close/>
                  <a:moveTo>
                    <a:pt x="7971" y="3604"/>
                  </a:moveTo>
                  <a:lnTo>
                    <a:pt x="5250" y="5146"/>
                  </a:lnTo>
                  <a:lnTo>
                    <a:pt x="5250" y="8221"/>
                  </a:lnTo>
                  <a:lnTo>
                    <a:pt x="7971" y="6679"/>
                  </a:lnTo>
                  <a:lnTo>
                    <a:pt x="7971" y="3604"/>
                  </a:lnTo>
                  <a:close/>
                  <a:moveTo>
                    <a:pt x="7714" y="3175"/>
                  </a:moveTo>
                  <a:lnTo>
                    <a:pt x="5000" y="1637"/>
                  </a:lnTo>
                  <a:lnTo>
                    <a:pt x="2286" y="3175"/>
                  </a:lnTo>
                  <a:lnTo>
                    <a:pt x="5000" y="4713"/>
                  </a:lnTo>
                  <a:lnTo>
                    <a:pt x="7714" y="3175"/>
                  </a:lnTo>
                  <a:close/>
                  <a:moveTo>
                    <a:pt x="4750" y="5146"/>
                  </a:moveTo>
                  <a:lnTo>
                    <a:pt x="2029" y="3604"/>
                  </a:lnTo>
                  <a:lnTo>
                    <a:pt x="2029" y="6679"/>
                  </a:lnTo>
                  <a:lnTo>
                    <a:pt x="4750" y="8221"/>
                  </a:lnTo>
                  <a:lnTo>
                    <a:pt x="4750" y="5146"/>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5" name="Group 24">
            <a:extLst>
              <a:ext uri="{FF2B5EF4-FFF2-40B4-BE49-F238E27FC236}">
                <a16:creationId xmlns:a16="http://schemas.microsoft.com/office/drawing/2014/main" id="{15D50099-64B0-4008-AEC6-54410F3DCF2E}"/>
              </a:ext>
            </a:extLst>
          </p:cNvPr>
          <p:cNvGrpSpPr/>
          <p:nvPr/>
        </p:nvGrpSpPr>
        <p:grpSpPr>
          <a:xfrm>
            <a:off x="6195154" y="1473467"/>
            <a:ext cx="666256" cy="666256"/>
            <a:chOff x="1830237" y="5358687"/>
            <a:chExt cx="633600" cy="633600"/>
          </a:xfrm>
        </p:grpSpPr>
        <p:sp>
          <p:nvSpPr>
            <p:cNvPr id="52" name="Google Shape;701;p7"/>
            <p:cNvSpPr/>
            <p:nvPr/>
          </p:nvSpPr>
          <p:spPr>
            <a:xfrm>
              <a:off x="1830237" y="5358687"/>
              <a:ext cx="633600" cy="633600"/>
            </a:xfrm>
            <a:custGeom>
              <a:avLst/>
              <a:gdLst/>
              <a:ahLst/>
              <a:cxnLst/>
              <a:rect l="l" t="t" r="r" b="b"/>
              <a:pathLst>
                <a:path w="10000" h="10000" extrusionOk="0">
                  <a:moveTo>
                    <a:pt x="4771" y="4084"/>
                  </a:moveTo>
                  <a:lnTo>
                    <a:pt x="4771" y="4108"/>
                  </a:lnTo>
                  <a:lnTo>
                    <a:pt x="4769" y="4131"/>
                  </a:lnTo>
                  <a:lnTo>
                    <a:pt x="4767" y="4155"/>
                  </a:lnTo>
                  <a:lnTo>
                    <a:pt x="4764" y="4178"/>
                  </a:lnTo>
                  <a:lnTo>
                    <a:pt x="4760" y="4201"/>
                  </a:lnTo>
                  <a:lnTo>
                    <a:pt x="4755" y="4224"/>
                  </a:lnTo>
                  <a:lnTo>
                    <a:pt x="4750" y="4247"/>
                  </a:lnTo>
                  <a:lnTo>
                    <a:pt x="4743" y="4270"/>
                  </a:lnTo>
                  <a:lnTo>
                    <a:pt x="4736" y="4292"/>
                  </a:lnTo>
                  <a:lnTo>
                    <a:pt x="4728" y="4314"/>
                  </a:lnTo>
                  <a:lnTo>
                    <a:pt x="4719" y="4336"/>
                  </a:lnTo>
                  <a:lnTo>
                    <a:pt x="4709" y="4357"/>
                  </a:lnTo>
                  <a:lnTo>
                    <a:pt x="4698" y="4378"/>
                  </a:lnTo>
                  <a:lnTo>
                    <a:pt x="4687" y="4399"/>
                  </a:lnTo>
                  <a:lnTo>
                    <a:pt x="4675" y="4419"/>
                  </a:lnTo>
                  <a:lnTo>
                    <a:pt x="4662" y="4439"/>
                  </a:lnTo>
                  <a:lnTo>
                    <a:pt x="4648" y="4458"/>
                  </a:lnTo>
                  <a:lnTo>
                    <a:pt x="4634" y="4477"/>
                  </a:lnTo>
                  <a:lnTo>
                    <a:pt x="4618" y="4495"/>
                  </a:lnTo>
                  <a:lnTo>
                    <a:pt x="4603" y="4513"/>
                  </a:lnTo>
                  <a:lnTo>
                    <a:pt x="4586" y="4529"/>
                  </a:lnTo>
                  <a:lnTo>
                    <a:pt x="4570" y="4546"/>
                  </a:lnTo>
                  <a:lnTo>
                    <a:pt x="4552" y="4561"/>
                  </a:lnTo>
                  <a:lnTo>
                    <a:pt x="4534" y="4576"/>
                  </a:lnTo>
                  <a:lnTo>
                    <a:pt x="4515" y="4590"/>
                  </a:lnTo>
                  <a:lnTo>
                    <a:pt x="4496" y="4604"/>
                  </a:lnTo>
                  <a:lnTo>
                    <a:pt x="4476" y="4617"/>
                  </a:lnTo>
                  <a:lnTo>
                    <a:pt x="4456" y="4629"/>
                  </a:lnTo>
                  <a:lnTo>
                    <a:pt x="4435" y="4641"/>
                  </a:lnTo>
                  <a:lnTo>
                    <a:pt x="4414" y="4651"/>
                  </a:lnTo>
                  <a:lnTo>
                    <a:pt x="4393" y="4661"/>
                  </a:lnTo>
                  <a:lnTo>
                    <a:pt x="4371" y="4670"/>
                  </a:lnTo>
                  <a:lnTo>
                    <a:pt x="4349" y="4679"/>
                  </a:lnTo>
                  <a:lnTo>
                    <a:pt x="4327" y="4686"/>
                  </a:lnTo>
                  <a:lnTo>
                    <a:pt x="4304" y="4692"/>
                  </a:lnTo>
                  <a:lnTo>
                    <a:pt x="4281" y="4698"/>
                  </a:lnTo>
                  <a:lnTo>
                    <a:pt x="4258" y="4703"/>
                  </a:lnTo>
                  <a:lnTo>
                    <a:pt x="4235" y="4707"/>
                  </a:lnTo>
                  <a:lnTo>
                    <a:pt x="4212" y="4710"/>
                  </a:lnTo>
                  <a:lnTo>
                    <a:pt x="4188" y="4712"/>
                  </a:lnTo>
                  <a:lnTo>
                    <a:pt x="4165" y="4714"/>
                  </a:lnTo>
                  <a:lnTo>
                    <a:pt x="4141" y="4714"/>
                  </a:lnTo>
                  <a:lnTo>
                    <a:pt x="4117" y="4714"/>
                  </a:lnTo>
                  <a:lnTo>
                    <a:pt x="4094" y="4712"/>
                  </a:lnTo>
                  <a:lnTo>
                    <a:pt x="4071" y="4710"/>
                  </a:lnTo>
                  <a:lnTo>
                    <a:pt x="4047" y="4707"/>
                  </a:lnTo>
                  <a:lnTo>
                    <a:pt x="4024" y="4703"/>
                  </a:lnTo>
                  <a:lnTo>
                    <a:pt x="4001" y="4698"/>
                  </a:lnTo>
                  <a:lnTo>
                    <a:pt x="3978" y="4692"/>
                  </a:lnTo>
                  <a:lnTo>
                    <a:pt x="3956" y="4686"/>
                  </a:lnTo>
                  <a:lnTo>
                    <a:pt x="3933" y="4679"/>
                  </a:lnTo>
                  <a:lnTo>
                    <a:pt x="3911" y="4670"/>
                  </a:lnTo>
                  <a:lnTo>
                    <a:pt x="3889" y="4661"/>
                  </a:lnTo>
                  <a:lnTo>
                    <a:pt x="3868" y="4651"/>
                  </a:lnTo>
                  <a:lnTo>
                    <a:pt x="3847" y="4641"/>
                  </a:lnTo>
                  <a:lnTo>
                    <a:pt x="3826" y="4629"/>
                  </a:lnTo>
                  <a:lnTo>
                    <a:pt x="3806" y="4617"/>
                  </a:lnTo>
                  <a:lnTo>
                    <a:pt x="3786" y="4604"/>
                  </a:lnTo>
                  <a:lnTo>
                    <a:pt x="3767" y="4590"/>
                  </a:lnTo>
                  <a:lnTo>
                    <a:pt x="3748" y="4576"/>
                  </a:lnTo>
                  <a:lnTo>
                    <a:pt x="3730" y="4561"/>
                  </a:lnTo>
                  <a:lnTo>
                    <a:pt x="3713" y="4546"/>
                  </a:lnTo>
                  <a:lnTo>
                    <a:pt x="3696" y="4529"/>
                  </a:lnTo>
                  <a:lnTo>
                    <a:pt x="3680" y="4513"/>
                  </a:lnTo>
                  <a:lnTo>
                    <a:pt x="3664" y="4495"/>
                  </a:lnTo>
                  <a:lnTo>
                    <a:pt x="3649" y="4477"/>
                  </a:lnTo>
                  <a:lnTo>
                    <a:pt x="3635" y="4458"/>
                  </a:lnTo>
                  <a:lnTo>
                    <a:pt x="3621" y="4439"/>
                  </a:lnTo>
                  <a:lnTo>
                    <a:pt x="3608" y="4419"/>
                  </a:lnTo>
                  <a:lnTo>
                    <a:pt x="3596" y="4399"/>
                  </a:lnTo>
                  <a:lnTo>
                    <a:pt x="3585" y="4378"/>
                  </a:lnTo>
                  <a:lnTo>
                    <a:pt x="3574" y="4357"/>
                  </a:lnTo>
                  <a:lnTo>
                    <a:pt x="3564" y="4336"/>
                  </a:lnTo>
                  <a:lnTo>
                    <a:pt x="3555" y="4314"/>
                  </a:lnTo>
                  <a:lnTo>
                    <a:pt x="3547" y="4292"/>
                  </a:lnTo>
                  <a:lnTo>
                    <a:pt x="3540" y="4270"/>
                  </a:lnTo>
                  <a:lnTo>
                    <a:pt x="3533" y="4247"/>
                  </a:lnTo>
                  <a:lnTo>
                    <a:pt x="3528" y="4224"/>
                  </a:lnTo>
                  <a:lnTo>
                    <a:pt x="3523" y="4201"/>
                  </a:lnTo>
                  <a:lnTo>
                    <a:pt x="3519" y="4178"/>
                  </a:lnTo>
                  <a:lnTo>
                    <a:pt x="3516" y="4155"/>
                  </a:lnTo>
                  <a:lnTo>
                    <a:pt x="3514" y="4131"/>
                  </a:lnTo>
                  <a:lnTo>
                    <a:pt x="3512" y="4108"/>
                  </a:lnTo>
                  <a:lnTo>
                    <a:pt x="3512" y="4084"/>
                  </a:lnTo>
                  <a:lnTo>
                    <a:pt x="3512" y="4060"/>
                  </a:lnTo>
                  <a:lnTo>
                    <a:pt x="3514" y="4037"/>
                  </a:lnTo>
                  <a:lnTo>
                    <a:pt x="3516" y="4014"/>
                  </a:lnTo>
                  <a:lnTo>
                    <a:pt x="3519" y="3990"/>
                  </a:lnTo>
                  <a:lnTo>
                    <a:pt x="3523" y="3967"/>
                  </a:lnTo>
                  <a:lnTo>
                    <a:pt x="3528" y="3944"/>
                  </a:lnTo>
                  <a:lnTo>
                    <a:pt x="3533" y="3921"/>
                  </a:lnTo>
                  <a:lnTo>
                    <a:pt x="3540" y="3899"/>
                  </a:lnTo>
                  <a:lnTo>
                    <a:pt x="3547" y="3876"/>
                  </a:lnTo>
                  <a:lnTo>
                    <a:pt x="3555" y="3854"/>
                  </a:lnTo>
                  <a:lnTo>
                    <a:pt x="3564" y="3832"/>
                  </a:lnTo>
                  <a:lnTo>
                    <a:pt x="3574" y="3811"/>
                  </a:lnTo>
                  <a:lnTo>
                    <a:pt x="3585" y="3790"/>
                  </a:lnTo>
                  <a:lnTo>
                    <a:pt x="3596" y="3769"/>
                  </a:lnTo>
                  <a:lnTo>
                    <a:pt x="3608" y="3749"/>
                  </a:lnTo>
                  <a:lnTo>
                    <a:pt x="3621" y="3729"/>
                  </a:lnTo>
                  <a:lnTo>
                    <a:pt x="3635" y="3710"/>
                  </a:lnTo>
                  <a:lnTo>
                    <a:pt x="3649" y="3691"/>
                  </a:lnTo>
                  <a:lnTo>
                    <a:pt x="3664" y="3673"/>
                  </a:lnTo>
                  <a:lnTo>
                    <a:pt x="3680" y="3655"/>
                  </a:lnTo>
                  <a:lnTo>
                    <a:pt x="3696" y="3639"/>
                  </a:lnTo>
                  <a:lnTo>
                    <a:pt x="3713" y="3622"/>
                  </a:lnTo>
                  <a:lnTo>
                    <a:pt x="3730" y="3607"/>
                  </a:lnTo>
                  <a:lnTo>
                    <a:pt x="3748" y="3592"/>
                  </a:lnTo>
                  <a:lnTo>
                    <a:pt x="3767" y="3578"/>
                  </a:lnTo>
                  <a:lnTo>
                    <a:pt x="3786" y="3564"/>
                  </a:lnTo>
                  <a:lnTo>
                    <a:pt x="3806" y="3551"/>
                  </a:lnTo>
                  <a:lnTo>
                    <a:pt x="3826" y="3539"/>
                  </a:lnTo>
                  <a:lnTo>
                    <a:pt x="3847" y="3527"/>
                  </a:lnTo>
                  <a:lnTo>
                    <a:pt x="3868" y="3517"/>
                  </a:lnTo>
                  <a:lnTo>
                    <a:pt x="3889" y="3507"/>
                  </a:lnTo>
                  <a:lnTo>
                    <a:pt x="3911" y="3498"/>
                  </a:lnTo>
                  <a:lnTo>
                    <a:pt x="3933" y="3489"/>
                  </a:lnTo>
                  <a:lnTo>
                    <a:pt x="3956" y="3482"/>
                  </a:lnTo>
                  <a:lnTo>
                    <a:pt x="3978" y="3476"/>
                  </a:lnTo>
                  <a:lnTo>
                    <a:pt x="4001" y="3470"/>
                  </a:lnTo>
                  <a:lnTo>
                    <a:pt x="4024" y="3465"/>
                  </a:lnTo>
                  <a:lnTo>
                    <a:pt x="4047" y="3461"/>
                  </a:lnTo>
                  <a:lnTo>
                    <a:pt x="4071" y="3458"/>
                  </a:lnTo>
                  <a:lnTo>
                    <a:pt x="4094" y="3456"/>
                  </a:lnTo>
                  <a:lnTo>
                    <a:pt x="4117" y="3454"/>
                  </a:lnTo>
                  <a:lnTo>
                    <a:pt x="4141" y="3454"/>
                  </a:lnTo>
                  <a:lnTo>
                    <a:pt x="4165" y="3454"/>
                  </a:lnTo>
                  <a:lnTo>
                    <a:pt x="4188" y="3456"/>
                  </a:lnTo>
                  <a:lnTo>
                    <a:pt x="4212" y="3458"/>
                  </a:lnTo>
                  <a:lnTo>
                    <a:pt x="4235" y="3461"/>
                  </a:lnTo>
                  <a:lnTo>
                    <a:pt x="4258" y="3465"/>
                  </a:lnTo>
                  <a:lnTo>
                    <a:pt x="4281" y="3470"/>
                  </a:lnTo>
                  <a:lnTo>
                    <a:pt x="4304" y="3475"/>
                  </a:lnTo>
                  <a:lnTo>
                    <a:pt x="4327" y="3482"/>
                  </a:lnTo>
                  <a:lnTo>
                    <a:pt x="4349" y="3489"/>
                  </a:lnTo>
                  <a:lnTo>
                    <a:pt x="4371" y="3498"/>
                  </a:lnTo>
                  <a:lnTo>
                    <a:pt x="4393" y="3507"/>
                  </a:lnTo>
                  <a:lnTo>
                    <a:pt x="4414" y="3517"/>
                  </a:lnTo>
                  <a:lnTo>
                    <a:pt x="4435" y="3527"/>
                  </a:lnTo>
                  <a:lnTo>
                    <a:pt x="4456" y="3539"/>
                  </a:lnTo>
                  <a:lnTo>
                    <a:pt x="4476" y="3551"/>
                  </a:lnTo>
                  <a:lnTo>
                    <a:pt x="4496" y="3564"/>
                  </a:lnTo>
                  <a:lnTo>
                    <a:pt x="4515" y="3578"/>
                  </a:lnTo>
                  <a:lnTo>
                    <a:pt x="4534" y="3592"/>
                  </a:lnTo>
                  <a:lnTo>
                    <a:pt x="4552" y="3607"/>
                  </a:lnTo>
                  <a:lnTo>
                    <a:pt x="4570" y="3622"/>
                  </a:lnTo>
                  <a:lnTo>
                    <a:pt x="4586" y="3639"/>
                  </a:lnTo>
                  <a:lnTo>
                    <a:pt x="4603" y="3655"/>
                  </a:lnTo>
                  <a:lnTo>
                    <a:pt x="4618" y="3673"/>
                  </a:lnTo>
                  <a:lnTo>
                    <a:pt x="4634" y="3691"/>
                  </a:lnTo>
                  <a:lnTo>
                    <a:pt x="4648" y="3710"/>
                  </a:lnTo>
                  <a:lnTo>
                    <a:pt x="4662" y="3729"/>
                  </a:lnTo>
                  <a:lnTo>
                    <a:pt x="4675" y="3749"/>
                  </a:lnTo>
                  <a:lnTo>
                    <a:pt x="4687" y="3769"/>
                  </a:lnTo>
                  <a:lnTo>
                    <a:pt x="4698" y="3790"/>
                  </a:lnTo>
                  <a:lnTo>
                    <a:pt x="4709" y="3811"/>
                  </a:lnTo>
                  <a:lnTo>
                    <a:pt x="4719" y="3832"/>
                  </a:lnTo>
                  <a:lnTo>
                    <a:pt x="4728" y="3854"/>
                  </a:lnTo>
                  <a:lnTo>
                    <a:pt x="4736" y="3876"/>
                  </a:lnTo>
                  <a:lnTo>
                    <a:pt x="4743" y="3899"/>
                  </a:lnTo>
                  <a:lnTo>
                    <a:pt x="4750" y="3921"/>
                  </a:lnTo>
                  <a:lnTo>
                    <a:pt x="4755" y="3944"/>
                  </a:lnTo>
                  <a:lnTo>
                    <a:pt x="4760" y="3967"/>
                  </a:lnTo>
                  <a:lnTo>
                    <a:pt x="4764" y="3990"/>
                  </a:lnTo>
                  <a:lnTo>
                    <a:pt x="4767" y="4014"/>
                  </a:lnTo>
                  <a:lnTo>
                    <a:pt x="4769" y="4037"/>
                  </a:lnTo>
                  <a:lnTo>
                    <a:pt x="4771" y="4060"/>
                  </a:lnTo>
                  <a:lnTo>
                    <a:pt x="4771" y="4084"/>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3" name="Google Shape;702;p7"/>
            <p:cNvSpPr/>
            <p:nvPr/>
          </p:nvSpPr>
          <p:spPr>
            <a:xfrm>
              <a:off x="1830237" y="5358687"/>
              <a:ext cx="633600" cy="633600"/>
            </a:xfrm>
            <a:custGeom>
              <a:avLst/>
              <a:gdLst/>
              <a:ahLst/>
              <a:cxnLst/>
              <a:rect l="l" t="t" r="r" b="b"/>
              <a:pathLst>
                <a:path w="10000" h="10000" extrusionOk="0">
                  <a:moveTo>
                    <a:pt x="846" y="4856"/>
                  </a:moveTo>
                  <a:lnTo>
                    <a:pt x="2792" y="2108"/>
                  </a:lnTo>
                  <a:lnTo>
                    <a:pt x="2814" y="2081"/>
                  </a:lnTo>
                  <a:lnTo>
                    <a:pt x="2838" y="2058"/>
                  </a:lnTo>
                  <a:lnTo>
                    <a:pt x="2866" y="2038"/>
                  </a:lnTo>
                  <a:lnTo>
                    <a:pt x="2897" y="2023"/>
                  </a:lnTo>
                  <a:lnTo>
                    <a:pt x="2929" y="2011"/>
                  </a:lnTo>
                  <a:lnTo>
                    <a:pt x="2962" y="2004"/>
                  </a:lnTo>
                  <a:lnTo>
                    <a:pt x="2996" y="2002"/>
                  </a:lnTo>
                  <a:lnTo>
                    <a:pt x="8492" y="2002"/>
                  </a:lnTo>
                  <a:lnTo>
                    <a:pt x="8497" y="2002"/>
                  </a:lnTo>
                  <a:lnTo>
                    <a:pt x="8514" y="2002"/>
                  </a:lnTo>
                  <a:lnTo>
                    <a:pt x="8523" y="2003"/>
                  </a:lnTo>
                  <a:lnTo>
                    <a:pt x="8540" y="2004"/>
                  </a:lnTo>
                  <a:lnTo>
                    <a:pt x="8550" y="2004"/>
                  </a:lnTo>
                  <a:lnTo>
                    <a:pt x="8567" y="2006"/>
                  </a:lnTo>
                  <a:lnTo>
                    <a:pt x="8576" y="2007"/>
                  </a:lnTo>
                  <a:lnTo>
                    <a:pt x="8593" y="2009"/>
                  </a:lnTo>
                  <a:lnTo>
                    <a:pt x="8602" y="2011"/>
                  </a:lnTo>
                  <a:lnTo>
                    <a:pt x="8619" y="2014"/>
                  </a:lnTo>
                  <a:lnTo>
                    <a:pt x="8628" y="2015"/>
                  </a:lnTo>
                  <a:lnTo>
                    <a:pt x="8645" y="2019"/>
                  </a:lnTo>
                  <a:lnTo>
                    <a:pt x="8654" y="2021"/>
                  </a:lnTo>
                  <a:lnTo>
                    <a:pt x="8671" y="2025"/>
                  </a:lnTo>
                  <a:lnTo>
                    <a:pt x="8680" y="2028"/>
                  </a:lnTo>
                  <a:lnTo>
                    <a:pt x="8696" y="2032"/>
                  </a:lnTo>
                  <a:lnTo>
                    <a:pt x="8705" y="2035"/>
                  </a:lnTo>
                  <a:lnTo>
                    <a:pt x="8722" y="2040"/>
                  </a:lnTo>
                  <a:lnTo>
                    <a:pt x="8731" y="2044"/>
                  </a:lnTo>
                  <a:lnTo>
                    <a:pt x="8747" y="2050"/>
                  </a:lnTo>
                  <a:lnTo>
                    <a:pt x="8755" y="2053"/>
                  </a:lnTo>
                  <a:lnTo>
                    <a:pt x="8771" y="2060"/>
                  </a:lnTo>
                  <a:lnTo>
                    <a:pt x="8780" y="2064"/>
                  </a:lnTo>
                  <a:lnTo>
                    <a:pt x="8796" y="2071"/>
                  </a:lnTo>
                  <a:lnTo>
                    <a:pt x="8804" y="2075"/>
                  </a:lnTo>
                  <a:lnTo>
                    <a:pt x="8820" y="2083"/>
                  </a:lnTo>
                  <a:lnTo>
                    <a:pt x="8828" y="2087"/>
                  </a:lnTo>
                  <a:lnTo>
                    <a:pt x="8843" y="2096"/>
                  </a:lnTo>
                  <a:lnTo>
                    <a:pt x="8849" y="2099"/>
                  </a:lnTo>
                  <a:lnTo>
                    <a:pt x="8864" y="2108"/>
                  </a:lnTo>
                  <a:lnTo>
                    <a:pt x="8872" y="2113"/>
                  </a:lnTo>
                  <a:lnTo>
                    <a:pt x="8887" y="2123"/>
                  </a:lnTo>
                  <a:lnTo>
                    <a:pt x="8895" y="2128"/>
                  </a:lnTo>
                  <a:lnTo>
                    <a:pt x="8909" y="2138"/>
                  </a:lnTo>
                  <a:lnTo>
                    <a:pt x="8916" y="2144"/>
                  </a:lnTo>
                  <a:lnTo>
                    <a:pt x="8930" y="2154"/>
                  </a:lnTo>
                  <a:lnTo>
                    <a:pt x="8937" y="2160"/>
                  </a:lnTo>
                  <a:lnTo>
                    <a:pt x="8950" y="2171"/>
                  </a:lnTo>
                  <a:lnTo>
                    <a:pt x="8958" y="2177"/>
                  </a:lnTo>
                  <a:lnTo>
                    <a:pt x="8970" y="2188"/>
                  </a:lnTo>
                  <a:lnTo>
                    <a:pt x="8977" y="2195"/>
                  </a:lnTo>
                  <a:lnTo>
                    <a:pt x="8989" y="2207"/>
                  </a:lnTo>
                  <a:lnTo>
                    <a:pt x="8996" y="2213"/>
                  </a:lnTo>
                  <a:lnTo>
                    <a:pt x="9008" y="2225"/>
                  </a:lnTo>
                  <a:lnTo>
                    <a:pt x="9014" y="2232"/>
                  </a:lnTo>
                  <a:lnTo>
                    <a:pt x="9025" y="2245"/>
                  </a:lnTo>
                  <a:lnTo>
                    <a:pt x="9031" y="2252"/>
                  </a:lnTo>
                  <a:lnTo>
                    <a:pt x="9042" y="2265"/>
                  </a:lnTo>
                  <a:lnTo>
                    <a:pt x="9048" y="2272"/>
                  </a:lnTo>
                  <a:lnTo>
                    <a:pt x="9058" y="2285"/>
                  </a:lnTo>
                  <a:lnTo>
                    <a:pt x="9063" y="2292"/>
                  </a:lnTo>
                  <a:lnTo>
                    <a:pt x="9073" y="2306"/>
                  </a:lnTo>
                  <a:lnTo>
                    <a:pt x="9078" y="2313"/>
                  </a:lnTo>
                  <a:lnTo>
                    <a:pt x="9088" y="2328"/>
                  </a:lnTo>
                  <a:lnTo>
                    <a:pt x="9093" y="2335"/>
                  </a:lnTo>
                  <a:lnTo>
                    <a:pt x="9102" y="2350"/>
                  </a:lnTo>
                  <a:lnTo>
                    <a:pt x="9108" y="2361"/>
                  </a:lnTo>
                  <a:lnTo>
                    <a:pt x="9117" y="2376"/>
                  </a:lnTo>
                  <a:lnTo>
                    <a:pt x="9121" y="2384"/>
                  </a:lnTo>
                  <a:lnTo>
                    <a:pt x="9129" y="2400"/>
                  </a:lnTo>
                  <a:lnTo>
                    <a:pt x="9133" y="2408"/>
                  </a:lnTo>
                  <a:lnTo>
                    <a:pt x="9140" y="2424"/>
                  </a:lnTo>
                  <a:lnTo>
                    <a:pt x="9143" y="2432"/>
                  </a:lnTo>
                  <a:lnTo>
                    <a:pt x="9150" y="2448"/>
                  </a:lnTo>
                  <a:lnTo>
                    <a:pt x="9153" y="2457"/>
                  </a:lnTo>
                  <a:lnTo>
                    <a:pt x="9159" y="2473"/>
                  </a:lnTo>
                  <a:lnTo>
                    <a:pt x="9162" y="2481"/>
                  </a:lnTo>
                  <a:lnTo>
                    <a:pt x="9167" y="2498"/>
                  </a:lnTo>
                  <a:lnTo>
                    <a:pt x="9170" y="2507"/>
                  </a:lnTo>
                  <a:lnTo>
                    <a:pt x="9175" y="2523"/>
                  </a:lnTo>
                  <a:lnTo>
                    <a:pt x="9177" y="2532"/>
                  </a:lnTo>
                  <a:lnTo>
                    <a:pt x="9181" y="2548"/>
                  </a:lnTo>
                  <a:lnTo>
                    <a:pt x="9183" y="2557"/>
                  </a:lnTo>
                  <a:lnTo>
                    <a:pt x="9187" y="2574"/>
                  </a:lnTo>
                  <a:lnTo>
                    <a:pt x="9189" y="2583"/>
                  </a:lnTo>
                  <a:lnTo>
                    <a:pt x="9191" y="2600"/>
                  </a:lnTo>
                  <a:lnTo>
                    <a:pt x="9193" y="2609"/>
                  </a:lnTo>
                  <a:lnTo>
                    <a:pt x="9195" y="2626"/>
                  </a:lnTo>
                  <a:lnTo>
                    <a:pt x="9196" y="2635"/>
                  </a:lnTo>
                  <a:lnTo>
                    <a:pt x="9198" y="2652"/>
                  </a:lnTo>
                  <a:lnTo>
                    <a:pt x="9198" y="2662"/>
                  </a:lnTo>
                  <a:lnTo>
                    <a:pt x="9199" y="2679"/>
                  </a:lnTo>
                  <a:lnTo>
                    <a:pt x="9200" y="2688"/>
                  </a:lnTo>
                  <a:lnTo>
                    <a:pt x="9200" y="2705"/>
                  </a:lnTo>
                  <a:lnTo>
                    <a:pt x="9200" y="2710"/>
                  </a:lnTo>
                  <a:lnTo>
                    <a:pt x="9200" y="7290"/>
                  </a:lnTo>
                  <a:lnTo>
                    <a:pt x="9200" y="7295"/>
                  </a:lnTo>
                  <a:lnTo>
                    <a:pt x="9200" y="7312"/>
                  </a:lnTo>
                  <a:lnTo>
                    <a:pt x="9199" y="7321"/>
                  </a:lnTo>
                  <a:lnTo>
                    <a:pt x="9198" y="7338"/>
                  </a:lnTo>
                  <a:lnTo>
                    <a:pt x="9198" y="7348"/>
                  </a:lnTo>
                  <a:lnTo>
                    <a:pt x="9196" y="7365"/>
                  </a:lnTo>
                  <a:lnTo>
                    <a:pt x="9195" y="7374"/>
                  </a:lnTo>
                  <a:lnTo>
                    <a:pt x="9193" y="7391"/>
                  </a:lnTo>
                  <a:lnTo>
                    <a:pt x="9191" y="7400"/>
                  </a:lnTo>
                  <a:lnTo>
                    <a:pt x="9189" y="7417"/>
                  </a:lnTo>
                  <a:lnTo>
                    <a:pt x="9187" y="7426"/>
                  </a:lnTo>
                  <a:lnTo>
                    <a:pt x="9183" y="7443"/>
                  </a:lnTo>
                  <a:lnTo>
                    <a:pt x="9181" y="7452"/>
                  </a:lnTo>
                  <a:lnTo>
                    <a:pt x="9177" y="7468"/>
                  </a:lnTo>
                  <a:lnTo>
                    <a:pt x="9175" y="7477"/>
                  </a:lnTo>
                  <a:lnTo>
                    <a:pt x="9170" y="7493"/>
                  </a:lnTo>
                  <a:lnTo>
                    <a:pt x="9167" y="7502"/>
                  </a:lnTo>
                  <a:lnTo>
                    <a:pt x="9162" y="7519"/>
                  </a:lnTo>
                  <a:lnTo>
                    <a:pt x="9159" y="7527"/>
                  </a:lnTo>
                  <a:lnTo>
                    <a:pt x="9153" y="7543"/>
                  </a:lnTo>
                  <a:lnTo>
                    <a:pt x="9150" y="7552"/>
                  </a:lnTo>
                  <a:lnTo>
                    <a:pt x="9143" y="7568"/>
                  </a:lnTo>
                  <a:lnTo>
                    <a:pt x="9140" y="7576"/>
                  </a:lnTo>
                  <a:lnTo>
                    <a:pt x="9133" y="7592"/>
                  </a:lnTo>
                  <a:lnTo>
                    <a:pt x="9129" y="7600"/>
                  </a:lnTo>
                  <a:lnTo>
                    <a:pt x="9121" y="7616"/>
                  </a:lnTo>
                  <a:lnTo>
                    <a:pt x="9117" y="7624"/>
                  </a:lnTo>
                  <a:lnTo>
                    <a:pt x="9108" y="7639"/>
                  </a:lnTo>
                  <a:lnTo>
                    <a:pt x="9102" y="7650"/>
                  </a:lnTo>
                  <a:lnTo>
                    <a:pt x="9093" y="7665"/>
                  </a:lnTo>
                  <a:lnTo>
                    <a:pt x="9088" y="7672"/>
                  </a:lnTo>
                  <a:lnTo>
                    <a:pt x="9078" y="7687"/>
                  </a:lnTo>
                  <a:lnTo>
                    <a:pt x="9073" y="7694"/>
                  </a:lnTo>
                  <a:lnTo>
                    <a:pt x="9063" y="7708"/>
                  </a:lnTo>
                  <a:lnTo>
                    <a:pt x="9058" y="7715"/>
                  </a:lnTo>
                  <a:lnTo>
                    <a:pt x="9048" y="7728"/>
                  </a:lnTo>
                  <a:lnTo>
                    <a:pt x="9042" y="7735"/>
                  </a:lnTo>
                  <a:lnTo>
                    <a:pt x="9031" y="7748"/>
                  </a:lnTo>
                  <a:lnTo>
                    <a:pt x="9025" y="7755"/>
                  </a:lnTo>
                  <a:lnTo>
                    <a:pt x="9014" y="7768"/>
                  </a:lnTo>
                  <a:lnTo>
                    <a:pt x="9008" y="7775"/>
                  </a:lnTo>
                  <a:lnTo>
                    <a:pt x="8996" y="7787"/>
                  </a:lnTo>
                  <a:lnTo>
                    <a:pt x="8989" y="7793"/>
                  </a:lnTo>
                  <a:lnTo>
                    <a:pt x="8977" y="7805"/>
                  </a:lnTo>
                  <a:lnTo>
                    <a:pt x="8970" y="7812"/>
                  </a:lnTo>
                  <a:lnTo>
                    <a:pt x="8958" y="7823"/>
                  </a:lnTo>
                  <a:lnTo>
                    <a:pt x="8950" y="7829"/>
                  </a:lnTo>
                  <a:lnTo>
                    <a:pt x="8937" y="7840"/>
                  </a:lnTo>
                  <a:lnTo>
                    <a:pt x="8930" y="7846"/>
                  </a:lnTo>
                  <a:lnTo>
                    <a:pt x="8916" y="7856"/>
                  </a:lnTo>
                  <a:lnTo>
                    <a:pt x="8909" y="7862"/>
                  </a:lnTo>
                  <a:lnTo>
                    <a:pt x="8895" y="7872"/>
                  </a:lnTo>
                  <a:lnTo>
                    <a:pt x="8887" y="7877"/>
                  </a:lnTo>
                  <a:lnTo>
                    <a:pt x="8872" y="7887"/>
                  </a:lnTo>
                  <a:lnTo>
                    <a:pt x="8864" y="7892"/>
                  </a:lnTo>
                  <a:lnTo>
                    <a:pt x="8849" y="7901"/>
                  </a:lnTo>
                  <a:lnTo>
                    <a:pt x="8843" y="7904"/>
                  </a:lnTo>
                  <a:lnTo>
                    <a:pt x="8828" y="7913"/>
                  </a:lnTo>
                  <a:lnTo>
                    <a:pt x="8820" y="7917"/>
                  </a:lnTo>
                  <a:lnTo>
                    <a:pt x="8804" y="7925"/>
                  </a:lnTo>
                  <a:lnTo>
                    <a:pt x="8796" y="7929"/>
                  </a:lnTo>
                  <a:lnTo>
                    <a:pt x="8780" y="7936"/>
                  </a:lnTo>
                  <a:lnTo>
                    <a:pt x="8771" y="7940"/>
                  </a:lnTo>
                  <a:lnTo>
                    <a:pt x="8755" y="7947"/>
                  </a:lnTo>
                  <a:lnTo>
                    <a:pt x="8747" y="7950"/>
                  </a:lnTo>
                  <a:lnTo>
                    <a:pt x="8731" y="7956"/>
                  </a:lnTo>
                  <a:lnTo>
                    <a:pt x="8722" y="7960"/>
                  </a:lnTo>
                  <a:lnTo>
                    <a:pt x="8705" y="7965"/>
                  </a:lnTo>
                  <a:lnTo>
                    <a:pt x="8696" y="7968"/>
                  </a:lnTo>
                  <a:lnTo>
                    <a:pt x="8680" y="7972"/>
                  </a:lnTo>
                  <a:lnTo>
                    <a:pt x="8671" y="7975"/>
                  </a:lnTo>
                  <a:lnTo>
                    <a:pt x="8654" y="7979"/>
                  </a:lnTo>
                  <a:lnTo>
                    <a:pt x="8645" y="7981"/>
                  </a:lnTo>
                  <a:lnTo>
                    <a:pt x="8628" y="7985"/>
                  </a:lnTo>
                  <a:lnTo>
                    <a:pt x="8619" y="7986"/>
                  </a:lnTo>
                  <a:lnTo>
                    <a:pt x="8602" y="7989"/>
                  </a:lnTo>
                  <a:lnTo>
                    <a:pt x="8593" y="7991"/>
                  </a:lnTo>
                  <a:lnTo>
                    <a:pt x="8576" y="7993"/>
                  </a:lnTo>
                  <a:lnTo>
                    <a:pt x="8567" y="7994"/>
                  </a:lnTo>
                  <a:lnTo>
                    <a:pt x="8550" y="7996"/>
                  </a:lnTo>
                  <a:lnTo>
                    <a:pt x="8540" y="7996"/>
                  </a:lnTo>
                  <a:lnTo>
                    <a:pt x="8523" y="7997"/>
                  </a:lnTo>
                  <a:lnTo>
                    <a:pt x="8514" y="7998"/>
                  </a:lnTo>
                  <a:lnTo>
                    <a:pt x="8497" y="7998"/>
                  </a:lnTo>
                  <a:lnTo>
                    <a:pt x="8492" y="7998"/>
                  </a:lnTo>
                  <a:lnTo>
                    <a:pt x="2996" y="7998"/>
                  </a:lnTo>
                  <a:lnTo>
                    <a:pt x="2962" y="7996"/>
                  </a:lnTo>
                  <a:lnTo>
                    <a:pt x="2929" y="7989"/>
                  </a:lnTo>
                  <a:lnTo>
                    <a:pt x="2897" y="7977"/>
                  </a:lnTo>
                  <a:lnTo>
                    <a:pt x="2866" y="7962"/>
                  </a:lnTo>
                  <a:lnTo>
                    <a:pt x="2838" y="7942"/>
                  </a:lnTo>
                  <a:lnTo>
                    <a:pt x="2814" y="7919"/>
                  </a:lnTo>
                  <a:lnTo>
                    <a:pt x="2792" y="7892"/>
                  </a:lnTo>
                  <a:lnTo>
                    <a:pt x="846" y="5144"/>
                  </a:lnTo>
                  <a:lnTo>
                    <a:pt x="828" y="5115"/>
                  </a:lnTo>
                  <a:lnTo>
                    <a:pt x="815" y="5084"/>
                  </a:lnTo>
                  <a:lnTo>
                    <a:pt x="805" y="5051"/>
                  </a:lnTo>
                  <a:lnTo>
                    <a:pt x="801" y="5017"/>
                  </a:lnTo>
                  <a:lnTo>
                    <a:pt x="801" y="4983"/>
                  </a:lnTo>
                  <a:lnTo>
                    <a:pt x="805" y="4949"/>
                  </a:lnTo>
                  <a:lnTo>
                    <a:pt x="815" y="4916"/>
                  </a:lnTo>
                  <a:lnTo>
                    <a:pt x="828" y="4885"/>
                  </a:lnTo>
                  <a:lnTo>
                    <a:pt x="846" y="4856"/>
                  </a:lnTo>
                  <a:close/>
                  <a:moveTo>
                    <a:pt x="8490" y="2502"/>
                  </a:moveTo>
                  <a:lnTo>
                    <a:pt x="3125" y="2502"/>
                  </a:lnTo>
                  <a:lnTo>
                    <a:pt x="1356" y="5000"/>
                  </a:lnTo>
                  <a:lnTo>
                    <a:pt x="3125" y="7498"/>
                  </a:lnTo>
                  <a:lnTo>
                    <a:pt x="8490" y="7498"/>
                  </a:lnTo>
                  <a:lnTo>
                    <a:pt x="8500" y="7498"/>
                  </a:lnTo>
                  <a:lnTo>
                    <a:pt x="8507" y="7497"/>
                  </a:lnTo>
                  <a:lnTo>
                    <a:pt x="8515" y="7497"/>
                  </a:lnTo>
                  <a:lnTo>
                    <a:pt x="8523" y="7496"/>
                  </a:lnTo>
                  <a:lnTo>
                    <a:pt x="8530" y="7494"/>
                  </a:lnTo>
                  <a:lnTo>
                    <a:pt x="8538" y="7493"/>
                  </a:lnTo>
                  <a:lnTo>
                    <a:pt x="8545" y="7491"/>
                  </a:lnTo>
                  <a:lnTo>
                    <a:pt x="8553" y="7489"/>
                  </a:lnTo>
                  <a:lnTo>
                    <a:pt x="8560" y="7486"/>
                  </a:lnTo>
                  <a:lnTo>
                    <a:pt x="8567" y="7484"/>
                  </a:lnTo>
                  <a:lnTo>
                    <a:pt x="8574" y="7481"/>
                  </a:lnTo>
                  <a:lnTo>
                    <a:pt x="8581" y="7478"/>
                  </a:lnTo>
                  <a:lnTo>
                    <a:pt x="8588" y="7474"/>
                  </a:lnTo>
                  <a:lnTo>
                    <a:pt x="8596" y="7470"/>
                  </a:lnTo>
                  <a:lnTo>
                    <a:pt x="8603" y="7465"/>
                  </a:lnTo>
                  <a:lnTo>
                    <a:pt x="8610" y="7461"/>
                  </a:lnTo>
                  <a:lnTo>
                    <a:pt x="8616" y="7457"/>
                  </a:lnTo>
                  <a:lnTo>
                    <a:pt x="8622" y="7452"/>
                  </a:lnTo>
                  <a:lnTo>
                    <a:pt x="8628" y="7447"/>
                  </a:lnTo>
                  <a:lnTo>
                    <a:pt x="8633" y="7442"/>
                  </a:lnTo>
                  <a:lnTo>
                    <a:pt x="8639" y="7437"/>
                  </a:lnTo>
                  <a:lnTo>
                    <a:pt x="8645" y="7431"/>
                  </a:lnTo>
                  <a:lnTo>
                    <a:pt x="8650" y="7425"/>
                  </a:lnTo>
                  <a:lnTo>
                    <a:pt x="8655" y="7419"/>
                  </a:lnTo>
                  <a:lnTo>
                    <a:pt x="8660" y="7412"/>
                  </a:lnTo>
                  <a:lnTo>
                    <a:pt x="8665" y="7406"/>
                  </a:lnTo>
                  <a:lnTo>
                    <a:pt x="8670" y="7399"/>
                  </a:lnTo>
                  <a:lnTo>
                    <a:pt x="8673" y="7393"/>
                  </a:lnTo>
                  <a:lnTo>
                    <a:pt x="8676" y="7388"/>
                  </a:lnTo>
                  <a:lnTo>
                    <a:pt x="8679" y="7381"/>
                  </a:lnTo>
                  <a:lnTo>
                    <a:pt x="8683" y="7374"/>
                  </a:lnTo>
                  <a:lnTo>
                    <a:pt x="8686" y="7366"/>
                  </a:lnTo>
                  <a:lnTo>
                    <a:pt x="8688" y="7359"/>
                  </a:lnTo>
                  <a:lnTo>
                    <a:pt x="8691" y="7351"/>
                  </a:lnTo>
                  <a:lnTo>
                    <a:pt x="8693" y="7344"/>
                  </a:lnTo>
                  <a:lnTo>
                    <a:pt x="8695" y="7336"/>
                  </a:lnTo>
                  <a:lnTo>
                    <a:pt x="8696" y="7329"/>
                  </a:lnTo>
                  <a:lnTo>
                    <a:pt x="8698" y="7321"/>
                  </a:lnTo>
                  <a:lnTo>
                    <a:pt x="8699" y="7313"/>
                  </a:lnTo>
                  <a:lnTo>
                    <a:pt x="8699" y="7306"/>
                  </a:lnTo>
                  <a:lnTo>
                    <a:pt x="8700" y="7298"/>
                  </a:lnTo>
                  <a:lnTo>
                    <a:pt x="8700" y="7288"/>
                  </a:lnTo>
                  <a:lnTo>
                    <a:pt x="8700" y="2712"/>
                  </a:lnTo>
                  <a:lnTo>
                    <a:pt x="8700" y="2702"/>
                  </a:lnTo>
                  <a:lnTo>
                    <a:pt x="8699" y="2694"/>
                  </a:lnTo>
                  <a:lnTo>
                    <a:pt x="8699" y="2687"/>
                  </a:lnTo>
                  <a:lnTo>
                    <a:pt x="8698" y="2679"/>
                  </a:lnTo>
                  <a:lnTo>
                    <a:pt x="8696" y="2671"/>
                  </a:lnTo>
                  <a:lnTo>
                    <a:pt x="8695" y="2664"/>
                  </a:lnTo>
                  <a:lnTo>
                    <a:pt x="8693" y="2656"/>
                  </a:lnTo>
                  <a:lnTo>
                    <a:pt x="8691" y="2649"/>
                  </a:lnTo>
                  <a:lnTo>
                    <a:pt x="8688" y="2641"/>
                  </a:lnTo>
                  <a:lnTo>
                    <a:pt x="8686" y="2634"/>
                  </a:lnTo>
                  <a:lnTo>
                    <a:pt x="8683" y="2626"/>
                  </a:lnTo>
                  <a:lnTo>
                    <a:pt x="8679" y="2619"/>
                  </a:lnTo>
                  <a:lnTo>
                    <a:pt x="8676" y="2612"/>
                  </a:lnTo>
                  <a:lnTo>
                    <a:pt x="8673" y="2607"/>
                  </a:lnTo>
                  <a:lnTo>
                    <a:pt x="8670" y="2601"/>
                  </a:lnTo>
                  <a:lnTo>
                    <a:pt x="8665" y="2594"/>
                  </a:lnTo>
                  <a:lnTo>
                    <a:pt x="8660" y="2588"/>
                  </a:lnTo>
                  <a:lnTo>
                    <a:pt x="8655" y="2581"/>
                  </a:lnTo>
                  <a:lnTo>
                    <a:pt x="8650" y="2575"/>
                  </a:lnTo>
                  <a:lnTo>
                    <a:pt x="8645" y="2569"/>
                  </a:lnTo>
                  <a:lnTo>
                    <a:pt x="8639" y="2563"/>
                  </a:lnTo>
                  <a:lnTo>
                    <a:pt x="8633" y="2558"/>
                  </a:lnTo>
                  <a:lnTo>
                    <a:pt x="8628" y="2553"/>
                  </a:lnTo>
                  <a:lnTo>
                    <a:pt x="8622" y="2548"/>
                  </a:lnTo>
                  <a:lnTo>
                    <a:pt x="8616" y="2543"/>
                  </a:lnTo>
                  <a:lnTo>
                    <a:pt x="8610" y="2539"/>
                  </a:lnTo>
                  <a:lnTo>
                    <a:pt x="8603" y="2535"/>
                  </a:lnTo>
                  <a:lnTo>
                    <a:pt x="8596" y="2530"/>
                  </a:lnTo>
                  <a:lnTo>
                    <a:pt x="8588" y="2526"/>
                  </a:lnTo>
                  <a:lnTo>
                    <a:pt x="8581" y="2522"/>
                  </a:lnTo>
                  <a:lnTo>
                    <a:pt x="8574" y="2519"/>
                  </a:lnTo>
                  <a:lnTo>
                    <a:pt x="8567" y="2516"/>
                  </a:lnTo>
                  <a:lnTo>
                    <a:pt x="8560" y="2514"/>
                  </a:lnTo>
                  <a:lnTo>
                    <a:pt x="8553" y="2511"/>
                  </a:lnTo>
                  <a:lnTo>
                    <a:pt x="8545" y="2509"/>
                  </a:lnTo>
                  <a:lnTo>
                    <a:pt x="8538" y="2507"/>
                  </a:lnTo>
                  <a:lnTo>
                    <a:pt x="8530" y="2506"/>
                  </a:lnTo>
                  <a:lnTo>
                    <a:pt x="8523" y="2504"/>
                  </a:lnTo>
                  <a:lnTo>
                    <a:pt x="8515" y="2503"/>
                  </a:lnTo>
                  <a:lnTo>
                    <a:pt x="8507" y="2503"/>
                  </a:lnTo>
                  <a:lnTo>
                    <a:pt x="8500" y="2502"/>
                  </a:lnTo>
                  <a:lnTo>
                    <a:pt x="8490" y="2502"/>
                  </a:lnTo>
                  <a:close/>
                  <a:moveTo>
                    <a:pt x="4921" y="4058"/>
                  </a:moveTo>
                  <a:lnTo>
                    <a:pt x="4921" y="4081"/>
                  </a:lnTo>
                  <a:lnTo>
                    <a:pt x="4921" y="4087"/>
                  </a:lnTo>
                  <a:lnTo>
                    <a:pt x="4921" y="4111"/>
                  </a:lnTo>
                  <a:lnTo>
                    <a:pt x="4920" y="4116"/>
                  </a:lnTo>
                  <a:lnTo>
                    <a:pt x="4919" y="4140"/>
                  </a:lnTo>
                  <a:lnTo>
                    <a:pt x="4919" y="4145"/>
                  </a:lnTo>
                  <a:lnTo>
                    <a:pt x="4916" y="4169"/>
                  </a:lnTo>
                  <a:lnTo>
                    <a:pt x="4916" y="4174"/>
                  </a:lnTo>
                  <a:lnTo>
                    <a:pt x="4913" y="4198"/>
                  </a:lnTo>
                  <a:lnTo>
                    <a:pt x="4912" y="4203"/>
                  </a:lnTo>
                  <a:lnTo>
                    <a:pt x="4908" y="4226"/>
                  </a:lnTo>
                  <a:lnTo>
                    <a:pt x="4907" y="4232"/>
                  </a:lnTo>
                  <a:lnTo>
                    <a:pt x="4902" y="4255"/>
                  </a:lnTo>
                  <a:lnTo>
                    <a:pt x="4901" y="4260"/>
                  </a:lnTo>
                  <a:lnTo>
                    <a:pt x="4895" y="4283"/>
                  </a:lnTo>
                  <a:lnTo>
                    <a:pt x="4894" y="4289"/>
                  </a:lnTo>
                  <a:lnTo>
                    <a:pt x="4887" y="4311"/>
                  </a:lnTo>
                  <a:lnTo>
                    <a:pt x="4886" y="4316"/>
                  </a:lnTo>
                  <a:lnTo>
                    <a:pt x="4878" y="4339"/>
                  </a:lnTo>
                  <a:lnTo>
                    <a:pt x="4877" y="4344"/>
                  </a:lnTo>
                  <a:lnTo>
                    <a:pt x="4868" y="4366"/>
                  </a:lnTo>
                  <a:lnTo>
                    <a:pt x="4866" y="4371"/>
                  </a:lnTo>
                  <a:lnTo>
                    <a:pt x="4857" y="4393"/>
                  </a:lnTo>
                  <a:lnTo>
                    <a:pt x="4855" y="4398"/>
                  </a:lnTo>
                  <a:lnTo>
                    <a:pt x="4845" y="4419"/>
                  </a:lnTo>
                  <a:lnTo>
                    <a:pt x="4843" y="4424"/>
                  </a:lnTo>
                  <a:lnTo>
                    <a:pt x="4832" y="4446"/>
                  </a:lnTo>
                  <a:lnTo>
                    <a:pt x="4830" y="4450"/>
                  </a:lnTo>
                  <a:lnTo>
                    <a:pt x="4819" y="4471"/>
                  </a:lnTo>
                  <a:lnTo>
                    <a:pt x="4815" y="4477"/>
                  </a:lnTo>
                  <a:lnTo>
                    <a:pt x="4803" y="4497"/>
                  </a:lnTo>
                  <a:lnTo>
                    <a:pt x="4800" y="4502"/>
                  </a:lnTo>
                  <a:lnTo>
                    <a:pt x="4787" y="4522"/>
                  </a:lnTo>
                  <a:lnTo>
                    <a:pt x="4784" y="4526"/>
                  </a:lnTo>
                  <a:lnTo>
                    <a:pt x="4770" y="4545"/>
                  </a:lnTo>
                  <a:lnTo>
                    <a:pt x="4767" y="4550"/>
                  </a:lnTo>
                  <a:lnTo>
                    <a:pt x="4752" y="4569"/>
                  </a:lnTo>
                  <a:lnTo>
                    <a:pt x="4749" y="4573"/>
                  </a:lnTo>
                  <a:lnTo>
                    <a:pt x="4734" y="4591"/>
                  </a:lnTo>
                  <a:lnTo>
                    <a:pt x="4730" y="4595"/>
                  </a:lnTo>
                  <a:lnTo>
                    <a:pt x="4714" y="4613"/>
                  </a:lnTo>
                  <a:lnTo>
                    <a:pt x="4711" y="4617"/>
                  </a:lnTo>
                  <a:lnTo>
                    <a:pt x="4694" y="4634"/>
                  </a:lnTo>
                  <a:lnTo>
                    <a:pt x="4690" y="4638"/>
                  </a:lnTo>
                  <a:lnTo>
                    <a:pt x="4673" y="4654"/>
                  </a:lnTo>
                  <a:lnTo>
                    <a:pt x="4669" y="4658"/>
                  </a:lnTo>
                  <a:lnTo>
                    <a:pt x="4652" y="4673"/>
                  </a:lnTo>
                  <a:lnTo>
                    <a:pt x="4648" y="4677"/>
                  </a:lnTo>
                  <a:lnTo>
                    <a:pt x="4629" y="4692"/>
                  </a:lnTo>
                  <a:lnTo>
                    <a:pt x="4625" y="4695"/>
                  </a:lnTo>
                  <a:lnTo>
                    <a:pt x="4606" y="4710"/>
                  </a:lnTo>
                  <a:lnTo>
                    <a:pt x="4602" y="4713"/>
                  </a:lnTo>
                  <a:lnTo>
                    <a:pt x="4583" y="4727"/>
                  </a:lnTo>
                  <a:lnTo>
                    <a:pt x="4578" y="4730"/>
                  </a:lnTo>
                  <a:lnTo>
                    <a:pt x="4558" y="4743"/>
                  </a:lnTo>
                  <a:lnTo>
                    <a:pt x="4553" y="4746"/>
                  </a:lnTo>
                  <a:lnTo>
                    <a:pt x="4533" y="4758"/>
                  </a:lnTo>
                  <a:lnTo>
                    <a:pt x="4529" y="4760"/>
                  </a:lnTo>
                  <a:lnTo>
                    <a:pt x="4508" y="4772"/>
                  </a:lnTo>
                  <a:lnTo>
                    <a:pt x="4503" y="4774"/>
                  </a:lnTo>
                  <a:lnTo>
                    <a:pt x="4482" y="4785"/>
                  </a:lnTo>
                  <a:lnTo>
                    <a:pt x="4477" y="4787"/>
                  </a:lnTo>
                  <a:lnTo>
                    <a:pt x="4456" y="4797"/>
                  </a:lnTo>
                  <a:lnTo>
                    <a:pt x="4451" y="4800"/>
                  </a:lnTo>
                  <a:lnTo>
                    <a:pt x="4429" y="4809"/>
                  </a:lnTo>
                  <a:lnTo>
                    <a:pt x="4424" y="4811"/>
                  </a:lnTo>
                  <a:lnTo>
                    <a:pt x="4402" y="4819"/>
                  </a:lnTo>
                  <a:lnTo>
                    <a:pt x="4396" y="4821"/>
                  </a:lnTo>
                  <a:lnTo>
                    <a:pt x="4374" y="4828"/>
                  </a:lnTo>
                  <a:lnTo>
                    <a:pt x="4368" y="4830"/>
                  </a:lnTo>
                  <a:lnTo>
                    <a:pt x="4346" y="4837"/>
                  </a:lnTo>
                  <a:lnTo>
                    <a:pt x="4340" y="4838"/>
                  </a:lnTo>
                  <a:lnTo>
                    <a:pt x="4318" y="4844"/>
                  </a:lnTo>
                  <a:lnTo>
                    <a:pt x="4312" y="4845"/>
                  </a:lnTo>
                  <a:lnTo>
                    <a:pt x="4289" y="4850"/>
                  </a:lnTo>
                  <a:lnTo>
                    <a:pt x="4284" y="4851"/>
                  </a:lnTo>
                  <a:lnTo>
                    <a:pt x="4260" y="4855"/>
                  </a:lnTo>
                  <a:lnTo>
                    <a:pt x="4255" y="4856"/>
                  </a:lnTo>
                  <a:lnTo>
                    <a:pt x="4231" y="4859"/>
                  </a:lnTo>
                  <a:lnTo>
                    <a:pt x="4226" y="4859"/>
                  </a:lnTo>
                  <a:lnTo>
                    <a:pt x="4202" y="4862"/>
                  </a:lnTo>
                  <a:lnTo>
                    <a:pt x="4197" y="4862"/>
                  </a:lnTo>
                  <a:lnTo>
                    <a:pt x="4173" y="4863"/>
                  </a:lnTo>
                  <a:lnTo>
                    <a:pt x="4168" y="4864"/>
                  </a:lnTo>
                  <a:lnTo>
                    <a:pt x="4144" y="4864"/>
                  </a:lnTo>
                  <a:lnTo>
                    <a:pt x="4138" y="4864"/>
                  </a:lnTo>
                  <a:lnTo>
                    <a:pt x="4115" y="4864"/>
                  </a:lnTo>
                  <a:lnTo>
                    <a:pt x="4109" y="4863"/>
                  </a:lnTo>
                  <a:lnTo>
                    <a:pt x="4085" y="4862"/>
                  </a:lnTo>
                  <a:lnTo>
                    <a:pt x="4080" y="4862"/>
                  </a:lnTo>
                  <a:lnTo>
                    <a:pt x="4056" y="4859"/>
                  </a:lnTo>
                  <a:lnTo>
                    <a:pt x="4051" y="4859"/>
                  </a:lnTo>
                  <a:lnTo>
                    <a:pt x="4028" y="4856"/>
                  </a:lnTo>
                  <a:lnTo>
                    <a:pt x="4022" y="4855"/>
                  </a:lnTo>
                  <a:lnTo>
                    <a:pt x="3999" y="4851"/>
                  </a:lnTo>
                  <a:lnTo>
                    <a:pt x="3993" y="4850"/>
                  </a:lnTo>
                  <a:lnTo>
                    <a:pt x="3970" y="4845"/>
                  </a:lnTo>
                  <a:lnTo>
                    <a:pt x="3965" y="4844"/>
                  </a:lnTo>
                  <a:lnTo>
                    <a:pt x="3942" y="4838"/>
                  </a:lnTo>
                  <a:lnTo>
                    <a:pt x="3937" y="4837"/>
                  </a:lnTo>
                  <a:lnTo>
                    <a:pt x="3914" y="4830"/>
                  </a:lnTo>
                  <a:lnTo>
                    <a:pt x="3909" y="4828"/>
                  </a:lnTo>
                  <a:lnTo>
                    <a:pt x="3886" y="4821"/>
                  </a:lnTo>
                  <a:lnTo>
                    <a:pt x="3881" y="4819"/>
                  </a:lnTo>
                  <a:lnTo>
                    <a:pt x="3859" y="4811"/>
                  </a:lnTo>
                  <a:lnTo>
                    <a:pt x="3854" y="4809"/>
                  </a:lnTo>
                  <a:lnTo>
                    <a:pt x="3832" y="4800"/>
                  </a:lnTo>
                  <a:lnTo>
                    <a:pt x="3827" y="4797"/>
                  </a:lnTo>
                  <a:lnTo>
                    <a:pt x="3805" y="4788"/>
                  </a:lnTo>
                  <a:lnTo>
                    <a:pt x="3800" y="4785"/>
                  </a:lnTo>
                  <a:lnTo>
                    <a:pt x="3779" y="4774"/>
                  </a:lnTo>
                  <a:lnTo>
                    <a:pt x="3774" y="4772"/>
                  </a:lnTo>
                  <a:lnTo>
                    <a:pt x="3753" y="4760"/>
                  </a:lnTo>
                  <a:lnTo>
                    <a:pt x="3748" y="4757"/>
                  </a:lnTo>
                  <a:lnTo>
                    <a:pt x="3728" y="4745"/>
                  </a:lnTo>
                  <a:lnTo>
                    <a:pt x="3724" y="4742"/>
                  </a:lnTo>
                  <a:lnTo>
                    <a:pt x="3704" y="4729"/>
                  </a:lnTo>
                  <a:lnTo>
                    <a:pt x="3699" y="4726"/>
                  </a:lnTo>
                  <a:lnTo>
                    <a:pt x="3680" y="4713"/>
                  </a:lnTo>
                  <a:lnTo>
                    <a:pt x="3676" y="4709"/>
                  </a:lnTo>
                  <a:lnTo>
                    <a:pt x="3657" y="4695"/>
                  </a:lnTo>
                  <a:lnTo>
                    <a:pt x="3653" y="4692"/>
                  </a:lnTo>
                  <a:lnTo>
                    <a:pt x="3635" y="4677"/>
                  </a:lnTo>
                  <a:lnTo>
                    <a:pt x="3631" y="4673"/>
                  </a:lnTo>
                  <a:lnTo>
                    <a:pt x="3613" y="4658"/>
                  </a:lnTo>
                  <a:lnTo>
                    <a:pt x="3609" y="4654"/>
                  </a:lnTo>
                  <a:lnTo>
                    <a:pt x="3592" y="4638"/>
                  </a:lnTo>
                  <a:lnTo>
                    <a:pt x="3588" y="4634"/>
                  </a:lnTo>
                  <a:lnTo>
                    <a:pt x="3572" y="4617"/>
                  </a:lnTo>
                  <a:lnTo>
                    <a:pt x="3568" y="4613"/>
                  </a:lnTo>
                  <a:lnTo>
                    <a:pt x="3552" y="4595"/>
                  </a:lnTo>
                  <a:lnTo>
                    <a:pt x="3549" y="4591"/>
                  </a:lnTo>
                  <a:lnTo>
                    <a:pt x="3534" y="4573"/>
                  </a:lnTo>
                  <a:lnTo>
                    <a:pt x="3530" y="4568"/>
                  </a:lnTo>
                  <a:lnTo>
                    <a:pt x="3516" y="4550"/>
                  </a:lnTo>
                  <a:lnTo>
                    <a:pt x="3512" y="4545"/>
                  </a:lnTo>
                  <a:lnTo>
                    <a:pt x="3499" y="4526"/>
                  </a:lnTo>
                  <a:lnTo>
                    <a:pt x="3495" y="4521"/>
                  </a:lnTo>
                  <a:lnTo>
                    <a:pt x="3483" y="4501"/>
                  </a:lnTo>
                  <a:lnTo>
                    <a:pt x="3479" y="4496"/>
                  </a:lnTo>
                  <a:lnTo>
                    <a:pt x="3467" y="4476"/>
                  </a:lnTo>
                  <a:lnTo>
                    <a:pt x="3464" y="4471"/>
                  </a:lnTo>
                  <a:lnTo>
                    <a:pt x="3453" y="4450"/>
                  </a:lnTo>
                  <a:lnTo>
                    <a:pt x="3451" y="4446"/>
                  </a:lnTo>
                  <a:lnTo>
                    <a:pt x="3440" y="4424"/>
                  </a:lnTo>
                  <a:lnTo>
                    <a:pt x="3438" y="4419"/>
                  </a:lnTo>
                  <a:lnTo>
                    <a:pt x="3428" y="4398"/>
                  </a:lnTo>
                  <a:lnTo>
                    <a:pt x="3426" y="4393"/>
                  </a:lnTo>
                  <a:lnTo>
                    <a:pt x="3417" y="4371"/>
                  </a:lnTo>
                  <a:lnTo>
                    <a:pt x="3415" y="4366"/>
                  </a:lnTo>
                  <a:lnTo>
                    <a:pt x="3406" y="4344"/>
                  </a:lnTo>
                  <a:lnTo>
                    <a:pt x="3405" y="4339"/>
                  </a:lnTo>
                  <a:lnTo>
                    <a:pt x="3397" y="4316"/>
                  </a:lnTo>
                  <a:lnTo>
                    <a:pt x="3396" y="4311"/>
                  </a:lnTo>
                  <a:lnTo>
                    <a:pt x="3389" y="4289"/>
                  </a:lnTo>
                  <a:lnTo>
                    <a:pt x="3388" y="4283"/>
                  </a:lnTo>
                  <a:lnTo>
                    <a:pt x="3382" y="4260"/>
                  </a:lnTo>
                  <a:lnTo>
                    <a:pt x="3381" y="4255"/>
                  </a:lnTo>
                  <a:lnTo>
                    <a:pt x="3376" y="4232"/>
                  </a:lnTo>
                  <a:lnTo>
                    <a:pt x="3375" y="4226"/>
                  </a:lnTo>
                  <a:lnTo>
                    <a:pt x="3371" y="4203"/>
                  </a:lnTo>
                  <a:lnTo>
                    <a:pt x="3370" y="4198"/>
                  </a:lnTo>
                  <a:lnTo>
                    <a:pt x="3367" y="4174"/>
                  </a:lnTo>
                  <a:lnTo>
                    <a:pt x="3367" y="4169"/>
                  </a:lnTo>
                  <a:lnTo>
                    <a:pt x="3364" y="4145"/>
                  </a:lnTo>
                  <a:lnTo>
                    <a:pt x="3364" y="4140"/>
                  </a:lnTo>
                  <a:lnTo>
                    <a:pt x="3363" y="4116"/>
                  </a:lnTo>
                  <a:lnTo>
                    <a:pt x="3362" y="4111"/>
                  </a:lnTo>
                  <a:lnTo>
                    <a:pt x="3362" y="4087"/>
                  </a:lnTo>
                  <a:lnTo>
                    <a:pt x="3362" y="4081"/>
                  </a:lnTo>
                  <a:lnTo>
                    <a:pt x="3362" y="4058"/>
                  </a:lnTo>
                  <a:lnTo>
                    <a:pt x="3363" y="4052"/>
                  </a:lnTo>
                  <a:lnTo>
                    <a:pt x="3364" y="4029"/>
                  </a:lnTo>
                  <a:lnTo>
                    <a:pt x="3364" y="4023"/>
                  </a:lnTo>
                  <a:lnTo>
                    <a:pt x="3367" y="4000"/>
                  </a:lnTo>
                  <a:lnTo>
                    <a:pt x="3367" y="3994"/>
                  </a:lnTo>
                  <a:lnTo>
                    <a:pt x="3370" y="3971"/>
                  </a:lnTo>
                  <a:lnTo>
                    <a:pt x="3371" y="3965"/>
                  </a:lnTo>
                  <a:lnTo>
                    <a:pt x="3375" y="3942"/>
                  </a:lnTo>
                  <a:lnTo>
                    <a:pt x="3376" y="3937"/>
                  </a:lnTo>
                  <a:lnTo>
                    <a:pt x="3381" y="3914"/>
                  </a:lnTo>
                  <a:lnTo>
                    <a:pt x="3382" y="3908"/>
                  </a:lnTo>
                  <a:lnTo>
                    <a:pt x="3388" y="3885"/>
                  </a:lnTo>
                  <a:lnTo>
                    <a:pt x="3389" y="3880"/>
                  </a:lnTo>
                  <a:lnTo>
                    <a:pt x="3396" y="3857"/>
                  </a:lnTo>
                  <a:lnTo>
                    <a:pt x="3397" y="3852"/>
                  </a:lnTo>
                  <a:lnTo>
                    <a:pt x="3405" y="3830"/>
                  </a:lnTo>
                  <a:lnTo>
                    <a:pt x="3406" y="3824"/>
                  </a:lnTo>
                  <a:lnTo>
                    <a:pt x="3415" y="3802"/>
                  </a:lnTo>
                  <a:lnTo>
                    <a:pt x="3417" y="3797"/>
                  </a:lnTo>
                  <a:lnTo>
                    <a:pt x="3426" y="3775"/>
                  </a:lnTo>
                  <a:lnTo>
                    <a:pt x="3428" y="3770"/>
                  </a:lnTo>
                  <a:lnTo>
                    <a:pt x="3437" y="3749"/>
                  </a:lnTo>
                  <a:lnTo>
                    <a:pt x="3440" y="3744"/>
                  </a:lnTo>
                  <a:lnTo>
                    <a:pt x="3450" y="3723"/>
                  </a:lnTo>
                  <a:lnTo>
                    <a:pt x="3453" y="3718"/>
                  </a:lnTo>
                  <a:lnTo>
                    <a:pt x="3464" y="3697"/>
                  </a:lnTo>
                  <a:lnTo>
                    <a:pt x="3467" y="3692"/>
                  </a:lnTo>
                  <a:lnTo>
                    <a:pt x="3479" y="3672"/>
                  </a:lnTo>
                  <a:lnTo>
                    <a:pt x="3483" y="3667"/>
                  </a:lnTo>
                  <a:lnTo>
                    <a:pt x="3495" y="3647"/>
                  </a:lnTo>
                  <a:lnTo>
                    <a:pt x="3499" y="3642"/>
                  </a:lnTo>
                  <a:lnTo>
                    <a:pt x="3512" y="3623"/>
                  </a:lnTo>
                  <a:lnTo>
                    <a:pt x="3516" y="3618"/>
                  </a:lnTo>
                  <a:lnTo>
                    <a:pt x="3530" y="3600"/>
                  </a:lnTo>
                  <a:lnTo>
                    <a:pt x="3534" y="3595"/>
                  </a:lnTo>
                  <a:lnTo>
                    <a:pt x="3549" y="3577"/>
                  </a:lnTo>
                  <a:lnTo>
                    <a:pt x="3552" y="3573"/>
                  </a:lnTo>
                  <a:lnTo>
                    <a:pt x="3568" y="3555"/>
                  </a:lnTo>
                  <a:lnTo>
                    <a:pt x="3572" y="3551"/>
                  </a:lnTo>
                  <a:lnTo>
                    <a:pt x="3588" y="3534"/>
                  </a:lnTo>
                  <a:lnTo>
                    <a:pt x="3592" y="3530"/>
                  </a:lnTo>
                  <a:lnTo>
                    <a:pt x="3609" y="3514"/>
                  </a:lnTo>
                  <a:lnTo>
                    <a:pt x="3613" y="3510"/>
                  </a:lnTo>
                  <a:lnTo>
                    <a:pt x="3631" y="3495"/>
                  </a:lnTo>
                  <a:lnTo>
                    <a:pt x="3635" y="3491"/>
                  </a:lnTo>
                  <a:lnTo>
                    <a:pt x="3653" y="3476"/>
                  </a:lnTo>
                  <a:lnTo>
                    <a:pt x="3657" y="3473"/>
                  </a:lnTo>
                  <a:lnTo>
                    <a:pt x="3676" y="3459"/>
                  </a:lnTo>
                  <a:lnTo>
                    <a:pt x="3680" y="3455"/>
                  </a:lnTo>
                  <a:lnTo>
                    <a:pt x="3699" y="3442"/>
                  </a:lnTo>
                  <a:lnTo>
                    <a:pt x="3704" y="3439"/>
                  </a:lnTo>
                  <a:lnTo>
                    <a:pt x="3724" y="3426"/>
                  </a:lnTo>
                  <a:lnTo>
                    <a:pt x="3728" y="3423"/>
                  </a:lnTo>
                  <a:lnTo>
                    <a:pt x="3748" y="3411"/>
                  </a:lnTo>
                  <a:lnTo>
                    <a:pt x="3753" y="3408"/>
                  </a:lnTo>
                  <a:lnTo>
                    <a:pt x="3774" y="3396"/>
                  </a:lnTo>
                  <a:lnTo>
                    <a:pt x="3779" y="3394"/>
                  </a:lnTo>
                  <a:lnTo>
                    <a:pt x="3800" y="3383"/>
                  </a:lnTo>
                  <a:lnTo>
                    <a:pt x="3805" y="3380"/>
                  </a:lnTo>
                  <a:lnTo>
                    <a:pt x="3827" y="3371"/>
                  </a:lnTo>
                  <a:lnTo>
                    <a:pt x="3832" y="3368"/>
                  </a:lnTo>
                  <a:lnTo>
                    <a:pt x="3854" y="3359"/>
                  </a:lnTo>
                  <a:lnTo>
                    <a:pt x="3859" y="3357"/>
                  </a:lnTo>
                  <a:lnTo>
                    <a:pt x="3881" y="3349"/>
                  </a:lnTo>
                  <a:lnTo>
                    <a:pt x="3886" y="3347"/>
                  </a:lnTo>
                  <a:lnTo>
                    <a:pt x="3909" y="3340"/>
                  </a:lnTo>
                  <a:lnTo>
                    <a:pt x="3914" y="3338"/>
                  </a:lnTo>
                  <a:lnTo>
                    <a:pt x="3937" y="3331"/>
                  </a:lnTo>
                  <a:lnTo>
                    <a:pt x="3942" y="3330"/>
                  </a:lnTo>
                  <a:lnTo>
                    <a:pt x="3965" y="3324"/>
                  </a:lnTo>
                  <a:lnTo>
                    <a:pt x="3970" y="3323"/>
                  </a:lnTo>
                  <a:lnTo>
                    <a:pt x="3993" y="3318"/>
                  </a:lnTo>
                  <a:lnTo>
                    <a:pt x="3999" y="3317"/>
                  </a:lnTo>
                  <a:lnTo>
                    <a:pt x="4022" y="3313"/>
                  </a:lnTo>
                  <a:lnTo>
                    <a:pt x="4028" y="3312"/>
                  </a:lnTo>
                  <a:lnTo>
                    <a:pt x="4051" y="3309"/>
                  </a:lnTo>
                  <a:lnTo>
                    <a:pt x="4056" y="3309"/>
                  </a:lnTo>
                  <a:lnTo>
                    <a:pt x="4080" y="3306"/>
                  </a:lnTo>
                  <a:lnTo>
                    <a:pt x="4085" y="3306"/>
                  </a:lnTo>
                  <a:lnTo>
                    <a:pt x="4109" y="3305"/>
                  </a:lnTo>
                  <a:lnTo>
                    <a:pt x="4115" y="3304"/>
                  </a:lnTo>
                  <a:lnTo>
                    <a:pt x="4138" y="3304"/>
                  </a:lnTo>
                  <a:lnTo>
                    <a:pt x="4144" y="3304"/>
                  </a:lnTo>
                  <a:lnTo>
                    <a:pt x="4168" y="3304"/>
                  </a:lnTo>
                  <a:lnTo>
                    <a:pt x="4173" y="3305"/>
                  </a:lnTo>
                  <a:lnTo>
                    <a:pt x="4197" y="3306"/>
                  </a:lnTo>
                  <a:lnTo>
                    <a:pt x="4202" y="3306"/>
                  </a:lnTo>
                  <a:lnTo>
                    <a:pt x="4226" y="3309"/>
                  </a:lnTo>
                  <a:lnTo>
                    <a:pt x="4231" y="3309"/>
                  </a:lnTo>
                  <a:lnTo>
                    <a:pt x="4255" y="3312"/>
                  </a:lnTo>
                  <a:lnTo>
                    <a:pt x="4260" y="3313"/>
                  </a:lnTo>
                  <a:lnTo>
                    <a:pt x="4284" y="3317"/>
                  </a:lnTo>
                  <a:lnTo>
                    <a:pt x="4289" y="3318"/>
                  </a:lnTo>
                  <a:lnTo>
                    <a:pt x="4312" y="3323"/>
                  </a:lnTo>
                  <a:lnTo>
                    <a:pt x="4318" y="3324"/>
                  </a:lnTo>
                  <a:lnTo>
                    <a:pt x="4340" y="3330"/>
                  </a:lnTo>
                  <a:lnTo>
                    <a:pt x="4346" y="3331"/>
                  </a:lnTo>
                  <a:lnTo>
                    <a:pt x="4368" y="3338"/>
                  </a:lnTo>
                  <a:lnTo>
                    <a:pt x="4374" y="3340"/>
                  </a:lnTo>
                  <a:lnTo>
                    <a:pt x="4396" y="3347"/>
                  </a:lnTo>
                  <a:lnTo>
                    <a:pt x="4402" y="3349"/>
                  </a:lnTo>
                  <a:lnTo>
                    <a:pt x="4424" y="3357"/>
                  </a:lnTo>
                  <a:lnTo>
                    <a:pt x="4429" y="3359"/>
                  </a:lnTo>
                  <a:lnTo>
                    <a:pt x="4451" y="3368"/>
                  </a:lnTo>
                  <a:lnTo>
                    <a:pt x="4456" y="3371"/>
                  </a:lnTo>
                  <a:lnTo>
                    <a:pt x="4477" y="3381"/>
                  </a:lnTo>
                  <a:lnTo>
                    <a:pt x="4482" y="3383"/>
                  </a:lnTo>
                  <a:lnTo>
                    <a:pt x="4503" y="3394"/>
                  </a:lnTo>
                  <a:lnTo>
                    <a:pt x="4508" y="3396"/>
                  </a:lnTo>
                  <a:lnTo>
                    <a:pt x="4529" y="3408"/>
                  </a:lnTo>
                  <a:lnTo>
                    <a:pt x="4533" y="3410"/>
                  </a:lnTo>
                  <a:lnTo>
                    <a:pt x="4553" y="3422"/>
                  </a:lnTo>
                  <a:lnTo>
                    <a:pt x="4558" y="3425"/>
                  </a:lnTo>
                  <a:lnTo>
                    <a:pt x="4578" y="3438"/>
                  </a:lnTo>
                  <a:lnTo>
                    <a:pt x="4583" y="3441"/>
                  </a:lnTo>
                  <a:lnTo>
                    <a:pt x="4602" y="3455"/>
                  </a:lnTo>
                  <a:lnTo>
                    <a:pt x="4606" y="3458"/>
                  </a:lnTo>
                  <a:lnTo>
                    <a:pt x="4625" y="3473"/>
                  </a:lnTo>
                  <a:lnTo>
                    <a:pt x="4629" y="3476"/>
                  </a:lnTo>
                  <a:lnTo>
                    <a:pt x="4648" y="3491"/>
                  </a:lnTo>
                  <a:lnTo>
                    <a:pt x="4652" y="3495"/>
                  </a:lnTo>
                  <a:lnTo>
                    <a:pt x="4669" y="3510"/>
                  </a:lnTo>
                  <a:lnTo>
                    <a:pt x="4673" y="3514"/>
                  </a:lnTo>
                  <a:lnTo>
                    <a:pt x="4690" y="3530"/>
                  </a:lnTo>
                  <a:lnTo>
                    <a:pt x="4694" y="3534"/>
                  </a:lnTo>
                  <a:lnTo>
                    <a:pt x="4711" y="3551"/>
                  </a:lnTo>
                  <a:lnTo>
                    <a:pt x="4714" y="3555"/>
                  </a:lnTo>
                  <a:lnTo>
                    <a:pt x="4730" y="3573"/>
                  </a:lnTo>
                  <a:lnTo>
                    <a:pt x="4734" y="3577"/>
                  </a:lnTo>
                  <a:lnTo>
                    <a:pt x="4749" y="3595"/>
                  </a:lnTo>
                  <a:lnTo>
                    <a:pt x="4752" y="3599"/>
                  </a:lnTo>
                  <a:lnTo>
                    <a:pt x="4767" y="3618"/>
                  </a:lnTo>
                  <a:lnTo>
                    <a:pt x="4770" y="3623"/>
                  </a:lnTo>
                  <a:lnTo>
                    <a:pt x="4784" y="3642"/>
                  </a:lnTo>
                  <a:lnTo>
                    <a:pt x="4787" y="3646"/>
                  </a:lnTo>
                  <a:lnTo>
                    <a:pt x="4800" y="3666"/>
                  </a:lnTo>
                  <a:lnTo>
                    <a:pt x="4803" y="3671"/>
                  </a:lnTo>
                  <a:lnTo>
                    <a:pt x="4815" y="3691"/>
                  </a:lnTo>
                  <a:lnTo>
                    <a:pt x="4819" y="3697"/>
                  </a:lnTo>
                  <a:lnTo>
                    <a:pt x="4830" y="3718"/>
                  </a:lnTo>
                  <a:lnTo>
                    <a:pt x="4833" y="3723"/>
                  </a:lnTo>
                  <a:lnTo>
                    <a:pt x="4843" y="3744"/>
                  </a:lnTo>
                  <a:lnTo>
                    <a:pt x="4846" y="3749"/>
                  </a:lnTo>
                  <a:lnTo>
                    <a:pt x="4855" y="3770"/>
                  </a:lnTo>
                  <a:lnTo>
                    <a:pt x="4857" y="3775"/>
                  </a:lnTo>
                  <a:lnTo>
                    <a:pt x="4866" y="3797"/>
                  </a:lnTo>
                  <a:lnTo>
                    <a:pt x="4868" y="3802"/>
                  </a:lnTo>
                  <a:lnTo>
                    <a:pt x="4877" y="3824"/>
                  </a:lnTo>
                  <a:lnTo>
                    <a:pt x="4878" y="3830"/>
                  </a:lnTo>
                  <a:lnTo>
                    <a:pt x="4886" y="3852"/>
                  </a:lnTo>
                  <a:lnTo>
                    <a:pt x="4887" y="3857"/>
                  </a:lnTo>
                  <a:lnTo>
                    <a:pt x="4894" y="3880"/>
                  </a:lnTo>
                  <a:lnTo>
                    <a:pt x="4895" y="3885"/>
                  </a:lnTo>
                  <a:lnTo>
                    <a:pt x="4901" y="3908"/>
                  </a:lnTo>
                  <a:lnTo>
                    <a:pt x="4902" y="3914"/>
                  </a:lnTo>
                  <a:lnTo>
                    <a:pt x="4907" y="3937"/>
                  </a:lnTo>
                  <a:lnTo>
                    <a:pt x="4908" y="3942"/>
                  </a:lnTo>
                  <a:lnTo>
                    <a:pt x="4912" y="3965"/>
                  </a:lnTo>
                  <a:lnTo>
                    <a:pt x="4913" y="3971"/>
                  </a:lnTo>
                  <a:lnTo>
                    <a:pt x="4916" y="3994"/>
                  </a:lnTo>
                  <a:lnTo>
                    <a:pt x="4916" y="4000"/>
                  </a:lnTo>
                  <a:lnTo>
                    <a:pt x="4919" y="4023"/>
                  </a:lnTo>
                  <a:lnTo>
                    <a:pt x="4919" y="4029"/>
                  </a:lnTo>
                  <a:lnTo>
                    <a:pt x="4920" y="4052"/>
                  </a:lnTo>
                  <a:lnTo>
                    <a:pt x="4921" y="4058"/>
                  </a:lnTo>
                  <a:close/>
                  <a:moveTo>
                    <a:pt x="4621" y="4102"/>
                  </a:moveTo>
                  <a:lnTo>
                    <a:pt x="4621" y="4084"/>
                  </a:lnTo>
                  <a:lnTo>
                    <a:pt x="4621" y="4066"/>
                  </a:lnTo>
                  <a:lnTo>
                    <a:pt x="4620" y="4048"/>
                  </a:lnTo>
                  <a:lnTo>
                    <a:pt x="4618" y="4030"/>
                  </a:lnTo>
                  <a:lnTo>
                    <a:pt x="4616" y="4013"/>
                  </a:lnTo>
                  <a:lnTo>
                    <a:pt x="4613" y="3995"/>
                  </a:lnTo>
                  <a:lnTo>
                    <a:pt x="4609" y="3977"/>
                  </a:lnTo>
                  <a:lnTo>
                    <a:pt x="4605" y="3960"/>
                  </a:lnTo>
                  <a:lnTo>
                    <a:pt x="4600" y="3943"/>
                  </a:lnTo>
                  <a:lnTo>
                    <a:pt x="4594" y="3926"/>
                  </a:lnTo>
                  <a:lnTo>
                    <a:pt x="4588" y="3909"/>
                  </a:lnTo>
                  <a:lnTo>
                    <a:pt x="4581" y="3892"/>
                  </a:lnTo>
                  <a:lnTo>
                    <a:pt x="4574" y="3876"/>
                  </a:lnTo>
                  <a:lnTo>
                    <a:pt x="4566" y="3859"/>
                  </a:lnTo>
                  <a:lnTo>
                    <a:pt x="4557" y="3844"/>
                  </a:lnTo>
                  <a:lnTo>
                    <a:pt x="4548" y="3829"/>
                  </a:lnTo>
                  <a:lnTo>
                    <a:pt x="4538" y="3814"/>
                  </a:lnTo>
                  <a:lnTo>
                    <a:pt x="4527" y="3799"/>
                  </a:lnTo>
                  <a:lnTo>
                    <a:pt x="4516" y="3785"/>
                  </a:lnTo>
                  <a:lnTo>
                    <a:pt x="4505" y="3771"/>
                  </a:lnTo>
                  <a:lnTo>
                    <a:pt x="4493" y="3758"/>
                  </a:lnTo>
                  <a:lnTo>
                    <a:pt x="4481" y="3745"/>
                  </a:lnTo>
                  <a:lnTo>
                    <a:pt x="4468" y="3733"/>
                  </a:lnTo>
                  <a:lnTo>
                    <a:pt x="4454" y="3721"/>
                  </a:lnTo>
                  <a:lnTo>
                    <a:pt x="4441" y="3709"/>
                  </a:lnTo>
                  <a:lnTo>
                    <a:pt x="4426" y="3699"/>
                  </a:lnTo>
                  <a:lnTo>
                    <a:pt x="4412" y="3688"/>
                  </a:lnTo>
                  <a:lnTo>
                    <a:pt x="4397" y="3678"/>
                  </a:lnTo>
                  <a:lnTo>
                    <a:pt x="4381" y="3669"/>
                  </a:lnTo>
                  <a:lnTo>
                    <a:pt x="4365" y="3660"/>
                  </a:lnTo>
                  <a:lnTo>
                    <a:pt x="4349" y="3652"/>
                  </a:lnTo>
                  <a:lnTo>
                    <a:pt x="4332" y="3644"/>
                  </a:lnTo>
                  <a:lnTo>
                    <a:pt x="4316" y="3637"/>
                  </a:lnTo>
                  <a:lnTo>
                    <a:pt x="4299" y="3631"/>
                  </a:lnTo>
                  <a:lnTo>
                    <a:pt x="4282" y="3625"/>
                  </a:lnTo>
                  <a:lnTo>
                    <a:pt x="4265" y="3620"/>
                  </a:lnTo>
                  <a:lnTo>
                    <a:pt x="4248" y="3616"/>
                  </a:lnTo>
                  <a:lnTo>
                    <a:pt x="4230" y="3612"/>
                  </a:lnTo>
                  <a:lnTo>
                    <a:pt x="4213" y="3609"/>
                  </a:lnTo>
                  <a:lnTo>
                    <a:pt x="4195" y="3607"/>
                  </a:lnTo>
                  <a:lnTo>
                    <a:pt x="4177" y="3605"/>
                  </a:lnTo>
                  <a:lnTo>
                    <a:pt x="4159" y="3604"/>
                  </a:lnTo>
                  <a:lnTo>
                    <a:pt x="4141" y="3604"/>
                  </a:lnTo>
                  <a:lnTo>
                    <a:pt x="4123" y="3604"/>
                  </a:lnTo>
                  <a:lnTo>
                    <a:pt x="4105" y="3605"/>
                  </a:lnTo>
                  <a:lnTo>
                    <a:pt x="4087" y="3607"/>
                  </a:lnTo>
                  <a:lnTo>
                    <a:pt x="4070" y="3609"/>
                  </a:lnTo>
                  <a:lnTo>
                    <a:pt x="4052" y="3612"/>
                  </a:lnTo>
                  <a:lnTo>
                    <a:pt x="4035" y="3616"/>
                  </a:lnTo>
                  <a:lnTo>
                    <a:pt x="4017" y="3620"/>
                  </a:lnTo>
                  <a:lnTo>
                    <a:pt x="4000" y="3625"/>
                  </a:lnTo>
                  <a:lnTo>
                    <a:pt x="3983" y="3631"/>
                  </a:lnTo>
                  <a:lnTo>
                    <a:pt x="3966" y="3637"/>
                  </a:lnTo>
                  <a:lnTo>
                    <a:pt x="3950" y="3644"/>
                  </a:lnTo>
                  <a:lnTo>
                    <a:pt x="3933" y="3652"/>
                  </a:lnTo>
                  <a:lnTo>
                    <a:pt x="3917" y="3660"/>
                  </a:lnTo>
                  <a:lnTo>
                    <a:pt x="3901" y="3669"/>
                  </a:lnTo>
                  <a:lnTo>
                    <a:pt x="3886" y="3678"/>
                  </a:lnTo>
                  <a:lnTo>
                    <a:pt x="3871" y="3688"/>
                  </a:lnTo>
                  <a:lnTo>
                    <a:pt x="3856" y="3698"/>
                  </a:lnTo>
                  <a:lnTo>
                    <a:pt x="3842" y="3709"/>
                  </a:lnTo>
                  <a:lnTo>
                    <a:pt x="3828" y="3721"/>
                  </a:lnTo>
                  <a:lnTo>
                    <a:pt x="3815" y="3733"/>
                  </a:lnTo>
                  <a:lnTo>
                    <a:pt x="3802" y="3745"/>
                  </a:lnTo>
                  <a:lnTo>
                    <a:pt x="3790" y="3758"/>
                  </a:lnTo>
                  <a:lnTo>
                    <a:pt x="3778" y="3771"/>
                  </a:lnTo>
                  <a:lnTo>
                    <a:pt x="3766" y="3785"/>
                  </a:lnTo>
                  <a:lnTo>
                    <a:pt x="3755" y="3799"/>
                  </a:lnTo>
                  <a:lnTo>
                    <a:pt x="3745" y="3813"/>
                  </a:lnTo>
                  <a:lnTo>
                    <a:pt x="3735" y="3828"/>
                  </a:lnTo>
                  <a:lnTo>
                    <a:pt x="3726" y="3844"/>
                  </a:lnTo>
                  <a:lnTo>
                    <a:pt x="3717" y="3859"/>
                  </a:lnTo>
                  <a:lnTo>
                    <a:pt x="3709" y="3876"/>
                  </a:lnTo>
                  <a:lnTo>
                    <a:pt x="3702" y="3892"/>
                  </a:lnTo>
                  <a:lnTo>
                    <a:pt x="3695" y="3909"/>
                  </a:lnTo>
                  <a:lnTo>
                    <a:pt x="3689" y="3926"/>
                  </a:lnTo>
                  <a:lnTo>
                    <a:pt x="3683" y="3943"/>
                  </a:lnTo>
                  <a:lnTo>
                    <a:pt x="3678" y="3960"/>
                  </a:lnTo>
                  <a:lnTo>
                    <a:pt x="3674" y="3977"/>
                  </a:lnTo>
                  <a:lnTo>
                    <a:pt x="3670" y="3995"/>
                  </a:lnTo>
                  <a:lnTo>
                    <a:pt x="3667" y="4013"/>
                  </a:lnTo>
                  <a:lnTo>
                    <a:pt x="3665" y="4030"/>
                  </a:lnTo>
                  <a:lnTo>
                    <a:pt x="3663" y="4048"/>
                  </a:lnTo>
                  <a:lnTo>
                    <a:pt x="3662" y="4066"/>
                  </a:lnTo>
                  <a:lnTo>
                    <a:pt x="3662" y="4084"/>
                  </a:lnTo>
                  <a:lnTo>
                    <a:pt x="3662" y="4102"/>
                  </a:lnTo>
                  <a:lnTo>
                    <a:pt x="3663" y="4120"/>
                  </a:lnTo>
                  <a:lnTo>
                    <a:pt x="3665" y="4138"/>
                  </a:lnTo>
                  <a:lnTo>
                    <a:pt x="3667" y="4156"/>
                  </a:lnTo>
                  <a:lnTo>
                    <a:pt x="3670" y="4174"/>
                  </a:lnTo>
                  <a:lnTo>
                    <a:pt x="3674" y="4191"/>
                  </a:lnTo>
                  <a:lnTo>
                    <a:pt x="3678" y="4208"/>
                  </a:lnTo>
                  <a:lnTo>
                    <a:pt x="3683" y="4226"/>
                  </a:lnTo>
                  <a:lnTo>
                    <a:pt x="3689" y="4243"/>
                  </a:lnTo>
                  <a:lnTo>
                    <a:pt x="3695" y="4259"/>
                  </a:lnTo>
                  <a:lnTo>
                    <a:pt x="3702" y="4276"/>
                  </a:lnTo>
                  <a:lnTo>
                    <a:pt x="3709" y="4292"/>
                  </a:lnTo>
                  <a:lnTo>
                    <a:pt x="3717" y="4309"/>
                  </a:lnTo>
                  <a:lnTo>
                    <a:pt x="3726" y="4324"/>
                  </a:lnTo>
                  <a:lnTo>
                    <a:pt x="3735" y="4340"/>
                  </a:lnTo>
                  <a:lnTo>
                    <a:pt x="3745" y="4355"/>
                  </a:lnTo>
                  <a:lnTo>
                    <a:pt x="3755" y="4369"/>
                  </a:lnTo>
                  <a:lnTo>
                    <a:pt x="3766" y="4383"/>
                  </a:lnTo>
                  <a:lnTo>
                    <a:pt x="3778" y="4397"/>
                  </a:lnTo>
                  <a:lnTo>
                    <a:pt x="3790" y="4410"/>
                  </a:lnTo>
                  <a:lnTo>
                    <a:pt x="3802" y="4423"/>
                  </a:lnTo>
                  <a:lnTo>
                    <a:pt x="3815" y="4435"/>
                  </a:lnTo>
                  <a:lnTo>
                    <a:pt x="3828" y="4447"/>
                  </a:lnTo>
                  <a:lnTo>
                    <a:pt x="3842" y="4459"/>
                  </a:lnTo>
                  <a:lnTo>
                    <a:pt x="3856" y="4470"/>
                  </a:lnTo>
                  <a:lnTo>
                    <a:pt x="3871" y="4480"/>
                  </a:lnTo>
                  <a:lnTo>
                    <a:pt x="3886" y="4490"/>
                  </a:lnTo>
                  <a:lnTo>
                    <a:pt x="3901" y="4499"/>
                  </a:lnTo>
                  <a:lnTo>
                    <a:pt x="3917" y="4508"/>
                  </a:lnTo>
                  <a:lnTo>
                    <a:pt x="3933" y="4516"/>
                  </a:lnTo>
                  <a:lnTo>
                    <a:pt x="3950" y="4524"/>
                  </a:lnTo>
                  <a:lnTo>
                    <a:pt x="3966" y="4531"/>
                  </a:lnTo>
                  <a:lnTo>
                    <a:pt x="3983" y="4537"/>
                  </a:lnTo>
                  <a:lnTo>
                    <a:pt x="4000" y="4543"/>
                  </a:lnTo>
                  <a:lnTo>
                    <a:pt x="4017" y="4548"/>
                  </a:lnTo>
                  <a:lnTo>
                    <a:pt x="4035" y="4552"/>
                  </a:lnTo>
                  <a:lnTo>
                    <a:pt x="4052" y="4556"/>
                  </a:lnTo>
                  <a:lnTo>
                    <a:pt x="4070" y="4559"/>
                  </a:lnTo>
                  <a:lnTo>
                    <a:pt x="4087" y="4561"/>
                  </a:lnTo>
                  <a:lnTo>
                    <a:pt x="4105" y="4563"/>
                  </a:lnTo>
                  <a:lnTo>
                    <a:pt x="4123" y="4564"/>
                  </a:lnTo>
                  <a:lnTo>
                    <a:pt x="4141" y="4564"/>
                  </a:lnTo>
                  <a:lnTo>
                    <a:pt x="4159" y="4564"/>
                  </a:lnTo>
                  <a:lnTo>
                    <a:pt x="4177" y="4563"/>
                  </a:lnTo>
                  <a:lnTo>
                    <a:pt x="4195" y="4561"/>
                  </a:lnTo>
                  <a:lnTo>
                    <a:pt x="4213" y="4559"/>
                  </a:lnTo>
                  <a:lnTo>
                    <a:pt x="4230" y="4556"/>
                  </a:lnTo>
                  <a:lnTo>
                    <a:pt x="4248" y="4552"/>
                  </a:lnTo>
                  <a:lnTo>
                    <a:pt x="4265" y="4548"/>
                  </a:lnTo>
                  <a:lnTo>
                    <a:pt x="4282" y="4543"/>
                  </a:lnTo>
                  <a:lnTo>
                    <a:pt x="4299" y="4537"/>
                  </a:lnTo>
                  <a:lnTo>
                    <a:pt x="4316" y="4531"/>
                  </a:lnTo>
                  <a:lnTo>
                    <a:pt x="4332" y="4524"/>
                  </a:lnTo>
                  <a:lnTo>
                    <a:pt x="4349" y="4516"/>
                  </a:lnTo>
                  <a:lnTo>
                    <a:pt x="4365" y="4508"/>
                  </a:lnTo>
                  <a:lnTo>
                    <a:pt x="4381" y="4499"/>
                  </a:lnTo>
                  <a:lnTo>
                    <a:pt x="4397" y="4490"/>
                  </a:lnTo>
                  <a:lnTo>
                    <a:pt x="4412" y="4480"/>
                  </a:lnTo>
                  <a:lnTo>
                    <a:pt x="4426" y="4469"/>
                  </a:lnTo>
                  <a:lnTo>
                    <a:pt x="4441" y="4459"/>
                  </a:lnTo>
                  <a:lnTo>
                    <a:pt x="4454" y="4447"/>
                  </a:lnTo>
                  <a:lnTo>
                    <a:pt x="4468" y="4435"/>
                  </a:lnTo>
                  <a:lnTo>
                    <a:pt x="4481" y="4423"/>
                  </a:lnTo>
                  <a:lnTo>
                    <a:pt x="4493" y="4410"/>
                  </a:lnTo>
                  <a:lnTo>
                    <a:pt x="4505" y="4397"/>
                  </a:lnTo>
                  <a:lnTo>
                    <a:pt x="4516" y="4383"/>
                  </a:lnTo>
                  <a:lnTo>
                    <a:pt x="4527" y="4369"/>
                  </a:lnTo>
                  <a:lnTo>
                    <a:pt x="4538" y="4354"/>
                  </a:lnTo>
                  <a:lnTo>
                    <a:pt x="4548" y="4339"/>
                  </a:lnTo>
                  <a:lnTo>
                    <a:pt x="4557" y="4324"/>
                  </a:lnTo>
                  <a:lnTo>
                    <a:pt x="4566" y="4309"/>
                  </a:lnTo>
                  <a:lnTo>
                    <a:pt x="4574" y="4292"/>
                  </a:lnTo>
                  <a:lnTo>
                    <a:pt x="4581" y="4276"/>
                  </a:lnTo>
                  <a:lnTo>
                    <a:pt x="4588" y="4259"/>
                  </a:lnTo>
                  <a:lnTo>
                    <a:pt x="4594" y="4243"/>
                  </a:lnTo>
                  <a:lnTo>
                    <a:pt x="4600" y="4226"/>
                  </a:lnTo>
                  <a:lnTo>
                    <a:pt x="4605" y="4208"/>
                  </a:lnTo>
                  <a:lnTo>
                    <a:pt x="4609" y="4191"/>
                  </a:lnTo>
                  <a:lnTo>
                    <a:pt x="4613" y="4174"/>
                  </a:lnTo>
                  <a:lnTo>
                    <a:pt x="4616" y="4156"/>
                  </a:lnTo>
                  <a:lnTo>
                    <a:pt x="4618" y="4138"/>
                  </a:lnTo>
                  <a:lnTo>
                    <a:pt x="4620" y="4120"/>
                  </a:lnTo>
                  <a:lnTo>
                    <a:pt x="4621" y="4102"/>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7" y="2215062"/>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Cash control</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6" y="2827766"/>
            <a:ext cx="2751632" cy="3053486"/>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Stand up a 13-week cash-flow model with daily visibility, a central spend-approval gate, and weekly liquidity reporting to the board and lenders.</a:t>
            </a:r>
          </a:p>
          <a:p>
            <a:pPr marL="0" indent="0">
              <a:buNone/>
            </a:pPr>
            <a:r>
              <a:rPr lang="en-PH" sz="1800" dirty="0"/>
              <a:t>Restore daily cash discipline and predictability.</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7" y="2649682"/>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3245215" y="2215062"/>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Inventory</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3245215" y="2827766"/>
            <a:ext cx="2751632" cy="3053486"/>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Run a structured clearance of $160M aged inventory to release cash, then tighten open-to-buy so fresh stock matches real demand.</a:t>
            </a:r>
          </a:p>
          <a:p>
            <a:pPr marL="0" indent="0">
              <a:buNone/>
            </a:pPr>
            <a:r>
              <a:rPr lang="en-PH" sz="1800" dirty="0"/>
              <a:t>Free trapped cash and reset buying discipline.</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3245215" y="2649682"/>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 Placeholder 19">
            <a:extLst>
              <a:ext uri="{FF2B5EF4-FFF2-40B4-BE49-F238E27FC236}">
                <a16:creationId xmlns:a16="http://schemas.microsoft.com/office/drawing/2014/main" id="{F97FC9F8-00A6-4E6A-8AF2-FE97EE634EB6}"/>
              </a:ext>
            </a:extLst>
          </p:cNvPr>
          <p:cNvSpPr txBox="1">
            <a:spLocks/>
          </p:cNvSpPr>
          <p:nvPr/>
        </p:nvSpPr>
        <p:spPr>
          <a:xfrm>
            <a:off x="6195154" y="2215062"/>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Pricing</a:t>
            </a:r>
          </a:p>
        </p:txBody>
      </p:sp>
      <p:sp>
        <p:nvSpPr>
          <p:cNvPr id="20" name="Text Placeholder 21">
            <a:extLst>
              <a:ext uri="{FF2B5EF4-FFF2-40B4-BE49-F238E27FC236}">
                <a16:creationId xmlns:a16="http://schemas.microsoft.com/office/drawing/2014/main" id="{8DF514ED-8CEE-4CF8-A97B-1CA6644FD567}"/>
              </a:ext>
            </a:extLst>
          </p:cNvPr>
          <p:cNvSpPr txBox="1">
            <a:spLocks/>
          </p:cNvSpPr>
          <p:nvPr/>
        </p:nvSpPr>
        <p:spPr>
          <a:xfrm>
            <a:off x="6195154" y="2827766"/>
            <a:ext cx="2751632" cy="3053486"/>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End blanket promotions, introduce margin guardrails, and use data to price by category and channel rather than chasing volume.</a:t>
            </a:r>
          </a:p>
          <a:p>
            <a:pPr marL="0" indent="0">
              <a:buNone/>
            </a:pPr>
            <a:r>
              <a:rPr lang="en-PH" sz="1800" dirty="0"/>
              <a:t>Protect margin while staying competitive.</a:t>
            </a:r>
          </a:p>
        </p:txBody>
      </p:sp>
      <p:cxnSp>
        <p:nvCxnSpPr>
          <p:cNvPr id="21" name="Straight Connector 20">
            <a:extLst>
              <a:ext uri="{FF2B5EF4-FFF2-40B4-BE49-F238E27FC236}">
                <a16:creationId xmlns:a16="http://schemas.microsoft.com/office/drawing/2014/main" id="{031AE0F2-0682-4E87-AD22-54A88E94EB18}"/>
              </a:ext>
            </a:extLst>
          </p:cNvPr>
          <p:cNvCxnSpPr>
            <a:cxnSpLocks/>
          </p:cNvCxnSpPr>
          <p:nvPr/>
        </p:nvCxnSpPr>
        <p:spPr>
          <a:xfrm>
            <a:off x="6195154" y="2649682"/>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9">
            <a:extLst>
              <a:ext uri="{FF2B5EF4-FFF2-40B4-BE49-F238E27FC236}">
                <a16:creationId xmlns:a16="http://schemas.microsoft.com/office/drawing/2014/main" id="{C97CE59F-9E79-4111-B7DF-A7BB1CF26471}"/>
              </a:ext>
            </a:extLst>
          </p:cNvPr>
          <p:cNvSpPr txBox="1">
            <a:spLocks/>
          </p:cNvSpPr>
          <p:nvPr/>
        </p:nvSpPr>
        <p:spPr>
          <a:xfrm>
            <a:off x="9145093" y="2215062"/>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Communication</a:t>
            </a:r>
          </a:p>
        </p:txBody>
      </p:sp>
      <p:sp>
        <p:nvSpPr>
          <p:cNvPr id="34" name="Text Placeholder 21">
            <a:extLst>
              <a:ext uri="{FF2B5EF4-FFF2-40B4-BE49-F238E27FC236}">
                <a16:creationId xmlns:a16="http://schemas.microsoft.com/office/drawing/2014/main" id="{D558EBE7-88D7-4DAB-A7B3-AD113E1BBFCD}"/>
              </a:ext>
            </a:extLst>
          </p:cNvPr>
          <p:cNvSpPr txBox="1">
            <a:spLocks/>
          </p:cNvSpPr>
          <p:nvPr/>
        </p:nvSpPr>
        <p:spPr>
          <a:xfrm>
            <a:off x="9145093" y="2827766"/>
            <a:ext cx="2751632" cy="3053486"/>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Give staff, suppliers, and lenders a clear, consistent message: the plan, the milestones, and the proof points they can expect each month.</a:t>
            </a:r>
          </a:p>
          <a:p>
            <a:pPr marL="0" indent="0">
              <a:buNone/>
            </a:pPr>
            <a:r>
              <a:rPr lang="en-PH" sz="1800" dirty="0"/>
              <a:t>Rebuild confidence with every stakeholder.</a:t>
            </a:r>
          </a:p>
        </p:txBody>
      </p:sp>
      <p:cxnSp>
        <p:nvCxnSpPr>
          <p:cNvPr id="35" name="Straight Connector 34">
            <a:extLst>
              <a:ext uri="{FF2B5EF4-FFF2-40B4-BE49-F238E27FC236}">
                <a16:creationId xmlns:a16="http://schemas.microsoft.com/office/drawing/2014/main" id="{E19A9BB8-FF0D-4E3C-AEF0-F308E4788CA0}"/>
              </a:ext>
            </a:extLst>
          </p:cNvPr>
          <p:cNvCxnSpPr>
            <a:cxnSpLocks/>
          </p:cNvCxnSpPr>
          <p:nvPr/>
        </p:nvCxnSpPr>
        <p:spPr>
          <a:xfrm>
            <a:off x="9145093" y="2649682"/>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BA0247B8-5A02-4C70-A07E-4E0C5EB1B717}"/>
              </a:ext>
            </a:extLst>
          </p:cNvPr>
          <p:cNvGrpSpPr/>
          <p:nvPr/>
        </p:nvGrpSpPr>
        <p:grpSpPr>
          <a:xfrm>
            <a:off x="9145093" y="1473467"/>
            <a:ext cx="666256" cy="666256"/>
            <a:chOff x="7491762" y="3559635"/>
            <a:chExt cx="633600" cy="633600"/>
          </a:xfrm>
        </p:grpSpPr>
        <p:sp>
          <p:nvSpPr>
            <p:cNvPr id="54" name="Google Shape;659;p7"/>
            <p:cNvSpPr/>
            <p:nvPr/>
          </p:nvSpPr>
          <p:spPr>
            <a:xfrm>
              <a:off x="7491762" y="3559635"/>
              <a:ext cx="633600" cy="633600"/>
            </a:xfrm>
            <a:custGeom>
              <a:avLst/>
              <a:gdLst/>
              <a:ahLst/>
              <a:cxnLst/>
              <a:rect l="l" t="t" r="r" b="b"/>
              <a:pathLst>
                <a:path w="10000" h="10000" extrusionOk="0">
                  <a:moveTo>
                    <a:pt x="5554" y="3693"/>
                  </a:moveTo>
                  <a:lnTo>
                    <a:pt x="5555" y="3706"/>
                  </a:lnTo>
                  <a:lnTo>
                    <a:pt x="5555" y="3719"/>
                  </a:lnTo>
                  <a:lnTo>
                    <a:pt x="5555" y="3732"/>
                  </a:lnTo>
                  <a:lnTo>
                    <a:pt x="5554" y="3745"/>
                  </a:lnTo>
                  <a:lnTo>
                    <a:pt x="5553" y="3757"/>
                  </a:lnTo>
                  <a:lnTo>
                    <a:pt x="5551" y="3770"/>
                  </a:lnTo>
                  <a:lnTo>
                    <a:pt x="5549" y="3783"/>
                  </a:lnTo>
                  <a:lnTo>
                    <a:pt x="5546" y="3795"/>
                  </a:lnTo>
                  <a:lnTo>
                    <a:pt x="5543" y="3808"/>
                  </a:lnTo>
                  <a:lnTo>
                    <a:pt x="5540" y="3820"/>
                  </a:lnTo>
                  <a:lnTo>
                    <a:pt x="5536" y="3832"/>
                  </a:lnTo>
                  <a:lnTo>
                    <a:pt x="5531" y="3844"/>
                  </a:lnTo>
                  <a:lnTo>
                    <a:pt x="5526" y="3856"/>
                  </a:lnTo>
                  <a:lnTo>
                    <a:pt x="5521" y="3867"/>
                  </a:lnTo>
                  <a:lnTo>
                    <a:pt x="5515" y="3879"/>
                  </a:lnTo>
                  <a:lnTo>
                    <a:pt x="5509" y="3890"/>
                  </a:lnTo>
                  <a:lnTo>
                    <a:pt x="5502" y="3901"/>
                  </a:lnTo>
                  <a:lnTo>
                    <a:pt x="5495" y="3912"/>
                  </a:lnTo>
                  <a:lnTo>
                    <a:pt x="5488" y="3922"/>
                  </a:lnTo>
                  <a:lnTo>
                    <a:pt x="5480" y="3932"/>
                  </a:lnTo>
                  <a:lnTo>
                    <a:pt x="5472" y="3942"/>
                  </a:lnTo>
                  <a:lnTo>
                    <a:pt x="5464" y="3952"/>
                  </a:lnTo>
                  <a:lnTo>
                    <a:pt x="5455" y="3961"/>
                  </a:lnTo>
                  <a:lnTo>
                    <a:pt x="5446" y="3970"/>
                  </a:lnTo>
                  <a:lnTo>
                    <a:pt x="5436" y="3978"/>
                  </a:lnTo>
                  <a:lnTo>
                    <a:pt x="5426" y="3986"/>
                  </a:lnTo>
                  <a:lnTo>
                    <a:pt x="5416" y="3994"/>
                  </a:lnTo>
                  <a:lnTo>
                    <a:pt x="5406" y="4001"/>
                  </a:lnTo>
                  <a:lnTo>
                    <a:pt x="5395" y="4008"/>
                  </a:lnTo>
                  <a:lnTo>
                    <a:pt x="5384" y="4015"/>
                  </a:lnTo>
                  <a:lnTo>
                    <a:pt x="5373" y="4021"/>
                  </a:lnTo>
                  <a:lnTo>
                    <a:pt x="5361" y="4027"/>
                  </a:lnTo>
                  <a:lnTo>
                    <a:pt x="5350" y="4032"/>
                  </a:lnTo>
                  <a:lnTo>
                    <a:pt x="5338" y="4037"/>
                  </a:lnTo>
                  <a:lnTo>
                    <a:pt x="5326" y="4042"/>
                  </a:lnTo>
                  <a:lnTo>
                    <a:pt x="5314" y="4046"/>
                  </a:lnTo>
                  <a:lnTo>
                    <a:pt x="5302" y="4049"/>
                  </a:lnTo>
                  <a:lnTo>
                    <a:pt x="5289" y="4052"/>
                  </a:lnTo>
                  <a:lnTo>
                    <a:pt x="5277" y="4055"/>
                  </a:lnTo>
                  <a:lnTo>
                    <a:pt x="5264" y="4057"/>
                  </a:lnTo>
                  <a:lnTo>
                    <a:pt x="5252" y="4059"/>
                  </a:lnTo>
                  <a:lnTo>
                    <a:pt x="5239" y="4060"/>
                  </a:lnTo>
                  <a:lnTo>
                    <a:pt x="5227" y="4061"/>
                  </a:lnTo>
                  <a:lnTo>
                    <a:pt x="5214" y="4061"/>
                  </a:lnTo>
                  <a:lnTo>
                    <a:pt x="5201" y="4061"/>
                  </a:lnTo>
                  <a:lnTo>
                    <a:pt x="5188" y="4060"/>
                  </a:lnTo>
                  <a:lnTo>
                    <a:pt x="5176" y="4059"/>
                  </a:lnTo>
                  <a:lnTo>
                    <a:pt x="5163" y="4057"/>
                  </a:lnTo>
                  <a:lnTo>
                    <a:pt x="5150" y="4055"/>
                  </a:lnTo>
                  <a:lnTo>
                    <a:pt x="5138" y="4052"/>
                  </a:lnTo>
                  <a:lnTo>
                    <a:pt x="5126" y="4049"/>
                  </a:lnTo>
                  <a:lnTo>
                    <a:pt x="5113" y="4046"/>
                  </a:lnTo>
                  <a:lnTo>
                    <a:pt x="5101" y="4042"/>
                  </a:lnTo>
                  <a:lnTo>
                    <a:pt x="5089" y="4037"/>
                  </a:lnTo>
                  <a:lnTo>
                    <a:pt x="5077" y="4032"/>
                  </a:lnTo>
                  <a:lnTo>
                    <a:pt x="5066" y="4027"/>
                  </a:lnTo>
                  <a:lnTo>
                    <a:pt x="5054" y="4021"/>
                  </a:lnTo>
                  <a:lnTo>
                    <a:pt x="5043" y="4015"/>
                  </a:lnTo>
                  <a:lnTo>
                    <a:pt x="5032" y="4008"/>
                  </a:lnTo>
                  <a:lnTo>
                    <a:pt x="5021" y="4001"/>
                  </a:lnTo>
                  <a:lnTo>
                    <a:pt x="5011" y="3994"/>
                  </a:lnTo>
                  <a:lnTo>
                    <a:pt x="5001" y="3986"/>
                  </a:lnTo>
                  <a:lnTo>
                    <a:pt x="4991" y="3978"/>
                  </a:lnTo>
                  <a:lnTo>
                    <a:pt x="4981" y="3970"/>
                  </a:lnTo>
                  <a:lnTo>
                    <a:pt x="4972" y="3961"/>
                  </a:lnTo>
                  <a:lnTo>
                    <a:pt x="4963" y="3952"/>
                  </a:lnTo>
                  <a:lnTo>
                    <a:pt x="4955" y="3942"/>
                  </a:lnTo>
                  <a:lnTo>
                    <a:pt x="4947" y="3932"/>
                  </a:lnTo>
                  <a:lnTo>
                    <a:pt x="4939" y="3922"/>
                  </a:lnTo>
                  <a:lnTo>
                    <a:pt x="4932" y="3912"/>
                  </a:lnTo>
                  <a:lnTo>
                    <a:pt x="4925" y="3901"/>
                  </a:lnTo>
                  <a:lnTo>
                    <a:pt x="4918" y="3890"/>
                  </a:lnTo>
                  <a:lnTo>
                    <a:pt x="4912" y="3879"/>
                  </a:lnTo>
                  <a:lnTo>
                    <a:pt x="4906" y="3867"/>
                  </a:lnTo>
                  <a:lnTo>
                    <a:pt x="4901" y="3856"/>
                  </a:lnTo>
                  <a:lnTo>
                    <a:pt x="4896" y="3844"/>
                  </a:lnTo>
                  <a:lnTo>
                    <a:pt x="4891" y="3832"/>
                  </a:lnTo>
                  <a:lnTo>
                    <a:pt x="4887" y="3820"/>
                  </a:lnTo>
                  <a:lnTo>
                    <a:pt x="4884" y="3808"/>
                  </a:lnTo>
                  <a:lnTo>
                    <a:pt x="4881" y="3795"/>
                  </a:lnTo>
                  <a:lnTo>
                    <a:pt x="4878" y="3783"/>
                  </a:lnTo>
                  <a:lnTo>
                    <a:pt x="4876" y="3770"/>
                  </a:lnTo>
                  <a:lnTo>
                    <a:pt x="4874" y="3757"/>
                  </a:lnTo>
                  <a:lnTo>
                    <a:pt x="4873" y="3745"/>
                  </a:lnTo>
                  <a:lnTo>
                    <a:pt x="4872" y="3732"/>
                  </a:lnTo>
                  <a:lnTo>
                    <a:pt x="4872" y="3719"/>
                  </a:lnTo>
                  <a:lnTo>
                    <a:pt x="4872" y="3706"/>
                  </a:lnTo>
                  <a:lnTo>
                    <a:pt x="4873" y="3693"/>
                  </a:lnTo>
                  <a:lnTo>
                    <a:pt x="4874" y="3681"/>
                  </a:lnTo>
                  <a:lnTo>
                    <a:pt x="4876" y="3668"/>
                  </a:lnTo>
                  <a:lnTo>
                    <a:pt x="4878" y="3655"/>
                  </a:lnTo>
                  <a:lnTo>
                    <a:pt x="4881" y="3643"/>
                  </a:lnTo>
                  <a:lnTo>
                    <a:pt x="4884" y="3630"/>
                  </a:lnTo>
                  <a:lnTo>
                    <a:pt x="4887" y="3618"/>
                  </a:lnTo>
                  <a:lnTo>
                    <a:pt x="4891" y="3606"/>
                  </a:lnTo>
                  <a:lnTo>
                    <a:pt x="4896" y="3594"/>
                  </a:lnTo>
                  <a:lnTo>
                    <a:pt x="4901" y="3582"/>
                  </a:lnTo>
                  <a:lnTo>
                    <a:pt x="4906" y="3571"/>
                  </a:lnTo>
                  <a:lnTo>
                    <a:pt x="4912" y="3559"/>
                  </a:lnTo>
                  <a:lnTo>
                    <a:pt x="4918" y="3548"/>
                  </a:lnTo>
                  <a:lnTo>
                    <a:pt x="4925" y="3537"/>
                  </a:lnTo>
                  <a:lnTo>
                    <a:pt x="4932" y="3526"/>
                  </a:lnTo>
                  <a:lnTo>
                    <a:pt x="4939" y="3516"/>
                  </a:lnTo>
                  <a:lnTo>
                    <a:pt x="4947" y="3506"/>
                  </a:lnTo>
                  <a:lnTo>
                    <a:pt x="4955" y="3496"/>
                  </a:lnTo>
                  <a:lnTo>
                    <a:pt x="4963" y="3486"/>
                  </a:lnTo>
                  <a:lnTo>
                    <a:pt x="4972" y="3477"/>
                  </a:lnTo>
                  <a:lnTo>
                    <a:pt x="4981" y="3468"/>
                  </a:lnTo>
                  <a:lnTo>
                    <a:pt x="4991" y="3460"/>
                  </a:lnTo>
                  <a:lnTo>
                    <a:pt x="5001" y="3452"/>
                  </a:lnTo>
                  <a:lnTo>
                    <a:pt x="5011" y="3444"/>
                  </a:lnTo>
                  <a:lnTo>
                    <a:pt x="5021" y="3437"/>
                  </a:lnTo>
                  <a:lnTo>
                    <a:pt x="5032" y="3430"/>
                  </a:lnTo>
                  <a:lnTo>
                    <a:pt x="5043" y="3423"/>
                  </a:lnTo>
                  <a:lnTo>
                    <a:pt x="5054" y="3417"/>
                  </a:lnTo>
                  <a:lnTo>
                    <a:pt x="5066" y="3411"/>
                  </a:lnTo>
                  <a:lnTo>
                    <a:pt x="5077" y="3406"/>
                  </a:lnTo>
                  <a:lnTo>
                    <a:pt x="5089" y="3401"/>
                  </a:lnTo>
                  <a:lnTo>
                    <a:pt x="5101" y="3396"/>
                  </a:lnTo>
                  <a:lnTo>
                    <a:pt x="5113" y="3392"/>
                  </a:lnTo>
                  <a:lnTo>
                    <a:pt x="5126" y="3389"/>
                  </a:lnTo>
                  <a:lnTo>
                    <a:pt x="5138" y="3386"/>
                  </a:lnTo>
                  <a:lnTo>
                    <a:pt x="5150" y="3383"/>
                  </a:lnTo>
                  <a:lnTo>
                    <a:pt x="5163" y="3381"/>
                  </a:lnTo>
                  <a:lnTo>
                    <a:pt x="5176" y="3379"/>
                  </a:lnTo>
                  <a:lnTo>
                    <a:pt x="5188" y="3378"/>
                  </a:lnTo>
                  <a:lnTo>
                    <a:pt x="5201" y="3377"/>
                  </a:lnTo>
                  <a:lnTo>
                    <a:pt x="5214" y="3377"/>
                  </a:lnTo>
                  <a:lnTo>
                    <a:pt x="5227" y="3377"/>
                  </a:lnTo>
                  <a:lnTo>
                    <a:pt x="5239" y="3378"/>
                  </a:lnTo>
                  <a:lnTo>
                    <a:pt x="5252" y="3379"/>
                  </a:lnTo>
                  <a:lnTo>
                    <a:pt x="5264" y="3381"/>
                  </a:lnTo>
                  <a:lnTo>
                    <a:pt x="5277" y="3383"/>
                  </a:lnTo>
                  <a:lnTo>
                    <a:pt x="5289" y="3386"/>
                  </a:lnTo>
                  <a:lnTo>
                    <a:pt x="5302" y="3389"/>
                  </a:lnTo>
                  <a:lnTo>
                    <a:pt x="5314" y="3392"/>
                  </a:lnTo>
                  <a:lnTo>
                    <a:pt x="5326" y="3396"/>
                  </a:lnTo>
                  <a:lnTo>
                    <a:pt x="5338" y="3401"/>
                  </a:lnTo>
                  <a:lnTo>
                    <a:pt x="5350" y="3406"/>
                  </a:lnTo>
                  <a:lnTo>
                    <a:pt x="5361" y="3411"/>
                  </a:lnTo>
                  <a:lnTo>
                    <a:pt x="5373" y="3417"/>
                  </a:lnTo>
                  <a:lnTo>
                    <a:pt x="5384" y="3423"/>
                  </a:lnTo>
                  <a:lnTo>
                    <a:pt x="5395" y="3430"/>
                  </a:lnTo>
                  <a:lnTo>
                    <a:pt x="5406" y="3437"/>
                  </a:lnTo>
                  <a:lnTo>
                    <a:pt x="5416" y="3444"/>
                  </a:lnTo>
                  <a:lnTo>
                    <a:pt x="5426" y="3452"/>
                  </a:lnTo>
                  <a:lnTo>
                    <a:pt x="5436" y="3460"/>
                  </a:lnTo>
                  <a:lnTo>
                    <a:pt x="5446" y="3468"/>
                  </a:lnTo>
                  <a:lnTo>
                    <a:pt x="5455" y="3477"/>
                  </a:lnTo>
                  <a:lnTo>
                    <a:pt x="5464" y="3486"/>
                  </a:lnTo>
                  <a:lnTo>
                    <a:pt x="5472" y="3496"/>
                  </a:lnTo>
                  <a:lnTo>
                    <a:pt x="5480" y="3506"/>
                  </a:lnTo>
                  <a:lnTo>
                    <a:pt x="5488" y="3516"/>
                  </a:lnTo>
                  <a:lnTo>
                    <a:pt x="5495" y="3526"/>
                  </a:lnTo>
                  <a:lnTo>
                    <a:pt x="5502" y="3537"/>
                  </a:lnTo>
                  <a:lnTo>
                    <a:pt x="5509" y="3548"/>
                  </a:lnTo>
                  <a:lnTo>
                    <a:pt x="5515" y="3559"/>
                  </a:lnTo>
                  <a:lnTo>
                    <a:pt x="5521" y="3571"/>
                  </a:lnTo>
                  <a:lnTo>
                    <a:pt x="5526" y="3582"/>
                  </a:lnTo>
                  <a:lnTo>
                    <a:pt x="5531" y="3594"/>
                  </a:lnTo>
                  <a:lnTo>
                    <a:pt x="5536" y="3606"/>
                  </a:lnTo>
                  <a:lnTo>
                    <a:pt x="5540" y="3618"/>
                  </a:lnTo>
                  <a:lnTo>
                    <a:pt x="5543" y="3630"/>
                  </a:lnTo>
                  <a:lnTo>
                    <a:pt x="5546" y="3643"/>
                  </a:lnTo>
                  <a:lnTo>
                    <a:pt x="5549" y="3655"/>
                  </a:lnTo>
                  <a:lnTo>
                    <a:pt x="5551" y="3668"/>
                  </a:lnTo>
                  <a:lnTo>
                    <a:pt x="5553" y="3681"/>
                  </a:lnTo>
                  <a:lnTo>
                    <a:pt x="5554" y="3693"/>
                  </a:lnTo>
                  <a:close/>
                  <a:moveTo>
                    <a:pt x="4273" y="3693"/>
                  </a:moveTo>
                  <a:lnTo>
                    <a:pt x="4274" y="3706"/>
                  </a:lnTo>
                  <a:lnTo>
                    <a:pt x="4274" y="3719"/>
                  </a:lnTo>
                  <a:lnTo>
                    <a:pt x="4274" y="3732"/>
                  </a:lnTo>
                  <a:lnTo>
                    <a:pt x="4273" y="3745"/>
                  </a:lnTo>
                  <a:lnTo>
                    <a:pt x="4272" y="3757"/>
                  </a:lnTo>
                  <a:lnTo>
                    <a:pt x="4270" y="3770"/>
                  </a:lnTo>
                  <a:lnTo>
                    <a:pt x="4268" y="3783"/>
                  </a:lnTo>
                  <a:lnTo>
                    <a:pt x="4265" y="3795"/>
                  </a:lnTo>
                  <a:lnTo>
                    <a:pt x="4262" y="3808"/>
                  </a:lnTo>
                  <a:lnTo>
                    <a:pt x="4259" y="3820"/>
                  </a:lnTo>
                  <a:lnTo>
                    <a:pt x="4255" y="3832"/>
                  </a:lnTo>
                  <a:lnTo>
                    <a:pt x="4250" y="3844"/>
                  </a:lnTo>
                  <a:lnTo>
                    <a:pt x="4245" y="3856"/>
                  </a:lnTo>
                  <a:lnTo>
                    <a:pt x="4240" y="3867"/>
                  </a:lnTo>
                  <a:lnTo>
                    <a:pt x="4234" y="3879"/>
                  </a:lnTo>
                  <a:lnTo>
                    <a:pt x="4228" y="3890"/>
                  </a:lnTo>
                  <a:lnTo>
                    <a:pt x="4221" y="3901"/>
                  </a:lnTo>
                  <a:lnTo>
                    <a:pt x="4214" y="3912"/>
                  </a:lnTo>
                  <a:lnTo>
                    <a:pt x="4207" y="3922"/>
                  </a:lnTo>
                  <a:lnTo>
                    <a:pt x="4199" y="3932"/>
                  </a:lnTo>
                  <a:lnTo>
                    <a:pt x="4191" y="3942"/>
                  </a:lnTo>
                  <a:lnTo>
                    <a:pt x="4183" y="3952"/>
                  </a:lnTo>
                  <a:lnTo>
                    <a:pt x="4174" y="3961"/>
                  </a:lnTo>
                  <a:lnTo>
                    <a:pt x="4165" y="3970"/>
                  </a:lnTo>
                  <a:lnTo>
                    <a:pt x="4155" y="3978"/>
                  </a:lnTo>
                  <a:lnTo>
                    <a:pt x="4145" y="3986"/>
                  </a:lnTo>
                  <a:lnTo>
                    <a:pt x="4135" y="3994"/>
                  </a:lnTo>
                  <a:lnTo>
                    <a:pt x="4125" y="4001"/>
                  </a:lnTo>
                  <a:lnTo>
                    <a:pt x="4114" y="4008"/>
                  </a:lnTo>
                  <a:lnTo>
                    <a:pt x="4103" y="4015"/>
                  </a:lnTo>
                  <a:lnTo>
                    <a:pt x="4092" y="4021"/>
                  </a:lnTo>
                  <a:lnTo>
                    <a:pt x="4080" y="4027"/>
                  </a:lnTo>
                  <a:lnTo>
                    <a:pt x="4069" y="4032"/>
                  </a:lnTo>
                  <a:lnTo>
                    <a:pt x="4057" y="4037"/>
                  </a:lnTo>
                  <a:lnTo>
                    <a:pt x="4045" y="4042"/>
                  </a:lnTo>
                  <a:lnTo>
                    <a:pt x="4033" y="4046"/>
                  </a:lnTo>
                  <a:lnTo>
                    <a:pt x="4020" y="4049"/>
                  </a:lnTo>
                  <a:lnTo>
                    <a:pt x="4008" y="4052"/>
                  </a:lnTo>
                  <a:lnTo>
                    <a:pt x="3996" y="4055"/>
                  </a:lnTo>
                  <a:lnTo>
                    <a:pt x="3983" y="4057"/>
                  </a:lnTo>
                  <a:lnTo>
                    <a:pt x="3970" y="4059"/>
                  </a:lnTo>
                  <a:lnTo>
                    <a:pt x="3958" y="4060"/>
                  </a:lnTo>
                  <a:lnTo>
                    <a:pt x="3945" y="4061"/>
                  </a:lnTo>
                  <a:lnTo>
                    <a:pt x="3932" y="4061"/>
                  </a:lnTo>
                  <a:lnTo>
                    <a:pt x="3919" y="4061"/>
                  </a:lnTo>
                  <a:lnTo>
                    <a:pt x="3906" y="4060"/>
                  </a:lnTo>
                  <a:lnTo>
                    <a:pt x="3894" y="4059"/>
                  </a:lnTo>
                  <a:lnTo>
                    <a:pt x="3881" y="4057"/>
                  </a:lnTo>
                  <a:lnTo>
                    <a:pt x="3869" y="4055"/>
                  </a:lnTo>
                  <a:lnTo>
                    <a:pt x="3856" y="4052"/>
                  </a:lnTo>
                  <a:lnTo>
                    <a:pt x="3844" y="4049"/>
                  </a:lnTo>
                  <a:lnTo>
                    <a:pt x="3832" y="4046"/>
                  </a:lnTo>
                  <a:lnTo>
                    <a:pt x="3820" y="4042"/>
                  </a:lnTo>
                  <a:lnTo>
                    <a:pt x="3808" y="4037"/>
                  </a:lnTo>
                  <a:lnTo>
                    <a:pt x="3796" y="4032"/>
                  </a:lnTo>
                  <a:lnTo>
                    <a:pt x="3785" y="4027"/>
                  </a:lnTo>
                  <a:lnTo>
                    <a:pt x="3773" y="4021"/>
                  </a:lnTo>
                  <a:lnTo>
                    <a:pt x="3762" y="4015"/>
                  </a:lnTo>
                  <a:lnTo>
                    <a:pt x="3751" y="4008"/>
                  </a:lnTo>
                  <a:lnTo>
                    <a:pt x="3740" y="4001"/>
                  </a:lnTo>
                  <a:lnTo>
                    <a:pt x="3730" y="3994"/>
                  </a:lnTo>
                  <a:lnTo>
                    <a:pt x="3720" y="3986"/>
                  </a:lnTo>
                  <a:lnTo>
                    <a:pt x="3710" y="3978"/>
                  </a:lnTo>
                  <a:lnTo>
                    <a:pt x="3700" y="3970"/>
                  </a:lnTo>
                  <a:lnTo>
                    <a:pt x="3691" y="3961"/>
                  </a:lnTo>
                  <a:lnTo>
                    <a:pt x="3682" y="3952"/>
                  </a:lnTo>
                  <a:lnTo>
                    <a:pt x="3674" y="3942"/>
                  </a:lnTo>
                  <a:lnTo>
                    <a:pt x="3666" y="3932"/>
                  </a:lnTo>
                  <a:lnTo>
                    <a:pt x="3658" y="3922"/>
                  </a:lnTo>
                  <a:lnTo>
                    <a:pt x="3651" y="3912"/>
                  </a:lnTo>
                  <a:lnTo>
                    <a:pt x="3644" y="3901"/>
                  </a:lnTo>
                  <a:lnTo>
                    <a:pt x="3637" y="3890"/>
                  </a:lnTo>
                  <a:lnTo>
                    <a:pt x="3631" y="3879"/>
                  </a:lnTo>
                  <a:lnTo>
                    <a:pt x="3625" y="3867"/>
                  </a:lnTo>
                  <a:lnTo>
                    <a:pt x="3620" y="3856"/>
                  </a:lnTo>
                  <a:lnTo>
                    <a:pt x="3615" y="3844"/>
                  </a:lnTo>
                  <a:lnTo>
                    <a:pt x="3610" y="3832"/>
                  </a:lnTo>
                  <a:lnTo>
                    <a:pt x="3606" y="3820"/>
                  </a:lnTo>
                  <a:lnTo>
                    <a:pt x="3603" y="3808"/>
                  </a:lnTo>
                  <a:lnTo>
                    <a:pt x="3600" y="3795"/>
                  </a:lnTo>
                  <a:lnTo>
                    <a:pt x="3597" y="3783"/>
                  </a:lnTo>
                  <a:lnTo>
                    <a:pt x="3595" y="3770"/>
                  </a:lnTo>
                  <a:lnTo>
                    <a:pt x="3593" y="3757"/>
                  </a:lnTo>
                  <a:lnTo>
                    <a:pt x="3592" y="3745"/>
                  </a:lnTo>
                  <a:lnTo>
                    <a:pt x="3591" y="3732"/>
                  </a:lnTo>
                  <a:lnTo>
                    <a:pt x="3591" y="3719"/>
                  </a:lnTo>
                  <a:lnTo>
                    <a:pt x="3591" y="3706"/>
                  </a:lnTo>
                  <a:lnTo>
                    <a:pt x="3592" y="3693"/>
                  </a:lnTo>
                  <a:lnTo>
                    <a:pt x="3593" y="3681"/>
                  </a:lnTo>
                  <a:lnTo>
                    <a:pt x="3595" y="3668"/>
                  </a:lnTo>
                  <a:lnTo>
                    <a:pt x="3597" y="3655"/>
                  </a:lnTo>
                  <a:lnTo>
                    <a:pt x="3600" y="3643"/>
                  </a:lnTo>
                  <a:lnTo>
                    <a:pt x="3603" y="3630"/>
                  </a:lnTo>
                  <a:lnTo>
                    <a:pt x="3606" y="3618"/>
                  </a:lnTo>
                  <a:lnTo>
                    <a:pt x="3610" y="3606"/>
                  </a:lnTo>
                  <a:lnTo>
                    <a:pt x="3615" y="3594"/>
                  </a:lnTo>
                  <a:lnTo>
                    <a:pt x="3620" y="3582"/>
                  </a:lnTo>
                  <a:lnTo>
                    <a:pt x="3625" y="3571"/>
                  </a:lnTo>
                  <a:lnTo>
                    <a:pt x="3631" y="3559"/>
                  </a:lnTo>
                  <a:lnTo>
                    <a:pt x="3637" y="3548"/>
                  </a:lnTo>
                  <a:lnTo>
                    <a:pt x="3644" y="3537"/>
                  </a:lnTo>
                  <a:lnTo>
                    <a:pt x="3651" y="3526"/>
                  </a:lnTo>
                  <a:lnTo>
                    <a:pt x="3658" y="3516"/>
                  </a:lnTo>
                  <a:lnTo>
                    <a:pt x="3666" y="3506"/>
                  </a:lnTo>
                  <a:lnTo>
                    <a:pt x="3674" y="3496"/>
                  </a:lnTo>
                  <a:lnTo>
                    <a:pt x="3682" y="3486"/>
                  </a:lnTo>
                  <a:lnTo>
                    <a:pt x="3691" y="3477"/>
                  </a:lnTo>
                  <a:lnTo>
                    <a:pt x="3700" y="3468"/>
                  </a:lnTo>
                  <a:lnTo>
                    <a:pt x="3710" y="3460"/>
                  </a:lnTo>
                  <a:lnTo>
                    <a:pt x="3720" y="3452"/>
                  </a:lnTo>
                  <a:lnTo>
                    <a:pt x="3730" y="3444"/>
                  </a:lnTo>
                  <a:lnTo>
                    <a:pt x="3740" y="3437"/>
                  </a:lnTo>
                  <a:lnTo>
                    <a:pt x="3751" y="3430"/>
                  </a:lnTo>
                  <a:lnTo>
                    <a:pt x="3762" y="3423"/>
                  </a:lnTo>
                  <a:lnTo>
                    <a:pt x="3773" y="3417"/>
                  </a:lnTo>
                  <a:lnTo>
                    <a:pt x="3785" y="3411"/>
                  </a:lnTo>
                  <a:lnTo>
                    <a:pt x="3796" y="3406"/>
                  </a:lnTo>
                  <a:lnTo>
                    <a:pt x="3808" y="3401"/>
                  </a:lnTo>
                  <a:lnTo>
                    <a:pt x="3820" y="3396"/>
                  </a:lnTo>
                  <a:lnTo>
                    <a:pt x="3832" y="3392"/>
                  </a:lnTo>
                  <a:lnTo>
                    <a:pt x="3844" y="3389"/>
                  </a:lnTo>
                  <a:lnTo>
                    <a:pt x="3856" y="3386"/>
                  </a:lnTo>
                  <a:lnTo>
                    <a:pt x="3869" y="3383"/>
                  </a:lnTo>
                  <a:lnTo>
                    <a:pt x="3881" y="3381"/>
                  </a:lnTo>
                  <a:lnTo>
                    <a:pt x="3894" y="3379"/>
                  </a:lnTo>
                  <a:lnTo>
                    <a:pt x="3906" y="3378"/>
                  </a:lnTo>
                  <a:lnTo>
                    <a:pt x="3919" y="3377"/>
                  </a:lnTo>
                  <a:lnTo>
                    <a:pt x="3932" y="3377"/>
                  </a:lnTo>
                  <a:lnTo>
                    <a:pt x="3945" y="3377"/>
                  </a:lnTo>
                  <a:lnTo>
                    <a:pt x="3958" y="3378"/>
                  </a:lnTo>
                  <a:lnTo>
                    <a:pt x="3970" y="3379"/>
                  </a:lnTo>
                  <a:lnTo>
                    <a:pt x="3983" y="3381"/>
                  </a:lnTo>
                  <a:lnTo>
                    <a:pt x="3996" y="3383"/>
                  </a:lnTo>
                  <a:lnTo>
                    <a:pt x="4008" y="3386"/>
                  </a:lnTo>
                  <a:lnTo>
                    <a:pt x="4020" y="3389"/>
                  </a:lnTo>
                  <a:lnTo>
                    <a:pt x="4033" y="3392"/>
                  </a:lnTo>
                  <a:lnTo>
                    <a:pt x="4045" y="3396"/>
                  </a:lnTo>
                  <a:lnTo>
                    <a:pt x="4057" y="3401"/>
                  </a:lnTo>
                  <a:lnTo>
                    <a:pt x="4069" y="3406"/>
                  </a:lnTo>
                  <a:lnTo>
                    <a:pt x="4080" y="3411"/>
                  </a:lnTo>
                  <a:lnTo>
                    <a:pt x="4092" y="3417"/>
                  </a:lnTo>
                  <a:lnTo>
                    <a:pt x="4103" y="3423"/>
                  </a:lnTo>
                  <a:lnTo>
                    <a:pt x="4114" y="3430"/>
                  </a:lnTo>
                  <a:lnTo>
                    <a:pt x="4125" y="3437"/>
                  </a:lnTo>
                  <a:lnTo>
                    <a:pt x="4135" y="3444"/>
                  </a:lnTo>
                  <a:lnTo>
                    <a:pt x="4145" y="3452"/>
                  </a:lnTo>
                  <a:lnTo>
                    <a:pt x="4155" y="3460"/>
                  </a:lnTo>
                  <a:lnTo>
                    <a:pt x="4165" y="3468"/>
                  </a:lnTo>
                  <a:lnTo>
                    <a:pt x="4174" y="3477"/>
                  </a:lnTo>
                  <a:lnTo>
                    <a:pt x="4183" y="3486"/>
                  </a:lnTo>
                  <a:lnTo>
                    <a:pt x="4191" y="3496"/>
                  </a:lnTo>
                  <a:lnTo>
                    <a:pt x="4199" y="3506"/>
                  </a:lnTo>
                  <a:lnTo>
                    <a:pt x="4207" y="3516"/>
                  </a:lnTo>
                  <a:lnTo>
                    <a:pt x="4214" y="3526"/>
                  </a:lnTo>
                  <a:lnTo>
                    <a:pt x="4221" y="3537"/>
                  </a:lnTo>
                  <a:lnTo>
                    <a:pt x="4228" y="3548"/>
                  </a:lnTo>
                  <a:lnTo>
                    <a:pt x="4234" y="3559"/>
                  </a:lnTo>
                  <a:lnTo>
                    <a:pt x="4240" y="3571"/>
                  </a:lnTo>
                  <a:lnTo>
                    <a:pt x="4245" y="3582"/>
                  </a:lnTo>
                  <a:lnTo>
                    <a:pt x="4250" y="3594"/>
                  </a:lnTo>
                  <a:lnTo>
                    <a:pt x="4255" y="3606"/>
                  </a:lnTo>
                  <a:lnTo>
                    <a:pt x="4259" y="3618"/>
                  </a:lnTo>
                  <a:lnTo>
                    <a:pt x="4262" y="3630"/>
                  </a:lnTo>
                  <a:lnTo>
                    <a:pt x="4265" y="3643"/>
                  </a:lnTo>
                  <a:lnTo>
                    <a:pt x="4268" y="3655"/>
                  </a:lnTo>
                  <a:lnTo>
                    <a:pt x="4270" y="3668"/>
                  </a:lnTo>
                  <a:lnTo>
                    <a:pt x="4272" y="3681"/>
                  </a:lnTo>
                  <a:lnTo>
                    <a:pt x="4273" y="3693"/>
                  </a:lnTo>
                  <a:close/>
                  <a:moveTo>
                    <a:pt x="2993" y="3706"/>
                  </a:moveTo>
                  <a:lnTo>
                    <a:pt x="2993" y="3719"/>
                  </a:lnTo>
                  <a:lnTo>
                    <a:pt x="2993" y="3732"/>
                  </a:lnTo>
                  <a:lnTo>
                    <a:pt x="2992" y="3745"/>
                  </a:lnTo>
                  <a:lnTo>
                    <a:pt x="2991" y="3757"/>
                  </a:lnTo>
                  <a:lnTo>
                    <a:pt x="2989" y="3770"/>
                  </a:lnTo>
                  <a:lnTo>
                    <a:pt x="2987" y="3783"/>
                  </a:lnTo>
                  <a:lnTo>
                    <a:pt x="2984" y="3795"/>
                  </a:lnTo>
                  <a:lnTo>
                    <a:pt x="2981" y="3808"/>
                  </a:lnTo>
                  <a:lnTo>
                    <a:pt x="2978" y="3820"/>
                  </a:lnTo>
                  <a:lnTo>
                    <a:pt x="2974" y="3832"/>
                  </a:lnTo>
                  <a:lnTo>
                    <a:pt x="2969" y="3844"/>
                  </a:lnTo>
                  <a:lnTo>
                    <a:pt x="2964" y="3856"/>
                  </a:lnTo>
                  <a:lnTo>
                    <a:pt x="2959" y="3867"/>
                  </a:lnTo>
                  <a:lnTo>
                    <a:pt x="2953" y="3879"/>
                  </a:lnTo>
                  <a:lnTo>
                    <a:pt x="2947" y="3890"/>
                  </a:lnTo>
                  <a:lnTo>
                    <a:pt x="2940" y="3901"/>
                  </a:lnTo>
                  <a:lnTo>
                    <a:pt x="2933" y="3912"/>
                  </a:lnTo>
                  <a:lnTo>
                    <a:pt x="2926" y="3922"/>
                  </a:lnTo>
                  <a:lnTo>
                    <a:pt x="2918" y="3932"/>
                  </a:lnTo>
                  <a:lnTo>
                    <a:pt x="2910" y="3942"/>
                  </a:lnTo>
                  <a:lnTo>
                    <a:pt x="2902" y="3952"/>
                  </a:lnTo>
                  <a:lnTo>
                    <a:pt x="2893" y="3961"/>
                  </a:lnTo>
                  <a:lnTo>
                    <a:pt x="2884" y="3970"/>
                  </a:lnTo>
                  <a:lnTo>
                    <a:pt x="2874" y="3978"/>
                  </a:lnTo>
                  <a:lnTo>
                    <a:pt x="2864" y="3986"/>
                  </a:lnTo>
                  <a:lnTo>
                    <a:pt x="2854" y="3994"/>
                  </a:lnTo>
                  <a:lnTo>
                    <a:pt x="2844" y="4001"/>
                  </a:lnTo>
                  <a:lnTo>
                    <a:pt x="2833" y="4008"/>
                  </a:lnTo>
                  <a:lnTo>
                    <a:pt x="2822" y="4015"/>
                  </a:lnTo>
                  <a:lnTo>
                    <a:pt x="2811" y="4021"/>
                  </a:lnTo>
                  <a:lnTo>
                    <a:pt x="2799" y="4027"/>
                  </a:lnTo>
                  <a:lnTo>
                    <a:pt x="2788" y="4032"/>
                  </a:lnTo>
                  <a:lnTo>
                    <a:pt x="2776" y="4037"/>
                  </a:lnTo>
                  <a:lnTo>
                    <a:pt x="2764" y="4042"/>
                  </a:lnTo>
                  <a:lnTo>
                    <a:pt x="2752" y="4046"/>
                  </a:lnTo>
                  <a:lnTo>
                    <a:pt x="2739" y="4049"/>
                  </a:lnTo>
                  <a:lnTo>
                    <a:pt x="2727" y="4052"/>
                  </a:lnTo>
                  <a:lnTo>
                    <a:pt x="2715" y="4055"/>
                  </a:lnTo>
                  <a:lnTo>
                    <a:pt x="2702" y="4057"/>
                  </a:lnTo>
                  <a:lnTo>
                    <a:pt x="2689" y="4059"/>
                  </a:lnTo>
                  <a:lnTo>
                    <a:pt x="2677" y="4060"/>
                  </a:lnTo>
                  <a:lnTo>
                    <a:pt x="2664" y="4061"/>
                  </a:lnTo>
                  <a:lnTo>
                    <a:pt x="2651" y="4061"/>
                  </a:lnTo>
                  <a:lnTo>
                    <a:pt x="2638" y="4061"/>
                  </a:lnTo>
                  <a:lnTo>
                    <a:pt x="2625" y="4060"/>
                  </a:lnTo>
                  <a:lnTo>
                    <a:pt x="2613" y="4059"/>
                  </a:lnTo>
                  <a:lnTo>
                    <a:pt x="2600" y="4057"/>
                  </a:lnTo>
                  <a:lnTo>
                    <a:pt x="2587" y="4055"/>
                  </a:lnTo>
                  <a:lnTo>
                    <a:pt x="2575" y="4052"/>
                  </a:lnTo>
                  <a:lnTo>
                    <a:pt x="2563" y="4049"/>
                  </a:lnTo>
                  <a:lnTo>
                    <a:pt x="2550" y="4046"/>
                  </a:lnTo>
                  <a:lnTo>
                    <a:pt x="2538" y="4042"/>
                  </a:lnTo>
                  <a:lnTo>
                    <a:pt x="2527" y="4037"/>
                  </a:lnTo>
                  <a:lnTo>
                    <a:pt x="2515" y="4032"/>
                  </a:lnTo>
                  <a:lnTo>
                    <a:pt x="2503" y="4027"/>
                  </a:lnTo>
                  <a:lnTo>
                    <a:pt x="2492" y="4021"/>
                  </a:lnTo>
                  <a:lnTo>
                    <a:pt x="2481" y="4015"/>
                  </a:lnTo>
                  <a:lnTo>
                    <a:pt x="2470" y="4008"/>
                  </a:lnTo>
                  <a:lnTo>
                    <a:pt x="2459" y="4001"/>
                  </a:lnTo>
                  <a:lnTo>
                    <a:pt x="2449" y="3994"/>
                  </a:lnTo>
                  <a:lnTo>
                    <a:pt x="2439" y="3986"/>
                  </a:lnTo>
                  <a:lnTo>
                    <a:pt x="2429" y="3978"/>
                  </a:lnTo>
                  <a:lnTo>
                    <a:pt x="2419" y="3970"/>
                  </a:lnTo>
                  <a:lnTo>
                    <a:pt x="2410" y="3961"/>
                  </a:lnTo>
                  <a:lnTo>
                    <a:pt x="2401" y="3952"/>
                  </a:lnTo>
                  <a:lnTo>
                    <a:pt x="2392" y="3942"/>
                  </a:lnTo>
                  <a:lnTo>
                    <a:pt x="2384" y="3932"/>
                  </a:lnTo>
                  <a:lnTo>
                    <a:pt x="2376" y="3922"/>
                  </a:lnTo>
                  <a:lnTo>
                    <a:pt x="2369" y="3912"/>
                  </a:lnTo>
                  <a:lnTo>
                    <a:pt x="2362" y="3901"/>
                  </a:lnTo>
                  <a:lnTo>
                    <a:pt x="2355" y="3890"/>
                  </a:lnTo>
                  <a:lnTo>
                    <a:pt x="2349" y="3879"/>
                  </a:lnTo>
                  <a:lnTo>
                    <a:pt x="2343" y="3867"/>
                  </a:lnTo>
                  <a:lnTo>
                    <a:pt x="2338" y="3856"/>
                  </a:lnTo>
                  <a:lnTo>
                    <a:pt x="2333" y="3844"/>
                  </a:lnTo>
                  <a:lnTo>
                    <a:pt x="2329" y="3832"/>
                  </a:lnTo>
                  <a:lnTo>
                    <a:pt x="2325" y="3820"/>
                  </a:lnTo>
                  <a:lnTo>
                    <a:pt x="2322" y="3808"/>
                  </a:lnTo>
                  <a:lnTo>
                    <a:pt x="2319" y="3795"/>
                  </a:lnTo>
                  <a:lnTo>
                    <a:pt x="2316" y="3783"/>
                  </a:lnTo>
                  <a:lnTo>
                    <a:pt x="2314" y="3770"/>
                  </a:lnTo>
                  <a:lnTo>
                    <a:pt x="2312" y="3757"/>
                  </a:lnTo>
                  <a:lnTo>
                    <a:pt x="2311" y="3745"/>
                  </a:lnTo>
                  <a:lnTo>
                    <a:pt x="2310" y="3732"/>
                  </a:lnTo>
                  <a:lnTo>
                    <a:pt x="2310" y="3719"/>
                  </a:lnTo>
                  <a:lnTo>
                    <a:pt x="2310" y="3706"/>
                  </a:lnTo>
                  <a:lnTo>
                    <a:pt x="2311" y="3693"/>
                  </a:lnTo>
                  <a:lnTo>
                    <a:pt x="2312" y="3681"/>
                  </a:lnTo>
                  <a:lnTo>
                    <a:pt x="2314" y="3668"/>
                  </a:lnTo>
                  <a:lnTo>
                    <a:pt x="2316" y="3655"/>
                  </a:lnTo>
                  <a:lnTo>
                    <a:pt x="2319" y="3643"/>
                  </a:lnTo>
                  <a:lnTo>
                    <a:pt x="2322" y="3630"/>
                  </a:lnTo>
                  <a:lnTo>
                    <a:pt x="2325" y="3618"/>
                  </a:lnTo>
                  <a:lnTo>
                    <a:pt x="2329" y="3606"/>
                  </a:lnTo>
                  <a:lnTo>
                    <a:pt x="2333" y="3594"/>
                  </a:lnTo>
                  <a:lnTo>
                    <a:pt x="2338" y="3582"/>
                  </a:lnTo>
                  <a:lnTo>
                    <a:pt x="2343" y="3571"/>
                  </a:lnTo>
                  <a:lnTo>
                    <a:pt x="2349" y="3559"/>
                  </a:lnTo>
                  <a:lnTo>
                    <a:pt x="2355" y="3548"/>
                  </a:lnTo>
                  <a:lnTo>
                    <a:pt x="2362" y="3537"/>
                  </a:lnTo>
                  <a:lnTo>
                    <a:pt x="2369" y="3526"/>
                  </a:lnTo>
                  <a:lnTo>
                    <a:pt x="2376" y="3516"/>
                  </a:lnTo>
                  <a:lnTo>
                    <a:pt x="2384" y="3506"/>
                  </a:lnTo>
                  <a:lnTo>
                    <a:pt x="2392" y="3496"/>
                  </a:lnTo>
                  <a:lnTo>
                    <a:pt x="2401" y="3486"/>
                  </a:lnTo>
                  <a:lnTo>
                    <a:pt x="2410" y="3477"/>
                  </a:lnTo>
                  <a:lnTo>
                    <a:pt x="2419" y="3468"/>
                  </a:lnTo>
                  <a:lnTo>
                    <a:pt x="2429" y="3460"/>
                  </a:lnTo>
                  <a:lnTo>
                    <a:pt x="2439" y="3452"/>
                  </a:lnTo>
                  <a:lnTo>
                    <a:pt x="2449" y="3444"/>
                  </a:lnTo>
                  <a:lnTo>
                    <a:pt x="2459" y="3437"/>
                  </a:lnTo>
                  <a:lnTo>
                    <a:pt x="2470" y="3430"/>
                  </a:lnTo>
                  <a:lnTo>
                    <a:pt x="2481" y="3423"/>
                  </a:lnTo>
                  <a:lnTo>
                    <a:pt x="2492" y="3417"/>
                  </a:lnTo>
                  <a:lnTo>
                    <a:pt x="2503" y="3411"/>
                  </a:lnTo>
                  <a:lnTo>
                    <a:pt x="2515" y="3406"/>
                  </a:lnTo>
                  <a:lnTo>
                    <a:pt x="2527" y="3401"/>
                  </a:lnTo>
                  <a:lnTo>
                    <a:pt x="2538" y="3396"/>
                  </a:lnTo>
                  <a:lnTo>
                    <a:pt x="2550" y="3392"/>
                  </a:lnTo>
                  <a:lnTo>
                    <a:pt x="2563" y="3389"/>
                  </a:lnTo>
                  <a:lnTo>
                    <a:pt x="2575" y="3386"/>
                  </a:lnTo>
                  <a:lnTo>
                    <a:pt x="2587" y="3383"/>
                  </a:lnTo>
                  <a:lnTo>
                    <a:pt x="2600" y="3381"/>
                  </a:lnTo>
                  <a:lnTo>
                    <a:pt x="2613" y="3379"/>
                  </a:lnTo>
                  <a:lnTo>
                    <a:pt x="2625" y="3378"/>
                  </a:lnTo>
                  <a:lnTo>
                    <a:pt x="2638" y="3377"/>
                  </a:lnTo>
                  <a:lnTo>
                    <a:pt x="2651" y="3377"/>
                  </a:lnTo>
                  <a:lnTo>
                    <a:pt x="2664" y="3377"/>
                  </a:lnTo>
                  <a:lnTo>
                    <a:pt x="2677" y="3378"/>
                  </a:lnTo>
                  <a:lnTo>
                    <a:pt x="2689" y="3379"/>
                  </a:lnTo>
                  <a:lnTo>
                    <a:pt x="2702" y="3381"/>
                  </a:lnTo>
                  <a:lnTo>
                    <a:pt x="2715" y="3383"/>
                  </a:lnTo>
                  <a:lnTo>
                    <a:pt x="2727" y="3386"/>
                  </a:lnTo>
                  <a:lnTo>
                    <a:pt x="2740" y="3389"/>
                  </a:lnTo>
                  <a:lnTo>
                    <a:pt x="2752" y="3392"/>
                  </a:lnTo>
                  <a:lnTo>
                    <a:pt x="2764" y="3396"/>
                  </a:lnTo>
                  <a:lnTo>
                    <a:pt x="2776" y="3401"/>
                  </a:lnTo>
                  <a:lnTo>
                    <a:pt x="2788" y="3406"/>
                  </a:lnTo>
                  <a:lnTo>
                    <a:pt x="2799" y="3411"/>
                  </a:lnTo>
                  <a:lnTo>
                    <a:pt x="2811" y="3417"/>
                  </a:lnTo>
                  <a:lnTo>
                    <a:pt x="2822" y="3423"/>
                  </a:lnTo>
                  <a:lnTo>
                    <a:pt x="2833" y="3430"/>
                  </a:lnTo>
                  <a:lnTo>
                    <a:pt x="2844" y="3437"/>
                  </a:lnTo>
                  <a:lnTo>
                    <a:pt x="2854" y="3444"/>
                  </a:lnTo>
                  <a:lnTo>
                    <a:pt x="2864" y="3452"/>
                  </a:lnTo>
                  <a:lnTo>
                    <a:pt x="2874" y="3460"/>
                  </a:lnTo>
                  <a:lnTo>
                    <a:pt x="2884" y="3468"/>
                  </a:lnTo>
                  <a:lnTo>
                    <a:pt x="2893" y="3477"/>
                  </a:lnTo>
                  <a:lnTo>
                    <a:pt x="2902" y="3486"/>
                  </a:lnTo>
                  <a:lnTo>
                    <a:pt x="2910" y="3496"/>
                  </a:lnTo>
                  <a:lnTo>
                    <a:pt x="2918" y="3506"/>
                  </a:lnTo>
                  <a:lnTo>
                    <a:pt x="2926" y="3516"/>
                  </a:lnTo>
                  <a:lnTo>
                    <a:pt x="2933" y="3526"/>
                  </a:lnTo>
                  <a:lnTo>
                    <a:pt x="2940" y="3537"/>
                  </a:lnTo>
                  <a:lnTo>
                    <a:pt x="2947" y="3548"/>
                  </a:lnTo>
                  <a:lnTo>
                    <a:pt x="2953" y="3559"/>
                  </a:lnTo>
                  <a:lnTo>
                    <a:pt x="2959" y="3571"/>
                  </a:lnTo>
                  <a:lnTo>
                    <a:pt x="2964" y="3582"/>
                  </a:lnTo>
                  <a:lnTo>
                    <a:pt x="2969" y="3594"/>
                  </a:lnTo>
                  <a:lnTo>
                    <a:pt x="2974" y="3606"/>
                  </a:lnTo>
                  <a:lnTo>
                    <a:pt x="2978" y="3618"/>
                  </a:lnTo>
                  <a:lnTo>
                    <a:pt x="2981" y="3630"/>
                  </a:lnTo>
                  <a:lnTo>
                    <a:pt x="2984" y="3643"/>
                  </a:lnTo>
                  <a:lnTo>
                    <a:pt x="2987" y="3655"/>
                  </a:lnTo>
                  <a:lnTo>
                    <a:pt x="2989" y="3668"/>
                  </a:lnTo>
                  <a:lnTo>
                    <a:pt x="2991" y="3681"/>
                  </a:lnTo>
                  <a:lnTo>
                    <a:pt x="2992" y="3693"/>
                  </a:lnTo>
                  <a:lnTo>
                    <a:pt x="2993" y="3706"/>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5" name="Google Shape;660;p7"/>
            <p:cNvSpPr/>
            <p:nvPr/>
          </p:nvSpPr>
          <p:spPr>
            <a:xfrm>
              <a:off x="7491762" y="3559635"/>
              <a:ext cx="633600" cy="633600"/>
            </a:xfrm>
            <a:custGeom>
              <a:avLst/>
              <a:gdLst/>
              <a:ahLst/>
              <a:cxnLst/>
              <a:rect l="l" t="t" r="r" b="b"/>
              <a:pathLst>
                <a:path w="10000" h="10000" extrusionOk="0">
                  <a:moveTo>
                    <a:pt x="1662" y="1868"/>
                  </a:moveTo>
                  <a:lnTo>
                    <a:pt x="1686" y="1868"/>
                  </a:lnTo>
                  <a:lnTo>
                    <a:pt x="1691" y="1868"/>
                  </a:lnTo>
                  <a:lnTo>
                    <a:pt x="6174" y="1868"/>
                  </a:lnTo>
                  <a:lnTo>
                    <a:pt x="6179" y="1868"/>
                  </a:lnTo>
                  <a:lnTo>
                    <a:pt x="6203" y="1868"/>
                  </a:lnTo>
                  <a:lnTo>
                    <a:pt x="6212" y="1869"/>
                  </a:lnTo>
                  <a:lnTo>
                    <a:pt x="6236" y="1870"/>
                  </a:lnTo>
                  <a:lnTo>
                    <a:pt x="6245" y="1871"/>
                  </a:lnTo>
                  <a:lnTo>
                    <a:pt x="6269" y="1873"/>
                  </a:lnTo>
                  <a:lnTo>
                    <a:pt x="6278" y="1874"/>
                  </a:lnTo>
                  <a:lnTo>
                    <a:pt x="6302" y="1877"/>
                  </a:lnTo>
                  <a:lnTo>
                    <a:pt x="6311" y="1878"/>
                  </a:lnTo>
                  <a:lnTo>
                    <a:pt x="6335" y="1882"/>
                  </a:lnTo>
                  <a:lnTo>
                    <a:pt x="6344" y="1884"/>
                  </a:lnTo>
                  <a:lnTo>
                    <a:pt x="6367" y="1889"/>
                  </a:lnTo>
                  <a:lnTo>
                    <a:pt x="6376" y="1891"/>
                  </a:lnTo>
                  <a:lnTo>
                    <a:pt x="6400" y="1897"/>
                  </a:lnTo>
                  <a:lnTo>
                    <a:pt x="6409" y="1899"/>
                  </a:lnTo>
                  <a:lnTo>
                    <a:pt x="6432" y="1906"/>
                  </a:lnTo>
                  <a:lnTo>
                    <a:pt x="6440" y="1908"/>
                  </a:lnTo>
                  <a:lnTo>
                    <a:pt x="6463" y="1916"/>
                  </a:lnTo>
                  <a:lnTo>
                    <a:pt x="6472" y="1919"/>
                  </a:lnTo>
                  <a:lnTo>
                    <a:pt x="6494" y="1927"/>
                  </a:lnTo>
                  <a:lnTo>
                    <a:pt x="6503" y="1930"/>
                  </a:lnTo>
                  <a:lnTo>
                    <a:pt x="6525" y="1939"/>
                  </a:lnTo>
                  <a:lnTo>
                    <a:pt x="6534" y="1943"/>
                  </a:lnTo>
                  <a:lnTo>
                    <a:pt x="6556" y="1953"/>
                  </a:lnTo>
                  <a:lnTo>
                    <a:pt x="6564" y="1957"/>
                  </a:lnTo>
                  <a:lnTo>
                    <a:pt x="6586" y="1968"/>
                  </a:lnTo>
                  <a:lnTo>
                    <a:pt x="6594" y="1972"/>
                  </a:lnTo>
                  <a:lnTo>
                    <a:pt x="6615" y="1984"/>
                  </a:lnTo>
                  <a:lnTo>
                    <a:pt x="6625" y="1990"/>
                  </a:lnTo>
                  <a:lnTo>
                    <a:pt x="6646" y="2002"/>
                  </a:lnTo>
                  <a:lnTo>
                    <a:pt x="6654" y="2007"/>
                  </a:lnTo>
                  <a:lnTo>
                    <a:pt x="6674" y="2020"/>
                  </a:lnTo>
                  <a:lnTo>
                    <a:pt x="6681" y="2025"/>
                  </a:lnTo>
                  <a:lnTo>
                    <a:pt x="6700" y="2039"/>
                  </a:lnTo>
                  <a:lnTo>
                    <a:pt x="6708" y="2045"/>
                  </a:lnTo>
                  <a:lnTo>
                    <a:pt x="6727" y="2059"/>
                  </a:lnTo>
                  <a:lnTo>
                    <a:pt x="6734" y="2065"/>
                  </a:lnTo>
                  <a:lnTo>
                    <a:pt x="6752" y="2080"/>
                  </a:lnTo>
                  <a:lnTo>
                    <a:pt x="6759" y="2086"/>
                  </a:lnTo>
                  <a:lnTo>
                    <a:pt x="6777" y="2102"/>
                  </a:lnTo>
                  <a:lnTo>
                    <a:pt x="6784" y="2109"/>
                  </a:lnTo>
                  <a:lnTo>
                    <a:pt x="6801" y="2125"/>
                  </a:lnTo>
                  <a:lnTo>
                    <a:pt x="6807" y="2132"/>
                  </a:lnTo>
                  <a:lnTo>
                    <a:pt x="6824" y="2149"/>
                  </a:lnTo>
                  <a:lnTo>
                    <a:pt x="6830" y="2156"/>
                  </a:lnTo>
                  <a:lnTo>
                    <a:pt x="6846" y="2174"/>
                  </a:lnTo>
                  <a:lnTo>
                    <a:pt x="6852" y="2181"/>
                  </a:lnTo>
                  <a:lnTo>
                    <a:pt x="6868" y="2199"/>
                  </a:lnTo>
                  <a:lnTo>
                    <a:pt x="6874" y="2206"/>
                  </a:lnTo>
                  <a:lnTo>
                    <a:pt x="6888" y="2226"/>
                  </a:lnTo>
                  <a:lnTo>
                    <a:pt x="6894" y="2233"/>
                  </a:lnTo>
                  <a:lnTo>
                    <a:pt x="6908" y="2253"/>
                  </a:lnTo>
                  <a:lnTo>
                    <a:pt x="6913" y="2261"/>
                  </a:lnTo>
                  <a:lnTo>
                    <a:pt x="6926" y="2281"/>
                  </a:lnTo>
                  <a:lnTo>
                    <a:pt x="6931" y="2289"/>
                  </a:lnTo>
                  <a:lnTo>
                    <a:pt x="6944" y="2310"/>
                  </a:lnTo>
                  <a:lnTo>
                    <a:pt x="6948" y="2317"/>
                  </a:lnTo>
                  <a:lnTo>
                    <a:pt x="6959" y="2338"/>
                  </a:lnTo>
                  <a:lnTo>
                    <a:pt x="6964" y="2346"/>
                  </a:lnTo>
                  <a:lnTo>
                    <a:pt x="6975" y="2368"/>
                  </a:lnTo>
                  <a:lnTo>
                    <a:pt x="6979" y="2376"/>
                  </a:lnTo>
                  <a:lnTo>
                    <a:pt x="6989" y="2398"/>
                  </a:lnTo>
                  <a:lnTo>
                    <a:pt x="6992" y="2406"/>
                  </a:lnTo>
                  <a:lnTo>
                    <a:pt x="7002" y="2429"/>
                  </a:lnTo>
                  <a:lnTo>
                    <a:pt x="7005" y="2437"/>
                  </a:lnTo>
                  <a:lnTo>
                    <a:pt x="7013" y="2460"/>
                  </a:lnTo>
                  <a:lnTo>
                    <a:pt x="7016" y="2468"/>
                  </a:lnTo>
                  <a:lnTo>
                    <a:pt x="7024" y="2491"/>
                  </a:lnTo>
                  <a:lnTo>
                    <a:pt x="7027" y="2500"/>
                  </a:lnTo>
                  <a:lnTo>
                    <a:pt x="7033" y="2523"/>
                  </a:lnTo>
                  <a:lnTo>
                    <a:pt x="7036" y="2532"/>
                  </a:lnTo>
                  <a:lnTo>
                    <a:pt x="7041" y="2555"/>
                  </a:lnTo>
                  <a:lnTo>
                    <a:pt x="7043" y="2564"/>
                  </a:lnTo>
                  <a:lnTo>
                    <a:pt x="7048" y="2588"/>
                  </a:lnTo>
                  <a:lnTo>
                    <a:pt x="7050" y="2597"/>
                  </a:lnTo>
                  <a:lnTo>
                    <a:pt x="7054" y="2620"/>
                  </a:lnTo>
                  <a:lnTo>
                    <a:pt x="7056" y="2630"/>
                  </a:lnTo>
                  <a:lnTo>
                    <a:pt x="7059" y="2653"/>
                  </a:lnTo>
                  <a:lnTo>
                    <a:pt x="7060" y="2663"/>
                  </a:lnTo>
                  <a:lnTo>
                    <a:pt x="7062" y="2686"/>
                  </a:lnTo>
                  <a:lnTo>
                    <a:pt x="7063" y="2696"/>
                  </a:lnTo>
                  <a:lnTo>
                    <a:pt x="7064" y="2720"/>
                  </a:lnTo>
                  <a:lnTo>
                    <a:pt x="7064" y="2729"/>
                  </a:lnTo>
                  <a:lnTo>
                    <a:pt x="7065" y="2753"/>
                  </a:lnTo>
                  <a:lnTo>
                    <a:pt x="7065" y="2758"/>
                  </a:lnTo>
                  <a:lnTo>
                    <a:pt x="7065" y="4003"/>
                  </a:lnTo>
                  <a:lnTo>
                    <a:pt x="8309" y="4003"/>
                  </a:lnTo>
                  <a:lnTo>
                    <a:pt x="8314" y="4003"/>
                  </a:lnTo>
                  <a:lnTo>
                    <a:pt x="8338" y="4003"/>
                  </a:lnTo>
                  <a:lnTo>
                    <a:pt x="8347" y="4004"/>
                  </a:lnTo>
                  <a:lnTo>
                    <a:pt x="8371" y="4005"/>
                  </a:lnTo>
                  <a:lnTo>
                    <a:pt x="8380" y="4006"/>
                  </a:lnTo>
                  <a:lnTo>
                    <a:pt x="8404" y="4008"/>
                  </a:lnTo>
                  <a:lnTo>
                    <a:pt x="8413" y="4009"/>
                  </a:lnTo>
                  <a:lnTo>
                    <a:pt x="8437" y="4012"/>
                  </a:lnTo>
                  <a:lnTo>
                    <a:pt x="8446" y="4014"/>
                  </a:lnTo>
                  <a:lnTo>
                    <a:pt x="8470" y="4018"/>
                  </a:lnTo>
                  <a:lnTo>
                    <a:pt x="8479" y="4019"/>
                  </a:lnTo>
                  <a:lnTo>
                    <a:pt x="8503" y="4024"/>
                  </a:lnTo>
                  <a:lnTo>
                    <a:pt x="8512" y="4026"/>
                  </a:lnTo>
                  <a:lnTo>
                    <a:pt x="8535" y="4032"/>
                  </a:lnTo>
                  <a:lnTo>
                    <a:pt x="8544" y="4034"/>
                  </a:lnTo>
                  <a:lnTo>
                    <a:pt x="8567" y="4041"/>
                  </a:lnTo>
                  <a:lnTo>
                    <a:pt x="8576" y="4044"/>
                  </a:lnTo>
                  <a:lnTo>
                    <a:pt x="8599" y="4051"/>
                  </a:lnTo>
                  <a:lnTo>
                    <a:pt x="8608" y="4054"/>
                  </a:lnTo>
                  <a:lnTo>
                    <a:pt x="8630" y="4063"/>
                  </a:lnTo>
                  <a:lnTo>
                    <a:pt x="8639" y="4066"/>
                  </a:lnTo>
                  <a:lnTo>
                    <a:pt x="8661" y="4075"/>
                  </a:lnTo>
                  <a:lnTo>
                    <a:pt x="8670" y="4079"/>
                  </a:lnTo>
                  <a:lnTo>
                    <a:pt x="8692" y="4089"/>
                  </a:lnTo>
                  <a:lnTo>
                    <a:pt x="8700" y="4093"/>
                  </a:lnTo>
                  <a:lnTo>
                    <a:pt x="8722" y="4104"/>
                  </a:lnTo>
                  <a:lnTo>
                    <a:pt x="8730" y="4109"/>
                  </a:lnTo>
                  <a:lnTo>
                    <a:pt x="8752" y="4121"/>
                  </a:lnTo>
                  <a:lnTo>
                    <a:pt x="8759" y="4125"/>
                  </a:lnTo>
                  <a:lnTo>
                    <a:pt x="8780" y="4137"/>
                  </a:lnTo>
                  <a:lnTo>
                    <a:pt x="8788" y="4142"/>
                  </a:lnTo>
                  <a:lnTo>
                    <a:pt x="8808" y="4155"/>
                  </a:lnTo>
                  <a:lnTo>
                    <a:pt x="8815" y="4161"/>
                  </a:lnTo>
                  <a:lnTo>
                    <a:pt x="8835" y="4175"/>
                  </a:lnTo>
                  <a:lnTo>
                    <a:pt x="8842" y="4180"/>
                  </a:lnTo>
                  <a:lnTo>
                    <a:pt x="8861" y="4195"/>
                  </a:lnTo>
                  <a:lnTo>
                    <a:pt x="8869" y="4200"/>
                  </a:lnTo>
                  <a:lnTo>
                    <a:pt x="8887" y="4216"/>
                  </a:lnTo>
                  <a:lnTo>
                    <a:pt x="8894" y="4222"/>
                  </a:lnTo>
                  <a:lnTo>
                    <a:pt x="8912" y="4238"/>
                  </a:lnTo>
                  <a:lnTo>
                    <a:pt x="8919" y="4244"/>
                  </a:lnTo>
                  <a:lnTo>
                    <a:pt x="8936" y="4261"/>
                  </a:lnTo>
                  <a:lnTo>
                    <a:pt x="8942" y="4267"/>
                  </a:lnTo>
                  <a:lnTo>
                    <a:pt x="8959" y="4284"/>
                  </a:lnTo>
                  <a:lnTo>
                    <a:pt x="8965" y="4291"/>
                  </a:lnTo>
                  <a:lnTo>
                    <a:pt x="8981" y="4309"/>
                  </a:lnTo>
                  <a:lnTo>
                    <a:pt x="8987" y="4316"/>
                  </a:lnTo>
                  <a:lnTo>
                    <a:pt x="9003" y="4334"/>
                  </a:lnTo>
                  <a:lnTo>
                    <a:pt x="9008" y="4342"/>
                  </a:lnTo>
                  <a:lnTo>
                    <a:pt x="9023" y="4361"/>
                  </a:lnTo>
                  <a:lnTo>
                    <a:pt x="9028" y="4368"/>
                  </a:lnTo>
                  <a:lnTo>
                    <a:pt x="9042" y="4388"/>
                  </a:lnTo>
                  <a:lnTo>
                    <a:pt x="9048" y="4395"/>
                  </a:lnTo>
                  <a:lnTo>
                    <a:pt x="9061" y="4415"/>
                  </a:lnTo>
                  <a:lnTo>
                    <a:pt x="9066" y="4423"/>
                  </a:lnTo>
                  <a:lnTo>
                    <a:pt x="9078" y="4444"/>
                  </a:lnTo>
                  <a:lnTo>
                    <a:pt x="9083" y="4452"/>
                  </a:lnTo>
                  <a:lnTo>
                    <a:pt x="9094" y="4473"/>
                  </a:lnTo>
                  <a:lnTo>
                    <a:pt x="9099" y="4481"/>
                  </a:lnTo>
                  <a:lnTo>
                    <a:pt x="9110" y="4503"/>
                  </a:lnTo>
                  <a:lnTo>
                    <a:pt x="9114" y="4511"/>
                  </a:lnTo>
                  <a:lnTo>
                    <a:pt x="9124" y="4533"/>
                  </a:lnTo>
                  <a:lnTo>
                    <a:pt x="9127" y="4541"/>
                  </a:lnTo>
                  <a:lnTo>
                    <a:pt x="9137" y="4564"/>
                  </a:lnTo>
                  <a:lnTo>
                    <a:pt x="9140" y="4572"/>
                  </a:lnTo>
                  <a:lnTo>
                    <a:pt x="9148" y="4595"/>
                  </a:lnTo>
                  <a:lnTo>
                    <a:pt x="9151" y="4603"/>
                  </a:lnTo>
                  <a:lnTo>
                    <a:pt x="9159" y="4626"/>
                  </a:lnTo>
                  <a:lnTo>
                    <a:pt x="9162" y="4635"/>
                  </a:lnTo>
                  <a:lnTo>
                    <a:pt x="9168" y="4658"/>
                  </a:lnTo>
                  <a:lnTo>
                    <a:pt x="9171" y="4667"/>
                  </a:lnTo>
                  <a:lnTo>
                    <a:pt x="9176" y="4690"/>
                  </a:lnTo>
                  <a:lnTo>
                    <a:pt x="9178" y="4699"/>
                  </a:lnTo>
                  <a:lnTo>
                    <a:pt x="9183" y="4723"/>
                  </a:lnTo>
                  <a:lnTo>
                    <a:pt x="9185" y="4732"/>
                  </a:lnTo>
                  <a:lnTo>
                    <a:pt x="9189" y="4755"/>
                  </a:lnTo>
                  <a:lnTo>
                    <a:pt x="9191" y="4765"/>
                  </a:lnTo>
                  <a:lnTo>
                    <a:pt x="9194" y="4788"/>
                  </a:lnTo>
                  <a:lnTo>
                    <a:pt x="9195" y="4798"/>
                  </a:lnTo>
                  <a:lnTo>
                    <a:pt x="9197" y="4821"/>
                  </a:lnTo>
                  <a:lnTo>
                    <a:pt x="9198" y="4831"/>
                  </a:lnTo>
                  <a:lnTo>
                    <a:pt x="9199" y="4855"/>
                  </a:lnTo>
                  <a:lnTo>
                    <a:pt x="9199" y="4864"/>
                  </a:lnTo>
                  <a:lnTo>
                    <a:pt x="9200" y="4888"/>
                  </a:lnTo>
                  <a:lnTo>
                    <a:pt x="9200" y="4893"/>
                  </a:lnTo>
                  <a:lnTo>
                    <a:pt x="9200" y="6388"/>
                  </a:lnTo>
                  <a:lnTo>
                    <a:pt x="9200" y="6393"/>
                  </a:lnTo>
                  <a:lnTo>
                    <a:pt x="9199" y="6417"/>
                  </a:lnTo>
                  <a:lnTo>
                    <a:pt x="9199" y="6426"/>
                  </a:lnTo>
                  <a:lnTo>
                    <a:pt x="9198" y="6450"/>
                  </a:lnTo>
                  <a:lnTo>
                    <a:pt x="9197" y="6460"/>
                  </a:lnTo>
                  <a:lnTo>
                    <a:pt x="9195" y="6483"/>
                  </a:lnTo>
                  <a:lnTo>
                    <a:pt x="9194" y="6493"/>
                  </a:lnTo>
                  <a:lnTo>
                    <a:pt x="9191" y="6516"/>
                  </a:lnTo>
                  <a:lnTo>
                    <a:pt x="9189" y="6526"/>
                  </a:lnTo>
                  <a:lnTo>
                    <a:pt x="9185" y="6549"/>
                  </a:lnTo>
                  <a:lnTo>
                    <a:pt x="9183" y="6558"/>
                  </a:lnTo>
                  <a:lnTo>
                    <a:pt x="9178" y="6582"/>
                  </a:lnTo>
                  <a:lnTo>
                    <a:pt x="9176" y="6591"/>
                  </a:lnTo>
                  <a:lnTo>
                    <a:pt x="9171" y="6614"/>
                  </a:lnTo>
                  <a:lnTo>
                    <a:pt x="9168" y="6623"/>
                  </a:lnTo>
                  <a:lnTo>
                    <a:pt x="9162" y="6646"/>
                  </a:lnTo>
                  <a:lnTo>
                    <a:pt x="9159" y="6655"/>
                  </a:lnTo>
                  <a:lnTo>
                    <a:pt x="9151" y="6678"/>
                  </a:lnTo>
                  <a:lnTo>
                    <a:pt x="9148" y="6686"/>
                  </a:lnTo>
                  <a:lnTo>
                    <a:pt x="9140" y="6709"/>
                  </a:lnTo>
                  <a:lnTo>
                    <a:pt x="9137" y="6717"/>
                  </a:lnTo>
                  <a:lnTo>
                    <a:pt x="9127" y="6740"/>
                  </a:lnTo>
                  <a:lnTo>
                    <a:pt x="9124" y="6748"/>
                  </a:lnTo>
                  <a:lnTo>
                    <a:pt x="9114" y="6770"/>
                  </a:lnTo>
                  <a:lnTo>
                    <a:pt x="9110" y="6778"/>
                  </a:lnTo>
                  <a:lnTo>
                    <a:pt x="9099" y="6800"/>
                  </a:lnTo>
                  <a:lnTo>
                    <a:pt x="9094" y="6808"/>
                  </a:lnTo>
                  <a:lnTo>
                    <a:pt x="9083" y="6829"/>
                  </a:lnTo>
                  <a:lnTo>
                    <a:pt x="9078" y="6837"/>
                  </a:lnTo>
                  <a:lnTo>
                    <a:pt x="9066" y="6858"/>
                  </a:lnTo>
                  <a:lnTo>
                    <a:pt x="9061" y="6866"/>
                  </a:lnTo>
                  <a:lnTo>
                    <a:pt x="9048" y="6886"/>
                  </a:lnTo>
                  <a:lnTo>
                    <a:pt x="9042" y="6893"/>
                  </a:lnTo>
                  <a:lnTo>
                    <a:pt x="9028" y="6913"/>
                  </a:lnTo>
                  <a:lnTo>
                    <a:pt x="9023" y="6920"/>
                  </a:lnTo>
                  <a:lnTo>
                    <a:pt x="9008" y="6939"/>
                  </a:lnTo>
                  <a:lnTo>
                    <a:pt x="9003" y="6947"/>
                  </a:lnTo>
                  <a:lnTo>
                    <a:pt x="8987" y="6965"/>
                  </a:lnTo>
                  <a:lnTo>
                    <a:pt x="8981" y="6972"/>
                  </a:lnTo>
                  <a:lnTo>
                    <a:pt x="8965" y="6990"/>
                  </a:lnTo>
                  <a:lnTo>
                    <a:pt x="8959" y="6996"/>
                  </a:lnTo>
                  <a:lnTo>
                    <a:pt x="8943" y="7014"/>
                  </a:lnTo>
                  <a:lnTo>
                    <a:pt x="8936" y="7020"/>
                  </a:lnTo>
                  <a:lnTo>
                    <a:pt x="8919" y="7037"/>
                  </a:lnTo>
                  <a:lnTo>
                    <a:pt x="8912" y="7043"/>
                  </a:lnTo>
                  <a:lnTo>
                    <a:pt x="8894" y="7059"/>
                  </a:lnTo>
                  <a:lnTo>
                    <a:pt x="8888" y="7065"/>
                  </a:lnTo>
                  <a:lnTo>
                    <a:pt x="8869" y="7080"/>
                  </a:lnTo>
                  <a:lnTo>
                    <a:pt x="8862" y="7086"/>
                  </a:lnTo>
                  <a:lnTo>
                    <a:pt x="8843" y="7101"/>
                  </a:lnTo>
                  <a:lnTo>
                    <a:pt x="8836" y="7106"/>
                  </a:lnTo>
                  <a:lnTo>
                    <a:pt x="8816" y="7120"/>
                  </a:lnTo>
                  <a:lnTo>
                    <a:pt x="8809" y="7125"/>
                  </a:lnTo>
                  <a:lnTo>
                    <a:pt x="8789" y="7139"/>
                  </a:lnTo>
                  <a:lnTo>
                    <a:pt x="8781" y="7144"/>
                  </a:lnTo>
                  <a:lnTo>
                    <a:pt x="8761" y="7156"/>
                  </a:lnTo>
                  <a:lnTo>
                    <a:pt x="8750" y="7162"/>
                  </a:lnTo>
                  <a:lnTo>
                    <a:pt x="8729" y="7174"/>
                  </a:lnTo>
                  <a:lnTo>
                    <a:pt x="8721" y="7178"/>
                  </a:lnTo>
                  <a:lnTo>
                    <a:pt x="8699" y="7189"/>
                  </a:lnTo>
                  <a:lnTo>
                    <a:pt x="8691" y="7193"/>
                  </a:lnTo>
                  <a:lnTo>
                    <a:pt x="8669" y="7203"/>
                  </a:lnTo>
                  <a:lnTo>
                    <a:pt x="8660" y="7207"/>
                  </a:lnTo>
                  <a:lnTo>
                    <a:pt x="8638" y="7216"/>
                  </a:lnTo>
                  <a:lnTo>
                    <a:pt x="8629" y="7219"/>
                  </a:lnTo>
                  <a:lnTo>
                    <a:pt x="8607" y="7227"/>
                  </a:lnTo>
                  <a:lnTo>
                    <a:pt x="8598" y="7230"/>
                  </a:lnTo>
                  <a:lnTo>
                    <a:pt x="8575" y="7238"/>
                  </a:lnTo>
                  <a:lnTo>
                    <a:pt x="8567" y="7240"/>
                  </a:lnTo>
                  <a:lnTo>
                    <a:pt x="8544" y="7247"/>
                  </a:lnTo>
                  <a:lnTo>
                    <a:pt x="8535" y="7249"/>
                  </a:lnTo>
                  <a:lnTo>
                    <a:pt x="8511" y="7255"/>
                  </a:lnTo>
                  <a:lnTo>
                    <a:pt x="8502" y="7257"/>
                  </a:lnTo>
                  <a:lnTo>
                    <a:pt x="8479" y="7262"/>
                  </a:lnTo>
                  <a:lnTo>
                    <a:pt x="8470" y="7264"/>
                  </a:lnTo>
                  <a:lnTo>
                    <a:pt x="8446" y="7268"/>
                  </a:lnTo>
                  <a:lnTo>
                    <a:pt x="8437" y="7269"/>
                  </a:lnTo>
                  <a:lnTo>
                    <a:pt x="8413" y="7272"/>
                  </a:lnTo>
                  <a:lnTo>
                    <a:pt x="8404" y="7273"/>
                  </a:lnTo>
                  <a:lnTo>
                    <a:pt x="8380" y="7275"/>
                  </a:lnTo>
                  <a:lnTo>
                    <a:pt x="8371" y="7276"/>
                  </a:lnTo>
                  <a:lnTo>
                    <a:pt x="8347" y="7277"/>
                  </a:lnTo>
                  <a:lnTo>
                    <a:pt x="8338" y="7278"/>
                  </a:lnTo>
                  <a:lnTo>
                    <a:pt x="8314" y="7278"/>
                  </a:lnTo>
                  <a:lnTo>
                    <a:pt x="8309" y="7278"/>
                  </a:lnTo>
                  <a:lnTo>
                    <a:pt x="7559" y="7278"/>
                  </a:lnTo>
                  <a:lnTo>
                    <a:pt x="6778" y="8059"/>
                  </a:lnTo>
                  <a:lnTo>
                    <a:pt x="6753" y="8080"/>
                  </a:lnTo>
                  <a:lnTo>
                    <a:pt x="6726" y="8099"/>
                  </a:lnTo>
                  <a:lnTo>
                    <a:pt x="6697" y="8113"/>
                  </a:lnTo>
                  <a:lnTo>
                    <a:pt x="6666" y="8123"/>
                  </a:lnTo>
                  <a:lnTo>
                    <a:pt x="6634" y="8130"/>
                  </a:lnTo>
                  <a:lnTo>
                    <a:pt x="6601" y="8132"/>
                  </a:lnTo>
                  <a:lnTo>
                    <a:pt x="6568" y="8130"/>
                  </a:lnTo>
                  <a:lnTo>
                    <a:pt x="6536" y="8123"/>
                  </a:lnTo>
                  <a:lnTo>
                    <a:pt x="6505" y="8113"/>
                  </a:lnTo>
                  <a:lnTo>
                    <a:pt x="6476" y="8099"/>
                  </a:lnTo>
                  <a:lnTo>
                    <a:pt x="6449" y="8080"/>
                  </a:lnTo>
                  <a:lnTo>
                    <a:pt x="6424" y="8059"/>
                  </a:lnTo>
                  <a:lnTo>
                    <a:pt x="6403" y="8034"/>
                  </a:lnTo>
                  <a:lnTo>
                    <a:pt x="6384" y="8007"/>
                  </a:lnTo>
                  <a:lnTo>
                    <a:pt x="6370" y="7978"/>
                  </a:lnTo>
                  <a:lnTo>
                    <a:pt x="6360" y="7947"/>
                  </a:lnTo>
                  <a:lnTo>
                    <a:pt x="6353" y="7915"/>
                  </a:lnTo>
                  <a:lnTo>
                    <a:pt x="6351" y="7882"/>
                  </a:lnTo>
                  <a:lnTo>
                    <a:pt x="6351" y="7278"/>
                  </a:lnTo>
                  <a:lnTo>
                    <a:pt x="5961" y="7278"/>
                  </a:lnTo>
                  <a:lnTo>
                    <a:pt x="5928" y="7276"/>
                  </a:lnTo>
                  <a:lnTo>
                    <a:pt x="5896" y="7269"/>
                  </a:lnTo>
                  <a:lnTo>
                    <a:pt x="5865" y="7259"/>
                  </a:lnTo>
                  <a:lnTo>
                    <a:pt x="5836" y="7245"/>
                  </a:lnTo>
                  <a:lnTo>
                    <a:pt x="5809" y="7226"/>
                  </a:lnTo>
                  <a:lnTo>
                    <a:pt x="5784" y="7205"/>
                  </a:lnTo>
                  <a:lnTo>
                    <a:pt x="5763" y="7180"/>
                  </a:lnTo>
                  <a:lnTo>
                    <a:pt x="5744" y="7153"/>
                  </a:lnTo>
                  <a:lnTo>
                    <a:pt x="5730" y="7124"/>
                  </a:lnTo>
                  <a:lnTo>
                    <a:pt x="5720" y="7093"/>
                  </a:lnTo>
                  <a:lnTo>
                    <a:pt x="5713" y="7061"/>
                  </a:lnTo>
                  <a:lnTo>
                    <a:pt x="5711" y="7028"/>
                  </a:lnTo>
                  <a:lnTo>
                    <a:pt x="5713" y="6995"/>
                  </a:lnTo>
                  <a:lnTo>
                    <a:pt x="5720" y="6963"/>
                  </a:lnTo>
                  <a:lnTo>
                    <a:pt x="5730" y="6932"/>
                  </a:lnTo>
                  <a:lnTo>
                    <a:pt x="5744" y="6903"/>
                  </a:lnTo>
                  <a:lnTo>
                    <a:pt x="5763" y="6876"/>
                  </a:lnTo>
                  <a:lnTo>
                    <a:pt x="5784" y="6851"/>
                  </a:lnTo>
                  <a:lnTo>
                    <a:pt x="5809" y="6830"/>
                  </a:lnTo>
                  <a:lnTo>
                    <a:pt x="5836" y="6811"/>
                  </a:lnTo>
                  <a:lnTo>
                    <a:pt x="5865" y="6797"/>
                  </a:lnTo>
                  <a:lnTo>
                    <a:pt x="5896" y="6787"/>
                  </a:lnTo>
                  <a:lnTo>
                    <a:pt x="5928" y="6780"/>
                  </a:lnTo>
                  <a:lnTo>
                    <a:pt x="5961" y="6778"/>
                  </a:lnTo>
                  <a:lnTo>
                    <a:pt x="6601" y="6778"/>
                  </a:lnTo>
                  <a:lnTo>
                    <a:pt x="6634" y="6780"/>
                  </a:lnTo>
                  <a:lnTo>
                    <a:pt x="6666" y="6787"/>
                  </a:lnTo>
                  <a:lnTo>
                    <a:pt x="6697" y="6797"/>
                  </a:lnTo>
                  <a:lnTo>
                    <a:pt x="6726" y="6811"/>
                  </a:lnTo>
                  <a:lnTo>
                    <a:pt x="6753" y="6830"/>
                  </a:lnTo>
                  <a:lnTo>
                    <a:pt x="6778" y="6851"/>
                  </a:lnTo>
                  <a:lnTo>
                    <a:pt x="6799" y="6876"/>
                  </a:lnTo>
                  <a:lnTo>
                    <a:pt x="6818" y="6903"/>
                  </a:lnTo>
                  <a:lnTo>
                    <a:pt x="6832" y="6932"/>
                  </a:lnTo>
                  <a:lnTo>
                    <a:pt x="6842" y="6963"/>
                  </a:lnTo>
                  <a:lnTo>
                    <a:pt x="6849" y="6995"/>
                  </a:lnTo>
                  <a:lnTo>
                    <a:pt x="6851" y="7028"/>
                  </a:lnTo>
                  <a:lnTo>
                    <a:pt x="6851" y="7278"/>
                  </a:lnTo>
                  <a:lnTo>
                    <a:pt x="7278" y="6851"/>
                  </a:lnTo>
                  <a:lnTo>
                    <a:pt x="7303" y="6830"/>
                  </a:lnTo>
                  <a:lnTo>
                    <a:pt x="7330" y="6811"/>
                  </a:lnTo>
                  <a:lnTo>
                    <a:pt x="7359" y="6797"/>
                  </a:lnTo>
                  <a:lnTo>
                    <a:pt x="7390" y="6787"/>
                  </a:lnTo>
                  <a:lnTo>
                    <a:pt x="7422" y="6780"/>
                  </a:lnTo>
                  <a:lnTo>
                    <a:pt x="7455" y="6778"/>
                  </a:lnTo>
                  <a:lnTo>
                    <a:pt x="8307" y="6778"/>
                  </a:lnTo>
                  <a:lnTo>
                    <a:pt x="8324" y="6778"/>
                  </a:lnTo>
                  <a:lnTo>
                    <a:pt x="8339" y="6777"/>
                  </a:lnTo>
                  <a:lnTo>
                    <a:pt x="8354" y="6776"/>
                  </a:lnTo>
                  <a:lnTo>
                    <a:pt x="8368" y="6774"/>
                  </a:lnTo>
                  <a:lnTo>
                    <a:pt x="8383" y="6771"/>
                  </a:lnTo>
                  <a:lnTo>
                    <a:pt x="8397" y="6768"/>
                  </a:lnTo>
                  <a:lnTo>
                    <a:pt x="8411" y="6765"/>
                  </a:lnTo>
                  <a:lnTo>
                    <a:pt x="8425" y="6761"/>
                  </a:lnTo>
                  <a:lnTo>
                    <a:pt x="8439" y="6756"/>
                  </a:lnTo>
                  <a:lnTo>
                    <a:pt x="8453" y="6751"/>
                  </a:lnTo>
                  <a:lnTo>
                    <a:pt x="8466" y="6746"/>
                  </a:lnTo>
                  <a:lnTo>
                    <a:pt x="8480" y="6740"/>
                  </a:lnTo>
                  <a:lnTo>
                    <a:pt x="8493" y="6733"/>
                  </a:lnTo>
                  <a:lnTo>
                    <a:pt x="8505" y="6727"/>
                  </a:lnTo>
                  <a:lnTo>
                    <a:pt x="8516" y="6720"/>
                  </a:lnTo>
                  <a:lnTo>
                    <a:pt x="8528" y="6711"/>
                  </a:lnTo>
                  <a:lnTo>
                    <a:pt x="8541" y="6703"/>
                  </a:lnTo>
                  <a:lnTo>
                    <a:pt x="8552" y="6694"/>
                  </a:lnTo>
                  <a:lnTo>
                    <a:pt x="8564" y="6684"/>
                  </a:lnTo>
                  <a:lnTo>
                    <a:pt x="8575" y="6674"/>
                  </a:lnTo>
                  <a:lnTo>
                    <a:pt x="8585" y="6664"/>
                  </a:lnTo>
                  <a:lnTo>
                    <a:pt x="8595" y="6653"/>
                  </a:lnTo>
                  <a:lnTo>
                    <a:pt x="8605" y="6642"/>
                  </a:lnTo>
                  <a:lnTo>
                    <a:pt x="8615" y="6631"/>
                  </a:lnTo>
                  <a:lnTo>
                    <a:pt x="8624" y="6620"/>
                  </a:lnTo>
                  <a:lnTo>
                    <a:pt x="8632" y="6608"/>
                  </a:lnTo>
                  <a:lnTo>
                    <a:pt x="8640" y="6595"/>
                  </a:lnTo>
                  <a:lnTo>
                    <a:pt x="8647" y="6583"/>
                  </a:lnTo>
                  <a:lnTo>
                    <a:pt x="8655" y="6570"/>
                  </a:lnTo>
                  <a:lnTo>
                    <a:pt x="8661" y="6557"/>
                  </a:lnTo>
                  <a:lnTo>
                    <a:pt x="8667" y="6544"/>
                  </a:lnTo>
                  <a:lnTo>
                    <a:pt x="8673" y="6530"/>
                  </a:lnTo>
                  <a:lnTo>
                    <a:pt x="8678" y="6517"/>
                  </a:lnTo>
                  <a:lnTo>
                    <a:pt x="8682" y="6503"/>
                  </a:lnTo>
                  <a:lnTo>
                    <a:pt x="8687" y="6489"/>
                  </a:lnTo>
                  <a:lnTo>
                    <a:pt x="8690" y="6474"/>
                  </a:lnTo>
                  <a:lnTo>
                    <a:pt x="8693" y="6460"/>
                  </a:lnTo>
                  <a:lnTo>
                    <a:pt x="8696" y="6446"/>
                  </a:lnTo>
                  <a:lnTo>
                    <a:pt x="8697" y="6431"/>
                  </a:lnTo>
                  <a:lnTo>
                    <a:pt x="8699" y="6417"/>
                  </a:lnTo>
                  <a:lnTo>
                    <a:pt x="8700" y="6402"/>
                  </a:lnTo>
                  <a:lnTo>
                    <a:pt x="8700" y="6386"/>
                  </a:lnTo>
                  <a:lnTo>
                    <a:pt x="8700" y="4895"/>
                  </a:lnTo>
                  <a:lnTo>
                    <a:pt x="8700" y="4879"/>
                  </a:lnTo>
                  <a:lnTo>
                    <a:pt x="8699" y="4864"/>
                  </a:lnTo>
                  <a:lnTo>
                    <a:pt x="8697" y="4850"/>
                  </a:lnTo>
                  <a:lnTo>
                    <a:pt x="8696" y="4835"/>
                  </a:lnTo>
                  <a:lnTo>
                    <a:pt x="8693" y="4821"/>
                  </a:lnTo>
                  <a:lnTo>
                    <a:pt x="8690" y="4807"/>
                  </a:lnTo>
                  <a:lnTo>
                    <a:pt x="8687" y="4792"/>
                  </a:lnTo>
                  <a:lnTo>
                    <a:pt x="8682" y="4778"/>
                  </a:lnTo>
                  <a:lnTo>
                    <a:pt x="8678" y="4764"/>
                  </a:lnTo>
                  <a:lnTo>
                    <a:pt x="8673" y="4751"/>
                  </a:lnTo>
                  <a:lnTo>
                    <a:pt x="8667" y="4737"/>
                  </a:lnTo>
                  <a:lnTo>
                    <a:pt x="8661" y="4724"/>
                  </a:lnTo>
                  <a:lnTo>
                    <a:pt x="8655" y="4711"/>
                  </a:lnTo>
                  <a:lnTo>
                    <a:pt x="8647" y="4698"/>
                  </a:lnTo>
                  <a:lnTo>
                    <a:pt x="8640" y="4686"/>
                  </a:lnTo>
                  <a:lnTo>
                    <a:pt x="8632" y="4673"/>
                  </a:lnTo>
                  <a:lnTo>
                    <a:pt x="8624" y="4662"/>
                  </a:lnTo>
                  <a:lnTo>
                    <a:pt x="8615" y="4650"/>
                  </a:lnTo>
                  <a:lnTo>
                    <a:pt x="8605" y="4639"/>
                  </a:lnTo>
                  <a:lnTo>
                    <a:pt x="8596" y="4628"/>
                  </a:lnTo>
                  <a:lnTo>
                    <a:pt x="8586" y="4617"/>
                  </a:lnTo>
                  <a:lnTo>
                    <a:pt x="8575" y="4607"/>
                  </a:lnTo>
                  <a:lnTo>
                    <a:pt x="8564" y="4598"/>
                  </a:lnTo>
                  <a:lnTo>
                    <a:pt x="8553" y="4588"/>
                  </a:lnTo>
                  <a:lnTo>
                    <a:pt x="8541" y="4579"/>
                  </a:lnTo>
                  <a:lnTo>
                    <a:pt x="8530" y="4571"/>
                  </a:lnTo>
                  <a:lnTo>
                    <a:pt x="8517" y="4563"/>
                  </a:lnTo>
                  <a:lnTo>
                    <a:pt x="8505" y="4555"/>
                  </a:lnTo>
                  <a:lnTo>
                    <a:pt x="8491" y="4548"/>
                  </a:lnTo>
                  <a:lnTo>
                    <a:pt x="8478" y="4541"/>
                  </a:lnTo>
                  <a:lnTo>
                    <a:pt x="8465" y="4535"/>
                  </a:lnTo>
                  <a:lnTo>
                    <a:pt x="8452" y="4530"/>
                  </a:lnTo>
                  <a:lnTo>
                    <a:pt x="8438" y="4525"/>
                  </a:lnTo>
                  <a:lnTo>
                    <a:pt x="8425" y="4520"/>
                  </a:lnTo>
                  <a:lnTo>
                    <a:pt x="8411" y="4516"/>
                  </a:lnTo>
                  <a:lnTo>
                    <a:pt x="8397" y="4513"/>
                  </a:lnTo>
                  <a:lnTo>
                    <a:pt x="8382" y="4510"/>
                  </a:lnTo>
                  <a:lnTo>
                    <a:pt x="8368" y="4507"/>
                  </a:lnTo>
                  <a:lnTo>
                    <a:pt x="8353" y="4505"/>
                  </a:lnTo>
                  <a:lnTo>
                    <a:pt x="8339" y="4504"/>
                  </a:lnTo>
                  <a:lnTo>
                    <a:pt x="8324" y="4503"/>
                  </a:lnTo>
                  <a:lnTo>
                    <a:pt x="8307" y="4503"/>
                  </a:lnTo>
                  <a:lnTo>
                    <a:pt x="7065" y="4503"/>
                  </a:lnTo>
                  <a:lnTo>
                    <a:pt x="7065" y="4680"/>
                  </a:lnTo>
                  <a:lnTo>
                    <a:pt x="7065" y="4685"/>
                  </a:lnTo>
                  <a:lnTo>
                    <a:pt x="7064" y="4709"/>
                  </a:lnTo>
                  <a:lnTo>
                    <a:pt x="7064" y="4718"/>
                  </a:lnTo>
                  <a:lnTo>
                    <a:pt x="7063" y="4742"/>
                  </a:lnTo>
                  <a:lnTo>
                    <a:pt x="7062" y="4752"/>
                  </a:lnTo>
                  <a:lnTo>
                    <a:pt x="7060" y="4775"/>
                  </a:lnTo>
                  <a:lnTo>
                    <a:pt x="7059" y="4785"/>
                  </a:lnTo>
                  <a:lnTo>
                    <a:pt x="7056" y="4808"/>
                  </a:lnTo>
                  <a:lnTo>
                    <a:pt x="7054" y="4818"/>
                  </a:lnTo>
                  <a:lnTo>
                    <a:pt x="7050" y="4841"/>
                  </a:lnTo>
                  <a:lnTo>
                    <a:pt x="7048" y="4850"/>
                  </a:lnTo>
                  <a:lnTo>
                    <a:pt x="7043" y="4874"/>
                  </a:lnTo>
                  <a:lnTo>
                    <a:pt x="7041" y="4883"/>
                  </a:lnTo>
                  <a:lnTo>
                    <a:pt x="7036" y="4906"/>
                  </a:lnTo>
                  <a:lnTo>
                    <a:pt x="7033" y="4915"/>
                  </a:lnTo>
                  <a:lnTo>
                    <a:pt x="7027" y="4938"/>
                  </a:lnTo>
                  <a:lnTo>
                    <a:pt x="7024" y="4947"/>
                  </a:lnTo>
                  <a:lnTo>
                    <a:pt x="7016" y="4970"/>
                  </a:lnTo>
                  <a:lnTo>
                    <a:pt x="7013" y="4978"/>
                  </a:lnTo>
                  <a:lnTo>
                    <a:pt x="7005" y="5001"/>
                  </a:lnTo>
                  <a:lnTo>
                    <a:pt x="7002" y="5009"/>
                  </a:lnTo>
                  <a:lnTo>
                    <a:pt x="6992" y="5032"/>
                  </a:lnTo>
                  <a:lnTo>
                    <a:pt x="6989" y="5040"/>
                  </a:lnTo>
                  <a:lnTo>
                    <a:pt x="6979" y="5062"/>
                  </a:lnTo>
                  <a:lnTo>
                    <a:pt x="6975" y="5070"/>
                  </a:lnTo>
                  <a:lnTo>
                    <a:pt x="6964" y="5092"/>
                  </a:lnTo>
                  <a:lnTo>
                    <a:pt x="6959" y="5100"/>
                  </a:lnTo>
                  <a:lnTo>
                    <a:pt x="6948" y="5121"/>
                  </a:lnTo>
                  <a:lnTo>
                    <a:pt x="6943" y="5129"/>
                  </a:lnTo>
                  <a:lnTo>
                    <a:pt x="6931" y="5150"/>
                  </a:lnTo>
                  <a:lnTo>
                    <a:pt x="6926" y="5158"/>
                  </a:lnTo>
                  <a:lnTo>
                    <a:pt x="6913" y="5178"/>
                  </a:lnTo>
                  <a:lnTo>
                    <a:pt x="6907" y="5185"/>
                  </a:lnTo>
                  <a:lnTo>
                    <a:pt x="6893" y="5205"/>
                  </a:lnTo>
                  <a:lnTo>
                    <a:pt x="6888" y="5212"/>
                  </a:lnTo>
                  <a:lnTo>
                    <a:pt x="6873" y="5231"/>
                  </a:lnTo>
                  <a:lnTo>
                    <a:pt x="6868" y="5239"/>
                  </a:lnTo>
                  <a:lnTo>
                    <a:pt x="6852" y="5257"/>
                  </a:lnTo>
                  <a:lnTo>
                    <a:pt x="6846" y="5264"/>
                  </a:lnTo>
                  <a:lnTo>
                    <a:pt x="6830" y="5282"/>
                  </a:lnTo>
                  <a:lnTo>
                    <a:pt x="6824" y="5289"/>
                  </a:lnTo>
                  <a:lnTo>
                    <a:pt x="6807" y="5306"/>
                  </a:lnTo>
                  <a:lnTo>
                    <a:pt x="6801" y="5312"/>
                  </a:lnTo>
                  <a:lnTo>
                    <a:pt x="6784" y="5329"/>
                  </a:lnTo>
                  <a:lnTo>
                    <a:pt x="6777" y="5335"/>
                  </a:lnTo>
                  <a:lnTo>
                    <a:pt x="6759" y="5351"/>
                  </a:lnTo>
                  <a:lnTo>
                    <a:pt x="6752" y="5357"/>
                  </a:lnTo>
                  <a:lnTo>
                    <a:pt x="6734" y="5373"/>
                  </a:lnTo>
                  <a:lnTo>
                    <a:pt x="6726" y="5378"/>
                  </a:lnTo>
                  <a:lnTo>
                    <a:pt x="6707" y="5393"/>
                  </a:lnTo>
                  <a:lnTo>
                    <a:pt x="6700" y="5398"/>
                  </a:lnTo>
                  <a:lnTo>
                    <a:pt x="6680" y="5412"/>
                  </a:lnTo>
                  <a:lnTo>
                    <a:pt x="6673" y="5418"/>
                  </a:lnTo>
                  <a:lnTo>
                    <a:pt x="6653" y="5431"/>
                  </a:lnTo>
                  <a:lnTo>
                    <a:pt x="6645" y="5436"/>
                  </a:lnTo>
                  <a:lnTo>
                    <a:pt x="6624" y="5448"/>
                  </a:lnTo>
                  <a:lnTo>
                    <a:pt x="6617" y="5452"/>
                  </a:lnTo>
                  <a:lnTo>
                    <a:pt x="6595" y="5464"/>
                  </a:lnTo>
                  <a:lnTo>
                    <a:pt x="6587" y="5469"/>
                  </a:lnTo>
                  <a:lnTo>
                    <a:pt x="6565" y="5480"/>
                  </a:lnTo>
                  <a:lnTo>
                    <a:pt x="6557" y="5484"/>
                  </a:lnTo>
                  <a:lnTo>
                    <a:pt x="6535" y="5494"/>
                  </a:lnTo>
                  <a:lnTo>
                    <a:pt x="6526" y="5498"/>
                  </a:lnTo>
                  <a:lnTo>
                    <a:pt x="6504" y="5507"/>
                  </a:lnTo>
                  <a:lnTo>
                    <a:pt x="6495" y="5510"/>
                  </a:lnTo>
                  <a:lnTo>
                    <a:pt x="6473" y="5519"/>
                  </a:lnTo>
                  <a:lnTo>
                    <a:pt x="6464" y="5522"/>
                  </a:lnTo>
                  <a:lnTo>
                    <a:pt x="6441" y="5529"/>
                  </a:lnTo>
                  <a:lnTo>
                    <a:pt x="6432" y="5532"/>
                  </a:lnTo>
                  <a:lnTo>
                    <a:pt x="6409" y="5539"/>
                  </a:lnTo>
                  <a:lnTo>
                    <a:pt x="6400" y="5541"/>
                  </a:lnTo>
                  <a:lnTo>
                    <a:pt x="6377" y="5547"/>
                  </a:lnTo>
                  <a:lnTo>
                    <a:pt x="6368" y="5549"/>
                  </a:lnTo>
                  <a:lnTo>
                    <a:pt x="6344" y="5554"/>
                  </a:lnTo>
                  <a:lnTo>
                    <a:pt x="6335" y="5555"/>
                  </a:lnTo>
                  <a:lnTo>
                    <a:pt x="6311" y="5559"/>
                  </a:lnTo>
                  <a:lnTo>
                    <a:pt x="6302" y="5561"/>
                  </a:lnTo>
                  <a:lnTo>
                    <a:pt x="6278" y="5564"/>
                  </a:lnTo>
                  <a:lnTo>
                    <a:pt x="6269" y="5565"/>
                  </a:lnTo>
                  <a:lnTo>
                    <a:pt x="6245" y="5567"/>
                  </a:lnTo>
                  <a:lnTo>
                    <a:pt x="6236" y="5568"/>
                  </a:lnTo>
                  <a:lnTo>
                    <a:pt x="6212" y="5569"/>
                  </a:lnTo>
                  <a:lnTo>
                    <a:pt x="6203" y="5570"/>
                  </a:lnTo>
                  <a:lnTo>
                    <a:pt x="6179" y="5570"/>
                  </a:lnTo>
                  <a:lnTo>
                    <a:pt x="6174" y="5570"/>
                  </a:lnTo>
                  <a:lnTo>
                    <a:pt x="4143" y="5570"/>
                  </a:lnTo>
                  <a:lnTo>
                    <a:pt x="3149" y="6565"/>
                  </a:lnTo>
                  <a:lnTo>
                    <a:pt x="3124" y="6586"/>
                  </a:lnTo>
                  <a:lnTo>
                    <a:pt x="3097" y="6604"/>
                  </a:lnTo>
                  <a:lnTo>
                    <a:pt x="3068" y="6619"/>
                  </a:lnTo>
                  <a:lnTo>
                    <a:pt x="3037" y="6629"/>
                  </a:lnTo>
                  <a:lnTo>
                    <a:pt x="3005" y="6636"/>
                  </a:lnTo>
                  <a:lnTo>
                    <a:pt x="2972" y="6638"/>
                  </a:lnTo>
                  <a:lnTo>
                    <a:pt x="2939" y="6636"/>
                  </a:lnTo>
                  <a:lnTo>
                    <a:pt x="2907" y="6629"/>
                  </a:lnTo>
                  <a:lnTo>
                    <a:pt x="2876" y="6619"/>
                  </a:lnTo>
                  <a:lnTo>
                    <a:pt x="2847" y="6605"/>
                  </a:lnTo>
                  <a:lnTo>
                    <a:pt x="2820" y="6586"/>
                  </a:lnTo>
                  <a:lnTo>
                    <a:pt x="2795" y="6565"/>
                  </a:lnTo>
                  <a:lnTo>
                    <a:pt x="2774" y="6540"/>
                  </a:lnTo>
                  <a:lnTo>
                    <a:pt x="2756" y="6513"/>
                  </a:lnTo>
                  <a:lnTo>
                    <a:pt x="2741" y="6484"/>
                  </a:lnTo>
                  <a:lnTo>
                    <a:pt x="2731" y="6453"/>
                  </a:lnTo>
                  <a:lnTo>
                    <a:pt x="2724" y="6421"/>
                  </a:lnTo>
                  <a:lnTo>
                    <a:pt x="2722" y="6388"/>
                  </a:lnTo>
                  <a:lnTo>
                    <a:pt x="2722" y="5570"/>
                  </a:lnTo>
                  <a:lnTo>
                    <a:pt x="1691" y="5570"/>
                  </a:lnTo>
                  <a:lnTo>
                    <a:pt x="1686" y="5570"/>
                  </a:lnTo>
                  <a:lnTo>
                    <a:pt x="1662" y="5570"/>
                  </a:lnTo>
                  <a:lnTo>
                    <a:pt x="1653" y="5569"/>
                  </a:lnTo>
                  <a:lnTo>
                    <a:pt x="1629" y="5568"/>
                  </a:lnTo>
                  <a:lnTo>
                    <a:pt x="1620" y="5567"/>
                  </a:lnTo>
                  <a:lnTo>
                    <a:pt x="1596" y="5565"/>
                  </a:lnTo>
                  <a:lnTo>
                    <a:pt x="1587" y="5564"/>
                  </a:lnTo>
                  <a:lnTo>
                    <a:pt x="1563" y="5561"/>
                  </a:lnTo>
                  <a:lnTo>
                    <a:pt x="1554" y="5559"/>
                  </a:lnTo>
                  <a:lnTo>
                    <a:pt x="1530" y="5555"/>
                  </a:lnTo>
                  <a:lnTo>
                    <a:pt x="1521" y="5554"/>
                  </a:lnTo>
                  <a:lnTo>
                    <a:pt x="1497" y="5549"/>
                  </a:lnTo>
                  <a:lnTo>
                    <a:pt x="1488" y="5547"/>
                  </a:lnTo>
                  <a:lnTo>
                    <a:pt x="1465" y="5541"/>
                  </a:lnTo>
                  <a:lnTo>
                    <a:pt x="1456" y="5539"/>
                  </a:lnTo>
                  <a:lnTo>
                    <a:pt x="1433" y="5532"/>
                  </a:lnTo>
                  <a:lnTo>
                    <a:pt x="1424" y="5529"/>
                  </a:lnTo>
                  <a:lnTo>
                    <a:pt x="1401" y="5522"/>
                  </a:lnTo>
                  <a:lnTo>
                    <a:pt x="1392" y="5519"/>
                  </a:lnTo>
                  <a:lnTo>
                    <a:pt x="1370" y="5510"/>
                  </a:lnTo>
                  <a:lnTo>
                    <a:pt x="1361" y="5507"/>
                  </a:lnTo>
                  <a:lnTo>
                    <a:pt x="1339" y="5498"/>
                  </a:lnTo>
                  <a:lnTo>
                    <a:pt x="1330" y="5494"/>
                  </a:lnTo>
                  <a:lnTo>
                    <a:pt x="1308" y="5484"/>
                  </a:lnTo>
                  <a:lnTo>
                    <a:pt x="1300" y="5480"/>
                  </a:lnTo>
                  <a:lnTo>
                    <a:pt x="1278" y="5469"/>
                  </a:lnTo>
                  <a:lnTo>
                    <a:pt x="1270" y="5464"/>
                  </a:lnTo>
                  <a:lnTo>
                    <a:pt x="1248" y="5452"/>
                  </a:lnTo>
                  <a:lnTo>
                    <a:pt x="1241" y="5448"/>
                  </a:lnTo>
                  <a:lnTo>
                    <a:pt x="1220" y="5436"/>
                  </a:lnTo>
                  <a:lnTo>
                    <a:pt x="1212" y="5431"/>
                  </a:lnTo>
                  <a:lnTo>
                    <a:pt x="1192" y="5418"/>
                  </a:lnTo>
                  <a:lnTo>
                    <a:pt x="1185" y="5412"/>
                  </a:lnTo>
                  <a:lnTo>
                    <a:pt x="1165" y="5398"/>
                  </a:lnTo>
                  <a:lnTo>
                    <a:pt x="1158" y="5393"/>
                  </a:lnTo>
                  <a:lnTo>
                    <a:pt x="1139" y="5378"/>
                  </a:lnTo>
                  <a:lnTo>
                    <a:pt x="1131" y="5373"/>
                  </a:lnTo>
                  <a:lnTo>
                    <a:pt x="1113" y="5357"/>
                  </a:lnTo>
                  <a:lnTo>
                    <a:pt x="1106" y="5351"/>
                  </a:lnTo>
                  <a:lnTo>
                    <a:pt x="1088" y="5335"/>
                  </a:lnTo>
                  <a:lnTo>
                    <a:pt x="1081" y="5329"/>
                  </a:lnTo>
                  <a:lnTo>
                    <a:pt x="1064" y="5312"/>
                  </a:lnTo>
                  <a:lnTo>
                    <a:pt x="1058" y="5306"/>
                  </a:lnTo>
                  <a:lnTo>
                    <a:pt x="1041" y="5289"/>
                  </a:lnTo>
                  <a:lnTo>
                    <a:pt x="1035" y="5282"/>
                  </a:lnTo>
                  <a:lnTo>
                    <a:pt x="1019" y="5264"/>
                  </a:lnTo>
                  <a:lnTo>
                    <a:pt x="1013" y="5257"/>
                  </a:lnTo>
                  <a:lnTo>
                    <a:pt x="997" y="5239"/>
                  </a:lnTo>
                  <a:lnTo>
                    <a:pt x="992" y="5231"/>
                  </a:lnTo>
                  <a:lnTo>
                    <a:pt x="977" y="5212"/>
                  </a:lnTo>
                  <a:lnTo>
                    <a:pt x="972" y="5205"/>
                  </a:lnTo>
                  <a:lnTo>
                    <a:pt x="958" y="5185"/>
                  </a:lnTo>
                  <a:lnTo>
                    <a:pt x="952" y="5178"/>
                  </a:lnTo>
                  <a:lnTo>
                    <a:pt x="939" y="5158"/>
                  </a:lnTo>
                  <a:lnTo>
                    <a:pt x="934" y="5150"/>
                  </a:lnTo>
                  <a:lnTo>
                    <a:pt x="922" y="5129"/>
                  </a:lnTo>
                  <a:lnTo>
                    <a:pt x="917" y="5121"/>
                  </a:lnTo>
                  <a:lnTo>
                    <a:pt x="906" y="5100"/>
                  </a:lnTo>
                  <a:lnTo>
                    <a:pt x="901" y="5092"/>
                  </a:lnTo>
                  <a:lnTo>
                    <a:pt x="890" y="5070"/>
                  </a:lnTo>
                  <a:lnTo>
                    <a:pt x="886" y="5062"/>
                  </a:lnTo>
                  <a:lnTo>
                    <a:pt x="876" y="5040"/>
                  </a:lnTo>
                  <a:lnTo>
                    <a:pt x="873" y="5032"/>
                  </a:lnTo>
                  <a:lnTo>
                    <a:pt x="863" y="5009"/>
                  </a:lnTo>
                  <a:lnTo>
                    <a:pt x="860" y="5001"/>
                  </a:lnTo>
                  <a:lnTo>
                    <a:pt x="852" y="4978"/>
                  </a:lnTo>
                  <a:lnTo>
                    <a:pt x="849" y="4970"/>
                  </a:lnTo>
                  <a:lnTo>
                    <a:pt x="841" y="4947"/>
                  </a:lnTo>
                  <a:lnTo>
                    <a:pt x="838" y="4938"/>
                  </a:lnTo>
                  <a:lnTo>
                    <a:pt x="832" y="4915"/>
                  </a:lnTo>
                  <a:lnTo>
                    <a:pt x="829" y="4906"/>
                  </a:lnTo>
                  <a:lnTo>
                    <a:pt x="824" y="4883"/>
                  </a:lnTo>
                  <a:lnTo>
                    <a:pt x="822" y="4874"/>
                  </a:lnTo>
                  <a:lnTo>
                    <a:pt x="817" y="4850"/>
                  </a:lnTo>
                  <a:lnTo>
                    <a:pt x="815" y="4841"/>
                  </a:lnTo>
                  <a:lnTo>
                    <a:pt x="811" y="4818"/>
                  </a:lnTo>
                  <a:lnTo>
                    <a:pt x="809" y="4808"/>
                  </a:lnTo>
                  <a:lnTo>
                    <a:pt x="806" y="4785"/>
                  </a:lnTo>
                  <a:lnTo>
                    <a:pt x="805" y="4775"/>
                  </a:lnTo>
                  <a:lnTo>
                    <a:pt x="803" y="4752"/>
                  </a:lnTo>
                  <a:lnTo>
                    <a:pt x="802" y="4742"/>
                  </a:lnTo>
                  <a:lnTo>
                    <a:pt x="801" y="4718"/>
                  </a:lnTo>
                  <a:lnTo>
                    <a:pt x="801" y="4709"/>
                  </a:lnTo>
                  <a:lnTo>
                    <a:pt x="800" y="4685"/>
                  </a:lnTo>
                  <a:lnTo>
                    <a:pt x="800" y="4680"/>
                  </a:lnTo>
                  <a:lnTo>
                    <a:pt x="800" y="2758"/>
                  </a:lnTo>
                  <a:lnTo>
                    <a:pt x="800" y="2753"/>
                  </a:lnTo>
                  <a:lnTo>
                    <a:pt x="801" y="2729"/>
                  </a:lnTo>
                  <a:lnTo>
                    <a:pt x="801" y="2720"/>
                  </a:lnTo>
                  <a:lnTo>
                    <a:pt x="802" y="2696"/>
                  </a:lnTo>
                  <a:lnTo>
                    <a:pt x="803" y="2686"/>
                  </a:lnTo>
                  <a:lnTo>
                    <a:pt x="805" y="2663"/>
                  </a:lnTo>
                  <a:lnTo>
                    <a:pt x="806" y="2653"/>
                  </a:lnTo>
                  <a:lnTo>
                    <a:pt x="809" y="2630"/>
                  </a:lnTo>
                  <a:lnTo>
                    <a:pt x="811" y="2620"/>
                  </a:lnTo>
                  <a:lnTo>
                    <a:pt x="815" y="2597"/>
                  </a:lnTo>
                  <a:lnTo>
                    <a:pt x="817" y="2588"/>
                  </a:lnTo>
                  <a:lnTo>
                    <a:pt x="822" y="2564"/>
                  </a:lnTo>
                  <a:lnTo>
                    <a:pt x="824" y="2555"/>
                  </a:lnTo>
                  <a:lnTo>
                    <a:pt x="829" y="2532"/>
                  </a:lnTo>
                  <a:lnTo>
                    <a:pt x="832" y="2523"/>
                  </a:lnTo>
                  <a:lnTo>
                    <a:pt x="838" y="2500"/>
                  </a:lnTo>
                  <a:lnTo>
                    <a:pt x="841" y="2491"/>
                  </a:lnTo>
                  <a:lnTo>
                    <a:pt x="849" y="2468"/>
                  </a:lnTo>
                  <a:lnTo>
                    <a:pt x="852" y="2460"/>
                  </a:lnTo>
                  <a:lnTo>
                    <a:pt x="860" y="2437"/>
                  </a:lnTo>
                  <a:lnTo>
                    <a:pt x="863" y="2429"/>
                  </a:lnTo>
                  <a:lnTo>
                    <a:pt x="873" y="2406"/>
                  </a:lnTo>
                  <a:lnTo>
                    <a:pt x="876" y="2398"/>
                  </a:lnTo>
                  <a:lnTo>
                    <a:pt x="886" y="2376"/>
                  </a:lnTo>
                  <a:lnTo>
                    <a:pt x="890" y="2368"/>
                  </a:lnTo>
                  <a:lnTo>
                    <a:pt x="901" y="2346"/>
                  </a:lnTo>
                  <a:lnTo>
                    <a:pt x="906" y="2338"/>
                  </a:lnTo>
                  <a:lnTo>
                    <a:pt x="917" y="2317"/>
                  </a:lnTo>
                  <a:lnTo>
                    <a:pt x="921" y="2310"/>
                  </a:lnTo>
                  <a:lnTo>
                    <a:pt x="934" y="2289"/>
                  </a:lnTo>
                  <a:lnTo>
                    <a:pt x="939" y="2281"/>
                  </a:lnTo>
                  <a:lnTo>
                    <a:pt x="952" y="2261"/>
                  </a:lnTo>
                  <a:lnTo>
                    <a:pt x="957" y="2253"/>
                  </a:lnTo>
                  <a:lnTo>
                    <a:pt x="971" y="2233"/>
                  </a:lnTo>
                  <a:lnTo>
                    <a:pt x="977" y="2226"/>
                  </a:lnTo>
                  <a:lnTo>
                    <a:pt x="991" y="2206"/>
                  </a:lnTo>
                  <a:lnTo>
                    <a:pt x="997" y="2199"/>
                  </a:lnTo>
                  <a:lnTo>
                    <a:pt x="1013" y="2181"/>
                  </a:lnTo>
                  <a:lnTo>
                    <a:pt x="1019" y="2174"/>
                  </a:lnTo>
                  <a:lnTo>
                    <a:pt x="1035" y="2156"/>
                  </a:lnTo>
                  <a:lnTo>
                    <a:pt x="1041" y="2149"/>
                  </a:lnTo>
                  <a:lnTo>
                    <a:pt x="1058" y="2132"/>
                  </a:lnTo>
                  <a:lnTo>
                    <a:pt x="1064" y="2125"/>
                  </a:lnTo>
                  <a:lnTo>
                    <a:pt x="1081" y="2109"/>
                  </a:lnTo>
                  <a:lnTo>
                    <a:pt x="1088" y="2102"/>
                  </a:lnTo>
                  <a:lnTo>
                    <a:pt x="1106" y="2086"/>
                  </a:lnTo>
                  <a:lnTo>
                    <a:pt x="1113" y="2080"/>
                  </a:lnTo>
                  <a:lnTo>
                    <a:pt x="1131" y="2065"/>
                  </a:lnTo>
                  <a:lnTo>
                    <a:pt x="1138" y="2059"/>
                  </a:lnTo>
                  <a:lnTo>
                    <a:pt x="1157" y="2045"/>
                  </a:lnTo>
                  <a:lnTo>
                    <a:pt x="1165" y="2039"/>
                  </a:lnTo>
                  <a:lnTo>
                    <a:pt x="1184" y="2025"/>
                  </a:lnTo>
                  <a:lnTo>
                    <a:pt x="1191" y="2020"/>
                  </a:lnTo>
                  <a:lnTo>
                    <a:pt x="1211" y="2007"/>
                  </a:lnTo>
                  <a:lnTo>
                    <a:pt x="1219" y="2002"/>
                  </a:lnTo>
                  <a:lnTo>
                    <a:pt x="1240" y="1990"/>
                  </a:lnTo>
                  <a:lnTo>
                    <a:pt x="1250" y="1984"/>
                  </a:lnTo>
                  <a:lnTo>
                    <a:pt x="1271" y="1972"/>
                  </a:lnTo>
                  <a:lnTo>
                    <a:pt x="1279" y="1968"/>
                  </a:lnTo>
                  <a:lnTo>
                    <a:pt x="1301" y="1957"/>
                  </a:lnTo>
                  <a:lnTo>
                    <a:pt x="1309" y="1953"/>
                  </a:lnTo>
                  <a:lnTo>
                    <a:pt x="1331" y="1943"/>
                  </a:lnTo>
                  <a:lnTo>
                    <a:pt x="1340" y="1939"/>
                  </a:lnTo>
                  <a:lnTo>
                    <a:pt x="1362" y="1930"/>
                  </a:lnTo>
                  <a:lnTo>
                    <a:pt x="1371" y="1927"/>
                  </a:lnTo>
                  <a:lnTo>
                    <a:pt x="1393" y="1919"/>
                  </a:lnTo>
                  <a:lnTo>
                    <a:pt x="1402" y="1916"/>
                  </a:lnTo>
                  <a:lnTo>
                    <a:pt x="1425" y="1908"/>
                  </a:lnTo>
                  <a:lnTo>
                    <a:pt x="1433" y="1906"/>
                  </a:lnTo>
                  <a:lnTo>
                    <a:pt x="1456" y="1899"/>
                  </a:lnTo>
                  <a:lnTo>
                    <a:pt x="1465" y="1897"/>
                  </a:lnTo>
                  <a:lnTo>
                    <a:pt x="1489" y="1891"/>
                  </a:lnTo>
                  <a:lnTo>
                    <a:pt x="1498" y="1889"/>
                  </a:lnTo>
                  <a:lnTo>
                    <a:pt x="1521" y="1884"/>
                  </a:lnTo>
                  <a:lnTo>
                    <a:pt x="1530" y="1882"/>
                  </a:lnTo>
                  <a:lnTo>
                    <a:pt x="1554" y="1878"/>
                  </a:lnTo>
                  <a:lnTo>
                    <a:pt x="1563" y="1877"/>
                  </a:lnTo>
                  <a:lnTo>
                    <a:pt x="1587" y="1874"/>
                  </a:lnTo>
                  <a:lnTo>
                    <a:pt x="1596" y="1873"/>
                  </a:lnTo>
                  <a:lnTo>
                    <a:pt x="1620" y="1871"/>
                  </a:lnTo>
                  <a:lnTo>
                    <a:pt x="1629" y="1870"/>
                  </a:lnTo>
                  <a:lnTo>
                    <a:pt x="1653" y="1869"/>
                  </a:lnTo>
                  <a:lnTo>
                    <a:pt x="1662" y="1868"/>
                  </a:lnTo>
                  <a:close/>
                  <a:moveTo>
                    <a:pt x="6172" y="2368"/>
                  </a:moveTo>
                  <a:lnTo>
                    <a:pt x="1693" y="2368"/>
                  </a:lnTo>
                  <a:lnTo>
                    <a:pt x="1676" y="2368"/>
                  </a:lnTo>
                  <a:lnTo>
                    <a:pt x="1661" y="2369"/>
                  </a:lnTo>
                  <a:lnTo>
                    <a:pt x="1646" y="2370"/>
                  </a:lnTo>
                  <a:lnTo>
                    <a:pt x="1632" y="2372"/>
                  </a:lnTo>
                  <a:lnTo>
                    <a:pt x="1617" y="2375"/>
                  </a:lnTo>
                  <a:lnTo>
                    <a:pt x="1603" y="2378"/>
                  </a:lnTo>
                  <a:lnTo>
                    <a:pt x="1589" y="2381"/>
                  </a:lnTo>
                  <a:lnTo>
                    <a:pt x="1575" y="2385"/>
                  </a:lnTo>
                  <a:lnTo>
                    <a:pt x="1561" y="2390"/>
                  </a:lnTo>
                  <a:lnTo>
                    <a:pt x="1547" y="2395"/>
                  </a:lnTo>
                  <a:lnTo>
                    <a:pt x="1534" y="2400"/>
                  </a:lnTo>
                  <a:lnTo>
                    <a:pt x="1520" y="2406"/>
                  </a:lnTo>
                  <a:lnTo>
                    <a:pt x="1507" y="2413"/>
                  </a:lnTo>
                  <a:lnTo>
                    <a:pt x="1495" y="2419"/>
                  </a:lnTo>
                  <a:lnTo>
                    <a:pt x="1484" y="2426"/>
                  </a:lnTo>
                  <a:lnTo>
                    <a:pt x="1471" y="2435"/>
                  </a:lnTo>
                  <a:lnTo>
                    <a:pt x="1459" y="2444"/>
                  </a:lnTo>
                  <a:lnTo>
                    <a:pt x="1447" y="2453"/>
                  </a:lnTo>
                  <a:lnTo>
                    <a:pt x="1436" y="2462"/>
                  </a:lnTo>
                  <a:lnTo>
                    <a:pt x="1425" y="2472"/>
                  </a:lnTo>
                  <a:lnTo>
                    <a:pt x="1414" y="2482"/>
                  </a:lnTo>
                  <a:lnTo>
                    <a:pt x="1404" y="2492"/>
                  </a:lnTo>
                  <a:lnTo>
                    <a:pt x="1395" y="2503"/>
                  </a:lnTo>
                  <a:lnTo>
                    <a:pt x="1385" y="2514"/>
                  </a:lnTo>
                  <a:lnTo>
                    <a:pt x="1377" y="2526"/>
                  </a:lnTo>
                  <a:lnTo>
                    <a:pt x="1368" y="2538"/>
                  </a:lnTo>
                  <a:lnTo>
                    <a:pt x="1361" y="2550"/>
                  </a:lnTo>
                  <a:lnTo>
                    <a:pt x="1353" y="2563"/>
                  </a:lnTo>
                  <a:lnTo>
                    <a:pt x="1345" y="2576"/>
                  </a:lnTo>
                  <a:lnTo>
                    <a:pt x="1339" y="2589"/>
                  </a:lnTo>
                  <a:lnTo>
                    <a:pt x="1333" y="2602"/>
                  </a:lnTo>
                  <a:lnTo>
                    <a:pt x="1327" y="2616"/>
                  </a:lnTo>
                  <a:lnTo>
                    <a:pt x="1322" y="2629"/>
                  </a:lnTo>
                  <a:lnTo>
                    <a:pt x="1318" y="2643"/>
                  </a:lnTo>
                  <a:lnTo>
                    <a:pt x="1313" y="2657"/>
                  </a:lnTo>
                  <a:lnTo>
                    <a:pt x="1310" y="2672"/>
                  </a:lnTo>
                  <a:lnTo>
                    <a:pt x="1307" y="2686"/>
                  </a:lnTo>
                  <a:lnTo>
                    <a:pt x="1304" y="2700"/>
                  </a:lnTo>
                  <a:lnTo>
                    <a:pt x="1303" y="2715"/>
                  </a:lnTo>
                  <a:lnTo>
                    <a:pt x="1301" y="2729"/>
                  </a:lnTo>
                  <a:lnTo>
                    <a:pt x="1300" y="2744"/>
                  </a:lnTo>
                  <a:lnTo>
                    <a:pt x="1300" y="2760"/>
                  </a:lnTo>
                  <a:lnTo>
                    <a:pt x="1300" y="4678"/>
                  </a:lnTo>
                  <a:lnTo>
                    <a:pt x="1300" y="4694"/>
                  </a:lnTo>
                  <a:lnTo>
                    <a:pt x="1301" y="4709"/>
                  </a:lnTo>
                  <a:lnTo>
                    <a:pt x="1303" y="4723"/>
                  </a:lnTo>
                  <a:lnTo>
                    <a:pt x="1304" y="4738"/>
                  </a:lnTo>
                  <a:lnTo>
                    <a:pt x="1307" y="4752"/>
                  </a:lnTo>
                  <a:lnTo>
                    <a:pt x="1310" y="4766"/>
                  </a:lnTo>
                  <a:lnTo>
                    <a:pt x="1313" y="4781"/>
                  </a:lnTo>
                  <a:lnTo>
                    <a:pt x="1318" y="4795"/>
                  </a:lnTo>
                  <a:lnTo>
                    <a:pt x="1322" y="4809"/>
                  </a:lnTo>
                  <a:lnTo>
                    <a:pt x="1327" y="4822"/>
                  </a:lnTo>
                  <a:lnTo>
                    <a:pt x="1333" y="4836"/>
                  </a:lnTo>
                  <a:lnTo>
                    <a:pt x="1339" y="4849"/>
                  </a:lnTo>
                  <a:lnTo>
                    <a:pt x="1345" y="4862"/>
                  </a:lnTo>
                  <a:lnTo>
                    <a:pt x="1353" y="4875"/>
                  </a:lnTo>
                  <a:lnTo>
                    <a:pt x="1360" y="4887"/>
                  </a:lnTo>
                  <a:lnTo>
                    <a:pt x="1368" y="4900"/>
                  </a:lnTo>
                  <a:lnTo>
                    <a:pt x="1376" y="4911"/>
                  </a:lnTo>
                  <a:lnTo>
                    <a:pt x="1385" y="4923"/>
                  </a:lnTo>
                  <a:lnTo>
                    <a:pt x="1395" y="4934"/>
                  </a:lnTo>
                  <a:lnTo>
                    <a:pt x="1404" y="4945"/>
                  </a:lnTo>
                  <a:lnTo>
                    <a:pt x="1414" y="4956"/>
                  </a:lnTo>
                  <a:lnTo>
                    <a:pt x="1425" y="4966"/>
                  </a:lnTo>
                  <a:lnTo>
                    <a:pt x="1436" y="4975"/>
                  </a:lnTo>
                  <a:lnTo>
                    <a:pt x="1447" y="4985"/>
                  </a:lnTo>
                  <a:lnTo>
                    <a:pt x="1459" y="4994"/>
                  </a:lnTo>
                  <a:lnTo>
                    <a:pt x="1470" y="5002"/>
                  </a:lnTo>
                  <a:lnTo>
                    <a:pt x="1483" y="5010"/>
                  </a:lnTo>
                  <a:lnTo>
                    <a:pt x="1495" y="5018"/>
                  </a:lnTo>
                  <a:lnTo>
                    <a:pt x="1509" y="5025"/>
                  </a:lnTo>
                  <a:lnTo>
                    <a:pt x="1522" y="5032"/>
                  </a:lnTo>
                  <a:lnTo>
                    <a:pt x="1535" y="5038"/>
                  </a:lnTo>
                  <a:lnTo>
                    <a:pt x="1548" y="5043"/>
                  </a:lnTo>
                  <a:lnTo>
                    <a:pt x="1562" y="5048"/>
                  </a:lnTo>
                  <a:lnTo>
                    <a:pt x="1575" y="5053"/>
                  </a:lnTo>
                  <a:lnTo>
                    <a:pt x="1589" y="5057"/>
                  </a:lnTo>
                  <a:lnTo>
                    <a:pt x="1603" y="5060"/>
                  </a:lnTo>
                  <a:lnTo>
                    <a:pt x="1618" y="5063"/>
                  </a:lnTo>
                  <a:lnTo>
                    <a:pt x="1632" y="5066"/>
                  </a:lnTo>
                  <a:lnTo>
                    <a:pt x="1647" y="5068"/>
                  </a:lnTo>
                  <a:lnTo>
                    <a:pt x="1661" y="5069"/>
                  </a:lnTo>
                  <a:lnTo>
                    <a:pt x="1676" y="5070"/>
                  </a:lnTo>
                  <a:lnTo>
                    <a:pt x="1693" y="5070"/>
                  </a:lnTo>
                  <a:lnTo>
                    <a:pt x="2972" y="5070"/>
                  </a:lnTo>
                  <a:lnTo>
                    <a:pt x="3005" y="5072"/>
                  </a:lnTo>
                  <a:lnTo>
                    <a:pt x="3037" y="5079"/>
                  </a:lnTo>
                  <a:lnTo>
                    <a:pt x="3068" y="5089"/>
                  </a:lnTo>
                  <a:lnTo>
                    <a:pt x="3097" y="5103"/>
                  </a:lnTo>
                  <a:lnTo>
                    <a:pt x="3124" y="5122"/>
                  </a:lnTo>
                  <a:lnTo>
                    <a:pt x="3149" y="5143"/>
                  </a:lnTo>
                  <a:lnTo>
                    <a:pt x="3170" y="5168"/>
                  </a:lnTo>
                  <a:lnTo>
                    <a:pt x="3189" y="5195"/>
                  </a:lnTo>
                  <a:lnTo>
                    <a:pt x="3203" y="5224"/>
                  </a:lnTo>
                  <a:lnTo>
                    <a:pt x="3213" y="5255"/>
                  </a:lnTo>
                  <a:lnTo>
                    <a:pt x="3220" y="5287"/>
                  </a:lnTo>
                  <a:lnTo>
                    <a:pt x="3222" y="5320"/>
                  </a:lnTo>
                  <a:lnTo>
                    <a:pt x="3222" y="5784"/>
                  </a:lnTo>
                  <a:lnTo>
                    <a:pt x="3862" y="5143"/>
                  </a:lnTo>
                  <a:lnTo>
                    <a:pt x="3887" y="5122"/>
                  </a:lnTo>
                  <a:lnTo>
                    <a:pt x="3914" y="5104"/>
                  </a:lnTo>
                  <a:lnTo>
                    <a:pt x="3943" y="5089"/>
                  </a:lnTo>
                  <a:lnTo>
                    <a:pt x="3974" y="5079"/>
                  </a:lnTo>
                  <a:lnTo>
                    <a:pt x="4006" y="5072"/>
                  </a:lnTo>
                  <a:lnTo>
                    <a:pt x="4039" y="5070"/>
                  </a:lnTo>
                  <a:lnTo>
                    <a:pt x="6172" y="5070"/>
                  </a:lnTo>
                  <a:lnTo>
                    <a:pt x="6189" y="5070"/>
                  </a:lnTo>
                  <a:lnTo>
                    <a:pt x="6204" y="5069"/>
                  </a:lnTo>
                  <a:lnTo>
                    <a:pt x="6218" y="5068"/>
                  </a:lnTo>
                  <a:lnTo>
                    <a:pt x="6233" y="5066"/>
                  </a:lnTo>
                  <a:lnTo>
                    <a:pt x="6247" y="5063"/>
                  </a:lnTo>
                  <a:lnTo>
                    <a:pt x="6262" y="5060"/>
                  </a:lnTo>
                  <a:lnTo>
                    <a:pt x="6276" y="5057"/>
                  </a:lnTo>
                  <a:lnTo>
                    <a:pt x="6290" y="5053"/>
                  </a:lnTo>
                  <a:lnTo>
                    <a:pt x="6303" y="5048"/>
                  </a:lnTo>
                  <a:lnTo>
                    <a:pt x="6317" y="5043"/>
                  </a:lnTo>
                  <a:lnTo>
                    <a:pt x="6330" y="5038"/>
                  </a:lnTo>
                  <a:lnTo>
                    <a:pt x="6343" y="5032"/>
                  </a:lnTo>
                  <a:lnTo>
                    <a:pt x="6356" y="5025"/>
                  </a:lnTo>
                  <a:lnTo>
                    <a:pt x="6370" y="5018"/>
                  </a:lnTo>
                  <a:lnTo>
                    <a:pt x="6382" y="5010"/>
                  </a:lnTo>
                  <a:lnTo>
                    <a:pt x="6395" y="5002"/>
                  </a:lnTo>
                  <a:lnTo>
                    <a:pt x="6406" y="4994"/>
                  </a:lnTo>
                  <a:lnTo>
                    <a:pt x="6418" y="4985"/>
                  </a:lnTo>
                  <a:lnTo>
                    <a:pt x="6429" y="4975"/>
                  </a:lnTo>
                  <a:lnTo>
                    <a:pt x="6440" y="4966"/>
                  </a:lnTo>
                  <a:lnTo>
                    <a:pt x="6451" y="4956"/>
                  </a:lnTo>
                  <a:lnTo>
                    <a:pt x="6461" y="4945"/>
                  </a:lnTo>
                  <a:lnTo>
                    <a:pt x="6470" y="4934"/>
                  </a:lnTo>
                  <a:lnTo>
                    <a:pt x="6480" y="4923"/>
                  </a:lnTo>
                  <a:lnTo>
                    <a:pt x="6489" y="4911"/>
                  </a:lnTo>
                  <a:lnTo>
                    <a:pt x="6497" y="4900"/>
                  </a:lnTo>
                  <a:lnTo>
                    <a:pt x="6505" y="4887"/>
                  </a:lnTo>
                  <a:lnTo>
                    <a:pt x="6512" y="4875"/>
                  </a:lnTo>
                  <a:lnTo>
                    <a:pt x="6520" y="4862"/>
                  </a:lnTo>
                  <a:lnTo>
                    <a:pt x="6526" y="4849"/>
                  </a:lnTo>
                  <a:lnTo>
                    <a:pt x="6532" y="4836"/>
                  </a:lnTo>
                  <a:lnTo>
                    <a:pt x="6538" y="4822"/>
                  </a:lnTo>
                  <a:lnTo>
                    <a:pt x="6543" y="4809"/>
                  </a:lnTo>
                  <a:lnTo>
                    <a:pt x="6547" y="4795"/>
                  </a:lnTo>
                  <a:lnTo>
                    <a:pt x="6552" y="4781"/>
                  </a:lnTo>
                  <a:lnTo>
                    <a:pt x="6555" y="4766"/>
                  </a:lnTo>
                  <a:lnTo>
                    <a:pt x="6558" y="4752"/>
                  </a:lnTo>
                  <a:lnTo>
                    <a:pt x="6561" y="4738"/>
                  </a:lnTo>
                  <a:lnTo>
                    <a:pt x="6562" y="4723"/>
                  </a:lnTo>
                  <a:lnTo>
                    <a:pt x="6564" y="4709"/>
                  </a:lnTo>
                  <a:lnTo>
                    <a:pt x="6565" y="4694"/>
                  </a:lnTo>
                  <a:lnTo>
                    <a:pt x="6565" y="4678"/>
                  </a:lnTo>
                  <a:lnTo>
                    <a:pt x="6565" y="4503"/>
                  </a:lnTo>
                  <a:lnTo>
                    <a:pt x="5534" y="4503"/>
                  </a:lnTo>
                  <a:lnTo>
                    <a:pt x="5501" y="4501"/>
                  </a:lnTo>
                  <a:lnTo>
                    <a:pt x="5469" y="4494"/>
                  </a:lnTo>
                  <a:lnTo>
                    <a:pt x="5438" y="4484"/>
                  </a:lnTo>
                  <a:lnTo>
                    <a:pt x="5409" y="4470"/>
                  </a:lnTo>
                  <a:lnTo>
                    <a:pt x="5382" y="4451"/>
                  </a:lnTo>
                  <a:lnTo>
                    <a:pt x="5357" y="4430"/>
                  </a:lnTo>
                  <a:lnTo>
                    <a:pt x="5336" y="4405"/>
                  </a:lnTo>
                  <a:lnTo>
                    <a:pt x="5317" y="4378"/>
                  </a:lnTo>
                  <a:lnTo>
                    <a:pt x="5303" y="4349"/>
                  </a:lnTo>
                  <a:lnTo>
                    <a:pt x="5293" y="4318"/>
                  </a:lnTo>
                  <a:lnTo>
                    <a:pt x="5286" y="4286"/>
                  </a:lnTo>
                  <a:lnTo>
                    <a:pt x="5284" y="4253"/>
                  </a:lnTo>
                  <a:lnTo>
                    <a:pt x="5286" y="4220"/>
                  </a:lnTo>
                  <a:lnTo>
                    <a:pt x="5293" y="4188"/>
                  </a:lnTo>
                  <a:lnTo>
                    <a:pt x="5303" y="4157"/>
                  </a:lnTo>
                  <a:lnTo>
                    <a:pt x="5317" y="4128"/>
                  </a:lnTo>
                  <a:lnTo>
                    <a:pt x="5336" y="4101"/>
                  </a:lnTo>
                  <a:lnTo>
                    <a:pt x="5357" y="4076"/>
                  </a:lnTo>
                  <a:lnTo>
                    <a:pt x="5382" y="4055"/>
                  </a:lnTo>
                  <a:lnTo>
                    <a:pt x="5409" y="4036"/>
                  </a:lnTo>
                  <a:lnTo>
                    <a:pt x="5438" y="4022"/>
                  </a:lnTo>
                  <a:lnTo>
                    <a:pt x="5469" y="4012"/>
                  </a:lnTo>
                  <a:lnTo>
                    <a:pt x="5501" y="4005"/>
                  </a:lnTo>
                  <a:lnTo>
                    <a:pt x="5534" y="4003"/>
                  </a:lnTo>
                  <a:lnTo>
                    <a:pt x="6565" y="4003"/>
                  </a:lnTo>
                  <a:lnTo>
                    <a:pt x="6565" y="2760"/>
                  </a:lnTo>
                  <a:lnTo>
                    <a:pt x="6565" y="2744"/>
                  </a:lnTo>
                  <a:lnTo>
                    <a:pt x="6564" y="2729"/>
                  </a:lnTo>
                  <a:lnTo>
                    <a:pt x="6562" y="2715"/>
                  </a:lnTo>
                  <a:lnTo>
                    <a:pt x="6561" y="2700"/>
                  </a:lnTo>
                  <a:lnTo>
                    <a:pt x="6558" y="2686"/>
                  </a:lnTo>
                  <a:lnTo>
                    <a:pt x="6555" y="2672"/>
                  </a:lnTo>
                  <a:lnTo>
                    <a:pt x="6552" y="2657"/>
                  </a:lnTo>
                  <a:lnTo>
                    <a:pt x="6547" y="2643"/>
                  </a:lnTo>
                  <a:lnTo>
                    <a:pt x="6543" y="2629"/>
                  </a:lnTo>
                  <a:lnTo>
                    <a:pt x="6538" y="2616"/>
                  </a:lnTo>
                  <a:lnTo>
                    <a:pt x="6532" y="2602"/>
                  </a:lnTo>
                  <a:lnTo>
                    <a:pt x="6526" y="2589"/>
                  </a:lnTo>
                  <a:lnTo>
                    <a:pt x="6520" y="2576"/>
                  </a:lnTo>
                  <a:lnTo>
                    <a:pt x="6512" y="2563"/>
                  </a:lnTo>
                  <a:lnTo>
                    <a:pt x="6504" y="2550"/>
                  </a:lnTo>
                  <a:lnTo>
                    <a:pt x="6497" y="2538"/>
                  </a:lnTo>
                  <a:lnTo>
                    <a:pt x="6488" y="2526"/>
                  </a:lnTo>
                  <a:lnTo>
                    <a:pt x="6480" y="2514"/>
                  </a:lnTo>
                  <a:lnTo>
                    <a:pt x="6470" y="2503"/>
                  </a:lnTo>
                  <a:lnTo>
                    <a:pt x="6461" y="2492"/>
                  </a:lnTo>
                  <a:lnTo>
                    <a:pt x="6451" y="2482"/>
                  </a:lnTo>
                  <a:lnTo>
                    <a:pt x="6440" y="2472"/>
                  </a:lnTo>
                  <a:lnTo>
                    <a:pt x="6429" y="2462"/>
                  </a:lnTo>
                  <a:lnTo>
                    <a:pt x="6418" y="2453"/>
                  </a:lnTo>
                  <a:lnTo>
                    <a:pt x="6406" y="2444"/>
                  </a:lnTo>
                  <a:lnTo>
                    <a:pt x="6394" y="2435"/>
                  </a:lnTo>
                  <a:lnTo>
                    <a:pt x="6381" y="2426"/>
                  </a:lnTo>
                  <a:lnTo>
                    <a:pt x="6370" y="2419"/>
                  </a:lnTo>
                  <a:lnTo>
                    <a:pt x="6358" y="2413"/>
                  </a:lnTo>
                  <a:lnTo>
                    <a:pt x="6345" y="2406"/>
                  </a:lnTo>
                  <a:lnTo>
                    <a:pt x="6331" y="2400"/>
                  </a:lnTo>
                  <a:lnTo>
                    <a:pt x="6318" y="2395"/>
                  </a:lnTo>
                  <a:lnTo>
                    <a:pt x="6304" y="2390"/>
                  </a:lnTo>
                  <a:lnTo>
                    <a:pt x="6290" y="2385"/>
                  </a:lnTo>
                  <a:lnTo>
                    <a:pt x="6276" y="2381"/>
                  </a:lnTo>
                  <a:lnTo>
                    <a:pt x="6262" y="2378"/>
                  </a:lnTo>
                  <a:lnTo>
                    <a:pt x="6248" y="2375"/>
                  </a:lnTo>
                  <a:lnTo>
                    <a:pt x="6233" y="2372"/>
                  </a:lnTo>
                  <a:lnTo>
                    <a:pt x="6219" y="2370"/>
                  </a:lnTo>
                  <a:lnTo>
                    <a:pt x="6204" y="2369"/>
                  </a:lnTo>
                  <a:lnTo>
                    <a:pt x="6189" y="2368"/>
                  </a:lnTo>
                  <a:lnTo>
                    <a:pt x="6172" y="2368"/>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8FD17FD3-1912-DD2A-24D8-BC1E52011E9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654397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44F8A-9139-4648-8E12-788CBE55F25E}"/>
              </a:ext>
            </a:extLst>
          </p:cNvPr>
          <p:cNvSpPr>
            <a:spLocks noGrp="1"/>
          </p:cNvSpPr>
          <p:nvPr>
            <p:ph type="title"/>
          </p:nvPr>
        </p:nvSpPr>
        <p:spPr/>
        <p:txBody>
          <a:bodyPr/>
          <a:lstStyle/>
          <a:p>
            <a:r>
              <a:rPr lang="en-US" dirty="0"/>
              <a:t>Restructure: Three Pillars</a:t>
            </a:r>
          </a:p>
        </p:txBody>
      </p:sp>
      <p:sp>
        <p:nvSpPr>
          <p:cNvPr id="3" name="Shape0_20221011_134840">
            <a:extLst>
              <a:ext uri="{FF2B5EF4-FFF2-40B4-BE49-F238E27FC236}">
                <a16:creationId xmlns:a16="http://schemas.microsoft.com/office/drawing/2014/main" id="{36F609D7-A7BF-431F-BE13-D6DD19DDDD6F}"/>
              </a:ext>
            </a:extLst>
          </p:cNvPr>
          <p:cNvSpPr/>
          <p:nvPr/>
        </p:nvSpPr>
        <p:spPr>
          <a:xfrm>
            <a:off x="294968" y="1717847"/>
            <a:ext cx="3767829" cy="4240524"/>
          </a:xfrm>
          <a:prstGeom prst="rect">
            <a:avLst/>
          </a:prstGeom>
          <a:noFill/>
          <a:ln>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501427">
              <a:defRPr/>
            </a:pPr>
            <a:endParaRPr lang="en-IN" sz="2639" dirty="0">
              <a:solidFill>
                <a:prstClr val="white"/>
              </a:solidFill>
            </a:endParaRPr>
          </a:p>
        </p:txBody>
      </p:sp>
      <p:sp>
        <p:nvSpPr>
          <p:cNvPr id="4" name="Pentagon 37">
            <a:extLst>
              <a:ext uri="{FF2B5EF4-FFF2-40B4-BE49-F238E27FC236}">
                <a16:creationId xmlns:a16="http://schemas.microsoft.com/office/drawing/2014/main" id="{501DBD45-C072-40BE-B1ED-A36089B137A1}"/>
              </a:ext>
            </a:extLst>
          </p:cNvPr>
          <p:cNvSpPr/>
          <p:nvPr/>
        </p:nvSpPr>
        <p:spPr>
          <a:xfrm rot="5400000">
            <a:off x="1371011" y="702255"/>
            <a:ext cx="1615310" cy="3405413"/>
          </a:xfrm>
          <a:prstGeom prst="homePlate">
            <a:avLst>
              <a:gd name="adj" fmla="val 32372"/>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6" name="TextBox 5">
            <a:extLst>
              <a:ext uri="{FF2B5EF4-FFF2-40B4-BE49-F238E27FC236}">
                <a16:creationId xmlns:a16="http://schemas.microsoft.com/office/drawing/2014/main" id="{4D4B7AB3-0DE1-44E1-9625-FFF2D5B483BB}"/>
              </a:ext>
            </a:extLst>
          </p:cNvPr>
          <p:cNvSpPr txBox="1"/>
          <p:nvPr/>
        </p:nvSpPr>
        <p:spPr>
          <a:xfrm>
            <a:off x="510024" y="3460824"/>
            <a:ext cx="3337716" cy="421795"/>
          </a:xfrm>
          <a:prstGeom prst="rect">
            <a:avLst/>
          </a:prstGeom>
          <a:noFill/>
        </p:spPr>
        <p:txBody>
          <a:bodyPr vert="horz" lIns="0" tIns="0" rIns="0" bIns="0" rtlCol="0" anchor="b">
            <a:noAutofit/>
          </a:bodyPr>
          <a:lstStyle/>
          <a:p>
            <a:pPr algn="ctr" defTabSz="1501427">
              <a:buSzPct val="100000"/>
              <a:defRPr/>
            </a:pPr>
            <a:r>
              <a:rPr lang="en-US" sz="2000" b="1" dirty="0">
                <a:solidFill>
                  <a:schemeClr val="tx1">
                    <a:lumMod val="100000"/>
                  </a:schemeClr>
                </a:solidFill>
              </a:rPr>
              <a:t>Cost base</a:t>
            </a:r>
          </a:p>
        </p:txBody>
      </p:sp>
      <p:sp>
        <p:nvSpPr>
          <p:cNvPr id="7" name="TextBox 6">
            <a:extLst>
              <a:ext uri="{FF2B5EF4-FFF2-40B4-BE49-F238E27FC236}">
                <a16:creationId xmlns:a16="http://schemas.microsoft.com/office/drawing/2014/main" id="{58B6AFDD-40E3-4BF7-92D5-1D18F2F96D85}"/>
              </a:ext>
            </a:extLst>
          </p:cNvPr>
          <p:cNvSpPr txBox="1"/>
          <p:nvPr/>
        </p:nvSpPr>
        <p:spPr>
          <a:xfrm>
            <a:off x="510024" y="4058696"/>
            <a:ext cx="3337716" cy="1705496"/>
          </a:xfrm>
          <a:prstGeom prst="rect">
            <a:avLst/>
          </a:prstGeom>
          <a:noFill/>
        </p:spPr>
        <p:txBody>
          <a:bodyPr vert="horz" lIns="0" tIns="0" rIns="0" bIns="0" rtlCol="0">
            <a:normAutofit/>
          </a:bodyPr>
          <a:lstStyle/>
          <a:p>
            <a:pPr algn="ctr" defTabSz="1501427">
              <a:buSzPct val="100000"/>
              <a:defRPr/>
            </a:pPr>
            <a:r>
              <a:rPr lang="en-US" dirty="0">
                <a:solidFill>
                  <a:schemeClr val="tx1">
                    <a:lumMod val="100000"/>
                  </a:schemeClr>
                </a:solidFill>
              </a:rPr>
              <a:t>Deliver $185M of run-rate savings across procurement, the store network, labor productivity, and corporate overhead.</a:t>
            </a:r>
          </a:p>
        </p:txBody>
      </p:sp>
      <p:sp>
        <p:nvSpPr>
          <p:cNvPr id="8" name="Shape1_20221011_134840">
            <a:extLst>
              <a:ext uri="{FF2B5EF4-FFF2-40B4-BE49-F238E27FC236}">
                <a16:creationId xmlns:a16="http://schemas.microsoft.com/office/drawing/2014/main" id="{C9632496-2742-44C2-B789-AAFA5E269A55}"/>
              </a:ext>
            </a:extLst>
          </p:cNvPr>
          <p:cNvSpPr/>
          <p:nvPr/>
        </p:nvSpPr>
        <p:spPr>
          <a:xfrm>
            <a:off x="4212083" y="1717847"/>
            <a:ext cx="3767829" cy="4240524"/>
          </a:xfrm>
          <a:prstGeom prst="rect">
            <a:avLst/>
          </a:prstGeom>
          <a:noFill/>
          <a:ln>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501427">
              <a:defRPr/>
            </a:pPr>
            <a:endParaRPr lang="en-IN" sz="2639" dirty="0">
              <a:solidFill>
                <a:prstClr val="white"/>
              </a:solidFill>
            </a:endParaRPr>
          </a:p>
        </p:txBody>
      </p:sp>
      <p:sp>
        <p:nvSpPr>
          <p:cNvPr id="9" name="Pentagon 108">
            <a:extLst>
              <a:ext uri="{FF2B5EF4-FFF2-40B4-BE49-F238E27FC236}">
                <a16:creationId xmlns:a16="http://schemas.microsoft.com/office/drawing/2014/main" id="{01AB16A7-787F-44A2-9A2E-93B50094C139}"/>
              </a:ext>
            </a:extLst>
          </p:cNvPr>
          <p:cNvSpPr/>
          <p:nvPr/>
        </p:nvSpPr>
        <p:spPr>
          <a:xfrm rot="5400000">
            <a:off x="5288125" y="702257"/>
            <a:ext cx="1615313" cy="3405413"/>
          </a:xfrm>
          <a:prstGeom prst="homePlate">
            <a:avLst>
              <a:gd name="adj" fmla="val 32372"/>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11" name="Shape1_20210709_090402">
            <a:extLst>
              <a:ext uri="{FF2B5EF4-FFF2-40B4-BE49-F238E27FC236}">
                <a16:creationId xmlns:a16="http://schemas.microsoft.com/office/drawing/2014/main" id="{5C2ED375-10FA-44F7-B977-92DDD30C992C}"/>
              </a:ext>
            </a:extLst>
          </p:cNvPr>
          <p:cNvSpPr txBox="1"/>
          <p:nvPr/>
        </p:nvSpPr>
        <p:spPr>
          <a:xfrm>
            <a:off x="4427142" y="3460824"/>
            <a:ext cx="3337716" cy="421795"/>
          </a:xfrm>
          <a:prstGeom prst="rect">
            <a:avLst/>
          </a:prstGeom>
          <a:noFill/>
        </p:spPr>
        <p:txBody>
          <a:bodyPr vert="horz" lIns="0" tIns="0" rIns="0" bIns="0" rtlCol="0" anchor="b">
            <a:noAutofit/>
          </a:bodyPr>
          <a:lstStyle/>
          <a:p>
            <a:pPr algn="ctr" defTabSz="1501427">
              <a:buSzPct val="100000"/>
              <a:defRPr/>
            </a:pPr>
            <a:r>
              <a:rPr lang="en-US" sz="2000" b="1" dirty="0">
                <a:solidFill>
                  <a:schemeClr val="tx1">
                    <a:lumMod val="100000"/>
                  </a:schemeClr>
                </a:solidFill>
              </a:rPr>
              <a:t>Footprint</a:t>
            </a:r>
          </a:p>
        </p:txBody>
      </p:sp>
      <p:sp>
        <p:nvSpPr>
          <p:cNvPr id="12" name="TextBox 11">
            <a:extLst>
              <a:ext uri="{FF2B5EF4-FFF2-40B4-BE49-F238E27FC236}">
                <a16:creationId xmlns:a16="http://schemas.microsoft.com/office/drawing/2014/main" id="{C667226F-5E76-47CA-83BC-9556C0B79A9A}"/>
              </a:ext>
            </a:extLst>
          </p:cNvPr>
          <p:cNvSpPr txBox="1"/>
          <p:nvPr/>
        </p:nvSpPr>
        <p:spPr>
          <a:xfrm>
            <a:off x="4427142" y="4058696"/>
            <a:ext cx="3337716" cy="1705496"/>
          </a:xfrm>
          <a:prstGeom prst="rect">
            <a:avLst/>
          </a:prstGeom>
          <a:noFill/>
        </p:spPr>
        <p:txBody>
          <a:bodyPr vert="horz" lIns="0" tIns="0" rIns="0" bIns="0" rtlCol="0">
            <a:normAutofit/>
          </a:bodyPr>
          <a:lstStyle/>
          <a:p>
            <a:pPr algn="ctr" defTabSz="1501427">
              <a:buSzPct val="100000"/>
              <a:defRPr/>
            </a:pPr>
            <a:r>
              <a:rPr lang="en-US" dirty="0">
                <a:solidFill>
                  <a:schemeClr val="tx1">
                    <a:lumMod val="100000"/>
                  </a:schemeClr>
                </a:solidFill>
              </a:rPr>
              <a:t>Exit or convert ~40 unprofitable stores, renegotiate leases, and shift volume to the strongest sites and online.</a:t>
            </a:r>
          </a:p>
        </p:txBody>
      </p:sp>
      <p:sp>
        <p:nvSpPr>
          <p:cNvPr id="13" name="Shape2_20221011_134840">
            <a:extLst>
              <a:ext uri="{FF2B5EF4-FFF2-40B4-BE49-F238E27FC236}">
                <a16:creationId xmlns:a16="http://schemas.microsoft.com/office/drawing/2014/main" id="{A834E2D5-5FEC-4B90-87C3-4998D411B557}"/>
              </a:ext>
            </a:extLst>
          </p:cNvPr>
          <p:cNvSpPr/>
          <p:nvPr/>
        </p:nvSpPr>
        <p:spPr>
          <a:xfrm>
            <a:off x="8129202" y="1717847"/>
            <a:ext cx="3767829" cy="4240524"/>
          </a:xfrm>
          <a:prstGeom prst="rect">
            <a:avLst/>
          </a:prstGeom>
          <a:noFill/>
          <a:ln>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501427">
              <a:defRPr/>
            </a:pPr>
            <a:endParaRPr lang="en-IN" sz="2639" dirty="0">
              <a:solidFill>
                <a:prstClr val="white"/>
              </a:solidFill>
            </a:endParaRPr>
          </a:p>
        </p:txBody>
      </p:sp>
      <p:sp>
        <p:nvSpPr>
          <p:cNvPr id="14" name="Pentagon 117">
            <a:extLst>
              <a:ext uri="{FF2B5EF4-FFF2-40B4-BE49-F238E27FC236}">
                <a16:creationId xmlns:a16="http://schemas.microsoft.com/office/drawing/2014/main" id="{5E94F3D5-7654-4E55-9DEC-75FC9B8AB6AC}"/>
              </a:ext>
            </a:extLst>
          </p:cNvPr>
          <p:cNvSpPr/>
          <p:nvPr/>
        </p:nvSpPr>
        <p:spPr>
          <a:xfrm rot="5400000">
            <a:off x="9205241" y="702257"/>
            <a:ext cx="1615313" cy="3405413"/>
          </a:xfrm>
          <a:prstGeom prst="homePlate">
            <a:avLst>
              <a:gd name="adj" fmla="val 32372"/>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16" name="Shape1_20210709_090405">
            <a:extLst>
              <a:ext uri="{FF2B5EF4-FFF2-40B4-BE49-F238E27FC236}">
                <a16:creationId xmlns:a16="http://schemas.microsoft.com/office/drawing/2014/main" id="{2B1887D6-414B-488B-9C9A-6D2237FA1F2E}"/>
              </a:ext>
            </a:extLst>
          </p:cNvPr>
          <p:cNvSpPr txBox="1"/>
          <p:nvPr/>
        </p:nvSpPr>
        <p:spPr>
          <a:xfrm>
            <a:off x="8344258" y="3460824"/>
            <a:ext cx="3337716" cy="421795"/>
          </a:xfrm>
          <a:prstGeom prst="rect">
            <a:avLst/>
          </a:prstGeom>
          <a:noFill/>
        </p:spPr>
        <p:txBody>
          <a:bodyPr vert="horz" lIns="0" tIns="0" rIns="0" bIns="0" rtlCol="0" anchor="b">
            <a:normAutofit/>
          </a:bodyPr>
          <a:lstStyle/>
          <a:p>
            <a:pPr algn="ctr" defTabSz="1501427">
              <a:buSzPct val="100000"/>
              <a:defRPr/>
            </a:pPr>
            <a:r>
              <a:rPr lang="en-US" sz="2000" b="1" dirty="0">
                <a:solidFill>
                  <a:schemeClr val="tx1">
                    <a:lumMod val="100000"/>
                  </a:schemeClr>
                </a:solidFill>
              </a:rPr>
              <a:t>Operating model</a:t>
            </a:r>
          </a:p>
        </p:txBody>
      </p:sp>
      <p:sp>
        <p:nvSpPr>
          <p:cNvPr id="17" name="TextBox 16">
            <a:extLst>
              <a:ext uri="{FF2B5EF4-FFF2-40B4-BE49-F238E27FC236}">
                <a16:creationId xmlns:a16="http://schemas.microsoft.com/office/drawing/2014/main" id="{93CE210C-4B0F-4269-B33D-86431E138F2F}"/>
              </a:ext>
            </a:extLst>
          </p:cNvPr>
          <p:cNvSpPr txBox="1"/>
          <p:nvPr/>
        </p:nvSpPr>
        <p:spPr>
          <a:xfrm>
            <a:off x="8344258" y="4058696"/>
            <a:ext cx="3337716" cy="1705496"/>
          </a:xfrm>
          <a:prstGeom prst="rect">
            <a:avLst/>
          </a:prstGeom>
          <a:noFill/>
        </p:spPr>
        <p:txBody>
          <a:bodyPr vert="horz" lIns="0" tIns="0" rIns="0" bIns="0" rtlCol="0">
            <a:normAutofit/>
          </a:bodyPr>
          <a:lstStyle/>
          <a:p>
            <a:pPr algn="ctr" defTabSz="1501427">
              <a:buSzPct val="100000"/>
              <a:defRPr/>
            </a:pPr>
            <a:r>
              <a:rPr lang="en-US" dirty="0">
                <a:solidFill>
                  <a:schemeClr val="tx1">
                    <a:lumMod val="100000"/>
                  </a:schemeClr>
                </a:solidFill>
              </a:rPr>
              <a:t>Simplify the organization, consolidate systems onto one platform, and give every workstream a single accountable owner.</a:t>
            </a:r>
          </a:p>
        </p:txBody>
      </p:sp>
      <p:grpSp>
        <p:nvGrpSpPr>
          <p:cNvPr id="28" name="Group 27">
            <a:extLst>
              <a:ext uri="{FF2B5EF4-FFF2-40B4-BE49-F238E27FC236}">
                <a16:creationId xmlns:a16="http://schemas.microsoft.com/office/drawing/2014/main" id="{EA728D11-D72D-4375-A31A-CBEB3EBBAF8A}"/>
              </a:ext>
            </a:extLst>
          </p:cNvPr>
          <p:cNvGrpSpPr/>
          <p:nvPr/>
        </p:nvGrpSpPr>
        <p:grpSpPr>
          <a:xfrm>
            <a:off x="1850357" y="1354232"/>
            <a:ext cx="656618" cy="656618"/>
            <a:chOff x="2088078" y="1145913"/>
            <a:chExt cx="656618" cy="656618"/>
          </a:xfrm>
        </p:grpSpPr>
        <p:sp>
          <p:nvSpPr>
            <p:cNvPr id="18" name="Oval 17">
              <a:extLst>
                <a:ext uri="{FF2B5EF4-FFF2-40B4-BE49-F238E27FC236}">
                  <a16:creationId xmlns:a16="http://schemas.microsoft.com/office/drawing/2014/main" id="{8DFC2F97-45DD-43F2-AF16-3FEADD2F3380}"/>
                </a:ext>
              </a:extLst>
            </p:cNvPr>
            <p:cNvSpPr>
              <a:spLocks noChangeAspect="1"/>
            </p:cNvSpPr>
            <p:nvPr/>
          </p:nvSpPr>
          <p:spPr>
            <a:xfrm>
              <a:off x="2088078" y="1145913"/>
              <a:ext cx="656618" cy="656618"/>
            </a:xfrm>
            <a:prstGeom prst="ellipse">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19" name="Oval 18">
              <a:extLst>
                <a:ext uri="{FF2B5EF4-FFF2-40B4-BE49-F238E27FC236}">
                  <a16:creationId xmlns:a16="http://schemas.microsoft.com/office/drawing/2014/main" id="{864C92C4-50D1-48B2-A584-3F6E0124E073}"/>
                </a:ext>
              </a:extLst>
            </p:cNvPr>
            <p:cNvSpPr>
              <a:spLocks noChangeAspect="1"/>
            </p:cNvSpPr>
            <p:nvPr/>
          </p:nvSpPr>
          <p:spPr>
            <a:xfrm>
              <a:off x="2145060" y="1202894"/>
              <a:ext cx="542655" cy="5426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501427">
                <a:defRPr/>
              </a:pPr>
              <a:r>
                <a:rPr lang="en-US" sz="2600" b="1" dirty="0">
                  <a:solidFill>
                    <a:schemeClr val="tx1">
                      <a:lumMod val="100000"/>
                    </a:schemeClr>
                  </a:solidFill>
                </a:rPr>
                <a:t>01</a:t>
              </a:r>
              <a:endParaRPr lang="en-IN" sz="2600" b="1" dirty="0">
                <a:solidFill>
                  <a:schemeClr val="tx1">
                    <a:lumMod val="100000"/>
                  </a:schemeClr>
                </a:solidFill>
              </a:endParaRPr>
            </a:p>
          </p:txBody>
        </p:sp>
      </p:grpSp>
      <p:grpSp>
        <p:nvGrpSpPr>
          <p:cNvPr id="27" name="Group 26">
            <a:extLst>
              <a:ext uri="{FF2B5EF4-FFF2-40B4-BE49-F238E27FC236}">
                <a16:creationId xmlns:a16="http://schemas.microsoft.com/office/drawing/2014/main" id="{91DEA937-F835-4701-89D4-443B6CC69356}"/>
              </a:ext>
            </a:extLst>
          </p:cNvPr>
          <p:cNvGrpSpPr/>
          <p:nvPr/>
        </p:nvGrpSpPr>
        <p:grpSpPr>
          <a:xfrm>
            <a:off x="5767473" y="1354232"/>
            <a:ext cx="656618" cy="656618"/>
            <a:chOff x="5762847" y="1145913"/>
            <a:chExt cx="656618" cy="656618"/>
          </a:xfrm>
        </p:grpSpPr>
        <p:sp>
          <p:nvSpPr>
            <p:cNvPr id="20" name="Oval 19">
              <a:extLst>
                <a:ext uri="{FF2B5EF4-FFF2-40B4-BE49-F238E27FC236}">
                  <a16:creationId xmlns:a16="http://schemas.microsoft.com/office/drawing/2014/main" id="{65285068-57F1-479B-9BB5-55514863C02D}"/>
                </a:ext>
              </a:extLst>
            </p:cNvPr>
            <p:cNvSpPr>
              <a:spLocks noChangeAspect="1"/>
            </p:cNvSpPr>
            <p:nvPr/>
          </p:nvSpPr>
          <p:spPr>
            <a:xfrm>
              <a:off x="5762847" y="1145913"/>
              <a:ext cx="656618" cy="656618"/>
            </a:xfrm>
            <a:prstGeom prst="ellipse">
              <a:avLst/>
            </a:prstGeom>
            <a:solidFill>
              <a:schemeClr val="accent2"/>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21" name="Shape0_20210709_090402">
              <a:extLst>
                <a:ext uri="{FF2B5EF4-FFF2-40B4-BE49-F238E27FC236}">
                  <a16:creationId xmlns:a16="http://schemas.microsoft.com/office/drawing/2014/main" id="{A9B98BE6-6A85-4AF8-9023-F9F2627BA7CA}"/>
                </a:ext>
              </a:extLst>
            </p:cNvPr>
            <p:cNvSpPr>
              <a:spLocks noChangeAspect="1"/>
            </p:cNvSpPr>
            <p:nvPr/>
          </p:nvSpPr>
          <p:spPr>
            <a:xfrm>
              <a:off x="5819830" y="1202894"/>
              <a:ext cx="542655" cy="5426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501427">
                <a:defRPr/>
              </a:pPr>
              <a:r>
                <a:rPr lang="en-US" sz="2600" b="1" dirty="0">
                  <a:solidFill>
                    <a:schemeClr val="tx1">
                      <a:lumMod val="100000"/>
                    </a:schemeClr>
                  </a:solidFill>
                </a:rPr>
                <a:t>02</a:t>
              </a:r>
              <a:endParaRPr lang="en-IN" sz="2600" b="1" dirty="0">
                <a:solidFill>
                  <a:schemeClr val="tx1">
                    <a:lumMod val="100000"/>
                  </a:schemeClr>
                </a:solidFill>
              </a:endParaRPr>
            </a:p>
          </p:txBody>
        </p:sp>
      </p:grpSp>
      <p:grpSp>
        <p:nvGrpSpPr>
          <p:cNvPr id="26" name="Group 25">
            <a:extLst>
              <a:ext uri="{FF2B5EF4-FFF2-40B4-BE49-F238E27FC236}">
                <a16:creationId xmlns:a16="http://schemas.microsoft.com/office/drawing/2014/main" id="{FB79175B-D5F7-4496-9E41-B5C42E7FBB1C}"/>
              </a:ext>
            </a:extLst>
          </p:cNvPr>
          <p:cNvGrpSpPr/>
          <p:nvPr/>
        </p:nvGrpSpPr>
        <p:grpSpPr>
          <a:xfrm>
            <a:off x="9684588" y="1354232"/>
            <a:ext cx="656618" cy="656618"/>
            <a:chOff x="9437613" y="1145913"/>
            <a:chExt cx="656618" cy="656618"/>
          </a:xfrm>
        </p:grpSpPr>
        <p:sp>
          <p:nvSpPr>
            <p:cNvPr id="22" name="Oval 21">
              <a:extLst>
                <a:ext uri="{FF2B5EF4-FFF2-40B4-BE49-F238E27FC236}">
                  <a16:creationId xmlns:a16="http://schemas.microsoft.com/office/drawing/2014/main" id="{F16328C5-472F-4EE5-BA26-0A491246DCF1}"/>
                </a:ext>
              </a:extLst>
            </p:cNvPr>
            <p:cNvSpPr>
              <a:spLocks noChangeAspect="1"/>
            </p:cNvSpPr>
            <p:nvPr/>
          </p:nvSpPr>
          <p:spPr>
            <a:xfrm>
              <a:off x="9437613" y="1145913"/>
              <a:ext cx="656618" cy="656618"/>
            </a:xfrm>
            <a:prstGeom prst="ellipse">
              <a:avLst/>
            </a:prstGeom>
            <a:solidFill>
              <a:schemeClr val="accent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23" name="Shape0_20210709_090405">
              <a:extLst>
                <a:ext uri="{FF2B5EF4-FFF2-40B4-BE49-F238E27FC236}">
                  <a16:creationId xmlns:a16="http://schemas.microsoft.com/office/drawing/2014/main" id="{2FF0CD88-A8EE-463B-BE6F-03BF260E3F2E}"/>
                </a:ext>
              </a:extLst>
            </p:cNvPr>
            <p:cNvSpPr>
              <a:spLocks noChangeAspect="1"/>
            </p:cNvSpPr>
            <p:nvPr/>
          </p:nvSpPr>
          <p:spPr>
            <a:xfrm>
              <a:off x="9494595" y="1202894"/>
              <a:ext cx="542655" cy="5426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501427">
                <a:defRPr/>
              </a:pPr>
              <a:r>
                <a:rPr lang="en-US" sz="2600" b="1" dirty="0">
                  <a:solidFill>
                    <a:schemeClr val="tx1">
                      <a:lumMod val="100000"/>
                    </a:schemeClr>
                  </a:solidFill>
                </a:rPr>
                <a:t>03</a:t>
              </a:r>
              <a:endParaRPr lang="en-IN" sz="2600" b="1" dirty="0">
                <a:solidFill>
                  <a:schemeClr val="tx1">
                    <a:lumMod val="100000"/>
                  </a:schemeClr>
                </a:solidFill>
              </a:endParaRPr>
            </a:p>
          </p:txBody>
        </p:sp>
      </p:grpSp>
      <p:grpSp>
        <p:nvGrpSpPr>
          <p:cNvPr id="29" name="Group 28">
            <a:extLst>
              <a:ext uri="{FF2B5EF4-FFF2-40B4-BE49-F238E27FC236}">
                <a16:creationId xmlns:a16="http://schemas.microsoft.com/office/drawing/2014/main" id="{A4B340B0-A752-464A-946E-A8067F39B5F5}"/>
              </a:ext>
            </a:extLst>
          </p:cNvPr>
          <p:cNvGrpSpPr/>
          <p:nvPr/>
        </p:nvGrpSpPr>
        <p:grpSpPr>
          <a:xfrm>
            <a:off x="1679633" y="2067831"/>
            <a:ext cx="998066" cy="1003000"/>
            <a:chOff x="6968299" y="1554480"/>
            <a:chExt cx="914400" cy="914400"/>
          </a:xfrm>
          <a:solidFill>
            <a:schemeClr val="bg1"/>
          </a:solidFill>
        </p:grpSpPr>
        <p:sp>
          <p:nvSpPr>
            <p:cNvPr id="45" name="Google Shape;807;p8"/>
            <p:cNvSpPr/>
            <p:nvPr/>
          </p:nvSpPr>
          <p:spPr>
            <a:xfrm>
              <a:off x="6968299" y="1554480"/>
              <a:ext cx="914400" cy="9144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6" name="Google Shape;808;p8"/>
            <p:cNvSpPr/>
            <p:nvPr/>
          </p:nvSpPr>
          <p:spPr>
            <a:xfrm>
              <a:off x="6968299" y="1554480"/>
              <a:ext cx="914400" cy="9144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6" name="Group 35">
            <a:extLst>
              <a:ext uri="{FF2B5EF4-FFF2-40B4-BE49-F238E27FC236}">
                <a16:creationId xmlns:a16="http://schemas.microsoft.com/office/drawing/2014/main" id="{D39B576A-5F2C-42B2-88BA-B7280695ED9B}"/>
              </a:ext>
            </a:extLst>
          </p:cNvPr>
          <p:cNvGrpSpPr/>
          <p:nvPr/>
        </p:nvGrpSpPr>
        <p:grpSpPr>
          <a:xfrm>
            <a:off x="5596748" y="2067831"/>
            <a:ext cx="998066" cy="1003000"/>
            <a:chOff x="4308995" y="4794455"/>
            <a:chExt cx="914400" cy="914400"/>
          </a:xfrm>
          <a:solidFill>
            <a:schemeClr val="bg1"/>
          </a:solidFill>
        </p:grpSpPr>
        <p:sp>
          <p:nvSpPr>
            <p:cNvPr id="47" name="Google Shape;900;p8"/>
            <p:cNvSpPr/>
            <p:nvPr/>
          </p:nvSpPr>
          <p:spPr>
            <a:xfrm>
              <a:off x="4308995" y="4794455"/>
              <a:ext cx="914400" cy="914400"/>
            </a:xfrm>
            <a:custGeom>
              <a:avLst/>
              <a:gdLst/>
              <a:ahLst/>
              <a:cxnLst/>
              <a:rect l="l" t="t" r="r" b="b"/>
              <a:pathLst>
                <a:path w="10000" h="10000" extrusionOk="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 name="Google Shape;901;p8"/>
            <p:cNvSpPr/>
            <p:nvPr/>
          </p:nvSpPr>
          <p:spPr>
            <a:xfrm>
              <a:off x="4308995" y="4794455"/>
              <a:ext cx="914400" cy="914400"/>
            </a:xfrm>
            <a:custGeom>
              <a:avLst/>
              <a:gdLst/>
              <a:ahLst/>
              <a:cxnLst/>
              <a:rect l="l" t="t" r="r" b="b"/>
              <a:pathLst>
                <a:path w="10000" h="10000" extrusionOk="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9" name="Group 38">
            <a:extLst>
              <a:ext uri="{FF2B5EF4-FFF2-40B4-BE49-F238E27FC236}">
                <a16:creationId xmlns:a16="http://schemas.microsoft.com/office/drawing/2014/main" id="{7E9B2B41-04B2-4CCA-B3E3-F8204FDAA06B}"/>
              </a:ext>
            </a:extLst>
          </p:cNvPr>
          <p:cNvGrpSpPr/>
          <p:nvPr/>
        </p:nvGrpSpPr>
        <p:grpSpPr>
          <a:xfrm>
            <a:off x="9513864" y="2067831"/>
            <a:ext cx="998066" cy="1003000"/>
            <a:chOff x="1649691" y="3230880"/>
            <a:chExt cx="914400" cy="914400"/>
          </a:xfrm>
          <a:solidFill>
            <a:schemeClr val="bg1"/>
          </a:solidFill>
        </p:grpSpPr>
        <p:sp>
          <p:nvSpPr>
            <p:cNvPr id="49" name="Google Shape;781;p8"/>
            <p:cNvSpPr/>
            <p:nvPr/>
          </p:nvSpPr>
          <p:spPr>
            <a:xfrm>
              <a:off x="1649691" y="3230880"/>
              <a:ext cx="914400" cy="9144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 name="Google Shape;782;p8"/>
            <p:cNvSpPr/>
            <p:nvPr/>
          </p:nvSpPr>
          <p:spPr>
            <a:xfrm>
              <a:off x="1649691" y="3230880"/>
              <a:ext cx="914400" cy="9144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2" name="Rectangle 41">
            <a:extLst>
              <a:ext uri="{FF2B5EF4-FFF2-40B4-BE49-F238E27FC236}">
                <a16:creationId xmlns:a16="http://schemas.microsoft.com/office/drawing/2014/main" id="{79CF3DD4-358A-4F9B-9916-7758BE2C0023}"/>
              </a:ext>
            </a:extLst>
          </p:cNvPr>
          <p:cNvSpPr/>
          <p:nvPr/>
        </p:nvSpPr>
        <p:spPr>
          <a:xfrm>
            <a:off x="484585" y="5950021"/>
            <a:ext cx="3388594" cy="653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3" name="Rectangle 42">
            <a:extLst>
              <a:ext uri="{FF2B5EF4-FFF2-40B4-BE49-F238E27FC236}">
                <a16:creationId xmlns:a16="http://schemas.microsoft.com/office/drawing/2014/main" id="{DE2153C0-FE9F-42D2-AA3D-983D167EAA76}"/>
              </a:ext>
            </a:extLst>
          </p:cNvPr>
          <p:cNvSpPr/>
          <p:nvPr/>
        </p:nvSpPr>
        <p:spPr>
          <a:xfrm>
            <a:off x="4401700" y="5950021"/>
            <a:ext cx="3388594" cy="65331"/>
          </a:xfrm>
          <a:prstGeom prst="rect">
            <a:avLst/>
          </a:prstGeom>
          <a:solidFill>
            <a:srgbClr val="7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4" name="Rectangle 43">
            <a:extLst>
              <a:ext uri="{FF2B5EF4-FFF2-40B4-BE49-F238E27FC236}">
                <a16:creationId xmlns:a16="http://schemas.microsoft.com/office/drawing/2014/main" id="{161F71C9-AA96-49EA-BD89-EF39068C790C}"/>
              </a:ext>
            </a:extLst>
          </p:cNvPr>
          <p:cNvSpPr/>
          <p:nvPr/>
        </p:nvSpPr>
        <p:spPr>
          <a:xfrm>
            <a:off x="8318819" y="5950021"/>
            <a:ext cx="3388594" cy="65331"/>
          </a:xfrm>
          <a:prstGeom prst="rect">
            <a:avLst/>
          </a:prstGeom>
          <a:solidFill>
            <a:srgbClr val="3855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 name="Slide Number Placeholder 4">
            <a:extLst>
              <a:ext uri="{FF2B5EF4-FFF2-40B4-BE49-F238E27FC236}">
                <a16:creationId xmlns:a16="http://schemas.microsoft.com/office/drawing/2014/main" id="{F47E5D6B-17D4-0399-1F6D-80B1A547E046}"/>
              </a:ext>
            </a:extLst>
          </p:cNvPr>
          <p:cNvSpPr>
            <a:spLocks noGrp="1"/>
          </p:cNvSpPr>
          <p:nvPr>
            <p:ph type="sldNum" sz="quarter" idx="12"/>
          </p:nvPr>
        </p:nvSpPr>
        <p:spPr/>
        <p:txBody>
          <a:bodyPr/>
          <a:lstStyle/>
          <a:p>
            <a:fld id="{0643C082-6B26-4A67-AAC0-3138D6D4DA1D}" type="slidenum">
              <a:rPr lang="en-PH" smtClean="0"/>
              <a:t>23</a:t>
            </a:fld>
            <a:endParaRPr lang="en-PH" dirty="0"/>
          </a:p>
        </p:txBody>
      </p:sp>
      <p:sp>
        <p:nvSpPr>
          <p:cNvPr id="10" name="Footer Placeholder 9">
            <a:extLst>
              <a:ext uri="{FF2B5EF4-FFF2-40B4-BE49-F238E27FC236}">
                <a16:creationId xmlns:a16="http://schemas.microsoft.com/office/drawing/2014/main" id="{2B003429-8ABE-6C1C-8CEF-BE811A0E7D12}"/>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518893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139EA-BFCF-4C22-8DA3-6D94DDEC0AE9}"/>
              </a:ext>
            </a:extLst>
          </p:cNvPr>
          <p:cNvSpPr>
            <a:spLocks noGrp="1"/>
          </p:cNvSpPr>
          <p:nvPr>
            <p:ph type="title"/>
          </p:nvPr>
        </p:nvSpPr>
        <p:spPr>
          <a:xfrm>
            <a:off x="294968" y="365126"/>
            <a:ext cx="11602064" cy="578772"/>
          </a:xfrm>
        </p:spPr>
        <p:txBody>
          <a:bodyPr/>
          <a:lstStyle/>
          <a:p>
            <a:r>
              <a:rPr lang="en-US" dirty="0"/>
              <a:t>The Cost-Out Program</a:t>
            </a:r>
          </a:p>
        </p:txBody>
      </p:sp>
      <p:sp>
        <p:nvSpPr>
          <p:cNvPr id="4" name="Text Placeholder 19">
            <a:extLst>
              <a:ext uri="{FF2B5EF4-FFF2-40B4-BE49-F238E27FC236}">
                <a16:creationId xmlns:a16="http://schemas.microsoft.com/office/drawing/2014/main" id="{605C0B86-E944-4E0E-AB38-F9C076312A3A}"/>
              </a:ext>
            </a:extLst>
          </p:cNvPr>
          <p:cNvSpPr txBox="1">
            <a:spLocks/>
          </p:cNvSpPr>
          <p:nvPr/>
        </p:nvSpPr>
        <p:spPr>
          <a:xfrm>
            <a:off x="294969" y="1389358"/>
            <a:ext cx="377932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Procurement</a:t>
            </a:r>
          </a:p>
        </p:txBody>
      </p:sp>
      <p:cxnSp>
        <p:nvCxnSpPr>
          <p:cNvPr id="5" name="Straight Connector 4">
            <a:extLst>
              <a:ext uri="{FF2B5EF4-FFF2-40B4-BE49-F238E27FC236}">
                <a16:creationId xmlns:a16="http://schemas.microsoft.com/office/drawing/2014/main" id="{7243F8E8-9A4F-44FF-A58A-51B4CE37D3F2}"/>
              </a:ext>
            </a:extLst>
          </p:cNvPr>
          <p:cNvCxnSpPr>
            <a:cxnSpLocks/>
          </p:cNvCxnSpPr>
          <p:nvPr/>
        </p:nvCxnSpPr>
        <p:spPr>
          <a:xfrm>
            <a:off x="295277" y="1947501"/>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6A3C281F-2A44-40F8-9A76-16F91C9827C2}"/>
              </a:ext>
            </a:extLst>
          </p:cNvPr>
          <p:cNvGrpSpPr/>
          <p:nvPr/>
        </p:nvGrpSpPr>
        <p:grpSpPr>
          <a:xfrm>
            <a:off x="294968" y="2165503"/>
            <a:ext cx="612000" cy="612952"/>
            <a:chOff x="294968" y="2170177"/>
            <a:chExt cx="612000" cy="612952"/>
          </a:xfrm>
        </p:grpSpPr>
        <p:sp>
          <p:nvSpPr>
            <p:cNvPr id="6" name="Oval 5">
              <a:extLst>
                <a:ext uri="{FF2B5EF4-FFF2-40B4-BE49-F238E27FC236}">
                  <a16:creationId xmlns:a16="http://schemas.microsoft.com/office/drawing/2014/main" id="{A24F4109-B2F2-4A36-A469-3B3F96AB4D6D}"/>
                </a:ext>
              </a:extLst>
            </p:cNvPr>
            <p:cNvSpPr/>
            <p:nvPr>
              <p:custDataLst>
                <p:tags r:id="rId15"/>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7" name="Group 6">
              <a:extLst>
                <a:ext uri="{FF2B5EF4-FFF2-40B4-BE49-F238E27FC236}">
                  <a16:creationId xmlns:a16="http://schemas.microsoft.com/office/drawing/2014/main" id="{0A9091D5-4F39-4652-BC11-41501F199195}"/>
                </a:ext>
              </a:extLst>
            </p:cNvPr>
            <p:cNvGrpSpPr/>
            <p:nvPr/>
          </p:nvGrpSpPr>
          <p:grpSpPr>
            <a:xfrm>
              <a:off x="393300" y="2269156"/>
              <a:ext cx="415335" cy="414994"/>
              <a:chOff x="10888678" y="861060"/>
              <a:chExt cx="633600" cy="633600"/>
            </a:xfrm>
          </p:grpSpPr>
          <p:sp>
            <p:nvSpPr>
              <p:cNvPr id="302" name="Google Shape;588;p7"/>
              <p:cNvSpPr/>
              <p:nvPr/>
            </p:nvSpPr>
            <p:spPr>
              <a:xfrm>
                <a:off x="10888678" y="861060"/>
                <a:ext cx="633600" cy="633600"/>
              </a:xfrm>
              <a:custGeom>
                <a:avLst/>
                <a:gdLst/>
                <a:ahLst/>
                <a:cxnLst/>
                <a:rect l="l" t="t" r="r" b="b"/>
                <a:pathLst>
                  <a:path w="10000" h="10000" extrusionOk="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03" name="Google Shape;589;p7"/>
              <p:cNvSpPr/>
              <p:nvPr/>
            </p:nvSpPr>
            <p:spPr>
              <a:xfrm>
                <a:off x="10888678" y="861060"/>
                <a:ext cx="633600" cy="633600"/>
              </a:xfrm>
              <a:custGeom>
                <a:avLst/>
                <a:gdLst/>
                <a:ahLst/>
                <a:cxnLst/>
                <a:rect l="l" t="t" r="r" b="b"/>
                <a:pathLst>
                  <a:path w="10000" h="10000" extrusionOk="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11" name="Group 10">
            <a:extLst>
              <a:ext uri="{FF2B5EF4-FFF2-40B4-BE49-F238E27FC236}">
                <a16:creationId xmlns:a16="http://schemas.microsoft.com/office/drawing/2014/main" id="{643679AF-5FC6-4EA5-AF75-BE6761FE8AA3}"/>
              </a:ext>
            </a:extLst>
          </p:cNvPr>
          <p:cNvGrpSpPr/>
          <p:nvPr/>
        </p:nvGrpSpPr>
        <p:grpSpPr>
          <a:xfrm>
            <a:off x="294968" y="2958686"/>
            <a:ext cx="612000" cy="612952"/>
            <a:chOff x="294968" y="2170177"/>
            <a:chExt cx="612000" cy="612952"/>
          </a:xfrm>
        </p:grpSpPr>
        <p:sp>
          <p:nvSpPr>
            <p:cNvPr id="12" name="Oval 11">
              <a:extLst>
                <a:ext uri="{FF2B5EF4-FFF2-40B4-BE49-F238E27FC236}">
                  <a16:creationId xmlns:a16="http://schemas.microsoft.com/office/drawing/2014/main" id="{C8CC3C7E-AA26-492B-871B-9088E96168AC}"/>
                </a:ext>
              </a:extLst>
            </p:cNvPr>
            <p:cNvSpPr/>
            <p:nvPr>
              <p:custDataLst>
                <p:tags r:id="rId14"/>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13" name="Group 12">
              <a:extLst>
                <a:ext uri="{FF2B5EF4-FFF2-40B4-BE49-F238E27FC236}">
                  <a16:creationId xmlns:a16="http://schemas.microsoft.com/office/drawing/2014/main" id="{55FCD602-3D8D-4481-9AE3-722AA91AFA98}"/>
                </a:ext>
              </a:extLst>
            </p:cNvPr>
            <p:cNvGrpSpPr/>
            <p:nvPr/>
          </p:nvGrpSpPr>
          <p:grpSpPr>
            <a:xfrm>
              <a:off x="393300" y="2269156"/>
              <a:ext cx="415335" cy="414994"/>
              <a:chOff x="4094847" y="4459160"/>
              <a:chExt cx="633600" cy="633600"/>
            </a:xfrm>
          </p:grpSpPr>
          <p:sp>
            <p:nvSpPr>
              <p:cNvPr id="308" name="Google Shape;710;p7"/>
              <p:cNvSpPr/>
              <p:nvPr/>
            </p:nvSpPr>
            <p:spPr>
              <a:xfrm>
                <a:off x="4094847" y="4459160"/>
                <a:ext cx="633600" cy="633600"/>
              </a:xfrm>
              <a:custGeom>
                <a:avLst/>
                <a:gdLst/>
                <a:ahLst/>
                <a:cxnLst/>
                <a:rect l="l" t="t" r="r" b="b"/>
                <a:pathLst>
                  <a:path w="10000" h="10000" extrusionOk="0">
                    <a:moveTo>
                      <a:pt x="5838" y="3743"/>
                    </a:moveTo>
                    <a:lnTo>
                      <a:pt x="7514" y="3743"/>
                    </a:lnTo>
                    <a:lnTo>
                      <a:pt x="8950" y="4940"/>
                    </a:lnTo>
                    <a:lnTo>
                      <a:pt x="8950" y="6137"/>
                    </a:lnTo>
                    <a:lnTo>
                      <a:pt x="5838" y="6137"/>
                    </a:lnTo>
                    <a:lnTo>
                      <a:pt x="5838" y="3743"/>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09" name="Google Shape;711;p7"/>
              <p:cNvSpPr/>
              <p:nvPr/>
            </p:nvSpPr>
            <p:spPr>
              <a:xfrm>
                <a:off x="4094847" y="4459160"/>
                <a:ext cx="633600" cy="633600"/>
              </a:xfrm>
              <a:custGeom>
                <a:avLst/>
                <a:gdLst/>
                <a:ahLst/>
                <a:cxnLst/>
                <a:rect l="l" t="t" r="r" b="b"/>
                <a:pathLst>
                  <a:path w="10000" h="10000" extrusionOk="0">
                    <a:moveTo>
                      <a:pt x="1381" y="2297"/>
                    </a:moveTo>
                    <a:lnTo>
                      <a:pt x="1391" y="2296"/>
                    </a:lnTo>
                    <a:lnTo>
                      <a:pt x="1404" y="2296"/>
                    </a:lnTo>
                    <a:lnTo>
                      <a:pt x="1409" y="2296"/>
                    </a:lnTo>
                    <a:lnTo>
                      <a:pt x="5479" y="2296"/>
                    </a:lnTo>
                    <a:lnTo>
                      <a:pt x="5484" y="2296"/>
                    </a:lnTo>
                    <a:lnTo>
                      <a:pt x="5497" y="2296"/>
                    </a:lnTo>
                    <a:lnTo>
                      <a:pt x="5507" y="2297"/>
                    </a:lnTo>
                    <a:lnTo>
                      <a:pt x="5520" y="2297"/>
                    </a:lnTo>
                    <a:lnTo>
                      <a:pt x="5530" y="2298"/>
                    </a:lnTo>
                    <a:lnTo>
                      <a:pt x="5543" y="2299"/>
                    </a:lnTo>
                    <a:lnTo>
                      <a:pt x="5552" y="2301"/>
                    </a:lnTo>
                    <a:lnTo>
                      <a:pt x="5566" y="2302"/>
                    </a:lnTo>
                    <a:lnTo>
                      <a:pt x="5575" y="2304"/>
                    </a:lnTo>
                    <a:lnTo>
                      <a:pt x="5588" y="2306"/>
                    </a:lnTo>
                    <a:lnTo>
                      <a:pt x="5597" y="2308"/>
                    </a:lnTo>
                    <a:lnTo>
                      <a:pt x="5610" y="2311"/>
                    </a:lnTo>
                    <a:lnTo>
                      <a:pt x="5620" y="2313"/>
                    </a:lnTo>
                    <a:lnTo>
                      <a:pt x="5633" y="2316"/>
                    </a:lnTo>
                    <a:lnTo>
                      <a:pt x="5641" y="2318"/>
                    </a:lnTo>
                    <a:lnTo>
                      <a:pt x="5654" y="2322"/>
                    </a:lnTo>
                    <a:lnTo>
                      <a:pt x="5663" y="2325"/>
                    </a:lnTo>
                    <a:lnTo>
                      <a:pt x="5676" y="2329"/>
                    </a:lnTo>
                    <a:lnTo>
                      <a:pt x="5684" y="2332"/>
                    </a:lnTo>
                    <a:lnTo>
                      <a:pt x="5697" y="2337"/>
                    </a:lnTo>
                    <a:lnTo>
                      <a:pt x="5705" y="2340"/>
                    </a:lnTo>
                    <a:lnTo>
                      <a:pt x="5718" y="2345"/>
                    </a:lnTo>
                    <a:lnTo>
                      <a:pt x="5726" y="2349"/>
                    </a:lnTo>
                    <a:lnTo>
                      <a:pt x="5738" y="2354"/>
                    </a:lnTo>
                    <a:lnTo>
                      <a:pt x="5747" y="2358"/>
                    </a:lnTo>
                    <a:lnTo>
                      <a:pt x="5759" y="2364"/>
                    </a:lnTo>
                    <a:lnTo>
                      <a:pt x="5767" y="2368"/>
                    </a:lnTo>
                    <a:lnTo>
                      <a:pt x="5778" y="2375"/>
                    </a:lnTo>
                    <a:lnTo>
                      <a:pt x="5788" y="2380"/>
                    </a:lnTo>
                    <a:lnTo>
                      <a:pt x="5799" y="2387"/>
                    </a:lnTo>
                    <a:lnTo>
                      <a:pt x="5807" y="2392"/>
                    </a:lnTo>
                    <a:lnTo>
                      <a:pt x="5818" y="2400"/>
                    </a:lnTo>
                    <a:lnTo>
                      <a:pt x="5826" y="2405"/>
                    </a:lnTo>
                    <a:lnTo>
                      <a:pt x="5837" y="2413"/>
                    </a:lnTo>
                    <a:lnTo>
                      <a:pt x="5844" y="2418"/>
                    </a:lnTo>
                    <a:lnTo>
                      <a:pt x="5855" y="2426"/>
                    </a:lnTo>
                    <a:lnTo>
                      <a:pt x="5862" y="2432"/>
                    </a:lnTo>
                    <a:lnTo>
                      <a:pt x="5873" y="2441"/>
                    </a:lnTo>
                    <a:lnTo>
                      <a:pt x="5880" y="2447"/>
                    </a:lnTo>
                    <a:lnTo>
                      <a:pt x="5890" y="2456"/>
                    </a:lnTo>
                    <a:lnTo>
                      <a:pt x="5896" y="2462"/>
                    </a:lnTo>
                    <a:lnTo>
                      <a:pt x="5906" y="2471"/>
                    </a:lnTo>
                    <a:lnTo>
                      <a:pt x="5913" y="2478"/>
                    </a:lnTo>
                    <a:lnTo>
                      <a:pt x="5922" y="2488"/>
                    </a:lnTo>
                    <a:lnTo>
                      <a:pt x="5928" y="2494"/>
                    </a:lnTo>
                    <a:lnTo>
                      <a:pt x="5937" y="2504"/>
                    </a:lnTo>
                    <a:lnTo>
                      <a:pt x="5943" y="2511"/>
                    </a:lnTo>
                    <a:lnTo>
                      <a:pt x="5952" y="2522"/>
                    </a:lnTo>
                    <a:lnTo>
                      <a:pt x="5958" y="2529"/>
                    </a:lnTo>
                    <a:lnTo>
                      <a:pt x="5966" y="2540"/>
                    </a:lnTo>
                    <a:lnTo>
                      <a:pt x="5971" y="2547"/>
                    </a:lnTo>
                    <a:lnTo>
                      <a:pt x="5979" y="2558"/>
                    </a:lnTo>
                    <a:lnTo>
                      <a:pt x="5984" y="2566"/>
                    </a:lnTo>
                    <a:lnTo>
                      <a:pt x="5992" y="2577"/>
                    </a:lnTo>
                    <a:lnTo>
                      <a:pt x="5997" y="2585"/>
                    </a:lnTo>
                    <a:lnTo>
                      <a:pt x="6004" y="2596"/>
                    </a:lnTo>
                    <a:lnTo>
                      <a:pt x="6009" y="2606"/>
                    </a:lnTo>
                    <a:lnTo>
                      <a:pt x="6016" y="2617"/>
                    </a:lnTo>
                    <a:lnTo>
                      <a:pt x="6020" y="2625"/>
                    </a:lnTo>
                    <a:lnTo>
                      <a:pt x="6026" y="2637"/>
                    </a:lnTo>
                    <a:lnTo>
                      <a:pt x="6030" y="2646"/>
                    </a:lnTo>
                    <a:lnTo>
                      <a:pt x="6035" y="2658"/>
                    </a:lnTo>
                    <a:lnTo>
                      <a:pt x="6039" y="2666"/>
                    </a:lnTo>
                    <a:lnTo>
                      <a:pt x="6044" y="2679"/>
                    </a:lnTo>
                    <a:lnTo>
                      <a:pt x="6047" y="2687"/>
                    </a:lnTo>
                    <a:lnTo>
                      <a:pt x="6052" y="2700"/>
                    </a:lnTo>
                    <a:lnTo>
                      <a:pt x="6055" y="2708"/>
                    </a:lnTo>
                    <a:lnTo>
                      <a:pt x="6059" y="2721"/>
                    </a:lnTo>
                    <a:lnTo>
                      <a:pt x="6062" y="2730"/>
                    </a:lnTo>
                    <a:lnTo>
                      <a:pt x="6066" y="2743"/>
                    </a:lnTo>
                    <a:lnTo>
                      <a:pt x="6068" y="2751"/>
                    </a:lnTo>
                    <a:lnTo>
                      <a:pt x="6071" y="2764"/>
                    </a:lnTo>
                    <a:lnTo>
                      <a:pt x="6073" y="2774"/>
                    </a:lnTo>
                    <a:lnTo>
                      <a:pt x="6076" y="2787"/>
                    </a:lnTo>
                    <a:lnTo>
                      <a:pt x="6078" y="2796"/>
                    </a:lnTo>
                    <a:lnTo>
                      <a:pt x="6080" y="2809"/>
                    </a:lnTo>
                    <a:lnTo>
                      <a:pt x="6082" y="2818"/>
                    </a:lnTo>
                    <a:lnTo>
                      <a:pt x="6083" y="2832"/>
                    </a:lnTo>
                    <a:lnTo>
                      <a:pt x="6085" y="2841"/>
                    </a:lnTo>
                    <a:lnTo>
                      <a:pt x="6086" y="2854"/>
                    </a:lnTo>
                    <a:lnTo>
                      <a:pt x="6087" y="2864"/>
                    </a:lnTo>
                    <a:lnTo>
                      <a:pt x="6087" y="2877"/>
                    </a:lnTo>
                    <a:lnTo>
                      <a:pt x="6088" y="2887"/>
                    </a:lnTo>
                    <a:lnTo>
                      <a:pt x="6088" y="2900"/>
                    </a:lnTo>
                    <a:lnTo>
                      <a:pt x="6088" y="2905"/>
                    </a:lnTo>
                    <a:lnTo>
                      <a:pt x="6088" y="3493"/>
                    </a:lnTo>
                    <a:lnTo>
                      <a:pt x="7514" y="3493"/>
                    </a:lnTo>
                    <a:lnTo>
                      <a:pt x="7549" y="3495"/>
                    </a:lnTo>
                    <a:lnTo>
                      <a:pt x="7583" y="3503"/>
                    </a:lnTo>
                    <a:lnTo>
                      <a:pt x="7615" y="3514"/>
                    </a:lnTo>
                    <a:lnTo>
                      <a:pt x="7646" y="3531"/>
                    </a:lnTo>
                    <a:lnTo>
                      <a:pt x="7674" y="3551"/>
                    </a:lnTo>
                    <a:lnTo>
                      <a:pt x="9110" y="4748"/>
                    </a:lnTo>
                    <a:lnTo>
                      <a:pt x="9133" y="4769"/>
                    </a:lnTo>
                    <a:lnTo>
                      <a:pt x="9153" y="4794"/>
                    </a:lnTo>
                    <a:lnTo>
                      <a:pt x="9169" y="4820"/>
                    </a:lnTo>
                    <a:lnTo>
                      <a:pt x="9183" y="4848"/>
                    </a:lnTo>
                    <a:lnTo>
                      <a:pt x="9192" y="4878"/>
                    </a:lnTo>
                    <a:lnTo>
                      <a:pt x="9198" y="4909"/>
                    </a:lnTo>
                    <a:lnTo>
                      <a:pt x="9200" y="4940"/>
                    </a:lnTo>
                    <a:lnTo>
                      <a:pt x="9200" y="6137"/>
                    </a:lnTo>
                    <a:lnTo>
                      <a:pt x="9198" y="6170"/>
                    </a:lnTo>
                    <a:lnTo>
                      <a:pt x="9191" y="6202"/>
                    </a:lnTo>
                    <a:lnTo>
                      <a:pt x="9181" y="6233"/>
                    </a:lnTo>
                    <a:lnTo>
                      <a:pt x="9167" y="6262"/>
                    </a:lnTo>
                    <a:lnTo>
                      <a:pt x="9148" y="6289"/>
                    </a:lnTo>
                    <a:lnTo>
                      <a:pt x="9127" y="6314"/>
                    </a:lnTo>
                    <a:lnTo>
                      <a:pt x="9102" y="6335"/>
                    </a:lnTo>
                    <a:lnTo>
                      <a:pt x="9075" y="6354"/>
                    </a:lnTo>
                    <a:lnTo>
                      <a:pt x="9046" y="6368"/>
                    </a:lnTo>
                    <a:lnTo>
                      <a:pt x="9015" y="6378"/>
                    </a:lnTo>
                    <a:lnTo>
                      <a:pt x="8983" y="6385"/>
                    </a:lnTo>
                    <a:lnTo>
                      <a:pt x="8950" y="6387"/>
                    </a:lnTo>
                    <a:lnTo>
                      <a:pt x="8337" y="6387"/>
                    </a:lnTo>
                    <a:lnTo>
                      <a:pt x="8342" y="6409"/>
                    </a:lnTo>
                    <a:lnTo>
                      <a:pt x="8344" y="6418"/>
                    </a:lnTo>
                    <a:lnTo>
                      <a:pt x="8349" y="6449"/>
                    </a:lnTo>
                    <a:lnTo>
                      <a:pt x="8350" y="6458"/>
                    </a:lnTo>
                    <a:lnTo>
                      <a:pt x="8355" y="6489"/>
                    </a:lnTo>
                    <a:lnTo>
                      <a:pt x="8356" y="6498"/>
                    </a:lnTo>
                    <a:lnTo>
                      <a:pt x="8359" y="6530"/>
                    </a:lnTo>
                    <a:lnTo>
                      <a:pt x="8359" y="6539"/>
                    </a:lnTo>
                    <a:lnTo>
                      <a:pt x="8361" y="6570"/>
                    </a:lnTo>
                    <a:lnTo>
                      <a:pt x="8361" y="6580"/>
                    </a:lnTo>
                    <a:lnTo>
                      <a:pt x="8362" y="6611"/>
                    </a:lnTo>
                    <a:lnTo>
                      <a:pt x="8362" y="6621"/>
                    </a:lnTo>
                    <a:lnTo>
                      <a:pt x="8361" y="6652"/>
                    </a:lnTo>
                    <a:lnTo>
                      <a:pt x="8361" y="6662"/>
                    </a:lnTo>
                    <a:lnTo>
                      <a:pt x="8359" y="6693"/>
                    </a:lnTo>
                    <a:lnTo>
                      <a:pt x="8359" y="6702"/>
                    </a:lnTo>
                    <a:lnTo>
                      <a:pt x="8356" y="6734"/>
                    </a:lnTo>
                    <a:lnTo>
                      <a:pt x="8355" y="6743"/>
                    </a:lnTo>
                    <a:lnTo>
                      <a:pt x="8350" y="6774"/>
                    </a:lnTo>
                    <a:lnTo>
                      <a:pt x="8349" y="6783"/>
                    </a:lnTo>
                    <a:lnTo>
                      <a:pt x="8344" y="6814"/>
                    </a:lnTo>
                    <a:lnTo>
                      <a:pt x="8342" y="6823"/>
                    </a:lnTo>
                    <a:lnTo>
                      <a:pt x="8336" y="6854"/>
                    </a:lnTo>
                    <a:lnTo>
                      <a:pt x="8334" y="6863"/>
                    </a:lnTo>
                    <a:lnTo>
                      <a:pt x="8326" y="6893"/>
                    </a:lnTo>
                    <a:lnTo>
                      <a:pt x="8324" y="6902"/>
                    </a:lnTo>
                    <a:lnTo>
                      <a:pt x="8315" y="6932"/>
                    </a:lnTo>
                    <a:lnTo>
                      <a:pt x="8312" y="6941"/>
                    </a:lnTo>
                    <a:lnTo>
                      <a:pt x="8302" y="6970"/>
                    </a:lnTo>
                    <a:lnTo>
                      <a:pt x="8299" y="6979"/>
                    </a:lnTo>
                    <a:lnTo>
                      <a:pt x="8289" y="7008"/>
                    </a:lnTo>
                    <a:lnTo>
                      <a:pt x="8285" y="7017"/>
                    </a:lnTo>
                    <a:lnTo>
                      <a:pt x="8273" y="7046"/>
                    </a:lnTo>
                    <a:lnTo>
                      <a:pt x="8270" y="7054"/>
                    </a:lnTo>
                    <a:lnTo>
                      <a:pt x="8257" y="7083"/>
                    </a:lnTo>
                    <a:lnTo>
                      <a:pt x="8253" y="7091"/>
                    </a:lnTo>
                    <a:lnTo>
                      <a:pt x="8239" y="7119"/>
                    </a:lnTo>
                    <a:lnTo>
                      <a:pt x="8234" y="7127"/>
                    </a:lnTo>
                    <a:lnTo>
                      <a:pt x="8219" y="7155"/>
                    </a:lnTo>
                    <a:lnTo>
                      <a:pt x="8214" y="7165"/>
                    </a:lnTo>
                    <a:lnTo>
                      <a:pt x="8197" y="7192"/>
                    </a:lnTo>
                    <a:lnTo>
                      <a:pt x="8192" y="7199"/>
                    </a:lnTo>
                    <a:lnTo>
                      <a:pt x="8175" y="7226"/>
                    </a:lnTo>
                    <a:lnTo>
                      <a:pt x="8170" y="7233"/>
                    </a:lnTo>
                    <a:lnTo>
                      <a:pt x="8152" y="7259"/>
                    </a:lnTo>
                    <a:lnTo>
                      <a:pt x="8146" y="7266"/>
                    </a:lnTo>
                    <a:lnTo>
                      <a:pt x="8127" y="7291"/>
                    </a:lnTo>
                    <a:lnTo>
                      <a:pt x="8122" y="7298"/>
                    </a:lnTo>
                    <a:lnTo>
                      <a:pt x="8102" y="7322"/>
                    </a:lnTo>
                    <a:lnTo>
                      <a:pt x="8096" y="7329"/>
                    </a:lnTo>
                    <a:lnTo>
                      <a:pt x="8075" y="7352"/>
                    </a:lnTo>
                    <a:lnTo>
                      <a:pt x="8069" y="7359"/>
                    </a:lnTo>
                    <a:lnTo>
                      <a:pt x="8047" y="7382"/>
                    </a:lnTo>
                    <a:lnTo>
                      <a:pt x="8040" y="7388"/>
                    </a:lnTo>
                    <a:lnTo>
                      <a:pt x="8018" y="7410"/>
                    </a:lnTo>
                    <a:lnTo>
                      <a:pt x="8011" y="7416"/>
                    </a:lnTo>
                    <a:lnTo>
                      <a:pt x="7988" y="7437"/>
                    </a:lnTo>
                    <a:lnTo>
                      <a:pt x="7981" y="7443"/>
                    </a:lnTo>
                    <a:lnTo>
                      <a:pt x="7957" y="7463"/>
                    </a:lnTo>
                    <a:lnTo>
                      <a:pt x="7949" y="7469"/>
                    </a:lnTo>
                    <a:lnTo>
                      <a:pt x="7925" y="7488"/>
                    </a:lnTo>
                    <a:lnTo>
                      <a:pt x="7917" y="7494"/>
                    </a:lnTo>
                    <a:lnTo>
                      <a:pt x="7891" y="7512"/>
                    </a:lnTo>
                    <a:lnTo>
                      <a:pt x="7884" y="7517"/>
                    </a:lnTo>
                    <a:lnTo>
                      <a:pt x="7857" y="7535"/>
                    </a:lnTo>
                    <a:lnTo>
                      <a:pt x="7849" y="7540"/>
                    </a:lnTo>
                    <a:lnTo>
                      <a:pt x="7822" y="7556"/>
                    </a:lnTo>
                    <a:lnTo>
                      <a:pt x="7814" y="7561"/>
                    </a:lnTo>
                    <a:lnTo>
                      <a:pt x="7786" y="7576"/>
                    </a:lnTo>
                    <a:lnTo>
                      <a:pt x="7778" y="7581"/>
                    </a:lnTo>
                    <a:lnTo>
                      <a:pt x="7750" y="7595"/>
                    </a:lnTo>
                    <a:lnTo>
                      <a:pt x="7741" y="7599"/>
                    </a:lnTo>
                    <a:lnTo>
                      <a:pt x="7713" y="7612"/>
                    </a:lnTo>
                    <a:lnTo>
                      <a:pt x="7704" y="7615"/>
                    </a:lnTo>
                    <a:lnTo>
                      <a:pt x="7675" y="7627"/>
                    </a:lnTo>
                    <a:lnTo>
                      <a:pt x="7667" y="7631"/>
                    </a:lnTo>
                    <a:lnTo>
                      <a:pt x="7637" y="7641"/>
                    </a:lnTo>
                    <a:lnTo>
                      <a:pt x="7629" y="7645"/>
                    </a:lnTo>
                    <a:lnTo>
                      <a:pt x="7599" y="7654"/>
                    </a:lnTo>
                    <a:lnTo>
                      <a:pt x="7590" y="7657"/>
                    </a:lnTo>
                    <a:lnTo>
                      <a:pt x="7560" y="7666"/>
                    </a:lnTo>
                    <a:lnTo>
                      <a:pt x="7551" y="7668"/>
                    </a:lnTo>
                    <a:lnTo>
                      <a:pt x="7521" y="7676"/>
                    </a:lnTo>
                    <a:lnTo>
                      <a:pt x="7512" y="7678"/>
                    </a:lnTo>
                    <a:lnTo>
                      <a:pt x="7481" y="7684"/>
                    </a:lnTo>
                    <a:lnTo>
                      <a:pt x="7472" y="7686"/>
                    </a:lnTo>
                    <a:lnTo>
                      <a:pt x="7441" y="7691"/>
                    </a:lnTo>
                    <a:lnTo>
                      <a:pt x="7432" y="7692"/>
                    </a:lnTo>
                    <a:lnTo>
                      <a:pt x="7401" y="7697"/>
                    </a:lnTo>
                    <a:lnTo>
                      <a:pt x="7392" y="7698"/>
                    </a:lnTo>
                    <a:lnTo>
                      <a:pt x="7360" y="7701"/>
                    </a:lnTo>
                    <a:lnTo>
                      <a:pt x="7351" y="7701"/>
                    </a:lnTo>
                    <a:lnTo>
                      <a:pt x="7320" y="7703"/>
                    </a:lnTo>
                    <a:lnTo>
                      <a:pt x="7310" y="7703"/>
                    </a:lnTo>
                    <a:lnTo>
                      <a:pt x="7279" y="7704"/>
                    </a:lnTo>
                    <a:lnTo>
                      <a:pt x="7269" y="7704"/>
                    </a:lnTo>
                    <a:lnTo>
                      <a:pt x="7238" y="7703"/>
                    </a:lnTo>
                    <a:lnTo>
                      <a:pt x="7228" y="7703"/>
                    </a:lnTo>
                    <a:lnTo>
                      <a:pt x="7197" y="7701"/>
                    </a:lnTo>
                    <a:lnTo>
                      <a:pt x="7188" y="7701"/>
                    </a:lnTo>
                    <a:lnTo>
                      <a:pt x="7156" y="7698"/>
                    </a:lnTo>
                    <a:lnTo>
                      <a:pt x="7147" y="7697"/>
                    </a:lnTo>
                    <a:lnTo>
                      <a:pt x="7116" y="7692"/>
                    </a:lnTo>
                    <a:lnTo>
                      <a:pt x="7107" y="7691"/>
                    </a:lnTo>
                    <a:lnTo>
                      <a:pt x="7076" y="7686"/>
                    </a:lnTo>
                    <a:lnTo>
                      <a:pt x="7067" y="7684"/>
                    </a:lnTo>
                    <a:lnTo>
                      <a:pt x="7036" y="7678"/>
                    </a:lnTo>
                    <a:lnTo>
                      <a:pt x="7027" y="7676"/>
                    </a:lnTo>
                    <a:lnTo>
                      <a:pt x="6997" y="7668"/>
                    </a:lnTo>
                    <a:lnTo>
                      <a:pt x="6988" y="7666"/>
                    </a:lnTo>
                    <a:lnTo>
                      <a:pt x="6958" y="7657"/>
                    </a:lnTo>
                    <a:lnTo>
                      <a:pt x="6949" y="7654"/>
                    </a:lnTo>
                    <a:lnTo>
                      <a:pt x="6920" y="7644"/>
                    </a:lnTo>
                    <a:lnTo>
                      <a:pt x="6911" y="7641"/>
                    </a:lnTo>
                    <a:lnTo>
                      <a:pt x="6882" y="7631"/>
                    </a:lnTo>
                    <a:lnTo>
                      <a:pt x="6873" y="7627"/>
                    </a:lnTo>
                    <a:lnTo>
                      <a:pt x="6844" y="7615"/>
                    </a:lnTo>
                    <a:lnTo>
                      <a:pt x="6836" y="7612"/>
                    </a:lnTo>
                    <a:lnTo>
                      <a:pt x="6807" y="7599"/>
                    </a:lnTo>
                    <a:lnTo>
                      <a:pt x="6799" y="7595"/>
                    </a:lnTo>
                    <a:lnTo>
                      <a:pt x="6771" y="7581"/>
                    </a:lnTo>
                    <a:lnTo>
                      <a:pt x="6763" y="7576"/>
                    </a:lnTo>
                    <a:lnTo>
                      <a:pt x="6735" y="7561"/>
                    </a:lnTo>
                    <a:lnTo>
                      <a:pt x="6725" y="7556"/>
                    </a:lnTo>
                    <a:lnTo>
                      <a:pt x="6698" y="7539"/>
                    </a:lnTo>
                    <a:lnTo>
                      <a:pt x="6690" y="7534"/>
                    </a:lnTo>
                    <a:lnTo>
                      <a:pt x="6664" y="7517"/>
                    </a:lnTo>
                    <a:lnTo>
                      <a:pt x="6657" y="7512"/>
                    </a:lnTo>
                    <a:lnTo>
                      <a:pt x="6631" y="7494"/>
                    </a:lnTo>
                    <a:lnTo>
                      <a:pt x="6624" y="7488"/>
                    </a:lnTo>
                    <a:lnTo>
                      <a:pt x="6599" y="7469"/>
                    </a:lnTo>
                    <a:lnTo>
                      <a:pt x="6592" y="7463"/>
                    </a:lnTo>
                    <a:lnTo>
                      <a:pt x="6568" y="7443"/>
                    </a:lnTo>
                    <a:lnTo>
                      <a:pt x="6561" y="7437"/>
                    </a:lnTo>
                    <a:lnTo>
                      <a:pt x="6537" y="7416"/>
                    </a:lnTo>
                    <a:lnTo>
                      <a:pt x="6531" y="7410"/>
                    </a:lnTo>
                    <a:lnTo>
                      <a:pt x="6508" y="7388"/>
                    </a:lnTo>
                    <a:lnTo>
                      <a:pt x="6502" y="7382"/>
                    </a:lnTo>
                    <a:lnTo>
                      <a:pt x="6480" y="7359"/>
                    </a:lnTo>
                    <a:lnTo>
                      <a:pt x="6474" y="7352"/>
                    </a:lnTo>
                    <a:lnTo>
                      <a:pt x="6453" y="7329"/>
                    </a:lnTo>
                    <a:lnTo>
                      <a:pt x="6447" y="7322"/>
                    </a:lnTo>
                    <a:lnTo>
                      <a:pt x="6427" y="7298"/>
                    </a:lnTo>
                    <a:lnTo>
                      <a:pt x="6421" y="7291"/>
                    </a:lnTo>
                    <a:lnTo>
                      <a:pt x="6402" y="7266"/>
                    </a:lnTo>
                    <a:lnTo>
                      <a:pt x="6396" y="7258"/>
                    </a:lnTo>
                    <a:lnTo>
                      <a:pt x="6378" y="7233"/>
                    </a:lnTo>
                    <a:lnTo>
                      <a:pt x="6373" y="7225"/>
                    </a:lnTo>
                    <a:lnTo>
                      <a:pt x="6356" y="7199"/>
                    </a:lnTo>
                    <a:lnTo>
                      <a:pt x="6351" y="7191"/>
                    </a:lnTo>
                    <a:lnTo>
                      <a:pt x="6335" y="7164"/>
                    </a:lnTo>
                    <a:lnTo>
                      <a:pt x="6330" y="7156"/>
                    </a:lnTo>
                    <a:lnTo>
                      <a:pt x="6315" y="7128"/>
                    </a:lnTo>
                    <a:lnTo>
                      <a:pt x="6311" y="7120"/>
                    </a:lnTo>
                    <a:lnTo>
                      <a:pt x="6296" y="7092"/>
                    </a:lnTo>
                    <a:lnTo>
                      <a:pt x="6292" y="7084"/>
                    </a:lnTo>
                    <a:lnTo>
                      <a:pt x="6279" y="7055"/>
                    </a:lnTo>
                    <a:lnTo>
                      <a:pt x="6275" y="7047"/>
                    </a:lnTo>
                    <a:lnTo>
                      <a:pt x="6263" y="7018"/>
                    </a:lnTo>
                    <a:lnTo>
                      <a:pt x="6260" y="7009"/>
                    </a:lnTo>
                    <a:lnTo>
                      <a:pt x="6249" y="6980"/>
                    </a:lnTo>
                    <a:lnTo>
                      <a:pt x="6246" y="6971"/>
                    </a:lnTo>
                    <a:lnTo>
                      <a:pt x="6236" y="6941"/>
                    </a:lnTo>
                    <a:lnTo>
                      <a:pt x="6233" y="6932"/>
                    </a:lnTo>
                    <a:lnTo>
                      <a:pt x="6225" y="6902"/>
                    </a:lnTo>
                    <a:lnTo>
                      <a:pt x="6222" y="6893"/>
                    </a:lnTo>
                    <a:lnTo>
                      <a:pt x="6215" y="6863"/>
                    </a:lnTo>
                    <a:lnTo>
                      <a:pt x="6213" y="6854"/>
                    </a:lnTo>
                    <a:lnTo>
                      <a:pt x="6206" y="6823"/>
                    </a:lnTo>
                    <a:lnTo>
                      <a:pt x="6204" y="6814"/>
                    </a:lnTo>
                    <a:lnTo>
                      <a:pt x="6199" y="6783"/>
                    </a:lnTo>
                    <a:lnTo>
                      <a:pt x="6198" y="6774"/>
                    </a:lnTo>
                    <a:lnTo>
                      <a:pt x="6194" y="6743"/>
                    </a:lnTo>
                    <a:lnTo>
                      <a:pt x="6192" y="6734"/>
                    </a:lnTo>
                    <a:lnTo>
                      <a:pt x="6189" y="6702"/>
                    </a:lnTo>
                    <a:lnTo>
                      <a:pt x="6189" y="6693"/>
                    </a:lnTo>
                    <a:lnTo>
                      <a:pt x="6187" y="6662"/>
                    </a:lnTo>
                    <a:lnTo>
                      <a:pt x="6187" y="6652"/>
                    </a:lnTo>
                    <a:lnTo>
                      <a:pt x="6186" y="6621"/>
                    </a:lnTo>
                    <a:lnTo>
                      <a:pt x="6186" y="6611"/>
                    </a:lnTo>
                    <a:lnTo>
                      <a:pt x="6187" y="6580"/>
                    </a:lnTo>
                    <a:lnTo>
                      <a:pt x="6187" y="6570"/>
                    </a:lnTo>
                    <a:lnTo>
                      <a:pt x="6189" y="6539"/>
                    </a:lnTo>
                    <a:lnTo>
                      <a:pt x="6189" y="6530"/>
                    </a:lnTo>
                    <a:lnTo>
                      <a:pt x="6192" y="6498"/>
                    </a:lnTo>
                    <a:lnTo>
                      <a:pt x="6194" y="6489"/>
                    </a:lnTo>
                    <a:lnTo>
                      <a:pt x="6198" y="6458"/>
                    </a:lnTo>
                    <a:lnTo>
                      <a:pt x="6199" y="6449"/>
                    </a:lnTo>
                    <a:lnTo>
                      <a:pt x="6204" y="6418"/>
                    </a:lnTo>
                    <a:lnTo>
                      <a:pt x="6206" y="6409"/>
                    </a:lnTo>
                    <a:lnTo>
                      <a:pt x="6211" y="6387"/>
                    </a:lnTo>
                    <a:lnTo>
                      <a:pt x="5838" y="6387"/>
                    </a:lnTo>
                    <a:lnTo>
                      <a:pt x="5805" y="6385"/>
                    </a:lnTo>
                    <a:lnTo>
                      <a:pt x="5773" y="6378"/>
                    </a:lnTo>
                    <a:lnTo>
                      <a:pt x="5742" y="6368"/>
                    </a:lnTo>
                    <a:lnTo>
                      <a:pt x="5713" y="6354"/>
                    </a:lnTo>
                    <a:lnTo>
                      <a:pt x="5701" y="6345"/>
                    </a:lnTo>
                    <a:lnTo>
                      <a:pt x="5697" y="6347"/>
                    </a:lnTo>
                    <a:lnTo>
                      <a:pt x="5685" y="6351"/>
                    </a:lnTo>
                    <a:lnTo>
                      <a:pt x="5675" y="6355"/>
                    </a:lnTo>
                    <a:lnTo>
                      <a:pt x="5663" y="6359"/>
                    </a:lnTo>
                    <a:lnTo>
                      <a:pt x="5653" y="6362"/>
                    </a:lnTo>
                    <a:lnTo>
                      <a:pt x="5641" y="6365"/>
                    </a:lnTo>
                    <a:lnTo>
                      <a:pt x="5631" y="6368"/>
                    </a:lnTo>
                    <a:lnTo>
                      <a:pt x="5618" y="6371"/>
                    </a:lnTo>
                    <a:lnTo>
                      <a:pt x="5609" y="6373"/>
                    </a:lnTo>
                    <a:lnTo>
                      <a:pt x="5596" y="6376"/>
                    </a:lnTo>
                    <a:lnTo>
                      <a:pt x="5587" y="6377"/>
                    </a:lnTo>
                    <a:lnTo>
                      <a:pt x="5574" y="6380"/>
                    </a:lnTo>
                    <a:lnTo>
                      <a:pt x="5565" y="6381"/>
                    </a:lnTo>
                    <a:lnTo>
                      <a:pt x="5551" y="6383"/>
                    </a:lnTo>
                    <a:lnTo>
                      <a:pt x="5542" y="6384"/>
                    </a:lnTo>
                    <a:lnTo>
                      <a:pt x="5529" y="6385"/>
                    </a:lnTo>
                    <a:lnTo>
                      <a:pt x="5520" y="6386"/>
                    </a:lnTo>
                    <a:lnTo>
                      <a:pt x="5506" y="6386"/>
                    </a:lnTo>
                    <a:lnTo>
                      <a:pt x="5497" y="6387"/>
                    </a:lnTo>
                    <a:lnTo>
                      <a:pt x="5484" y="6387"/>
                    </a:lnTo>
                    <a:lnTo>
                      <a:pt x="5479" y="6387"/>
                    </a:lnTo>
                    <a:lnTo>
                      <a:pt x="4028" y="6387"/>
                    </a:lnTo>
                    <a:lnTo>
                      <a:pt x="4033" y="6409"/>
                    </a:lnTo>
                    <a:lnTo>
                      <a:pt x="4035" y="6418"/>
                    </a:lnTo>
                    <a:lnTo>
                      <a:pt x="4040" y="6449"/>
                    </a:lnTo>
                    <a:lnTo>
                      <a:pt x="4041" y="6458"/>
                    </a:lnTo>
                    <a:lnTo>
                      <a:pt x="4046" y="6489"/>
                    </a:lnTo>
                    <a:lnTo>
                      <a:pt x="4047" y="6498"/>
                    </a:lnTo>
                    <a:lnTo>
                      <a:pt x="4050" y="6530"/>
                    </a:lnTo>
                    <a:lnTo>
                      <a:pt x="4050" y="6539"/>
                    </a:lnTo>
                    <a:lnTo>
                      <a:pt x="4052" y="6570"/>
                    </a:lnTo>
                    <a:lnTo>
                      <a:pt x="4052" y="6580"/>
                    </a:lnTo>
                    <a:lnTo>
                      <a:pt x="4053" y="6611"/>
                    </a:lnTo>
                    <a:lnTo>
                      <a:pt x="4053" y="6621"/>
                    </a:lnTo>
                    <a:lnTo>
                      <a:pt x="4052" y="6652"/>
                    </a:lnTo>
                    <a:lnTo>
                      <a:pt x="4052" y="6662"/>
                    </a:lnTo>
                    <a:lnTo>
                      <a:pt x="4050" y="6693"/>
                    </a:lnTo>
                    <a:lnTo>
                      <a:pt x="4050" y="6702"/>
                    </a:lnTo>
                    <a:lnTo>
                      <a:pt x="4047" y="6734"/>
                    </a:lnTo>
                    <a:lnTo>
                      <a:pt x="4046" y="6743"/>
                    </a:lnTo>
                    <a:lnTo>
                      <a:pt x="4041" y="6774"/>
                    </a:lnTo>
                    <a:lnTo>
                      <a:pt x="4040" y="6783"/>
                    </a:lnTo>
                    <a:lnTo>
                      <a:pt x="4035" y="6814"/>
                    </a:lnTo>
                    <a:lnTo>
                      <a:pt x="4033" y="6823"/>
                    </a:lnTo>
                    <a:lnTo>
                      <a:pt x="4027" y="6854"/>
                    </a:lnTo>
                    <a:lnTo>
                      <a:pt x="4025" y="6863"/>
                    </a:lnTo>
                    <a:lnTo>
                      <a:pt x="4017" y="6893"/>
                    </a:lnTo>
                    <a:lnTo>
                      <a:pt x="4015" y="6902"/>
                    </a:lnTo>
                    <a:lnTo>
                      <a:pt x="4006" y="6932"/>
                    </a:lnTo>
                    <a:lnTo>
                      <a:pt x="4003" y="6941"/>
                    </a:lnTo>
                    <a:lnTo>
                      <a:pt x="3993" y="6970"/>
                    </a:lnTo>
                    <a:lnTo>
                      <a:pt x="3990" y="6979"/>
                    </a:lnTo>
                    <a:lnTo>
                      <a:pt x="3980" y="7008"/>
                    </a:lnTo>
                    <a:lnTo>
                      <a:pt x="3976" y="7017"/>
                    </a:lnTo>
                    <a:lnTo>
                      <a:pt x="3964" y="7046"/>
                    </a:lnTo>
                    <a:lnTo>
                      <a:pt x="3961" y="7054"/>
                    </a:lnTo>
                    <a:lnTo>
                      <a:pt x="3948" y="7083"/>
                    </a:lnTo>
                    <a:lnTo>
                      <a:pt x="3944" y="7091"/>
                    </a:lnTo>
                    <a:lnTo>
                      <a:pt x="3930" y="7119"/>
                    </a:lnTo>
                    <a:lnTo>
                      <a:pt x="3925" y="7127"/>
                    </a:lnTo>
                    <a:lnTo>
                      <a:pt x="3910" y="7155"/>
                    </a:lnTo>
                    <a:lnTo>
                      <a:pt x="3905" y="7165"/>
                    </a:lnTo>
                    <a:lnTo>
                      <a:pt x="3888" y="7192"/>
                    </a:lnTo>
                    <a:lnTo>
                      <a:pt x="3883" y="7200"/>
                    </a:lnTo>
                    <a:lnTo>
                      <a:pt x="3866" y="7226"/>
                    </a:lnTo>
                    <a:lnTo>
                      <a:pt x="3861" y="7233"/>
                    </a:lnTo>
                    <a:lnTo>
                      <a:pt x="3843" y="7259"/>
                    </a:lnTo>
                    <a:lnTo>
                      <a:pt x="3837" y="7266"/>
                    </a:lnTo>
                    <a:lnTo>
                      <a:pt x="3818" y="7291"/>
                    </a:lnTo>
                    <a:lnTo>
                      <a:pt x="3812" y="7298"/>
                    </a:lnTo>
                    <a:lnTo>
                      <a:pt x="3792" y="7322"/>
                    </a:lnTo>
                    <a:lnTo>
                      <a:pt x="3786" y="7329"/>
                    </a:lnTo>
                    <a:lnTo>
                      <a:pt x="3765" y="7353"/>
                    </a:lnTo>
                    <a:lnTo>
                      <a:pt x="3759" y="7359"/>
                    </a:lnTo>
                    <a:lnTo>
                      <a:pt x="3737" y="7382"/>
                    </a:lnTo>
                    <a:lnTo>
                      <a:pt x="3731" y="7388"/>
                    </a:lnTo>
                    <a:lnTo>
                      <a:pt x="3708" y="7410"/>
                    </a:lnTo>
                    <a:lnTo>
                      <a:pt x="3702" y="7416"/>
                    </a:lnTo>
                    <a:lnTo>
                      <a:pt x="3678" y="7437"/>
                    </a:lnTo>
                    <a:lnTo>
                      <a:pt x="3671" y="7443"/>
                    </a:lnTo>
                    <a:lnTo>
                      <a:pt x="3647" y="7463"/>
                    </a:lnTo>
                    <a:lnTo>
                      <a:pt x="3640" y="7469"/>
                    </a:lnTo>
                    <a:lnTo>
                      <a:pt x="3615" y="7488"/>
                    </a:lnTo>
                    <a:lnTo>
                      <a:pt x="3608" y="7494"/>
                    </a:lnTo>
                    <a:lnTo>
                      <a:pt x="3582" y="7512"/>
                    </a:lnTo>
                    <a:lnTo>
                      <a:pt x="3575" y="7517"/>
                    </a:lnTo>
                    <a:lnTo>
                      <a:pt x="3549" y="7534"/>
                    </a:lnTo>
                    <a:lnTo>
                      <a:pt x="3541" y="7539"/>
                    </a:lnTo>
                    <a:lnTo>
                      <a:pt x="3514" y="7556"/>
                    </a:lnTo>
                    <a:lnTo>
                      <a:pt x="3505" y="7561"/>
                    </a:lnTo>
                    <a:lnTo>
                      <a:pt x="3477" y="7576"/>
                    </a:lnTo>
                    <a:lnTo>
                      <a:pt x="3469" y="7581"/>
                    </a:lnTo>
                    <a:lnTo>
                      <a:pt x="3441" y="7595"/>
                    </a:lnTo>
                    <a:lnTo>
                      <a:pt x="3432" y="7599"/>
                    </a:lnTo>
                    <a:lnTo>
                      <a:pt x="3404" y="7612"/>
                    </a:lnTo>
                    <a:lnTo>
                      <a:pt x="3395" y="7615"/>
                    </a:lnTo>
                    <a:lnTo>
                      <a:pt x="3366" y="7627"/>
                    </a:lnTo>
                    <a:lnTo>
                      <a:pt x="3358" y="7631"/>
                    </a:lnTo>
                    <a:lnTo>
                      <a:pt x="3328" y="7641"/>
                    </a:lnTo>
                    <a:lnTo>
                      <a:pt x="3320" y="7645"/>
                    </a:lnTo>
                    <a:lnTo>
                      <a:pt x="3290" y="7654"/>
                    </a:lnTo>
                    <a:lnTo>
                      <a:pt x="3281" y="7657"/>
                    </a:lnTo>
                    <a:lnTo>
                      <a:pt x="3251" y="7666"/>
                    </a:lnTo>
                    <a:lnTo>
                      <a:pt x="3242" y="7668"/>
                    </a:lnTo>
                    <a:lnTo>
                      <a:pt x="3212" y="7676"/>
                    </a:lnTo>
                    <a:lnTo>
                      <a:pt x="3203" y="7678"/>
                    </a:lnTo>
                    <a:lnTo>
                      <a:pt x="3172" y="7684"/>
                    </a:lnTo>
                    <a:lnTo>
                      <a:pt x="3163" y="7686"/>
                    </a:lnTo>
                    <a:lnTo>
                      <a:pt x="3132" y="7691"/>
                    </a:lnTo>
                    <a:lnTo>
                      <a:pt x="3123" y="7692"/>
                    </a:lnTo>
                    <a:lnTo>
                      <a:pt x="3092" y="7697"/>
                    </a:lnTo>
                    <a:lnTo>
                      <a:pt x="3083" y="7698"/>
                    </a:lnTo>
                    <a:lnTo>
                      <a:pt x="3051" y="7701"/>
                    </a:lnTo>
                    <a:lnTo>
                      <a:pt x="3042" y="7701"/>
                    </a:lnTo>
                    <a:lnTo>
                      <a:pt x="3011" y="7703"/>
                    </a:lnTo>
                    <a:lnTo>
                      <a:pt x="3001" y="7703"/>
                    </a:lnTo>
                    <a:lnTo>
                      <a:pt x="2970" y="7704"/>
                    </a:lnTo>
                    <a:lnTo>
                      <a:pt x="2960" y="7704"/>
                    </a:lnTo>
                    <a:lnTo>
                      <a:pt x="2929" y="7703"/>
                    </a:lnTo>
                    <a:lnTo>
                      <a:pt x="2919" y="7703"/>
                    </a:lnTo>
                    <a:lnTo>
                      <a:pt x="2888" y="7701"/>
                    </a:lnTo>
                    <a:lnTo>
                      <a:pt x="2879" y="7701"/>
                    </a:lnTo>
                    <a:lnTo>
                      <a:pt x="2847" y="7698"/>
                    </a:lnTo>
                    <a:lnTo>
                      <a:pt x="2838" y="7697"/>
                    </a:lnTo>
                    <a:lnTo>
                      <a:pt x="2807" y="7692"/>
                    </a:lnTo>
                    <a:lnTo>
                      <a:pt x="2798" y="7691"/>
                    </a:lnTo>
                    <a:lnTo>
                      <a:pt x="2767" y="7686"/>
                    </a:lnTo>
                    <a:lnTo>
                      <a:pt x="2758" y="7684"/>
                    </a:lnTo>
                    <a:lnTo>
                      <a:pt x="2727" y="7678"/>
                    </a:lnTo>
                    <a:lnTo>
                      <a:pt x="2718" y="7676"/>
                    </a:lnTo>
                    <a:lnTo>
                      <a:pt x="2688" y="7668"/>
                    </a:lnTo>
                    <a:lnTo>
                      <a:pt x="2679" y="7666"/>
                    </a:lnTo>
                    <a:lnTo>
                      <a:pt x="2649" y="7657"/>
                    </a:lnTo>
                    <a:lnTo>
                      <a:pt x="2640" y="7654"/>
                    </a:lnTo>
                    <a:lnTo>
                      <a:pt x="2611" y="7644"/>
                    </a:lnTo>
                    <a:lnTo>
                      <a:pt x="2602" y="7641"/>
                    </a:lnTo>
                    <a:lnTo>
                      <a:pt x="2573" y="7631"/>
                    </a:lnTo>
                    <a:lnTo>
                      <a:pt x="2564" y="7627"/>
                    </a:lnTo>
                    <a:lnTo>
                      <a:pt x="2535" y="7615"/>
                    </a:lnTo>
                    <a:lnTo>
                      <a:pt x="2527" y="7612"/>
                    </a:lnTo>
                    <a:lnTo>
                      <a:pt x="2498" y="7599"/>
                    </a:lnTo>
                    <a:lnTo>
                      <a:pt x="2490" y="7595"/>
                    </a:lnTo>
                    <a:lnTo>
                      <a:pt x="2462" y="7581"/>
                    </a:lnTo>
                    <a:lnTo>
                      <a:pt x="2454" y="7576"/>
                    </a:lnTo>
                    <a:lnTo>
                      <a:pt x="2426" y="7561"/>
                    </a:lnTo>
                    <a:lnTo>
                      <a:pt x="2416" y="7556"/>
                    </a:lnTo>
                    <a:lnTo>
                      <a:pt x="2389" y="7539"/>
                    </a:lnTo>
                    <a:lnTo>
                      <a:pt x="2381" y="7534"/>
                    </a:lnTo>
                    <a:lnTo>
                      <a:pt x="2355" y="7517"/>
                    </a:lnTo>
                    <a:lnTo>
                      <a:pt x="2348" y="7512"/>
                    </a:lnTo>
                    <a:lnTo>
                      <a:pt x="2322" y="7494"/>
                    </a:lnTo>
                    <a:lnTo>
                      <a:pt x="2315" y="7488"/>
                    </a:lnTo>
                    <a:lnTo>
                      <a:pt x="2290" y="7469"/>
                    </a:lnTo>
                    <a:lnTo>
                      <a:pt x="2283" y="7463"/>
                    </a:lnTo>
                    <a:lnTo>
                      <a:pt x="2259" y="7443"/>
                    </a:lnTo>
                    <a:lnTo>
                      <a:pt x="2252" y="7437"/>
                    </a:lnTo>
                    <a:lnTo>
                      <a:pt x="2228" y="7416"/>
                    </a:lnTo>
                    <a:lnTo>
                      <a:pt x="2222" y="7410"/>
                    </a:lnTo>
                    <a:lnTo>
                      <a:pt x="2199" y="7388"/>
                    </a:lnTo>
                    <a:lnTo>
                      <a:pt x="2193" y="7382"/>
                    </a:lnTo>
                    <a:lnTo>
                      <a:pt x="2171" y="7359"/>
                    </a:lnTo>
                    <a:lnTo>
                      <a:pt x="2165" y="7352"/>
                    </a:lnTo>
                    <a:lnTo>
                      <a:pt x="2144" y="7329"/>
                    </a:lnTo>
                    <a:lnTo>
                      <a:pt x="2138" y="7322"/>
                    </a:lnTo>
                    <a:lnTo>
                      <a:pt x="2118" y="7298"/>
                    </a:lnTo>
                    <a:lnTo>
                      <a:pt x="2112" y="7291"/>
                    </a:lnTo>
                    <a:lnTo>
                      <a:pt x="2093" y="7266"/>
                    </a:lnTo>
                    <a:lnTo>
                      <a:pt x="2087" y="7258"/>
                    </a:lnTo>
                    <a:lnTo>
                      <a:pt x="2069" y="7233"/>
                    </a:lnTo>
                    <a:lnTo>
                      <a:pt x="2064" y="7225"/>
                    </a:lnTo>
                    <a:lnTo>
                      <a:pt x="2047" y="7199"/>
                    </a:lnTo>
                    <a:lnTo>
                      <a:pt x="2042" y="7191"/>
                    </a:lnTo>
                    <a:lnTo>
                      <a:pt x="2026" y="7164"/>
                    </a:lnTo>
                    <a:lnTo>
                      <a:pt x="2021" y="7156"/>
                    </a:lnTo>
                    <a:lnTo>
                      <a:pt x="2006" y="7128"/>
                    </a:lnTo>
                    <a:lnTo>
                      <a:pt x="2002" y="7120"/>
                    </a:lnTo>
                    <a:lnTo>
                      <a:pt x="1987" y="7092"/>
                    </a:lnTo>
                    <a:lnTo>
                      <a:pt x="1983" y="7084"/>
                    </a:lnTo>
                    <a:lnTo>
                      <a:pt x="1970" y="7055"/>
                    </a:lnTo>
                    <a:lnTo>
                      <a:pt x="1966" y="7047"/>
                    </a:lnTo>
                    <a:lnTo>
                      <a:pt x="1954" y="7018"/>
                    </a:lnTo>
                    <a:lnTo>
                      <a:pt x="1951" y="7009"/>
                    </a:lnTo>
                    <a:lnTo>
                      <a:pt x="1940" y="6980"/>
                    </a:lnTo>
                    <a:lnTo>
                      <a:pt x="1937" y="6971"/>
                    </a:lnTo>
                    <a:lnTo>
                      <a:pt x="1927" y="6941"/>
                    </a:lnTo>
                    <a:lnTo>
                      <a:pt x="1924" y="6932"/>
                    </a:lnTo>
                    <a:lnTo>
                      <a:pt x="1916" y="6902"/>
                    </a:lnTo>
                    <a:lnTo>
                      <a:pt x="1913" y="6893"/>
                    </a:lnTo>
                    <a:lnTo>
                      <a:pt x="1906" y="6863"/>
                    </a:lnTo>
                    <a:lnTo>
                      <a:pt x="1904" y="6854"/>
                    </a:lnTo>
                    <a:lnTo>
                      <a:pt x="1897" y="6823"/>
                    </a:lnTo>
                    <a:lnTo>
                      <a:pt x="1895" y="6814"/>
                    </a:lnTo>
                    <a:lnTo>
                      <a:pt x="1890" y="6783"/>
                    </a:lnTo>
                    <a:lnTo>
                      <a:pt x="1889" y="6774"/>
                    </a:lnTo>
                    <a:lnTo>
                      <a:pt x="1885" y="6743"/>
                    </a:lnTo>
                    <a:lnTo>
                      <a:pt x="1883" y="6734"/>
                    </a:lnTo>
                    <a:lnTo>
                      <a:pt x="1880" y="6702"/>
                    </a:lnTo>
                    <a:lnTo>
                      <a:pt x="1880" y="6693"/>
                    </a:lnTo>
                    <a:lnTo>
                      <a:pt x="1878" y="6662"/>
                    </a:lnTo>
                    <a:lnTo>
                      <a:pt x="1878" y="6652"/>
                    </a:lnTo>
                    <a:lnTo>
                      <a:pt x="1877" y="6621"/>
                    </a:lnTo>
                    <a:lnTo>
                      <a:pt x="1877" y="6611"/>
                    </a:lnTo>
                    <a:lnTo>
                      <a:pt x="1878" y="6580"/>
                    </a:lnTo>
                    <a:lnTo>
                      <a:pt x="1878" y="6570"/>
                    </a:lnTo>
                    <a:lnTo>
                      <a:pt x="1880" y="6539"/>
                    </a:lnTo>
                    <a:lnTo>
                      <a:pt x="1880" y="6530"/>
                    </a:lnTo>
                    <a:lnTo>
                      <a:pt x="1883" y="6498"/>
                    </a:lnTo>
                    <a:lnTo>
                      <a:pt x="1885" y="6489"/>
                    </a:lnTo>
                    <a:lnTo>
                      <a:pt x="1889" y="6458"/>
                    </a:lnTo>
                    <a:lnTo>
                      <a:pt x="1890" y="6449"/>
                    </a:lnTo>
                    <a:lnTo>
                      <a:pt x="1895" y="6418"/>
                    </a:lnTo>
                    <a:lnTo>
                      <a:pt x="1897" y="6409"/>
                    </a:lnTo>
                    <a:lnTo>
                      <a:pt x="1902" y="6387"/>
                    </a:lnTo>
                    <a:lnTo>
                      <a:pt x="1409" y="6387"/>
                    </a:lnTo>
                    <a:lnTo>
                      <a:pt x="1404" y="6387"/>
                    </a:lnTo>
                    <a:lnTo>
                      <a:pt x="1391" y="6387"/>
                    </a:lnTo>
                    <a:lnTo>
                      <a:pt x="1382" y="6386"/>
                    </a:lnTo>
                    <a:lnTo>
                      <a:pt x="1368" y="6386"/>
                    </a:lnTo>
                    <a:lnTo>
                      <a:pt x="1359" y="6385"/>
                    </a:lnTo>
                    <a:lnTo>
                      <a:pt x="1346" y="6384"/>
                    </a:lnTo>
                    <a:lnTo>
                      <a:pt x="1337" y="6383"/>
                    </a:lnTo>
                    <a:lnTo>
                      <a:pt x="1323" y="6381"/>
                    </a:lnTo>
                    <a:lnTo>
                      <a:pt x="1314" y="6380"/>
                    </a:lnTo>
                    <a:lnTo>
                      <a:pt x="1301" y="6377"/>
                    </a:lnTo>
                    <a:lnTo>
                      <a:pt x="1292" y="6376"/>
                    </a:lnTo>
                    <a:lnTo>
                      <a:pt x="1279" y="6373"/>
                    </a:lnTo>
                    <a:lnTo>
                      <a:pt x="1270" y="6371"/>
                    </a:lnTo>
                    <a:lnTo>
                      <a:pt x="1257" y="6368"/>
                    </a:lnTo>
                    <a:lnTo>
                      <a:pt x="1247" y="6365"/>
                    </a:lnTo>
                    <a:lnTo>
                      <a:pt x="1235" y="6362"/>
                    </a:lnTo>
                    <a:lnTo>
                      <a:pt x="1225" y="6359"/>
                    </a:lnTo>
                    <a:lnTo>
                      <a:pt x="1213" y="6355"/>
                    </a:lnTo>
                    <a:lnTo>
                      <a:pt x="1203" y="6351"/>
                    </a:lnTo>
                    <a:lnTo>
                      <a:pt x="1191" y="6347"/>
                    </a:lnTo>
                    <a:lnTo>
                      <a:pt x="1182" y="6343"/>
                    </a:lnTo>
                    <a:lnTo>
                      <a:pt x="1170" y="6338"/>
                    </a:lnTo>
                    <a:lnTo>
                      <a:pt x="1160" y="6334"/>
                    </a:lnTo>
                    <a:lnTo>
                      <a:pt x="1148" y="6328"/>
                    </a:lnTo>
                    <a:lnTo>
                      <a:pt x="1139" y="6324"/>
                    </a:lnTo>
                    <a:lnTo>
                      <a:pt x="1127" y="6318"/>
                    </a:lnTo>
                    <a:lnTo>
                      <a:pt x="1119" y="6313"/>
                    </a:lnTo>
                    <a:lnTo>
                      <a:pt x="1107" y="6307"/>
                    </a:lnTo>
                    <a:lnTo>
                      <a:pt x="1100" y="6303"/>
                    </a:lnTo>
                    <a:lnTo>
                      <a:pt x="1089" y="6296"/>
                    </a:lnTo>
                    <a:lnTo>
                      <a:pt x="1081" y="6291"/>
                    </a:lnTo>
                    <a:lnTo>
                      <a:pt x="1070" y="6283"/>
                    </a:lnTo>
                    <a:lnTo>
                      <a:pt x="1062" y="6278"/>
                    </a:lnTo>
                    <a:lnTo>
                      <a:pt x="1051" y="6270"/>
                    </a:lnTo>
                    <a:lnTo>
                      <a:pt x="1044" y="6265"/>
                    </a:lnTo>
                    <a:lnTo>
                      <a:pt x="1033" y="6257"/>
                    </a:lnTo>
                    <a:lnTo>
                      <a:pt x="1026" y="6251"/>
                    </a:lnTo>
                    <a:lnTo>
                      <a:pt x="1016" y="6243"/>
                    </a:lnTo>
                    <a:lnTo>
                      <a:pt x="1009" y="6237"/>
                    </a:lnTo>
                    <a:lnTo>
                      <a:pt x="999" y="6228"/>
                    </a:lnTo>
                    <a:lnTo>
                      <a:pt x="992" y="6221"/>
                    </a:lnTo>
                    <a:lnTo>
                      <a:pt x="982" y="6212"/>
                    </a:lnTo>
                    <a:lnTo>
                      <a:pt x="976" y="6206"/>
                    </a:lnTo>
                    <a:lnTo>
                      <a:pt x="967" y="6196"/>
                    </a:lnTo>
                    <a:lnTo>
                      <a:pt x="960" y="6190"/>
                    </a:lnTo>
                    <a:lnTo>
                      <a:pt x="951" y="6180"/>
                    </a:lnTo>
                    <a:lnTo>
                      <a:pt x="945" y="6173"/>
                    </a:lnTo>
                    <a:lnTo>
                      <a:pt x="937" y="6163"/>
                    </a:lnTo>
                    <a:lnTo>
                      <a:pt x="931" y="6155"/>
                    </a:lnTo>
                    <a:lnTo>
                      <a:pt x="923" y="6145"/>
                    </a:lnTo>
                    <a:lnTo>
                      <a:pt x="918" y="6138"/>
                    </a:lnTo>
                    <a:lnTo>
                      <a:pt x="910" y="6127"/>
                    </a:lnTo>
                    <a:lnTo>
                      <a:pt x="905" y="6119"/>
                    </a:lnTo>
                    <a:lnTo>
                      <a:pt x="897" y="6108"/>
                    </a:lnTo>
                    <a:lnTo>
                      <a:pt x="892" y="6101"/>
                    </a:lnTo>
                    <a:lnTo>
                      <a:pt x="885" y="6089"/>
                    </a:lnTo>
                    <a:lnTo>
                      <a:pt x="878" y="6077"/>
                    </a:lnTo>
                    <a:lnTo>
                      <a:pt x="872" y="6065"/>
                    </a:lnTo>
                    <a:lnTo>
                      <a:pt x="868" y="6057"/>
                    </a:lnTo>
                    <a:lnTo>
                      <a:pt x="862" y="6045"/>
                    </a:lnTo>
                    <a:lnTo>
                      <a:pt x="858" y="6037"/>
                    </a:lnTo>
                    <a:lnTo>
                      <a:pt x="852" y="6025"/>
                    </a:lnTo>
                    <a:lnTo>
                      <a:pt x="849" y="6017"/>
                    </a:lnTo>
                    <a:lnTo>
                      <a:pt x="844" y="6004"/>
                    </a:lnTo>
                    <a:lnTo>
                      <a:pt x="840" y="5996"/>
                    </a:lnTo>
                    <a:lnTo>
                      <a:pt x="836" y="5983"/>
                    </a:lnTo>
                    <a:lnTo>
                      <a:pt x="833" y="5975"/>
                    </a:lnTo>
                    <a:lnTo>
                      <a:pt x="829" y="5962"/>
                    </a:lnTo>
                    <a:lnTo>
                      <a:pt x="826" y="5953"/>
                    </a:lnTo>
                    <a:lnTo>
                      <a:pt x="822" y="5940"/>
                    </a:lnTo>
                    <a:lnTo>
                      <a:pt x="820" y="5931"/>
                    </a:lnTo>
                    <a:lnTo>
                      <a:pt x="817" y="5918"/>
                    </a:lnTo>
                    <a:lnTo>
                      <a:pt x="814" y="5909"/>
                    </a:lnTo>
                    <a:lnTo>
                      <a:pt x="812" y="5896"/>
                    </a:lnTo>
                    <a:lnTo>
                      <a:pt x="810" y="5887"/>
                    </a:lnTo>
                    <a:lnTo>
                      <a:pt x="808" y="5874"/>
                    </a:lnTo>
                    <a:lnTo>
                      <a:pt x="806" y="5865"/>
                    </a:lnTo>
                    <a:lnTo>
                      <a:pt x="805" y="5851"/>
                    </a:lnTo>
                    <a:lnTo>
                      <a:pt x="803" y="5842"/>
                    </a:lnTo>
                    <a:lnTo>
                      <a:pt x="802" y="5829"/>
                    </a:lnTo>
                    <a:lnTo>
                      <a:pt x="801" y="5819"/>
                    </a:lnTo>
                    <a:lnTo>
                      <a:pt x="801" y="5806"/>
                    </a:lnTo>
                    <a:lnTo>
                      <a:pt x="800" y="5796"/>
                    </a:lnTo>
                    <a:lnTo>
                      <a:pt x="800" y="5783"/>
                    </a:lnTo>
                    <a:lnTo>
                      <a:pt x="800" y="5778"/>
                    </a:lnTo>
                    <a:lnTo>
                      <a:pt x="800" y="2905"/>
                    </a:lnTo>
                    <a:lnTo>
                      <a:pt x="800" y="2900"/>
                    </a:lnTo>
                    <a:lnTo>
                      <a:pt x="800" y="2887"/>
                    </a:lnTo>
                    <a:lnTo>
                      <a:pt x="801" y="2877"/>
                    </a:lnTo>
                    <a:lnTo>
                      <a:pt x="801" y="2864"/>
                    </a:lnTo>
                    <a:lnTo>
                      <a:pt x="802" y="2854"/>
                    </a:lnTo>
                    <a:lnTo>
                      <a:pt x="803" y="2841"/>
                    </a:lnTo>
                    <a:lnTo>
                      <a:pt x="805" y="2832"/>
                    </a:lnTo>
                    <a:lnTo>
                      <a:pt x="806" y="2818"/>
                    </a:lnTo>
                    <a:lnTo>
                      <a:pt x="808" y="2809"/>
                    </a:lnTo>
                    <a:lnTo>
                      <a:pt x="810" y="2796"/>
                    </a:lnTo>
                    <a:lnTo>
                      <a:pt x="812" y="2787"/>
                    </a:lnTo>
                    <a:lnTo>
                      <a:pt x="815" y="2774"/>
                    </a:lnTo>
                    <a:lnTo>
                      <a:pt x="817" y="2764"/>
                    </a:lnTo>
                    <a:lnTo>
                      <a:pt x="820" y="2751"/>
                    </a:lnTo>
                    <a:lnTo>
                      <a:pt x="822" y="2743"/>
                    </a:lnTo>
                    <a:lnTo>
                      <a:pt x="826" y="2730"/>
                    </a:lnTo>
                    <a:lnTo>
                      <a:pt x="829" y="2721"/>
                    </a:lnTo>
                    <a:lnTo>
                      <a:pt x="833" y="2708"/>
                    </a:lnTo>
                    <a:lnTo>
                      <a:pt x="836" y="2700"/>
                    </a:lnTo>
                    <a:lnTo>
                      <a:pt x="841" y="2687"/>
                    </a:lnTo>
                    <a:lnTo>
                      <a:pt x="844" y="2679"/>
                    </a:lnTo>
                    <a:lnTo>
                      <a:pt x="849" y="2666"/>
                    </a:lnTo>
                    <a:lnTo>
                      <a:pt x="853" y="2658"/>
                    </a:lnTo>
                    <a:lnTo>
                      <a:pt x="858" y="2646"/>
                    </a:lnTo>
                    <a:lnTo>
                      <a:pt x="862" y="2637"/>
                    </a:lnTo>
                    <a:lnTo>
                      <a:pt x="868" y="2625"/>
                    </a:lnTo>
                    <a:lnTo>
                      <a:pt x="872" y="2617"/>
                    </a:lnTo>
                    <a:lnTo>
                      <a:pt x="879" y="2606"/>
                    </a:lnTo>
                    <a:lnTo>
                      <a:pt x="884" y="2596"/>
                    </a:lnTo>
                    <a:lnTo>
                      <a:pt x="891" y="2585"/>
                    </a:lnTo>
                    <a:lnTo>
                      <a:pt x="896" y="2577"/>
                    </a:lnTo>
                    <a:lnTo>
                      <a:pt x="904" y="2566"/>
                    </a:lnTo>
                    <a:lnTo>
                      <a:pt x="909" y="2558"/>
                    </a:lnTo>
                    <a:lnTo>
                      <a:pt x="917" y="2547"/>
                    </a:lnTo>
                    <a:lnTo>
                      <a:pt x="922" y="2540"/>
                    </a:lnTo>
                    <a:lnTo>
                      <a:pt x="930" y="2529"/>
                    </a:lnTo>
                    <a:lnTo>
                      <a:pt x="936" y="2522"/>
                    </a:lnTo>
                    <a:lnTo>
                      <a:pt x="945" y="2511"/>
                    </a:lnTo>
                    <a:lnTo>
                      <a:pt x="951" y="2504"/>
                    </a:lnTo>
                    <a:lnTo>
                      <a:pt x="960" y="2494"/>
                    </a:lnTo>
                    <a:lnTo>
                      <a:pt x="966" y="2488"/>
                    </a:lnTo>
                    <a:lnTo>
                      <a:pt x="975" y="2478"/>
                    </a:lnTo>
                    <a:lnTo>
                      <a:pt x="982" y="2471"/>
                    </a:lnTo>
                    <a:lnTo>
                      <a:pt x="992" y="2462"/>
                    </a:lnTo>
                    <a:lnTo>
                      <a:pt x="998" y="2456"/>
                    </a:lnTo>
                    <a:lnTo>
                      <a:pt x="1008" y="2447"/>
                    </a:lnTo>
                    <a:lnTo>
                      <a:pt x="1015" y="2441"/>
                    </a:lnTo>
                    <a:lnTo>
                      <a:pt x="1026" y="2432"/>
                    </a:lnTo>
                    <a:lnTo>
                      <a:pt x="1033" y="2426"/>
                    </a:lnTo>
                    <a:lnTo>
                      <a:pt x="1044" y="2418"/>
                    </a:lnTo>
                    <a:lnTo>
                      <a:pt x="1051" y="2413"/>
                    </a:lnTo>
                    <a:lnTo>
                      <a:pt x="1062" y="2405"/>
                    </a:lnTo>
                    <a:lnTo>
                      <a:pt x="1070" y="2400"/>
                    </a:lnTo>
                    <a:lnTo>
                      <a:pt x="1081" y="2392"/>
                    </a:lnTo>
                    <a:lnTo>
                      <a:pt x="1089" y="2387"/>
                    </a:lnTo>
                    <a:lnTo>
                      <a:pt x="1100" y="2380"/>
                    </a:lnTo>
                    <a:lnTo>
                      <a:pt x="1110" y="2375"/>
                    </a:lnTo>
                    <a:lnTo>
                      <a:pt x="1121" y="2368"/>
                    </a:lnTo>
                    <a:lnTo>
                      <a:pt x="1129" y="2364"/>
                    </a:lnTo>
                    <a:lnTo>
                      <a:pt x="1141" y="2358"/>
                    </a:lnTo>
                    <a:lnTo>
                      <a:pt x="1150" y="2354"/>
                    </a:lnTo>
                    <a:lnTo>
                      <a:pt x="1162" y="2349"/>
                    </a:lnTo>
                    <a:lnTo>
                      <a:pt x="1170" y="2345"/>
                    </a:lnTo>
                    <a:lnTo>
                      <a:pt x="1183" y="2340"/>
                    </a:lnTo>
                    <a:lnTo>
                      <a:pt x="1191" y="2337"/>
                    </a:lnTo>
                    <a:lnTo>
                      <a:pt x="1204" y="2332"/>
                    </a:lnTo>
                    <a:lnTo>
                      <a:pt x="1212" y="2329"/>
                    </a:lnTo>
                    <a:lnTo>
                      <a:pt x="1225" y="2325"/>
                    </a:lnTo>
                    <a:lnTo>
                      <a:pt x="1234" y="2322"/>
                    </a:lnTo>
                    <a:lnTo>
                      <a:pt x="1247" y="2318"/>
                    </a:lnTo>
                    <a:lnTo>
                      <a:pt x="1255" y="2316"/>
                    </a:lnTo>
                    <a:lnTo>
                      <a:pt x="1268" y="2313"/>
                    </a:lnTo>
                    <a:lnTo>
                      <a:pt x="1278" y="2311"/>
                    </a:lnTo>
                    <a:lnTo>
                      <a:pt x="1291" y="2308"/>
                    </a:lnTo>
                    <a:lnTo>
                      <a:pt x="1300" y="2306"/>
                    </a:lnTo>
                    <a:lnTo>
                      <a:pt x="1313" y="2304"/>
                    </a:lnTo>
                    <a:lnTo>
                      <a:pt x="1322" y="2302"/>
                    </a:lnTo>
                    <a:lnTo>
                      <a:pt x="1336" y="2301"/>
                    </a:lnTo>
                    <a:lnTo>
                      <a:pt x="1345" y="2299"/>
                    </a:lnTo>
                    <a:lnTo>
                      <a:pt x="1358" y="2298"/>
                    </a:lnTo>
                    <a:lnTo>
                      <a:pt x="1368" y="2297"/>
                    </a:lnTo>
                    <a:lnTo>
                      <a:pt x="1381" y="2297"/>
                    </a:lnTo>
                    <a:close/>
                    <a:moveTo>
                      <a:pt x="7423" y="3993"/>
                    </a:moveTo>
                    <a:lnTo>
                      <a:pt x="6088" y="3993"/>
                    </a:lnTo>
                    <a:lnTo>
                      <a:pt x="6088" y="5778"/>
                    </a:lnTo>
                    <a:lnTo>
                      <a:pt x="6088" y="5887"/>
                    </a:lnTo>
                    <a:lnTo>
                      <a:pt x="6467" y="5887"/>
                    </a:lnTo>
                    <a:lnTo>
                      <a:pt x="6474" y="5880"/>
                    </a:lnTo>
                    <a:lnTo>
                      <a:pt x="6480" y="5873"/>
                    </a:lnTo>
                    <a:lnTo>
                      <a:pt x="6502" y="5850"/>
                    </a:lnTo>
                    <a:lnTo>
                      <a:pt x="6508" y="5844"/>
                    </a:lnTo>
                    <a:lnTo>
                      <a:pt x="6531" y="5822"/>
                    </a:lnTo>
                    <a:lnTo>
                      <a:pt x="6537" y="5816"/>
                    </a:lnTo>
                    <a:lnTo>
                      <a:pt x="6561" y="5795"/>
                    </a:lnTo>
                    <a:lnTo>
                      <a:pt x="6568" y="5789"/>
                    </a:lnTo>
                    <a:lnTo>
                      <a:pt x="6592" y="5769"/>
                    </a:lnTo>
                    <a:lnTo>
                      <a:pt x="6599" y="5763"/>
                    </a:lnTo>
                    <a:lnTo>
                      <a:pt x="6624" y="5744"/>
                    </a:lnTo>
                    <a:lnTo>
                      <a:pt x="6631" y="5738"/>
                    </a:lnTo>
                    <a:lnTo>
                      <a:pt x="6657" y="5720"/>
                    </a:lnTo>
                    <a:lnTo>
                      <a:pt x="6664" y="5715"/>
                    </a:lnTo>
                    <a:lnTo>
                      <a:pt x="6690" y="5698"/>
                    </a:lnTo>
                    <a:lnTo>
                      <a:pt x="6698" y="5693"/>
                    </a:lnTo>
                    <a:lnTo>
                      <a:pt x="6725" y="5676"/>
                    </a:lnTo>
                    <a:lnTo>
                      <a:pt x="6735" y="5671"/>
                    </a:lnTo>
                    <a:lnTo>
                      <a:pt x="6763" y="5656"/>
                    </a:lnTo>
                    <a:lnTo>
                      <a:pt x="6771" y="5651"/>
                    </a:lnTo>
                    <a:lnTo>
                      <a:pt x="6799" y="5637"/>
                    </a:lnTo>
                    <a:lnTo>
                      <a:pt x="6807" y="5633"/>
                    </a:lnTo>
                    <a:lnTo>
                      <a:pt x="6836" y="5620"/>
                    </a:lnTo>
                    <a:lnTo>
                      <a:pt x="6844" y="5617"/>
                    </a:lnTo>
                    <a:lnTo>
                      <a:pt x="6873" y="5605"/>
                    </a:lnTo>
                    <a:lnTo>
                      <a:pt x="6882" y="5601"/>
                    </a:lnTo>
                    <a:lnTo>
                      <a:pt x="6911" y="5591"/>
                    </a:lnTo>
                    <a:lnTo>
                      <a:pt x="6920" y="5588"/>
                    </a:lnTo>
                    <a:lnTo>
                      <a:pt x="6949" y="5578"/>
                    </a:lnTo>
                    <a:lnTo>
                      <a:pt x="6958" y="5575"/>
                    </a:lnTo>
                    <a:lnTo>
                      <a:pt x="6988" y="5566"/>
                    </a:lnTo>
                    <a:lnTo>
                      <a:pt x="6997" y="5564"/>
                    </a:lnTo>
                    <a:lnTo>
                      <a:pt x="7027" y="5556"/>
                    </a:lnTo>
                    <a:lnTo>
                      <a:pt x="7036" y="5554"/>
                    </a:lnTo>
                    <a:lnTo>
                      <a:pt x="7067" y="5548"/>
                    </a:lnTo>
                    <a:lnTo>
                      <a:pt x="7076" y="5546"/>
                    </a:lnTo>
                    <a:lnTo>
                      <a:pt x="7107" y="5541"/>
                    </a:lnTo>
                    <a:lnTo>
                      <a:pt x="7116" y="5540"/>
                    </a:lnTo>
                    <a:lnTo>
                      <a:pt x="7147" y="5535"/>
                    </a:lnTo>
                    <a:lnTo>
                      <a:pt x="7156" y="5534"/>
                    </a:lnTo>
                    <a:lnTo>
                      <a:pt x="7188" y="5531"/>
                    </a:lnTo>
                    <a:lnTo>
                      <a:pt x="7197" y="5531"/>
                    </a:lnTo>
                    <a:lnTo>
                      <a:pt x="7228" y="5529"/>
                    </a:lnTo>
                    <a:lnTo>
                      <a:pt x="7238" y="5529"/>
                    </a:lnTo>
                    <a:lnTo>
                      <a:pt x="7269" y="5528"/>
                    </a:lnTo>
                    <a:lnTo>
                      <a:pt x="7279" y="5528"/>
                    </a:lnTo>
                    <a:lnTo>
                      <a:pt x="7310" y="5529"/>
                    </a:lnTo>
                    <a:lnTo>
                      <a:pt x="7320" y="5529"/>
                    </a:lnTo>
                    <a:lnTo>
                      <a:pt x="7351" y="5531"/>
                    </a:lnTo>
                    <a:lnTo>
                      <a:pt x="7360" y="5531"/>
                    </a:lnTo>
                    <a:lnTo>
                      <a:pt x="7392" y="5534"/>
                    </a:lnTo>
                    <a:lnTo>
                      <a:pt x="7401" y="5535"/>
                    </a:lnTo>
                    <a:lnTo>
                      <a:pt x="7432" y="5540"/>
                    </a:lnTo>
                    <a:lnTo>
                      <a:pt x="7441" y="5541"/>
                    </a:lnTo>
                    <a:lnTo>
                      <a:pt x="7472" y="5546"/>
                    </a:lnTo>
                    <a:lnTo>
                      <a:pt x="7481" y="5548"/>
                    </a:lnTo>
                    <a:lnTo>
                      <a:pt x="7512" y="5554"/>
                    </a:lnTo>
                    <a:lnTo>
                      <a:pt x="7521" y="5556"/>
                    </a:lnTo>
                    <a:lnTo>
                      <a:pt x="7551" y="5564"/>
                    </a:lnTo>
                    <a:lnTo>
                      <a:pt x="7560" y="5566"/>
                    </a:lnTo>
                    <a:lnTo>
                      <a:pt x="7590" y="5575"/>
                    </a:lnTo>
                    <a:lnTo>
                      <a:pt x="7599" y="5578"/>
                    </a:lnTo>
                    <a:lnTo>
                      <a:pt x="7629" y="5587"/>
                    </a:lnTo>
                    <a:lnTo>
                      <a:pt x="7637" y="5591"/>
                    </a:lnTo>
                    <a:lnTo>
                      <a:pt x="7667" y="5601"/>
                    </a:lnTo>
                    <a:lnTo>
                      <a:pt x="7675" y="5605"/>
                    </a:lnTo>
                    <a:lnTo>
                      <a:pt x="7704" y="5617"/>
                    </a:lnTo>
                    <a:lnTo>
                      <a:pt x="7713" y="5620"/>
                    </a:lnTo>
                    <a:lnTo>
                      <a:pt x="7741" y="5633"/>
                    </a:lnTo>
                    <a:lnTo>
                      <a:pt x="7750" y="5637"/>
                    </a:lnTo>
                    <a:lnTo>
                      <a:pt x="7778" y="5651"/>
                    </a:lnTo>
                    <a:lnTo>
                      <a:pt x="7786" y="5656"/>
                    </a:lnTo>
                    <a:lnTo>
                      <a:pt x="7814" y="5671"/>
                    </a:lnTo>
                    <a:lnTo>
                      <a:pt x="7822" y="5676"/>
                    </a:lnTo>
                    <a:lnTo>
                      <a:pt x="7849" y="5692"/>
                    </a:lnTo>
                    <a:lnTo>
                      <a:pt x="7857" y="5697"/>
                    </a:lnTo>
                    <a:lnTo>
                      <a:pt x="7884" y="5715"/>
                    </a:lnTo>
                    <a:lnTo>
                      <a:pt x="7891" y="5720"/>
                    </a:lnTo>
                    <a:lnTo>
                      <a:pt x="7917" y="5738"/>
                    </a:lnTo>
                    <a:lnTo>
                      <a:pt x="7925" y="5744"/>
                    </a:lnTo>
                    <a:lnTo>
                      <a:pt x="7949" y="5763"/>
                    </a:lnTo>
                    <a:lnTo>
                      <a:pt x="7957" y="5769"/>
                    </a:lnTo>
                    <a:lnTo>
                      <a:pt x="7981" y="5789"/>
                    </a:lnTo>
                    <a:lnTo>
                      <a:pt x="7988" y="5795"/>
                    </a:lnTo>
                    <a:lnTo>
                      <a:pt x="8011" y="5816"/>
                    </a:lnTo>
                    <a:lnTo>
                      <a:pt x="8018" y="5822"/>
                    </a:lnTo>
                    <a:lnTo>
                      <a:pt x="8040" y="5844"/>
                    </a:lnTo>
                    <a:lnTo>
                      <a:pt x="8047" y="5850"/>
                    </a:lnTo>
                    <a:lnTo>
                      <a:pt x="8069" y="5873"/>
                    </a:lnTo>
                    <a:lnTo>
                      <a:pt x="8075" y="5880"/>
                    </a:lnTo>
                    <a:lnTo>
                      <a:pt x="8081" y="5887"/>
                    </a:lnTo>
                    <a:lnTo>
                      <a:pt x="8700" y="5887"/>
                    </a:lnTo>
                    <a:lnTo>
                      <a:pt x="8700" y="5057"/>
                    </a:lnTo>
                    <a:lnTo>
                      <a:pt x="7423" y="3993"/>
                    </a:lnTo>
                    <a:close/>
                    <a:moveTo>
                      <a:pt x="7816" y="6387"/>
                    </a:moveTo>
                    <a:lnTo>
                      <a:pt x="6733" y="6387"/>
                    </a:lnTo>
                    <a:lnTo>
                      <a:pt x="6727" y="6402"/>
                    </a:lnTo>
                    <a:lnTo>
                      <a:pt x="6719" y="6422"/>
                    </a:lnTo>
                    <a:lnTo>
                      <a:pt x="6712" y="6443"/>
                    </a:lnTo>
                    <a:lnTo>
                      <a:pt x="6706" y="6464"/>
                    </a:lnTo>
                    <a:lnTo>
                      <a:pt x="6701" y="6485"/>
                    </a:lnTo>
                    <a:lnTo>
                      <a:pt x="6696" y="6507"/>
                    </a:lnTo>
                    <a:lnTo>
                      <a:pt x="6693" y="6528"/>
                    </a:lnTo>
                    <a:lnTo>
                      <a:pt x="6690" y="6550"/>
                    </a:lnTo>
                    <a:lnTo>
                      <a:pt x="6688" y="6572"/>
                    </a:lnTo>
                    <a:lnTo>
                      <a:pt x="6686" y="6594"/>
                    </a:lnTo>
                    <a:lnTo>
                      <a:pt x="6686" y="6616"/>
                    </a:lnTo>
                    <a:lnTo>
                      <a:pt x="6686" y="6638"/>
                    </a:lnTo>
                    <a:lnTo>
                      <a:pt x="6688" y="6660"/>
                    </a:lnTo>
                    <a:lnTo>
                      <a:pt x="6690" y="6682"/>
                    </a:lnTo>
                    <a:lnTo>
                      <a:pt x="6693" y="6703"/>
                    </a:lnTo>
                    <a:lnTo>
                      <a:pt x="6696" y="6725"/>
                    </a:lnTo>
                    <a:lnTo>
                      <a:pt x="6701" y="6746"/>
                    </a:lnTo>
                    <a:lnTo>
                      <a:pt x="6706" y="6767"/>
                    </a:lnTo>
                    <a:lnTo>
                      <a:pt x="6712" y="6788"/>
                    </a:lnTo>
                    <a:lnTo>
                      <a:pt x="6719" y="6809"/>
                    </a:lnTo>
                    <a:lnTo>
                      <a:pt x="6727" y="6830"/>
                    </a:lnTo>
                    <a:lnTo>
                      <a:pt x="6735" y="6850"/>
                    </a:lnTo>
                    <a:lnTo>
                      <a:pt x="6745" y="6870"/>
                    </a:lnTo>
                    <a:lnTo>
                      <a:pt x="6755" y="6890"/>
                    </a:lnTo>
                    <a:lnTo>
                      <a:pt x="6766" y="6910"/>
                    </a:lnTo>
                    <a:lnTo>
                      <a:pt x="6777" y="6929"/>
                    </a:lnTo>
                    <a:lnTo>
                      <a:pt x="6789" y="6947"/>
                    </a:lnTo>
                    <a:lnTo>
                      <a:pt x="6802" y="6965"/>
                    </a:lnTo>
                    <a:lnTo>
                      <a:pt x="6815" y="6983"/>
                    </a:lnTo>
                    <a:lnTo>
                      <a:pt x="6829" y="7000"/>
                    </a:lnTo>
                    <a:lnTo>
                      <a:pt x="6844" y="7016"/>
                    </a:lnTo>
                    <a:lnTo>
                      <a:pt x="6859" y="7032"/>
                    </a:lnTo>
                    <a:lnTo>
                      <a:pt x="6875" y="7047"/>
                    </a:lnTo>
                    <a:lnTo>
                      <a:pt x="6891" y="7062"/>
                    </a:lnTo>
                    <a:lnTo>
                      <a:pt x="6908" y="7076"/>
                    </a:lnTo>
                    <a:lnTo>
                      <a:pt x="6925" y="7089"/>
                    </a:lnTo>
                    <a:lnTo>
                      <a:pt x="6943" y="7102"/>
                    </a:lnTo>
                    <a:lnTo>
                      <a:pt x="6962" y="7114"/>
                    </a:lnTo>
                    <a:lnTo>
                      <a:pt x="6980" y="7125"/>
                    </a:lnTo>
                    <a:lnTo>
                      <a:pt x="6999" y="7136"/>
                    </a:lnTo>
                    <a:lnTo>
                      <a:pt x="7019" y="7146"/>
                    </a:lnTo>
                    <a:lnTo>
                      <a:pt x="7039" y="7155"/>
                    </a:lnTo>
                    <a:lnTo>
                      <a:pt x="7059" y="7163"/>
                    </a:lnTo>
                    <a:lnTo>
                      <a:pt x="7080" y="7171"/>
                    </a:lnTo>
                    <a:lnTo>
                      <a:pt x="7101" y="7178"/>
                    </a:lnTo>
                    <a:lnTo>
                      <a:pt x="7122" y="7184"/>
                    </a:lnTo>
                    <a:lnTo>
                      <a:pt x="7143" y="7189"/>
                    </a:lnTo>
                    <a:lnTo>
                      <a:pt x="7165" y="7194"/>
                    </a:lnTo>
                    <a:lnTo>
                      <a:pt x="7187" y="7197"/>
                    </a:lnTo>
                    <a:lnTo>
                      <a:pt x="7208" y="7200"/>
                    </a:lnTo>
                    <a:lnTo>
                      <a:pt x="7230" y="7202"/>
                    </a:lnTo>
                    <a:lnTo>
                      <a:pt x="7252" y="7204"/>
                    </a:lnTo>
                    <a:lnTo>
                      <a:pt x="7274" y="7204"/>
                    </a:lnTo>
                    <a:lnTo>
                      <a:pt x="7296" y="7204"/>
                    </a:lnTo>
                    <a:lnTo>
                      <a:pt x="7318" y="7202"/>
                    </a:lnTo>
                    <a:lnTo>
                      <a:pt x="7340" y="7200"/>
                    </a:lnTo>
                    <a:lnTo>
                      <a:pt x="7362" y="7197"/>
                    </a:lnTo>
                    <a:lnTo>
                      <a:pt x="7383" y="7194"/>
                    </a:lnTo>
                    <a:lnTo>
                      <a:pt x="7405" y="7189"/>
                    </a:lnTo>
                    <a:lnTo>
                      <a:pt x="7426" y="7184"/>
                    </a:lnTo>
                    <a:lnTo>
                      <a:pt x="7447" y="7178"/>
                    </a:lnTo>
                    <a:lnTo>
                      <a:pt x="7468" y="7171"/>
                    </a:lnTo>
                    <a:lnTo>
                      <a:pt x="7489" y="7163"/>
                    </a:lnTo>
                    <a:lnTo>
                      <a:pt x="7509" y="7155"/>
                    </a:lnTo>
                    <a:lnTo>
                      <a:pt x="7529" y="7146"/>
                    </a:lnTo>
                    <a:lnTo>
                      <a:pt x="7549" y="7136"/>
                    </a:lnTo>
                    <a:lnTo>
                      <a:pt x="7568" y="7125"/>
                    </a:lnTo>
                    <a:lnTo>
                      <a:pt x="7587" y="7114"/>
                    </a:lnTo>
                    <a:lnTo>
                      <a:pt x="7605" y="7102"/>
                    </a:lnTo>
                    <a:lnTo>
                      <a:pt x="7623" y="7089"/>
                    </a:lnTo>
                    <a:lnTo>
                      <a:pt x="7641" y="7076"/>
                    </a:lnTo>
                    <a:lnTo>
                      <a:pt x="7658" y="7062"/>
                    </a:lnTo>
                    <a:lnTo>
                      <a:pt x="7674" y="7047"/>
                    </a:lnTo>
                    <a:lnTo>
                      <a:pt x="7690" y="7032"/>
                    </a:lnTo>
                    <a:lnTo>
                      <a:pt x="7705" y="7016"/>
                    </a:lnTo>
                    <a:lnTo>
                      <a:pt x="7720" y="6999"/>
                    </a:lnTo>
                    <a:lnTo>
                      <a:pt x="7734" y="6982"/>
                    </a:lnTo>
                    <a:lnTo>
                      <a:pt x="7747" y="6965"/>
                    </a:lnTo>
                    <a:lnTo>
                      <a:pt x="7760" y="6947"/>
                    </a:lnTo>
                    <a:lnTo>
                      <a:pt x="7772" y="6928"/>
                    </a:lnTo>
                    <a:lnTo>
                      <a:pt x="7783" y="6910"/>
                    </a:lnTo>
                    <a:lnTo>
                      <a:pt x="7794" y="6891"/>
                    </a:lnTo>
                    <a:lnTo>
                      <a:pt x="7804" y="6871"/>
                    </a:lnTo>
                    <a:lnTo>
                      <a:pt x="7813" y="6851"/>
                    </a:lnTo>
                    <a:lnTo>
                      <a:pt x="7821" y="6831"/>
                    </a:lnTo>
                    <a:lnTo>
                      <a:pt x="7829" y="6810"/>
                    </a:lnTo>
                    <a:lnTo>
                      <a:pt x="7836" y="6789"/>
                    </a:lnTo>
                    <a:lnTo>
                      <a:pt x="7842" y="6768"/>
                    </a:lnTo>
                    <a:lnTo>
                      <a:pt x="7847" y="6747"/>
                    </a:lnTo>
                    <a:lnTo>
                      <a:pt x="7852" y="6725"/>
                    </a:lnTo>
                    <a:lnTo>
                      <a:pt x="7855" y="6703"/>
                    </a:lnTo>
                    <a:lnTo>
                      <a:pt x="7858" y="6682"/>
                    </a:lnTo>
                    <a:lnTo>
                      <a:pt x="7860" y="6660"/>
                    </a:lnTo>
                    <a:lnTo>
                      <a:pt x="7862" y="6638"/>
                    </a:lnTo>
                    <a:lnTo>
                      <a:pt x="7862" y="6616"/>
                    </a:lnTo>
                    <a:lnTo>
                      <a:pt x="7862" y="6594"/>
                    </a:lnTo>
                    <a:lnTo>
                      <a:pt x="7860" y="6572"/>
                    </a:lnTo>
                    <a:lnTo>
                      <a:pt x="7858" y="6550"/>
                    </a:lnTo>
                    <a:lnTo>
                      <a:pt x="7855" y="6528"/>
                    </a:lnTo>
                    <a:lnTo>
                      <a:pt x="7852" y="6507"/>
                    </a:lnTo>
                    <a:lnTo>
                      <a:pt x="7847" y="6485"/>
                    </a:lnTo>
                    <a:lnTo>
                      <a:pt x="7842" y="6464"/>
                    </a:lnTo>
                    <a:lnTo>
                      <a:pt x="7836" y="6443"/>
                    </a:lnTo>
                    <a:lnTo>
                      <a:pt x="7829" y="6422"/>
                    </a:lnTo>
                    <a:lnTo>
                      <a:pt x="7821" y="6401"/>
                    </a:lnTo>
                    <a:lnTo>
                      <a:pt x="7816" y="6387"/>
                    </a:lnTo>
                    <a:close/>
                    <a:moveTo>
                      <a:pt x="5483" y="2796"/>
                    </a:moveTo>
                    <a:lnTo>
                      <a:pt x="5477" y="2796"/>
                    </a:lnTo>
                    <a:lnTo>
                      <a:pt x="1411" y="2796"/>
                    </a:lnTo>
                    <a:lnTo>
                      <a:pt x="1405" y="2796"/>
                    </a:lnTo>
                    <a:lnTo>
                      <a:pt x="1401" y="2796"/>
                    </a:lnTo>
                    <a:lnTo>
                      <a:pt x="1397" y="2797"/>
                    </a:lnTo>
                    <a:lnTo>
                      <a:pt x="1393" y="2797"/>
                    </a:lnTo>
                    <a:lnTo>
                      <a:pt x="1389" y="2798"/>
                    </a:lnTo>
                    <a:lnTo>
                      <a:pt x="1385" y="2799"/>
                    </a:lnTo>
                    <a:lnTo>
                      <a:pt x="1381" y="2800"/>
                    </a:lnTo>
                    <a:lnTo>
                      <a:pt x="1377" y="2801"/>
                    </a:lnTo>
                    <a:lnTo>
                      <a:pt x="1373" y="2802"/>
                    </a:lnTo>
                    <a:lnTo>
                      <a:pt x="1369" y="2804"/>
                    </a:lnTo>
                    <a:lnTo>
                      <a:pt x="1366" y="2805"/>
                    </a:lnTo>
                    <a:lnTo>
                      <a:pt x="1362" y="2807"/>
                    </a:lnTo>
                    <a:lnTo>
                      <a:pt x="1358" y="2809"/>
                    </a:lnTo>
                    <a:lnTo>
                      <a:pt x="1355" y="2811"/>
                    </a:lnTo>
                    <a:lnTo>
                      <a:pt x="1352" y="2812"/>
                    </a:lnTo>
                    <a:lnTo>
                      <a:pt x="1348" y="2815"/>
                    </a:lnTo>
                    <a:lnTo>
                      <a:pt x="1345" y="2817"/>
                    </a:lnTo>
                    <a:lnTo>
                      <a:pt x="1341" y="2820"/>
                    </a:lnTo>
                    <a:lnTo>
                      <a:pt x="1338" y="2823"/>
                    </a:lnTo>
                    <a:lnTo>
                      <a:pt x="1335" y="2825"/>
                    </a:lnTo>
                    <a:lnTo>
                      <a:pt x="1332" y="2828"/>
                    </a:lnTo>
                    <a:lnTo>
                      <a:pt x="1329" y="2831"/>
                    </a:lnTo>
                    <a:lnTo>
                      <a:pt x="1327" y="2834"/>
                    </a:lnTo>
                    <a:lnTo>
                      <a:pt x="1324" y="2837"/>
                    </a:lnTo>
                    <a:lnTo>
                      <a:pt x="1321" y="2841"/>
                    </a:lnTo>
                    <a:lnTo>
                      <a:pt x="1319" y="2844"/>
                    </a:lnTo>
                    <a:lnTo>
                      <a:pt x="1316" y="2848"/>
                    </a:lnTo>
                    <a:lnTo>
                      <a:pt x="1315" y="2851"/>
                    </a:lnTo>
                    <a:lnTo>
                      <a:pt x="1313" y="2854"/>
                    </a:lnTo>
                    <a:lnTo>
                      <a:pt x="1311" y="2858"/>
                    </a:lnTo>
                    <a:lnTo>
                      <a:pt x="1309" y="2862"/>
                    </a:lnTo>
                    <a:lnTo>
                      <a:pt x="1308" y="2865"/>
                    </a:lnTo>
                    <a:lnTo>
                      <a:pt x="1306" y="2869"/>
                    </a:lnTo>
                    <a:lnTo>
                      <a:pt x="1305" y="2873"/>
                    </a:lnTo>
                    <a:lnTo>
                      <a:pt x="1304" y="2877"/>
                    </a:lnTo>
                    <a:lnTo>
                      <a:pt x="1303" y="2881"/>
                    </a:lnTo>
                    <a:lnTo>
                      <a:pt x="1302" y="2885"/>
                    </a:lnTo>
                    <a:lnTo>
                      <a:pt x="1301" y="2889"/>
                    </a:lnTo>
                    <a:lnTo>
                      <a:pt x="1301" y="2893"/>
                    </a:lnTo>
                    <a:lnTo>
                      <a:pt x="1300" y="2897"/>
                    </a:lnTo>
                    <a:lnTo>
                      <a:pt x="1300" y="2901"/>
                    </a:lnTo>
                    <a:lnTo>
                      <a:pt x="1300" y="2907"/>
                    </a:lnTo>
                    <a:lnTo>
                      <a:pt x="1300" y="5776"/>
                    </a:lnTo>
                    <a:lnTo>
                      <a:pt x="1300" y="5782"/>
                    </a:lnTo>
                    <a:lnTo>
                      <a:pt x="1300" y="5786"/>
                    </a:lnTo>
                    <a:lnTo>
                      <a:pt x="1301" y="5790"/>
                    </a:lnTo>
                    <a:lnTo>
                      <a:pt x="1301" y="5794"/>
                    </a:lnTo>
                    <a:lnTo>
                      <a:pt x="1302" y="5798"/>
                    </a:lnTo>
                    <a:lnTo>
                      <a:pt x="1303" y="5802"/>
                    </a:lnTo>
                    <a:lnTo>
                      <a:pt x="1304" y="5806"/>
                    </a:lnTo>
                    <a:lnTo>
                      <a:pt x="1305" y="5810"/>
                    </a:lnTo>
                    <a:lnTo>
                      <a:pt x="1306" y="5814"/>
                    </a:lnTo>
                    <a:lnTo>
                      <a:pt x="1308" y="5819"/>
                    </a:lnTo>
                    <a:lnTo>
                      <a:pt x="1310" y="5823"/>
                    </a:lnTo>
                    <a:lnTo>
                      <a:pt x="1312" y="5827"/>
                    </a:lnTo>
                    <a:lnTo>
                      <a:pt x="1314" y="5831"/>
                    </a:lnTo>
                    <a:lnTo>
                      <a:pt x="1315" y="5833"/>
                    </a:lnTo>
                    <a:lnTo>
                      <a:pt x="1315" y="5834"/>
                    </a:lnTo>
                    <a:lnTo>
                      <a:pt x="1318" y="5838"/>
                    </a:lnTo>
                    <a:lnTo>
                      <a:pt x="1320" y="5842"/>
                    </a:lnTo>
                    <a:lnTo>
                      <a:pt x="1323" y="5845"/>
                    </a:lnTo>
                    <a:lnTo>
                      <a:pt x="1326" y="5848"/>
                    </a:lnTo>
                    <a:lnTo>
                      <a:pt x="1329" y="5851"/>
                    </a:lnTo>
                    <a:lnTo>
                      <a:pt x="1332" y="5854"/>
                    </a:lnTo>
                    <a:lnTo>
                      <a:pt x="1335" y="5857"/>
                    </a:lnTo>
                    <a:lnTo>
                      <a:pt x="1338" y="5860"/>
                    </a:lnTo>
                    <a:lnTo>
                      <a:pt x="1341" y="5863"/>
                    </a:lnTo>
                    <a:lnTo>
                      <a:pt x="1345" y="5866"/>
                    </a:lnTo>
                    <a:lnTo>
                      <a:pt x="1348" y="5868"/>
                    </a:lnTo>
                    <a:lnTo>
                      <a:pt x="1352" y="5871"/>
                    </a:lnTo>
                    <a:lnTo>
                      <a:pt x="1356" y="5873"/>
                    </a:lnTo>
                    <a:lnTo>
                      <a:pt x="1360" y="5876"/>
                    </a:lnTo>
                    <a:lnTo>
                      <a:pt x="1363" y="5877"/>
                    </a:lnTo>
                    <a:lnTo>
                      <a:pt x="1367" y="5879"/>
                    </a:lnTo>
                    <a:lnTo>
                      <a:pt x="1370" y="5880"/>
                    </a:lnTo>
                    <a:lnTo>
                      <a:pt x="1373" y="5881"/>
                    </a:lnTo>
                    <a:lnTo>
                      <a:pt x="1377" y="5882"/>
                    </a:lnTo>
                    <a:lnTo>
                      <a:pt x="1380" y="5883"/>
                    </a:lnTo>
                    <a:lnTo>
                      <a:pt x="1384" y="5884"/>
                    </a:lnTo>
                    <a:lnTo>
                      <a:pt x="1388" y="5885"/>
                    </a:lnTo>
                    <a:lnTo>
                      <a:pt x="1392" y="5886"/>
                    </a:lnTo>
                    <a:lnTo>
                      <a:pt x="1396" y="5886"/>
                    </a:lnTo>
                    <a:lnTo>
                      <a:pt x="1400" y="5887"/>
                    </a:lnTo>
                    <a:lnTo>
                      <a:pt x="1405" y="5887"/>
                    </a:lnTo>
                    <a:lnTo>
                      <a:pt x="1411" y="5887"/>
                    </a:lnTo>
                    <a:lnTo>
                      <a:pt x="2158" y="5887"/>
                    </a:lnTo>
                    <a:lnTo>
                      <a:pt x="2165" y="5880"/>
                    </a:lnTo>
                    <a:lnTo>
                      <a:pt x="2171" y="5873"/>
                    </a:lnTo>
                    <a:lnTo>
                      <a:pt x="2193" y="5850"/>
                    </a:lnTo>
                    <a:lnTo>
                      <a:pt x="2199" y="5844"/>
                    </a:lnTo>
                    <a:lnTo>
                      <a:pt x="2222" y="5822"/>
                    </a:lnTo>
                    <a:lnTo>
                      <a:pt x="2228" y="5816"/>
                    </a:lnTo>
                    <a:lnTo>
                      <a:pt x="2252" y="5795"/>
                    </a:lnTo>
                    <a:lnTo>
                      <a:pt x="2259" y="5789"/>
                    </a:lnTo>
                    <a:lnTo>
                      <a:pt x="2283" y="5769"/>
                    </a:lnTo>
                    <a:lnTo>
                      <a:pt x="2290" y="5763"/>
                    </a:lnTo>
                    <a:lnTo>
                      <a:pt x="2315" y="5744"/>
                    </a:lnTo>
                    <a:lnTo>
                      <a:pt x="2322" y="5738"/>
                    </a:lnTo>
                    <a:lnTo>
                      <a:pt x="2348" y="5720"/>
                    </a:lnTo>
                    <a:lnTo>
                      <a:pt x="2355" y="5715"/>
                    </a:lnTo>
                    <a:lnTo>
                      <a:pt x="2381" y="5698"/>
                    </a:lnTo>
                    <a:lnTo>
                      <a:pt x="2389" y="5693"/>
                    </a:lnTo>
                    <a:lnTo>
                      <a:pt x="2416" y="5676"/>
                    </a:lnTo>
                    <a:lnTo>
                      <a:pt x="2426" y="5671"/>
                    </a:lnTo>
                    <a:lnTo>
                      <a:pt x="2454" y="5656"/>
                    </a:lnTo>
                    <a:lnTo>
                      <a:pt x="2462" y="5651"/>
                    </a:lnTo>
                    <a:lnTo>
                      <a:pt x="2490" y="5637"/>
                    </a:lnTo>
                    <a:lnTo>
                      <a:pt x="2498" y="5633"/>
                    </a:lnTo>
                    <a:lnTo>
                      <a:pt x="2527" y="5620"/>
                    </a:lnTo>
                    <a:lnTo>
                      <a:pt x="2535" y="5617"/>
                    </a:lnTo>
                    <a:lnTo>
                      <a:pt x="2564" y="5605"/>
                    </a:lnTo>
                    <a:lnTo>
                      <a:pt x="2573" y="5601"/>
                    </a:lnTo>
                    <a:lnTo>
                      <a:pt x="2602" y="5591"/>
                    </a:lnTo>
                    <a:lnTo>
                      <a:pt x="2611" y="5588"/>
                    </a:lnTo>
                    <a:lnTo>
                      <a:pt x="2640" y="5578"/>
                    </a:lnTo>
                    <a:lnTo>
                      <a:pt x="2649" y="5575"/>
                    </a:lnTo>
                    <a:lnTo>
                      <a:pt x="2679" y="5566"/>
                    </a:lnTo>
                    <a:lnTo>
                      <a:pt x="2688" y="5564"/>
                    </a:lnTo>
                    <a:lnTo>
                      <a:pt x="2718" y="5556"/>
                    </a:lnTo>
                    <a:lnTo>
                      <a:pt x="2727" y="5554"/>
                    </a:lnTo>
                    <a:lnTo>
                      <a:pt x="2758" y="5548"/>
                    </a:lnTo>
                    <a:lnTo>
                      <a:pt x="2767" y="5546"/>
                    </a:lnTo>
                    <a:lnTo>
                      <a:pt x="2798" y="5541"/>
                    </a:lnTo>
                    <a:lnTo>
                      <a:pt x="2807" y="5540"/>
                    </a:lnTo>
                    <a:lnTo>
                      <a:pt x="2838" y="5535"/>
                    </a:lnTo>
                    <a:lnTo>
                      <a:pt x="2847" y="5534"/>
                    </a:lnTo>
                    <a:lnTo>
                      <a:pt x="2879" y="5531"/>
                    </a:lnTo>
                    <a:lnTo>
                      <a:pt x="2888" y="5531"/>
                    </a:lnTo>
                    <a:lnTo>
                      <a:pt x="2919" y="5529"/>
                    </a:lnTo>
                    <a:lnTo>
                      <a:pt x="2929" y="5529"/>
                    </a:lnTo>
                    <a:lnTo>
                      <a:pt x="2960" y="5528"/>
                    </a:lnTo>
                    <a:lnTo>
                      <a:pt x="2970" y="5528"/>
                    </a:lnTo>
                    <a:lnTo>
                      <a:pt x="3001" y="5529"/>
                    </a:lnTo>
                    <a:lnTo>
                      <a:pt x="3011" y="5529"/>
                    </a:lnTo>
                    <a:lnTo>
                      <a:pt x="3042" y="5531"/>
                    </a:lnTo>
                    <a:lnTo>
                      <a:pt x="3051" y="5531"/>
                    </a:lnTo>
                    <a:lnTo>
                      <a:pt x="3083" y="5534"/>
                    </a:lnTo>
                    <a:lnTo>
                      <a:pt x="3092" y="5535"/>
                    </a:lnTo>
                    <a:lnTo>
                      <a:pt x="3123" y="5540"/>
                    </a:lnTo>
                    <a:lnTo>
                      <a:pt x="3132" y="5541"/>
                    </a:lnTo>
                    <a:lnTo>
                      <a:pt x="3163" y="5546"/>
                    </a:lnTo>
                    <a:lnTo>
                      <a:pt x="3172" y="5548"/>
                    </a:lnTo>
                    <a:lnTo>
                      <a:pt x="3203" y="5554"/>
                    </a:lnTo>
                    <a:lnTo>
                      <a:pt x="3212" y="5556"/>
                    </a:lnTo>
                    <a:lnTo>
                      <a:pt x="3242" y="5564"/>
                    </a:lnTo>
                    <a:lnTo>
                      <a:pt x="3251" y="5566"/>
                    </a:lnTo>
                    <a:lnTo>
                      <a:pt x="3281" y="5575"/>
                    </a:lnTo>
                    <a:lnTo>
                      <a:pt x="3290" y="5578"/>
                    </a:lnTo>
                    <a:lnTo>
                      <a:pt x="3320" y="5587"/>
                    </a:lnTo>
                    <a:lnTo>
                      <a:pt x="3328" y="5591"/>
                    </a:lnTo>
                    <a:lnTo>
                      <a:pt x="3358" y="5601"/>
                    </a:lnTo>
                    <a:lnTo>
                      <a:pt x="3366" y="5605"/>
                    </a:lnTo>
                    <a:lnTo>
                      <a:pt x="3395" y="5617"/>
                    </a:lnTo>
                    <a:lnTo>
                      <a:pt x="3404" y="5620"/>
                    </a:lnTo>
                    <a:lnTo>
                      <a:pt x="3432" y="5633"/>
                    </a:lnTo>
                    <a:lnTo>
                      <a:pt x="3441" y="5637"/>
                    </a:lnTo>
                    <a:lnTo>
                      <a:pt x="3469" y="5651"/>
                    </a:lnTo>
                    <a:lnTo>
                      <a:pt x="3477" y="5656"/>
                    </a:lnTo>
                    <a:lnTo>
                      <a:pt x="3505" y="5671"/>
                    </a:lnTo>
                    <a:lnTo>
                      <a:pt x="3514" y="5676"/>
                    </a:lnTo>
                    <a:lnTo>
                      <a:pt x="3541" y="5693"/>
                    </a:lnTo>
                    <a:lnTo>
                      <a:pt x="3549" y="5698"/>
                    </a:lnTo>
                    <a:lnTo>
                      <a:pt x="3575" y="5715"/>
                    </a:lnTo>
                    <a:lnTo>
                      <a:pt x="3582" y="5720"/>
                    </a:lnTo>
                    <a:lnTo>
                      <a:pt x="3608" y="5738"/>
                    </a:lnTo>
                    <a:lnTo>
                      <a:pt x="3615" y="5744"/>
                    </a:lnTo>
                    <a:lnTo>
                      <a:pt x="3640" y="5763"/>
                    </a:lnTo>
                    <a:lnTo>
                      <a:pt x="3647" y="5769"/>
                    </a:lnTo>
                    <a:lnTo>
                      <a:pt x="3671" y="5789"/>
                    </a:lnTo>
                    <a:lnTo>
                      <a:pt x="3678" y="5795"/>
                    </a:lnTo>
                    <a:lnTo>
                      <a:pt x="3702" y="5816"/>
                    </a:lnTo>
                    <a:lnTo>
                      <a:pt x="3708" y="5822"/>
                    </a:lnTo>
                    <a:lnTo>
                      <a:pt x="3731" y="5844"/>
                    </a:lnTo>
                    <a:lnTo>
                      <a:pt x="3737" y="5850"/>
                    </a:lnTo>
                    <a:lnTo>
                      <a:pt x="3759" y="5873"/>
                    </a:lnTo>
                    <a:lnTo>
                      <a:pt x="3765" y="5879"/>
                    </a:lnTo>
                    <a:lnTo>
                      <a:pt x="3772" y="5887"/>
                    </a:lnTo>
                    <a:lnTo>
                      <a:pt x="5477" y="5887"/>
                    </a:lnTo>
                    <a:lnTo>
                      <a:pt x="5483" y="5887"/>
                    </a:lnTo>
                    <a:lnTo>
                      <a:pt x="5488" y="5887"/>
                    </a:lnTo>
                    <a:lnTo>
                      <a:pt x="5492" y="5886"/>
                    </a:lnTo>
                    <a:lnTo>
                      <a:pt x="5496" y="5886"/>
                    </a:lnTo>
                    <a:lnTo>
                      <a:pt x="5500" y="5885"/>
                    </a:lnTo>
                    <a:lnTo>
                      <a:pt x="5504" y="5884"/>
                    </a:lnTo>
                    <a:lnTo>
                      <a:pt x="5508" y="5883"/>
                    </a:lnTo>
                    <a:lnTo>
                      <a:pt x="5511" y="5882"/>
                    </a:lnTo>
                    <a:lnTo>
                      <a:pt x="5515" y="5881"/>
                    </a:lnTo>
                    <a:lnTo>
                      <a:pt x="5518" y="5880"/>
                    </a:lnTo>
                    <a:lnTo>
                      <a:pt x="5521" y="5879"/>
                    </a:lnTo>
                    <a:lnTo>
                      <a:pt x="5525" y="5877"/>
                    </a:lnTo>
                    <a:lnTo>
                      <a:pt x="5528" y="5876"/>
                    </a:lnTo>
                    <a:lnTo>
                      <a:pt x="5532" y="5873"/>
                    </a:lnTo>
                    <a:lnTo>
                      <a:pt x="5536" y="5871"/>
                    </a:lnTo>
                    <a:lnTo>
                      <a:pt x="5540" y="5868"/>
                    </a:lnTo>
                    <a:lnTo>
                      <a:pt x="5543" y="5866"/>
                    </a:lnTo>
                    <a:lnTo>
                      <a:pt x="5547" y="5863"/>
                    </a:lnTo>
                    <a:lnTo>
                      <a:pt x="5550" y="5860"/>
                    </a:lnTo>
                    <a:lnTo>
                      <a:pt x="5553" y="5857"/>
                    </a:lnTo>
                    <a:lnTo>
                      <a:pt x="5556" y="5854"/>
                    </a:lnTo>
                    <a:lnTo>
                      <a:pt x="5559" y="5851"/>
                    </a:lnTo>
                    <a:lnTo>
                      <a:pt x="5562" y="5848"/>
                    </a:lnTo>
                    <a:lnTo>
                      <a:pt x="5565" y="5845"/>
                    </a:lnTo>
                    <a:lnTo>
                      <a:pt x="5568" y="5842"/>
                    </a:lnTo>
                    <a:lnTo>
                      <a:pt x="5570" y="5838"/>
                    </a:lnTo>
                    <a:lnTo>
                      <a:pt x="5573" y="5834"/>
                    </a:lnTo>
                    <a:lnTo>
                      <a:pt x="5573" y="5833"/>
                    </a:lnTo>
                    <a:lnTo>
                      <a:pt x="5574" y="5831"/>
                    </a:lnTo>
                    <a:lnTo>
                      <a:pt x="5576" y="5827"/>
                    </a:lnTo>
                    <a:lnTo>
                      <a:pt x="5578" y="5823"/>
                    </a:lnTo>
                    <a:lnTo>
                      <a:pt x="5580" y="5819"/>
                    </a:lnTo>
                    <a:lnTo>
                      <a:pt x="5582" y="5814"/>
                    </a:lnTo>
                    <a:lnTo>
                      <a:pt x="5583" y="5810"/>
                    </a:lnTo>
                    <a:lnTo>
                      <a:pt x="5584" y="5806"/>
                    </a:lnTo>
                    <a:lnTo>
                      <a:pt x="5585" y="5802"/>
                    </a:lnTo>
                    <a:lnTo>
                      <a:pt x="5586" y="5798"/>
                    </a:lnTo>
                    <a:lnTo>
                      <a:pt x="5587" y="5794"/>
                    </a:lnTo>
                    <a:lnTo>
                      <a:pt x="5587" y="5790"/>
                    </a:lnTo>
                    <a:lnTo>
                      <a:pt x="5588" y="5786"/>
                    </a:lnTo>
                    <a:lnTo>
                      <a:pt x="5588" y="5782"/>
                    </a:lnTo>
                    <a:lnTo>
                      <a:pt x="5588" y="5776"/>
                    </a:lnTo>
                    <a:lnTo>
                      <a:pt x="5588" y="3743"/>
                    </a:lnTo>
                    <a:lnTo>
                      <a:pt x="5588" y="2907"/>
                    </a:lnTo>
                    <a:lnTo>
                      <a:pt x="5588" y="2901"/>
                    </a:lnTo>
                    <a:lnTo>
                      <a:pt x="5588" y="2897"/>
                    </a:lnTo>
                    <a:lnTo>
                      <a:pt x="5587" y="2893"/>
                    </a:lnTo>
                    <a:lnTo>
                      <a:pt x="5587" y="2889"/>
                    </a:lnTo>
                    <a:lnTo>
                      <a:pt x="5586" y="2885"/>
                    </a:lnTo>
                    <a:lnTo>
                      <a:pt x="5585" y="2881"/>
                    </a:lnTo>
                    <a:lnTo>
                      <a:pt x="5584" y="2877"/>
                    </a:lnTo>
                    <a:lnTo>
                      <a:pt x="5583" y="2873"/>
                    </a:lnTo>
                    <a:lnTo>
                      <a:pt x="5582" y="2869"/>
                    </a:lnTo>
                    <a:lnTo>
                      <a:pt x="5580" y="2865"/>
                    </a:lnTo>
                    <a:lnTo>
                      <a:pt x="5579" y="2862"/>
                    </a:lnTo>
                    <a:lnTo>
                      <a:pt x="5577" y="2858"/>
                    </a:lnTo>
                    <a:lnTo>
                      <a:pt x="5575" y="2854"/>
                    </a:lnTo>
                    <a:lnTo>
                      <a:pt x="5573" y="2851"/>
                    </a:lnTo>
                    <a:lnTo>
                      <a:pt x="5572" y="2848"/>
                    </a:lnTo>
                    <a:lnTo>
                      <a:pt x="5569" y="2844"/>
                    </a:lnTo>
                    <a:lnTo>
                      <a:pt x="5567" y="2841"/>
                    </a:lnTo>
                    <a:lnTo>
                      <a:pt x="5564" y="2837"/>
                    </a:lnTo>
                    <a:lnTo>
                      <a:pt x="5561" y="2834"/>
                    </a:lnTo>
                    <a:lnTo>
                      <a:pt x="5559" y="2831"/>
                    </a:lnTo>
                    <a:lnTo>
                      <a:pt x="5556" y="2828"/>
                    </a:lnTo>
                    <a:lnTo>
                      <a:pt x="5553" y="2825"/>
                    </a:lnTo>
                    <a:lnTo>
                      <a:pt x="5550" y="2823"/>
                    </a:lnTo>
                    <a:lnTo>
                      <a:pt x="5547" y="2820"/>
                    </a:lnTo>
                    <a:lnTo>
                      <a:pt x="5543" y="2817"/>
                    </a:lnTo>
                    <a:lnTo>
                      <a:pt x="5540" y="2815"/>
                    </a:lnTo>
                    <a:lnTo>
                      <a:pt x="5536" y="2812"/>
                    </a:lnTo>
                    <a:lnTo>
                      <a:pt x="5533" y="2811"/>
                    </a:lnTo>
                    <a:lnTo>
                      <a:pt x="5530" y="2809"/>
                    </a:lnTo>
                    <a:lnTo>
                      <a:pt x="5526" y="2807"/>
                    </a:lnTo>
                    <a:lnTo>
                      <a:pt x="5522" y="2805"/>
                    </a:lnTo>
                    <a:lnTo>
                      <a:pt x="5519" y="2804"/>
                    </a:lnTo>
                    <a:lnTo>
                      <a:pt x="5515" y="2802"/>
                    </a:lnTo>
                    <a:lnTo>
                      <a:pt x="5511" y="2801"/>
                    </a:lnTo>
                    <a:lnTo>
                      <a:pt x="5507" y="2800"/>
                    </a:lnTo>
                    <a:lnTo>
                      <a:pt x="5503" y="2799"/>
                    </a:lnTo>
                    <a:lnTo>
                      <a:pt x="5499" y="2798"/>
                    </a:lnTo>
                    <a:lnTo>
                      <a:pt x="5495" y="2797"/>
                    </a:lnTo>
                    <a:lnTo>
                      <a:pt x="5491" y="2797"/>
                    </a:lnTo>
                    <a:lnTo>
                      <a:pt x="5487" y="2796"/>
                    </a:lnTo>
                    <a:lnTo>
                      <a:pt x="5483" y="2796"/>
                    </a:lnTo>
                    <a:close/>
                    <a:moveTo>
                      <a:pt x="3507" y="6387"/>
                    </a:moveTo>
                    <a:lnTo>
                      <a:pt x="2424" y="6387"/>
                    </a:lnTo>
                    <a:lnTo>
                      <a:pt x="2418" y="6402"/>
                    </a:lnTo>
                    <a:lnTo>
                      <a:pt x="2410" y="6422"/>
                    </a:lnTo>
                    <a:lnTo>
                      <a:pt x="2403" y="6443"/>
                    </a:lnTo>
                    <a:lnTo>
                      <a:pt x="2397" y="6464"/>
                    </a:lnTo>
                    <a:lnTo>
                      <a:pt x="2392" y="6485"/>
                    </a:lnTo>
                    <a:lnTo>
                      <a:pt x="2387" y="6507"/>
                    </a:lnTo>
                    <a:lnTo>
                      <a:pt x="2384" y="6528"/>
                    </a:lnTo>
                    <a:lnTo>
                      <a:pt x="2381" y="6550"/>
                    </a:lnTo>
                    <a:lnTo>
                      <a:pt x="2379" y="6572"/>
                    </a:lnTo>
                    <a:lnTo>
                      <a:pt x="2377" y="6594"/>
                    </a:lnTo>
                    <a:lnTo>
                      <a:pt x="2377" y="6616"/>
                    </a:lnTo>
                    <a:lnTo>
                      <a:pt x="2377" y="6638"/>
                    </a:lnTo>
                    <a:lnTo>
                      <a:pt x="2379" y="6660"/>
                    </a:lnTo>
                    <a:lnTo>
                      <a:pt x="2381" y="6682"/>
                    </a:lnTo>
                    <a:lnTo>
                      <a:pt x="2384" y="6703"/>
                    </a:lnTo>
                    <a:lnTo>
                      <a:pt x="2387" y="6725"/>
                    </a:lnTo>
                    <a:lnTo>
                      <a:pt x="2392" y="6746"/>
                    </a:lnTo>
                    <a:lnTo>
                      <a:pt x="2397" y="6767"/>
                    </a:lnTo>
                    <a:lnTo>
                      <a:pt x="2403" y="6788"/>
                    </a:lnTo>
                    <a:lnTo>
                      <a:pt x="2410" y="6809"/>
                    </a:lnTo>
                    <a:lnTo>
                      <a:pt x="2418" y="6830"/>
                    </a:lnTo>
                    <a:lnTo>
                      <a:pt x="2426" y="6850"/>
                    </a:lnTo>
                    <a:lnTo>
                      <a:pt x="2436" y="6870"/>
                    </a:lnTo>
                    <a:lnTo>
                      <a:pt x="2446" y="6890"/>
                    </a:lnTo>
                    <a:lnTo>
                      <a:pt x="2457" y="6910"/>
                    </a:lnTo>
                    <a:lnTo>
                      <a:pt x="2468" y="6929"/>
                    </a:lnTo>
                    <a:lnTo>
                      <a:pt x="2480" y="6947"/>
                    </a:lnTo>
                    <a:lnTo>
                      <a:pt x="2493" y="6965"/>
                    </a:lnTo>
                    <a:lnTo>
                      <a:pt x="2506" y="6983"/>
                    </a:lnTo>
                    <a:lnTo>
                      <a:pt x="2520" y="7000"/>
                    </a:lnTo>
                    <a:lnTo>
                      <a:pt x="2535" y="7016"/>
                    </a:lnTo>
                    <a:lnTo>
                      <a:pt x="2550" y="7032"/>
                    </a:lnTo>
                    <a:lnTo>
                      <a:pt x="2566" y="7047"/>
                    </a:lnTo>
                    <a:lnTo>
                      <a:pt x="2582" y="7062"/>
                    </a:lnTo>
                    <a:lnTo>
                      <a:pt x="2599" y="7076"/>
                    </a:lnTo>
                    <a:lnTo>
                      <a:pt x="2616" y="7089"/>
                    </a:lnTo>
                    <a:lnTo>
                      <a:pt x="2634" y="7102"/>
                    </a:lnTo>
                    <a:lnTo>
                      <a:pt x="2653" y="7114"/>
                    </a:lnTo>
                    <a:lnTo>
                      <a:pt x="2671" y="7125"/>
                    </a:lnTo>
                    <a:lnTo>
                      <a:pt x="2690" y="7136"/>
                    </a:lnTo>
                    <a:lnTo>
                      <a:pt x="2710" y="7146"/>
                    </a:lnTo>
                    <a:lnTo>
                      <a:pt x="2730" y="7155"/>
                    </a:lnTo>
                    <a:lnTo>
                      <a:pt x="2750" y="7163"/>
                    </a:lnTo>
                    <a:lnTo>
                      <a:pt x="2771" y="7171"/>
                    </a:lnTo>
                    <a:lnTo>
                      <a:pt x="2792" y="7178"/>
                    </a:lnTo>
                    <a:lnTo>
                      <a:pt x="2813" y="7184"/>
                    </a:lnTo>
                    <a:lnTo>
                      <a:pt x="2834" y="7189"/>
                    </a:lnTo>
                    <a:lnTo>
                      <a:pt x="2856" y="7194"/>
                    </a:lnTo>
                    <a:lnTo>
                      <a:pt x="2878" y="7197"/>
                    </a:lnTo>
                    <a:lnTo>
                      <a:pt x="2899" y="7200"/>
                    </a:lnTo>
                    <a:lnTo>
                      <a:pt x="2921" y="7202"/>
                    </a:lnTo>
                    <a:lnTo>
                      <a:pt x="2943" y="7204"/>
                    </a:lnTo>
                    <a:lnTo>
                      <a:pt x="2965" y="7204"/>
                    </a:lnTo>
                    <a:lnTo>
                      <a:pt x="2987" y="7204"/>
                    </a:lnTo>
                    <a:lnTo>
                      <a:pt x="3009" y="7202"/>
                    </a:lnTo>
                    <a:lnTo>
                      <a:pt x="3031" y="7200"/>
                    </a:lnTo>
                    <a:lnTo>
                      <a:pt x="3053" y="7197"/>
                    </a:lnTo>
                    <a:lnTo>
                      <a:pt x="3074" y="7194"/>
                    </a:lnTo>
                    <a:lnTo>
                      <a:pt x="3096" y="7189"/>
                    </a:lnTo>
                    <a:lnTo>
                      <a:pt x="3117" y="7184"/>
                    </a:lnTo>
                    <a:lnTo>
                      <a:pt x="3138" y="7178"/>
                    </a:lnTo>
                    <a:lnTo>
                      <a:pt x="3159" y="7171"/>
                    </a:lnTo>
                    <a:lnTo>
                      <a:pt x="3180" y="7163"/>
                    </a:lnTo>
                    <a:lnTo>
                      <a:pt x="3200" y="7155"/>
                    </a:lnTo>
                    <a:lnTo>
                      <a:pt x="3220" y="7146"/>
                    </a:lnTo>
                    <a:lnTo>
                      <a:pt x="3240" y="7136"/>
                    </a:lnTo>
                    <a:lnTo>
                      <a:pt x="3259" y="7126"/>
                    </a:lnTo>
                    <a:lnTo>
                      <a:pt x="3277" y="7114"/>
                    </a:lnTo>
                    <a:lnTo>
                      <a:pt x="3296" y="7102"/>
                    </a:lnTo>
                    <a:lnTo>
                      <a:pt x="3314" y="7089"/>
                    </a:lnTo>
                    <a:lnTo>
                      <a:pt x="3331" y="7076"/>
                    </a:lnTo>
                    <a:lnTo>
                      <a:pt x="3348" y="7062"/>
                    </a:lnTo>
                    <a:lnTo>
                      <a:pt x="3365" y="7047"/>
                    </a:lnTo>
                    <a:lnTo>
                      <a:pt x="3381" y="7032"/>
                    </a:lnTo>
                    <a:lnTo>
                      <a:pt x="3396" y="7016"/>
                    </a:lnTo>
                    <a:lnTo>
                      <a:pt x="3411" y="6999"/>
                    </a:lnTo>
                    <a:lnTo>
                      <a:pt x="3425" y="6982"/>
                    </a:lnTo>
                    <a:lnTo>
                      <a:pt x="3438" y="6965"/>
                    </a:lnTo>
                    <a:lnTo>
                      <a:pt x="3451" y="6947"/>
                    </a:lnTo>
                    <a:lnTo>
                      <a:pt x="3463" y="6928"/>
                    </a:lnTo>
                    <a:lnTo>
                      <a:pt x="3474" y="6910"/>
                    </a:lnTo>
                    <a:lnTo>
                      <a:pt x="3485" y="6891"/>
                    </a:lnTo>
                    <a:lnTo>
                      <a:pt x="3495" y="6871"/>
                    </a:lnTo>
                    <a:lnTo>
                      <a:pt x="3504" y="6851"/>
                    </a:lnTo>
                    <a:lnTo>
                      <a:pt x="3512" y="6831"/>
                    </a:lnTo>
                    <a:lnTo>
                      <a:pt x="3520" y="6810"/>
                    </a:lnTo>
                    <a:lnTo>
                      <a:pt x="3527" y="6789"/>
                    </a:lnTo>
                    <a:lnTo>
                      <a:pt x="3533" y="6768"/>
                    </a:lnTo>
                    <a:lnTo>
                      <a:pt x="3538" y="6747"/>
                    </a:lnTo>
                    <a:lnTo>
                      <a:pt x="3543" y="6725"/>
                    </a:lnTo>
                    <a:lnTo>
                      <a:pt x="3546" y="6703"/>
                    </a:lnTo>
                    <a:lnTo>
                      <a:pt x="3549" y="6682"/>
                    </a:lnTo>
                    <a:lnTo>
                      <a:pt x="3551" y="6660"/>
                    </a:lnTo>
                    <a:lnTo>
                      <a:pt x="3553" y="6638"/>
                    </a:lnTo>
                    <a:lnTo>
                      <a:pt x="3553" y="6616"/>
                    </a:lnTo>
                    <a:lnTo>
                      <a:pt x="3553" y="6594"/>
                    </a:lnTo>
                    <a:lnTo>
                      <a:pt x="3551" y="6572"/>
                    </a:lnTo>
                    <a:lnTo>
                      <a:pt x="3549" y="6550"/>
                    </a:lnTo>
                    <a:lnTo>
                      <a:pt x="3546" y="6528"/>
                    </a:lnTo>
                    <a:lnTo>
                      <a:pt x="3543" y="6507"/>
                    </a:lnTo>
                    <a:lnTo>
                      <a:pt x="3538" y="6485"/>
                    </a:lnTo>
                    <a:lnTo>
                      <a:pt x="3533" y="6464"/>
                    </a:lnTo>
                    <a:lnTo>
                      <a:pt x="3527" y="6443"/>
                    </a:lnTo>
                    <a:lnTo>
                      <a:pt x="3520" y="6422"/>
                    </a:lnTo>
                    <a:lnTo>
                      <a:pt x="3512" y="6401"/>
                    </a:lnTo>
                    <a:lnTo>
                      <a:pt x="3507" y="638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16" name="Group 15">
            <a:extLst>
              <a:ext uri="{FF2B5EF4-FFF2-40B4-BE49-F238E27FC236}">
                <a16:creationId xmlns:a16="http://schemas.microsoft.com/office/drawing/2014/main" id="{90A3D4E6-D058-4E5E-948D-D56E0F9D18CE}"/>
              </a:ext>
            </a:extLst>
          </p:cNvPr>
          <p:cNvGrpSpPr/>
          <p:nvPr/>
        </p:nvGrpSpPr>
        <p:grpSpPr>
          <a:xfrm>
            <a:off x="294968" y="4535704"/>
            <a:ext cx="612000" cy="612952"/>
            <a:chOff x="294968" y="2170177"/>
            <a:chExt cx="612000" cy="612952"/>
          </a:xfrm>
        </p:grpSpPr>
        <p:sp>
          <p:nvSpPr>
            <p:cNvPr id="17" name="Oval 16">
              <a:extLst>
                <a:ext uri="{FF2B5EF4-FFF2-40B4-BE49-F238E27FC236}">
                  <a16:creationId xmlns:a16="http://schemas.microsoft.com/office/drawing/2014/main" id="{E0F0F88C-2026-435B-B65D-F141B110889A}"/>
                </a:ext>
              </a:extLst>
            </p:cNvPr>
            <p:cNvSpPr/>
            <p:nvPr>
              <p:custDataLst>
                <p:tags r:id="rId13"/>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18" name="Group 17">
              <a:extLst>
                <a:ext uri="{FF2B5EF4-FFF2-40B4-BE49-F238E27FC236}">
                  <a16:creationId xmlns:a16="http://schemas.microsoft.com/office/drawing/2014/main" id="{DA605F0D-6A0E-4197-A93C-F7518D9E828D}"/>
                </a:ext>
              </a:extLst>
            </p:cNvPr>
            <p:cNvGrpSpPr/>
            <p:nvPr/>
          </p:nvGrpSpPr>
          <p:grpSpPr>
            <a:xfrm>
              <a:off x="393300" y="2269156"/>
              <a:ext cx="415335" cy="414994"/>
              <a:chOff x="7491762" y="2660110"/>
              <a:chExt cx="633600" cy="633600"/>
            </a:xfrm>
          </p:grpSpPr>
          <p:sp>
            <p:nvSpPr>
              <p:cNvPr id="320" name="Google Shape;641;p7"/>
              <p:cNvSpPr/>
              <p:nvPr/>
            </p:nvSpPr>
            <p:spPr>
              <a:xfrm>
                <a:off x="7491762" y="2660110"/>
                <a:ext cx="633600" cy="633600"/>
              </a:xfrm>
              <a:custGeom>
                <a:avLst/>
                <a:gdLst/>
                <a:ahLst/>
                <a:cxnLst/>
                <a:rect l="l" t="t" r="r" b="b"/>
                <a:pathLst>
                  <a:path w="10000" h="10000" extrusionOk="0">
                    <a:moveTo>
                      <a:pt x="3246" y="3929"/>
                    </a:moveTo>
                    <a:lnTo>
                      <a:pt x="2892" y="3575"/>
                    </a:lnTo>
                    <a:lnTo>
                      <a:pt x="2879" y="3560"/>
                    </a:lnTo>
                    <a:lnTo>
                      <a:pt x="2868" y="3544"/>
                    </a:lnTo>
                    <a:lnTo>
                      <a:pt x="2859" y="3526"/>
                    </a:lnTo>
                    <a:lnTo>
                      <a:pt x="2853" y="3508"/>
                    </a:lnTo>
                    <a:lnTo>
                      <a:pt x="2849" y="3489"/>
                    </a:lnTo>
                    <a:lnTo>
                      <a:pt x="2848" y="3469"/>
                    </a:lnTo>
                    <a:lnTo>
                      <a:pt x="2849" y="3449"/>
                    </a:lnTo>
                    <a:lnTo>
                      <a:pt x="2853" y="3430"/>
                    </a:lnTo>
                    <a:lnTo>
                      <a:pt x="2859" y="3412"/>
                    </a:lnTo>
                    <a:lnTo>
                      <a:pt x="2868" y="3394"/>
                    </a:lnTo>
                    <a:lnTo>
                      <a:pt x="2879" y="3378"/>
                    </a:lnTo>
                    <a:lnTo>
                      <a:pt x="2892" y="3363"/>
                    </a:lnTo>
                    <a:lnTo>
                      <a:pt x="2907" y="3350"/>
                    </a:lnTo>
                    <a:lnTo>
                      <a:pt x="2923" y="3339"/>
                    </a:lnTo>
                    <a:lnTo>
                      <a:pt x="2941" y="3330"/>
                    </a:lnTo>
                    <a:lnTo>
                      <a:pt x="2959" y="3324"/>
                    </a:lnTo>
                    <a:lnTo>
                      <a:pt x="2978" y="3320"/>
                    </a:lnTo>
                    <a:lnTo>
                      <a:pt x="2998" y="3319"/>
                    </a:lnTo>
                    <a:lnTo>
                      <a:pt x="3018" y="3320"/>
                    </a:lnTo>
                    <a:lnTo>
                      <a:pt x="3037" y="3324"/>
                    </a:lnTo>
                    <a:lnTo>
                      <a:pt x="3055" y="3330"/>
                    </a:lnTo>
                    <a:lnTo>
                      <a:pt x="3073" y="3339"/>
                    </a:lnTo>
                    <a:lnTo>
                      <a:pt x="3089" y="3350"/>
                    </a:lnTo>
                    <a:lnTo>
                      <a:pt x="3104" y="3363"/>
                    </a:lnTo>
                    <a:lnTo>
                      <a:pt x="3342" y="3601"/>
                    </a:lnTo>
                    <a:lnTo>
                      <a:pt x="3825" y="3020"/>
                    </a:lnTo>
                    <a:lnTo>
                      <a:pt x="3838" y="3006"/>
                    </a:lnTo>
                    <a:lnTo>
                      <a:pt x="3853" y="2994"/>
                    </a:lnTo>
                    <a:lnTo>
                      <a:pt x="3870" y="2983"/>
                    </a:lnTo>
                    <a:lnTo>
                      <a:pt x="3888" y="2975"/>
                    </a:lnTo>
                    <a:lnTo>
                      <a:pt x="3907" y="2970"/>
                    </a:lnTo>
                    <a:lnTo>
                      <a:pt x="3926" y="2967"/>
                    </a:lnTo>
                    <a:lnTo>
                      <a:pt x="3946" y="2966"/>
                    </a:lnTo>
                    <a:lnTo>
                      <a:pt x="3965" y="2968"/>
                    </a:lnTo>
                    <a:lnTo>
                      <a:pt x="3984" y="2973"/>
                    </a:lnTo>
                    <a:lnTo>
                      <a:pt x="4003" y="2980"/>
                    </a:lnTo>
                    <a:lnTo>
                      <a:pt x="4020" y="2989"/>
                    </a:lnTo>
                    <a:lnTo>
                      <a:pt x="4036" y="3001"/>
                    </a:lnTo>
                    <a:lnTo>
                      <a:pt x="4050" y="3014"/>
                    </a:lnTo>
                    <a:lnTo>
                      <a:pt x="4062" y="3029"/>
                    </a:lnTo>
                    <a:lnTo>
                      <a:pt x="4073" y="3046"/>
                    </a:lnTo>
                    <a:lnTo>
                      <a:pt x="4081" y="3064"/>
                    </a:lnTo>
                    <a:lnTo>
                      <a:pt x="4086" y="3083"/>
                    </a:lnTo>
                    <a:lnTo>
                      <a:pt x="4089" y="3102"/>
                    </a:lnTo>
                    <a:lnTo>
                      <a:pt x="4090" y="3122"/>
                    </a:lnTo>
                    <a:lnTo>
                      <a:pt x="4088" y="3141"/>
                    </a:lnTo>
                    <a:lnTo>
                      <a:pt x="4083" y="3160"/>
                    </a:lnTo>
                    <a:lnTo>
                      <a:pt x="4076" y="3179"/>
                    </a:lnTo>
                    <a:lnTo>
                      <a:pt x="4067" y="3196"/>
                    </a:lnTo>
                    <a:lnTo>
                      <a:pt x="4055" y="3212"/>
                    </a:lnTo>
                    <a:lnTo>
                      <a:pt x="3467" y="3919"/>
                    </a:lnTo>
                    <a:lnTo>
                      <a:pt x="3454" y="3933"/>
                    </a:lnTo>
                    <a:lnTo>
                      <a:pt x="3439" y="3945"/>
                    </a:lnTo>
                    <a:lnTo>
                      <a:pt x="3423" y="3955"/>
                    </a:lnTo>
                    <a:lnTo>
                      <a:pt x="3406" y="3963"/>
                    </a:lnTo>
                    <a:lnTo>
                      <a:pt x="3387" y="3969"/>
                    </a:lnTo>
                    <a:lnTo>
                      <a:pt x="3368" y="3972"/>
                    </a:lnTo>
                    <a:lnTo>
                      <a:pt x="3349" y="3973"/>
                    </a:lnTo>
                    <a:lnTo>
                      <a:pt x="3330" y="3971"/>
                    </a:lnTo>
                    <a:lnTo>
                      <a:pt x="3311" y="3967"/>
                    </a:lnTo>
                    <a:lnTo>
                      <a:pt x="3293" y="3961"/>
                    </a:lnTo>
                    <a:lnTo>
                      <a:pt x="3276" y="3952"/>
                    </a:lnTo>
                    <a:lnTo>
                      <a:pt x="3260" y="3942"/>
                    </a:lnTo>
                    <a:lnTo>
                      <a:pt x="3246" y="392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21" name="Google Shape;642;p7"/>
              <p:cNvSpPr/>
              <p:nvPr/>
            </p:nvSpPr>
            <p:spPr>
              <a:xfrm>
                <a:off x="7491762" y="2660110"/>
                <a:ext cx="633600" cy="633600"/>
              </a:xfrm>
              <a:custGeom>
                <a:avLst/>
                <a:gdLst/>
                <a:ahLst/>
                <a:cxnLst/>
                <a:rect l="l" t="t" r="r" b="b"/>
                <a:pathLst>
                  <a:path w="10000" h="10000" extrusionOk="0">
                    <a:moveTo>
                      <a:pt x="2578" y="1102"/>
                    </a:moveTo>
                    <a:lnTo>
                      <a:pt x="2604" y="1101"/>
                    </a:lnTo>
                    <a:lnTo>
                      <a:pt x="2614" y="1101"/>
                    </a:lnTo>
                    <a:lnTo>
                      <a:pt x="2640" y="1100"/>
                    </a:lnTo>
                    <a:lnTo>
                      <a:pt x="2645" y="1100"/>
                    </a:lnTo>
                    <a:lnTo>
                      <a:pt x="7355" y="1100"/>
                    </a:lnTo>
                    <a:lnTo>
                      <a:pt x="7360" y="1100"/>
                    </a:lnTo>
                    <a:lnTo>
                      <a:pt x="7386" y="1101"/>
                    </a:lnTo>
                    <a:lnTo>
                      <a:pt x="7396" y="1101"/>
                    </a:lnTo>
                    <a:lnTo>
                      <a:pt x="7422" y="1102"/>
                    </a:lnTo>
                    <a:lnTo>
                      <a:pt x="7432" y="1103"/>
                    </a:lnTo>
                    <a:lnTo>
                      <a:pt x="7458" y="1106"/>
                    </a:lnTo>
                    <a:lnTo>
                      <a:pt x="7467" y="1107"/>
                    </a:lnTo>
                    <a:lnTo>
                      <a:pt x="7493" y="1110"/>
                    </a:lnTo>
                    <a:lnTo>
                      <a:pt x="7503" y="1112"/>
                    </a:lnTo>
                    <a:lnTo>
                      <a:pt x="7529" y="1116"/>
                    </a:lnTo>
                    <a:lnTo>
                      <a:pt x="7538" y="1118"/>
                    </a:lnTo>
                    <a:lnTo>
                      <a:pt x="7564" y="1123"/>
                    </a:lnTo>
                    <a:lnTo>
                      <a:pt x="7573" y="1125"/>
                    </a:lnTo>
                    <a:lnTo>
                      <a:pt x="7598" y="1132"/>
                    </a:lnTo>
                    <a:lnTo>
                      <a:pt x="7607" y="1134"/>
                    </a:lnTo>
                    <a:lnTo>
                      <a:pt x="7633" y="1141"/>
                    </a:lnTo>
                    <a:lnTo>
                      <a:pt x="7642" y="1144"/>
                    </a:lnTo>
                    <a:lnTo>
                      <a:pt x="7667" y="1152"/>
                    </a:lnTo>
                    <a:lnTo>
                      <a:pt x="7675" y="1156"/>
                    </a:lnTo>
                    <a:lnTo>
                      <a:pt x="7700" y="1165"/>
                    </a:lnTo>
                    <a:lnTo>
                      <a:pt x="7709" y="1168"/>
                    </a:lnTo>
                    <a:lnTo>
                      <a:pt x="7733" y="1178"/>
                    </a:lnTo>
                    <a:lnTo>
                      <a:pt x="7742" y="1182"/>
                    </a:lnTo>
                    <a:lnTo>
                      <a:pt x="7766" y="1193"/>
                    </a:lnTo>
                    <a:lnTo>
                      <a:pt x="7774" y="1197"/>
                    </a:lnTo>
                    <a:lnTo>
                      <a:pt x="7798" y="1209"/>
                    </a:lnTo>
                    <a:lnTo>
                      <a:pt x="7806" y="1214"/>
                    </a:lnTo>
                    <a:lnTo>
                      <a:pt x="7829" y="1226"/>
                    </a:lnTo>
                    <a:lnTo>
                      <a:pt x="7837" y="1231"/>
                    </a:lnTo>
                    <a:lnTo>
                      <a:pt x="7860" y="1245"/>
                    </a:lnTo>
                    <a:lnTo>
                      <a:pt x="7868" y="1250"/>
                    </a:lnTo>
                    <a:lnTo>
                      <a:pt x="7890" y="1264"/>
                    </a:lnTo>
                    <a:lnTo>
                      <a:pt x="7897" y="1269"/>
                    </a:lnTo>
                    <a:lnTo>
                      <a:pt x="7919" y="1285"/>
                    </a:lnTo>
                    <a:lnTo>
                      <a:pt x="7926" y="1290"/>
                    </a:lnTo>
                    <a:lnTo>
                      <a:pt x="7947" y="1306"/>
                    </a:lnTo>
                    <a:lnTo>
                      <a:pt x="7955" y="1312"/>
                    </a:lnTo>
                    <a:lnTo>
                      <a:pt x="7975" y="1329"/>
                    </a:lnTo>
                    <a:lnTo>
                      <a:pt x="7982" y="1335"/>
                    </a:lnTo>
                    <a:lnTo>
                      <a:pt x="8002" y="1352"/>
                    </a:lnTo>
                    <a:lnTo>
                      <a:pt x="8008" y="1358"/>
                    </a:lnTo>
                    <a:lnTo>
                      <a:pt x="8027" y="1377"/>
                    </a:lnTo>
                    <a:lnTo>
                      <a:pt x="8034" y="1383"/>
                    </a:lnTo>
                    <a:lnTo>
                      <a:pt x="8052" y="1402"/>
                    </a:lnTo>
                    <a:lnTo>
                      <a:pt x="8059" y="1409"/>
                    </a:lnTo>
                    <a:lnTo>
                      <a:pt x="8076" y="1428"/>
                    </a:lnTo>
                    <a:lnTo>
                      <a:pt x="8082" y="1435"/>
                    </a:lnTo>
                    <a:lnTo>
                      <a:pt x="8099" y="1456"/>
                    </a:lnTo>
                    <a:lnTo>
                      <a:pt x="8105" y="1463"/>
                    </a:lnTo>
                    <a:lnTo>
                      <a:pt x="8121" y="1484"/>
                    </a:lnTo>
                    <a:lnTo>
                      <a:pt x="8127" y="1491"/>
                    </a:lnTo>
                    <a:lnTo>
                      <a:pt x="8142" y="1513"/>
                    </a:lnTo>
                    <a:lnTo>
                      <a:pt x="8148" y="1521"/>
                    </a:lnTo>
                    <a:lnTo>
                      <a:pt x="8162" y="1543"/>
                    </a:lnTo>
                    <a:lnTo>
                      <a:pt x="8167" y="1551"/>
                    </a:lnTo>
                    <a:lnTo>
                      <a:pt x="8181" y="1574"/>
                    </a:lnTo>
                    <a:lnTo>
                      <a:pt x="8186" y="1583"/>
                    </a:lnTo>
                    <a:lnTo>
                      <a:pt x="8199" y="1606"/>
                    </a:lnTo>
                    <a:lnTo>
                      <a:pt x="8203" y="1614"/>
                    </a:lnTo>
                    <a:lnTo>
                      <a:pt x="8215" y="1638"/>
                    </a:lnTo>
                    <a:lnTo>
                      <a:pt x="8219" y="1646"/>
                    </a:lnTo>
                    <a:lnTo>
                      <a:pt x="8230" y="1670"/>
                    </a:lnTo>
                    <a:lnTo>
                      <a:pt x="8234" y="1679"/>
                    </a:lnTo>
                    <a:lnTo>
                      <a:pt x="8244" y="1703"/>
                    </a:lnTo>
                    <a:lnTo>
                      <a:pt x="8247" y="1712"/>
                    </a:lnTo>
                    <a:lnTo>
                      <a:pt x="8256" y="1737"/>
                    </a:lnTo>
                    <a:lnTo>
                      <a:pt x="8259" y="1746"/>
                    </a:lnTo>
                    <a:lnTo>
                      <a:pt x="8268" y="1771"/>
                    </a:lnTo>
                    <a:lnTo>
                      <a:pt x="8270" y="1780"/>
                    </a:lnTo>
                    <a:lnTo>
                      <a:pt x="8278" y="1805"/>
                    </a:lnTo>
                    <a:lnTo>
                      <a:pt x="8280" y="1814"/>
                    </a:lnTo>
                    <a:lnTo>
                      <a:pt x="8286" y="1839"/>
                    </a:lnTo>
                    <a:lnTo>
                      <a:pt x="8288" y="1848"/>
                    </a:lnTo>
                    <a:lnTo>
                      <a:pt x="8294" y="1874"/>
                    </a:lnTo>
                    <a:lnTo>
                      <a:pt x="8295" y="1883"/>
                    </a:lnTo>
                    <a:lnTo>
                      <a:pt x="8300" y="1909"/>
                    </a:lnTo>
                    <a:lnTo>
                      <a:pt x="8301" y="1918"/>
                    </a:lnTo>
                    <a:lnTo>
                      <a:pt x="8305" y="1945"/>
                    </a:lnTo>
                    <a:lnTo>
                      <a:pt x="8306" y="1954"/>
                    </a:lnTo>
                    <a:lnTo>
                      <a:pt x="8308" y="1980"/>
                    </a:lnTo>
                    <a:lnTo>
                      <a:pt x="8309" y="1989"/>
                    </a:lnTo>
                    <a:lnTo>
                      <a:pt x="8310" y="2016"/>
                    </a:lnTo>
                    <a:lnTo>
                      <a:pt x="8310" y="2025"/>
                    </a:lnTo>
                    <a:lnTo>
                      <a:pt x="8311" y="2051"/>
                    </a:lnTo>
                    <a:lnTo>
                      <a:pt x="8311" y="2056"/>
                    </a:lnTo>
                    <a:lnTo>
                      <a:pt x="8311" y="7944"/>
                    </a:lnTo>
                    <a:lnTo>
                      <a:pt x="8311" y="7949"/>
                    </a:lnTo>
                    <a:lnTo>
                      <a:pt x="8310" y="7975"/>
                    </a:lnTo>
                    <a:lnTo>
                      <a:pt x="8310" y="7984"/>
                    </a:lnTo>
                    <a:lnTo>
                      <a:pt x="8309" y="8011"/>
                    </a:lnTo>
                    <a:lnTo>
                      <a:pt x="8308" y="8020"/>
                    </a:lnTo>
                    <a:lnTo>
                      <a:pt x="8306" y="8046"/>
                    </a:lnTo>
                    <a:lnTo>
                      <a:pt x="8305" y="8055"/>
                    </a:lnTo>
                    <a:lnTo>
                      <a:pt x="8301" y="8082"/>
                    </a:lnTo>
                    <a:lnTo>
                      <a:pt x="8300" y="8091"/>
                    </a:lnTo>
                    <a:lnTo>
                      <a:pt x="8295" y="8117"/>
                    </a:lnTo>
                    <a:lnTo>
                      <a:pt x="8294" y="8126"/>
                    </a:lnTo>
                    <a:lnTo>
                      <a:pt x="8288" y="8152"/>
                    </a:lnTo>
                    <a:lnTo>
                      <a:pt x="8286" y="8161"/>
                    </a:lnTo>
                    <a:lnTo>
                      <a:pt x="8280" y="8186"/>
                    </a:lnTo>
                    <a:lnTo>
                      <a:pt x="8278" y="8195"/>
                    </a:lnTo>
                    <a:lnTo>
                      <a:pt x="8270" y="8220"/>
                    </a:lnTo>
                    <a:lnTo>
                      <a:pt x="8268" y="8229"/>
                    </a:lnTo>
                    <a:lnTo>
                      <a:pt x="8259" y="8254"/>
                    </a:lnTo>
                    <a:lnTo>
                      <a:pt x="8256" y="8263"/>
                    </a:lnTo>
                    <a:lnTo>
                      <a:pt x="8247" y="8288"/>
                    </a:lnTo>
                    <a:lnTo>
                      <a:pt x="8244" y="8297"/>
                    </a:lnTo>
                    <a:lnTo>
                      <a:pt x="8234" y="8321"/>
                    </a:lnTo>
                    <a:lnTo>
                      <a:pt x="8230" y="8330"/>
                    </a:lnTo>
                    <a:lnTo>
                      <a:pt x="8219" y="8354"/>
                    </a:lnTo>
                    <a:lnTo>
                      <a:pt x="8215" y="8362"/>
                    </a:lnTo>
                    <a:lnTo>
                      <a:pt x="8203" y="8386"/>
                    </a:lnTo>
                    <a:lnTo>
                      <a:pt x="8199" y="8394"/>
                    </a:lnTo>
                    <a:lnTo>
                      <a:pt x="8186" y="8417"/>
                    </a:lnTo>
                    <a:lnTo>
                      <a:pt x="8181" y="8426"/>
                    </a:lnTo>
                    <a:lnTo>
                      <a:pt x="8167" y="8449"/>
                    </a:lnTo>
                    <a:lnTo>
                      <a:pt x="8162" y="8457"/>
                    </a:lnTo>
                    <a:lnTo>
                      <a:pt x="8148" y="8479"/>
                    </a:lnTo>
                    <a:lnTo>
                      <a:pt x="8142" y="8487"/>
                    </a:lnTo>
                    <a:lnTo>
                      <a:pt x="8127" y="8509"/>
                    </a:lnTo>
                    <a:lnTo>
                      <a:pt x="8121" y="8516"/>
                    </a:lnTo>
                    <a:lnTo>
                      <a:pt x="8105" y="8537"/>
                    </a:lnTo>
                    <a:lnTo>
                      <a:pt x="8099" y="8544"/>
                    </a:lnTo>
                    <a:lnTo>
                      <a:pt x="8082" y="8565"/>
                    </a:lnTo>
                    <a:lnTo>
                      <a:pt x="8076" y="8572"/>
                    </a:lnTo>
                    <a:lnTo>
                      <a:pt x="8059" y="8591"/>
                    </a:lnTo>
                    <a:lnTo>
                      <a:pt x="8052" y="8598"/>
                    </a:lnTo>
                    <a:lnTo>
                      <a:pt x="8034" y="8617"/>
                    </a:lnTo>
                    <a:lnTo>
                      <a:pt x="8027" y="8623"/>
                    </a:lnTo>
                    <a:lnTo>
                      <a:pt x="8008" y="8642"/>
                    </a:lnTo>
                    <a:lnTo>
                      <a:pt x="8002" y="8648"/>
                    </a:lnTo>
                    <a:lnTo>
                      <a:pt x="7982" y="8665"/>
                    </a:lnTo>
                    <a:lnTo>
                      <a:pt x="7975" y="8671"/>
                    </a:lnTo>
                    <a:lnTo>
                      <a:pt x="7955" y="8688"/>
                    </a:lnTo>
                    <a:lnTo>
                      <a:pt x="7947" y="8694"/>
                    </a:lnTo>
                    <a:lnTo>
                      <a:pt x="7926" y="8710"/>
                    </a:lnTo>
                    <a:lnTo>
                      <a:pt x="7919" y="8715"/>
                    </a:lnTo>
                    <a:lnTo>
                      <a:pt x="7897" y="8731"/>
                    </a:lnTo>
                    <a:lnTo>
                      <a:pt x="7890" y="8736"/>
                    </a:lnTo>
                    <a:lnTo>
                      <a:pt x="7868" y="8750"/>
                    </a:lnTo>
                    <a:lnTo>
                      <a:pt x="7860" y="8755"/>
                    </a:lnTo>
                    <a:lnTo>
                      <a:pt x="7837" y="8769"/>
                    </a:lnTo>
                    <a:lnTo>
                      <a:pt x="7829" y="8774"/>
                    </a:lnTo>
                    <a:lnTo>
                      <a:pt x="7806" y="8786"/>
                    </a:lnTo>
                    <a:lnTo>
                      <a:pt x="7798" y="8791"/>
                    </a:lnTo>
                    <a:lnTo>
                      <a:pt x="7774" y="8803"/>
                    </a:lnTo>
                    <a:lnTo>
                      <a:pt x="7766" y="8807"/>
                    </a:lnTo>
                    <a:lnTo>
                      <a:pt x="7742" y="8818"/>
                    </a:lnTo>
                    <a:lnTo>
                      <a:pt x="7733" y="8822"/>
                    </a:lnTo>
                    <a:lnTo>
                      <a:pt x="7709" y="8832"/>
                    </a:lnTo>
                    <a:lnTo>
                      <a:pt x="7700" y="8835"/>
                    </a:lnTo>
                    <a:lnTo>
                      <a:pt x="7675" y="8844"/>
                    </a:lnTo>
                    <a:lnTo>
                      <a:pt x="7667" y="8848"/>
                    </a:lnTo>
                    <a:lnTo>
                      <a:pt x="7642" y="8856"/>
                    </a:lnTo>
                    <a:lnTo>
                      <a:pt x="7633" y="8859"/>
                    </a:lnTo>
                    <a:lnTo>
                      <a:pt x="7607" y="8866"/>
                    </a:lnTo>
                    <a:lnTo>
                      <a:pt x="7598" y="8868"/>
                    </a:lnTo>
                    <a:lnTo>
                      <a:pt x="7573" y="8875"/>
                    </a:lnTo>
                    <a:lnTo>
                      <a:pt x="7564" y="8877"/>
                    </a:lnTo>
                    <a:lnTo>
                      <a:pt x="7538" y="8882"/>
                    </a:lnTo>
                    <a:lnTo>
                      <a:pt x="7529" y="8884"/>
                    </a:lnTo>
                    <a:lnTo>
                      <a:pt x="7503" y="8888"/>
                    </a:lnTo>
                    <a:lnTo>
                      <a:pt x="7493" y="8890"/>
                    </a:lnTo>
                    <a:lnTo>
                      <a:pt x="7467" y="8893"/>
                    </a:lnTo>
                    <a:lnTo>
                      <a:pt x="7458" y="8894"/>
                    </a:lnTo>
                    <a:lnTo>
                      <a:pt x="7432" y="8897"/>
                    </a:lnTo>
                    <a:lnTo>
                      <a:pt x="7422" y="8898"/>
                    </a:lnTo>
                    <a:lnTo>
                      <a:pt x="7396" y="8899"/>
                    </a:lnTo>
                    <a:lnTo>
                      <a:pt x="7386" y="8899"/>
                    </a:lnTo>
                    <a:lnTo>
                      <a:pt x="7360" y="8900"/>
                    </a:lnTo>
                    <a:lnTo>
                      <a:pt x="7355" y="8900"/>
                    </a:lnTo>
                    <a:lnTo>
                      <a:pt x="2645" y="8900"/>
                    </a:lnTo>
                    <a:lnTo>
                      <a:pt x="2640" y="8900"/>
                    </a:lnTo>
                    <a:lnTo>
                      <a:pt x="2614" y="8899"/>
                    </a:lnTo>
                    <a:lnTo>
                      <a:pt x="2604" y="8899"/>
                    </a:lnTo>
                    <a:lnTo>
                      <a:pt x="2578" y="8898"/>
                    </a:lnTo>
                    <a:lnTo>
                      <a:pt x="2568" y="8897"/>
                    </a:lnTo>
                    <a:lnTo>
                      <a:pt x="2542" y="8894"/>
                    </a:lnTo>
                    <a:lnTo>
                      <a:pt x="2533" y="8893"/>
                    </a:lnTo>
                    <a:lnTo>
                      <a:pt x="2507" y="8890"/>
                    </a:lnTo>
                    <a:lnTo>
                      <a:pt x="2497" y="8888"/>
                    </a:lnTo>
                    <a:lnTo>
                      <a:pt x="2471" y="8884"/>
                    </a:lnTo>
                    <a:lnTo>
                      <a:pt x="2462" y="8882"/>
                    </a:lnTo>
                    <a:lnTo>
                      <a:pt x="2436" y="8877"/>
                    </a:lnTo>
                    <a:lnTo>
                      <a:pt x="2427" y="8875"/>
                    </a:lnTo>
                    <a:lnTo>
                      <a:pt x="2402" y="8868"/>
                    </a:lnTo>
                    <a:lnTo>
                      <a:pt x="2393" y="8866"/>
                    </a:lnTo>
                    <a:lnTo>
                      <a:pt x="2367" y="8859"/>
                    </a:lnTo>
                    <a:lnTo>
                      <a:pt x="2358" y="8856"/>
                    </a:lnTo>
                    <a:lnTo>
                      <a:pt x="2333" y="8848"/>
                    </a:lnTo>
                    <a:lnTo>
                      <a:pt x="2325" y="8844"/>
                    </a:lnTo>
                    <a:lnTo>
                      <a:pt x="2300" y="8835"/>
                    </a:lnTo>
                    <a:lnTo>
                      <a:pt x="2291" y="8832"/>
                    </a:lnTo>
                    <a:lnTo>
                      <a:pt x="2267" y="8822"/>
                    </a:lnTo>
                    <a:lnTo>
                      <a:pt x="2258" y="8818"/>
                    </a:lnTo>
                    <a:lnTo>
                      <a:pt x="2234" y="8807"/>
                    </a:lnTo>
                    <a:lnTo>
                      <a:pt x="2226" y="8803"/>
                    </a:lnTo>
                    <a:lnTo>
                      <a:pt x="2202" y="8791"/>
                    </a:lnTo>
                    <a:lnTo>
                      <a:pt x="2194" y="8786"/>
                    </a:lnTo>
                    <a:lnTo>
                      <a:pt x="2171" y="8774"/>
                    </a:lnTo>
                    <a:lnTo>
                      <a:pt x="2163" y="8769"/>
                    </a:lnTo>
                    <a:lnTo>
                      <a:pt x="2140" y="8755"/>
                    </a:lnTo>
                    <a:lnTo>
                      <a:pt x="2132" y="8750"/>
                    </a:lnTo>
                    <a:lnTo>
                      <a:pt x="2110" y="8736"/>
                    </a:lnTo>
                    <a:lnTo>
                      <a:pt x="2103" y="8731"/>
                    </a:lnTo>
                    <a:lnTo>
                      <a:pt x="2081" y="8715"/>
                    </a:lnTo>
                    <a:lnTo>
                      <a:pt x="2074" y="8710"/>
                    </a:lnTo>
                    <a:lnTo>
                      <a:pt x="2053" y="8694"/>
                    </a:lnTo>
                    <a:lnTo>
                      <a:pt x="2045" y="8688"/>
                    </a:lnTo>
                    <a:lnTo>
                      <a:pt x="2025" y="8671"/>
                    </a:lnTo>
                    <a:lnTo>
                      <a:pt x="2018" y="8665"/>
                    </a:lnTo>
                    <a:lnTo>
                      <a:pt x="1998" y="8648"/>
                    </a:lnTo>
                    <a:lnTo>
                      <a:pt x="1992" y="8642"/>
                    </a:lnTo>
                    <a:lnTo>
                      <a:pt x="1973" y="8623"/>
                    </a:lnTo>
                    <a:lnTo>
                      <a:pt x="1966" y="8617"/>
                    </a:lnTo>
                    <a:lnTo>
                      <a:pt x="1948" y="8598"/>
                    </a:lnTo>
                    <a:lnTo>
                      <a:pt x="1941" y="8591"/>
                    </a:lnTo>
                    <a:lnTo>
                      <a:pt x="1924" y="8572"/>
                    </a:lnTo>
                    <a:lnTo>
                      <a:pt x="1918" y="8565"/>
                    </a:lnTo>
                    <a:lnTo>
                      <a:pt x="1901" y="8544"/>
                    </a:lnTo>
                    <a:lnTo>
                      <a:pt x="1895" y="8537"/>
                    </a:lnTo>
                    <a:lnTo>
                      <a:pt x="1879" y="8516"/>
                    </a:lnTo>
                    <a:lnTo>
                      <a:pt x="1873" y="8509"/>
                    </a:lnTo>
                    <a:lnTo>
                      <a:pt x="1858" y="8487"/>
                    </a:lnTo>
                    <a:lnTo>
                      <a:pt x="1852" y="8479"/>
                    </a:lnTo>
                    <a:lnTo>
                      <a:pt x="1838" y="8457"/>
                    </a:lnTo>
                    <a:lnTo>
                      <a:pt x="1833" y="8449"/>
                    </a:lnTo>
                    <a:lnTo>
                      <a:pt x="1819" y="8426"/>
                    </a:lnTo>
                    <a:lnTo>
                      <a:pt x="1814" y="8417"/>
                    </a:lnTo>
                    <a:lnTo>
                      <a:pt x="1801" y="8394"/>
                    </a:lnTo>
                    <a:lnTo>
                      <a:pt x="1797" y="8386"/>
                    </a:lnTo>
                    <a:lnTo>
                      <a:pt x="1785" y="8362"/>
                    </a:lnTo>
                    <a:lnTo>
                      <a:pt x="1781" y="8354"/>
                    </a:lnTo>
                    <a:lnTo>
                      <a:pt x="1770" y="8330"/>
                    </a:lnTo>
                    <a:lnTo>
                      <a:pt x="1766" y="8321"/>
                    </a:lnTo>
                    <a:lnTo>
                      <a:pt x="1756" y="8297"/>
                    </a:lnTo>
                    <a:lnTo>
                      <a:pt x="1753" y="8288"/>
                    </a:lnTo>
                    <a:lnTo>
                      <a:pt x="1744" y="8263"/>
                    </a:lnTo>
                    <a:lnTo>
                      <a:pt x="1741" y="8254"/>
                    </a:lnTo>
                    <a:lnTo>
                      <a:pt x="1732" y="8229"/>
                    </a:lnTo>
                    <a:lnTo>
                      <a:pt x="1730" y="8220"/>
                    </a:lnTo>
                    <a:lnTo>
                      <a:pt x="1722" y="8195"/>
                    </a:lnTo>
                    <a:lnTo>
                      <a:pt x="1720" y="8186"/>
                    </a:lnTo>
                    <a:lnTo>
                      <a:pt x="1714" y="8161"/>
                    </a:lnTo>
                    <a:lnTo>
                      <a:pt x="1712" y="8152"/>
                    </a:lnTo>
                    <a:lnTo>
                      <a:pt x="1706" y="8126"/>
                    </a:lnTo>
                    <a:lnTo>
                      <a:pt x="1705" y="8117"/>
                    </a:lnTo>
                    <a:lnTo>
                      <a:pt x="1700" y="8091"/>
                    </a:lnTo>
                    <a:lnTo>
                      <a:pt x="1699" y="8082"/>
                    </a:lnTo>
                    <a:lnTo>
                      <a:pt x="1695" y="8055"/>
                    </a:lnTo>
                    <a:lnTo>
                      <a:pt x="1694" y="8046"/>
                    </a:lnTo>
                    <a:lnTo>
                      <a:pt x="1692" y="8020"/>
                    </a:lnTo>
                    <a:lnTo>
                      <a:pt x="1691" y="8011"/>
                    </a:lnTo>
                    <a:lnTo>
                      <a:pt x="1690" y="7984"/>
                    </a:lnTo>
                    <a:lnTo>
                      <a:pt x="1690" y="7975"/>
                    </a:lnTo>
                    <a:lnTo>
                      <a:pt x="1689" y="7949"/>
                    </a:lnTo>
                    <a:lnTo>
                      <a:pt x="1689" y="7944"/>
                    </a:lnTo>
                    <a:lnTo>
                      <a:pt x="1689" y="2056"/>
                    </a:lnTo>
                    <a:lnTo>
                      <a:pt x="1689" y="2051"/>
                    </a:lnTo>
                    <a:lnTo>
                      <a:pt x="1690" y="2025"/>
                    </a:lnTo>
                    <a:lnTo>
                      <a:pt x="1690" y="2016"/>
                    </a:lnTo>
                    <a:lnTo>
                      <a:pt x="1691" y="1989"/>
                    </a:lnTo>
                    <a:lnTo>
                      <a:pt x="1692" y="1980"/>
                    </a:lnTo>
                    <a:lnTo>
                      <a:pt x="1694" y="1954"/>
                    </a:lnTo>
                    <a:lnTo>
                      <a:pt x="1695" y="1945"/>
                    </a:lnTo>
                    <a:lnTo>
                      <a:pt x="1699" y="1918"/>
                    </a:lnTo>
                    <a:lnTo>
                      <a:pt x="1700" y="1909"/>
                    </a:lnTo>
                    <a:lnTo>
                      <a:pt x="1705" y="1883"/>
                    </a:lnTo>
                    <a:lnTo>
                      <a:pt x="1706" y="1874"/>
                    </a:lnTo>
                    <a:lnTo>
                      <a:pt x="1712" y="1848"/>
                    </a:lnTo>
                    <a:lnTo>
                      <a:pt x="1714" y="1839"/>
                    </a:lnTo>
                    <a:lnTo>
                      <a:pt x="1720" y="1814"/>
                    </a:lnTo>
                    <a:lnTo>
                      <a:pt x="1722" y="1805"/>
                    </a:lnTo>
                    <a:lnTo>
                      <a:pt x="1730" y="1780"/>
                    </a:lnTo>
                    <a:lnTo>
                      <a:pt x="1732" y="1771"/>
                    </a:lnTo>
                    <a:lnTo>
                      <a:pt x="1741" y="1746"/>
                    </a:lnTo>
                    <a:lnTo>
                      <a:pt x="1744" y="1737"/>
                    </a:lnTo>
                    <a:lnTo>
                      <a:pt x="1753" y="1712"/>
                    </a:lnTo>
                    <a:lnTo>
                      <a:pt x="1756" y="1703"/>
                    </a:lnTo>
                    <a:lnTo>
                      <a:pt x="1766" y="1679"/>
                    </a:lnTo>
                    <a:lnTo>
                      <a:pt x="1770" y="1670"/>
                    </a:lnTo>
                    <a:lnTo>
                      <a:pt x="1781" y="1646"/>
                    </a:lnTo>
                    <a:lnTo>
                      <a:pt x="1785" y="1638"/>
                    </a:lnTo>
                    <a:lnTo>
                      <a:pt x="1797" y="1614"/>
                    </a:lnTo>
                    <a:lnTo>
                      <a:pt x="1801" y="1606"/>
                    </a:lnTo>
                    <a:lnTo>
                      <a:pt x="1814" y="1583"/>
                    </a:lnTo>
                    <a:lnTo>
                      <a:pt x="1819" y="1574"/>
                    </a:lnTo>
                    <a:lnTo>
                      <a:pt x="1833" y="1551"/>
                    </a:lnTo>
                    <a:lnTo>
                      <a:pt x="1838" y="1543"/>
                    </a:lnTo>
                    <a:lnTo>
                      <a:pt x="1852" y="1521"/>
                    </a:lnTo>
                    <a:lnTo>
                      <a:pt x="1858" y="1513"/>
                    </a:lnTo>
                    <a:lnTo>
                      <a:pt x="1873" y="1491"/>
                    </a:lnTo>
                    <a:lnTo>
                      <a:pt x="1879" y="1484"/>
                    </a:lnTo>
                    <a:lnTo>
                      <a:pt x="1895" y="1463"/>
                    </a:lnTo>
                    <a:lnTo>
                      <a:pt x="1901" y="1456"/>
                    </a:lnTo>
                    <a:lnTo>
                      <a:pt x="1918" y="1435"/>
                    </a:lnTo>
                    <a:lnTo>
                      <a:pt x="1924" y="1428"/>
                    </a:lnTo>
                    <a:lnTo>
                      <a:pt x="1941" y="1409"/>
                    </a:lnTo>
                    <a:lnTo>
                      <a:pt x="1948" y="1402"/>
                    </a:lnTo>
                    <a:lnTo>
                      <a:pt x="1966" y="1383"/>
                    </a:lnTo>
                    <a:lnTo>
                      <a:pt x="1973" y="1377"/>
                    </a:lnTo>
                    <a:lnTo>
                      <a:pt x="1992" y="1358"/>
                    </a:lnTo>
                    <a:lnTo>
                      <a:pt x="1998" y="1352"/>
                    </a:lnTo>
                    <a:lnTo>
                      <a:pt x="2018" y="1335"/>
                    </a:lnTo>
                    <a:lnTo>
                      <a:pt x="2025" y="1329"/>
                    </a:lnTo>
                    <a:lnTo>
                      <a:pt x="2045" y="1312"/>
                    </a:lnTo>
                    <a:lnTo>
                      <a:pt x="2053" y="1306"/>
                    </a:lnTo>
                    <a:lnTo>
                      <a:pt x="2074" y="1290"/>
                    </a:lnTo>
                    <a:lnTo>
                      <a:pt x="2081" y="1285"/>
                    </a:lnTo>
                    <a:lnTo>
                      <a:pt x="2103" y="1269"/>
                    </a:lnTo>
                    <a:lnTo>
                      <a:pt x="2110" y="1264"/>
                    </a:lnTo>
                    <a:lnTo>
                      <a:pt x="2132" y="1250"/>
                    </a:lnTo>
                    <a:lnTo>
                      <a:pt x="2140" y="1245"/>
                    </a:lnTo>
                    <a:lnTo>
                      <a:pt x="2163" y="1231"/>
                    </a:lnTo>
                    <a:lnTo>
                      <a:pt x="2171" y="1226"/>
                    </a:lnTo>
                    <a:lnTo>
                      <a:pt x="2194" y="1214"/>
                    </a:lnTo>
                    <a:lnTo>
                      <a:pt x="2202" y="1209"/>
                    </a:lnTo>
                    <a:lnTo>
                      <a:pt x="2226" y="1197"/>
                    </a:lnTo>
                    <a:lnTo>
                      <a:pt x="2234" y="1193"/>
                    </a:lnTo>
                    <a:lnTo>
                      <a:pt x="2258" y="1182"/>
                    </a:lnTo>
                    <a:lnTo>
                      <a:pt x="2267" y="1178"/>
                    </a:lnTo>
                    <a:lnTo>
                      <a:pt x="2291" y="1168"/>
                    </a:lnTo>
                    <a:lnTo>
                      <a:pt x="2300" y="1165"/>
                    </a:lnTo>
                    <a:lnTo>
                      <a:pt x="2325" y="1156"/>
                    </a:lnTo>
                    <a:lnTo>
                      <a:pt x="2333" y="1152"/>
                    </a:lnTo>
                    <a:lnTo>
                      <a:pt x="2358" y="1144"/>
                    </a:lnTo>
                    <a:lnTo>
                      <a:pt x="2367" y="1141"/>
                    </a:lnTo>
                    <a:lnTo>
                      <a:pt x="2393" y="1134"/>
                    </a:lnTo>
                    <a:lnTo>
                      <a:pt x="2402" y="1132"/>
                    </a:lnTo>
                    <a:lnTo>
                      <a:pt x="2427" y="1125"/>
                    </a:lnTo>
                    <a:lnTo>
                      <a:pt x="2436" y="1123"/>
                    </a:lnTo>
                    <a:lnTo>
                      <a:pt x="2462" y="1118"/>
                    </a:lnTo>
                    <a:lnTo>
                      <a:pt x="2471" y="1116"/>
                    </a:lnTo>
                    <a:lnTo>
                      <a:pt x="2497" y="1112"/>
                    </a:lnTo>
                    <a:lnTo>
                      <a:pt x="2507" y="1110"/>
                    </a:lnTo>
                    <a:lnTo>
                      <a:pt x="2533" y="1107"/>
                    </a:lnTo>
                    <a:lnTo>
                      <a:pt x="2542" y="1106"/>
                    </a:lnTo>
                    <a:lnTo>
                      <a:pt x="2568" y="1103"/>
                    </a:lnTo>
                    <a:lnTo>
                      <a:pt x="2578" y="1102"/>
                    </a:lnTo>
                    <a:close/>
                    <a:moveTo>
                      <a:pt x="7389" y="1601"/>
                    </a:moveTo>
                    <a:lnTo>
                      <a:pt x="7372" y="1600"/>
                    </a:lnTo>
                    <a:lnTo>
                      <a:pt x="7353" y="1600"/>
                    </a:lnTo>
                    <a:lnTo>
                      <a:pt x="2647" y="1600"/>
                    </a:lnTo>
                    <a:lnTo>
                      <a:pt x="2628" y="1600"/>
                    </a:lnTo>
                    <a:lnTo>
                      <a:pt x="2611" y="1601"/>
                    </a:lnTo>
                    <a:lnTo>
                      <a:pt x="2594" y="1603"/>
                    </a:lnTo>
                    <a:lnTo>
                      <a:pt x="2577" y="1605"/>
                    </a:lnTo>
                    <a:lnTo>
                      <a:pt x="2560" y="1608"/>
                    </a:lnTo>
                    <a:lnTo>
                      <a:pt x="2544" y="1612"/>
                    </a:lnTo>
                    <a:lnTo>
                      <a:pt x="2527" y="1616"/>
                    </a:lnTo>
                    <a:lnTo>
                      <a:pt x="2511" y="1620"/>
                    </a:lnTo>
                    <a:lnTo>
                      <a:pt x="2495" y="1626"/>
                    </a:lnTo>
                    <a:lnTo>
                      <a:pt x="2479" y="1632"/>
                    </a:lnTo>
                    <a:lnTo>
                      <a:pt x="2463" y="1638"/>
                    </a:lnTo>
                    <a:lnTo>
                      <a:pt x="2448" y="1645"/>
                    </a:lnTo>
                    <a:lnTo>
                      <a:pt x="2432" y="1653"/>
                    </a:lnTo>
                    <a:lnTo>
                      <a:pt x="2417" y="1661"/>
                    </a:lnTo>
                    <a:lnTo>
                      <a:pt x="2403" y="1670"/>
                    </a:lnTo>
                    <a:lnTo>
                      <a:pt x="2388" y="1680"/>
                    </a:lnTo>
                    <a:lnTo>
                      <a:pt x="2374" y="1690"/>
                    </a:lnTo>
                    <a:lnTo>
                      <a:pt x="2360" y="1700"/>
                    </a:lnTo>
                    <a:lnTo>
                      <a:pt x="2347" y="1711"/>
                    </a:lnTo>
                    <a:lnTo>
                      <a:pt x="2334" y="1723"/>
                    </a:lnTo>
                    <a:lnTo>
                      <a:pt x="2322" y="1734"/>
                    </a:lnTo>
                    <a:lnTo>
                      <a:pt x="2310" y="1747"/>
                    </a:lnTo>
                    <a:lnTo>
                      <a:pt x="2299" y="1759"/>
                    </a:lnTo>
                    <a:lnTo>
                      <a:pt x="2288" y="1772"/>
                    </a:lnTo>
                    <a:lnTo>
                      <a:pt x="2277" y="1786"/>
                    </a:lnTo>
                    <a:lnTo>
                      <a:pt x="2267" y="1800"/>
                    </a:lnTo>
                    <a:lnTo>
                      <a:pt x="2258" y="1814"/>
                    </a:lnTo>
                    <a:lnTo>
                      <a:pt x="2250" y="1828"/>
                    </a:lnTo>
                    <a:lnTo>
                      <a:pt x="2242" y="1843"/>
                    </a:lnTo>
                    <a:lnTo>
                      <a:pt x="2234" y="1858"/>
                    </a:lnTo>
                    <a:lnTo>
                      <a:pt x="2227" y="1874"/>
                    </a:lnTo>
                    <a:lnTo>
                      <a:pt x="2220" y="1889"/>
                    </a:lnTo>
                    <a:lnTo>
                      <a:pt x="2214" y="1905"/>
                    </a:lnTo>
                    <a:lnTo>
                      <a:pt x="2209" y="1921"/>
                    </a:lnTo>
                    <a:lnTo>
                      <a:pt x="2204" y="1938"/>
                    </a:lnTo>
                    <a:lnTo>
                      <a:pt x="2200" y="1954"/>
                    </a:lnTo>
                    <a:lnTo>
                      <a:pt x="2197" y="1971"/>
                    </a:lnTo>
                    <a:lnTo>
                      <a:pt x="2194" y="1988"/>
                    </a:lnTo>
                    <a:lnTo>
                      <a:pt x="2192" y="2004"/>
                    </a:lnTo>
                    <a:lnTo>
                      <a:pt x="2190" y="2022"/>
                    </a:lnTo>
                    <a:lnTo>
                      <a:pt x="2189" y="2039"/>
                    </a:lnTo>
                    <a:lnTo>
                      <a:pt x="2189" y="2058"/>
                    </a:lnTo>
                    <a:lnTo>
                      <a:pt x="2189" y="7942"/>
                    </a:lnTo>
                    <a:lnTo>
                      <a:pt x="2189" y="7961"/>
                    </a:lnTo>
                    <a:lnTo>
                      <a:pt x="2190" y="7978"/>
                    </a:lnTo>
                    <a:lnTo>
                      <a:pt x="2192" y="7996"/>
                    </a:lnTo>
                    <a:lnTo>
                      <a:pt x="2194" y="8012"/>
                    </a:lnTo>
                    <a:lnTo>
                      <a:pt x="2197" y="8029"/>
                    </a:lnTo>
                    <a:lnTo>
                      <a:pt x="2200" y="8046"/>
                    </a:lnTo>
                    <a:lnTo>
                      <a:pt x="2204" y="8062"/>
                    </a:lnTo>
                    <a:lnTo>
                      <a:pt x="2209" y="8079"/>
                    </a:lnTo>
                    <a:lnTo>
                      <a:pt x="2214" y="8095"/>
                    </a:lnTo>
                    <a:lnTo>
                      <a:pt x="2220" y="8111"/>
                    </a:lnTo>
                    <a:lnTo>
                      <a:pt x="2227" y="8126"/>
                    </a:lnTo>
                    <a:lnTo>
                      <a:pt x="2234" y="8142"/>
                    </a:lnTo>
                    <a:lnTo>
                      <a:pt x="2242" y="8157"/>
                    </a:lnTo>
                    <a:lnTo>
                      <a:pt x="2250" y="8172"/>
                    </a:lnTo>
                    <a:lnTo>
                      <a:pt x="2258" y="8186"/>
                    </a:lnTo>
                    <a:lnTo>
                      <a:pt x="2267" y="8200"/>
                    </a:lnTo>
                    <a:lnTo>
                      <a:pt x="2277" y="8214"/>
                    </a:lnTo>
                    <a:lnTo>
                      <a:pt x="2288" y="8228"/>
                    </a:lnTo>
                    <a:lnTo>
                      <a:pt x="2299" y="8241"/>
                    </a:lnTo>
                    <a:lnTo>
                      <a:pt x="2310" y="8253"/>
                    </a:lnTo>
                    <a:lnTo>
                      <a:pt x="2322" y="8266"/>
                    </a:lnTo>
                    <a:lnTo>
                      <a:pt x="2334" y="8277"/>
                    </a:lnTo>
                    <a:lnTo>
                      <a:pt x="2347" y="8289"/>
                    </a:lnTo>
                    <a:lnTo>
                      <a:pt x="2360" y="8300"/>
                    </a:lnTo>
                    <a:lnTo>
                      <a:pt x="2374" y="8310"/>
                    </a:lnTo>
                    <a:lnTo>
                      <a:pt x="2388" y="8320"/>
                    </a:lnTo>
                    <a:lnTo>
                      <a:pt x="2403" y="8330"/>
                    </a:lnTo>
                    <a:lnTo>
                      <a:pt x="2417" y="8339"/>
                    </a:lnTo>
                    <a:lnTo>
                      <a:pt x="2432" y="8347"/>
                    </a:lnTo>
                    <a:lnTo>
                      <a:pt x="2448" y="8355"/>
                    </a:lnTo>
                    <a:lnTo>
                      <a:pt x="2463" y="8362"/>
                    </a:lnTo>
                    <a:lnTo>
                      <a:pt x="2479" y="8368"/>
                    </a:lnTo>
                    <a:lnTo>
                      <a:pt x="2495" y="8374"/>
                    </a:lnTo>
                    <a:lnTo>
                      <a:pt x="2511" y="8380"/>
                    </a:lnTo>
                    <a:lnTo>
                      <a:pt x="2527" y="8384"/>
                    </a:lnTo>
                    <a:lnTo>
                      <a:pt x="2544" y="8388"/>
                    </a:lnTo>
                    <a:lnTo>
                      <a:pt x="2560" y="8392"/>
                    </a:lnTo>
                    <a:lnTo>
                      <a:pt x="2577" y="8395"/>
                    </a:lnTo>
                    <a:lnTo>
                      <a:pt x="2594" y="8397"/>
                    </a:lnTo>
                    <a:lnTo>
                      <a:pt x="2611" y="8399"/>
                    </a:lnTo>
                    <a:lnTo>
                      <a:pt x="2628" y="8400"/>
                    </a:lnTo>
                    <a:lnTo>
                      <a:pt x="2647" y="8400"/>
                    </a:lnTo>
                    <a:lnTo>
                      <a:pt x="2815" y="8400"/>
                    </a:lnTo>
                    <a:lnTo>
                      <a:pt x="2814" y="8400"/>
                    </a:lnTo>
                    <a:lnTo>
                      <a:pt x="2806" y="8395"/>
                    </a:lnTo>
                    <a:lnTo>
                      <a:pt x="2806" y="8395"/>
                    </a:lnTo>
                    <a:lnTo>
                      <a:pt x="2798" y="8390"/>
                    </a:lnTo>
                    <a:lnTo>
                      <a:pt x="2793" y="8387"/>
                    </a:lnTo>
                    <a:lnTo>
                      <a:pt x="2785" y="8382"/>
                    </a:lnTo>
                    <a:lnTo>
                      <a:pt x="2780" y="8379"/>
                    </a:lnTo>
                    <a:lnTo>
                      <a:pt x="2773" y="8374"/>
                    </a:lnTo>
                    <a:lnTo>
                      <a:pt x="2768" y="8371"/>
                    </a:lnTo>
                    <a:lnTo>
                      <a:pt x="2761" y="8365"/>
                    </a:lnTo>
                    <a:lnTo>
                      <a:pt x="2757" y="8362"/>
                    </a:lnTo>
                    <a:lnTo>
                      <a:pt x="2750" y="8356"/>
                    </a:lnTo>
                    <a:lnTo>
                      <a:pt x="2746" y="8352"/>
                    </a:lnTo>
                    <a:lnTo>
                      <a:pt x="2739" y="8346"/>
                    </a:lnTo>
                    <a:lnTo>
                      <a:pt x="2735" y="8343"/>
                    </a:lnTo>
                    <a:lnTo>
                      <a:pt x="2728" y="8337"/>
                    </a:lnTo>
                    <a:lnTo>
                      <a:pt x="2724" y="8332"/>
                    </a:lnTo>
                    <a:lnTo>
                      <a:pt x="2718" y="8326"/>
                    </a:lnTo>
                    <a:lnTo>
                      <a:pt x="2714" y="8322"/>
                    </a:lnTo>
                    <a:lnTo>
                      <a:pt x="2708" y="8315"/>
                    </a:lnTo>
                    <a:lnTo>
                      <a:pt x="2705" y="8311"/>
                    </a:lnTo>
                    <a:lnTo>
                      <a:pt x="2699" y="8304"/>
                    </a:lnTo>
                    <a:lnTo>
                      <a:pt x="2695" y="8300"/>
                    </a:lnTo>
                    <a:lnTo>
                      <a:pt x="2690" y="8293"/>
                    </a:lnTo>
                    <a:lnTo>
                      <a:pt x="2687" y="8289"/>
                    </a:lnTo>
                    <a:lnTo>
                      <a:pt x="2682" y="8281"/>
                    </a:lnTo>
                    <a:lnTo>
                      <a:pt x="2678" y="8277"/>
                    </a:lnTo>
                    <a:lnTo>
                      <a:pt x="2673" y="8269"/>
                    </a:lnTo>
                    <a:lnTo>
                      <a:pt x="2670" y="8265"/>
                    </a:lnTo>
                    <a:lnTo>
                      <a:pt x="2666" y="8257"/>
                    </a:lnTo>
                    <a:lnTo>
                      <a:pt x="2662" y="8250"/>
                    </a:lnTo>
                    <a:lnTo>
                      <a:pt x="2658" y="8242"/>
                    </a:lnTo>
                    <a:lnTo>
                      <a:pt x="2655" y="8237"/>
                    </a:lnTo>
                    <a:lnTo>
                      <a:pt x="2651" y="8229"/>
                    </a:lnTo>
                    <a:lnTo>
                      <a:pt x="2649" y="8225"/>
                    </a:lnTo>
                    <a:lnTo>
                      <a:pt x="2645" y="8217"/>
                    </a:lnTo>
                    <a:lnTo>
                      <a:pt x="2643" y="8212"/>
                    </a:lnTo>
                    <a:lnTo>
                      <a:pt x="2640" y="8204"/>
                    </a:lnTo>
                    <a:lnTo>
                      <a:pt x="2638" y="8199"/>
                    </a:lnTo>
                    <a:lnTo>
                      <a:pt x="2635" y="8190"/>
                    </a:lnTo>
                    <a:lnTo>
                      <a:pt x="2633" y="8185"/>
                    </a:lnTo>
                    <a:lnTo>
                      <a:pt x="2631" y="8177"/>
                    </a:lnTo>
                    <a:lnTo>
                      <a:pt x="2629" y="8172"/>
                    </a:lnTo>
                    <a:lnTo>
                      <a:pt x="2627" y="8163"/>
                    </a:lnTo>
                    <a:lnTo>
                      <a:pt x="2625" y="8158"/>
                    </a:lnTo>
                    <a:lnTo>
                      <a:pt x="2623" y="8150"/>
                    </a:lnTo>
                    <a:lnTo>
                      <a:pt x="2622" y="8144"/>
                    </a:lnTo>
                    <a:lnTo>
                      <a:pt x="2620" y="8136"/>
                    </a:lnTo>
                    <a:lnTo>
                      <a:pt x="2619" y="8130"/>
                    </a:lnTo>
                    <a:lnTo>
                      <a:pt x="2618" y="8122"/>
                    </a:lnTo>
                    <a:lnTo>
                      <a:pt x="2617" y="8116"/>
                    </a:lnTo>
                    <a:lnTo>
                      <a:pt x="2616" y="8107"/>
                    </a:lnTo>
                    <a:lnTo>
                      <a:pt x="2615" y="8102"/>
                    </a:lnTo>
                    <a:lnTo>
                      <a:pt x="2614" y="8093"/>
                    </a:lnTo>
                    <a:lnTo>
                      <a:pt x="2614" y="8087"/>
                    </a:lnTo>
                    <a:lnTo>
                      <a:pt x="2613" y="8078"/>
                    </a:lnTo>
                    <a:lnTo>
                      <a:pt x="2613" y="8073"/>
                    </a:lnTo>
                    <a:lnTo>
                      <a:pt x="2613" y="8064"/>
                    </a:lnTo>
                    <a:lnTo>
                      <a:pt x="2613" y="8061"/>
                    </a:lnTo>
                    <a:lnTo>
                      <a:pt x="2613" y="7355"/>
                    </a:lnTo>
                    <a:lnTo>
                      <a:pt x="2613" y="7352"/>
                    </a:lnTo>
                    <a:lnTo>
                      <a:pt x="2613" y="7343"/>
                    </a:lnTo>
                    <a:lnTo>
                      <a:pt x="2613" y="7338"/>
                    </a:lnTo>
                    <a:lnTo>
                      <a:pt x="2614" y="7329"/>
                    </a:lnTo>
                    <a:lnTo>
                      <a:pt x="2614" y="7323"/>
                    </a:lnTo>
                    <a:lnTo>
                      <a:pt x="2615" y="7315"/>
                    </a:lnTo>
                    <a:lnTo>
                      <a:pt x="2616" y="7309"/>
                    </a:lnTo>
                    <a:lnTo>
                      <a:pt x="2617" y="7300"/>
                    </a:lnTo>
                    <a:lnTo>
                      <a:pt x="2618" y="7295"/>
                    </a:lnTo>
                    <a:lnTo>
                      <a:pt x="2619" y="7286"/>
                    </a:lnTo>
                    <a:lnTo>
                      <a:pt x="2620" y="7281"/>
                    </a:lnTo>
                    <a:lnTo>
                      <a:pt x="2622" y="7272"/>
                    </a:lnTo>
                    <a:lnTo>
                      <a:pt x="2623" y="7267"/>
                    </a:lnTo>
                    <a:lnTo>
                      <a:pt x="2625" y="7258"/>
                    </a:lnTo>
                    <a:lnTo>
                      <a:pt x="2627" y="7253"/>
                    </a:lnTo>
                    <a:lnTo>
                      <a:pt x="2629" y="7245"/>
                    </a:lnTo>
                    <a:lnTo>
                      <a:pt x="2631" y="7240"/>
                    </a:lnTo>
                    <a:lnTo>
                      <a:pt x="2633" y="7231"/>
                    </a:lnTo>
                    <a:lnTo>
                      <a:pt x="2635" y="7226"/>
                    </a:lnTo>
                    <a:lnTo>
                      <a:pt x="2638" y="7218"/>
                    </a:lnTo>
                    <a:lnTo>
                      <a:pt x="2640" y="7213"/>
                    </a:lnTo>
                    <a:lnTo>
                      <a:pt x="2643" y="7205"/>
                    </a:lnTo>
                    <a:lnTo>
                      <a:pt x="2645" y="7200"/>
                    </a:lnTo>
                    <a:lnTo>
                      <a:pt x="2649" y="7192"/>
                    </a:lnTo>
                    <a:lnTo>
                      <a:pt x="2651" y="7187"/>
                    </a:lnTo>
                    <a:lnTo>
                      <a:pt x="2655" y="7179"/>
                    </a:lnTo>
                    <a:lnTo>
                      <a:pt x="2657" y="7174"/>
                    </a:lnTo>
                    <a:lnTo>
                      <a:pt x="2662" y="7167"/>
                    </a:lnTo>
                    <a:lnTo>
                      <a:pt x="2666" y="7159"/>
                    </a:lnTo>
                    <a:lnTo>
                      <a:pt x="2671" y="7151"/>
                    </a:lnTo>
                    <a:lnTo>
                      <a:pt x="2674" y="7146"/>
                    </a:lnTo>
                    <a:lnTo>
                      <a:pt x="2679" y="7139"/>
                    </a:lnTo>
                    <a:lnTo>
                      <a:pt x="2682" y="7134"/>
                    </a:lnTo>
                    <a:lnTo>
                      <a:pt x="2687" y="7127"/>
                    </a:lnTo>
                    <a:lnTo>
                      <a:pt x="2690" y="7123"/>
                    </a:lnTo>
                    <a:lnTo>
                      <a:pt x="2696" y="7116"/>
                    </a:lnTo>
                    <a:lnTo>
                      <a:pt x="2699" y="7111"/>
                    </a:lnTo>
                    <a:lnTo>
                      <a:pt x="2705" y="7104"/>
                    </a:lnTo>
                    <a:lnTo>
                      <a:pt x="2709" y="7100"/>
                    </a:lnTo>
                    <a:lnTo>
                      <a:pt x="2715" y="7094"/>
                    </a:lnTo>
                    <a:lnTo>
                      <a:pt x="2719" y="7090"/>
                    </a:lnTo>
                    <a:lnTo>
                      <a:pt x="2725" y="7083"/>
                    </a:lnTo>
                    <a:lnTo>
                      <a:pt x="2729" y="7079"/>
                    </a:lnTo>
                    <a:lnTo>
                      <a:pt x="2735" y="7073"/>
                    </a:lnTo>
                    <a:lnTo>
                      <a:pt x="2739" y="7070"/>
                    </a:lnTo>
                    <a:lnTo>
                      <a:pt x="2746" y="7064"/>
                    </a:lnTo>
                    <a:lnTo>
                      <a:pt x="2750" y="7060"/>
                    </a:lnTo>
                    <a:lnTo>
                      <a:pt x="2757" y="7055"/>
                    </a:lnTo>
                    <a:lnTo>
                      <a:pt x="2761" y="7052"/>
                    </a:lnTo>
                    <a:lnTo>
                      <a:pt x="2768" y="7046"/>
                    </a:lnTo>
                    <a:lnTo>
                      <a:pt x="2772" y="7043"/>
                    </a:lnTo>
                    <a:lnTo>
                      <a:pt x="2779" y="7038"/>
                    </a:lnTo>
                    <a:lnTo>
                      <a:pt x="2784" y="7035"/>
                    </a:lnTo>
                    <a:lnTo>
                      <a:pt x="2791" y="7030"/>
                    </a:lnTo>
                    <a:lnTo>
                      <a:pt x="2796" y="7027"/>
                    </a:lnTo>
                    <a:lnTo>
                      <a:pt x="2803" y="7023"/>
                    </a:lnTo>
                    <a:lnTo>
                      <a:pt x="2806" y="7021"/>
                    </a:lnTo>
                    <a:lnTo>
                      <a:pt x="2814" y="7016"/>
                    </a:lnTo>
                    <a:lnTo>
                      <a:pt x="2819" y="7014"/>
                    </a:lnTo>
                    <a:lnTo>
                      <a:pt x="2827" y="7010"/>
                    </a:lnTo>
                    <a:lnTo>
                      <a:pt x="2832" y="7007"/>
                    </a:lnTo>
                    <a:lnTo>
                      <a:pt x="2840" y="7003"/>
                    </a:lnTo>
                    <a:lnTo>
                      <a:pt x="2846" y="7001"/>
                    </a:lnTo>
                    <a:lnTo>
                      <a:pt x="2854" y="6997"/>
                    </a:lnTo>
                    <a:lnTo>
                      <a:pt x="2859" y="6995"/>
                    </a:lnTo>
                    <a:lnTo>
                      <a:pt x="2867" y="6992"/>
                    </a:lnTo>
                    <a:lnTo>
                      <a:pt x="2873" y="6990"/>
                    </a:lnTo>
                    <a:lnTo>
                      <a:pt x="2881" y="6987"/>
                    </a:lnTo>
                    <a:lnTo>
                      <a:pt x="2887" y="6986"/>
                    </a:lnTo>
                    <a:lnTo>
                      <a:pt x="2895" y="6983"/>
                    </a:lnTo>
                    <a:lnTo>
                      <a:pt x="2901" y="6982"/>
                    </a:lnTo>
                    <a:lnTo>
                      <a:pt x="2909" y="6980"/>
                    </a:lnTo>
                    <a:lnTo>
                      <a:pt x="2915" y="6978"/>
                    </a:lnTo>
                    <a:lnTo>
                      <a:pt x="2923" y="6976"/>
                    </a:lnTo>
                    <a:lnTo>
                      <a:pt x="2929" y="6975"/>
                    </a:lnTo>
                    <a:lnTo>
                      <a:pt x="2937" y="6974"/>
                    </a:lnTo>
                    <a:lnTo>
                      <a:pt x="2943" y="6973"/>
                    </a:lnTo>
                    <a:lnTo>
                      <a:pt x="2952" y="6972"/>
                    </a:lnTo>
                    <a:lnTo>
                      <a:pt x="2957" y="6971"/>
                    </a:lnTo>
                    <a:lnTo>
                      <a:pt x="2966" y="6970"/>
                    </a:lnTo>
                    <a:lnTo>
                      <a:pt x="2972" y="6970"/>
                    </a:lnTo>
                    <a:lnTo>
                      <a:pt x="2981" y="6969"/>
                    </a:lnTo>
                    <a:lnTo>
                      <a:pt x="2986" y="6969"/>
                    </a:lnTo>
                    <a:lnTo>
                      <a:pt x="2995" y="6969"/>
                    </a:lnTo>
                    <a:lnTo>
                      <a:pt x="2998" y="6969"/>
                    </a:lnTo>
                    <a:lnTo>
                      <a:pt x="3705" y="6969"/>
                    </a:lnTo>
                    <a:lnTo>
                      <a:pt x="3708" y="6969"/>
                    </a:lnTo>
                    <a:lnTo>
                      <a:pt x="3717" y="6969"/>
                    </a:lnTo>
                    <a:lnTo>
                      <a:pt x="3722" y="6969"/>
                    </a:lnTo>
                    <a:lnTo>
                      <a:pt x="3731" y="6970"/>
                    </a:lnTo>
                    <a:lnTo>
                      <a:pt x="3737" y="6970"/>
                    </a:lnTo>
                    <a:lnTo>
                      <a:pt x="3746" y="6971"/>
                    </a:lnTo>
                    <a:lnTo>
                      <a:pt x="3751" y="6972"/>
                    </a:lnTo>
                    <a:lnTo>
                      <a:pt x="3760" y="6973"/>
                    </a:lnTo>
                    <a:lnTo>
                      <a:pt x="3765" y="6974"/>
                    </a:lnTo>
                    <a:lnTo>
                      <a:pt x="3774" y="6975"/>
                    </a:lnTo>
                    <a:lnTo>
                      <a:pt x="3780" y="6976"/>
                    </a:lnTo>
                    <a:lnTo>
                      <a:pt x="3788" y="6978"/>
                    </a:lnTo>
                    <a:lnTo>
                      <a:pt x="3794" y="6979"/>
                    </a:lnTo>
                    <a:lnTo>
                      <a:pt x="3802" y="6982"/>
                    </a:lnTo>
                    <a:lnTo>
                      <a:pt x="3808" y="6983"/>
                    </a:lnTo>
                    <a:lnTo>
                      <a:pt x="3816" y="6986"/>
                    </a:lnTo>
                    <a:lnTo>
                      <a:pt x="3822" y="6987"/>
                    </a:lnTo>
                    <a:lnTo>
                      <a:pt x="3830" y="6990"/>
                    </a:lnTo>
                    <a:lnTo>
                      <a:pt x="3835" y="6992"/>
                    </a:lnTo>
                    <a:lnTo>
                      <a:pt x="3844" y="6995"/>
                    </a:lnTo>
                    <a:lnTo>
                      <a:pt x="3849" y="6997"/>
                    </a:lnTo>
                    <a:lnTo>
                      <a:pt x="3857" y="7000"/>
                    </a:lnTo>
                    <a:lnTo>
                      <a:pt x="3862" y="7003"/>
                    </a:lnTo>
                    <a:lnTo>
                      <a:pt x="3870" y="7006"/>
                    </a:lnTo>
                    <a:lnTo>
                      <a:pt x="3875" y="7009"/>
                    </a:lnTo>
                    <a:lnTo>
                      <a:pt x="3883" y="7013"/>
                    </a:lnTo>
                    <a:lnTo>
                      <a:pt x="3888" y="7016"/>
                    </a:lnTo>
                    <a:lnTo>
                      <a:pt x="3896" y="7020"/>
                    </a:lnTo>
                    <a:lnTo>
                      <a:pt x="3902" y="7024"/>
                    </a:lnTo>
                    <a:lnTo>
                      <a:pt x="3910" y="7028"/>
                    </a:lnTo>
                    <a:lnTo>
                      <a:pt x="3914" y="7031"/>
                    </a:lnTo>
                    <a:lnTo>
                      <a:pt x="3921" y="7036"/>
                    </a:lnTo>
                    <a:lnTo>
                      <a:pt x="3925" y="7039"/>
                    </a:lnTo>
                    <a:lnTo>
                      <a:pt x="3932" y="7044"/>
                    </a:lnTo>
                    <a:lnTo>
                      <a:pt x="3937" y="7047"/>
                    </a:lnTo>
                    <a:lnTo>
                      <a:pt x="3943" y="7052"/>
                    </a:lnTo>
                    <a:lnTo>
                      <a:pt x="3947" y="7056"/>
                    </a:lnTo>
                    <a:lnTo>
                      <a:pt x="3954" y="7061"/>
                    </a:lnTo>
                    <a:lnTo>
                      <a:pt x="3958" y="7065"/>
                    </a:lnTo>
                    <a:lnTo>
                      <a:pt x="3965" y="7070"/>
                    </a:lnTo>
                    <a:lnTo>
                      <a:pt x="3969" y="7074"/>
                    </a:lnTo>
                    <a:lnTo>
                      <a:pt x="3975" y="7080"/>
                    </a:lnTo>
                    <a:lnTo>
                      <a:pt x="3979" y="7084"/>
                    </a:lnTo>
                    <a:lnTo>
                      <a:pt x="3985" y="7090"/>
                    </a:lnTo>
                    <a:lnTo>
                      <a:pt x="3989" y="7094"/>
                    </a:lnTo>
                    <a:lnTo>
                      <a:pt x="3994" y="7101"/>
                    </a:lnTo>
                    <a:lnTo>
                      <a:pt x="3998" y="7105"/>
                    </a:lnTo>
                    <a:lnTo>
                      <a:pt x="4004" y="7111"/>
                    </a:lnTo>
                    <a:lnTo>
                      <a:pt x="4007" y="7116"/>
                    </a:lnTo>
                    <a:lnTo>
                      <a:pt x="4013" y="7123"/>
                    </a:lnTo>
                    <a:lnTo>
                      <a:pt x="4016" y="7127"/>
                    </a:lnTo>
                    <a:lnTo>
                      <a:pt x="4021" y="7134"/>
                    </a:lnTo>
                    <a:lnTo>
                      <a:pt x="4024" y="7139"/>
                    </a:lnTo>
                    <a:lnTo>
                      <a:pt x="4029" y="7146"/>
                    </a:lnTo>
                    <a:lnTo>
                      <a:pt x="4032" y="7151"/>
                    </a:lnTo>
                    <a:lnTo>
                      <a:pt x="4037" y="7159"/>
                    </a:lnTo>
                    <a:lnTo>
                      <a:pt x="4041" y="7167"/>
                    </a:lnTo>
                    <a:lnTo>
                      <a:pt x="4046" y="7174"/>
                    </a:lnTo>
                    <a:lnTo>
                      <a:pt x="4048" y="7179"/>
                    </a:lnTo>
                    <a:lnTo>
                      <a:pt x="4052" y="7187"/>
                    </a:lnTo>
                    <a:lnTo>
                      <a:pt x="4054" y="7192"/>
                    </a:lnTo>
                    <a:lnTo>
                      <a:pt x="4058" y="7200"/>
                    </a:lnTo>
                    <a:lnTo>
                      <a:pt x="4060" y="7205"/>
                    </a:lnTo>
                    <a:lnTo>
                      <a:pt x="4063" y="7213"/>
                    </a:lnTo>
                    <a:lnTo>
                      <a:pt x="4065" y="7218"/>
                    </a:lnTo>
                    <a:lnTo>
                      <a:pt x="4068" y="7226"/>
                    </a:lnTo>
                    <a:lnTo>
                      <a:pt x="4070" y="7231"/>
                    </a:lnTo>
                    <a:lnTo>
                      <a:pt x="4072" y="7240"/>
                    </a:lnTo>
                    <a:lnTo>
                      <a:pt x="4074" y="7245"/>
                    </a:lnTo>
                    <a:lnTo>
                      <a:pt x="4076" y="7253"/>
                    </a:lnTo>
                    <a:lnTo>
                      <a:pt x="4078" y="7258"/>
                    </a:lnTo>
                    <a:lnTo>
                      <a:pt x="4080" y="7267"/>
                    </a:lnTo>
                    <a:lnTo>
                      <a:pt x="4081" y="7272"/>
                    </a:lnTo>
                    <a:lnTo>
                      <a:pt x="4083" y="7281"/>
                    </a:lnTo>
                    <a:lnTo>
                      <a:pt x="4084" y="7286"/>
                    </a:lnTo>
                    <a:lnTo>
                      <a:pt x="4085" y="7295"/>
                    </a:lnTo>
                    <a:lnTo>
                      <a:pt x="4086" y="7300"/>
                    </a:lnTo>
                    <a:lnTo>
                      <a:pt x="4087" y="7309"/>
                    </a:lnTo>
                    <a:lnTo>
                      <a:pt x="4088" y="7315"/>
                    </a:lnTo>
                    <a:lnTo>
                      <a:pt x="4089" y="7323"/>
                    </a:lnTo>
                    <a:lnTo>
                      <a:pt x="4089" y="7329"/>
                    </a:lnTo>
                    <a:lnTo>
                      <a:pt x="4090" y="7338"/>
                    </a:lnTo>
                    <a:lnTo>
                      <a:pt x="4090" y="7343"/>
                    </a:lnTo>
                    <a:lnTo>
                      <a:pt x="4090" y="7352"/>
                    </a:lnTo>
                    <a:lnTo>
                      <a:pt x="4090" y="7355"/>
                    </a:lnTo>
                    <a:lnTo>
                      <a:pt x="4090" y="8061"/>
                    </a:lnTo>
                    <a:lnTo>
                      <a:pt x="4090" y="8064"/>
                    </a:lnTo>
                    <a:lnTo>
                      <a:pt x="4090" y="8073"/>
                    </a:lnTo>
                    <a:lnTo>
                      <a:pt x="4090" y="8078"/>
                    </a:lnTo>
                    <a:lnTo>
                      <a:pt x="4089" y="8087"/>
                    </a:lnTo>
                    <a:lnTo>
                      <a:pt x="4089" y="8093"/>
                    </a:lnTo>
                    <a:lnTo>
                      <a:pt x="4088" y="8102"/>
                    </a:lnTo>
                    <a:lnTo>
                      <a:pt x="4087" y="8107"/>
                    </a:lnTo>
                    <a:lnTo>
                      <a:pt x="4086" y="8116"/>
                    </a:lnTo>
                    <a:lnTo>
                      <a:pt x="4085" y="8122"/>
                    </a:lnTo>
                    <a:lnTo>
                      <a:pt x="4084" y="8130"/>
                    </a:lnTo>
                    <a:lnTo>
                      <a:pt x="4083" y="8136"/>
                    </a:lnTo>
                    <a:lnTo>
                      <a:pt x="4081" y="8144"/>
                    </a:lnTo>
                    <a:lnTo>
                      <a:pt x="4080" y="8150"/>
                    </a:lnTo>
                    <a:lnTo>
                      <a:pt x="4078" y="8158"/>
                    </a:lnTo>
                    <a:lnTo>
                      <a:pt x="4076" y="8163"/>
                    </a:lnTo>
                    <a:lnTo>
                      <a:pt x="4074" y="8172"/>
                    </a:lnTo>
                    <a:lnTo>
                      <a:pt x="4072" y="8177"/>
                    </a:lnTo>
                    <a:lnTo>
                      <a:pt x="4070" y="8185"/>
                    </a:lnTo>
                    <a:lnTo>
                      <a:pt x="4068" y="8190"/>
                    </a:lnTo>
                    <a:lnTo>
                      <a:pt x="4065" y="8199"/>
                    </a:lnTo>
                    <a:lnTo>
                      <a:pt x="4063" y="8204"/>
                    </a:lnTo>
                    <a:lnTo>
                      <a:pt x="4060" y="8212"/>
                    </a:lnTo>
                    <a:lnTo>
                      <a:pt x="4058" y="8217"/>
                    </a:lnTo>
                    <a:lnTo>
                      <a:pt x="4054" y="8225"/>
                    </a:lnTo>
                    <a:lnTo>
                      <a:pt x="4052" y="8229"/>
                    </a:lnTo>
                    <a:lnTo>
                      <a:pt x="4048" y="8237"/>
                    </a:lnTo>
                    <a:lnTo>
                      <a:pt x="4045" y="8242"/>
                    </a:lnTo>
                    <a:lnTo>
                      <a:pt x="4041" y="8250"/>
                    </a:lnTo>
                    <a:lnTo>
                      <a:pt x="4037" y="8257"/>
                    </a:lnTo>
                    <a:lnTo>
                      <a:pt x="4033" y="8265"/>
                    </a:lnTo>
                    <a:lnTo>
                      <a:pt x="4030" y="8269"/>
                    </a:lnTo>
                    <a:lnTo>
                      <a:pt x="4025" y="8277"/>
                    </a:lnTo>
                    <a:lnTo>
                      <a:pt x="4022" y="8281"/>
                    </a:lnTo>
                    <a:lnTo>
                      <a:pt x="4016" y="8288"/>
                    </a:lnTo>
                    <a:lnTo>
                      <a:pt x="4013" y="8293"/>
                    </a:lnTo>
                    <a:lnTo>
                      <a:pt x="4008" y="8300"/>
                    </a:lnTo>
                    <a:lnTo>
                      <a:pt x="4004" y="8304"/>
                    </a:lnTo>
                    <a:lnTo>
                      <a:pt x="3999" y="8311"/>
                    </a:lnTo>
                    <a:lnTo>
                      <a:pt x="3995" y="8315"/>
                    </a:lnTo>
                    <a:lnTo>
                      <a:pt x="3989" y="8322"/>
                    </a:lnTo>
                    <a:lnTo>
                      <a:pt x="3985" y="8326"/>
                    </a:lnTo>
                    <a:lnTo>
                      <a:pt x="3979" y="8332"/>
                    </a:lnTo>
                    <a:lnTo>
                      <a:pt x="3975" y="8336"/>
                    </a:lnTo>
                    <a:lnTo>
                      <a:pt x="3969" y="8342"/>
                    </a:lnTo>
                    <a:lnTo>
                      <a:pt x="3965" y="8346"/>
                    </a:lnTo>
                    <a:lnTo>
                      <a:pt x="3958" y="8352"/>
                    </a:lnTo>
                    <a:lnTo>
                      <a:pt x="3954" y="8355"/>
                    </a:lnTo>
                    <a:lnTo>
                      <a:pt x="3947" y="8361"/>
                    </a:lnTo>
                    <a:lnTo>
                      <a:pt x="3943" y="8364"/>
                    </a:lnTo>
                    <a:lnTo>
                      <a:pt x="3936" y="8370"/>
                    </a:lnTo>
                    <a:lnTo>
                      <a:pt x="3931" y="8373"/>
                    </a:lnTo>
                    <a:lnTo>
                      <a:pt x="3924" y="8378"/>
                    </a:lnTo>
                    <a:lnTo>
                      <a:pt x="3920" y="8381"/>
                    </a:lnTo>
                    <a:lnTo>
                      <a:pt x="3912" y="8386"/>
                    </a:lnTo>
                    <a:lnTo>
                      <a:pt x="3907" y="8389"/>
                    </a:lnTo>
                    <a:lnTo>
                      <a:pt x="3900" y="8394"/>
                    </a:lnTo>
                    <a:lnTo>
                      <a:pt x="3896" y="8396"/>
                    </a:lnTo>
                    <a:lnTo>
                      <a:pt x="3889" y="8400"/>
                    </a:lnTo>
                    <a:lnTo>
                      <a:pt x="7353" y="8400"/>
                    </a:lnTo>
                    <a:lnTo>
                      <a:pt x="7372" y="8400"/>
                    </a:lnTo>
                    <a:lnTo>
                      <a:pt x="7389" y="8399"/>
                    </a:lnTo>
                    <a:lnTo>
                      <a:pt x="7406" y="8397"/>
                    </a:lnTo>
                    <a:lnTo>
                      <a:pt x="7423" y="8395"/>
                    </a:lnTo>
                    <a:lnTo>
                      <a:pt x="7440" y="8392"/>
                    </a:lnTo>
                    <a:lnTo>
                      <a:pt x="7456" y="8388"/>
                    </a:lnTo>
                    <a:lnTo>
                      <a:pt x="7473" y="8384"/>
                    </a:lnTo>
                    <a:lnTo>
                      <a:pt x="7489" y="8380"/>
                    </a:lnTo>
                    <a:lnTo>
                      <a:pt x="7505" y="8374"/>
                    </a:lnTo>
                    <a:lnTo>
                      <a:pt x="7521" y="8368"/>
                    </a:lnTo>
                    <a:lnTo>
                      <a:pt x="7537" y="8362"/>
                    </a:lnTo>
                    <a:lnTo>
                      <a:pt x="7552" y="8355"/>
                    </a:lnTo>
                    <a:lnTo>
                      <a:pt x="7568" y="8347"/>
                    </a:lnTo>
                    <a:lnTo>
                      <a:pt x="7583" y="8339"/>
                    </a:lnTo>
                    <a:lnTo>
                      <a:pt x="7597" y="8330"/>
                    </a:lnTo>
                    <a:lnTo>
                      <a:pt x="7612" y="8320"/>
                    </a:lnTo>
                    <a:lnTo>
                      <a:pt x="7626" y="8310"/>
                    </a:lnTo>
                    <a:lnTo>
                      <a:pt x="7640" y="8300"/>
                    </a:lnTo>
                    <a:lnTo>
                      <a:pt x="7653" y="8289"/>
                    </a:lnTo>
                    <a:lnTo>
                      <a:pt x="7666" y="8277"/>
                    </a:lnTo>
                    <a:lnTo>
                      <a:pt x="7678" y="8266"/>
                    </a:lnTo>
                    <a:lnTo>
                      <a:pt x="7690" y="8253"/>
                    </a:lnTo>
                    <a:lnTo>
                      <a:pt x="7701" y="8241"/>
                    </a:lnTo>
                    <a:lnTo>
                      <a:pt x="7712" y="8228"/>
                    </a:lnTo>
                    <a:lnTo>
                      <a:pt x="7723" y="8214"/>
                    </a:lnTo>
                    <a:lnTo>
                      <a:pt x="7733" y="8200"/>
                    </a:lnTo>
                    <a:lnTo>
                      <a:pt x="7742" y="8186"/>
                    </a:lnTo>
                    <a:lnTo>
                      <a:pt x="7750" y="8172"/>
                    </a:lnTo>
                    <a:lnTo>
                      <a:pt x="7758" y="8157"/>
                    </a:lnTo>
                    <a:lnTo>
                      <a:pt x="7766" y="8142"/>
                    </a:lnTo>
                    <a:lnTo>
                      <a:pt x="7773" y="8126"/>
                    </a:lnTo>
                    <a:lnTo>
                      <a:pt x="7780" y="8111"/>
                    </a:lnTo>
                    <a:lnTo>
                      <a:pt x="7786" y="8095"/>
                    </a:lnTo>
                    <a:lnTo>
                      <a:pt x="7791" y="8079"/>
                    </a:lnTo>
                    <a:lnTo>
                      <a:pt x="7796" y="8062"/>
                    </a:lnTo>
                    <a:lnTo>
                      <a:pt x="7800" y="8046"/>
                    </a:lnTo>
                    <a:lnTo>
                      <a:pt x="7803" y="8029"/>
                    </a:lnTo>
                    <a:lnTo>
                      <a:pt x="7806" y="8012"/>
                    </a:lnTo>
                    <a:lnTo>
                      <a:pt x="7808" y="7996"/>
                    </a:lnTo>
                    <a:lnTo>
                      <a:pt x="7810" y="7978"/>
                    </a:lnTo>
                    <a:lnTo>
                      <a:pt x="7811" y="7961"/>
                    </a:lnTo>
                    <a:lnTo>
                      <a:pt x="7811" y="7942"/>
                    </a:lnTo>
                    <a:lnTo>
                      <a:pt x="7811" y="2058"/>
                    </a:lnTo>
                    <a:lnTo>
                      <a:pt x="7811" y="2039"/>
                    </a:lnTo>
                    <a:lnTo>
                      <a:pt x="7810" y="2022"/>
                    </a:lnTo>
                    <a:lnTo>
                      <a:pt x="7808" y="2004"/>
                    </a:lnTo>
                    <a:lnTo>
                      <a:pt x="7806" y="1988"/>
                    </a:lnTo>
                    <a:lnTo>
                      <a:pt x="7803" y="1971"/>
                    </a:lnTo>
                    <a:lnTo>
                      <a:pt x="7800" y="1954"/>
                    </a:lnTo>
                    <a:lnTo>
                      <a:pt x="7796" y="1938"/>
                    </a:lnTo>
                    <a:lnTo>
                      <a:pt x="7791" y="1921"/>
                    </a:lnTo>
                    <a:lnTo>
                      <a:pt x="7786" y="1905"/>
                    </a:lnTo>
                    <a:lnTo>
                      <a:pt x="7780" y="1889"/>
                    </a:lnTo>
                    <a:lnTo>
                      <a:pt x="7773" y="1874"/>
                    </a:lnTo>
                    <a:lnTo>
                      <a:pt x="7766" y="1858"/>
                    </a:lnTo>
                    <a:lnTo>
                      <a:pt x="7758" y="1843"/>
                    </a:lnTo>
                    <a:lnTo>
                      <a:pt x="7750" y="1828"/>
                    </a:lnTo>
                    <a:lnTo>
                      <a:pt x="7742" y="1814"/>
                    </a:lnTo>
                    <a:lnTo>
                      <a:pt x="7733" y="1800"/>
                    </a:lnTo>
                    <a:lnTo>
                      <a:pt x="7723" y="1786"/>
                    </a:lnTo>
                    <a:lnTo>
                      <a:pt x="7712" y="1772"/>
                    </a:lnTo>
                    <a:lnTo>
                      <a:pt x="7701" y="1759"/>
                    </a:lnTo>
                    <a:lnTo>
                      <a:pt x="7690" y="1747"/>
                    </a:lnTo>
                    <a:lnTo>
                      <a:pt x="7678" y="1734"/>
                    </a:lnTo>
                    <a:lnTo>
                      <a:pt x="7666" y="1723"/>
                    </a:lnTo>
                    <a:lnTo>
                      <a:pt x="7653" y="1711"/>
                    </a:lnTo>
                    <a:lnTo>
                      <a:pt x="7640" y="1700"/>
                    </a:lnTo>
                    <a:lnTo>
                      <a:pt x="7626" y="1690"/>
                    </a:lnTo>
                    <a:lnTo>
                      <a:pt x="7612" y="1680"/>
                    </a:lnTo>
                    <a:lnTo>
                      <a:pt x="7597" y="1670"/>
                    </a:lnTo>
                    <a:lnTo>
                      <a:pt x="7583" y="1661"/>
                    </a:lnTo>
                    <a:lnTo>
                      <a:pt x="7568" y="1653"/>
                    </a:lnTo>
                    <a:lnTo>
                      <a:pt x="7552" y="1645"/>
                    </a:lnTo>
                    <a:lnTo>
                      <a:pt x="7537" y="1638"/>
                    </a:lnTo>
                    <a:lnTo>
                      <a:pt x="7521" y="1632"/>
                    </a:lnTo>
                    <a:lnTo>
                      <a:pt x="7505" y="1626"/>
                    </a:lnTo>
                    <a:lnTo>
                      <a:pt x="7489" y="1620"/>
                    </a:lnTo>
                    <a:lnTo>
                      <a:pt x="7473" y="1616"/>
                    </a:lnTo>
                    <a:lnTo>
                      <a:pt x="7456" y="1612"/>
                    </a:lnTo>
                    <a:lnTo>
                      <a:pt x="7440" y="1608"/>
                    </a:lnTo>
                    <a:lnTo>
                      <a:pt x="7423" y="1605"/>
                    </a:lnTo>
                    <a:lnTo>
                      <a:pt x="7406" y="1603"/>
                    </a:lnTo>
                    <a:lnTo>
                      <a:pt x="7389" y="1601"/>
                    </a:lnTo>
                    <a:close/>
                    <a:moveTo>
                      <a:pt x="3711" y="7269"/>
                    </a:moveTo>
                    <a:lnTo>
                      <a:pt x="3708" y="7269"/>
                    </a:lnTo>
                    <a:lnTo>
                      <a:pt x="3704" y="7269"/>
                    </a:lnTo>
                    <a:lnTo>
                      <a:pt x="2999" y="7269"/>
                    </a:lnTo>
                    <a:lnTo>
                      <a:pt x="2995" y="7269"/>
                    </a:lnTo>
                    <a:lnTo>
                      <a:pt x="2992" y="7269"/>
                    </a:lnTo>
                    <a:lnTo>
                      <a:pt x="2989" y="7270"/>
                    </a:lnTo>
                    <a:lnTo>
                      <a:pt x="2986" y="7270"/>
                    </a:lnTo>
                    <a:lnTo>
                      <a:pt x="2983" y="7270"/>
                    </a:lnTo>
                    <a:lnTo>
                      <a:pt x="2980" y="7271"/>
                    </a:lnTo>
                    <a:lnTo>
                      <a:pt x="2977" y="7272"/>
                    </a:lnTo>
                    <a:lnTo>
                      <a:pt x="2974" y="7273"/>
                    </a:lnTo>
                    <a:lnTo>
                      <a:pt x="2971" y="7274"/>
                    </a:lnTo>
                    <a:lnTo>
                      <a:pt x="2968" y="7275"/>
                    </a:lnTo>
                    <a:lnTo>
                      <a:pt x="2965" y="7276"/>
                    </a:lnTo>
                    <a:lnTo>
                      <a:pt x="2963" y="7277"/>
                    </a:lnTo>
                    <a:lnTo>
                      <a:pt x="2961" y="7278"/>
                    </a:lnTo>
                    <a:lnTo>
                      <a:pt x="2957" y="7280"/>
                    </a:lnTo>
                    <a:lnTo>
                      <a:pt x="2953" y="7283"/>
                    </a:lnTo>
                    <a:lnTo>
                      <a:pt x="2950" y="7285"/>
                    </a:lnTo>
                    <a:lnTo>
                      <a:pt x="2947" y="7287"/>
                    </a:lnTo>
                    <a:lnTo>
                      <a:pt x="2945" y="7289"/>
                    </a:lnTo>
                    <a:lnTo>
                      <a:pt x="2942" y="7291"/>
                    </a:lnTo>
                    <a:lnTo>
                      <a:pt x="2939" y="7293"/>
                    </a:lnTo>
                    <a:lnTo>
                      <a:pt x="2937" y="7295"/>
                    </a:lnTo>
                    <a:lnTo>
                      <a:pt x="2935" y="7298"/>
                    </a:lnTo>
                    <a:lnTo>
                      <a:pt x="2933" y="7300"/>
                    </a:lnTo>
                    <a:lnTo>
                      <a:pt x="2931" y="7302"/>
                    </a:lnTo>
                    <a:lnTo>
                      <a:pt x="2929" y="7305"/>
                    </a:lnTo>
                    <a:lnTo>
                      <a:pt x="2927" y="7307"/>
                    </a:lnTo>
                    <a:lnTo>
                      <a:pt x="2925" y="7310"/>
                    </a:lnTo>
                    <a:lnTo>
                      <a:pt x="2924" y="7311"/>
                    </a:lnTo>
                    <a:lnTo>
                      <a:pt x="2924" y="7313"/>
                    </a:lnTo>
                    <a:lnTo>
                      <a:pt x="2922" y="7316"/>
                    </a:lnTo>
                    <a:lnTo>
                      <a:pt x="2921" y="7319"/>
                    </a:lnTo>
                    <a:lnTo>
                      <a:pt x="2919" y="7323"/>
                    </a:lnTo>
                    <a:lnTo>
                      <a:pt x="2918" y="7326"/>
                    </a:lnTo>
                    <a:lnTo>
                      <a:pt x="2917" y="7329"/>
                    </a:lnTo>
                    <a:lnTo>
                      <a:pt x="2916" y="7332"/>
                    </a:lnTo>
                    <a:lnTo>
                      <a:pt x="2915" y="7336"/>
                    </a:lnTo>
                    <a:lnTo>
                      <a:pt x="2915" y="7339"/>
                    </a:lnTo>
                    <a:lnTo>
                      <a:pt x="2914" y="7342"/>
                    </a:lnTo>
                    <a:lnTo>
                      <a:pt x="2914" y="7346"/>
                    </a:lnTo>
                    <a:lnTo>
                      <a:pt x="2913" y="7349"/>
                    </a:lnTo>
                    <a:lnTo>
                      <a:pt x="2913" y="7352"/>
                    </a:lnTo>
                    <a:lnTo>
                      <a:pt x="2913" y="7356"/>
                    </a:lnTo>
                    <a:lnTo>
                      <a:pt x="2913" y="8060"/>
                    </a:lnTo>
                    <a:lnTo>
                      <a:pt x="2913" y="8064"/>
                    </a:lnTo>
                    <a:lnTo>
                      <a:pt x="2913" y="8068"/>
                    </a:lnTo>
                    <a:lnTo>
                      <a:pt x="2914" y="8071"/>
                    </a:lnTo>
                    <a:lnTo>
                      <a:pt x="2914" y="8074"/>
                    </a:lnTo>
                    <a:lnTo>
                      <a:pt x="2915" y="8077"/>
                    </a:lnTo>
                    <a:lnTo>
                      <a:pt x="2915" y="8081"/>
                    </a:lnTo>
                    <a:lnTo>
                      <a:pt x="2916" y="8084"/>
                    </a:lnTo>
                    <a:lnTo>
                      <a:pt x="2917" y="8087"/>
                    </a:lnTo>
                    <a:lnTo>
                      <a:pt x="2918" y="8090"/>
                    </a:lnTo>
                    <a:lnTo>
                      <a:pt x="2919" y="8093"/>
                    </a:lnTo>
                    <a:lnTo>
                      <a:pt x="2920" y="8096"/>
                    </a:lnTo>
                    <a:lnTo>
                      <a:pt x="2922" y="8100"/>
                    </a:lnTo>
                    <a:lnTo>
                      <a:pt x="2923" y="8103"/>
                    </a:lnTo>
                    <a:lnTo>
                      <a:pt x="2924" y="8105"/>
                    </a:lnTo>
                    <a:lnTo>
                      <a:pt x="2925" y="8106"/>
                    </a:lnTo>
                    <a:lnTo>
                      <a:pt x="2927" y="8109"/>
                    </a:lnTo>
                    <a:lnTo>
                      <a:pt x="2929" y="8112"/>
                    </a:lnTo>
                    <a:lnTo>
                      <a:pt x="2931" y="8114"/>
                    </a:lnTo>
                    <a:lnTo>
                      <a:pt x="2933" y="8117"/>
                    </a:lnTo>
                    <a:lnTo>
                      <a:pt x="2935" y="8119"/>
                    </a:lnTo>
                    <a:lnTo>
                      <a:pt x="2937" y="8121"/>
                    </a:lnTo>
                    <a:lnTo>
                      <a:pt x="2940" y="8124"/>
                    </a:lnTo>
                    <a:lnTo>
                      <a:pt x="2942" y="8126"/>
                    </a:lnTo>
                    <a:lnTo>
                      <a:pt x="2944" y="8128"/>
                    </a:lnTo>
                    <a:lnTo>
                      <a:pt x="2947" y="8129"/>
                    </a:lnTo>
                    <a:lnTo>
                      <a:pt x="2949" y="8131"/>
                    </a:lnTo>
                    <a:lnTo>
                      <a:pt x="2951" y="8132"/>
                    </a:lnTo>
                    <a:lnTo>
                      <a:pt x="2956" y="8135"/>
                    </a:lnTo>
                    <a:lnTo>
                      <a:pt x="2961" y="8138"/>
                    </a:lnTo>
                    <a:lnTo>
                      <a:pt x="2963" y="8139"/>
                    </a:lnTo>
                    <a:lnTo>
                      <a:pt x="2965" y="8140"/>
                    </a:lnTo>
                    <a:lnTo>
                      <a:pt x="2968" y="8141"/>
                    </a:lnTo>
                    <a:lnTo>
                      <a:pt x="2971" y="8142"/>
                    </a:lnTo>
                    <a:lnTo>
                      <a:pt x="2974" y="8143"/>
                    </a:lnTo>
                    <a:lnTo>
                      <a:pt x="2977" y="8144"/>
                    </a:lnTo>
                    <a:lnTo>
                      <a:pt x="2980" y="8145"/>
                    </a:lnTo>
                    <a:lnTo>
                      <a:pt x="2983" y="8146"/>
                    </a:lnTo>
                    <a:lnTo>
                      <a:pt x="2986" y="8146"/>
                    </a:lnTo>
                    <a:lnTo>
                      <a:pt x="2989" y="8146"/>
                    </a:lnTo>
                    <a:lnTo>
                      <a:pt x="2992" y="8147"/>
                    </a:lnTo>
                    <a:lnTo>
                      <a:pt x="2995" y="8147"/>
                    </a:lnTo>
                    <a:lnTo>
                      <a:pt x="2999" y="8147"/>
                    </a:lnTo>
                    <a:lnTo>
                      <a:pt x="3704" y="8147"/>
                    </a:lnTo>
                    <a:lnTo>
                      <a:pt x="3708" y="8147"/>
                    </a:lnTo>
                    <a:lnTo>
                      <a:pt x="3711" y="8147"/>
                    </a:lnTo>
                    <a:lnTo>
                      <a:pt x="3714" y="8146"/>
                    </a:lnTo>
                    <a:lnTo>
                      <a:pt x="3717" y="8146"/>
                    </a:lnTo>
                    <a:lnTo>
                      <a:pt x="3720" y="8145"/>
                    </a:lnTo>
                    <a:lnTo>
                      <a:pt x="3724" y="8145"/>
                    </a:lnTo>
                    <a:lnTo>
                      <a:pt x="3727" y="8144"/>
                    </a:lnTo>
                    <a:lnTo>
                      <a:pt x="3730" y="8143"/>
                    </a:lnTo>
                    <a:lnTo>
                      <a:pt x="3733" y="8142"/>
                    </a:lnTo>
                    <a:lnTo>
                      <a:pt x="3736" y="8141"/>
                    </a:lnTo>
                    <a:lnTo>
                      <a:pt x="3739" y="8140"/>
                    </a:lnTo>
                    <a:lnTo>
                      <a:pt x="3742" y="8138"/>
                    </a:lnTo>
                    <a:lnTo>
                      <a:pt x="3745" y="8137"/>
                    </a:lnTo>
                    <a:lnTo>
                      <a:pt x="3748" y="8135"/>
                    </a:lnTo>
                    <a:lnTo>
                      <a:pt x="3751" y="8133"/>
                    </a:lnTo>
                    <a:lnTo>
                      <a:pt x="3753" y="8132"/>
                    </a:lnTo>
                    <a:lnTo>
                      <a:pt x="3756" y="8130"/>
                    </a:lnTo>
                    <a:lnTo>
                      <a:pt x="3758" y="8128"/>
                    </a:lnTo>
                    <a:lnTo>
                      <a:pt x="3760" y="8126"/>
                    </a:lnTo>
                    <a:lnTo>
                      <a:pt x="3763" y="8124"/>
                    </a:lnTo>
                    <a:lnTo>
                      <a:pt x="3765" y="8122"/>
                    </a:lnTo>
                    <a:lnTo>
                      <a:pt x="3767" y="8120"/>
                    </a:lnTo>
                    <a:lnTo>
                      <a:pt x="3770" y="8117"/>
                    </a:lnTo>
                    <a:lnTo>
                      <a:pt x="3772" y="8115"/>
                    </a:lnTo>
                    <a:lnTo>
                      <a:pt x="3774" y="8112"/>
                    </a:lnTo>
                    <a:lnTo>
                      <a:pt x="3776" y="8109"/>
                    </a:lnTo>
                    <a:lnTo>
                      <a:pt x="3778" y="8106"/>
                    </a:lnTo>
                    <a:lnTo>
                      <a:pt x="3779" y="8105"/>
                    </a:lnTo>
                    <a:lnTo>
                      <a:pt x="3780" y="8103"/>
                    </a:lnTo>
                    <a:lnTo>
                      <a:pt x="3781" y="8100"/>
                    </a:lnTo>
                    <a:lnTo>
                      <a:pt x="3783" y="8096"/>
                    </a:lnTo>
                    <a:lnTo>
                      <a:pt x="3784" y="8093"/>
                    </a:lnTo>
                    <a:lnTo>
                      <a:pt x="3785" y="8090"/>
                    </a:lnTo>
                    <a:lnTo>
                      <a:pt x="3786" y="8087"/>
                    </a:lnTo>
                    <a:lnTo>
                      <a:pt x="3787" y="8084"/>
                    </a:lnTo>
                    <a:lnTo>
                      <a:pt x="3788" y="8081"/>
                    </a:lnTo>
                    <a:lnTo>
                      <a:pt x="3788" y="8077"/>
                    </a:lnTo>
                    <a:lnTo>
                      <a:pt x="3789" y="8074"/>
                    </a:lnTo>
                    <a:lnTo>
                      <a:pt x="3789" y="8071"/>
                    </a:lnTo>
                    <a:lnTo>
                      <a:pt x="3790" y="8068"/>
                    </a:lnTo>
                    <a:lnTo>
                      <a:pt x="3790" y="8064"/>
                    </a:lnTo>
                    <a:lnTo>
                      <a:pt x="3790" y="8060"/>
                    </a:lnTo>
                    <a:lnTo>
                      <a:pt x="3790" y="7356"/>
                    </a:lnTo>
                    <a:lnTo>
                      <a:pt x="3790" y="7352"/>
                    </a:lnTo>
                    <a:lnTo>
                      <a:pt x="3790" y="7349"/>
                    </a:lnTo>
                    <a:lnTo>
                      <a:pt x="3789" y="7346"/>
                    </a:lnTo>
                    <a:lnTo>
                      <a:pt x="3789" y="7342"/>
                    </a:lnTo>
                    <a:lnTo>
                      <a:pt x="3788" y="7339"/>
                    </a:lnTo>
                    <a:lnTo>
                      <a:pt x="3788" y="7336"/>
                    </a:lnTo>
                    <a:lnTo>
                      <a:pt x="3787" y="7332"/>
                    </a:lnTo>
                    <a:lnTo>
                      <a:pt x="3786" y="7329"/>
                    </a:lnTo>
                    <a:lnTo>
                      <a:pt x="3785" y="7326"/>
                    </a:lnTo>
                    <a:lnTo>
                      <a:pt x="3784" y="7323"/>
                    </a:lnTo>
                    <a:lnTo>
                      <a:pt x="3782" y="7319"/>
                    </a:lnTo>
                    <a:lnTo>
                      <a:pt x="3781" y="7316"/>
                    </a:lnTo>
                    <a:lnTo>
                      <a:pt x="3779" y="7313"/>
                    </a:lnTo>
                    <a:lnTo>
                      <a:pt x="3779" y="7311"/>
                    </a:lnTo>
                    <a:lnTo>
                      <a:pt x="3778" y="7310"/>
                    </a:lnTo>
                    <a:lnTo>
                      <a:pt x="3776" y="7307"/>
                    </a:lnTo>
                    <a:lnTo>
                      <a:pt x="3774" y="7305"/>
                    </a:lnTo>
                    <a:lnTo>
                      <a:pt x="3772" y="7302"/>
                    </a:lnTo>
                    <a:lnTo>
                      <a:pt x="3770" y="7300"/>
                    </a:lnTo>
                    <a:lnTo>
                      <a:pt x="3768" y="7297"/>
                    </a:lnTo>
                    <a:lnTo>
                      <a:pt x="3766" y="7295"/>
                    </a:lnTo>
                    <a:lnTo>
                      <a:pt x="3763" y="7293"/>
                    </a:lnTo>
                    <a:lnTo>
                      <a:pt x="3761" y="7290"/>
                    </a:lnTo>
                    <a:lnTo>
                      <a:pt x="3758" y="7288"/>
                    </a:lnTo>
                    <a:lnTo>
                      <a:pt x="3755" y="7286"/>
                    </a:lnTo>
                    <a:lnTo>
                      <a:pt x="3752" y="7284"/>
                    </a:lnTo>
                    <a:lnTo>
                      <a:pt x="3749" y="7282"/>
                    </a:lnTo>
                    <a:lnTo>
                      <a:pt x="3747" y="7280"/>
                    </a:lnTo>
                    <a:lnTo>
                      <a:pt x="3745" y="7279"/>
                    </a:lnTo>
                    <a:lnTo>
                      <a:pt x="3742" y="7278"/>
                    </a:lnTo>
                    <a:lnTo>
                      <a:pt x="3739" y="7276"/>
                    </a:lnTo>
                    <a:lnTo>
                      <a:pt x="3736" y="7275"/>
                    </a:lnTo>
                    <a:lnTo>
                      <a:pt x="3733" y="7274"/>
                    </a:lnTo>
                    <a:lnTo>
                      <a:pt x="3730" y="7273"/>
                    </a:lnTo>
                    <a:lnTo>
                      <a:pt x="3727" y="7272"/>
                    </a:lnTo>
                    <a:lnTo>
                      <a:pt x="3724" y="7271"/>
                    </a:lnTo>
                    <a:lnTo>
                      <a:pt x="3720" y="7271"/>
                    </a:lnTo>
                    <a:lnTo>
                      <a:pt x="3717" y="7270"/>
                    </a:lnTo>
                    <a:lnTo>
                      <a:pt x="3714" y="7270"/>
                    </a:lnTo>
                    <a:lnTo>
                      <a:pt x="3711" y="7269"/>
                    </a:lnTo>
                    <a:close/>
                    <a:moveTo>
                      <a:pt x="7184" y="3710"/>
                    </a:moveTo>
                    <a:lnTo>
                      <a:pt x="7152" y="3717"/>
                    </a:lnTo>
                    <a:lnTo>
                      <a:pt x="7119" y="3719"/>
                    </a:lnTo>
                    <a:lnTo>
                      <a:pt x="4765" y="3719"/>
                    </a:lnTo>
                    <a:lnTo>
                      <a:pt x="4732" y="3717"/>
                    </a:lnTo>
                    <a:lnTo>
                      <a:pt x="4700" y="3710"/>
                    </a:lnTo>
                    <a:lnTo>
                      <a:pt x="4669" y="3700"/>
                    </a:lnTo>
                    <a:lnTo>
                      <a:pt x="4640" y="3686"/>
                    </a:lnTo>
                    <a:lnTo>
                      <a:pt x="4613" y="3667"/>
                    </a:lnTo>
                    <a:lnTo>
                      <a:pt x="4588" y="3646"/>
                    </a:lnTo>
                    <a:lnTo>
                      <a:pt x="4567" y="3621"/>
                    </a:lnTo>
                    <a:lnTo>
                      <a:pt x="4548" y="3594"/>
                    </a:lnTo>
                    <a:lnTo>
                      <a:pt x="4534" y="3565"/>
                    </a:lnTo>
                    <a:lnTo>
                      <a:pt x="4524" y="3534"/>
                    </a:lnTo>
                    <a:lnTo>
                      <a:pt x="4517" y="3502"/>
                    </a:lnTo>
                    <a:lnTo>
                      <a:pt x="4515" y="3469"/>
                    </a:lnTo>
                    <a:lnTo>
                      <a:pt x="4517" y="3436"/>
                    </a:lnTo>
                    <a:lnTo>
                      <a:pt x="4524" y="3404"/>
                    </a:lnTo>
                    <a:lnTo>
                      <a:pt x="4534" y="3373"/>
                    </a:lnTo>
                    <a:lnTo>
                      <a:pt x="4548" y="3344"/>
                    </a:lnTo>
                    <a:lnTo>
                      <a:pt x="4567" y="3317"/>
                    </a:lnTo>
                    <a:lnTo>
                      <a:pt x="4588" y="3292"/>
                    </a:lnTo>
                    <a:lnTo>
                      <a:pt x="4613" y="3271"/>
                    </a:lnTo>
                    <a:lnTo>
                      <a:pt x="4640" y="3252"/>
                    </a:lnTo>
                    <a:lnTo>
                      <a:pt x="4669" y="3238"/>
                    </a:lnTo>
                    <a:lnTo>
                      <a:pt x="4700" y="3228"/>
                    </a:lnTo>
                    <a:lnTo>
                      <a:pt x="4732" y="3221"/>
                    </a:lnTo>
                    <a:lnTo>
                      <a:pt x="4765" y="3219"/>
                    </a:lnTo>
                    <a:lnTo>
                      <a:pt x="7119" y="3219"/>
                    </a:lnTo>
                    <a:lnTo>
                      <a:pt x="7152" y="3221"/>
                    </a:lnTo>
                    <a:lnTo>
                      <a:pt x="7184" y="3228"/>
                    </a:lnTo>
                    <a:lnTo>
                      <a:pt x="7215" y="3238"/>
                    </a:lnTo>
                    <a:lnTo>
                      <a:pt x="7244" y="3252"/>
                    </a:lnTo>
                    <a:lnTo>
                      <a:pt x="7271" y="3271"/>
                    </a:lnTo>
                    <a:lnTo>
                      <a:pt x="7296" y="3292"/>
                    </a:lnTo>
                    <a:lnTo>
                      <a:pt x="7317" y="3317"/>
                    </a:lnTo>
                    <a:lnTo>
                      <a:pt x="7336" y="3344"/>
                    </a:lnTo>
                    <a:lnTo>
                      <a:pt x="7350" y="3373"/>
                    </a:lnTo>
                    <a:lnTo>
                      <a:pt x="7360" y="3404"/>
                    </a:lnTo>
                    <a:lnTo>
                      <a:pt x="7367" y="3436"/>
                    </a:lnTo>
                    <a:lnTo>
                      <a:pt x="7369" y="3469"/>
                    </a:lnTo>
                    <a:lnTo>
                      <a:pt x="7367" y="3502"/>
                    </a:lnTo>
                    <a:lnTo>
                      <a:pt x="7360" y="3534"/>
                    </a:lnTo>
                    <a:lnTo>
                      <a:pt x="7350" y="3565"/>
                    </a:lnTo>
                    <a:lnTo>
                      <a:pt x="7336" y="3594"/>
                    </a:lnTo>
                    <a:lnTo>
                      <a:pt x="7317" y="3621"/>
                    </a:lnTo>
                    <a:lnTo>
                      <a:pt x="7296" y="3646"/>
                    </a:lnTo>
                    <a:lnTo>
                      <a:pt x="7271" y="3667"/>
                    </a:lnTo>
                    <a:lnTo>
                      <a:pt x="7244" y="3686"/>
                    </a:lnTo>
                    <a:lnTo>
                      <a:pt x="7215" y="3700"/>
                    </a:lnTo>
                    <a:lnTo>
                      <a:pt x="7184" y="3710"/>
                    </a:lnTo>
                    <a:close/>
                    <a:moveTo>
                      <a:pt x="7215" y="5820"/>
                    </a:moveTo>
                    <a:lnTo>
                      <a:pt x="7184" y="5830"/>
                    </a:lnTo>
                    <a:lnTo>
                      <a:pt x="7152" y="5837"/>
                    </a:lnTo>
                    <a:lnTo>
                      <a:pt x="7119" y="5839"/>
                    </a:lnTo>
                    <a:lnTo>
                      <a:pt x="4765" y="5839"/>
                    </a:lnTo>
                    <a:lnTo>
                      <a:pt x="4732" y="5837"/>
                    </a:lnTo>
                    <a:lnTo>
                      <a:pt x="4700" y="5830"/>
                    </a:lnTo>
                    <a:lnTo>
                      <a:pt x="4669" y="5820"/>
                    </a:lnTo>
                    <a:lnTo>
                      <a:pt x="4640" y="5806"/>
                    </a:lnTo>
                    <a:lnTo>
                      <a:pt x="4613" y="5787"/>
                    </a:lnTo>
                    <a:lnTo>
                      <a:pt x="4588" y="5766"/>
                    </a:lnTo>
                    <a:lnTo>
                      <a:pt x="4567" y="5741"/>
                    </a:lnTo>
                    <a:lnTo>
                      <a:pt x="4548" y="5714"/>
                    </a:lnTo>
                    <a:lnTo>
                      <a:pt x="4534" y="5685"/>
                    </a:lnTo>
                    <a:lnTo>
                      <a:pt x="4524" y="5654"/>
                    </a:lnTo>
                    <a:lnTo>
                      <a:pt x="4517" y="5622"/>
                    </a:lnTo>
                    <a:lnTo>
                      <a:pt x="4515" y="5589"/>
                    </a:lnTo>
                    <a:lnTo>
                      <a:pt x="4517" y="5556"/>
                    </a:lnTo>
                    <a:lnTo>
                      <a:pt x="4524" y="5524"/>
                    </a:lnTo>
                    <a:lnTo>
                      <a:pt x="4534" y="5493"/>
                    </a:lnTo>
                    <a:lnTo>
                      <a:pt x="4548" y="5464"/>
                    </a:lnTo>
                    <a:lnTo>
                      <a:pt x="4567" y="5437"/>
                    </a:lnTo>
                    <a:lnTo>
                      <a:pt x="4588" y="5412"/>
                    </a:lnTo>
                    <a:lnTo>
                      <a:pt x="4613" y="5391"/>
                    </a:lnTo>
                    <a:lnTo>
                      <a:pt x="4640" y="5372"/>
                    </a:lnTo>
                    <a:lnTo>
                      <a:pt x="4669" y="5358"/>
                    </a:lnTo>
                    <a:lnTo>
                      <a:pt x="4700" y="5348"/>
                    </a:lnTo>
                    <a:lnTo>
                      <a:pt x="4732" y="5341"/>
                    </a:lnTo>
                    <a:lnTo>
                      <a:pt x="4765" y="5339"/>
                    </a:lnTo>
                    <a:lnTo>
                      <a:pt x="7119" y="5339"/>
                    </a:lnTo>
                    <a:lnTo>
                      <a:pt x="7152" y="5341"/>
                    </a:lnTo>
                    <a:lnTo>
                      <a:pt x="7184" y="5348"/>
                    </a:lnTo>
                    <a:lnTo>
                      <a:pt x="7215" y="5358"/>
                    </a:lnTo>
                    <a:lnTo>
                      <a:pt x="7244" y="5372"/>
                    </a:lnTo>
                    <a:lnTo>
                      <a:pt x="7271" y="5391"/>
                    </a:lnTo>
                    <a:lnTo>
                      <a:pt x="7296" y="5412"/>
                    </a:lnTo>
                    <a:lnTo>
                      <a:pt x="7317" y="5437"/>
                    </a:lnTo>
                    <a:lnTo>
                      <a:pt x="7336" y="5464"/>
                    </a:lnTo>
                    <a:lnTo>
                      <a:pt x="7350" y="5493"/>
                    </a:lnTo>
                    <a:lnTo>
                      <a:pt x="7360" y="5524"/>
                    </a:lnTo>
                    <a:lnTo>
                      <a:pt x="7367" y="5556"/>
                    </a:lnTo>
                    <a:lnTo>
                      <a:pt x="7369" y="5589"/>
                    </a:lnTo>
                    <a:lnTo>
                      <a:pt x="7367" y="5622"/>
                    </a:lnTo>
                    <a:lnTo>
                      <a:pt x="7360" y="5654"/>
                    </a:lnTo>
                    <a:lnTo>
                      <a:pt x="7350" y="5685"/>
                    </a:lnTo>
                    <a:lnTo>
                      <a:pt x="7336" y="5714"/>
                    </a:lnTo>
                    <a:lnTo>
                      <a:pt x="7317" y="5741"/>
                    </a:lnTo>
                    <a:lnTo>
                      <a:pt x="7296" y="5766"/>
                    </a:lnTo>
                    <a:lnTo>
                      <a:pt x="7271" y="5787"/>
                    </a:lnTo>
                    <a:lnTo>
                      <a:pt x="7244" y="5806"/>
                    </a:lnTo>
                    <a:lnTo>
                      <a:pt x="7215" y="5820"/>
                    </a:lnTo>
                    <a:close/>
                    <a:moveTo>
                      <a:pt x="7215" y="7939"/>
                    </a:moveTo>
                    <a:lnTo>
                      <a:pt x="7184" y="7949"/>
                    </a:lnTo>
                    <a:lnTo>
                      <a:pt x="7152" y="7956"/>
                    </a:lnTo>
                    <a:lnTo>
                      <a:pt x="7119" y="7958"/>
                    </a:lnTo>
                    <a:lnTo>
                      <a:pt x="4765" y="7958"/>
                    </a:lnTo>
                    <a:lnTo>
                      <a:pt x="4732" y="7956"/>
                    </a:lnTo>
                    <a:lnTo>
                      <a:pt x="4700" y="7949"/>
                    </a:lnTo>
                    <a:lnTo>
                      <a:pt x="4669" y="7939"/>
                    </a:lnTo>
                    <a:lnTo>
                      <a:pt x="4640" y="7925"/>
                    </a:lnTo>
                    <a:lnTo>
                      <a:pt x="4613" y="7906"/>
                    </a:lnTo>
                    <a:lnTo>
                      <a:pt x="4588" y="7885"/>
                    </a:lnTo>
                    <a:lnTo>
                      <a:pt x="4567" y="7860"/>
                    </a:lnTo>
                    <a:lnTo>
                      <a:pt x="4548" y="7833"/>
                    </a:lnTo>
                    <a:lnTo>
                      <a:pt x="4534" y="7804"/>
                    </a:lnTo>
                    <a:lnTo>
                      <a:pt x="4524" y="7773"/>
                    </a:lnTo>
                    <a:lnTo>
                      <a:pt x="4517" y="7741"/>
                    </a:lnTo>
                    <a:lnTo>
                      <a:pt x="4515" y="7708"/>
                    </a:lnTo>
                    <a:lnTo>
                      <a:pt x="4517" y="7675"/>
                    </a:lnTo>
                    <a:lnTo>
                      <a:pt x="4524" y="7643"/>
                    </a:lnTo>
                    <a:lnTo>
                      <a:pt x="4534" y="7612"/>
                    </a:lnTo>
                    <a:lnTo>
                      <a:pt x="4548" y="7583"/>
                    </a:lnTo>
                    <a:lnTo>
                      <a:pt x="4567" y="7556"/>
                    </a:lnTo>
                    <a:lnTo>
                      <a:pt x="4588" y="7531"/>
                    </a:lnTo>
                    <a:lnTo>
                      <a:pt x="4613" y="7510"/>
                    </a:lnTo>
                    <a:lnTo>
                      <a:pt x="4640" y="7491"/>
                    </a:lnTo>
                    <a:lnTo>
                      <a:pt x="4669" y="7477"/>
                    </a:lnTo>
                    <a:lnTo>
                      <a:pt x="4700" y="7467"/>
                    </a:lnTo>
                    <a:lnTo>
                      <a:pt x="4732" y="7460"/>
                    </a:lnTo>
                    <a:lnTo>
                      <a:pt x="4765" y="7458"/>
                    </a:lnTo>
                    <a:lnTo>
                      <a:pt x="7119" y="7458"/>
                    </a:lnTo>
                    <a:lnTo>
                      <a:pt x="7152" y="7460"/>
                    </a:lnTo>
                    <a:lnTo>
                      <a:pt x="7184" y="7467"/>
                    </a:lnTo>
                    <a:lnTo>
                      <a:pt x="7215" y="7477"/>
                    </a:lnTo>
                    <a:lnTo>
                      <a:pt x="7244" y="7491"/>
                    </a:lnTo>
                    <a:lnTo>
                      <a:pt x="7271" y="7510"/>
                    </a:lnTo>
                    <a:lnTo>
                      <a:pt x="7296" y="7531"/>
                    </a:lnTo>
                    <a:lnTo>
                      <a:pt x="7317" y="7556"/>
                    </a:lnTo>
                    <a:lnTo>
                      <a:pt x="7336" y="7583"/>
                    </a:lnTo>
                    <a:lnTo>
                      <a:pt x="7350" y="7612"/>
                    </a:lnTo>
                    <a:lnTo>
                      <a:pt x="7360" y="7643"/>
                    </a:lnTo>
                    <a:lnTo>
                      <a:pt x="7367" y="7675"/>
                    </a:lnTo>
                    <a:lnTo>
                      <a:pt x="7369" y="7708"/>
                    </a:lnTo>
                    <a:lnTo>
                      <a:pt x="7367" y="7741"/>
                    </a:lnTo>
                    <a:lnTo>
                      <a:pt x="7360" y="7773"/>
                    </a:lnTo>
                    <a:lnTo>
                      <a:pt x="7350" y="7804"/>
                    </a:lnTo>
                    <a:lnTo>
                      <a:pt x="7336" y="7833"/>
                    </a:lnTo>
                    <a:lnTo>
                      <a:pt x="7317" y="7860"/>
                    </a:lnTo>
                    <a:lnTo>
                      <a:pt x="7296" y="7885"/>
                    </a:lnTo>
                    <a:lnTo>
                      <a:pt x="7271" y="7906"/>
                    </a:lnTo>
                    <a:lnTo>
                      <a:pt x="7244" y="7925"/>
                    </a:lnTo>
                    <a:lnTo>
                      <a:pt x="7215" y="7939"/>
                    </a:lnTo>
                    <a:close/>
                    <a:moveTo>
                      <a:pt x="2972" y="4851"/>
                    </a:moveTo>
                    <a:lnTo>
                      <a:pt x="2981" y="4850"/>
                    </a:lnTo>
                    <a:lnTo>
                      <a:pt x="2986" y="4850"/>
                    </a:lnTo>
                    <a:lnTo>
                      <a:pt x="2995" y="4850"/>
                    </a:lnTo>
                    <a:lnTo>
                      <a:pt x="2998" y="4850"/>
                    </a:lnTo>
                    <a:lnTo>
                      <a:pt x="3705" y="4850"/>
                    </a:lnTo>
                    <a:lnTo>
                      <a:pt x="3708" y="4850"/>
                    </a:lnTo>
                    <a:lnTo>
                      <a:pt x="3717" y="4850"/>
                    </a:lnTo>
                    <a:lnTo>
                      <a:pt x="3722" y="4850"/>
                    </a:lnTo>
                    <a:lnTo>
                      <a:pt x="3731" y="4851"/>
                    </a:lnTo>
                    <a:lnTo>
                      <a:pt x="3737" y="4851"/>
                    </a:lnTo>
                    <a:lnTo>
                      <a:pt x="3746" y="4852"/>
                    </a:lnTo>
                    <a:lnTo>
                      <a:pt x="3751" y="4853"/>
                    </a:lnTo>
                    <a:lnTo>
                      <a:pt x="3760" y="4854"/>
                    </a:lnTo>
                    <a:lnTo>
                      <a:pt x="3765" y="4855"/>
                    </a:lnTo>
                    <a:lnTo>
                      <a:pt x="3774" y="4856"/>
                    </a:lnTo>
                    <a:lnTo>
                      <a:pt x="3780" y="4857"/>
                    </a:lnTo>
                    <a:lnTo>
                      <a:pt x="3788" y="4859"/>
                    </a:lnTo>
                    <a:lnTo>
                      <a:pt x="3794" y="4860"/>
                    </a:lnTo>
                    <a:lnTo>
                      <a:pt x="3802" y="4863"/>
                    </a:lnTo>
                    <a:lnTo>
                      <a:pt x="3808" y="4864"/>
                    </a:lnTo>
                    <a:lnTo>
                      <a:pt x="3816" y="4867"/>
                    </a:lnTo>
                    <a:lnTo>
                      <a:pt x="3822" y="4868"/>
                    </a:lnTo>
                    <a:lnTo>
                      <a:pt x="3830" y="4871"/>
                    </a:lnTo>
                    <a:lnTo>
                      <a:pt x="3835" y="4873"/>
                    </a:lnTo>
                    <a:lnTo>
                      <a:pt x="3844" y="4876"/>
                    </a:lnTo>
                    <a:lnTo>
                      <a:pt x="3849" y="4878"/>
                    </a:lnTo>
                    <a:lnTo>
                      <a:pt x="3857" y="4881"/>
                    </a:lnTo>
                    <a:lnTo>
                      <a:pt x="3862" y="4884"/>
                    </a:lnTo>
                    <a:lnTo>
                      <a:pt x="3870" y="4887"/>
                    </a:lnTo>
                    <a:lnTo>
                      <a:pt x="3875" y="4890"/>
                    </a:lnTo>
                    <a:lnTo>
                      <a:pt x="3883" y="4894"/>
                    </a:lnTo>
                    <a:lnTo>
                      <a:pt x="3888" y="4897"/>
                    </a:lnTo>
                    <a:lnTo>
                      <a:pt x="3896" y="4901"/>
                    </a:lnTo>
                    <a:lnTo>
                      <a:pt x="3900" y="4903"/>
                    </a:lnTo>
                    <a:lnTo>
                      <a:pt x="3907" y="4908"/>
                    </a:lnTo>
                    <a:lnTo>
                      <a:pt x="3912" y="4911"/>
                    </a:lnTo>
                    <a:lnTo>
                      <a:pt x="3920" y="4916"/>
                    </a:lnTo>
                    <a:lnTo>
                      <a:pt x="3924" y="4919"/>
                    </a:lnTo>
                    <a:lnTo>
                      <a:pt x="3931" y="4924"/>
                    </a:lnTo>
                    <a:lnTo>
                      <a:pt x="3936" y="4927"/>
                    </a:lnTo>
                    <a:lnTo>
                      <a:pt x="3943" y="4933"/>
                    </a:lnTo>
                    <a:lnTo>
                      <a:pt x="3947" y="4936"/>
                    </a:lnTo>
                    <a:lnTo>
                      <a:pt x="3954" y="4942"/>
                    </a:lnTo>
                    <a:lnTo>
                      <a:pt x="3958" y="4945"/>
                    </a:lnTo>
                    <a:lnTo>
                      <a:pt x="3965" y="4951"/>
                    </a:lnTo>
                    <a:lnTo>
                      <a:pt x="3969" y="4955"/>
                    </a:lnTo>
                    <a:lnTo>
                      <a:pt x="3975" y="4961"/>
                    </a:lnTo>
                    <a:lnTo>
                      <a:pt x="3979" y="4965"/>
                    </a:lnTo>
                    <a:lnTo>
                      <a:pt x="3985" y="4971"/>
                    </a:lnTo>
                    <a:lnTo>
                      <a:pt x="3989" y="4975"/>
                    </a:lnTo>
                    <a:lnTo>
                      <a:pt x="3995" y="4982"/>
                    </a:lnTo>
                    <a:lnTo>
                      <a:pt x="3999" y="4986"/>
                    </a:lnTo>
                    <a:lnTo>
                      <a:pt x="4004" y="4993"/>
                    </a:lnTo>
                    <a:lnTo>
                      <a:pt x="4008" y="4997"/>
                    </a:lnTo>
                    <a:lnTo>
                      <a:pt x="4013" y="5004"/>
                    </a:lnTo>
                    <a:lnTo>
                      <a:pt x="4016" y="5009"/>
                    </a:lnTo>
                    <a:lnTo>
                      <a:pt x="4022" y="5016"/>
                    </a:lnTo>
                    <a:lnTo>
                      <a:pt x="4025" y="5020"/>
                    </a:lnTo>
                    <a:lnTo>
                      <a:pt x="4030" y="5028"/>
                    </a:lnTo>
                    <a:lnTo>
                      <a:pt x="4033" y="5032"/>
                    </a:lnTo>
                    <a:lnTo>
                      <a:pt x="4037" y="5040"/>
                    </a:lnTo>
                    <a:lnTo>
                      <a:pt x="4041" y="5047"/>
                    </a:lnTo>
                    <a:lnTo>
                      <a:pt x="4045" y="5055"/>
                    </a:lnTo>
                    <a:lnTo>
                      <a:pt x="4048" y="5060"/>
                    </a:lnTo>
                    <a:lnTo>
                      <a:pt x="4052" y="5068"/>
                    </a:lnTo>
                    <a:lnTo>
                      <a:pt x="4054" y="5072"/>
                    </a:lnTo>
                    <a:lnTo>
                      <a:pt x="4057" y="5080"/>
                    </a:lnTo>
                    <a:lnTo>
                      <a:pt x="4060" y="5085"/>
                    </a:lnTo>
                    <a:lnTo>
                      <a:pt x="4063" y="5093"/>
                    </a:lnTo>
                    <a:lnTo>
                      <a:pt x="4065" y="5098"/>
                    </a:lnTo>
                    <a:lnTo>
                      <a:pt x="4068" y="5106"/>
                    </a:lnTo>
                    <a:lnTo>
                      <a:pt x="4069" y="5111"/>
                    </a:lnTo>
                    <a:lnTo>
                      <a:pt x="4072" y="5120"/>
                    </a:lnTo>
                    <a:lnTo>
                      <a:pt x="4074" y="5125"/>
                    </a:lnTo>
                    <a:lnTo>
                      <a:pt x="4076" y="5133"/>
                    </a:lnTo>
                    <a:lnTo>
                      <a:pt x="4078" y="5139"/>
                    </a:lnTo>
                    <a:lnTo>
                      <a:pt x="4080" y="5147"/>
                    </a:lnTo>
                    <a:lnTo>
                      <a:pt x="4081" y="5152"/>
                    </a:lnTo>
                    <a:lnTo>
                      <a:pt x="4083" y="5161"/>
                    </a:lnTo>
                    <a:lnTo>
                      <a:pt x="4084" y="5166"/>
                    </a:lnTo>
                    <a:lnTo>
                      <a:pt x="4085" y="5175"/>
                    </a:lnTo>
                    <a:lnTo>
                      <a:pt x="4086" y="5180"/>
                    </a:lnTo>
                    <a:lnTo>
                      <a:pt x="4087" y="5189"/>
                    </a:lnTo>
                    <a:lnTo>
                      <a:pt x="4088" y="5195"/>
                    </a:lnTo>
                    <a:lnTo>
                      <a:pt x="4089" y="5203"/>
                    </a:lnTo>
                    <a:lnTo>
                      <a:pt x="4089" y="5209"/>
                    </a:lnTo>
                    <a:lnTo>
                      <a:pt x="4090" y="5218"/>
                    </a:lnTo>
                    <a:lnTo>
                      <a:pt x="4090" y="5223"/>
                    </a:lnTo>
                    <a:lnTo>
                      <a:pt x="4090" y="5232"/>
                    </a:lnTo>
                    <a:lnTo>
                      <a:pt x="4090" y="5235"/>
                    </a:lnTo>
                    <a:lnTo>
                      <a:pt x="4090" y="5942"/>
                    </a:lnTo>
                    <a:lnTo>
                      <a:pt x="4090" y="5945"/>
                    </a:lnTo>
                    <a:lnTo>
                      <a:pt x="4090" y="5954"/>
                    </a:lnTo>
                    <a:lnTo>
                      <a:pt x="4090" y="5959"/>
                    </a:lnTo>
                    <a:lnTo>
                      <a:pt x="4089" y="5968"/>
                    </a:lnTo>
                    <a:lnTo>
                      <a:pt x="4089" y="5974"/>
                    </a:lnTo>
                    <a:lnTo>
                      <a:pt x="4088" y="5982"/>
                    </a:lnTo>
                    <a:lnTo>
                      <a:pt x="4087" y="5988"/>
                    </a:lnTo>
                    <a:lnTo>
                      <a:pt x="4086" y="5997"/>
                    </a:lnTo>
                    <a:lnTo>
                      <a:pt x="4085" y="6002"/>
                    </a:lnTo>
                    <a:lnTo>
                      <a:pt x="4084" y="6011"/>
                    </a:lnTo>
                    <a:lnTo>
                      <a:pt x="4083" y="6016"/>
                    </a:lnTo>
                    <a:lnTo>
                      <a:pt x="4081" y="6025"/>
                    </a:lnTo>
                    <a:lnTo>
                      <a:pt x="4080" y="6030"/>
                    </a:lnTo>
                    <a:lnTo>
                      <a:pt x="4078" y="6039"/>
                    </a:lnTo>
                    <a:lnTo>
                      <a:pt x="4076" y="6044"/>
                    </a:lnTo>
                    <a:lnTo>
                      <a:pt x="4074" y="6052"/>
                    </a:lnTo>
                    <a:lnTo>
                      <a:pt x="4072" y="6057"/>
                    </a:lnTo>
                    <a:lnTo>
                      <a:pt x="4070" y="6066"/>
                    </a:lnTo>
                    <a:lnTo>
                      <a:pt x="4068" y="6071"/>
                    </a:lnTo>
                    <a:lnTo>
                      <a:pt x="4065" y="6079"/>
                    </a:lnTo>
                    <a:lnTo>
                      <a:pt x="4063" y="6084"/>
                    </a:lnTo>
                    <a:lnTo>
                      <a:pt x="4060" y="6092"/>
                    </a:lnTo>
                    <a:lnTo>
                      <a:pt x="4058" y="6097"/>
                    </a:lnTo>
                    <a:lnTo>
                      <a:pt x="4054" y="6105"/>
                    </a:lnTo>
                    <a:lnTo>
                      <a:pt x="4052" y="6110"/>
                    </a:lnTo>
                    <a:lnTo>
                      <a:pt x="4048" y="6118"/>
                    </a:lnTo>
                    <a:lnTo>
                      <a:pt x="4046" y="6123"/>
                    </a:lnTo>
                    <a:lnTo>
                      <a:pt x="4041" y="6130"/>
                    </a:lnTo>
                    <a:lnTo>
                      <a:pt x="4036" y="6139"/>
                    </a:lnTo>
                    <a:lnTo>
                      <a:pt x="4032" y="6147"/>
                    </a:lnTo>
                    <a:lnTo>
                      <a:pt x="4029" y="6151"/>
                    </a:lnTo>
                    <a:lnTo>
                      <a:pt x="4024" y="6159"/>
                    </a:lnTo>
                    <a:lnTo>
                      <a:pt x="4021" y="6163"/>
                    </a:lnTo>
                    <a:lnTo>
                      <a:pt x="4016" y="6170"/>
                    </a:lnTo>
                    <a:lnTo>
                      <a:pt x="4012" y="6174"/>
                    </a:lnTo>
                    <a:lnTo>
                      <a:pt x="4007" y="6181"/>
                    </a:lnTo>
                    <a:lnTo>
                      <a:pt x="4004" y="6185"/>
                    </a:lnTo>
                    <a:lnTo>
                      <a:pt x="3998" y="6192"/>
                    </a:lnTo>
                    <a:lnTo>
                      <a:pt x="3995" y="6196"/>
                    </a:lnTo>
                    <a:lnTo>
                      <a:pt x="3989" y="6202"/>
                    </a:lnTo>
                    <a:lnTo>
                      <a:pt x="3985" y="6206"/>
                    </a:lnTo>
                    <a:lnTo>
                      <a:pt x="3979" y="6212"/>
                    </a:lnTo>
                    <a:lnTo>
                      <a:pt x="3975" y="6216"/>
                    </a:lnTo>
                    <a:lnTo>
                      <a:pt x="3969" y="6222"/>
                    </a:lnTo>
                    <a:lnTo>
                      <a:pt x="3965" y="6226"/>
                    </a:lnTo>
                    <a:lnTo>
                      <a:pt x="3959" y="6232"/>
                    </a:lnTo>
                    <a:lnTo>
                      <a:pt x="3955" y="6235"/>
                    </a:lnTo>
                    <a:lnTo>
                      <a:pt x="3948" y="6241"/>
                    </a:lnTo>
                    <a:lnTo>
                      <a:pt x="3944" y="6244"/>
                    </a:lnTo>
                    <a:lnTo>
                      <a:pt x="3937" y="6249"/>
                    </a:lnTo>
                    <a:lnTo>
                      <a:pt x="3933" y="6253"/>
                    </a:lnTo>
                    <a:lnTo>
                      <a:pt x="3926" y="6258"/>
                    </a:lnTo>
                    <a:lnTo>
                      <a:pt x="3922" y="6261"/>
                    </a:lnTo>
                    <a:lnTo>
                      <a:pt x="3914" y="6266"/>
                    </a:lnTo>
                    <a:lnTo>
                      <a:pt x="3910" y="6269"/>
                    </a:lnTo>
                    <a:lnTo>
                      <a:pt x="3902" y="6273"/>
                    </a:lnTo>
                    <a:lnTo>
                      <a:pt x="3896" y="6277"/>
                    </a:lnTo>
                    <a:lnTo>
                      <a:pt x="3888" y="6281"/>
                    </a:lnTo>
                    <a:lnTo>
                      <a:pt x="3883" y="6284"/>
                    </a:lnTo>
                    <a:lnTo>
                      <a:pt x="3875" y="6288"/>
                    </a:lnTo>
                    <a:lnTo>
                      <a:pt x="3869" y="6291"/>
                    </a:lnTo>
                    <a:lnTo>
                      <a:pt x="3861" y="6295"/>
                    </a:lnTo>
                    <a:lnTo>
                      <a:pt x="3856" y="6297"/>
                    </a:lnTo>
                    <a:lnTo>
                      <a:pt x="3848" y="6300"/>
                    </a:lnTo>
                    <a:lnTo>
                      <a:pt x="3842" y="6302"/>
                    </a:lnTo>
                    <a:lnTo>
                      <a:pt x="3834" y="6305"/>
                    </a:lnTo>
                    <a:lnTo>
                      <a:pt x="3828" y="6307"/>
                    </a:lnTo>
                    <a:lnTo>
                      <a:pt x="3820" y="6310"/>
                    </a:lnTo>
                    <a:lnTo>
                      <a:pt x="3815" y="6312"/>
                    </a:lnTo>
                    <a:lnTo>
                      <a:pt x="3806" y="6314"/>
                    </a:lnTo>
                    <a:lnTo>
                      <a:pt x="3801" y="6315"/>
                    </a:lnTo>
                    <a:lnTo>
                      <a:pt x="3792" y="6317"/>
                    </a:lnTo>
                    <a:lnTo>
                      <a:pt x="3787" y="6319"/>
                    </a:lnTo>
                    <a:lnTo>
                      <a:pt x="3778" y="6320"/>
                    </a:lnTo>
                    <a:lnTo>
                      <a:pt x="3773" y="6321"/>
                    </a:lnTo>
                    <a:lnTo>
                      <a:pt x="3764" y="6323"/>
                    </a:lnTo>
                    <a:lnTo>
                      <a:pt x="3759" y="6323"/>
                    </a:lnTo>
                    <a:lnTo>
                      <a:pt x="3750" y="6324"/>
                    </a:lnTo>
                    <a:lnTo>
                      <a:pt x="3744" y="6325"/>
                    </a:lnTo>
                    <a:lnTo>
                      <a:pt x="3736" y="6326"/>
                    </a:lnTo>
                    <a:lnTo>
                      <a:pt x="3730" y="6326"/>
                    </a:lnTo>
                    <a:lnTo>
                      <a:pt x="3722" y="6327"/>
                    </a:lnTo>
                    <a:lnTo>
                      <a:pt x="3716" y="6327"/>
                    </a:lnTo>
                    <a:lnTo>
                      <a:pt x="3708" y="6327"/>
                    </a:lnTo>
                    <a:lnTo>
                      <a:pt x="3705" y="6327"/>
                    </a:lnTo>
                    <a:lnTo>
                      <a:pt x="2998" y="6327"/>
                    </a:lnTo>
                    <a:lnTo>
                      <a:pt x="2995" y="6327"/>
                    </a:lnTo>
                    <a:lnTo>
                      <a:pt x="2987" y="6327"/>
                    </a:lnTo>
                    <a:lnTo>
                      <a:pt x="2981" y="6327"/>
                    </a:lnTo>
                    <a:lnTo>
                      <a:pt x="2973" y="6326"/>
                    </a:lnTo>
                    <a:lnTo>
                      <a:pt x="2967" y="6326"/>
                    </a:lnTo>
                    <a:lnTo>
                      <a:pt x="2959" y="6325"/>
                    </a:lnTo>
                    <a:lnTo>
                      <a:pt x="2953" y="6324"/>
                    </a:lnTo>
                    <a:lnTo>
                      <a:pt x="2944" y="6323"/>
                    </a:lnTo>
                    <a:lnTo>
                      <a:pt x="2939" y="6323"/>
                    </a:lnTo>
                    <a:lnTo>
                      <a:pt x="2930" y="6321"/>
                    </a:lnTo>
                    <a:lnTo>
                      <a:pt x="2925" y="6320"/>
                    </a:lnTo>
                    <a:lnTo>
                      <a:pt x="2916" y="6318"/>
                    </a:lnTo>
                    <a:lnTo>
                      <a:pt x="2911" y="6317"/>
                    </a:lnTo>
                    <a:lnTo>
                      <a:pt x="2902" y="6315"/>
                    </a:lnTo>
                    <a:lnTo>
                      <a:pt x="2897" y="6314"/>
                    </a:lnTo>
                    <a:lnTo>
                      <a:pt x="2888" y="6311"/>
                    </a:lnTo>
                    <a:lnTo>
                      <a:pt x="2883" y="6310"/>
                    </a:lnTo>
                    <a:lnTo>
                      <a:pt x="2874" y="6307"/>
                    </a:lnTo>
                    <a:lnTo>
                      <a:pt x="2869" y="6305"/>
                    </a:lnTo>
                    <a:lnTo>
                      <a:pt x="2861" y="6302"/>
                    </a:lnTo>
                    <a:lnTo>
                      <a:pt x="2855" y="6300"/>
                    </a:lnTo>
                    <a:lnTo>
                      <a:pt x="2847" y="6297"/>
                    </a:lnTo>
                    <a:lnTo>
                      <a:pt x="2841" y="6294"/>
                    </a:lnTo>
                    <a:lnTo>
                      <a:pt x="2833" y="6290"/>
                    </a:lnTo>
                    <a:lnTo>
                      <a:pt x="2828" y="6288"/>
                    </a:lnTo>
                    <a:lnTo>
                      <a:pt x="2820" y="6284"/>
                    </a:lnTo>
                    <a:lnTo>
                      <a:pt x="2814" y="6281"/>
                    </a:lnTo>
                    <a:lnTo>
                      <a:pt x="2807" y="6276"/>
                    </a:lnTo>
                    <a:lnTo>
                      <a:pt x="2803" y="6274"/>
                    </a:lnTo>
                    <a:lnTo>
                      <a:pt x="2795" y="6270"/>
                    </a:lnTo>
                    <a:lnTo>
                      <a:pt x="2791" y="6267"/>
                    </a:lnTo>
                    <a:lnTo>
                      <a:pt x="2783" y="6262"/>
                    </a:lnTo>
                    <a:lnTo>
                      <a:pt x="2779" y="6259"/>
                    </a:lnTo>
                    <a:lnTo>
                      <a:pt x="2772" y="6253"/>
                    </a:lnTo>
                    <a:lnTo>
                      <a:pt x="2767" y="6250"/>
                    </a:lnTo>
                    <a:lnTo>
                      <a:pt x="2760" y="6245"/>
                    </a:lnTo>
                    <a:lnTo>
                      <a:pt x="2756" y="6241"/>
                    </a:lnTo>
                    <a:lnTo>
                      <a:pt x="2749" y="6236"/>
                    </a:lnTo>
                    <a:lnTo>
                      <a:pt x="2745" y="6232"/>
                    </a:lnTo>
                    <a:lnTo>
                      <a:pt x="2738" y="6226"/>
                    </a:lnTo>
                    <a:lnTo>
                      <a:pt x="2735" y="6223"/>
                    </a:lnTo>
                    <a:lnTo>
                      <a:pt x="2728" y="6217"/>
                    </a:lnTo>
                    <a:lnTo>
                      <a:pt x="2724" y="6213"/>
                    </a:lnTo>
                    <a:lnTo>
                      <a:pt x="2718" y="6207"/>
                    </a:lnTo>
                    <a:lnTo>
                      <a:pt x="2715" y="6203"/>
                    </a:lnTo>
                    <a:lnTo>
                      <a:pt x="2709" y="6196"/>
                    </a:lnTo>
                    <a:lnTo>
                      <a:pt x="2705" y="6192"/>
                    </a:lnTo>
                    <a:lnTo>
                      <a:pt x="2700" y="6185"/>
                    </a:lnTo>
                    <a:lnTo>
                      <a:pt x="2696" y="6181"/>
                    </a:lnTo>
                    <a:lnTo>
                      <a:pt x="2691" y="6174"/>
                    </a:lnTo>
                    <a:lnTo>
                      <a:pt x="2687" y="6170"/>
                    </a:lnTo>
                    <a:lnTo>
                      <a:pt x="2682" y="6163"/>
                    </a:lnTo>
                    <a:lnTo>
                      <a:pt x="2679" y="6159"/>
                    </a:lnTo>
                    <a:lnTo>
                      <a:pt x="2674" y="6151"/>
                    </a:lnTo>
                    <a:lnTo>
                      <a:pt x="2671" y="6147"/>
                    </a:lnTo>
                    <a:lnTo>
                      <a:pt x="2667" y="6139"/>
                    </a:lnTo>
                    <a:lnTo>
                      <a:pt x="2662" y="6130"/>
                    </a:lnTo>
                    <a:lnTo>
                      <a:pt x="2657" y="6123"/>
                    </a:lnTo>
                    <a:lnTo>
                      <a:pt x="2655" y="6118"/>
                    </a:lnTo>
                    <a:lnTo>
                      <a:pt x="2651" y="6110"/>
                    </a:lnTo>
                    <a:lnTo>
                      <a:pt x="2649" y="6105"/>
                    </a:lnTo>
                    <a:lnTo>
                      <a:pt x="2645" y="6097"/>
                    </a:lnTo>
                    <a:lnTo>
                      <a:pt x="2643" y="6092"/>
                    </a:lnTo>
                    <a:lnTo>
                      <a:pt x="2640" y="6084"/>
                    </a:lnTo>
                    <a:lnTo>
                      <a:pt x="2638" y="6079"/>
                    </a:lnTo>
                    <a:lnTo>
                      <a:pt x="2635" y="6071"/>
                    </a:lnTo>
                    <a:lnTo>
                      <a:pt x="2633" y="6066"/>
                    </a:lnTo>
                    <a:lnTo>
                      <a:pt x="2631" y="6057"/>
                    </a:lnTo>
                    <a:lnTo>
                      <a:pt x="2629" y="6052"/>
                    </a:lnTo>
                    <a:lnTo>
                      <a:pt x="2627" y="6044"/>
                    </a:lnTo>
                    <a:lnTo>
                      <a:pt x="2625" y="6039"/>
                    </a:lnTo>
                    <a:lnTo>
                      <a:pt x="2623" y="6030"/>
                    </a:lnTo>
                    <a:lnTo>
                      <a:pt x="2622" y="6025"/>
                    </a:lnTo>
                    <a:lnTo>
                      <a:pt x="2620" y="6016"/>
                    </a:lnTo>
                    <a:lnTo>
                      <a:pt x="2619" y="6011"/>
                    </a:lnTo>
                    <a:lnTo>
                      <a:pt x="2618" y="6002"/>
                    </a:lnTo>
                    <a:lnTo>
                      <a:pt x="2617" y="5997"/>
                    </a:lnTo>
                    <a:lnTo>
                      <a:pt x="2616" y="5988"/>
                    </a:lnTo>
                    <a:lnTo>
                      <a:pt x="2615" y="5982"/>
                    </a:lnTo>
                    <a:lnTo>
                      <a:pt x="2614" y="5974"/>
                    </a:lnTo>
                    <a:lnTo>
                      <a:pt x="2614" y="5968"/>
                    </a:lnTo>
                    <a:lnTo>
                      <a:pt x="2613" y="5959"/>
                    </a:lnTo>
                    <a:lnTo>
                      <a:pt x="2613" y="5954"/>
                    </a:lnTo>
                    <a:lnTo>
                      <a:pt x="2613" y="5945"/>
                    </a:lnTo>
                    <a:lnTo>
                      <a:pt x="2613" y="5942"/>
                    </a:lnTo>
                    <a:lnTo>
                      <a:pt x="2613" y="5235"/>
                    </a:lnTo>
                    <a:lnTo>
                      <a:pt x="2613" y="5232"/>
                    </a:lnTo>
                    <a:lnTo>
                      <a:pt x="2613" y="5223"/>
                    </a:lnTo>
                    <a:lnTo>
                      <a:pt x="2613" y="5218"/>
                    </a:lnTo>
                    <a:lnTo>
                      <a:pt x="2614" y="5209"/>
                    </a:lnTo>
                    <a:lnTo>
                      <a:pt x="2614" y="5203"/>
                    </a:lnTo>
                    <a:lnTo>
                      <a:pt x="2615" y="5195"/>
                    </a:lnTo>
                    <a:lnTo>
                      <a:pt x="2616" y="5189"/>
                    </a:lnTo>
                    <a:lnTo>
                      <a:pt x="2617" y="5180"/>
                    </a:lnTo>
                    <a:lnTo>
                      <a:pt x="2618" y="5175"/>
                    </a:lnTo>
                    <a:lnTo>
                      <a:pt x="2619" y="5166"/>
                    </a:lnTo>
                    <a:lnTo>
                      <a:pt x="2620" y="5161"/>
                    </a:lnTo>
                    <a:lnTo>
                      <a:pt x="2622" y="5152"/>
                    </a:lnTo>
                    <a:lnTo>
                      <a:pt x="2623" y="5147"/>
                    </a:lnTo>
                    <a:lnTo>
                      <a:pt x="2625" y="5139"/>
                    </a:lnTo>
                    <a:lnTo>
                      <a:pt x="2627" y="5133"/>
                    </a:lnTo>
                    <a:lnTo>
                      <a:pt x="2629" y="5125"/>
                    </a:lnTo>
                    <a:lnTo>
                      <a:pt x="2631" y="5120"/>
                    </a:lnTo>
                    <a:lnTo>
                      <a:pt x="2634" y="5111"/>
                    </a:lnTo>
                    <a:lnTo>
                      <a:pt x="2635" y="5106"/>
                    </a:lnTo>
                    <a:lnTo>
                      <a:pt x="2638" y="5098"/>
                    </a:lnTo>
                    <a:lnTo>
                      <a:pt x="2640" y="5093"/>
                    </a:lnTo>
                    <a:lnTo>
                      <a:pt x="2643" y="5085"/>
                    </a:lnTo>
                    <a:lnTo>
                      <a:pt x="2646" y="5080"/>
                    </a:lnTo>
                    <a:lnTo>
                      <a:pt x="2649" y="5072"/>
                    </a:lnTo>
                    <a:lnTo>
                      <a:pt x="2651" y="5068"/>
                    </a:lnTo>
                    <a:lnTo>
                      <a:pt x="2655" y="5060"/>
                    </a:lnTo>
                    <a:lnTo>
                      <a:pt x="2658" y="5055"/>
                    </a:lnTo>
                    <a:lnTo>
                      <a:pt x="2662" y="5047"/>
                    </a:lnTo>
                    <a:lnTo>
                      <a:pt x="2666" y="5040"/>
                    </a:lnTo>
                    <a:lnTo>
                      <a:pt x="2670" y="5032"/>
                    </a:lnTo>
                    <a:lnTo>
                      <a:pt x="2673" y="5028"/>
                    </a:lnTo>
                    <a:lnTo>
                      <a:pt x="2678" y="5020"/>
                    </a:lnTo>
                    <a:lnTo>
                      <a:pt x="2682" y="5016"/>
                    </a:lnTo>
                    <a:lnTo>
                      <a:pt x="2687" y="5008"/>
                    </a:lnTo>
                    <a:lnTo>
                      <a:pt x="2690" y="5004"/>
                    </a:lnTo>
                    <a:lnTo>
                      <a:pt x="2695" y="4997"/>
                    </a:lnTo>
                    <a:lnTo>
                      <a:pt x="2699" y="4993"/>
                    </a:lnTo>
                    <a:lnTo>
                      <a:pt x="2705" y="4986"/>
                    </a:lnTo>
                    <a:lnTo>
                      <a:pt x="2708" y="4982"/>
                    </a:lnTo>
                    <a:lnTo>
                      <a:pt x="2714" y="4975"/>
                    </a:lnTo>
                    <a:lnTo>
                      <a:pt x="2718" y="4971"/>
                    </a:lnTo>
                    <a:lnTo>
                      <a:pt x="2724" y="4965"/>
                    </a:lnTo>
                    <a:lnTo>
                      <a:pt x="2728" y="4960"/>
                    </a:lnTo>
                    <a:lnTo>
                      <a:pt x="2735" y="4954"/>
                    </a:lnTo>
                    <a:lnTo>
                      <a:pt x="2739" y="4951"/>
                    </a:lnTo>
                    <a:lnTo>
                      <a:pt x="2746" y="4945"/>
                    </a:lnTo>
                    <a:lnTo>
                      <a:pt x="2750" y="4941"/>
                    </a:lnTo>
                    <a:lnTo>
                      <a:pt x="2757" y="4935"/>
                    </a:lnTo>
                    <a:lnTo>
                      <a:pt x="2761" y="4932"/>
                    </a:lnTo>
                    <a:lnTo>
                      <a:pt x="2768" y="4926"/>
                    </a:lnTo>
                    <a:lnTo>
                      <a:pt x="2773" y="4923"/>
                    </a:lnTo>
                    <a:lnTo>
                      <a:pt x="2780" y="4918"/>
                    </a:lnTo>
                    <a:lnTo>
                      <a:pt x="2785" y="4915"/>
                    </a:lnTo>
                    <a:lnTo>
                      <a:pt x="2793" y="4910"/>
                    </a:lnTo>
                    <a:lnTo>
                      <a:pt x="2798" y="4907"/>
                    </a:lnTo>
                    <a:lnTo>
                      <a:pt x="2806" y="4902"/>
                    </a:lnTo>
                    <a:lnTo>
                      <a:pt x="2806" y="4902"/>
                    </a:lnTo>
                    <a:lnTo>
                      <a:pt x="2814" y="4897"/>
                    </a:lnTo>
                    <a:lnTo>
                      <a:pt x="2819" y="4895"/>
                    </a:lnTo>
                    <a:lnTo>
                      <a:pt x="2827" y="4891"/>
                    </a:lnTo>
                    <a:lnTo>
                      <a:pt x="2832" y="4888"/>
                    </a:lnTo>
                    <a:lnTo>
                      <a:pt x="2840" y="4884"/>
                    </a:lnTo>
                    <a:lnTo>
                      <a:pt x="2846" y="4882"/>
                    </a:lnTo>
                    <a:lnTo>
                      <a:pt x="2854" y="4878"/>
                    </a:lnTo>
                    <a:lnTo>
                      <a:pt x="2859" y="4876"/>
                    </a:lnTo>
                    <a:lnTo>
                      <a:pt x="2867" y="4873"/>
                    </a:lnTo>
                    <a:lnTo>
                      <a:pt x="2873" y="4871"/>
                    </a:lnTo>
                    <a:lnTo>
                      <a:pt x="2881" y="4868"/>
                    </a:lnTo>
                    <a:lnTo>
                      <a:pt x="2887" y="4867"/>
                    </a:lnTo>
                    <a:lnTo>
                      <a:pt x="2895" y="4864"/>
                    </a:lnTo>
                    <a:lnTo>
                      <a:pt x="2901" y="4863"/>
                    </a:lnTo>
                    <a:lnTo>
                      <a:pt x="2909" y="4861"/>
                    </a:lnTo>
                    <a:lnTo>
                      <a:pt x="2915" y="4859"/>
                    </a:lnTo>
                    <a:lnTo>
                      <a:pt x="2923" y="4857"/>
                    </a:lnTo>
                    <a:lnTo>
                      <a:pt x="2929" y="4856"/>
                    </a:lnTo>
                    <a:lnTo>
                      <a:pt x="2937" y="4855"/>
                    </a:lnTo>
                    <a:lnTo>
                      <a:pt x="2943" y="4854"/>
                    </a:lnTo>
                    <a:lnTo>
                      <a:pt x="2952" y="4853"/>
                    </a:lnTo>
                    <a:lnTo>
                      <a:pt x="2957" y="4852"/>
                    </a:lnTo>
                    <a:lnTo>
                      <a:pt x="2966" y="4851"/>
                    </a:lnTo>
                    <a:lnTo>
                      <a:pt x="2972" y="4851"/>
                    </a:lnTo>
                    <a:close/>
                    <a:moveTo>
                      <a:pt x="3711" y="5150"/>
                    </a:moveTo>
                    <a:lnTo>
                      <a:pt x="3708" y="5150"/>
                    </a:lnTo>
                    <a:lnTo>
                      <a:pt x="3704" y="5150"/>
                    </a:lnTo>
                    <a:lnTo>
                      <a:pt x="2999" y="5150"/>
                    </a:lnTo>
                    <a:lnTo>
                      <a:pt x="2995" y="5150"/>
                    </a:lnTo>
                    <a:lnTo>
                      <a:pt x="2992" y="5150"/>
                    </a:lnTo>
                    <a:lnTo>
                      <a:pt x="2989" y="5151"/>
                    </a:lnTo>
                    <a:lnTo>
                      <a:pt x="2986" y="5151"/>
                    </a:lnTo>
                    <a:lnTo>
                      <a:pt x="2983" y="5151"/>
                    </a:lnTo>
                    <a:lnTo>
                      <a:pt x="2980" y="5152"/>
                    </a:lnTo>
                    <a:lnTo>
                      <a:pt x="2977" y="5153"/>
                    </a:lnTo>
                    <a:lnTo>
                      <a:pt x="2974" y="5154"/>
                    </a:lnTo>
                    <a:lnTo>
                      <a:pt x="2971" y="5155"/>
                    </a:lnTo>
                    <a:lnTo>
                      <a:pt x="2968" y="5156"/>
                    </a:lnTo>
                    <a:lnTo>
                      <a:pt x="2965" y="5157"/>
                    </a:lnTo>
                    <a:lnTo>
                      <a:pt x="2963" y="5158"/>
                    </a:lnTo>
                    <a:lnTo>
                      <a:pt x="2961" y="5159"/>
                    </a:lnTo>
                    <a:lnTo>
                      <a:pt x="2956" y="5162"/>
                    </a:lnTo>
                    <a:lnTo>
                      <a:pt x="2951" y="5165"/>
                    </a:lnTo>
                    <a:lnTo>
                      <a:pt x="2949" y="5166"/>
                    </a:lnTo>
                    <a:lnTo>
                      <a:pt x="2947" y="5168"/>
                    </a:lnTo>
                    <a:lnTo>
                      <a:pt x="2944" y="5169"/>
                    </a:lnTo>
                    <a:lnTo>
                      <a:pt x="2942" y="5171"/>
                    </a:lnTo>
                    <a:lnTo>
                      <a:pt x="2940" y="5173"/>
                    </a:lnTo>
                    <a:lnTo>
                      <a:pt x="2937" y="5176"/>
                    </a:lnTo>
                    <a:lnTo>
                      <a:pt x="2935" y="5178"/>
                    </a:lnTo>
                    <a:lnTo>
                      <a:pt x="2933" y="5180"/>
                    </a:lnTo>
                    <a:lnTo>
                      <a:pt x="2931" y="5183"/>
                    </a:lnTo>
                    <a:lnTo>
                      <a:pt x="2929" y="5185"/>
                    </a:lnTo>
                    <a:lnTo>
                      <a:pt x="2927" y="5188"/>
                    </a:lnTo>
                    <a:lnTo>
                      <a:pt x="2925" y="5191"/>
                    </a:lnTo>
                    <a:lnTo>
                      <a:pt x="2924" y="5192"/>
                    </a:lnTo>
                    <a:lnTo>
                      <a:pt x="2923" y="5194"/>
                    </a:lnTo>
                    <a:lnTo>
                      <a:pt x="2922" y="5197"/>
                    </a:lnTo>
                    <a:lnTo>
                      <a:pt x="2920" y="5201"/>
                    </a:lnTo>
                    <a:lnTo>
                      <a:pt x="2919" y="5204"/>
                    </a:lnTo>
                    <a:lnTo>
                      <a:pt x="2918" y="5207"/>
                    </a:lnTo>
                    <a:lnTo>
                      <a:pt x="2917" y="5210"/>
                    </a:lnTo>
                    <a:lnTo>
                      <a:pt x="2916" y="5213"/>
                    </a:lnTo>
                    <a:lnTo>
                      <a:pt x="2915" y="5217"/>
                    </a:lnTo>
                    <a:lnTo>
                      <a:pt x="2914" y="5220"/>
                    </a:lnTo>
                    <a:lnTo>
                      <a:pt x="2914" y="5223"/>
                    </a:lnTo>
                    <a:lnTo>
                      <a:pt x="2914" y="5226"/>
                    </a:lnTo>
                    <a:lnTo>
                      <a:pt x="2913" y="5229"/>
                    </a:lnTo>
                    <a:lnTo>
                      <a:pt x="2913" y="5232"/>
                    </a:lnTo>
                    <a:lnTo>
                      <a:pt x="2913" y="5236"/>
                    </a:lnTo>
                    <a:lnTo>
                      <a:pt x="2913" y="5941"/>
                    </a:lnTo>
                    <a:lnTo>
                      <a:pt x="2913" y="5945"/>
                    </a:lnTo>
                    <a:lnTo>
                      <a:pt x="2913" y="5948"/>
                    </a:lnTo>
                    <a:lnTo>
                      <a:pt x="2914" y="5951"/>
                    </a:lnTo>
                    <a:lnTo>
                      <a:pt x="2914" y="5955"/>
                    </a:lnTo>
                    <a:lnTo>
                      <a:pt x="2915" y="5958"/>
                    </a:lnTo>
                    <a:lnTo>
                      <a:pt x="2915" y="5961"/>
                    </a:lnTo>
                    <a:lnTo>
                      <a:pt x="2916" y="5965"/>
                    </a:lnTo>
                    <a:lnTo>
                      <a:pt x="2917" y="5968"/>
                    </a:lnTo>
                    <a:lnTo>
                      <a:pt x="2918" y="5971"/>
                    </a:lnTo>
                    <a:lnTo>
                      <a:pt x="2919" y="5974"/>
                    </a:lnTo>
                    <a:lnTo>
                      <a:pt x="2921" y="5978"/>
                    </a:lnTo>
                    <a:lnTo>
                      <a:pt x="2922" y="5981"/>
                    </a:lnTo>
                    <a:lnTo>
                      <a:pt x="2924" y="5984"/>
                    </a:lnTo>
                    <a:lnTo>
                      <a:pt x="2924" y="5985"/>
                    </a:lnTo>
                    <a:lnTo>
                      <a:pt x="2924" y="5986"/>
                    </a:lnTo>
                    <a:lnTo>
                      <a:pt x="2926" y="5988"/>
                    </a:lnTo>
                    <a:lnTo>
                      <a:pt x="2928" y="5991"/>
                    </a:lnTo>
                    <a:lnTo>
                      <a:pt x="2930" y="5994"/>
                    </a:lnTo>
                    <a:lnTo>
                      <a:pt x="2933" y="5997"/>
                    </a:lnTo>
                    <a:lnTo>
                      <a:pt x="2935" y="5999"/>
                    </a:lnTo>
                    <a:lnTo>
                      <a:pt x="2937" y="6002"/>
                    </a:lnTo>
                    <a:lnTo>
                      <a:pt x="2940" y="6004"/>
                    </a:lnTo>
                    <a:lnTo>
                      <a:pt x="2943" y="6006"/>
                    </a:lnTo>
                    <a:lnTo>
                      <a:pt x="2945" y="6009"/>
                    </a:lnTo>
                    <a:lnTo>
                      <a:pt x="2948" y="6011"/>
                    </a:lnTo>
                    <a:lnTo>
                      <a:pt x="2951" y="6013"/>
                    </a:lnTo>
                    <a:lnTo>
                      <a:pt x="2954" y="6015"/>
                    </a:lnTo>
                    <a:lnTo>
                      <a:pt x="2957" y="6017"/>
                    </a:lnTo>
                    <a:lnTo>
                      <a:pt x="2960" y="6018"/>
                    </a:lnTo>
                    <a:lnTo>
                      <a:pt x="2962" y="6020"/>
                    </a:lnTo>
                    <a:lnTo>
                      <a:pt x="2964" y="6021"/>
                    </a:lnTo>
                    <a:lnTo>
                      <a:pt x="2967" y="6022"/>
                    </a:lnTo>
                    <a:lnTo>
                      <a:pt x="2969" y="6022"/>
                    </a:lnTo>
                    <a:lnTo>
                      <a:pt x="2972" y="6023"/>
                    </a:lnTo>
                    <a:lnTo>
                      <a:pt x="2975" y="6024"/>
                    </a:lnTo>
                    <a:lnTo>
                      <a:pt x="2978" y="6025"/>
                    </a:lnTo>
                    <a:lnTo>
                      <a:pt x="2981" y="6025"/>
                    </a:lnTo>
                    <a:lnTo>
                      <a:pt x="2984" y="6026"/>
                    </a:lnTo>
                    <a:lnTo>
                      <a:pt x="2988" y="6026"/>
                    </a:lnTo>
                    <a:lnTo>
                      <a:pt x="2991" y="6027"/>
                    </a:lnTo>
                    <a:lnTo>
                      <a:pt x="2994" y="6027"/>
                    </a:lnTo>
                    <a:lnTo>
                      <a:pt x="2999" y="6027"/>
                    </a:lnTo>
                    <a:lnTo>
                      <a:pt x="3704" y="6027"/>
                    </a:lnTo>
                    <a:lnTo>
                      <a:pt x="3709" y="6027"/>
                    </a:lnTo>
                    <a:lnTo>
                      <a:pt x="3712" y="6027"/>
                    </a:lnTo>
                    <a:lnTo>
                      <a:pt x="3715" y="6026"/>
                    </a:lnTo>
                    <a:lnTo>
                      <a:pt x="3719" y="6026"/>
                    </a:lnTo>
                    <a:lnTo>
                      <a:pt x="3722" y="6025"/>
                    </a:lnTo>
                    <a:lnTo>
                      <a:pt x="3725" y="6025"/>
                    </a:lnTo>
                    <a:lnTo>
                      <a:pt x="3728" y="6024"/>
                    </a:lnTo>
                    <a:lnTo>
                      <a:pt x="3731" y="6023"/>
                    </a:lnTo>
                    <a:lnTo>
                      <a:pt x="3734" y="6022"/>
                    </a:lnTo>
                    <a:lnTo>
                      <a:pt x="3737" y="6021"/>
                    </a:lnTo>
                    <a:lnTo>
                      <a:pt x="3740" y="6020"/>
                    </a:lnTo>
                    <a:lnTo>
                      <a:pt x="3742" y="6019"/>
                    </a:lnTo>
                    <a:lnTo>
                      <a:pt x="3745" y="6018"/>
                    </a:lnTo>
                    <a:lnTo>
                      <a:pt x="3747" y="6017"/>
                    </a:lnTo>
                    <a:lnTo>
                      <a:pt x="3749" y="6016"/>
                    </a:lnTo>
                    <a:lnTo>
                      <a:pt x="3752" y="6014"/>
                    </a:lnTo>
                    <a:lnTo>
                      <a:pt x="3754" y="6012"/>
                    </a:lnTo>
                    <a:lnTo>
                      <a:pt x="3757" y="6009"/>
                    </a:lnTo>
                    <a:lnTo>
                      <a:pt x="3760" y="6007"/>
                    </a:lnTo>
                    <a:lnTo>
                      <a:pt x="3763" y="6005"/>
                    </a:lnTo>
                    <a:lnTo>
                      <a:pt x="3765" y="6002"/>
                    </a:lnTo>
                    <a:lnTo>
                      <a:pt x="3768" y="6000"/>
                    </a:lnTo>
                    <a:lnTo>
                      <a:pt x="3770" y="5997"/>
                    </a:lnTo>
                    <a:lnTo>
                      <a:pt x="3772" y="5994"/>
                    </a:lnTo>
                    <a:lnTo>
                      <a:pt x="3775" y="5991"/>
                    </a:lnTo>
                    <a:lnTo>
                      <a:pt x="3777" y="5989"/>
                    </a:lnTo>
                    <a:lnTo>
                      <a:pt x="3779" y="5986"/>
                    </a:lnTo>
                    <a:lnTo>
                      <a:pt x="3779" y="5985"/>
                    </a:lnTo>
                    <a:lnTo>
                      <a:pt x="3779" y="5984"/>
                    </a:lnTo>
                    <a:lnTo>
                      <a:pt x="3781" y="5981"/>
                    </a:lnTo>
                    <a:lnTo>
                      <a:pt x="3782" y="5978"/>
                    </a:lnTo>
                    <a:lnTo>
                      <a:pt x="3784" y="5974"/>
                    </a:lnTo>
                    <a:lnTo>
                      <a:pt x="3785" y="5971"/>
                    </a:lnTo>
                    <a:lnTo>
                      <a:pt x="3786" y="5968"/>
                    </a:lnTo>
                    <a:lnTo>
                      <a:pt x="3787" y="5965"/>
                    </a:lnTo>
                    <a:lnTo>
                      <a:pt x="3788" y="5961"/>
                    </a:lnTo>
                    <a:lnTo>
                      <a:pt x="3788" y="5958"/>
                    </a:lnTo>
                    <a:lnTo>
                      <a:pt x="3789" y="5955"/>
                    </a:lnTo>
                    <a:lnTo>
                      <a:pt x="3789" y="5951"/>
                    </a:lnTo>
                    <a:lnTo>
                      <a:pt x="3790" y="5948"/>
                    </a:lnTo>
                    <a:lnTo>
                      <a:pt x="3790" y="5945"/>
                    </a:lnTo>
                    <a:lnTo>
                      <a:pt x="3790" y="5941"/>
                    </a:lnTo>
                    <a:lnTo>
                      <a:pt x="3790" y="5236"/>
                    </a:lnTo>
                    <a:lnTo>
                      <a:pt x="3790" y="5232"/>
                    </a:lnTo>
                    <a:lnTo>
                      <a:pt x="3790" y="5229"/>
                    </a:lnTo>
                    <a:lnTo>
                      <a:pt x="3789" y="5226"/>
                    </a:lnTo>
                    <a:lnTo>
                      <a:pt x="3789" y="5223"/>
                    </a:lnTo>
                    <a:lnTo>
                      <a:pt x="3789" y="5220"/>
                    </a:lnTo>
                    <a:lnTo>
                      <a:pt x="3788" y="5217"/>
                    </a:lnTo>
                    <a:lnTo>
                      <a:pt x="3787" y="5213"/>
                    </a:lnTo>
                    <a:lnTo>
                      <a:pt x="3786" y="5210"/>
                    </a:lnTo>
                    <a:lnTo>
                      <a:pt x="3785" y="5207"/>
                    </a:lnTo>
                    <a:lnTo>
                      <a:pt x="3784" y="5204"/>
                    </a:lnTo>
                    <a:lnTo>
                      <a:pt x="3783" y="5201"/>
                    </a:lnTo>
                    <a:lnTo>
                      <a:pt x="3781" y="5197"/>
                    </a:lnTo>
                    <a:lnTo>
                      <a:pt x="3780" y="5194"/>
                    </a:lnTo>
                    <a:lnTo>
                      <a:pt x="3779" y="5192"/>
                    </a:lnTo>
                    <a:lnTo>
                      <a:pt x="3778" y="5191"/>
                    </a:lnTo>
                    <a:lnTo>
                      <a:pt x="3776" y="5188"/>
                    </a:lnTo>
                    <a:lnTo>
                      <a:pt x="3774" y="5185"/>
                    </a:lnTo>
                    <a:lnTo>
                      <a:pt x="3772" y="5182"/>
                    </a:lnTo>
                    <a:lnTo>
                      <a:pt x="3770" y="5180"/>
                    </a:lnTo>
                    <a:lnTo>
                      <a:pt x="3767" y="5177"/>
                    </a:lnTo>
                    <a:lnTo>
                      <a:pt x="3765" y="5175"/>
                    </a:lnTo>
                    <a:lnTo>
                      <a:pt x="3763" y="5173"/>
                    </a:lnTo>
                    <a:lnTo>
                      <a:pt x="3760" y="5171"/>
                    </a:lnTo>
                    <a:lnTo>
                      <a:pt x="3758" y="5169"/>
                    </a:lnTo>
                    <a:lnTo>
                      <a:pt x="3756" y="5167"/>
                    </a:lnTo>
                    <a:lnTo>
                      <a:pt x="3753" y="5165"/>
                    </a:lnTo>
                    <a:lnTo>
                      <a:pt x="3751" y="5164"/>
                    </a:lnTo>
                    <a:lnTo>
                      <a:pt x="3748" y="5162"/>
                    </a:lnTo>
                    <a:lnTo>
                      <a:pt x="3745" y="5160"/>
                    </a:lnTo>
                    <a:lnTo>
                      <a:pt x="3742" y="5159"/>
                    </a:lnTo>
                    <a:lnTo>
                      <a:pt x="3739" y="5157"/>
                    </a:lnTo>
                    <a:lnTo>
                      <a:pt x="3736" y="5156"/>
                    </a:lnTo>
                    <a:lnTo>
                      <a:pt x="3733" y="5155"/>
                    </a:lnTo>
                    <a:lnTo>
                      <a:pt x="3730" y="5154"/>
                    </a:lnTo>
                    <a:lnTo>
                      <a:pt x="3727" y="5153"/>
                    </a:lnTo>
                    <a:lnTo>
                      <a:pt x="3724" y="5152"/>
                    </a:lnTo>
                    <a:lnTo>
                      <a:pt x="3720" y="5152"/>
                    </a:lnTo>
                    <a:lnTo>
                      <a:pt x="3717" y="5151"/>
                    </a:lnTo>
                    <a:lnTo>
                      <a:pt x="3714" y="5151"/>
                    </a:lnTo>
                    <a:lnTo>
                      <a:pt x="3711" y="5150"/>
                    </a:lnTo>
                    <a:close/>
                    <a:moveTo>
                      <a:pt x="2972" y="2732"/>
                    </a:moveTo>
                    <a:lnTo>
                      <a:pt x="2981" y="2731"/>
                    </a:lnTo>
                    <a:lnTo>
                      <a:pt x="2986" y="2731"/>
                    </a:lnTo>
                    <a:lnTo>
                      <a:pt x="2995" y="2731"/>
                    </a:lnTo>
                    <a:lnTo>
                      <a:pt x="2998" y="2731"/>
                    </a:lnTo>
                    <a:lnTo>
                      <a:pt x="3705" y="2731"/>
                    </a:lnTo>
                    <a:lnTo>
                      <a:pt x="3708" y="2731"/>
                    </a:lnTo>
                    <a:lnTo>
                      <a:pt x="3717" y="2731"/>
                    </a:lnTo>
                    <a:lnTo>
                      <a:pt x="3722" y="2731"/>
                    </a:lnTo>
                    <a:lnTo>
                      <a:pt x="3731" y="2732"/>
                    </a:lnTo>
                    <a:lnTo>
                      <a:pt x="3737" y="2732"/>
                    </a:lnTo>
                    <a:lnTo>
                      <a:pt x="3745" y="2733"/>
                    </a:lnTo>
                    <a:lnTo>
                      <a:pt x="3751" y="2734"/>
                    </a:lnTo>
                    <a:lnTo>
                      <a:pt x="3760" y="2735"/>
                    </a:lnTo>
                    <a:lnTo>
                      <a:pt x="3765" y="2736"/>
                    </a:lnTo>
                    <a:lnTo>
                      <a:pt x="3774" y="2737"/>
                    </a:lnTo>
                    <a:lnTo>
                      <a:pt x="3779" y="2738"/>
                    </a:lnTo>
                    <a:lnTo>
                      <a:pt x="3788" y="2740"/>
                    </a:lnTo>
                    <a:lnTo>
                      <a:pt x="3793" y="2741"/>
                    </a:lnTo>
                    <a:lnTo>
                      <a:pt x="3802" y="2743"/>
                    </a:lnTo>
                    <a:lnTo>
                      <a:pt x="3807" y="2745"/>
                    </a:lnTo>
                    <a:lnTo>
                      <a:pt x="3815" y="2747"/>
                    </a:lnTo>
                    <a:lnTo>
                      <a:pt x="3820" y="2749"/>
                    </a:lnTo>
                    <a:lnTo>
                      <a:pt x="3829" y="2751"/>
                    </a:lnTo>
                    <a:lnTo>
                      <a:pt x="3834" y="2753"/>
                    </a:lnTo>
                    <a:lnTo>
                      <a:pt x="3842" y="2756"/>
                    </a:lnTo>
                    <a:lnTo>
                      <a:pt x="3847" y="2758"/>
                    </a:lnTo>
                    <a:lnTo>
                      <a:pt x="3855" y="2761"/>
                    </a:lnTo>
                    <a:lnTo>
                      <a:pt x="3860" y="2763"/>
                    </a:lnTo>
                    <a:lnTo>
                      <a:pt x="3868" y="2767"/>
                    </a:lnTo>
                    <a:lnTo>
                      <a:pt x="3873" y="2769"/>
                    </a:lnTo>
                    <a:lnTo>
                      <a:pt x="3881" y="2773"/>
                    </a:lnTo>
                    <a:lnTo>
                      <a:pt x="3886" y="2775"/>
                    </a:lnTo>
                    <a:lnTo>
                      <a:pt x="3893" y="2780"/>
                    </a:lnTo>
                    <a:lnTo>
                      <a:pt x="3902" y="2785"/>
                    </a:lnTo>
                    <a:lnTo>
                      <a:pt x="3910" y="2789"/>
                    </a:lnTo>
                    <a:lnTo>
                      <a:pt x="3914" y="2792"/>
                    </a:lnTo>
                    <a:lnTo>
                      <a:pt x="3922" y="2797"/>
                    </a:lnTo>
                    <a:lnTo>
                      <a:pt x="3926" y="2800"/>
                    </a:lnTo>
                    <a:lnTo>
                      <a:pt x="3933" y="2805"/>
                    </a:lnTo>
                    <a:lnTo>
                      <a:pt x="3937" y="2809"/>
                    </a:lnTo>
                    <a:lnTo>
                      <a:pt x="3944" y="2814"/>
                    </a:lnTo>
                    <a:lnTo>
                      <a:pt x="3948" y="2817"/>
                    </a:lnTo>
                    <a:lnTo>
                      <a:pt x="3955" y="2823"/>
                    </a:lnTo>
                    <a:lnTo>
                      <a:pt x="3959" y="2826"/>
                    </a:lnTo>
                    <a:lnTo>
                      <a:pt x="3965" y="2832"/>
                    </a:lnTo>
                    <a:lnTo>
                      <a:pt x="3969" y="2836"/>
                    </a:lnTo>
                    <a:lnTo>
                      <a:pt x="3975" y="2842"/>
                    </a:lnTo>
                    <a:lnTo>
                      <a:pt x="3979" y="2846"/>
                    </a:lnTo>
                    <a:lnTo>
                      <a:pt x="3985" y="2852"/>
                    </a:lnTo>
                    <a:lnTo>
                      <a:pt x="3989" y="2856"/>
                    </a:lnTo>
                    <a:lnTo>
                      <a:pt x="3995" y="2862"/>
                    </a:lnTo>
                    <a:lnTo>
                      <a:pt x="3998" y="2866"/>
                    </a:lnTo>
                    <a:lnTo>
                      <a:pt x="4004" y="2873"/>
                    </a:lnTo>
                    <a:lnTo>
                      <a:pt x="4007" y="2877"/>
                    </a:lnTo>
                    <a:lnTo>
                      <a:pt x="4012" y="2884"/>
                    </a:lnTo>
                    <a:lnTo>
                      <a:pt x="4016" y="2888"/>
                    </a:lnTo>
                    <a:lnTo>
                      <a:pt x="4021" y="2895"/>
                    </a:lnTo>
                    <a:lnTo>
                      <a:pt x="4024" y="2899"/>
                    </a:lnTo>
                    <a:lnTo>
                      <a:pt x="4029" y="2907"/>
                    </a:lnTo>
                    <a:lnTo>
                      <a:pt x="4032" y="2911"/>
                    </a:lnTo>
                    <a:lnTo>
                      <a:pt x="4036" y="2919"/>
                    </a:lnTo>
                    <a:lnTo>
                      <a:pt x="4041" y="2928"/>
                    </a:lnTo>
                    <a:lnTo>
                      <a:pt x="4046" y="2935"/>
                    </a:lnTo>
                    <a:lnTo>
                      <a:pt x="4048" y="2940"/>
                    </a:lnTo>
                    <a:lnTo>
                      <a:pt x="4052" y="2948"/>
                    </a:lnTo>
                    <a:lnTo>
                      <a:pt x="4054" y="2953"/>
                    </a:lnTo>
                    <a:lnTo>
                      <a:pt x="4058" y="2961"/>
                    </a:lnTo>
                    <a:lnTo>
                      <a:pt x="4060" y="2966"/>
                    </a:lnTo>
                    <a:lnTo>
                      <a:pt x="4063" y="2974"/>
                    </a:lnTo>
                    <a:lnTo>
                      <a:pt x="4065" y="2979"/>
                    </a:lnTo>
                    <a:lnTo>
                      <a:pt x="4068" y="2987"/>
                    </a:lnTo>
                    <a:lnTo>
                      <a:pt x="4070" y="2992"/>
                    </a:lnTo>
                    <a:lnTo>
                      <a:pt x="4072" y="3001"/>
                    </a:lnTo>
                    <a:lnTo>
                      <a:pt x="4074" y="3006"/>
                    </a:lnTo>
                    <a:lnTo>
                      <a:pt x="4076" y="3014"/>
                    </a:lnTo>
                    <a:lnTo>
                      <a:pt x="4078" y="3019"/>
                    </a:lnTo>
                    <a:lnTo>
                      <a:pt x="4080" y="3028"/>
                    </a:lnTo>
                    <a:lnTo>
                      <a:pt x="4081" y="3033"/>
                    </a:lnTo>
                    <a:lnTo>
                      <a:pt x="4083" y="3042"/>
                    </a:lnTo>
                    <a:lnTo>
                      <a:pt x="4084" y="3047"/>
                    </a:lnTo>
                    <a:lnTo>
                      <a:pt x="4085" y="3056"/>
                    </a:lnTo>
                    <a:lnTo>
                      <a:pt x="4086" y="3061"/>
                    </a:lnTo>
                    <a:lnTo>
                      <a:pt x="4087" y="3070"/>
                    </a:lnTo>
                    <a:lnTo>
                      <a:pt x="4088" y="3076"/>
                    </a:lnTo>
                    <a:lnTo>
                      <a:pt x="4089" y="3084"/>
                    </a:lnTo>
                    <a:lnTo>
                      <a:pt x="4089" y="3090"/>
                    </a:lnTo>
                    <a:lnTo>
                      <a:pt x="4090" y="3099"/>
                    </a:lnTo>
                    <a:lnTo>
                      <a:pt x="4090" y="3104"/>
                    </a:lnTo>
                    <a:lnTo>
                      <a:pt x="4090" y="3113"/>
                    </a:lnTo>
                    <a:lnTo>
                      <a:pt x="4090" y="3116"/>
                    </a:lnTo>
                    <a:lnTo>
                      <a:pt x="4090" y="3823"/>
                    </a:lnTo>
                    <a:lnTo>
                      <a:pt x="4090" y="3826"/>
                    </a:lnTo>
                    <a:lnTo>
                      <a:pt x="4090" y="3835"/>
                    </a:lnTo>
                    <a:lnTo>
                      <a:pt x="4090" y="3840"/>
                    </a:lnTo>
                    <a:lnTo>
                      <a:pt x="4089" y="3849"/>
                    </a:lnTo>
                    <a:lnTo>
                      <a:pt x="4089" y="3855"/>
                    </a:lnTo>
                    <a:lnTo>
                      <a:pt x="4088" y="3863"/>
                    </a:lnTo>
                    <a:lnTo>
                      <a:pt x="4087" y="3869"/>
                    </a:lnTo>
                    <a:lnTo>
                      <a:pt x="4086" y="3878"/>
                    </a:lnTo>
                    <a:lnTo>
                      <a:pt x="4085" y="3883"/>
                    </a:lnTo>
                    <a:lnTo>
                      <a:pt x="4084" y="3892"/>
                    </a:lnTo>
                    <a:lnTo>
                      <a:pt x="4083" y="3897"/>
                    </a:lnTo>
                    <a:lnTo>
                      <a:pt x="4081" y="3906"/>
                    </a:lnTo>
                    <a:lnTo>
                      <a:pt x="4080" y="3911"/>
                    </a:lnTo>
                    <a:lnTo>
                      <a:pt x="4078" y="3920"/>
                    </a:lnTo>
                    <a:lnTo>
                      <a:pt x="4076" y="3925"/>
                    </a:lnTo>
                    <a:lnTo>
                      <a:pt x="4074" y="3933"/>
                    </a:lnTo>
                    <a:lnTo>
                      <a:pt x="4072" y="3939"/>
                    </a:lnTo>
                    <a:lnTo>
                      <a:pt x="4070" y="3947"/>
                    </a:lnTo>
                    <a:lnTo>
                      <a:pt x="4068" y="3952"/>
                    </a:lnTo>
                    <a:lnTo>
                      <a:pt x="4065" y="3960"/>
                    </a:lnTo>
                    <a:lnTo>
                      <a:pt x="4063" y="3965"/>
                    </a:lnTo>
                    <a:lnTo>
                      <a:pt x="4059" y="3973"/>
                    </a:lnTo>
                    <a:lnTo>
                      <a:pt x="4057" y="3979"/>
                    </a:lnTo>
                    <a:lnTo>
                      <a:pt x="4054" y="3986"/>
                    </a:lnTo>
                    <a:lnTo>
                      <a:pt x="4051" y="3992"/>
                    </a:lnTo>
                    <a:lnTo>
                      <a:pt x="4047" y="3999"/>
                    </a:lnTo>
                    <a:lnTo>
                      <a:pt x="4045" y="4004"/>
                    </a:lnTo>
                    <a:lnTo>
                      <a:pt x="4041" y="4012"/>
                    </a:lnTo>
                    <a:lnTo>
                      <a:pt x="4037" y="4018"/>
                    </a:lnTo>
                    <a:lnTo>
                      <a:pt x="4033" y="4026"/>
                    </a:lnTo>
                    <a:lnTo>
                      <a:pt x="4030" y="4030"/>
                    </a:lnTo>
                    <a:lnTo>
                      <a:pt x="4025" y="4038"/>
                    </a:lnTo>
                    <a:lnTo>
                      <a:pt x="4022" y="4042"/>
                    </a:lnTo>
                    <a:lnTo>
                      <a:pt x="4016" y="4049"/>
                    </a:lnTo>
                    <a:lnTo>
                      <a:pt x="4013" y="4054"/>
                    </a:lnTo>
                    <a:lnTo>
                      <a:pt x="4008" y="4061"/>
                    </a:lnTo>
                    <a:lnTo>
                      <a:pt x="4004" y="4065"/>
                    </a:lnTo>
                    <a:lnTo>
                      <a:pt x="3999" y="4072"/>
                    </a:lnTo>
                    <a:lnTo>
                      <a:pt x="3995" y="4076"/>
                    </a:lnTo>
                    <a:lnTo>
                      <a:pt x="3989" y="4083"/>
                    </a:lnTo>
                    <a:lnTo>
                      <a:pt x="3986" y="4086"/>
                    </a:lnTo>
                    <a:lnTo>
                      <a:pt x="3980" y="4093"/>
                    </a:lnTo>
                    <a:lnTo>
                      <a:pt x="3976" y="4097"/>
                    </a:lnTo>
                    <a:lnTo>
                      <a:pt x="3970" y="4103"/>
                    </a:lnTo>
                    <a:lnTo>
                      <a:pt x="3966" y="4106"/>
                    </a:lnTo>
                    <a:lnTo>
                      <a:pt x="3959" y="4112"/>
                    </a:lnTo>
                    <a:lnTo>
                      <a:pt x="3955" y="4116"/>
                    </a:lnTo>
                    <a:lnTo>
                      <a:pt x="3948" y="4121"/>
                    </a:lnTo>
                    <a:lnTo>
                      <a:pt x="3944" y="4125"/>
                    </a:lnTo>
                    <a:lnTo>
                      <a:pt x="3937" y="4130"/>
                    </a:lnTo>
                    <a:lnTo>
                      <a:pt x="3933" y="4134"/>
                    </a:lnTo>
                    <a:lnTo>
                      <a:pt x="3926" y="4139"/>
                    </a:lnTo>
                    <a:lnTo>
                      <a:pt x="3922" y="4142"/>
                    </a:lnTo>
                    <a:lnTo>
                      <a:pt x="3914" y="4147"/>
                    </a:lnTo>
                    <a:lnTo>
                      <a:pt x="3910" y="4150"/>
                    </a:lnTo>
                    <a:lnTo>
                      <a:pt x="3902" y="4154"/>
                    </a:lnTo>
                    <a:lnTo>
                      <a:pt x="3893" y="4159"/>
                    </a:lnTo>
                    <a:lnTo>
                      <a:pt x="3886" y="4164"/>
                    </a:lnTo>
                    <a:lnTo>
                      <a:pt x="3881" y="4166"/>
                    </a:lnTo>
                    <a:lnTo>
                      <a:pt x="3873" y="4170"/>
                    </a:lnTo>
                    <a:lnTo>
                      <a:pt x="3868" y="4172"/>
                    </a:lnTo>
                    <a:lnTo>
                      <a:pt x="3860" y="4176"/>
                    </a:lnTo>
                    <a:lnTo>
                      <a:pt x="3855" y="4178"/>
                    </a:lnTo>
                    <a:lnTo>
                      <a:pt x="3847" y="4181"/>
                    </a:lnTo>
                    <a:lnTo>
                      <a:pt x="3842" y="4183"/>
                    </a:lnTo>
                    <a:lnTo>
                      <a:pt x="3834" y="4186"/>
                    </a:lnTo>
                    <a:lnTo>
                      <a:pt x="3829" y="4188"/>
                    </a:lnTo>
                    <a:lnTo>
                      <a:pt x="3820" y="4190"/>
                    </a:lnTo>
                    <a:lnTo>
                      <a:pt x="3815" y="4192"/>
                    </a:lnTo>
                    <a:lnTo>
                      <a:pt x="3807" y="4194"/>
                    </a:lnTo>
                    <a:lnTo>
                      <a:pt x="3802" y="4196"/>
                    </a:lnTo>
                    <a:lnTo>
                      <a:pt x="3793" y="4198"/>
                    </a:lnTo>
                    <a:lnTo>
                      <a:pt x="3788" y="4199"/>
                    </a:lnTo>
                    <a:lnTo>
                      <a:pt x="3779" y="4201"/>
                    </a:lnTo>
                    <a:lnTo>
                      <a:pt x="3774" y="4202"/>
                    </a:lnTo>
                    <a:lnTo>
                      <a:pt x="3765" y="4203"/>
                    </a:lnTo>
                    <a:lnTo>
                      <a:pt x="3760" y="4204"/>
                    </a:lnTo>
                    <a:lnTo>
                      <a:pt x="3751" y="4205"/>
                    </a:lnTo>
                    <a:lnTo>
                      <a:pt x="3745" y="4206"/>
                    </a:lnTo>
                    <a:lnTo>
                      <a:pt x="3737" y="4207"/>
                    </a:lnTo>
                    <a:lnTo>
                      <a:pt x="3731" y="4207"/>
                    </a:lnTo>
                    <a:lnTo>
                      <a:pt x="3722" y="4208"/>
                    </a:lnTo>
                    <a:lnTo>
                      <a:pt x="3717" y="4208"/>
                    </a:lnTo>
                    <a:lnTo>
                      <a:pt x="3708" y="4208"/>
                    </a:lnTo>
                    <a:lnTo>
                      <a:pt x="3705" y="4208"/>
                    </a:lnTo>
                    <a:lnTo>
                      <a:pt x="2998" y="4208"/>
                    </a:lnTo>
                    <a:lnTo>
                      <a:pt x="2995" y="4208"/>
                    </a:lnTo>
                    <a:lnTo>
                      <a:pt x="2986" y="4208"/>
                    </a:lnTo>
                    <a:lnTo>
                      <a:pt x="2981" y="4208"/>
                    </a:lnTo>
                    <a:lnTo>
                      <a:pt x="2972" y="4207"/>
                    </a:lnTo>
                    <a:lnTo>
                      <a:pt x="2966" y="4207"/>
                    </a:lnTo>
                    <a:lnTo>
                      <a:pt x="2958" y="4206"/>
                    </a:lnTo>
                    <a:lnTo>
                      <a:pt x="2952" y="4205"/>
                    </a:lnTo>
                    <a:lnTo>
                      <a:pt x="2943" y="4204"/>
                    </a:lnTo>
                    <a:lnTo>
                      <a:pt x="2938" y="4203"/>
                    </a:lnTo>
                    <a:lnTo>
                      <a:pt x="2929" y="4202"/>
                    </a:lnTo>
                    <a:lnTo>
                      <a:pt x="2924" y="4201"/>
                    </a:lnTo>
                    <a:lnTo>
                      <a:pt x="2915" y="4199"/>
                    </a:lnTo>
                    <a:lnTo>
                      <a:pt x="2910" y="4198"/>
                    </a:lnTo>
                    <a:lnTo>
                      <a:pt x="2901" y="4196"/>
                    </a:lnTo>
                    <a:lnTo>
                      <a:pt x="2896" y="4194"/>
                    </a:lnTo>
                    <a:lnTo>
                      <a:pt x="2888" y="4192"/>
                    </a:lnTo>
                    <a:lnTo>
                      <a:pt x="2882" y="4190"/>
                    </a:lnTo>
                    <a:lnTo>
                      <a:pt x="2874" y="4188"/>
                    </a:lnTo>
                    <a:lnTo>
                      <a:pt x="2869" y="4186"/>
                    </a:lnTo>
                    <a:lnTo>
                      <a:pt x="2861" y="4183"/>
                    </a:lnTo>
                    <a:lnTo>
                      <a:pt x="2856" y="4181"/>
                    </a:lnTo>
                    <a:lnTo>
                      <a:pt x="2848" y="4177"/>
                    </a:lnTo>
                    <a:lnTo>
                      <a:pt x="2842" y="4175"/>
                    </a:lnTo>
                    <a:lnTo>
                      <a:pt x="2835" y="4172"/>
                    </a:lnTo>
                    <a:lnTo>
                      <a:pt x="2829" y="4169"/>
                    </a:lnTo>
                    <a:lnTo>
                      <a:pt x="2822" y="4165"/>
                    </a:lnTo>
                    <a:lnTo>
                      <a:pt x="2817" y="4163"/>
                    </a:lnTo>
                    <a:lnTo>
                      <a:pt x="2809" y="4159"/>
                    </a:lnTo>
                    <a:lnTo>
                      <a:pt x="2803" y="4155"/>
                    </a:lnTo>
                    <a:lnTo>
                      <a:pt x="2795" y="4151"/>
                    </a:lnTo>
                    <a:lnTo>
                      <a:pt x="2791" y="4148"/>
                    </a:lnTo>
                    <a:lnTo>
                      <a:pt x="2783" y="4143"/>
                    </a:lnTo>
                    <a:lnTo>
                      <a:pt x="2779" y="4140"/>
                    </a:lnTo>
                    <a:lnTo>
                      <a:pt x="2772" y="4134"/>
                    </a:lnTo>
                    <a:lnTo>
                      <a:pt x="2767" y="4131"/>
                    </a:lnTo>
                    <a:lnTo>
                      <a:pt x="2760" y="4126"/>
                    </a:lnTo>
                    <a:lnTo>
                      <a:pt x="2756" y="4122"/>
                    </a:lnTo>
                    <a:lnTo>
                      <a:pt x="2749" y="4117"/>
                    </a:lnTo>
                    <a:lnTo>
                      <a:pt x="2745" y="4113"/>
                    </a:lnTo>
                    <a:lnTo>
                      <a:pt x="2738" y="4107"/>
                    </a:lnTo>
                    <a:lnTo>
                      <a:pt x="2734" y="4103"/>
                    </a:lnTo>
                    <a:lnTo>
                      <a:pt x="2728" y="4097"/>
                    </a:lnTo>
                    <a:lnTo>
                      <a:pt x="2724" y="4093"/>
                    </a:lnTo>
                    <a:lnTo>
                      <a:pt x="2718" y="4087"/>
                    </a:lnTo>
                    <a:lnTo>
                      <a:pt x="2714" y="4083"/>
                    </a:lnTo>
                    <a:lnTo>
                      <a:pt x="2708" y="4076"/>
                    </a:lnTo>
                    <a:lnTo>
                      <a:pt x="2704" y="4072"/>
                    </a:lnTo>
                    <a:lnTo>
                      <a:pt x="2699" y="4065"/>
                    </a:lnTo>
                    <a:lnTo>
                      <a:pt x="2695" y="4061"/>
                    </a:lnTo>
                    <a:lnTo>
                      <a:pt x="2690" y="4054"/>
                    </a:lnTo>
                    <a:lnTo>
                      <a:pt x="2687" y="4049"/>
                    </a:lnTo>
                    <a:lnTo>
                      <a:pt x="2681" y="4042"/>
                    </a:lnTo>
                    <a:lnTo>
                      <a:pt x="2678" y="4038"/>
                    </a:lnTo>
                    <a:lnTo>
                      <a:pt x="2673" y="4030"/>
                    </a:lnTo>
                    <a:lnTo>
                      <a:pt x="2670" y="4026"/>
                    </a:lnTo>
                    <a:lnTo>
                      <a:pt x="2666" y="4018"/>
                    </a:lnTo>
                    <a:lnTo>
                      <a:pt x="2662" y="4012"/>
                    </a:lnTo>
                    <a:lnTo>
                      <a:pt x="2658" y="4004"/>
                    </a:lnTo>
                    <a:lnTo>
                      <a:pt x="2656" y="3999"/>
                    </a:lnTo>
                    <a:lnTo>
                      <a:pt x="2652" y="3992"/>
                    </a:lnTo>
                    <a:lnTo>
                      <a:pt x="2649" y="3986"/>
                    </a:lnTo>
                    <a:lnTo>
                      <a:pt x="2646" y="3979"/>
                    </a:lnTo>
                    <a:lnTo>
                      <a:pt x="2644" y="3973"/>
                    </a:lnTo>
                    <a:lnTo>
                      <a:pt x="2640" y="3965"/>
                    </a:lnTo>
                    <a:lnTo>
                      <a:pt x="2638" y="3960"/>
                    </a:lnTo>
                    <a:lnTo>
                      <a:pt x="2635" y="3952"/>
                    </a:lnTo>
                    <a:lnTo>
                      <a:pt x="2633" y="3947"/>
                    </a:lnTo>
                    <a:lnTo>
                      <a:pt x="2631" y="3939"/>
                    </a:lnTo>
                    <a:lnTo>
                      <a:pt x="2629" y="3933"/>
                    </a:lnTo>
                    <a:lnTo>
                      <a:pt x="2627" y="3925"/>
                    </a:lnTo>
                    <a:lnTo>
                      <a:pt x="2625" y="3920"/>
                    </a:lnTo>
                    <a:lnTo>
                      <a:pt x="2623" y="3911"/>
                    </a:lnTo>
                    <a:lnTo>
                      <a:pt x="2622" y="3906"/>
                    </a:lnTo>
                    <a:lnTo>
                      <a:pt x="2620" y="3897"/>
                    </a:lnTo>
                    <a:lnTo>
                      <a:pt x="2619" y="3892"/>
                    </a:lnTo>
                    <a:lnTo>
                      <a:pt x="2618" y="3883"/>
                    </a:lnTo>
                    <a:lnTo>
                      <a:pt x="2617" y="3878"/>
                    </a:lnTo>
                    <a:lnTo>
                      <a:pt x="2616" y="3869"/>
                    </a:lnTo>
                    <a:lnTo>
                      <a:pt x="2615" y="3863"/>
                    </a:lnTo>
                    <a:lnTo>
                      <a:pt x="2614" y="3855"/>
                    </a:lnTo>
                    <a:lnTo>
                      <a:pt x="2614" y="3849"/>
                    </a:lnTo>
                    <a:lnTo>
                      <a:pt x="2613" y="3840"/>
                    </a:lnTo>
                    <a:lnTo>
                      <a:pt x="2613" y="3835"/>
                    </a:lnTo>
                    <a:lnTo>
                      <a:pt x="2613" y="3826"/>
                    </a:lnTo>
                    <a:lnTo>
                      <a:pt x="2613" y="3823"/>
                    </a:lnTo>
                    <a:lnTo>
                      <a:pt x="2613" y="3116"/>
                    </a:lnTo>
                    <a:lnTo>
                      <a:pt x="2613" y="3113"/>
                    </a:lnTo>
                    <a:lnTo>
                      <a:pt x="2613" y="3104"/>
                    </a:lnTo>
                    <a:lnTo>
                      <a:pt x="2613" y="3099"/>
                    </a:lnTo>
                    <a:lnTo>
                      <a:pt x="2614" y="3090"/>
                    </a:lnTo>
                    <a:lnTo>
                      <a:pt x="2614" y="3084"/>
                    </a:lnTo>
                    <a:lnTo>
                      <a:pt x="2615" y="3076"/>
                    </a:lnTo>
                    <a:lnTo>
                      <a:pt x="2616" y="3070"/>
                    </a:lnTo>
                    <a:lnTo>
                      <a:pt x="2617" y="3061"/>
                    </a:lnTo>
                    <a:lnTo>
                      <a:pt x="2618" y="3056"/>
                    </a:lnTo>
                    <a:lnTo>
                      <a:pt x="2619" y="3047"/>
                    </a:lnTo>
                    <a:lnTo>
                      <a:pt x="2620" y="3042"/>
                    </a:lnTo>
                    <a:lnTo>
                      <a:pt x="2622" y="3033"/>
                    </a:lnTo>
                    <a:lnTo>
                      <a:pt x="2623" y="3028"/>
                    </a:lnTo>
                    <a:lnTo>
                      <a:pt x="2625" y="3019"/>
                    </a:lnTo>
                    <a:lnTo>
                      <a:pt x="2627" y="3014"/>
                    </a:lnTo>
                    <a:lnTo>
                      <a:pt x="2629" y="3006"/>
                    </a:lnTo>
                    <a:lnTo>
                      <a:pt x="2631" y="3001"/>
                    </a:lnTo>
                    <a:lnTo>
                      <a:pt x="2633" y="2992"/>
                    </a:lnTo>
                    <a:lnTo>
                      <a:pt x="2635" y="2987"/>
                    </a:lnTo>
                    <a:lnTo>
                      <a:pt x="2638" y="2979"/>
                    </a:lnTo>
                    <a:lnTo>
                      <a:pt x="2640" y="2974"/>
                    </a:lnTo>
                    <a:lnTo>
                      <a:pt x="2643" y="2966"/>
                    </a:lnTo>
                    <a:lnTo>
                      <a:pt x="2645" y="2961"/>
                    </a:lnTo>
                    <a:lnTo>
                      <a:pt x="2649" y="2953"/>
                    </a:lnTo>
                    <a:lnTo>
                      <a:pt x="2651" y="2948"/>
                    </a:lnTo>
                    <a:lnTo>
                      <a:pt x="2655" y="2940"/>
                    </a:lnTo>
                    <a:lnTo>
                      <a:pt x="2657" y="2935"/>
                    </a:lnTo>
                    <a:lnTo>
                      <a:pt x="2662" y="2928"/>
                    </a:lnTo>
                    <a:lnTo>
                      <a:pt x="2667" y="2919"/>
                    </a:lnTo>
                    <a:lnTo>
                      <a:pt x="2671" y="2911"/>
                    </a:lnTo>
                    <a:lnTo>
                      <a:pt x="2674" y="2907"/>
                    </a:lnTo>
                    <a:lnTo>
                      <a:pt x="2679" y="2899"/>
                    </a:lnTo>
                    <a:lnTo>
                      <a:pt x="2682" y="2895"/>
                    </a:lnTo>
                    <a:lnTo>
                      <a:pt x="2687" y="2888"/>
                    </a:lnTo>
                    <a:lnTo>
                      <a:pt x="2691" y="2884"/>
                    </a:lnTo>
                    <a:lnTo>
                      <a:pt x="2696" y="2877"/>
                    </a:lnTo>
                    <a:lnTo>
                      <a:pt x="2700" y="2873"/>
                    </a:lnTo>
                    <a:lnTo>
                      <a:pt x="2705" y="2866"/>
                    </a:lnTo>
                    <a:lnTo>
                      <a:pt x="2709" y="2862"/>
                    </a:lnTo>
                    <a:lnTo>
                      <a:pt x="2715" y="2855"/>
                    </a:lnTo>
                    <a:lnTo>
                      <a:pt x="2718" y="2851"/>
                    </a:lnTo>
                    <a:lnTo>
                      <a:pt x="2724" y="2845"/>
                    </a:lnTo>
                    <a:lnTo>
                      <a:pt x="2728" y="2841"/>
                    </a:lnTo>
                    <a:lnTo>
                      <a:pt x="2735" y="2835"/>
                    </a:lnTo>
                    <a:lnTo>
                      <a:pt x="2738" y="2832"/>
                    </a:lnTo>
                    <a:lnTo>
                      <a:pt x="2745" y="2826"/>
                    </a:lnTo>
                    <a:lnTo>
                      <a:pt x="2749" y="2822"/>
                    </a:lnTo>
                    <a:lnTo>
                      <a:pt x="2756" y="2817"/>
                    </a:lnTo>
                    <a:lnTo>
                      <a:pt x="2760" y="2813"/>
                    </a:lnTo>
                    <a:lnTo>
                      <a:pt x="2767" y="2808"/>
                    </a:lnTo>
                    <a:lnTo>
                      <a:pt x="2772" y="2805"/>
                    </a:lnTo>
                    <a:lnTo>
                      <a:pt x="2779" y="2799"/>
                    </a:lnTo>
                    <a:lnTo>
                      <a:pt x="2783" y="2796"/>
                    </a:lnTo>
                    <a:lnTo>
                      <a:pt x="2791" y="2791"/>
                    </a:lnTo>
                    <a:lnTo>
                      <a:pt x="2795" y="2788"/>
                    </a:lnTo>
                    <a:lnTo>
                      <a:pt x="2803" y="2784"/>
                    </a:lnTo>
                    <a:lnTo>
                      <a:pt x="2809" y="2780"/>
                    </a:lnTo>
                    <a:lnTo>
                      <a:pt x="2817" y="2776"/>
                    </a:lnTo>
                    <a:lnTo>
                      <a:pt x="2822" y="2774"/>
                    </a:lnTo>
                    <a:lnTo>
                      <a:pt x="2829" y="2770"/>
                    </a:lnTo>
                    <a:lnTo>
                      <a:pt x="2835" y="2767"/>
                    </a:lnTo>
                    <a:lnTo>
                      <a:pt x="2842" y="2764"/>
                    </a:lnTo>
                    <a:lnTo>
                      <a:pt x="2848" y="2762"/>
                    </a:lnTo>
                    <a:lnTo>
                      <a:pt x="2856" y="2758"/>
                    </a:lnTo>
                    <a:lnTo>
                      <a:pt x="2861" y="2756"/>
                    </a:lnTo>
                    <a:lnTo>
                      <a:pt x="2869" y="2753"/>
                    </a:lnTo>
                    <a:lnTo>
                      <a:pt x="2874" y="2751"/>
                    </a:lnTo>
                    <a:lnTo>
                      <a:pt x="2882" y="2749"/>
                    </a:lnTo>
                    <a:lnTo>
                      <a:pt x="2888" y="2747"/>
                    </a:lnTo>
                    <a:lnTo>
                      <a:pt x="2896" y="2745"/>
                    </a:lnTo>
                    <a:lnTo>
                      <a:pt x="2901" y="2743"/>
                    </a:lnTo>
                    <a:lnTo>
                      <a:pt x="2910" y="2741"/>
                    </a:lnTo>
                    <a:lnTo>
                      <a:pt x="2915" y="2740"/>
                    </a:lnTo>
                    <a:lnTo>
                      <a:pt x="2924" y="2738"/>
                    </a:lnTo>
                    <a:lnTo>
                      <a:pt x="2929" y="2737"/>
                    </a:lnTo>
                    <a:lnTo>
                      <a:pt x="2938" y="2736"/>
                    </a:lnTo>
                    <a:lnTo>
                      <a:pt x="2943" y="2735"/>
                    </a:lnTo>
                    <a:lnTo>
                      <a:pt x="2952" y="2734"/>
                    </a:lnTo>
                    <a:lnTo>
                      <a:pt x="2958" y="2733"/>
                    </a:lnTo>
                    <a:lnTo>
                      <a:pt x="2966" y="2732"/>
                    </a:lnTo>
                    <a:lnTo>
                      <a:pt x="2972" y="2732"/>
                    </a:lnTo>
                    <a:close/>
                    <a:moveTo>
                      <a:pt x="3711" y="3031"/>
                    </a:moveTo>
                    <a:lnTo>
                      <a:pt x="3708" y="3031"/>
                    </a:lnTo>
                    <a:lnTo>
                      <a:pt x="3704" y="3031"/>
                    </a:lnTo>
                    <a:lnTo>
                      <a:pt x="2999" y="3031"/>
                    </a:lnTo>
                    <a:lnTo>
                      <a:pt x="2995" y="3031"/>
                    </a:lnTo>
                    <a:lnTo>
                      <a:pt x="2992" y="3031"/>
                    </a:lnTo>
                    <a:lnTo>
                      <a:pt x="2989" y="3032"/>
                    </a:lnTo>
                    <a:lnTo>
                      <a:pt x="2985" y="3032"/>
                    </a:lnTo>
                    <a:lnTo>
                      <a:pt x="2982" y="3033"/>
                    </a:lnTo>
                    <a:lnTo>
                      <a:pt x="2979" y="3033"/>
                    </a:lnTo>
                    <a:lnTo>
                      <a:pt x="2976" y="3034"/>
                    </a:lnTo>
                    <a:lnTo>
                      <a:pt x="2973" y="3035"/>
                    </a:lnTo>
                    <a:lnTo>
                      <a:pt x="2970" y="3036"/>
                    </a:lnTo>
                    <a:lnTo>
                      <a:pt x="2967" y="3037"/>
                    </a:lnTo>
                    <a:lnTo>
                      <a:pt x="2964" y="3038"/>
                    </a:lnTo>
                    <a:lnTo>
                      <a:pt x="2961" y="3039"/>
                    </a:lnTo>
                    <a:lnTo>
                      <a:pt x="2958" y="3041"/>
                    </a:lnTo>
                    <a:lnTo>
                      <a:pt x="2956" y="3042"/>
                    </a:lnTo>
                    <a:lnTo>
                      <a:pt x="2954" y="3043"/>
                    </a:lnTo>
                    <a:lnTo>
                      <a:pt x="2951" y="3045"/>
                    </a:lnTo>
                    <a:lnTo>
                      <a:pt x="2948" y="3047"/>
                    </a:lnTo>
                    <a:lnTo>
                      <a:pt x="2945" y="3049"/>
                    </a:lnTo>
                    <a:lnTo>
                      <a:pt x="2943" y="3052"/>
                    </a:lnTo>
                    <a:lnTo>
                      <a:pt x="2940" y="3054"/>
                    </a:lnTo>
                    <a:lnTo>
                      <a:pt x="2937" y="3056"/>
                    </a:lnTo>
                    <a:lnTo>
                      <a:pt x="2935" y="3059"/>
                    </a:lnTo>
                    <a:lnTo>
                      <a:pt x="2933" y="3061"/>
                    </a:lnTo>
                    <a:lnTo>
                      <a:pt x="2930" y="3064"/>
                    </a:lnTo>
                    <a:lnTo>
                      <a:pt x="2928" y="3067"/>
                    </a:lnTo>
                    <a:lnTo>
                      <a:pt x="2926" y="3070"/>
                    </a:lnTo>
                    <a:lnTo>
                      <a:pt x="2924" y="3072"/>
                    </a:lnTo>
                    <a:lnTo>
                      <a:pt x="2924" y="3073"/>
                    </a:lnTo>
                    <a:lnTo>
                      <a:pt x="2924" y="3074"/>
                    </a:lnTo>
                    <a:lnTo>
                      <a:pt x="2922" y="3077"/>
                    </a:lnTo>
                    <a:lnTo>
                      <a:pt x="2921" y="3080"/>
                    </a:lnTo>
                    <a:lnTo>
                      <a:pt x="2919" y="3084"/>
                    </a:lnTo>
                    <a:lnTo>
                      <a:pt x="2918" y="3087"/>
                    </a:lnTo>
                    <a:lnTo>
                      <a:pt x="2917" y="3090"/>
                    </a:lnTo>
                    <a:lnTo>
                      <a:pt x="2916" y="3093"/>
                    </a:lnTo>
                    <a:lnTo>
                      <a:pt x="2915" y="3097"/>
                    </a:lnTo>
                    <a:lnTo>
                      <a:pt x="2915" y="3100"/>
                    </a:lnTo>
                    <a:lnTo>
                      <a:pt x="2914" y="3103"/>
                    </a:lnTo>
                    <a:lnTo>
                      <a:pt x="2914" y="3107"/>
                    </a:lnTo>
                    <a:lnTo>
                      <a:pt x="2913" y="3110"/>
                    </a:lnTo>
                    <a:lnTo>
                      <a:pt x="2913" y="3113"/>
                    </a:lnTo>
                    <a:lnTo>
                      <a:pt x="2913" y="3117"/>
                    </a:lnTo>
                    <a:lnTo>
                      <a:pt x="2913" y="3822"/>
                    </a:lnTo>
                    <a:lnTo>
                      <a:pt x="2913" y="3826"/>
                    </a:lnTo>
                    <a:lnTo>
                      <a:pt x="2913" y="3829"/>
                    </a:lnTo>
                    <a:lnTo>
                      <a:pt x="2914" y="3832"/>
                    </a:lnTo>
                    <a:lnTo>
                      <a:pt x="2914" y="3836"/>
                    </a:lnTo>
                    <a:lnTo>
                      <a:pt x="2915" y="3839"/>
                    </a:lnTo>
                    <a:lnTo>
                      <a:pt x="2915" y="3842"/>
                    </a:lnTo>
                    <a:lnTo>
                      <a:pt x="2916" y="3845"/>
                    </a:lnTo>
                    <a:lnTo>
                      <a:pt x="2917" y="3848"/>
                    </a:lnTo>
                    <a:lnTo>
                      <a:pt x="2918" y="3851"/>
                    </a:lnTo>
                    <a:lnTo>
                      <a:pt x="2919" y="3854"/>
                    </a:lnTo>
                    <a:lnTo>
                      <a:pt x="2920" y="3857"/>
                    </a:lnTo>
                    <a:lnTo>
                      <a:pt x="2921" y="3860"/>
                    </a:lnTo>
                    <a:lnTo>
                      <a:pt x="2923" y="3863"/>
                    </a:lnTo>
                    <a:lnTo>
                      <a:pt x="2924" y="3865"/>
                    </a:lnTo>
                    <a:lnTo>
                      <a:pt x="2925" y="3867"/>
                    </a:lnTo>
                    <a:lnTo>
                      <a:pt x="2927" y="3870"/>
                    </a:lnTo>
                    <a:lnTo>
                      <a:pt x="2929" y="3873"/>
                    </a:lnTo>
                    <a:lnTo>
                      <a:pt x="2931" y="3876"/>
                    </a:lnTo>
                    <a:lnTo>
                      <a:pt x="2933" y="3878"/>
                    </a:lnTo>
                    <a:lnTo>
                      <a:pt x="2936" y="3881"/>
                    </a:lnTo>
                    <a:lnTo>
                      <a:pt x="2938" y="3883"/>
                    </a:lnTo>
                    <a:lnTo>
                      <a:pt x="2940" y="3885"/>
                    </a:lnTo>
                    <a:lnTo>
                      <a:pt x="2943" y="3888"/>
                    </a:lnTo>
                    <a:lnTo>
                      <a:pt x="2945" y="3890"/>
                    </a:lnTo>
                    <a:lnTo>
                      <a:pt x="2948" y="3892"/>
                    </a:lnTo>
                    <a:lnTo>
                      <a:pt x="2951" y="3894"/>
                    </a:lnTo>
                    <a:lnTo>
                      <a:pt x="2954" y="3896"/>
                    </a:lnTo>
                    <a:lnTo>
                      <a:pt x="2956" y="3897"/>
                    </a:lnTo>
                    <a:lnTo>
                      <a:pt x="2958" y="3898"/>
                    </a:lnTo>
                    <a:lnTo>
                      <a:pt x="2961" y="3900"/>
                    </a:lnTo>
                    <a:lnTo>
                      <a:pt x="2964" y="3901"/>
                    </a:lnTo>
                    <a:lnTo>
                      <a:pt x="2967" y="3902"/>
                    </a:lnTo>
                    <a:lnTo>
                      <a:pt x="2970" y="3903"/>
                    </a:lnTo>
                    <a:lnTo>
                      <a:pt x="2973" y="3904"/>
                    </a:lnTo>
                    <a:lnTo>
                      <a:pt x="2976" y="3905"/>
                    </a:lnTo>
                    <a:lnTo>
                      <a:pt x="2979" y="3906"/>
                    </a:lnTo>
                    <a:lnTo>
                      <a:pt x="2982" y="3906"/>
                    </a:lnTo>
                    <a:lnTo>
                      <a:pt x="2985" y="3907"/>
                    </a:lnTo>
                    <a:lnTo>
                      <a:pt x="2989" y="3907"/>
                    </a:lnTo>
                    <a:lnTo>
                      <a:pt x="2992" y="3908"/>
                    </a:lnTo>
                    <a:lnTo>
                      <a:pt x="2995" y="3908"/>
                    </a:lnTo>
                    <a:lnTo>
                      <a:pt x="2999" y="3908"/>
                    </a:lnTo>
                    <a:lnTo>
                      <a:pt x="3704" y="3908"/>
                    </a:lnTo>
                    <a:lnTo>
                      <a:pt x="3708" y="3908"/>
                    </a:lnTo>
                    <a:lnTo>
                      <a:pt x="3711" y="3908"/>
                    </a:lnTo>
                    <a:lnTo>
                      <a:pt x="3714" y="3907"/>
                    </a:lnTo>
                    <a:lnTo>
                      <a:pt x="3718" y="3907"/>
                    </a:lnTo>
                    <a:lnTo>
                      <a:pt x="3721" y="3906"/>
                    </a:lnTo>
                    <a:lnTo>
                      <a:pt x="3724" y="3906"/>
                    </a:lnTo>
                    <a:lnTo>
                      <a:pt x="3728" y="3905"/>
                    </a:lnTo>
                    <a:lnTo>
                      <a:pt x="3731" y="3904"/>
                    </a:lnTo>
                    <a:lnTo>
                      <a:pt x="3734" y="3903"/>
                    </a:lnTo>
                    <a:lnTo>
                      <a:pt x="3737" y="3902"/>
                    </a:lnTo>
                    <a:lnTo>
                      <a:pt x="3741" y="3900"/>
                    </a:lnTo>
                    <a:lnTo>
                      <a:pt x="3744" y="3899"/>
                    </a:lnTo>
                    <a:lnTo>
                      <a:pt x="3747" y="3897"/>
                    </a:lnTo>
                    <a:lnTo>
                      <a:pt x="3748" y="3897"/>
                    </a:lnTo>
                    <a:lnTo>
                      <a:pt x="3749" y="3897"/>
                    </a:lnTo>
                    <a:lnTo>
                      <a:pt x="3751" y="3895"/>
                    </a:lnTo>
                    <a:lnTo>
                      <a:pt x="3754" y="3893"/>
                    </a:lnTo>
                    <a:lnTo>
                      <a:pt x="3757" y="3891"/>
                    </a:lnTo>
                    <a:lnTo>
                      <a:pt x="3760" y="3888"/>
                    </a:lnTo>
                    <a:lnTo>
                      <a:pt x="3762" y="3886"/>
                    </a:lnTo>
                    <a:lnTo>
                      <a:pt x="3765" y="3884"/>
                    </a:lnTo>
                    <a:lnTo>
                      <a:pt x="3767" y="3881"/>
                    </a:lnTo>
                    <a:lnTo>
                      <a:pt x="3769" y="3878"/>
                    </a:lnTo>
                    <a:lnTo>
                      <a:pt x="3772" y="3876"/>
                    </a:lnTo>
                    <a:lnTo>
                      <a:pt x="3774" y="3873"/>
                    </a:lnTo>
                    <a:lnTo>
                      <a:pt x="3776" y="3870"/>
                    </a:lnTo>
                    <a:lnTo>
                      <a:pt x="3778" y="3867"/>
                    </a:lnTo>
                    <a:lnTo>
                      <a:pt x="3779" y="3865"/>
                    </a:lnTo>
                    <a:lnTo>
                      <a:pt x="3780" y="3863"/>
                    </a:lnTo>
                    <a:lnTo>
                      <a:pt x="3782" y="3860"/>
                    </a:lnTo>
                    <a:lnTo>
                      <a:pt x="3783" y="3857"/>
                    </a:lnTo>
                    <a:lnTo>
                      <a:pt x="3784" y="3854"/>
                    </a:lnTo>
                    <a:lnTo>
                      <a:pt x="3785" y="3851"/>
                    </a:lnTo>
                    <a:lnTo>
                      <a:pt x="3786" y="3848"/>
                    </a:lnTo>
                    <a:lnTo>
                      <a:pt x="3787" y="3845"/>
                    </a:lnTo>
                    <a:lnTo>
                      <a:pt x="3788" y="3842"/>
                    </a:lnTo>
                    <a:lnTo>
                      <a:pt x="3788" y="3839"/>
                    </a:lnTo>
                    <a:lnTo>
                      <a:pt x="3789" y="3836"/>
                    </a:lnTo>
                    <a:lnTo>
                      <a:pt x="3789" y="3832"/>
                    </a:lnTo>
                    <a:lnTo>
                      <a:pt x="3790" y="3829"/>
                    </a:lnTo>
                    <a:lnTo>
                      <a:pt x="3790" y="3826"/>
                    </a:lnTo>
                    <a:lnTo>
                      <a:pt x="3790" y="3822"/>
                    </a:lnTo>
                    <a:lnTo>
                      <a:pt x="3790" y="3117"/>
                    </a:lnTo>
                    <a:lnTo>
                      <a:pt x="3790" y="3113"/>
                    </a:lnTo>
                    <a:lnTo>
                      <a:pt x="3790" y="3110"/>
                    </a:lnTo>
                    <a:lnTo>
                      <a:pt x="3789" y="3107"/>
                    </a:lnTo>
                    <a:lnTo>
                      <a:pt x="3789" y="3103"/>
                    </a:lnTo>
                    <a:lnTo>
                      <a:pt x="3788" y="3100"/>
                    </a:lnTo>
                    <a:lnTo>
                      <a:pt x="3788" y="3097"/>
                    </a:lnTo>
                    <a:lnTo>
                      <a:pt x="3787" y="3093"/>
                    </a:lnTo>
                    <a:lnTo>
                      <a:pt x="3786" y="3090"/>
                    </a:lnTo>
                    <a:lnTo>
                      <a:pt x="3785" y="3087"/>
                    </a:lnTo>
                    <a:lnTo>
                      <a:pt x="3784" y="3084"/>
                    </a:lnTo>
                    <a:lnTo>
                      <a:pt x="3782" y="3080"/>
                    </a:lnTo>
                    <a:lnTo>
                      <a:pt x="3781" y="3077"/>
                    </a:lnTo>
                    <a:lnTo>
                      <a:pt x="3779" y="3074"/>
                    </a:lnTo>
                    <a:lnTo>
                      <a:pt x="3779" y="3073"/>
                    </a:lnTo>
                    <a:lnTo>
                      <a:pt x="3779" y="3072"/>
                    </a:lnTo>
                    <a:lnTo>
                      <a:pt x="3777" y="3069"/>
                    </a:lnTo>
                    <a:lnTo>
                      <a:pt x="3775" y="3067"/>
                    </a:lnTo>
                    <a:lnTo>
                      <a:pt x="3772" y="3064"/>
                    </a:lnTo>
                    <a:lnTo>
                      <a:pt x="3770" y="3061"/>
                    </a:lnTo>
                    <a:lnTo>
                      <a:pt x="3768" y="3058"/>
                    </a:lnTo>
                    <a:lnTo>
                      <a:pt x="3765" y="3056"/>
                    </a:lnTo>
                    <a:lnTo>
                      <a:pt x="3763" y="3053"/>
                    </a:lnTo>
                    <a:lnTo>
                      <a:pt x="3760" y="3051"/>
                    </a:lnTo>
                    <a:lnTo>
                      <a:pt x="3757" y="3049"/>
                    </a:lnTo>
                    <a:lnTo>
                      <a:pt x="3754" y="3046"/>
                    </a:lnTo>
                    <a:lnTo>
                      <a:pt x="3752" y="3044"/>
                    </a:lnTo>
                    <a:lnTo>
                      <a:pt x="3749" y="3042"/>
                    </a:lnTo>
                    <a:lnTo>
                      <a:pt x="3748" y="3042"/>
                    </a:lnTo>
                    <a:lnTo>
                      <a:pt x="3747" y="3042"/>
                    </a:lnTo>
                    <a:lnTo>
                      <a:pt x="3744" y="3040"/>
                    </a:lnTo>
                    <a:lnTo>
                      <a:pt x="3741" y="3039"/>
                    </a:lnTo>
                    <a:lnTo>
                      <a:pt x="3737" y="3037"/>
                    </a:lnTo>
                    <a:lnTo>
                      <a:pt x="3734" y="3036"/>
                    </a:lnTo>
                    <a:lnTo>
                      <a:pt x="3731" y="3035"/>
                    </a:lnTo>
                    <a:lnTo>
                      <a:pt x="3728" y="3034"/>
                    </a:lnTo>
                    <a:lnTo>
                      <a:pt x="3724" y="3033"/>
                    </a:lnTo>
                    <a:lnTo>
                      <a:pt x="3721" y="3033"/>
                    </a:lnTo>
                    <a:lnTo>
                      <a:pt x="3718" y="3032"/>
                    </a:lnTo>
                    <a:lnTo>
                      <a:pt x="3714" y="3032"/>
                    </a:lnTo>
                    <a:lnTo>
                      <a:pt x="3711" y="3031"/>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1" name="Group 20">
            <a:extLst>
              <a:ext uri="{FF2B5EF4-FFF2-40B4-BE49-F238E27FC236}">
                <a16:creationId xmlns:a16="http://schemas.microsoft.com/office/drawing/2014/main" id="{7B263381-2927-4E61-A330-16CD3E71239A}"/>
              </a:ext>
            </a:extLst>
          </p:cNvPr>
          <p:cNvGrpSpPr/>
          <p:nvPr/>
        </p:nvGrpSpPr>
        <p:grpSpPr>
          <a:xfrm>
            <a:off x="294968" y="5324213"/>
            <a:ext cx="612000" cy="612952"/>
            <a:chOff x="294968" y="2170177"/>
            <a:chExt cx="612000" cy="612952"/>
          </a:xfrm>
        </p:grpSpPr>
        <p:sp>
          <p:nvSpPr>
            <p:cNvPr id="22" name="Oval 21">
              <a:extLst>
                <a:ext uri="{FF2B5EF4-FFF2-40B4-BE49-F238E27FC236}">
                  <a16:creationId xmlns:a16="http://schemas.microsoft.com/office/drawing/2014/main" id="{3441B415-0666-4F0B-A339-1E0BDED6EF4B}"/>
                </a:ext>
              </a:extLst>
            </p:cNvPr>
            <p:cNvSpPr/>
            <p:nvPr>
              <p:custDataLst>
                <p:tags r:id="rId12"/>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3" name="Group 22">
              <a:extLst>
                <a:ext uri="{FF2B5EF4-FFF2-40B4-BE49-F238E27FC236}">
                  <a16:creationId xmlns:a16="http://schemas.microsoft.com/office/drawing/2014/main" id="{3D9BA73C-BCA1-4EFD-BC2E-660B98E46961}"/>
                </a:ext>
              </a:extLst>
            </p:cNvPr>
            <p:cNvGrpSpPr/>
            <p:nvPr/>
          </p:nvGrpSpPr>
          <p:grpSpPr>
            <a:xfrm>
              <a:off x="393300" y="2269156"/>
              <a:ext cx="415335" cy="414994"/>
              <a:chOff x="1830237" y="5358687"/>
              <a:chExt cx="633600" cy="633600"/>
            </a:xfrm>
          </p:grpSpPr>
          <p:sp>
            <p:nvSpPr>
              <p:cNvPr id="326" name="Google Shape;701;p7"/>
              <p:cNvSpPr/>
              <p:nvPr/>
            </p:nvSpPr>
            <p:spPr>
              <a:xfrm>
                <a:off x="1830237" y="5358687"/>
                <a:ext cx="633600" cy="633600"/>
              </a:xfrm>
              <a:custGeom>
                <a:avLst/>
                <a:gdLst/>
                <a:ahLst/>
                <a:cxnLst/>
                <a:rect l="l" t="t" r="r" b="b"/>
                <a:pathLst>
                  <a:path w="10000" h="10000" extrusionOk="0">
                    <a:moveTo>
                      <a:pt x="4771" y="4084"/>
                    </a:moveTo>
                    <a:lnTo>
                      <a:pt x="4771" y="4108"/>
                    </a:lnTo>
                    <a:lnTo>
                      <a:pt x="4769" y="4131"/>
                    </a:lnTo>
                    <a:lnTo>
                      <a:pt x="4767" y="4155"/>
                    </a:lnTo>
                    <a:lnTo>
                      <a:pt x="4764" y="4178"/>
                    </a:lnTo>
                    <a:lnTo>
                      <a:pt x="4760" y="4201"/>
                    </a:lnTo>
                    <a:lnTo>
                      <a:pt x="4755" y="4224"/>
                    </a:lnTo>
                    <a:lnTo>
                      <a:pt x="4750" y="4247"/>
                    </a:lnTo>
                    <a:lnTo>
                      <a:pt x="4743" y="4270"/>
                    </a:lnTo>
                    <a:lnTo>
                      <a:pt x="4736" y="4292"/>
                    </a:lnTo>
                    <a:lnTo>
                      <a:pt x="4728" y="4314"/>
                    </a:lnTo>
                    <a:lnTo>
                      <a:pt x="4719" y="4336"/>
                    </a:lnTo>
                    <a:lnTo>
                      <a:pt x="4709" y="4357"/>
                    </a:lnTo>
                    <a:lnTo>
                      <a:pt x="4698" y="4378"/>
                    </a:lnTo>
                    <a:lnTo>
                      <a:pt x="4687" y="4399"/>
                    </a:lnTo>
                    <a:lnTo>
                      <a:pt x="4675" y="4419"/>
                    </a:lnTo>
                    <a:lnTo>
                      <a:pt x="4662" y="4439"/>
                    </a:lnTo>
                    <a:lnTo>
                      <a:pt x="4648" y="4458"/>
                    </a:lnTo>
                    <a:lnTo>
                      <a:pt x="4634" y="4477"/>
                    </a:lnTo>
                    <a:lnTo>
                      <a:pt x="4618" y="4495"/>
                    </a:lnTo>
                    <a:lnTo>
                      <a:pt x="4603" y="4513"/>
                    </a:lnTo>
                    <a:lnTo>
                      <a:pt x="4586" y="4529"/>
                    </a:lnTo>
                    <a:lnTo>
                      <a:pt x="4570" y="4546"/>
                    </a:lnTo>
                    <a:lnTo>
                      <a:pt x="4552" y="4561"/>
                    </a:lnTo>
                    <a:lnTo>
                      <a:pt x="4534" y="4576"/>
                    </a:lnTo>
                    <a:lnTo>
                      <a:pt x="4515" y="4590"/>
                    </a:lnTo>
                    <a:lnTo>
                      <a:pt x="4496" y="4604"/>
                    </a:lnTo>
                    <a:lnTo>
                      <a:pt x="4476" y="4617"/>
                    </a:lnTo>
                    <a:lnTo>
                      <a:pt x="4456" y="4629"/>
                    </a:lnTo>
                    <a:lnTo>
                      <a:pt x="4435" y="4641"/>
                    </a:lnTo>
                    <a:lnTo>
                      <a:pt x="4414" y="4651"/>
                    </a:lnTo>
                    <a:lnTo>
                      <a:pt x="4393" y="4661"/>
                    </a:lnTo>
                    <a:lnTo>
                      <a:pt x="4371" y="4670"/>
                    </a:lnTo>
                    <a:lnTo>
                      <a:pt x="4349" y="4679"/>
                    </a:lnTo>
                    <a:lnTo>
                      <a:pt x="4327" y="4686"/>
                    </a:lnTo>
                    <a:lnTo>
                      <a:pt x="4304" y="4692"/>
                    </a:lnTo>
                    <a:lnTo>
                      <a:pt x="4281" y="4698"/>
                    </a:lnTo>
                    <a:lnTo>
                      <a:pt x="4258" y="4703"/>
                    </a:lnTo>
                    <a:lnTo>
                      <a:pt x="4235" y="4707"/>
                    </a:lnTo>
                    <a:lnTo>
                      <a:pt x="4212" y="4710"/>
                    </a:lnTo>
                    <a:lnTo>
                      <a:pt x="4188" y="4712"/>
                    </a:lnTo>
                    <a:lnTo>
                      <a:pt x="4165" y="4714"/>
                    </a:lnTo>
                    <a:lnTo>
                      <a:pt x="4141" y="4714"/>
                    </a:lnTo>
                    <a:lnTo>
                      <a:pt x="4117" y="4714"/>
                    </a:lnTo>
                    <a:lnTo>
                      <a:pt x="4094" y="4712"/>
                    </a:lnTo>
                    <a:lnTo>
                      <a:pt x="4071" y="4710"/>
                    </a:lnTo>
                    <a:lnTo>
                      <a:pt x="4047" y="4707"/>
                    </a:lnTo>
                    <a:lnTo>
                      <a:pt x="4024" y="4703"/>
                    </a:lnTo>
                    <a:lnTo>
                      <a:pt x="4001" y="4698"/>
                    </a:lnTo>
                    <a:lnTo>
                      <a:pt x="3978" y="4692"/>
                    </a:lnTo>
                    <a:lnTo>
                      <a:pt x="3956" y="4686"/>
                    </a:lnTo>
                    <a:lnTo>
                      <a:pt x="3933" y="4679"/>
                    </a:lnTo>
                    <a:lnTo>
                      <a:pt x="3911" y="4670"/>
                    </a:lnTo>
                    <a:lnTo>
                      <a:pt x="3889" y="4661"/>
                    </a:lnTo>
                    <a:lnTo>
                      <a:pt x="3868" y="4651"/>
                    </a:lnTo>
                    <a:lnTo>
                      <a:pt x="3847" y="4641"/>
                    </a:lnTo>
                    <a:lnTo>
                      <a:pt x="3826" y="4629"/>
                    </a:lnTo>
                    <a:lnTo>
                      <a:pt x="3806" y="4617"/>
                    </a:lnTo>
                    <a:lnTo>
                      <a:pt x="3786" y="4604"/>
                    </a:lnTo>
                    <a:lnTo>
                      <a:pt x="3767" y="4590"/>
                    </a:lnTo>
                    <a:lnTo>
                      <a:pt x="3748" y="4576"/>
                    </a:lnTo>
                    <a:lnTo>
                      <a:pt x="3730" y="4561"/>
                    </a:lnTo>
                    <a:lnTo>
                      <a:pt x="3713" y="4546"/>
                    </a:lnTo>
                    <a:lnTo>
                      <a:pt x="3696" y="4529"/>
                    </a:lnTo>
                    <a:lnTo>
                      <a:pt x="3680" y="4513"/>
                    </a:lnTo>
                    <a:lnTo>
                      <a:pt x="3664" y="4495"/>
                    </a:lnTo>
                    <a:lnTo>
                      <a:pt x="3649" y="4477"/>
                    </a:lnTo>
                    <a:lnTo>
                      <a:pt x="3635" y="4458"/>
                    </a:lnTo>
                    <a:lnTo>
                      <a:pt x="3621" y="4439"/>
                    </a:lnTo>
                    <a:lnTo>
                      <a:pt x="3608" y="4419"/>
                    </a:lnTo>
                    <a:lnTo>
                      <a:pt x="3596" y="4399"/>
                    </a:lnTo>
                    <a:lnTo>
                      <a:pt x="3585" y="4378"/>
                    </a:lnTo>
                    <a:lnTo>
                      <a:pt x="3574" y="4357"/>
                    </a:lnTo>
                    <a:lnTo>
                      <a:pt x="3564" y="4336"/>
                    </a:lnTo>
                    <a:lnTo>
                      <a:pt x="3555" y="4314"/>
                    </a:lnTo>
                    <a:lnTo>
                      <a:pt x="3547" y="4292"/>
                    </a:lnTo>
                    <a:lnTo>
                      <a:pt x="3540" y="4270"/>
                    </a:lnTo>
                    <a:lnTo>
                      <a:pt x="3533" y="4247"/>
                    </a:lnTo>
                    <a:lnTo>
                      <a:pt x="3528" y="4224"/>
                    </a:lnTo>
                    <a:lnTo>
                      <a:pt x="3523" y="4201"/>
                    </a:lnTo>
                    <a:lnTo>
                      <a:pt x="3519" y="4178"/>
                    </a:lnTo>
                    <a:lnTo>
                      <a:pt x="3516" y="4155"/>
                    </a:lnTo>
                    <a:lnTo>
                      <a:pt x="3514" y="4131"/>
                    </a:lnTo>
                    <a:lnTo>
                      <a:pt x="3512" y="4108"/>
                    </a:lnTo>
                    <a:lnTo>
                      <a:pt x="3512" y="4084"/>
                    </a:lnTo>
                    <a:lnTo>
                      <a:pt x="3512" y="4060"/>
                    </a:lnTo>
                    <a:lnTo>
                      <a:pt x="3514" y="4037"/>
                    </a:lnTo>
                    <a:lnTo>
                      <a:pt x="3516" y="4014"/>
                    </a:lnTo>
                    <a:lnTo>
                      <a:pt x="3519" y="3990"/>
                    </a:lnTo>
                    <a:lnTo>
                      <a:pt x="3523" y="3967"/>
                    </a:lnTo>
                    <a:lnTo>
                      <a:pt x="3528" y="3944"/>
                    </a:lnTo>
                    <a:lnTo>
                      <a:pt x="3533" y="3921"/>
                    </a:lnTo>
                    <a:lnTo>
                      <a:pt x="3540" y="3899"/>
                    </a:lnTo>
                    <a:lnTo>
                      <a:pt x="3547" y="3876"/>
                    </a:lnTo>
                    <a:lnTo>
                      <a:pt x="3555" y="3854"/>
                    </a:lnTo>
                    <a:lnTo>
                      <a:pt x="3564" y="3832"/>
                    </a:lnTo>
                    <a:lnTo>
                      <a:pt x="3574" y="3811"/>
                    </a:lnTo>
                    <a:lnTo>
                      <a:pt x="3585" y="3790"/>
                    </a:lnTo>
                    <a:lnTo>
                      <a:pt x="3596" y="3769"/>
                    </a:lnTo>
                    <a:lnTo>
                      <a:pt x="3608" y="3749"/>
                    </a:lnTo>
                    <a:lnTo>
                      <a:pt x="3621" y="3729"/>
                    </a:lnTo>
                    <a:lnTo>
                      <a:pt x="3635" y="3710"/>
                    </a:lnTo>
                    <a:lnTo>
                      <a:pt x="3649" y="3691"/>
                    </a:lnTo>
                    <a:lnTo>
                      <a:pt x="3664" y="3673"/>
                    </a:lnTo>
                    <a:lnTo>
                      <a:pt x="3680" y="3655"/>
                    </a:lnTo>
                    <a:lnTo>
                      <a:pt x="3696" y="3639"/>
                    </a:lnTo>
                    <a:lnTo>
                      <a:pt x="3713" y="3622"/>
                    </a:lnTo>
                    <a:lnTo>
                      <a:pt x="3730" y="3607"/>
                    </a:lnTo>
                    <a:lnTo>
                      <a:pt x="3748" y="3592"/>
                    </a:lnTo>
                    <a:lnTo>
                      <a:pt x="3767" y="3578"/>
                    </a:lnTo>
                    <a:lnTo>
                      <a:pt x="3786" y="3564"/>
                    </a:lnTo>
                    <a:lnTo>
                      <a:pt x="3806" y="3551"/>
                    </a:lnTo>
                    <a:lnTo>
                      <a:pt x="3826" y="3539"/>
                    </a:lnTo>
                    <a:lnTo>
                      <a:pt x="3847" y="3527"/>
                    </a:lnTo>
                    <a:lnTo>
                      <a:pt x="3868" y="3517"/>
                    </a:lnTo>
                    <a:lnTo>
                      <a:pt x="3889" y="3507"/>
                    </a:lnTo>
                    <a:lnTo>
                      <a:pt x="3911" y="3498"/>
                    </a:lnTo>
                    <a:lnTo>
                      <a:pt x="3933" y="3489"/>
                    </a:lnTo>
                    <a:lnTo>
                      <a:pt x="3956" y="3482"/>
                    </a:lnTo>
                    <a:lnTo>
                      <a:pt x="3978" y="3476"/>
                    </a:lnTo>
                    <a:lnTo>
                      <a:pt x="4001" y="3470"/>
                    </a:lnTo>
                    <a:lnTo>
                      <a:pt x="4024" y="3465"/>
                    </a:lnTo>
                    <a:lnTo>
                      <a:pt x="4047" y="3461"/>
                    </a:lnTo>
                    <a:lnTo>
                      <a:pt x="4071" y="3458"/>
                    </a:lnTo>
                    <a:lnTo>
                      <a:pt x="4094" y="3456"/>
                    </a:lnTo>
                    <a:lnTo>
                      <a:pt x="4117" y="3454"/>
                    </a:lnTo>
                    <a:lnTo>
                      <a:pt x="4141" y="3454"/>
                    </a:lnTo>
                    <a:lnTo>
                      <a:pt x="4165" y="3454"/>
                    </a:lnTo>
                    <a:lnTo>
                      <a:pt x="4188" y="3456"/>
                    </a:lnTo>
                    <a:lnTo>
                      <a:pt x="4212" y="3458"/>
                    </a:lnTo>
                    <a:lnTo>
                      <a:pt x="4235" y="3461"/>
                    </a:lnTo>
                    <a:lnTo>
                      <a:pt x="4258" y="3465"/>
                    </a:lnTo>
                    <a:lnTo>
                      <a:pt x="4281" y="3470"/>
                    </a:lnTo>
                    <a:lnTo>
                      <a:pt x="4304" y="3475"/>
                    </a:lnTo>
                    <a:lnTo>
                      <a:pt x="4327" y="3482"/>
                    </a:lnTo>
                    <a:lnTo>
                      <a:pt x="4349" y="3489"/>
                    </a:lnTo>
                    <a:lnTo>
                      <a:pt x="4371" y="3498"/>
                    </a:lnTo>
                    <a:lnTo>
                      <a:pt x="4393" y="3507"/>
                    </a:lnTo>
                    <a:lnTo>
                      <a:pt x="4414" y="3517"/>
                    </a:lnTo>
                    <a:lnTo>
                      <a:pt x="4435" y="3527"/>
                    </a:lnTo>
                    <a:lnTo>
                      <a:pt x="4456" y="3539"/>
                    </a:lnTo>
                    <a:lnTo>
                      <a:pt x="4476" y="3551"/>
                    </a:lnTo>
                    <a:lnTo>
                      <a:pt x="4496" y="3564"/>
                    </a:lnTo>
                    <a:lnTo>
                      <a:pt x="4515" y="3578"/>
                    </a:lnTo>
                    <a:lnTo>
                      <a:pt x="4534" y="3592"/>
                    </a:lnTo>
                    <a:lnTo>
                      <a:pt x="4552" y="3607"/>
                    </a:lnTo>
                    <a:lnTo>
                      <a:pt x="4570" y="3622"/>
                    </a:lnTo>
                    <a:lnTo>
                      <a:pt x="4586" y="3639"/>
                    </a:lnTo>
                    <a:lnTo>
                      <a:pt x="4603" y="3655"/>
                    </a:lnTo>
                    <a:lnTo>
                      <a:pt x="4618" y="3673"/>
                    </a:lnTo>
                    <a:lnTo>
                      <a:pt x="4634" y="3691"/>
                    </a:lnTo>
                    <a:lnTo>
                      <a:pt x="4648" y="3710"/>
                    </a:lnTo>
                    <a:lnTo>
                      <a:pt x="4662" y="3729"/>
                    </a:lnTo>
                    <a:lnTo>
                      <a:pt x="4675" y="3749"/>
                    </a:lnTo>
                    <a:lnTo>
                      <a:pt x="4687" y="3769"/>
                    </a:lnTo>
                    <a:lnTo>
                      <a:pt x="4698" y="3790"/>
                    </a:lnTo>
                    <a:lnTo>
                      <a:pt x="4709" y="3811"/>
                    </a:lnTo>
                    <a:lnTo>
                      <a:pt x="4719" y="3832"/>
                    </a:lnTo>
                    <a:lnTo>
                      <a:pt x="4728" y="3854"/>
                    </a:lnTo>
                    <a:lnTo>
                      <a:pt x="4736" y="3876"/>
                    </a:lnTo>
                    <a:lnTo>
                      <a:pt x="4743" y="3899"/>
                    </a:lnTo>
                    <a:lnTo>
                      <a:pt x="4750" y="3921"/>
                    </a:lnTo>
                    <a:lnTo>
                      <a:pt x="4755" y="3944"/>
                    </a:lnTo>
                    <a:lnTo>
                      <a:pt x="4760" y="3967"/>
                    </a:lnTo>
                    <a:lnTo>
                      <a:pt x="4764" y="3990"/>
                    </a:lnTo>
                    <a:lnTo>
                      <a:pt x="4767" y="4014"/>
                    </a:lnTo>
                    <a:lnTo>
                      <a:pt x="4769" y="4037"/>
                    </a:lnTo>
                    <a:lnTo>
                      <a:pt x="4771" y="4060"/>
                    </a:lnTo>
                    <a:lnTo>
                      <a:pt x="4771" y="4084"/>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27" name="Google Shape;702;p7"/>
              <p:cNvSpPr/>
              <p:nvPr/>
            </p:nvSpPr>
            <p:spPr>
              <a:xfrm>
                <a:off x="1830237" y="5358687"/>
                <a:ext cx="633600" cy="633600"/>
              </a:xfrm>
              <a:custGeom>
                <a:avLst/>
                <a:gdLst/>
                <a:ahLst/>
                <a:cxnLst/>
                <a:rect l="l" t="t" r="r" b="b"/>
                <a:pathLst>
                  <a:path w="10000" h="10000" extrusionOk="0">
                    <a:moveTo>
                      <a:pt x="846" y="4856"/>
                    </a:moveTo>
                    <a:lnTo>
                      <a:pt x="2792" y="2108"/>
                    </a:lnTo>
                    <a:lnTo>
                      <a:pt x="2814" y="2081"/>
                    </a:lnTo>
                    <a:lnTo>
                      <a:pt x="2838" y="2058"/>
                    </a:lnTo>
                    <a:lnTo>
                      <a:pt x="2866" y="2038"/>
                    </a:lnTo>
                    <a:lnTo>
                      <a:pt x="2897" y="2023"/>
                    </a:lnTo>
                    <a:lnTo>
                      <a:pt x="2929" y="2011"/>
                    </a:lnTo>
                    <a:lnTo>
                      <a:pt x="2962" y="2004"/>
                    </a:lnTo>
                    <a:lnTo>
                      <a:pt x="2996" y="2002"/>
                    </a:lnTo>
                    <a:lnTo>
                      <a:pt x="8492" y="2002"/>
                    </a:lnTo>
                    <a:lnTo>
                      <a:pt x="8497" y="2002"/>
                    </a:lnTo>
                    <a:lnTo>
                      <a:pt x="8514" y="2002"/>
                    </a:lnTo>
                    <a:lnTo>
                      <a:pt x="8523" y="2003"/>
                    </a:lnTo>
                    <a:lnTo>
                      <a:pt x="8540" y="2004"/>
                    </a:lnTo>
                    <a:lnTo>
                      <a:pt x="8550" y="2004"/>
                    </a:lnTo>
                    <a:lnTo>
                      <a:pt x="8567" y="2006"/>
                    </a:lnTo>
                    <a:lnTo>
                      <a:pt x="8576" y="2007"/>
                    </a:lnTo>
                    <a:lnTo>
                      <a:pt x="8593" y="2009"/>
                    </a:lnTo>
                    <a:lnTo>
                      <a:pt x="8602" y="2011"/>
                    </a:lnTo>
                    <a:lnTo>
                      <a:pt x="8619" y="2014"/>
                    </a:lnTo>
                    <a:lnTo>
                      <a:pt x="8628" y="2015"/>
                    </a:lnTo>
                    <a:lnTo>
                      <a:pt x="8645" y="2019"/>
                    </a:lnTo>
                    <a:lnTo>
                      <a:pt x="8654" y="2021"/>
                    </a:lnTo>
                    <a:lnTo>
                      <a:pt x="8671" y="2025"/>
                    </a:lnTo>
                    <a:lnTo>
                      <a:pt x="8680" y="2028"/>
                    </a:lnTo>
                    <a:lnTo>
                      <a:pt x="8696" y="2032"/>
                    </a:lnTo>
                    <a:lnTo>
                      <a:pt x="8705" y="2035"/>
                    </a:lnTo>
                    <a:lnTo>
                      <a:pt x="8722" y="2040"/>
                    </a:lnTo>
                    <a:lnTo>
                      <a:pt x="8731" y="2044"/>
                    </a:lnTo>
                    <a:lnTo>
                      <a:pt x="8747" y="2050"/>
                    </a:lnTo>
                    <a:lnTo>
                      <a:pt x="8755" y="2053"/>
                    </a:lnTo>
                    <a:lnTo>
                      <a:pt x="8771" y="2060"/>
                    </a:lnTo>
                    <a:lnTo>
                      <a:pt x="8780" y="2064"/>
                    </a:lnTo>
                    <a:lnTo>
                      <a:pt x="8796" y="2071"/>
                    </a:lnTo>
                    <a:lnTo>
                      <a:pt x="8804" y="2075"/>
                    </a:lnTo>
                    <a:lnTo>
                      <a:pt x="8820" y="2083"/>
                    </a:lnTo>
                    <a:lnTo>
                      <a:pt x="8828" y="2087"/>
                    </a:lnTo>
                    <a:lnTo>
                      <a:pt x="8843" y="2096"/>
                    </a:lnTo>
                    <a:lnTo>
                      <a:pt x="8849" y="2099"/>
                    </a:lnTo>
                    <a:lnTo>
                      <a:pt x="8864" y="2108"/>
                    </a:lnTo>
                    <a:lnTo>
                      <a:pt x="8872" y="2113"/>
                    </a:lnTo>
                    <a:lnTo>
                      <a:pt x="8887" y="2123"/>
                    </a:lnTo>
                    <a:lnTo>
                      <a:pt x="8895" y="2128"/>
                    </a:lnTo>
                    <a:lnTo>
                      <a:pt x="8909" y="2138"/>
                    </a:lnTo>
                    <a:lnTo>
                      <a:pt x="8916" y="2144"/>
                    </a:lnTo>
                    <a:lnTo>
                      <a:pt x="8930" y="2154"/>
                    </a:lnTo>
                    <a:lnTo>
                      <a:pt x="8937" y="2160"/>
                    </a:lnTo>
                    <a:lnTo>
                      <a:pt x="8950" y="2171"/>
                    </a:lnTo>
                    <a:lnTo>
                      <a:pt x="8958" y="2177"/>
                    </a:lnTo>
                    <a:lnTo>
                      <a:pt x="8970" y="2188"/>
                    </a:lnTo>
                    <a:lnTo>
                      <a:pt x="8977" y="2195"/>
                    </a:lnTo>
                    <a:lnTo>
                      <a:pt x="8989" y="2207"/>
                    </a:lnTo>
                    <a:lnTo>
                      <a:pt x="8996" y="2213"/>
                    </a:lnTo>
                    <a:lnTo>
                      <a:pt x="9008" y="2225"/>
                    </a:lnTo>
                    <a:lnTo>
                      <a:pt x="9014" y="2232"/>
                    </a:lnTo>
                    <a:lnTo>
                      <a:pt x="9025" y="2245"/>
                    </a:lnTo>
                    <a:lnTo>
                      <a:pt x="9031" y="2252"/>
                    </a:lnTo>
                    <a:lnTo>
                      <a:pt x="9042" y="2265"/>
                    </a:lnTo>
                    <a:lnTo>
                      <a:pt x="9048" y="2272"/>
                    </a:lnTo>
                    <a:lnTo>
                      <a:pt x="9058" y="2285"/>
                    </a:lnTo>
                    <a:lnTo>
                      <a:pt x="9063" y="2292"/>
                    </a:lnTo>
                    <a:lnTo>
                      <a:pt x="9073" y="2306"/>
                    </a:lnTo>
                    <a:lnTo>
                      <a:pt x="9078" y="2313"/>
                    </a:lnTo>
                    <a:lnTo>
                      <a:pt x="9088" y="2328"/>
                    </a:lnTo>
                    <a:lnTo>
                      <a:pt x="9093" y="2335"/>
                    </a:lnTo>
                    <a:lnTo>
                      <a:pt x="9102" y="2350"/>
                    </a:lnTo>
                    <a:lnTo>
                      <a:pt x="9108" y="2361"/>
                    </a:lnTo>
                    <a:lnTo>
                      <a:pt x="9117" y="2376"/>
                    </a:lnTo>
                    <a:lnTo>
                      <a:pt x="9121" y="2384"/>
                    </a:lnTo>
                    <a:lnTo>
                      <a:pt x="9129" y="2400"/>
                    </a:lnTo>
                    <a:lnTo>
                      <a:pt x="9133" y="2408"/>
                    </a:lnTo>
                    <a:lnTo>
                      <a:pt x="9140" y="2424"/>
                    </a:lnTo>
                    <a:lnTo>
                      <a:pt x="9143" y="2432"/>
                    </a:lnTo>
                    <a:lnTo>
                      <a:pt x="9150" y="2448"/>
                    </a:lnTo>
                    <a:lnTo>
                      <a:pt x="9153" y="2457"/>
                    </a:lnTo>
                    <a:lnTo>
                      <a:pt x="9159" y="2473"/>
                    </a:lnTo>
                    <a:lnTo>
                      <a:pt x="9162" y="2481"/>
                    </a:lnTo>
                    <a:lnTo>
                      <a:pt x="9167" y="2498"/>
                    </a:lnTo>
                    <a:lnTo>
                      <a:pt x="9170" y="2507"/>
                    </a:lnTo>
                    <a:lnTo>
                      <a:pt x="9175" y="2523"/>
                    </a:lnTo>
                    <a:lnTo>
                      <a:pt x="9177" y="2532"/>
                    </a:lnTo>
                    <a:lnTo>
                      <a:pt x="9181" y="2548"/>
                    </a:lnTo>
                    <a:lnTo>
                      <a:pt x="9183" y="2557"/>
                    </a:lnTo>
                    <a:lnTo>
                      <a:pt x="9187" y="2574"/>
                    </a:lnTo>
                    <a:lnTo>
                      <a:pt x="9189" y="2583"/>
                    </a:lnTo>
                    <a:lnTo>
                      <a:pt x="9191" y="2600"/>
                    </a:lnTo>
                    <a:lnTo>
                      <a:pt x="9193" y="2609"/>
                    </a:lnTo>
                    <a:lnTo>
                      <a:pt x="9195" y="2626"/>
                    </a:lnTo>
                    <a:lnTo>
                      <a:pt x="9196" y="2635"/>
                    </a:lnTo>
                    <a:lnTo>
                      <a:pt x="9198" y="2652"/>
                    </a:lnTo>
                    <a:lnTo>
                      <a:pt x="9198" y="2662"/>
                    </a:lnTo>
                    <a:lnTo>
                      <a:pt x="9199" y="2679"/>
                    </a:lnTo>
                    <a:lnTo>
                      <a:pt x="9200" y="2688"/>
                    </a:lnTo>
                    <a:lnTo>
                      <a:pt x="9200" y="2705"/>
                    </a:lnTo>
                    <a:lnTo>
                      <a:pt x="9200" y="2710"/>
                    </a:lnTo>
                    <a:lnTo>
                      <a:pt x="9200" y="7290"/>
                    </a:lnTo>
                    <a:lnTo>
                      <a:pt x="9200" y="7295"/>
                    </a:lnTo>
                    <a:lnTo>
                      <a:pt x="9200" y="7312"/>
                    </a:lnTo>
                    <a:lnTo>
                      <a:pt x="9199" y="7321"/>
                    </a:lnTo>
                    <a:lnTo>
                      <a:pt x="9198" y="7338"/>
                    </a:lnTo>
                    <a:lnTo>
                      <a:pt x="9198" y="7348"/>
                    </a:lnTo>
                    <a:lnTo>
                      <a:pt x="9196" y="7365"/>
                    </a:lnTo>
                    <a:lnTo>
                      <a:pt x="9195" y="7374"/>
                    </a:lnTo>
                    <a:lnTo>
                      <a:pt x="9193" y="7391"/>
                    </a:lnTo>
                    <a:lnTo>
                      <a:pt x="9191" y="7400"/>
                    </a:lnTo>
                    <a:lnTo>
                      <a:pt x="9189" y="7417"/>
                    </a:lnTo>
                    <a:lnTo>
                      <a:pt x="9187" y="7426"/>
                    </a:lnTo>
                    <a:lnTo>
                      <a:pt x="9183" y="7443"/>
                    </a:lnTo>
                    <a:lnTo>
                      <a:pt x="9181" y="7452"/>
                    </a:lnTo>
                    <a:lnTo>
                      <a:pt x="9177" y="7468"/>
                    </a:lnTo>
                    <a:lnTo>
                      <a:pt x="9175" y="7477"/>
                    </a:lnTo>
                    <a:lnTo>
                      <a:pt x="9170" y="7493"/>
                    </a:lnTo>
                    <a:lnTo>
                      <a:pt x="9167" y="7502"/>
                    </a:lnTo>
                    <a:lnTo>
                      <a:pt x="9162" y="7519"/>
                    </a:lnTo>
                    <a:lnTo>
                      <a:pt x="9159" y="7527"/>
                    </a:lnTo>
                    <a:lnTo>
                      <a:pt x="9153" y="7543"/>
                    </a:lnTo>
                    <a:lnTo>
                      <a:pt x="9150" y="7552"/>
                    </a:lnTo>
                    <a:lnTo>
                      <a:pt x="9143" y="7568"/>
                    </a:lnTo>
                    <a:lnTo>
                      <a:pt x="9140" y="7576"/>
                    </a:lnTo>
                    <a:lnTo>
                      <a:pt x="9133" y="7592"/>
                    </a:lnTo>
                    <a:lnTo>
                      <a:pt x="9129" y="7600"/>
                    </a:lnTo>
                    <a:lnTo>
                      <a:pt x="9121" y="7616"/>
                    </a:lnTo>
                    <a:lnTo>
                      <a:pt x="9117" y="7624"/>
                    </a:lnTo>
                    <a:lnTo>
                      <a:pt x="9108" y="7639"/>
                    </a:lnTo>
                    <a:lnTo>
                      <a:pt x="9102" y="7650"/>
                    </a:lnTo>
                    <a:lnTo>
                      <a:pt x="9093" y="7665"/>
                    </a:lnTo>
                    <a:lnTo>
                      <a:pt x="9088" y="7672"/>
                    </a:lnTo>
                    <a:lnTo>
                      <a:pt x="9078" y="7687"/>
                    </a:lnTo>
                    <a:lnTo>
                      <a:pt x="9073" y="7694"/>
                    </a:lnTo>
                    <a:lnTo>
                      <a:pt x="9063" y="7708"/>
                    </a:lnTo>
                    <a:lnTo>
                      <a:pt x="9058" y="7715"/>
                    </a:lnTo>
                    <a:lnTo>
                      <a:pt x="9048" y="7728"/>
                    </a:lnTo>
                    <a:lnTo>
                      <a:pt x="9042" y="7735"/>
                    </a:lnTo>
                    <a:lnTo>
                      <a:pt x="9031" y="7748"/>
                    </a:lnTo>
                    <a:lnTo>
                      <a:pt x="9025" y="7755"/>
                    </a:lnTo>
                    <a:lnTo>
                      <a:pt x="9014" y="7768"/>
                    </a:lnTo>
                    <a:lnTo>
                      <a:pt x="9008" y="7775"/>
                    </a:lnTo>
                    <a:lnTo>
                      <a:pt x="8996" y="7787"/>
                    </a:lnTo>
                    <a:lnTo>
                      <a:pt x="8989" y="7793"/>
                    </a:lnTo>
                    <a:lnTo>
                      <a:pt x="8977" y="7805"/>
                    </a:lnTo>
                    <a:lnTo>
                      <a:pt x="8970" y="7812"/>
                    </a:lnTo>
                    <a:lnTo>
                      <a:pt x="8958" y="7823"/>
                    </a:lnTo>
                    <a:lnTo>
                      <a:pt x="8950" y="7829"/>
                    </a:lnTo>
                    <a:lnTo>
                      <a:pt x="8937" y="7840"/>
                    </a:lnTo>
                    <a:lnTo>
                      <a:pt x="8930" y="7846"/>
                    </a:lnTo>
                    <a:lnTo>
                      <a:pt x="8916" y="7856"/>
                    </a:lnTo>
                    <a:lnTo>
                      <a:pt x="8909" y="7862"/>
                    </a:lnTo>
                    <a:lnTo>
                      <a:pt x="8895" y="7872"/>
                    </a:lnTo>
                    <a:lnTo>
                      <a:pt x="8887" y="7877"/>
                    </a:lnTo>
                    <a:lnTo>
                      <a:pt x="8872" y="7887"/>
                    </a:lnTo>
                    <a:lnTo>
                      <a:pt x="8864" y="7892"/>
                    </a:lnTo>
                    <a:lnTo>
                      <a:pt x="8849" y="7901"/>
                    </a:lnTo>
                    <a:lnTo>
                      <a:pt x="8843" y="7904"/>
                    </a:lnTo>
                    <a:lnTo>
                      <a:pt x="8828" y="7913"/>
                    </a:lnTo>
                    <a:lnTo>
                      <a:pt x="8820" y="7917"/>
                    </a:lnTo>
                    <a:lnTo>
                      <a:pt x="8804" y="7925"/>
                    </a:lnTo>
                    <a:lnTo>
                      <a:pt x="8796" y="7929"/>
                    </a:lnTo>
                    <a:lnTo>
                      <a:pt x="8780" y="7936"/>
                    </a:lnTo>
                    <a:lnTo>
                      <a:pt x="8771" y="7940"/>
                    </a:lnTo>
                    <a:lnTo>
                      <a:pt x="8755" y="7947"/>
                    </a:lnTo>
                    <a:lnTo>
                      <a:pt x="8747" y="7950"/>
                    </a:lnTo>
                    <a:lnTo>
                      <a:pt x="8731" y="7956"/>
                    </a:lnTo>
                    <a:lnTo>
                      <a:pt x="8722" y="7960"/>
                    </a:lnTo>
                    <a:lnTo>
                      <a:pt x="8705" y="7965"/>
                    </a:lnTo>
                    <a:lnTo>
                      <a:pt x="8696" y="7968"/>
                    </a:lnTo>
                    <a:lnTo>
                      <a:pt x="8680" y="7972"/>
                    </a:lnTo>
                    <a:lnTo>
                      <a:pt x="8671" y="7975"/>
                    </a:lnTo>
                    <a:lnTo>
                      <a:pt x="8654" y="7979"/>
                    </a:lnTo>
                    <a:lnTo>
                      <a:pt x="8645" y="7981"/>
                    </a:lnTo>
                    <a:lnTo>
                      <a:pt x="8628" y="7985"/>
                    </a:lnTo>
                    <a:lnTo>
                      <a:pt x="8619" y="7986"/>
                    </a:lnTo>
                    <a:lnTo>
                      <a:pt x="8602" y="7989"/>
                    </a:lnTo>
                    <a:lnTo>
                      <a:pt x="8593" y="7991"/>
                    </a:lnTo>
                    <a:lnTo>
                      <a:pt x="8576" y="7993"/>
                    </a:lnTo>
                    <a:lnTo>
                      <a:pt x="8567" y="7994"/>
                    </a:lnTo>
                    <a:lnTo>
                      <a:pt x="8550" y="7996"/>
                    </a:lnTo>
                    <a:lnTo>
                      <a:pt x="8540" y="7996"/>
                    </a:lnTo>
                    <a:lnTo>
                      <a:pt x="8523" y="7997"/>
                    </a:lnTo>
                    <a:lnTo>
                      <a:pt x="8514" y="7998"/>
                    </a:lnTo>
                    <a:lnTo>
                      <a:pt x="8497" y="7998"/>
                    </a:lnTo>
                    <a:lnTo>
                      <a:pt x="8492" y="7998"/>
                    </a:lnTo>
                    <a:lnTo>
                      <a:pt x="2996" y="7998"/>
                    </a:lnTo>
                    <a:lnTo>
                      <a:pt x="2962" y="7996"/>
                    </a:lnTo>
                    <a:lnTo>
                      <a:pt x="2929" y="7989"/>
                    </a:lnTo>
                    <a:lnTo>
                      <a:pt x="2897" y="7977"/>
                    </a:lnTo>
                    <a:lnTo>
                      <a:pt x="2866" y="7962"/>
                    </a:lnTo>
                    <a:lnTo>
                      <a:pt x="2838" y="7942"/>
                    </a:lnTo>
                    <a:lnTo>
                      <a:pt x="2814" y="7919"/>
                    </a:lnTo>
                    <a:lnTo>
                      <a:pt x="2792" y="7892"/>
                    </a:lnTo>
                    <a:lnTo>
                      <a:pt x="846" y="5144"/>
                    </a:lnTo>
                    <a:lnTo>
                      <a:pt x="828" y="5115"/>
                    </a:lnTo>
                    <a:lnTo>
                      <a:pt x="815" y="5084"/>
                    </a:lnTo>
                    <a:lnTo>
                      <a:pt x="805" y="5051"/>
                    </a:lnTo>
                    <a:lnTo>
                      <a:pt x="801" y="5017"/>
                    </a:lnTo>
                    <a:lnTo>
                      <a:pt x="801" y="4983"/>
                    </a:lnTo>
                    <a:lnTo>
                      <a:pt x="805" y="4949"/>
                    </a:lnTo>
                    <a:lnTo>
                      <a:pt x="815" y="4916"/>
                    </a:lnTo>
                    <a:lnTo>
                      <a:pt x="828" y="4885"/>
                    </a:lnTo>
                    <a:lnTo>
                      <a:pt x="846" y="4856"/>
                    </a:lnTo>
                    <a:close/>
                    <a:moveTo>
                      <a:pt x="8490" y="2502"/>
                    </a:moveTo>
                    <a:lnTo>
                      <a:pt x="3125" y="2502"/>
                    </a:lnTo>
                    <a:lnTo>
                      <a:pt x="1356" y="5000"/>
                    </a:lnTo>
                    <a:lnTo>
                      <a:pt x="3125" y="7498"/>
                    </a:lnTo>
                    <a:lnTo>
                      <a:pt x="8490" y="7498"/>
                    </a:lnTo>
                    <a:lnTo>
                      <a:pt x="8500" y="7498"/>
                    </a:lnTo>
                    <a:lnTo>
                      <a:pt x="8507" y="7497"/>
                    </a:lnTo>
                    <a:lnTo>
                      <a:pt x="8515" y="7497"/>
                    </a:lnTo>
                    <a:lnTo>
                      <a:pt x="8523" y="7496"/>
                    </a:lnTo>
                    <a:lnTo>
                      <a:pt x="8530" y="7494"/>
                    </a:lnTo>
                    <a:lnTo>
                      <a:pt x="8538" y="7493"/>
                    </a:lnTo>
                    <a:lnTo>
                      <a:pt x="8545" y="7491"/>
                    </a:lnTo>
                    <a:lnTo>
                      <a:pt x="8553" y="7489"/>
                    </a:lnTo>
                    <a:lnTo>
                      <a:pt x="8560" y="7486"/>
                    </a:lnTo>
                    <a:lnTo>
                      <a:pt x="8567" y="7484"/>
                    </a:lnTo>
                    <a:lnTo>
                      <a:pt x="8574" y="7481"/>
                    </a:lnTo>
                    <a:lnTo>
                      <a:pt x="8581" y="7478"/>
                    </a:lnTo>
                    <a:lnTo>
                      <a:pt x="8588" y="7474"/>
                    </a:lnTo>
                    <a:lnTo>
                      <a:pt x="8596" y="7470"/>
                    </a:lnTo>
                    <a:lnTo>
                      <a:pt x="8603" y="7465"/>
                    </a:lnTo>
                    <a:lnTo>
                      <a:pt x="8610" y="7461"/>
                    </a:lnTo>
                    <a:lnTo>
                      <a:pt x="8616" y="7457"/>
                    </a:lnTo>
                    <a:lnTo>
                      <a:pt x="8622" y="7452"/>
                    </a:lnTo>
                    <a:lnTo>
                      <a:pt x="8628" y="7447"/>
                    </a:lnTo>
                    <a:lnTo>
                      <a:pt x="8633" y="7442"/>
                    </a:lnTo>
                    <a:lnTo>
                      <a:pt x="8639" y="7437"/>
                    </a:lnTo>
                    <a:lnTo>
                      <a:pt x="8645" y="7431"/>
                    </a:lnTo>
                    <a:lnTo>
                      <a:pt x="8650" y="7425"/>
                    </a:lnTo>
                    <a:lnTo>
                      <a:pt x="8655" y="7419"/>
                    </a:lnTo>
                    <a:lnTo>
                      <a:pt x="8660" y="7412"/>
                    </a:lnTo>
                    <a:lnTo>
                      <a:pt x="8665" y="7406"/>
                    </a:lnTo>
                    <a:lnTo>
                      <a:pt x="8670" y="7399"/>
                    </a:lnTo>
                    <a:lnTo>
                      <a:pt x="8673" y="7393"/>
                    </a:lnTo>
                    <a:lnTo>
                      <a:pt x="8676" y="7388"/>
                    </a:lnTo>
                    <a:lnTo>
                      <a:pt x="8679" y="7381"/>
                    </a:lnTo>
                    <a:lnTo>
                      <a:pt x="8683" y="7374"/>
                    </a:lnTo>
                    <a:lnTo>
                      <a:pt x="8686" y="7366"/>
                    </a:lnTo>
                    <a:lnTo>
                      <a:pt x="8688" y="7359"/>
                    </a:lnTo>
                    <a:lnTo>
                      <a:pt x="8691" y="7351"/>
                    </a:lnTo>
                    <a:lnTo>
                      <a:pt x="8693" y="7344"/>
                    </a:lnTo>
                    <a:lnTo>
                      <a:pt x="8695" y="7336"/>
                    </a:lnTo>
                    <a:lnTo>
                      <a:pt x="8696" y="7329"/>
                    </a:lnTo>
                    <a:lnTo>
                      <a:pt x="8698" y="7321"/>
                    </a:lnTo>
                    <a:lnTo>
                      <a:pt x="8699" y="7313"/>
                    </a:lnTo>
                    <a:lnTo>
                      <a:pt x="8699" y="7306"/>
                    </a:lnTo>
                    <a:lnTo>
                      <a:pt x="8700" y="7298"/>
                    </a:lnTo>
                    <a:lnTo>
                      <a:pt x="8700" y="7288"/>
                    </a:lnTo>
                    <a:lnTo>
                      <a:pt x="8700" y="2712"/>
                    </a:lnTo>
                    <a:lnTo>
                      <a:pt x="8700" y="2702"/>
                    </a:lnTo>
                    <a:lnTo>
                      <a:pt x="8699" y="2694"/>
                    </a:lnTo>
                    <a:lnTo>
                      <a:pt x="8699" y="2687"/>
                    </a:lnTo>
                    <a:lnTo>
                      <a:pt x="8698" y="2679"/>
                    </a:lnTo>
                    <a:lnTo>
                      <a:pt x="8696" y="2671"/>
                    </a:lnTo>
                    <a:lnTo>
                      <a:pt x="8695" y="2664"/>
                    </a:lnTo>
                    <a:lnTo>
                      <a:pt x="8693" y="2656"/>
                    </a:lnTo>
                    <a:lnTo>
                      <a:pt x="8691" y="2649"/>
                    </a:lnTo>
                    <a:lnTo>
                      <a:pt x="8688" y="2641"/>
                    </a:lnTo>
                    <a:lnTo>
                      <a:pt x="8686" y="2634"/>
                    </a:lnTo>
                    <a:lnTo>
                      <a:pt x="8683" y="2626"/>
                    </a:lnTo>
                    <a:lnTo>
                      <a:pt x="8679" y="2619"/>
                    </a:lnTo>
                    <a:lnTo>
                      <a:pt x="8676" y="2612"/>
                    </a:lnTo>
                    <a:lnTo>
                      <a:pt x="8673" y="2607"/>
                    </a:lnTo>
                    <a:lnTo>
                      <a:pt x="8670" y="2601"/>
                    </a:lnTo>
                    <a:lnTo>
                      <a:pt x="8665" y="2594"/>
                    </a:lnTo>
                    <a:lnTo>
                      <a:pt x="8660" y="2588"/>
                    </a:lnTo>
                    <a:lnTo>
                      <a:pt x="8655" y="2581"/>
                    </a:lnTo>
                    <a:lnTo>
                      <a:pt x="8650" y="2575"/>
                    </a:lnTo>
                    <a:lnTo>
                      <a:pt x="8645" y="2569"/>
                    </a:lnTo>
                    <a:lnTo>
                      <a:pt x="8639" y="2563"/>
                    </a:lnTo>
                    <a:lnTo>
                      <a:pt x="8633" y="2558"/>
                    </a:lnTo>
                    <a:lnTo>
                      <a:pt x="8628" y="2553"/>
                    </a:lnTo>
                    <a:lnTo>
                      <a:pt x="8622" y="2548"/>
                    </a:lnTo>
                    <a:lnTo>
                      <a:pt x="8616" y="2543"/>
                    </a:lnTo>
                    <a:lnTo>
                      <a:pt x="8610" y="2539"/>
                    </a:lnTo>
                    <a:lnTo>
                      <a:pt x="8603" y="2535"/>
                    </a:lnTo>
                    <a:lnTo>
                      <a:pt x="8596" y="2530"/>
                    </a:lnTo>
                    <a:lnTo>
                      <a:pt x="8588" y="2526"/>
                    </a:lnTo>
                    <a:lnTo>
                      <a:pt x="8581" y="2522"/>
                    </a:lnTo>
                    <a:lnTo>
                      <a:pt x="8574" y="2519"/>
                    </a:lnTo>
                    <a:lnTo>
                      <a:pt x="8567" y="2516"/>
                    </a:lnTo>
                    <a:lnTo>
                      <a:pt x="8560" y="2514"/>
                    </a:lnTo>
                    <a:lnTo>
                      <a:pt x="8553" y="2511"/>
                    </a:lnTo>
                    <a:lnTo>
                      <a:pt x="8545" y="2509"/>
                    </a:lnTo>
                    <a:lnTo>
                      <a:pt x="8538" y="2507"/>
                    </a:lnTo>
                    <a:lnTo>
                      <a:pt x="8530" y="2506"/>
                    </a:lnTo>
                    <a:lnTo>
                      <a:pt x="8523" y="2504"/>
                    </a:lnTo>
                    <a:lnTo>
                      <a:pt x="8515" y="2503"/>
                    </a:lnTo>
                    <a:lnTo>
                      <a:pt x="8507" y="2503"/>
                    </a:lnTo>
                    <a:lnTo>
                      <a:pt x="8500" y="2502"/>
                    </a:lnTo>
                    <a:lnTo>
                      <a:pt x="8490" y="2502"/>
                    </a:lnTo>
                    <a:close/>
                    <a:moveTo>
                      <a:pt x="4921" y="4058"/>
                    </a:moveTo>
                    <a:lnTo>
                      <a:pt x="4921" y="4081"/>
                    </a:lnTo>
                    <a:lnTo>
                      <a:pt x="4921" y="4087"/>
                    </a:lnTo>
                    <a:lnTo>
                      <a:pt x="4921" y="4111"/>
                    </a:lnTo>
                    <a:lnTo>
                      <a:pt x="4920" y="4116"/>
                    </a:lnTo>
                    <a:lnTo>
                      <a:pt x="4919" y="4140"/>
                    </a:lnTo>
                    <a:lnTo>
                      <a:pt x="4919" y="4145"/>
                    </a:lnTo>
                    <a:lnTo>
                      <a:pt x="4916" y="4169"/>
                    </a:lnTo>
                    <a:lnTo>
                      <a:pt x="4916" y="4174"/>
                    </a:lnTo>
                    <a:lnTo>
                      <a:pt x="4913" y="4198"/>
                    </a:lnTo>
                    <a:lnTo>
                      <a:pt x="4912" y="4203"/>
                    </a:lnTo>
                    <a:lnTo>
                      <a:pt x="4908" y="4226"/>
                    </a:lnTo>
                    <a:lnTo>
                      <a:pt x="4907" y="4232"/>
                    </a:lnTo>
                    <a:lnTo>
                      <a:pt x="4902" y="4255"/>
                    </a:lnTo>
                    <a:lnTo>
                      <a:pt x="4901" y="4260"/>
                    </a:lnTo>
                    <a:lnTo>
                      <a:pt x="4895" y="4283"/>
                    </a:lnTo>
                    <a:lnTo>
                      <a:pt x="4894" y="4289"/>
                    </a:lnTo>
                    <a:lnTo>
                      <a:pt x="4887" y="4311"/>
                    </a:lnTo>
                    <a:lnTo>
                      <a:pt x="4886" y="4316"/>
                    </a:lnTo>
                    <a:lnTo>
                      <a:pt x="4878" y="4339"/>
                    </a:lnTo>
                    <a:lnTo>
                      <a:pt x="4877" y="4344"/>
                    </a:lnTo>
                    <a:lnTo>
                      <a:pt x="4868" y="4366"/>
                    </a:lnTo>
                    <a:lnTo>
                      <a:pt x="4866" y="4371"/>
                    </a:lnTo>
                    <a:lnTo>
                      <a:pt x="4857" y="4393"/>
                    </a:lnTo>
                    <a:lnTo>
                      <a:pt x="4855" y="4398"/>
                    </a:lnTo>
                    <a:lnTo>
                      <a:pt x="4845" y="4419"/>
                    </a:lnTo>
                    <a:lnTo>
                      <a:pt x="4843" y="4424"/>
                    </a:lnTo>
                    <a:lnTo>
                      <a:pt x="4832" y="4446"/>
                    </a:lnTo>
                    <a:lnTo>
                      <a:pt x="4830" y="4450"/>
                    </a:lnTo>
                    <a:lnTo>
                      <a:pt x="4819" y="4471"/>
                    </a:lnTo>
                    <a:lnTo>
                      <a:pt x="4815" y="4477"/>
                    </a:lnTo>
                    <a:lnTo>
                      <a:pt x="4803" y="4497"/>
                    </a:lnTo>
                    <a:lnTo>
                      <a:pt x="4800" y="4502"/>
                    </a:lnTo>
                    <a:lnTo>
                      <a:pt x="4787" y="4522"/>
                    </a:lnTo>
                    <a:lnTo>
                      <a:pt x="4784" y="4526"/>
                    </a:lnTo>
                    <a:lnTo>
                      <a:pt x="4770" y="4545"/>
                    </a:lnTo>
                    <a:lnTo>
                      <a:pt x="4767" y="4550"/>
                    </a:lnTo>
                    <a:lnTo>
                      <a:pt x="4752" y="4569"/>
                    </a:lnTo>
                    <a:lnTo>
                      <a:pt x="4749" y="4573"/>
                    </a:lnTo>
                    <a:lnTo>
                      <a:pt x="4734" y="4591"/>
                    </a:lnTo>
                    <a:lnTo>
                      <a:pt x="4730" y="4595"/>
                    </a:lnTo>
                    <a:lnTo>
                      <a:pt x="4714" y="4613"/>
                    </a:lnTo>
                    <a:lnTo>
                      <a:pt x="4711" y="4617"/>
                    </a:lnTo>
                    <a:lnTo>
                      <a:pt x="4694" y="4634"/>
                    </a:lnTo>
                    <a:lnTo>
                      <a:pt x="4690" y="4638"/>
                    </a:lnTo>
                    <a:lnTo>
                      <a:pt x="4673" y="4654"/>
                    </a:lnTo>
                    <a:lnTo>
                      <a:pt x="4669" y="4658"/>
                    </a:lnTo>
                    <a:lnTo>
                      <a:pt x="4652" y="4673"/>
                    </a:lnTo>
                    <a:lnTo>
                      <a:pt x="4648" y="4677"/>
                    </a:lnTo>
                    <a:lnTo>
                      <a:pt x="4629" y="4692"/>
                    </a:lnTo>
                    <a:lnTo>
                      <a:pt x="4625" y="4695"/>
                    </a:lnTo>
                    <a:lnTo>
                      <a:pt x="4606" y="4710"/>
                    </a:lnTo>
                    <a:lnTo>
                      <a:pt x="4602" y="4713"/>
                    </a:lnTo>
                    <a:lnTo>
                      <a:pt x="4583" y="4727"/>
                    </a:lnTo>
                    <a:lnTo>
                      <a:pt x="4578" y="4730"/>
                    </a:lnTo>
                    <a:lnTo>
                      <a:pt x="4558" y="4743"/>
                    </a:lnTo>
                    <a:lnTo>
                      <a:pt x="4553" y="4746"/>
                    </a:lnTo>
                    <a:lnTo>
                      <a:pt x="4533" y="4758"/>
                    </a:lnTo>
                    <a:lnTo>
                      <a:pt x="4529" y="4760"/>
                    </a:lnTo>
                    <a:lnTo>
                      <a:pt x="4508" y="4772"/>
                    </a:lnTo>
                    <a:lnTo>
                      <a:pt x="4503" y="4774"/>
                    </a:lnTo>
                    <a:lnTo>
                      <a:pt x="4482" y="4785"/>
                    </a:lnTo>
                    <a:lnTo>
                      <a:pt x="4477" y="4787"/>
                    </a:lnTo>
                    <a:lnTo>
                      <a:pt x="4456" y="4797"/>
                    </a:lnTo>
                    <a:lnTo>
                      <a:pt x="4451" y="4800"/>
                    </a:lnTo>
                    <a:lnTo>
                      <a:pt x="4429" y="4809"/>
                    </a:lnTo>
                    <a:lnTo>
                      <a:pt x="4424" y="4811"/>
                    </a:lnTo>
                    <a:lnTo>
                      <a:pt x="4402" y="4819"/>
                    </a:lnTo>
                    <a:lnTo>
                      <a:pt x="4396" y="4821"/>
                    </a:lnTo>
                    <a:lnTo>
                      <a:pt x="4374" y="4828"/>
                    </a:lnTo>
                    <a:lnTo>
                      <a:pt x="4368" y="4830"/>
                    </a:lnTo>
                    <a:lnTo>
                      <a:pt x="4346" y="4837"/>
                    </a:lnTo>
                    <a:lnTo>
                      <a:pt x="4340" y="4838"/>
                    </a:lnTo>
                    <a:lnTo>
                      <a:pt x="4318" y="4844"/>
                    </a:lnTo>
                    <a:lnTo>
                      <a:pt x="4312" y="4845"/>
                    </a:lnTo>
                    <a:lnTo>
                      <a:pt x="4289" y="4850"/>
                    </a:lnTo>
                    <a:lnTo>
                      <a:pt x="4284" y="4851"/>
                    </a:lnTo>
                    <a:lnTo>
                      <a:pt x="4260" y="4855"/>
                    </a:lnTo>
                    <a:lnTo>
                      <a:pt x="4255" y="4856"/>
                    </a:lnTo>
                    <a:lnTo>
                      <a:pt x="4231" y="4859"/>
                    </a:lnTo>
                    <a:lnTo>
                      <a:pt x="4226" y="4859"/>
                    </a:lnTo>
                    <a:lnTo>
                      <a:pt x="4202" y="4862"/>
                    </a:lnTo>
                    <a:lnTo>
                      <a:pt x="4197" y="4862"/>
                    </a:lnTo>
                    <a:lnTo>
                      <a:pt x="4173" y="4863"/>
                    </a:lnTo>
                    <a:lnTo>
                      <a:pt x="4168" y="4864"/>
                    </a:lnTo>
                    <a:lnTo>
                      <a:pt x="4144" y="4864"/>
                    </a:lnTo>
                    <a:lnTo>
                      <a:pt x="4138" y="4864"/>
                    </a:lnTo>
                    <a:lnTo>
                      <a:pt x="4115" y="4864"/>
                    </a:lnTo>
                    <a:lnTo>
                      <a:pt x="4109" y="4863"/>
                    </a:lnTo>
                    <a:lnTo>
                      <a:pt x="4085" y="4862"/>
                    </a:lnTo>
                    <a:lnTo>
                      <a:pt x="4080" y="4862"/>
                    </a:lnTo>
                    <a:lnTo>
                      <a:pt x="4056" y="4859"/>
                    </a:lnTo>
                    <a:lnTo>
                      <a:pt x="4051" y="4859"/>
                    </a:lnTo>
                    <a:lnTo>
                      <a:pt x="4028" y="4856"/>
                    </a:lnTo>
                    <a:lnTo>
                      <a:pt x="4022" y="4855"/>
                    </a:lnTo>
                    <a:lnTo>
                      <a:pt x="3999" y="4851"/>
                    </a:lnTo>
                    <a:lnTo>
                      <a:pt x="3993" y="4850"/>
                    </a:lnTo>
                    <a:lnTo>
                      <a:pt x="3970" y="4845"/>
                    </a:lnTo>
                    <a:lnTo>
                      <a:pt x="3965" y="4844"/>
                    </a:lnTo>
                    <a:lnTo>
                      <a:pt x="3942" y="4838"/>
                    </a:lnTo>
                    <a:lnTo>
                      <a:pt x="3937" y="4837"/>
                    </a:lnTo>
                    <a:lnTo>
                      <a:pt x="3914" y="4830"/>
                    </a:lnTo>
                    <a:lnTo>
                      <a:pt x="3909" y="4828"/>
                    </a:lnTo>
                    <a:lnTo>
                      <a:pt x="3886" y="4821"/>
                    </a:lnTo>
                    <a:lnTo>
                      <a:pt x="3881" y="4819"/>
                    </a:lnTo>
                    <a:lnTo>
                      <a:pt x="3859" y="4811"/>
                    </a:lnTo>
                    <a:lnTo>
                      <a:pt x="3854" y="4809"/>
                    </a:lnTo>
                    <a:lnTo>
                      <a:pt x="3832" y="4800"/>
                    </a:lnTo>
                    <a:lnTo>
                      <a:pt x="3827" y="4797"/>
                    </a:lnTo>
                    <a:lnTo>
                      <a:pt x="3805" y="4788"/>
                    </a:lnTo>
                    <a:lnTo>
                      <a:pt x="3800" y="4785"/>
                    </a:lnTo>
                    <a:lnTo>
                      <a:pt x="3779" y="4774"/>
                    </a:lnTo>
                    <a:lnTo>
                      <a:pt x="3774" y="4772"/>
                    </a:lnTo>
                    <a:lnTo>
                      <a:pt x="3753" y="4760"/>
                    </a:lnTo>
                    <a:lnTo>
                      <a:pt x="3748" y="4757"/>
                    </a:lnTo>
                    <a:lnTo>
                      <a:pt x="3728" y="4745"/>
                    </a:lnTo>
                    <a:lnTo>
                      <a:pt x="3724" y="4742"/>
                    </a:lnTo>
                    <a:lnTo>
                      <a:pt x="3704" y="4729"/>
                    </a:lnTo>
                    <a:lnTo>
                      <a:pt x="3699" y="4726"/>
                    </a:lnTo>
                    <a:lnTo>
                      <a:pt x="3680" y="4713"/>
                    </a:lnTo>
                    <a:lnTo>
                      <a:pt x="3676" y="4709"/>
                    </a:lnTo>
                    <a:lnTo>
                      <a:pt x="3657" y="4695"/>
                    </a:lnTo>
                    <a:lnTo>
                      <a:pt x="3653" y="4692"/>
                    </a:lnTo>
                    <a:lnTo>
                      <a:pt x="3635" y="4677"/>
                    </a:lnTo>
                    <a:lnTo>
                      <a:pt x="3631" y="4673"/>
                    </a:lnTo>
                    <a:lnTo>
                      <a:pt x="3613" y="4658"/>
                    </a:lnTo>
                    <a:lnTo>
                      <a:pt x="3609" y="4654"/>
                    </a:lnTo>
                    <a:lnTo>
                      <a:pt x="3592" y="4638"/>
                    </a:lnTo>
                    <a:lnTo>
                      <a:pt x="3588" y="4634"/>
                    </a:lnTo>
                    <a:lnTo>
                      <a:pt x="3572" y="4617"/>
                    </a:lnTo>
                    <a:lnTo>
                      <a:pt x="3568" y="4613"/>
                    </a:lnTo>
                    <a:lnTo>
                      <a:pt x="3552" y="4595"/>
                    </a:lnTo>
                    <a:lnTo>
                      <a:pt x="3549" y="4591"/>
                    </a:lnTo>
                    <a:lnTo>
                      <a:pt x="3534" y="4573"/>
                    </a:lnTo>
                    <a:lnTo>
                      <a:pt x="3530" y="4568"/>
                    </a:lnTo>
                    <a:lnTo>
                      <a:pt x="3516" y="4550"/>
                    </a:lnTo>
                    <a:lnTo>
                      <a:pt x="3512" y="4545"/>
                    </a:lnTo>
                    <a:lnTo>
                      <a:pt x="3499" y="4526"/>
                    </a:lnTo>
                    <a:lnTo>
                      <a:pt x="3495" y="4521"/>
                    </a:lnTo>
                    <a:lnTo>
                      <a:pt x="3483" y="4501"/>
                    </a:lnTo>
                    <a:lnTo>
                      <a:pt x="3479" y="4496"/>
                    </a:lnTo>
                    <a:lnTo>
                      <a:pt x="3467" y="4476"/>
                    </a:lnTo>
                    <a:lnTo>
                      <a:pt x="3464" y="4471"/>
                    </a:lnTo>
                    <a:lnTo>
                      <a:pt x="3453" y="4450"/>
                    </a:lnTo>
                    <a:lnTo>
                      <a:pt x="3451" y="4446"/>
                    </a:lnTo>
                    <a:lnTo>
                      <a:pt x="3440" y="4424"/>
                    </a:lnTo>
                    <a:lnTo>
                      <a:pt x="3438" y="4419"/>
                    </a:lnTo>
                    <a:lnTo>
                      <a:pt x="3428" y="4398"/>
                    </a:lnTo>
                    <a:lnTo>
                      <a:pt x="3426" y="4393"/>
                    </a:lnTo>
                    <a:lnTo>
                      <a:pt x="3417" y="4371"/>
                    </a:lnTo>
                    <a:lnTo>
                      <a:pt x="3415" y="4366"/>
                    </a:lnTo>
                    <a:lnTo>
                      <a:pt x="3406" y="4344"/>
                    </a:lnTo>
                    <a:lnTo>
                      <a:pt x="3405" y="4339"/>
                    </a:lnTo>
                    <a:lnTo>
                      <a:pt x="3397" y="4316"/>
                    </a:lnTo>
                    <a:lnTo>
                      <a:pt x="3396" y="4311"/>
                    </a:lnTo>
                    <a:lnTo>
                      <a:pt x="3389" y="4289"/>
                    </a:lnTo>
                    <a:lnTo>
                      <a:pt x="3388" y="4283"/>
                    </a:lnTo>
                    <a:lnTo>
                      <a:pt x="3382" y="4260"/>
                    </a:lnTo>
                    <a:lnTo>
                      <a:pt x="3381" y="4255"/>
                    </a:lnTo>
                    <a:lnTo>
                      <a:pt x="3376" y="4232"/>
                    </a:lnTo>
                    <a:lnTo>
                      <a:pt x="3375" y="4226"/>
                    </a:lnTo>
                    <a:lnTo>
                      <a:pt x="3371" y="4203"/>
                    </a:lnTo>
                    <a:lnTo>
                      <a:pt x="3370" y="4198"/>
                    </a:lnTo>
                    <a:lnTo>
                      <a:pt x="3367" y="4174"/>
                    </a:lnTo>
                    <a:lnTo>
                      <a:pt x="3367" y="4169"/>
                    </a:lnTo>
                    <a:lnTo>
                      <a:pt x="3364" y="4145"/>
                    </a:lnTo>
                    <a:lnTo>
                      <a:pt x="3364" y="4140"/>
                    </a:lnTo>
                    <a:lnTo>
                      <a:pt x="3363" y="4116"/>
                    </a:lnTo>
                    <a:lnTo>
                      <a:pt x="3362" y="4111"/>
                    </a:lnTo>
                    <a:lnTo>
                      <a:pt x="3362" y="4087"/>
                    </a:lnTo>
                    <a:lnTo>
                      <a:pt x="3362" y="4081"/>
                    </a:lnTo>
                    <a:lnTo>
                      <a:pt x="3362" y="4058"/>
                    </a:lnTo>
                    <a:lnTo>
                      <a:pt x="3363" y="4052"/>
                    </a:lnTo>
                    <a:lnTo>
                      <a:pt x="3364" y="4029"/>
                    </a:lnTo>
                    <a:lnTo>
                      <a:pt x="3364" y="4023"/>
                    </a:lnTo>
                    <a:lnTo>
                      <a:pt x="3367" y="4000"/>
                    </a:lnTo>
                    <a:lnTo>
                      <a:pt x="3367" y="3994"/>
                    </a:lnTo>
                    <a:lnTo>
                      <a:pt x="3370" y="3971"/>
                    </a:lnTo>
                    <a:lnTo>
                      <a:pt x="3371" y="3965"/>
                    </a:lnTo>
                    <a:lnTo>
                      <a:pt x="3375" y="3942"/>
                    </a:lnTo>
                    <a:lnTo>
                      <a:pt x="3376" y="3937"/>
                    </a:lnTo>
                    <a:lnTo>
                      <a:pt x="3381" y="3914"/>
                    </a:lnTo>
                    <a:lnTo>
                      <a:pt x="3382" y="3908"/>
                    </a:lnTo>
                    <a:lnTo>
                      <a:pt x="3388" y="3885"/>
                    </a:lnTo>
                    <a:lnTo>
                      <a:pt x="3389" y="3880"/>
                    </a:lnTo>
                    <a:lnTo>
                      <a:pt x="3396" y="3857"/>
                    </a:lnTo>
                    <a:lnTo>
                      <a:pt x="3397" y="3852"/>
                    </a:lnTo>
                    <a:lnTo>
                      <a:pt x="3405" y="3830"/>
                    </a:lnTo>
                    <a:lnTo>
                      <a:pt x="3406" y="3824"/>
                    </a:lnTo>
                    <a:lnTo>
                      <a:pt x="3415" y="3802"/>
                    </a:lnTo>
                    <a:lnTo>
                      <a:pt x="3417" y="3797"/>
                    </a:lnTo>
                    <a:lnTo>
                      <a:pt x="3426" y="3775"/>
                    </a:lnTo>
                    <a:lnTo>
                      <a:pt x="3428" y="3770"/>
                    </a:lnTo>
                    <a:lnTo>
                      <a:pt x="3437" y="3749"/>
                    </a:lnTo>
                    <a:lnTo>
                      <a:pt x="3440" y="3744"/>
                    </a:lnTo>
                    <a:lnTo>
                      <a:pt x="3450" y="3723"/>
                    </a:lnTo>
                    <a:lnTo>
                      <a:pt x="3453" y="3718"/>
                    </a:lnTo>
                    <a:lnTo>
                      <a:pt x="3464" y="3697"/>
                    </a:lnTo>
                    <a:lnTo>
                      <a:pt x="3467" y="3692"/>
                    </a:lnTo>
                    <a:lnTo>
                      <a:pt x="3479" y="3672"/>
                    </a:lnTo>
                    <a:lnTo>
                      <a:pt x="3483" y="3667"/>
                    </a:lnTo>
                    <a:lnTo>
                      <a:pt x="3495" y="3647"/>
                    </a:lnTo>
                    <a:lnTo>
                      <a:pt x="3499" y="3642"/>
                    </a:lnTo>
                    <a:lnTo>
                      <a:pt x="3512" y="3623"/>
                    </a:lnTo>
                    <a:lnTo>
                      <a:pt x="3516" y="3618"/>
                    </a:lnTo>
                    <a:lnTo>
                      <a:pt x="3530" y="3600"/>
                    </a:lnTo>
                    <a:lnTo>
                      <a:pt x="3534" y="3595"/>
                    </a:lnTo>
                    <a:lnTo>
                      <a:pt x="3549" y="3577"/>
                    </a:lnTo>
                    <a:lnTo>
                      <a:pt x="3552" y="3573"/>
                    </a:lnTo>
                    <a:lnTo>
                      <a:pt x="3568" y="3555"/>
                    </a:lnTo>
                    <a:lnTo>
                      <a:pt x="3572" y="3551"/>
                    </a:lnTo>
                    <a:lnTo>
                      <a:pt x="3588" y="3534"/>
                    </a:lnTo>
                    <a:lnTo>
                      <a:pt x="3592" y="3530"/>
                    </a:lnTo>
                    <a:lnTo>
                      <a:pt x="3609" y="3514"/>
                    </a:lnTo>
                    <a:lnTo>
                      <a:pt x="3613" y="3510"/>
                    </a:lnTo>
                    <a:lnTo>
                      <a:pt x="3631" y="3495"/>
                    </a:lnTo>
                    <a:lnTo>
                      <a:pt x="3635" y="3491"/>
                    </a:lnTo>
                    <a:lnTo>
                      <a:pt x="3653" y="3476"/>
                    </a:lnTo>
                    <a:lnTo>
                      <a:pt x="3657" y="3473"/>
                    </a:lnTo>
                    <a:lnTo>
                      <a:pt x="3676" y="3459"/>
                    </a:lnTo>
                    <a:lnTo>
                      <a:pt x="3680" y="3455"/>
                    </a:lnTo>
                    <a:lnTo>
                      <a:pt x="3699" y="3442"/>
                    </a:lnTo>
                    <a:lnTo>
                      <a:pt x="3704" y="3439"/>
                    </a:lnTo>
                    <a:lnTo>
                      <a:pt x="3724" y="3426"/>
                    </a:lnTo>
                    <a:lnTo>
                      <a:pt x="3728" y="3423"/>
                    </a:lnTo>
                    <a:lnTo>
                      <a:pt x="3748" y="3411"/>
                    </a:lnTo>
                    <a:lnTo>
                      <a:pt x="3753" y="3408"/>
                    </a:lnTo>
                    <a:lnTo>
                      <a:pt x="3774" y="3396"/>
                    </a:lnTo>
                    <a:lnTo>
                      <a:pt x="3779" y="3394"/>
                    </a:lnTo>
                    <a:lnTo>
                      <a:pt x="3800" y="3383"/>
                    </a:lnTo>
                    <a:lnTo>
                      <a:pt x="3805" y="3380"/>
                    </a:lnTo>
                    <a:lnTo>
                      <a:pt x="3827" y="3371"/>
                    </a:lnTo>
                    <a:lnTo>
                      <a:pt x="3832" y="3368"/>
                    </a:lnTo>
                    <a:lnTo>
                      <a:pt x="3854" y="3359"/>
                    </a:lnTo>
                    <a:lnTo>
                      <a:pt x="3859" y="3357"/>
                    </a:lnTo>
                    <a:lnTo>
                      <a:pt x="3881" y="3349"/>
                    </a:lnTo>
                    <a:lnTo>
                      <a:pt x="3886" y="3347"/>
                    </a:lnTo>
                    <a:lnTo>
                      <a:pt x="3909" y="3340"/>
                    </a:lnTo>
                    <a:lnTo>
                      <a:pt x="3914" y="3338"/>
                    </a:lnTo>
                    <a:lnTo>
                      <a:pt x="3937" y="3331"/>
                    </a:lnTo>
                    <a:lnTo>
                      <a:pt x="3942" y="3330"/>
                    </a:lnTo>
                    <a:lnTo>
                      <a:pt x="3965" y="3324"/>
                    </a:lnTo>
                    <a:lnTo>
                      <a:pt x="3970" y="3323"/>
                    </a:lnTo>
                    <a:lnTo>
                      <a:pt x="3993" y="3318"/>
                    </a:lnTo>
                    <a:lnTo>
                      <a:pt x="3999" y="3317"/>
                    </a:lnTo>
                    <a:lnTo>
                      <a:pt x="4022" y="3313"/>
                    </a:lnTo>
                    <a:lnTo>
                      <a:pt x="4028" y="3312"/>
                    </a:lnTo>
                    <a:lnTo>
                      <a:pt x="4051" y="3309"/>
                    </a:lnTo>
                    <a:lnTo>
                      <a:pt x="4056" y="3309"/>
                    </a:lnTo>
                    <a:lnTo>
                      <a:pt x="4080" y="3306"/>
                    </a:lnTo>
                    <a:lnTo>
                      <a:pt x="4085" y="3306"/>
                    </a:lnTo>
                    <a:lnTo>
                      <a:pt x="4109" y="3305"/>
                    </a:lnTo>
                    <a:lnTo>
                      <a:pt x="4115" y="3304"/>
                    </a:lnTo>
                    <a:lnTo>
                      <a:pt x="4138" y="3304"/>
                    </a:lnTo>
                    <a:lnTo>
                      <a:pt x="4144" y="3304"/>
                    </a:lnTo>
                    <a:lnTo>
                      <a:pt x="4168" y="3304"/>
                    </a:lnTo>
                    <a:lnTo>
                      <a:pt x="4173" y="3305"/>
                    </a:lnTo>
                    <a:lnTo>
                      <a:pt x="4197" y="3306"/>
                    </a:lnTo>
                    <a:lnTo>
                      <a:pt x="4202" y="3306"/>
                    </a:lnTo>
                    <a:lnTo>
                      <a:pt x="4226" y="3309"/>
                    </a:lnTo>
                    <a:lnTo>
                      <a:pt x="4231" y="3309"/>
                    </a:lnTo>
                    <a:lnTo>
                      <a:pt x="4255" y="3312"/>
                    </a:lnTo>
                    <a:lnTo>
                      <a:pt x="4260" y="3313"/>
                    </a:lnTo>
                    <a:lnTo>
                      <a:pt x="4284" y="3317"/>
                    </a:lnTo>
                    <a:lnTo>
                      <a:pt x="4289" y="3318"/>
                    </a:lnTo>
                    <a:lnTo>
                      <a:pt x="4312" y="3323"/>
                    </a:lnTo>
                    <a:lnTo>
                      <a:pt x="4318" y="3324"/>
                    </a:lnTo>
                    <a:lnTo>
                      <a:pt x="4340" y="3330"/>
                    </a:lnTo>
                    <a:lnTo>
                      <a:pt x="4346" y="3331"/>
                    </a:lnTo>
                    <a:lnTo>
                      <a:pt x="4368" y="3338"/>
                    </a:lnTo>
                    <a:lnTo>
                      <a:pt x="4374" y="3340"/>
                    </a:lnTo>
                    <a:lnTo>
                      <a:pt x="4396" y="3347"/>
                    </a:lnTo>
                    <a:lnTo>
                      <a:pt x="4402" y="3349"/>
                    </a:lnTo>
                    <a:lnTo>
                      <a:pt x="4424" y="3357"/>
                    </a:lnTo>
                    <a:lnTo>
                      <a:pt x="4429" y="3359"/>
                    </a:lnTo>
                    <a:lnTo>
                      <a:pt x="4451" y="3368"/>
                    </a:lnTo>
                    <a:lnTo>
                      <a:pt x="4456" y="3371"/>
                    </a:lnTo>
                    <a:lnTo>
                      <a:pt x="4477" y="3381"/>
                    </a:lnTo>
                    <a:lnTo>
                      <a:pt x="4482" y="3383"/>
                    </a:lnTo>
                    <a:lnTo>
                      <a:pt x="4503" y="3394"/>
                    </a:lnTo>
                    <a:lnTo>
                      <a:pt x="4508" y="3396"/>
                    </a:lnTo>
                    <a:lnTo>
                      <a:pt x="4529" y="3408"/>
                    </a:lnTo>
                    <a:lnTo>
                      <a:pt x="4533" y="3410"/>
                    </a:lnTo>
                    <a:lnTo>
                      <a:pt x="4553" y="3422"/>
                    </a:lnTo>
                    <a:lnTo>
                      <a:pt x="4558" y="3425"/>
                    </a:lnTo>
                    <a:lnTo>
                      <a:pt x="4578" y="3438"/>
                    </a:lnTo>
                    <a:lnTo>
                      <a:pt x="4583" y="3441"/>
                    </a:lnTo>
                    <a:lnTo>
                      <a:pt x="4602" y="3455"/>
                    </a:lnTo>
                    <a:lnTo>
                      <a:pt x="4606" y="3458"/>
                    </a:lnTo>
                    <a:lnTo>
                      <a:pt x="4625" y="3473"/>
                    </a:lnTo>
                    <a:lnTo>
                      <a:pt x="4629" y="3476"/>
                    </a:lnTo>
                    <a:lnTo>
                      <a:pt x="4648" y="3491"/>
                    </a:lnTo>
                    <a:lnTo>
                      <a:pt x="4652" y="3495"/>
                    </a:lnTo>
                    <a:lnTo>
                      <a:pt x="4669" y="3510"/>
                    </a:lnTo>
                    <a:lnTo>
                      <a:pt x="4673" y="3514"/>
                    </a:lnTo>
                    <a:lnTo>
                      <a:pt x="4690" y="3530"/>
                    </a:lnTo>
                    <a:lnTo>
                      <a:pt x="4694" y="3534"/>
                    </a:lnTo>
                    <a:lnTo>
                      <a:pt x="4711" y="3551"/>
                    </a:lnTo>
                    <a:lnTo>
                      <a:pt x="4714" y="3555"/>
                    </a:lnTo>
                    <a:lnTo>
                      <a:pt x="4730" y="3573"/>
                    </a:lnTo>
                    <a:lnTo>
                      <a:pt x="4734" y="3577"/>
                    </a:lnTo>
                    <a:lnTo>
                      <a:pt x="4749" y="3595"/>
                    </a:lnTo>
                    <a:lnTo>
                      <a:pt x="4752" y="3599"/>
                    </a:lnTo>
                    <a:lnTo>
                      <a:pt x="4767" y="3618"/>
                    </a:lnTo>
                    <a:lnTo>
                      <a:pt x="4770" y="3623"/>
                    </a:lnTo>
                    <a:lnTo>
                      <a:pt x="4784" y="3642"/>
                    </a:lnTo>
                    <a:lnTo>
                      <a:pt x="4787" y="3646"/>
                    </a:lnTo>
                    <a:lnTo>
                      <a:pt x="4800" y="3666"/>
                    </a:lnTo>
                    <a:lnTo>
                      <a:pt x="4803" y="3671"/>
                    </a:lnTo>
                    <a:lnTo>
                      <a:pt x="4815" y="3691"/>
                    </a:lnTo>
                    <a:lnTo>
                      <a:pt x="4819" y="3697"/>
                    </a:lnTo>
                    <a:lnTo>
                      <a:pt x="4830" y="3718"/>
                    </a:lnTo>
                    <a:lnTo>
                      <a:pt x="4833" y="3723"/>
                    </a:lnTo>
                    <a:lnTo>
                      <a:pt x="4843" y="3744"/>
                    </a:lnTo>
                    <a:lnTo>
                      <a:pt x="4846" y="3749"/>
                    </a:lnTo>
                    <a:lnTo>
                      <a:pt x="4855" y="3770"/>
                    </a:lnTo>
                    <a:lnTo>
                      <a:pt x="4857" y="3775"/>
                    </a:lnTo>
                    <a:lnTo>
                      <a:pt x="4866" y="3797"/>
                    </a:lnTo>
                    <a:lnTo>
                      <a:pt x="4868" y="3802"/>
                    </a:lnTo>
                    <a:lnTo>
                      <a:pt x="4877" y="3824"/>
                    </a:lnTo>
                    <a:lnTo>
                      <a:pt x="4878" y="3830"/>
                    </a:lnTo>
                    <a:lnTo>
                      <a:pt x="4886" y="3852"/>
                    </a:lnTo>
                    <a:lnTo>
                      <a:pt x="4887" y="3857"/>
                    </a:lnTo>
                    <a:lnTo>
                      <a:pt x="4894" y="3880"/>
                    </a:lnTo>
                    <a:lnTo>
                      <a:pt x="4895" y="3885"/>
                    </a:lnTo>
                    <a:lnTo>
                      <a:pt x="4901" y="3908"/>
                    </a:lnTo>
                    <a:lnTo>
                      <a:pt x="4902" y="3914"/>
                    </a:lnTo>
                    <a:lnTo>
                      <a:pt x="4907" y="3937"/>
                    </a:lnTo>
                    <a:lnTo>
                      <a:pt x="4908" y="3942"/>
                    </a:lnTo>
                    <a:lnTo>
                      <a:pt x="4912" y="3965"/>
                    </a:lnTo>
                    <a:lnTo>
                      <a:pt x="4913" y="3971"/>
                    </a:lnTo>
                    <a:lnTo>
                      <a:pt x="4916" y="3994"/>
                    </a:lnTo>
                    <a:lnTo>
                      <a:pt x="4916" y="4000"/>
                    </a:lnTo>
                    <a:lnTo>
                      <a:pt x="4919" y="4023"/>
                    </a:lnTo>
                    <a:lnTo>
                      <a:pt x="4919" y="4029"/>
                    </a:lnTo>
                    <a:lnTo>
                      <a:pt x="4920" y="4052"/>
                    </a:lnTo>
                    <a:lnTo>
                      <a:pt x="4921" y="4058"/>
                    </a:lnTo>
                    <a:close/>
                    <a:moveTo>
                      <a:pt x="4621" y="4102"/>
                    </a:moveTo>
                    <a:lnTo>
                      <a:pt x="4621" y="4084"/>
                    </a:lnTo>
                    <a:lnTo>
                      <a:pt x="4621" y="4066"/>
                    </a:lnTo>
                    <a:lnTo>
                      <a:pt x="4620" y="4048"/>
                    </a:lnTo>
                    <a:lnTo>
                      <a:pt x="4618" y="4030"/>
                    </a:lnTo>
                    <a:lnTo>
                      <a:pt x="4616" y="4013"/>
                    </a:lnTo>
                    <a:lnTo>
                      <a:pt x="4613" y="3995"/>
                    </a:lnTo>
                    <a:lnTo>
                      <a:pt x="4609" y="3977"/>
                    </a:lnTo>
                    <a:lnTo>
                      <a:pt x="4605" y="3960"/>
                    </a:lnTo>
                    <a:lnTo>
                      <a:pt x="4600" y="3943"/>
                    </a:lnTo>
                    <a:lnTo>
                      <a:pt x="4594" y="3926"/>
                    </a:lnTo>
                    <a:lnTo>
                      <a:pt x="4588" y="3909"/>
                    </a:lnTo>
                    <a:lnTo>
                      <a:pt x="4581" y="3892"/>
                    </a:lnTo>
                    <a:lnTo>
                      <a:pt x="4574" y="3876"/>
                    </a:lnTo>
                    <a:lnTo>
                      <a:pt x="4566" y="3859"/>
                    </a:lnTo>
                    <a:lnTo>
                      <a:pt x="4557" y="3844"/>
                    </a:lnTo>
                    <a:lnTo>
                      <a:pt x="4548" y="3829"/>
                    </a:lnTo>
                    <a:lnTo>
                      <a:pt x="4538" y="3814"/>
                    </a:lnTo>
                    <a:lnTo>
                      <a:pt x="4527" y="3799"/>
                    </a:lnTo>
                    <a:lnTo>
                      <a:pt x="4516" y="3785"/>
                    </a:lnTo>
                    <a:lnTo>
                      <a:pt x="4505" y="3771"/>
                    </a:lnTo>
                    <a:lnTo>
                      <a:pt x="4493" y="3758"/>
                    </a:lnTo>
                    <a:lnTo>
                      <a:pt x="4481" y="3745"/>
                    </a:lnTo>
                    <a:lnTo>
                      <a:pt x="4468" y="3733"/>
                    </a:lnTo>
                    <a:lnTo>
                      <a:pt x="4454" y="3721"/>
                    </a:lnTo>
                    <a:lnTo>
                      <a:pt x="4441" y="3709"/>
                    </a:lnTo>
                    <a:lnTo>
                      <a:pt x="4426" y="3699"/>
                    </a:lnTo>
                    <a:lnTo>
                      <a:pt x="4412" y="3688"/>
                    </a:lnTo>
                    <a:lnTo>
                      <a:pt x="4397" y="3678"/>
                    </a:lnTo>
                    <a:lnTo>
                      <a:pt x="4381" y="3669"/>
                    </a:lnTo>
                    <a:lnTo>
                      <a:pt x="4365" y="3660"/>
                    </a:lnTo>
                    <a:lnTo>
                      <a:pt x="4349" y="3652"/>
                    </a:lnTo>
                    <a:lnTo>
                      <a:pt x="4332" y="3644"/>
                    </a:lnTo>
                    <a:lnTo>
                      <a:pt x="4316" y="3637"/>
                    </a:lnTo>
                    <a:lnTo>
                      <a:pt x="4299" y="3631"/>
                    </a:lnTo>
                    <a:lnTo>
                      <a:pt x="4282" y="3625"/>
                    </a:lnTo>
                    <a:lnTo>
                      <a:pt x="4265" y="3620"/>
                    </a:lnTo>
                    <a:lnTo>
                      <a:pt x="4248" y="3616"/>
                    </a:lnTo>
                    <a:lnTo>
                      <a:pt x="4230" y="3612"/>
                    </a:lnTo>
                    <a:lnTo>
                      <a:pt x="4213" y="3609"/>
                    </a:lnTo>
                    <a:lnTo>
                      <a:pt x="4195" y="3607"/>
                    </a:lnTo>
                    <a:lnTo>
                      <a:pt x="4177" y="3605"/>
                    </a:lnTo>
                    <a:lnTo>
                      <a:pt x="4159" y="3604"/>
                    </a:lnTo>
                    <a:lnTo>
                      <a:pt x="4141" y="3604"/>
                    </a:lnTo>
                    <a:lnTo>
                      <a:pt x="4123" y="3604"/>
                    </a:lnTo>
                    <a:lnTo>
                      <a:pt x="4105" y="3605"/>
                    </a:lnTo>
                    <a:lnTo>
                      <a:pt x="4087" y="3607"/>
                    </a:lnTo>
                    <a:lnTo>
                      <a:pt x="4070" y="3609"/>
                    </a:lnTo>
                    <a:lnTo>
                      <a:pt x="4052" y="3612"/>
                    </a:lnTo>
                    <a:lnTo>
                      <a:pt x="4035" y="3616"/>
                    </a:lnTo>
                    <a:lnTo>
                      <a:pt x="4017" y="3620"/>
                    </a:lnTo>
                    <a:lnTo>
                      <a:pt x="4000" y="3625"/>
                    </a:lnTo>
                    <a:lnTo>
                      <a:pt x="3983" y="3631"/>
                    </a:lnTo>
                    <a:lnTo>
                      <a:pt x="3966" y="3637"/>
                    </a:lnTo>
                    <a:lnTo>
                      <a:pt x="3950" y="3644"/>
                    </a:lnTo>
                    <a:lnTo>
                      <a:pt x="3933" y="3652"/>
                    </a:lnTo>
                    <a:lnTo>
                      <a:pt x="3917" y="3660"/>
                    </a:lnTo>
                    <a:lnTo>
                      <a:pt x="3901" y="3669"/>
                    </a:lnTo>
                    <a:lnTo>
                      <a:pt x="3886" y="3678"/>
                    </a:lnTo>
                    <a:lnTo>
                      <a:pt x="3871" y="3688"/>
                    </a:lnTo>
                    <a:lnTo>
                      <a:pt x="3856" y="3698"/>
                    </a:lnTo>
                    <a:lnTo>
                      <a:pt x="3842" y="3709"/>
                    </a:lnTo>
                    <a:lnTo>
                      <a:pt x="3828" y="3721"/>
                    </a:lnTo>
                    <a:lnTo>
                      <a:pt x="3815" y="3733"/>
                    </a:lnTo>
                    <a:lnTo>
                      <a:pt x="3802" y="3745"/>
                    </a:lnTo>
                    <a:lnTo>
                      <a:pt x="3790" y="3758"/>
                    </a:lnTo>
                    <a:lnTo>
                      <a:pt x="3778" y="3771"/>
                    </a:lnTo>
                    <a:lnTo>
                      <a:pt x="3766" y="3785"/>
                    </a:lnTo>
                    <a:lnTo>
                      <a:pt x="3755" y="3799"/>
                    </a:lnTo>
                    <a:lnTo>
                      <a:pt x="3745" y="3813"/>
                    </a:lnTo>
                    <a:lnTo>
                      <a:pt x="3735" y="3828"/>
                    </a:lnTo>
                    <a:lnTo>
                      <a:pt x="3726" y="3844"/>
                    </a:lnTo>
                    <a:lnTo>
                      <a:pt x="3717" y="3859"/>
                    </a:lnTo>
                    <a:lnTo>
                      <a:pt x="3709" y="3876"/>
                    </a:lnTo>
                    <a:lnTo>
                      <a:pt x="3702" y="3892"/>
                    </a:lnTo>
                    <a:lnTo>
                      <a:pt x="3695" y="3909"/>
                    </a:lnTo>
                    <a:lnTo>
                      <a:pt x="3689" y="3926"/>
                    </a:lnTo>
                    <a:lnTo>
                      <a:pt x="3683" y="3943"/>
                    </a:lnTo>
                    <a:lnTo>
                      <a:pt x="3678" y="3960"/>
                    </a:lnTo>
                    <a:lnTo>
                      <a:pt x="3674" y="3977"/>
                    </a:lnTo>
                    <a:lnTo>
                      <a:pt x="3670" y="3995"/>
                    </a:lnTo>
                    <a:lnTo>
                      <a:pt x="3667" y="4013"/>
                    </a:lnTo>
                    <a:lnTo>
                      <a:pt x="3665" y="4030"/>
                    </a:lnTo>
                    <a:lnTo>
                      <a:pt x="3663" y="4048"/>
                    </a:lnTo>
                    <a:lnTo>
                      <a:pt x="3662" y="4066"/>
                    </a:lnTo>
                    <a:lnTo>
                      <a:pt x="3662" y="4084"/>
                    </a:lnTo>
                    <a:lnTo>
                      <a:pt x="3662" y="4102"/>
                    </a:lnTo>
                    <a:lnTo>
                      <a:pt x="3663" y="4120"/>
                    </a:lnTo>
                    <a:lnTo>
                      <a:pt x="3665" y="4138"/>
                    </a:lnTo>
                    <a:lnTo>
                      <a:pt x="3667" y="4156"/>
                    </a:lnTo>
                    <a:lnTo>
                      <a:pt x="3670" y="4174"/>
                    </a:lnTo>
                    <a:lnTo>
                      <a:pt x="3674" y="4191"/>
                    </a:lnTo>
                    <a:lnTo>
                      <a:pt x="3678" y="4208"/>
                    </a:lnTo>
                    <a:lnTo>
                      <a:pt x="3683" y="4226"/>
                    </a:lnTo>
                    <a:lnTo>
                      <a:pt x="3689" y="4243"/>
                    </a:lnTo>
                    <a:lnTo>
                      <a:pt x="3695" y="4259"/>
                    </a:lnTo>
                    <a:lnTo>
                      <a:pt x="3702" y="4276"/>
                    </a:lnTo>
                    <a:lnTo>
                      <a:pt x="3709" y="4292"/>
                    </a:lnTo>
                    <a:lnTo>
                      <a:pt x="3717" y="4309"/>
                    </a:lnTo>
                    <a:lnTo>
                      <a:pt x="3726" y="4324"/>
                    </a:lnTo>
                    <a:lnTo>
                      <a:pt x="3735" y="4340"/>
                    </a:lnTo>
                    <a:lnTo>
                      <a:pt x="3745" y="4355"/>
                    </a:lnTo>
                    <a:lnTo>
                      <a:pt x="3755" y="4369"/>
                    </a:lnTo>
                    <a:lnTo>
                      <a:pt x="3766" y="4383"/>
                    </a:lnTo>
                    <a:lnTo>
                      <a:pt x="3778" y="4397"/>
                    </a:lnTo>
                    <a:lnTo>
                      <a:pt x="3790" y="4410"/>
                    </a:lnTo>
                    <a:lnTo>
                      <a:pt x="3802" y="4423"/>
                    </a:lnTo>
                    <a:lnTo>
                      <a:pt x="3815" y="4435"/>
                    </a:lnTo>
                    <a:lnTo>
                      <a:pt x="3828" y="4447"/>
                    </a:lnTo>
                    <a:lnTo>
                      <a:pt x="3842" y="4459"/>
                    </a:lnTo>
                    <a:lnTo>
                      <a:pt x="3856" y="4470"/>
                    </a:lnTo>
                    <a:lnTo>
                      <a:pt x="3871" y="4480"/>
                    </a:lnTo>
                    <a:lnTo>
                      <a:pt x="3886" y="4490"/>
                    </a:lnTo>
                    <a:lnTo>
                      <a:pt x="3901" y="4499"/>
                    </a:lnTo>
                    <a:lnTo>
                      <a:pt x="3917" y="4508"/>
                    </a:lnTo>
                    <a:lnTo>
                      <a:pt x="3933" y="4516"/>
                    </a:lnTo>
                    <a:lnTo>
                      <a:pt x="3950" y="4524"/>
                    </a:lnTo>
                    <a:lnTo>
                      <a:pt x="3966" y="4531"/>
                    </a:lnTo>
                    <a:lnTo>
                      <a:pt x="3983" y="4537"/>
                    </a:lnTo>
                    <a:lnTo>
                      <a:pt x="4000" y="4543"/>
                    </a:lnTo>
                    <a:lnTo>
                      <a:pt x="4017" y="4548"/>
                    </a:lnTo>
                    <a:lnTo>
                      <a:pt x="4035" y="4552"/>
                    </a:lnTo>
                    <a:lnTo>
                      <a:pt x="4052" y="4556"/>
                    </a:lnTo>
                    <a:lnTo>
                      <a:pt x="4070" y="4559"/>
                    </a:lnTo>
                    <a:lnTo>
                      <a:pt x="4087" y="4561"/>
                    </a:lnTo>
                    <a:lnTo>
                      <a:pt x="4105" y="4563"/>
                    </a:lnTo>
                    <a:lnTo>
                      <a:pt x="4123" y="4564"/>
                    </a:lnTo>
                    <a:lnTo>
                      <a:pt x="4141" y="4564"/>
                    </a:lnTo>
                    <a:lnTo>
                      <a:pt x="4159" y="4564"/>
                    </a:lnTo>
                    <a:lnTo>
                      <a:pt x="4177" y="4563"/>
                    </a:lnTo>
                    <a:lnTo>
                      <a:pt x="4195" y="4561"/>
                    </a:lnTo>
                    <a:lnTo>
                      <a:pt x="4213" y="4559"/>
                    </a:lnTo>
                    <a:lnTo>
                      <a:pt x="4230" y="4556"/>
                    </a:lnTo>
                    <a:lnTo>
                      <a:pt x="4248" y="4552"/>
                    </a:lnTo>
                    <a:lnTo>
                      <a:pt x="4265" y="4548"/>
                    </a:lnTo>
                    <a:lnTo>
                      <a:pt x="4282" y="4543"/>
                    </a:lnTo>
                    <a:lnTo>
                      <a:pt x="4299" y="4537"/>
                    </a:lnTo>
                    <a:lnTo>
                      <a:pt x="4316" y="4531"/>
                    </a:lnTo>
                    <a:lnTo>
                      <a:pt x="4332" y="4524"/>
                    </a:lnTo>
                    <a:lnTo>
                      <a:pt x="4349" y="4516"/>
                    </a:lnTo>
                    <a:lnTo>
                      <a:pt x="4365" y="4508"/>
                    </a:lnTo>
                    <a:lnTo>
                      <a:pt x="4381" y="4499"/>
                    </a:lnTo>
                    <a:lnTo>
                      <a:pt x="4397" y="4490"/>
                    </a:lnTo>
                    <a:lnTo>
                      <a:pt x="4412" y="4480"/>
                    </a:lnTo>
                    <a:lnTo>
                      <a:pt x="4426" y="4469"/>
                    </a:lnTo>
                    <a:lnTo>
                      <a:pt x="4441" y="4459"/>
                    </a:lnTo>
                    <a:lnTo>
                      <a:pt x="4454" y="4447"/>
                    </a:lnTo>
                    <a:lnTo>
                      <a:pt x="4468" y="4435"/>
                    </a:lnTo>
                    <a:lnTo>
                      <a:pt x="4481" y="4423"/>
                    </a:lnTo>
                    <a:lnTo>
                      <a:pt x="4493" y="4410"/>
                    </a:lnTo>
                    <a:lnTo>
                      <a:pt x="4505" y="4397"/>
                    </a:lnTo>
                    <a:lnTo>
                      <a:pt x="4516" y="4383"/>
                    </a:lnTo>
                    <a:lnTo>
                      <a:pt x="4527" y="4369"/>
                    </a:lnTo>
                    <a:lnTo>
                      <a:pt x="4538" y="4354"/>
                    </a:lnTo>
                    <a:lnTo>
                      <a:pt x="4548" y="4339"/>
                    </a:lnTo>
                    <a:lnTo>
                      <a:pt x="4557" y="4324"/>
                    </a:lnTo>
                    <a:lnTo>
                      <a:pt x="4566" y="4309"/>
                    </a:lnTo>
                    <a:lnTo>
                      <a:pt x="4574" y="4292"/>
                    </a:lnTo>
                    <a:lnTo>
                      <a:pt x="4581" y="4276"/>
                    </a:lnTo>
                    <a:lnTo>
                      <a:pt x="4588" y="4259"/>
                    </a:lnTo>
                    <a:lnTo>
                      <a:pt x="4594" y="4243"/>
                    </a:lnTo>
                    <a:lnTo>
                      <a:pt x="4600" y="4226"/>
                    </a:lnTo>
                    <a:lnTo>
                      <a:pt x="4605" y="4208"/>
                    </a:lnTo>
                    <a:lnTo>
                      <a:pt x="4609" y="4191"/>
                    </a:lnTo>
                    <a:lnTo>
                      <a:pt x="4613" y="4174"/>
                    </a:lnTo>
                    <a:lnTo>
                      <a:pt x="4616" y="4156"/>
                    </a:lnTo>
                    <a:lnTo>
                      <a:pt x="4618" y="4138"/>
                    </a:lnTo>
                    <a:lnTo>
                      <a:pt x="4620" y="4120"/>
                    </a:lnTo>
                    <a:lnTo>
                      <a:pt x="4621" y="4102"/>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6" name="Group 25">
            <a:extLst>
              <a:ext uri="{FF2B5EF4-FFF2-40B4-BE49-F238E27FC236}">
                <a16:creationId xmlns:a16="http://schemas.microsoft.com/office/drawing/2014/main" id="{EAE05C57-22A4-4954-8B2E-571A5A84B0BA}"/>
              </a:ext>
            </a:extLst>
          </p:cNvPr>
          <p:cNvGrpSpPr/>
          <p:nvPr/>
        </p:nvGrpSpPr>
        <p:grpSpPr>
          <a:xfrm>
            <a:off x="294968" y="3747195"/>
            <a:ext cx="612000" cy="612952"/>
            <a:chOff x="294968" y="2170177"/>
            <a:chExt cx="612000" cy="612952"/>
          </a:xfrm>
        </p:grpSpPr>
        <p:sp>
          <p:nvSpPr>
            <p:cNvPr id="27" name="Oval 26">
              <a:extLst>
                <a:ext uri="{FF2B5EF4-FFF2-40B4-BE49-F238E27FC236}">
                  <a16:creationId xmlns:a16="http://schemas.microsoft.com/office/drawing/2014/main" id="{2431AC01-B950-4B6A-BC34-51E0A74F894F}"/>
                </a:ext>
              </a:extLst>
            </p:cNvPr>
            <p:cNvSpPr/>
            <p:nvPr>
              <p:custDataLst>
                <p:tags r:id="rId11"/>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8" name="Group 27">
              <a:extLst>
                <a:ext uri="{FF2B5EF4-FFF2-40B4-BE49-F238E27FC236}">
                  <a16:creationId xmlns:a16="http://schemas.microsoft.com/office/drawing/2014/main" id="{12E63574-1DD8-4BCE-9257-C92B0626A60A}"/>
                </a:ext>
              </a:extLst>
            </p:cNvPr>
            <p:cNvGrpSpPr/>
            <p:nvPr/>
          </p:nvGrpSpPr>
          <p:grpSpPr>
            <a:xfrm>
              <a:off x="393300" y="2269156"/>
              <a:ext cx="415335" cy="414994"/>
              <a:chOff x="7491762" y="1760585"/>
              <a:chExt cx="633600" cy="633600"/>
            </a:xfrm>
          </p:grpSpPr>
          <p:sp>
            <p:nvSpPr>
              <p:cNvPr id="314" name="Google Shape;597;p7"/>
              <p:cNvSpPr/>
              <p:nvPr/>
            </p:nvSpPr>
            <p:spPr>
              <a:xfrm>
                <a:off x="7491762" y="1760585"/>
                <a:ext cx="633600" cy="633600"/>
              </a:xfrm>
              <a:custGeom>
                <a:avLst/>
                <a:gdLst/>
                <a:ahLst/>
                <a:cxnLst/>
                <a:rect l="l" t="t" r="r" b="b"/>
                <a:pathLst>
                  <a:path w="10000" h="10000" extrusionOk="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15" name="Google Shape;598;p7"/>
              <p:cNvSpPr/>
              <p:nvPr/>
            </p:nvSpPr>
            <p:spPr>
              <a:xfrm>
                <a:off x="7491762" y="1760585"/>
                <a:ext cx="633600" cy="633600"/>
              </a:xfrm>
              <a:custGeom>
                <a:avLst/>
                <a:gdLst/>
                <a:ahLst/>
                <a:cxnLst/>
                <a:rect l="l" t="t" r="r" b="b"/>
                <a:pathLst>
                  <a:path w="10000" h="10000" extrusionOk="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31" name="TextBox 30">
            <a:extLst>
              <a:ext uri="{FF2B5EF4-FFF2-40B4-BE49-F238E27FC236}">
                <a16:creationId xmlns:a16="http://schemas.microsoft.com/office/drawing/2014/main" id="{459D77C6-7AC9-4158-9C99-9F0FE0B7CEDC}"/>
              </a:ext>
            </a:extLst>
          </p:cNvPr>
          <p:cNvSpPr txBox="1">
            <a:spLocks/>
          </p:cNvSpPr>
          <p:nvPr/>
        </p:nvSpPr>
        <p:spPr>
          <a:xfrm>
            <a:off x="982251" y="2140658"/>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Consolidate suppliers and re-tender major categories</a:t>
            </a:r>
          </a:p>
        </p:txBody>
      </p:sp>
      <p:sp>
        <p:nvSpPr>
          <p:cNvPr id="32" name="TextBox 31">
            <a:extLst>
              <a:ext uri="{FF2B5EF4-FFF2-40B4-BE49-F238E27FC236}">
                <a16:creationId xmlns:a16="http://schemas.microsoft.com/office/drawing/2014/main" id="{C72C3B51-D356-4A27-8F83-1EEA925AC56F}"/>
              </a:ext>
            </a:extLst>
          </p:cNvPr>
          <p:cNvSpPr txBox="1">
            <a:spLocks/>
          </p:cNvSpPr>
          <p:nvPr/>
        </p:nvSpPr>
        <p:spPr>
          <a:xfrm>
            <a:off x="996828" y="2930335"/>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Cut air freight with earlier, smarter planning</a:t>
            </a:r>
          </a:p>
        </p:txBody>
      </p:sp>
      <p:sp>
        <p:nvSpPr>
          <p:cNvPr id="33" name="TextBox 32">
            <a:extLst>
              <a:ext uri="{FF2B5EF4-FFF2-40B4-BE49-F238E27FC236}">
                <a16:creationId xmlns:a16="http://schemas.microsoft.com/office/drawing/2014/main" id="{B6C60E42-8C19-4ED4-83B4-98CE468FC6E8}"/>
              </a:ext>
            </a:extLst>
          </p:cNvPr>
          <p:cNvSpPr txBox="1">
            <a:spLocks/>
          </p:cNvSpPr>
          <p:nvPr/>
        </p:nvSpPr>
        <p:spPr>
          <a:xfrm>
            <a:off x="996828" y="4509689"/>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Standardize packaging and indirect spend</a:t>
            </a:r>
          </a:p>
        </p:txBody>
      </p:sp>
      <p:sp>
        <p:nvSpPr>
          <p:cNvPr id="34" name="TextBox 33">
            <a:extLst>
              <a:ext uri="{FF2B5EF4-FFF2-40B4-BE49-F238E27FC236}">
                <a16:creationId xmlns:a16="http://schemas.microsoft.com/office/drawing/2014/main" id="{BACDF915-071B-4A3C-B106-BC705642D78B}"/>
              </a:ext>
            </a:extLst>
          </p:cNvPr>
          <p:cNvSpPr txBox="1">
            <a:spLocks/>
          </p:cNvSpPr>
          <p:nvPr/>
        </p:nvSpPr>
        <p:spPr>
          <a:xfrm>
            <a:off x="996828" y="3720012"/>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Target: $55M run-rate savings</a:t>
            </a:r>
          </a:p>
        </p:txBody>
      </p:sp>
      <p:sp>
        <p:nvSpPr>
          <p:cNvPr id="35" name="TextBox 34">
            <a:extLst>
              <a:ext uri="{FF2B5EF4-FFF2-40B4-BE49-F238E27FC236}">
                <a16:creationId xmlns:a16="http://schemas.microsoft.com/office/drawing/2014/main" id="{B6929319-F697-4AA0-AE9B-ED98C20121A7}"/>
              </a:ext>
            </a:extLst>
          </p:cNvPr>
          <p:cNvSpPr txBox="1">
            <a:spLocks/>
          </p:cNvSpPr>
          <p:nvPr/>
        </p:nvSpPr>
        <p:spPr>
          <a:xfrm>
            <a:off x="996828" y="5299368"/>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Bring private-label sourcing in-house</a:t>
            </a:r>
          </a:p>
        </p:txBody>
      </p:sp>
      <p:cxnSp>
        <p:nvCxnSpPr>
          <p:cNvPr id="72" name="Straight Connector 71">
            <a:extLst>
              <a:ext uri="{FF2B5EF4-FFF2-40B4-BE49-F238E27FC236}">
                <a16:creationId xmlns:a16="http://schemas.microsoft.com/office/drawing/2014/main" id="{49491C95-5CA0-4E83-A082-1EF573C5ED28}"/>
              </a:ext>
            </a:extLst>
          </p:cNvPr>
          <p:cNvCxnSpPr>
            <a:cxnSpLocks/>
          </p:cNvCxnSpPr>
          <p:nvPr/>
        </p:nvCxnSpPr>
        <p:spPr>
          <a:xfrm>
            <a:off x="993266" y="2866818"/>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A78F0B6E-81CE-4FC4-A036-8845AA4CA8CF}"/>
              </a:ext>
            </a:extLst>
          </p:cNvPr>
          <p:cNvCxnSpPr>
            <a:cxnSpLocks/>
          </p:cNvCxnSpPr>
          <p:nvPr/>
        </p:nvCxnSpPr>
        <p:spPr>
          <a:xfrm>
            <a:off x="993266" y="3656495"/>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F88998F3-5032-4C30-95F0-F2668D099186}"/>
              </a:ext>
            </a:extLst>
          </p:cNvPr>
          <p:cNvCxnSpPr>
            <a:cxnSpLocks/>
          </p:cNvCxnSpPr>
          <p:nvPr/>
        </p:nvCxnSpPr>
        <p:spPr>
          <a:xfrm>
            <a:off x="993266" y="4446172"/>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4EEFC88-794C-40F2-B050-438A13ABEFC1}"/>
              </a:ext>
            </a:extLst>
          </p:cNvPr>
          <p:cNvCxnSpPr>
            <a:cxnSpLocks/>
          </p:cNvCxnSpPr>
          <p:nvPr/>
        </p:nvCxnSpPr>
        <p:spPr>
          <a:xfrm>
            <a:off x="993266" y="5235849"/>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8" name="Text Placeholder 19">
            <a:extLst>
              <a:ext uri="{FF2B5EF4-FFF2-40B4-BE49-F238E27FC236}">
                <a16:creationId xmlns:a16="http://schemas.microsoft.com/office/drawing/2014/main" id="{B95C3165-3315-482C-ABD3-D52CB4E71EDE}"/>
              </a:ext>
            </a:extLst>
          </p:cNvPr>
          <p:cNvSpPr txBox="1">
            <a:spLocks/>
          </p:cNvSpPr>
          <p:nvPr/>
        </p:nvSpPr>
        <p:spPr>
          <a:xfrm>
            <a:off x="4206341" y="1389358"/>
            <a:ext cx="377932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Network</a:t>
            </a:r>
          </a:p>
        </p:txBody>
      </p:sp>
      <p:cxnSp>
        <p:nvCxnSpPr>
          <p:cNvPr id="229" name="Straight Connector 228">
            <a:extLst>
              <a:ext uri="{FF2B5EF4-FFF2-40B4-BE49-F238E27FC236}">
                <a16:creationId xmlns:a16="http://schemas.microsoft.com/office/drawing/2014/main" id="{CE482F2A-B1CA-4B14-92B5-09A014F91F24}"/>
              </a:ext>
            </a:extLst>
          </p:cNvPr>
          <p:cNvCxnSpPr>
            <a:cxnSpLocks/>
          </p:cNvCxnSpPr>
          <p:nvPr/>
        </p:nvCxnSpPr>
        <p:spPr>
          <a:xfrm>
            <a:off x="4206649" y="1947501"/>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30" name="Group 229">
            <a:extLst>
              <a:ext uri="{FF2B5EF4-FFF2-40B4-BE49-F238E27FC236}">
                <a16:creationId xmlns:a16="http://schemas.microsoft.com/office/drawing/2014/main" id="{5F807AB0-9B57-4A36-86BD-FFFDFF49861A}"/>
              </a:ext>
            </a:extLst>
          </p:cNvPr>
          <p:cNvGrpSpPr/>
          <p:nvPr/>
        </p:nvGrpSpPr>
        <p:grpSpPr>
          <a:xfrm>
            <a:off x="4206340" y="2165503"/>
            <a:ext cx="612000" cy="612952"/>
            <a:chOff x="294968" y="2170177"/>
            <a:chExt cx="612000" cy="612952"/>
          </a:xfrm>
        </p:grpSpPr>
        <p:sp>
          <p:nvSpPr>
            <p:cNvPr id="231" name="Oval 230">
              <a:extLst>
                <a:ext uri="{FF2B5EF4-FFF2-40B4-BE49-F238E27FC236}">
                  <a16:creationId xmlns:a16="http://schemas.microsoft.com/office/drawing/2014/main" id="{7E6D8CDC-E43D-4BBE-9549-E7B6F63B5BEE}"/>
                </a:ext>
              </a:extLst>
            </p:cNvPr>
            <p:cNvSpPr/>
            <p:nvPr>
              <p:custDataLst>
                <p:tags r:id="rId10"/>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32" name="Group 231">
              <a:extLst>
                <a:ext uri="{FF2B5EF4-FFF2-40B4-BE49-F238E27FC236}">
                  <a16:creationId xmlns:a16="http://schemas.microsoft.com/office/drawing/2014/main" id="{2AD57F10-398A-4A9E-814C-82A491750F28}"/>
                </a:ext>
              </a:extLst>
            </p:cNvPr>
            <p:cNvGrpSpPr/>
            <p:nvPr/>
          </p:nvGrpSpPr>
          <p:grpSpPr>
            <a:xfrm>
              <a:off x="393300" y="2269156"/>
              <a:ext cx="415335" cy="414994"/>
              <a:chOff x="4094847" y="861060"/>
              <a:chExt cx="633600" cy="633600"/>
            </a:xfrm>
          </p:grpSpPr>
          <p:sp>
            <p:nvSpPr>
              <p:cNvPr id="304" name="Google Shape;564;p7"/>
              <p:cNvSpPr/>
              <p:nvPr/>
            </p:nvSpPr>
            <p:spPr>
              <a:xfrm>
                <a:off x="4094847" y="861060"/>
                <a:ext cx="633600" cy="633600"/>
              </a:xfrm>
              <a:custGeom>
                <a:avLst/>
                <a:gdLst/>
                <a:ahLst/>
                <a:cxnLst/>
                <a:rect l="l" t="t" r="r" b="b"/>
                <a:pathLst>
                  <a:path w="10000" h="10000" extrusionOk="0">
                    <a:moveTo>
                      <a:pt x="4316" y="8308"/>
                    </a:moveTo>
                    <a:lnTo>
                      <a:pt x="4316" y="6483"/>
                    </a:lnTo>
                    <a:lnTo>
                      <a:pt x="4316" y="6457"/>
                    </a:lnTo>
                    <a:lnTo>
                      <a:pt x="4318" y="6432"/>
                    </a:lnTo>
                    <a:lnTo>
                      <a:pt x="4320" y="6406"/>
                    </a:lnTo>
                    <a:lnTo>
                      <a:pt x="4324" y="6381"/>
                    </a:lnTo>
                    <a:lnTo>
                      <a:pt x="4328" y="6356"/>
                    </a:lnTo>
                    <a:lnTo>
                      <a:pt x="4333" y="6331"/>
                    </a:lnTo>
                    <a:lnTo>
                      <a:pt x="4339" y="6306"/>
                    </a:lnTo>
                    <a:lnTo>
                      <a:pt x="4346" y="6281"/>
                    </a:lnTo>
                    <a:lnTo>
                      <a:pt x="4354" y="6257"/>
                    </a:lnTo>
                    <a:lnTo>
                      <a:pt x="4363" y="6233"/>
                    </a:lnTo>
                    <a:lnTo>
                      <a:pt x="4372" y="6210"/>
                    </a:lnTo>
                    <a:lnTo>
                      <a:pt x="4383" y="6186"/>
                    </a:lnTo>
                    <a:lnTo>
                      <a:pt x="4395" y="6163"/>
                    </a:lnTo>
                    <a:lnTo>
                      <a:pt x="4407" y="6141"/>
                    </a:lnTo>
                    <a:lnTo>
                      <a:pt x="4420" y="6119"/>
                    </a:lnTo>
                    <a:lnTo>
                      <a:pt x="4434" y="6097"/>
                    </a:lnTo>
                    <a:lnTo>
                      <a:pt x="4449" y="6077"/>
                    </a:lnTo>
                    <a:lnTo>
                      <a:pt x="4465" y="6056"/>
                    </a:lnTo>
                    <a:lnTo>
                      <a:pt x="4481" y="6037"/>
                    </a:lnTo>
                    <a:lnTo>
                      <a:pt x="4498" y="6017"/>
                    </a:lnTo>
                    <a:lnTo>
                      <a:pt x="4516" y="5999"/>
                    </a:lnTo>
                    <a:lnTo>
                      <a:pt x="4534" y="5981"/>
                    </a:lnTo>
                    <a:lnTo>
                      <a:pt x="4554" y="5964"/>
                    </a:lnTo>
                    <a:lnTo>
                      <a:pt x="4573" y="5948"/>
                    </a:lnTo>
                    <a:lnTo>
                      <a:pt x="4594" y="5932"/>
                    </a:lnTo>
                    <a:lnTo>
                      <a:pt x="4614" y="5917"/>
                    </a:lnTo>
                    <a:lnTo>
                      <a:pt x="4636" y="5903"/>
                    </a:lnTo>
                    <a:lnTo>
                      <a:pt x="4658" y="5890"/>
                    </a:lnTo>
                    <a:lnTo>
                      <a:pt x="4680" y="5878"/>
                    </a:lnTo>
                    <a:lnTo>
                      <a:pt x="4703" y="5866"/>
                    </a:lnTo>
                    <a:lnTo>
                      <a:pt x="4727" y="5855"/>
                    </a:lnTo>
                    <a:lnTo>
                      <a:pt x="4750" y="5846"/>
                    </a:lnTo>
                    <a:lnTo>
                      <a:pt x="4774" y="5837"/>
                    </a:lnTo>
                    <a:lnTo>
                      <a:pt x="4798" y="5829"/>
                    </a:lnTo>
                    <a:lnTo>
                      <a:pt x="4823" y="5822"/>
                    </a:lnTo>
                    <a:lnTo>
                      <a:pt x="4848" y="5815"/>
                    </a:lnTo>
                    <a:lnTo>
                      <a:pt x="4873" y="5810"/>
                    </a:lnTo>
                    <a:lnTo>
                      <a:pt x="4898" y="5806"/>
                    </a:lnTo>
                    <a:lnTo>
                      <a:pt x="4923" y="5802"/>
                    </a:lnTo>
                    <a:lnTo>
                      <a:pt x="4949" y="5800"/>
                    </a:lnTo>
                    <a:lnTo>
                      <a:pt x="4974" y="5798"/>
                    </a:lnTo>
                    <a:lnTo>
                      <a:pt x="5000" y="5798"/>
                    </a:lnTo>
                    <a:lnTo>
                      <a:pt x="5026" y="5798"/>
                    </a:lnTo>
                    <a:lnTo>
                      <a:pt x="5051" y="5800"/>
                    </a:lnTo>
                    <a:lnTo>
                      <a:pt x="5077" y="5802"/>
                    </a:lnTo>
                    <a:lnTo>
                      <a:pt x="5102" y="5806"/>
                    </a:lnTo>
                    <a:lnTo>
                      <a:pt x="5127" y="5810"/>
                    </a:lnTo>
                    <a:lnTo>
                      <a:pt x="5152" y="5815"/>
                    </a:lnTo>
                    <a:lnTo>
                      <a:pt x="5177" y="5821"/>
                    </a:lnTo>
                    <a:lnTo>
                      <a:pt x="5202" y="5829"/>
                    </a:lnTo>
                    <a:lnTo>
                      <a:pt x="5226" y="5837"/>
                    </a:lnTo>
                    <a:lnTo>
                      <a:pt x="5250" y="5846"/>
                    </a:lnTo>
                    <a:lnTo>
                      <a:pt x="5273" y="5855"/>
                    </a:lnTo>
                    <a:lnTo>
                      <a:pt x="5297" y="5866"/>
                    </a:lnTo>
                    <a:lnTo>
                      <a:pt x="5320" y="5878"/>
                    </a:lnTo>
                    <a:lnTo>
                      <a:pt x="5342" y="5890"/>
                    </a:lnTo>
                    <a:lnTo>
                      <a:pt x="5364" y="5903"/>
                    </a:lnTo>
                    <a:lnTo>
                      <a:pt x="5386" y="5917"/>
                    </a:lnTo>
                    <a:lnTo>
                      <a:pt x="5406" y="5932"/>
                    </a:lnTo>
                    <a:lnTo>
                      <a:pt x="5427" y="5948"/>
                    </a:lnTo>
                    <a:lnTo>
                      <a:pt x="5446" y="5964"/>
                    </a:lnTo>
                    <a:lnTo>
                      <a:pt x="5466" y="5981"/>
                    </a:lnTo>
                    <a:lnTo>
                      <a:pt x="5484" y="5999"/>
                    </a:lnTo>
                    <a:lnTo>
                      <a:pt x="5502" y="6017"/>
                    </a:lnTo>
                    <a:lnTo>
                      <a:pt x="5519" y="6037"/>
                    </a:lnTo>
                    <a:lnTo>
                      <a:pt x="5535" y="6056"/>
                    </a:lnTo>
                    <a:lnTo>
                      <a:pt x="5551" y="6077"/>
                    </a:lnTo>
                    <a:lnTo>
                      <a:pt x="5566" y="6097"/>
                    </a:lnTo>
                    <a:lnTo>
                      <a:pt x="5580" y="6119"/>
                    </a:lnTo>
                    <a:lnTo>
                      <a:pt x="5593" y="6141"/>
                    </a:lnTo>
                    <a:lnTo>
                      <a:pt x="5605" y="6163"/>
                    </a:lnTo>
                    <a:lnTo>
                      <a:pt x="5617" y="6186"/>
                    </a:lnTo>
                    <a:lnTo>
                      <a:pt x="5628" y="6210"/>
                    </a:lnTo>
                    <a:lnTo>
                      <a:pt x="5637" y="6233"/>
                    </a:lnTo>
                    <a:lnTo>
                      <a:pt x="5646" y="6257"/>
                    </a:lnTo>
                    <a:lnTo>
                      <a:pt x="5654" y="6281"/>
                    </a:lnTo>
                    <a:lnTo>
                      <a:pt x="5661" y="6306"/>
                    </a:lnTo>
                    <a:lnTo>
                      <a:pt x="5667" y="6331"/>
                    </a:lnTo>
                    <a:lnTo>
                      <a:pt x="5672" y="6356"/>
                    </a:lnTo>
                    <a:lnTo>
                      <a:pt x="5676" y="6381"/>
                    </a:lnTo>
                    <a:lnTo>
                      <a:pt x="5680" y="6406"/>
                    </a:lnTo>
                    <a:lnTo>
                      <a:pt x="5682" y="6432"/>
                    </a:lnTo>
                    <a:lnTo>
                      <a:pt x="5684" y="6457"/>
                    </a:lnTo>
                    <a:lnTo>
                      <a:pt x="5684" y="6483"/>
                    </a:lnTo>
                    <a:lnTo>
                      <a:pt x="5684" y="8308"/>
                    </a:lnTo>
                    <a:lnTo>
                      <a:pt x="4316" y="830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05" name="Google Shape;565;p7"/>
              <p:cNvSpPr/>
              <p:nvPr/>
            </p:nvSpPr>
            <p:spPr>
              <a:xfrm>
                <a:off x="4094847" y="861060"/>
                <a:ext cx="633600" cy="633600"/>
              </a:xfrm>
              <a:custGeom>
                <a:avLst/>
                <a:gdLst/>
                <a:ahLst/>
                <a:cxnLst/>
                <a:rect l="l" t="t" r="r" b="b"/>
                <a:pathLst>
                  <a:path w="10000" h="10000" extrusionOk="0">
                    <a:moveTo>
                      <a:pt x="5933" y="6453"/>
                    </a:moveTo>
                    <a:lnTo>
                      <a:pt x="5934" y="6478"/>
                    </a:lnTo>
                    <a:lnTo>
                      <a:pt x="5934" y="6483"/>
                    </a:lnTo>
                    <a:lnTo>
                      <a:pt x="5934" y="8286"/>
                    </a:lnTo>
                    <a:lnTo>
                      <a:pt x="8650" y="8286"/>
                    </a:lnTo>
                    <a:lnTo>
                      <a:pt x="8683" y="8288"/>
                    </a:lnTo>
                    <a:lnTo>
                      <a:pt x="8715" y="8295"/>
                    </a:lnTo>
                    <a:lnTo>
                      <a:pt x="8746" y="8305"/>
                    </a:lnTo>
                    <a:lnTo>
                      <a:pt x="8775" y="8319"/>
                    </a:lnTo>
                    <a:lnTo>
                      <a:pt x="8802" y="8338"/>
                    </a:lnTo>
                    <a:lnTo>
                      <a:pt x="8827" y="8359"/>
                    </a:lnTo>
                    <a:lnTo>
                      <a:pt x="8848" y="8384"/>
                    </a:lnTo>
                    <a:lnTo>
                      <a:pt x="8867" y="8411"/>
                    </a:lnTo>
                    <a:lnTo>
                      <a:pt x="8881" y="8440"/>
                    </a:lnTo>
                    <a:lnTo>
                      <a:pt x="8891" y="8471"/>
                    </a:lnTo>
                    <a:lnTo>
                      <a:pt x="8898" y="8503"/>
                    </a:lnTo>
                    <a:lnTo>
                      <a:pt x="8900" y="8536"/>
                    </a:lnTo>
                    <a:lnTo>
                      <a:pt x="8898" y="8569"/>
                    </a:lnTo>
                    <a:lnTo>
                      <a:pt x="8891" y="8601"/>
                    </a:lnTo>
                    <a:lnTo>
                      <a:pt x="8881" y="8632"/>
                    </a:lnTo>
                    <a:lnTo>
                      <a:pt x="8867" y="8661"/>
                    </a:lnTo>
                    <a:lnTo>
                      <a:pt x="8848" y="8688"/>
                    </a:lnTo>
                    <a:lnTo>
                      <a:pt x="8827" y="8713"/>
                    </a:lnTo>
                    <a:lnTo>
                      <a:pt x="8802" y="8734"/>
                    </a:lnTo>
                    <a:lnTo>
                      <a:pt x="8775" y="8753"/>
                    </a:lnTo>
                    <a:lnTo>
                      <a:pt x="8746" y="8767"/>
                    </a:lnTo>
                    <a:lnTo>
                      <a:pt x="8715" y="8777"/>
                    </a:lnTo>
                    <a:lnTo>
                      <a:pt x="8683" y="8784"/>
                    </a:lnTo>
                    <a:lnTo>
                      <a:pt x="8650" y="8786"/>
                    </a:lnTo>
                    <a:lnTo>
                      <a:pt x="1350" y="8786"/>
                    </a:lnTo>
                    <a:lnTo>
                      <a:pt x="1317" y="8784"/>
                    </a:lnTo>
                    <a:lnTo>
                      <a:pt x="1285" y="8777"/>
                    </a:lnTo>
                    <a:lnTo>
                      <a:pt x="1254" y="8767"/>
                    </a:lnTo>
                    <a:lnTo>
                      <a:pt x="1225" y="8753"/>
                    </a:lnTo>
                    <a:lnTo>
                      <a:pt x="1198" y="8734"/>
                    </a:lnTo>
                    <a:lnTo>
                      <a:pt x="1173" y="8713"/>
                    </a:lnTo>
                    <a:lnTo>
                      <a:pt x="1152" y="8688"/>
                    </a:lnTo>
                    <a:lnTo>
                      <a:pt x="1133" y="8661"/>
                    </a:lnTo>
                    <a:lnTo>
                      <a:pt x="1119" y="8632"/>
                    </a:lnTo>
                    <a:lnTo>
                      <a:pt x="1109" y="8601"/>
                    </a:lnTo>
                    <a:lnTo>
                      <a:pt x="1102" y="8569"/>
                    </a:lnTo>
                    <a:lnTo>
                      <a:pt x="1100" y="8536"/>
                    </a:lnTo>
                    <a:lnTo>
                      <a:pt x="1102" y="8503"/>
                    </a:lnTo>
                    <a:lnTo>
                      <a:pt x="1109" y="8471"/>
                    </a:lnTo>
                    <a:lnTo>
                      <a:pt x="1119" y="8440"/>
                    </a:lnTo>
                    <a:lnTo>
                      <a:pt x="1133" y="8411"/>
                    </a:lnTo>
                    <a:lnTo>
                      <a:pt x="1152" y="8384"/>
                    </a:lnTo>
                    <a:lnTo>
                      <a:pt x="1173" y="8359"/>
                    </a:lnTo>
                    <a:lnTo>
                      <a:pt x="1198" y="8338"/>
                    </a:lnTo>
                    <a:lnTo>
                      <a:pt x="1225" y="8319"/>
                    </a:lnTo>
                    <a:lnTo>
                      <a:pt x="1254" y="8305"/>
                    </a:lnTo>
                    <a:lnTo>
                      <a:pt x="1285" y="8295"/>
                    </a:lnTo>
                    <a:lnTo>
                      <a:pt x="1317" y="8288"/>
                    </a:lnTo>
                    <a:lnTo>
                      <a:pt x="1350" y="8286"/>
                    </a:lnTo>
                    <a:lnTo>
                      <a:pt x="4066" y="8286"/>
                    </a:lnTo>
                    <a:lnTo>
                      <a:pt x="4066" y="6483"/>
                    </a:lnTo>
                    <a:lnTo>
                      <a:pt x="4066" y="6478"/>
                    </a:lnTo>
                    <a:lnTo>
                      <a:pt x="4067" y="6453"/>
                    </a:lnTo>
                    <a:lnTo>
                      <a:pt x="4067" y="6443"/>
                    </a:lnTo>
                    <a:lnTo>
                      <a:pt x="4068" y="6418"/>
                    </a:lnTo>
                    <a:lnTo>
                      <a:pt x="4069" y="6409"/>
                    </a:lnTo>
                    <a:lnTo>
                      <a:pt x="4071" y="6383"/>
                    </a:lnTo>
                    <a:lnTo>
                      <a:pt x="4072" y="6374"/>
                    </a:lnTo>
                    <a:lnTo>
                      <a:pt x="4076" y="6349"/>
                    </a:lnTo>
                    <a:lnTo>
                      <a:pt x="4077" y="6340"/>
                    </a:lnTo>
                    <a:lnTo>
                      <a:pt x="4081" y="6314"/>
                    </a:lnTo>
                    <a:lnTo>
                      <a:pt x="4083" y="6305"/>
                    </a:lnTo>
                    <a:lnTo>
                      <a:pt x="4088" y="6280"/>
                    </a:lnTo>
                    <a:lnTo>
                      <a:pt x="4090" y="6271"/>
                    </a:lnTo>
                    <a:lnTo>
                      <a:pt x="4096" y="6246"/>
                    </a:lnTo>
                    <a:lnTo>
                      <a:pt x="4099" y="6237"/>
                    </a:lnTo>
                    <a:lnTo>
                      <a:pt x="4106" y="6213"/>
                    </a:lnTo>
                    <a:lnTo>
                      <a:pt x="4108" y="6204"/>
                    </a:lnTo>
                    <a:lnTo>
                      <a:pt x="4116" y="6180"/>
                    </a:lnTo>
                    <a:lnTo>
                      <a:pt x="4119" y="6171"/>
                    </a:lnTo>
                    <a:lnTo>
                      <a:pt x="4128" y="6147"/>
                    </a:lnTo>
                    <a:lnTo>
                      <a:pt x="4132" y="6138"/>
                    </a:lnTo>
                    <a:lnTo>
                      <a:pt x="4141" y="6115"/>
                    </a:lnTo>
                    <a:lnTo>
                      <a:pt x="4145" y="6106"/>
                    </a:lnTo>
                    <a:lnTo>
                      <a:pt x="4156" y="6083"/>
                    </a:lnTo>
                    <a:lnTo>
                      <a:pt x="4160" y="6074"/>
                    </a:lnTo>
                    <a:lnTo>
                      <a:pt x="4171" y="6051"/>
                    </a:lnTo>
                    <a:lnTo>
                      <a:pt x="4176" y="6043"/>
                    </a:lnTo>
                    <a:lnTo>
                      <a:pt x="4188" y="6020"/>
                    </a:lnTo>
                    <a:lnTo>
                      <a:pt x="4193" y="6012"/>
                    </a:lnTo>
                    <a:lnTo>
                      <a:pt x="4206" y="5990"/>
                    </a:lnTo>
                    <a:lnTo>
                      <a:pt x="4211" y="5982"/>
                    </a:lnTo>
                    <a:lnTo>
                      <a:pt x="4225" y="5961"/>
                    </a:lnTo>
                    <a:lnTo>
                      <a:pt x="4231" y="5953"/>
                    </a:lnTo>
                    <a:lnTo>
                      <a:pt x="4245" y="5932"/>
                    </a:lnTo>
                    <a:lnTo>
                      <a:pt x="4251" y="5924"/>
                    </a:lnTo>
                    <a:lnTo>
                      <a:pt x="4267" y="5904"/>
                    </a:lnTo>
                    <a:lnTo>
                      <a:pt x="4272" y="5897"/>
                    </a:lnTo>
                    <a:lnTo>
                      <a:pt x="4289" y="5877"/>
                    </a:lnTo>
                    <a:lnTo>
                      <a:pt x="4295" y="5870"/>
                    </a:lnTo>
                    <a:lnTo>
                      <a:pt x="4312" y="5851"/>
                    </a:lnTo>
                    <a:lnTo>
                      <a:pt x="4318" y="5844"/>
                    </a:lnTo>
                    <a:lnTo>
                      <a:pt x="4336" y="5826"/>
                    </a:lnTo>
                    <a:lnTo>
                      <a:pt x="4343" y="5819"/>
                    </a:lnTo>
                    <a:lnTo>
                      <a:pt x="4361" y="5801"/>
                    </a:lnTo>
                    <a:lnTo>
                      <a:pt x="4368" y="5795"/>
                    </a:lnTo>
                    <a:lnTo>
                      <a:pt x="4387" y="5778"/>
                    </a:lnTo>
                    <a:lnTo>
                      <a:pt x="4394" y="5772"/>
                    </a:lnTo>
                    <a:lnTo>
                      <a:pt x="4414" y="5755"/>
                    </a:lnTo>
                    <a:lnTo>
                      <a:pt x="4421" y="5750"/>
                    </a:lnTo>
                    <a:lnTo>
                      <a:pt x="4441" y="5734"/>
                    </a:lnTo>
                    <a:lnTo>
                      <a:pt x="4449" y="5728"/>
                    </a:lnTo>
                    <a:lnTo>
                      <a:pt x="4470" y="5714"/>
                    </a:lnTo>
                    <a:lnTo>
                      <a:pt x="4478" y="5708"/>
                    </a:lnTo>
                    <a:lnTo>
                      <a:pt x="4499" y="5694"/>
                    </a:lnTo>
                    <a:lnTo>
                      <a:pt x="4507" y="5689"/>
                    </a:lnTo>
                    <a:lnTo>
                      <a:pt x="4529" y="5676"/>
                    </a:lnTo>
                    <a:lnTo>
                      <a:pt x="4537" y="5671"/>
                    </a:lnTo>
                    <a:lnTo>
                      <a:pt x="4560" y="5659"/>
                    </a:lnTo>
                    <a:lnTo>
                      <a:pt x="4568" y="5654"/>
                    </a:lnTo>
                    <a:lnTo>
                      <a:pt x="4591" y="5643"/>
                    </a:lnTo>
                    <a:lnTo>
                      <a:pt x="4599" y="5639"/>
                    </a:lnTo>
                    <a:lnTo>
                      <a:pt x="4622" y="5628"/>
                    </a:lnTo>
                    <a:lnTo>
                      <a:pt x="4631" y="5624"/>
                    </a:lnTo>
                    <a:lnTo>
                      <a:pt x="4654" y="5615"/>
                    </a:lnTo>
                    <a:lnTo>
                      <a:pt x="4663" y="5611"/>
                    </a:lnTo>
                    <a:lnTo>
                      <a:pt x="4687" y="5602"/>
                    </a:lnTo>
                    <a:lnTo>
                      <a:pt x="4696" y="5599"/>
                    </a:lnTo>
                    <a:lnTo>
                      <a:pt x="4720" y="5591"/>
                    </a:lnTo>
                    <a:lnTo>
                      <a:pt x="4729" y="5588"/>
                    </a:lnTo>
                    <a:lnTo>
                      <a:pt x="4753" y="5581"/>
                    </a:lnTo>
                    <a:lnTo>
                      <a:pt x="4762" y="5579"/>
                    </a:lnTo>
                    <a:lnTo>
                      <a:pt x="4787" y="5573"/>
                    </a:lnTo>
                    <a:lnTo>
                      <a:pt x="4796" y="5571"/>
                    </a:lnTo>
                    <a:lnTo>
                      <a:pt x="4821" y="5565"/>
                    </a:lnTo>
                    <a:lnTo>
                      <a:pt x="4830" y="5564"/>
                    </a:lnTo>
                    <a:lnTo>
                      <a:pt x="4856" y="5559"/>
                    </a:lnTo>
                    <a:lnTo>
                      <a:pt x="4865" y="5558"/>
                    </a:lnTo>
                    <a:lnTo>
                      <a:pt x="4890" y="5555"/>
                    </a:lnTo>
                    <a:lnTo>
                      <a:pt x="4900" y="5553"/>
                    </a:lnTo>
                    <a:lnTo>
                      <a:pt x="4925" y="5551"/>
                    </a:lnTo>
                    <a:lnTo>
                      <a:pt x="4934" y="5550"/>
                    </a:lnTo>
                    <a:lnTo>
                      <a:pt x="4960" y="5549"/>
                    </a:lnTo>
                    <a:lnTo>
                      <a:pt x="4970" y="5549"/>
                    </a:lnTo>
                    <a:lnTo>
                      <a:pt x="4995" y="5548"/>
                    </a:lnTo>
                    <a:lnTo>
                      <a:pt x="5005" y="5548"/>
                    </a:lnTo>
                    <a:lnTo>
                      <a:pt x="5030" y="5549"/>
                    </a:lnTo>
                    <a:lnTo>
                      <a:pt x="5040" y="5549"/>
                    </a:lnTo>
                    <a:lnTo>
                      <a:pt x="5066" y="5550"/>
                    </a:lnTo>
                    <a:lnTo>
                      <a:pt x="5075" y="5551"/>
                    </a:lnTo>
                    <a:lnTo>
                      <a:pt x="5100" y="5553"/>
                    </a:lnTo>
                    <a:lnTo>
                      <a:pt x="5110" y="5555"/>
                    </a:lnTo>
                    <a:lnTo>
                      <a:pt x="5135" y="5558"/>
                    </a:lnTo>
                    <a:lnTo>
                      <a:pt x="5144" y="5559"/>
                    </a:lnTo>
                    <a:lnTo>
                      <a:pt x="5170" y="5564"/>
                    </a:lnTo>
                    <a:lnTo>
                      <a:pt x="5179" y="5565"/>
                    </a:lnTo>
                    <a:lnTo>
                      <a:pt x="5204" y="5571"/>
                    </a:lnTo>
                    <a:lnTo>
                      <a:pt x="5213" y="5573"/>
                    </a:lnTo>
                    <a:lnTo>
                      <a:pt x="5238" y="5579"/>
                    </a:lnTo>
                    <a:lnTo>
                      <a:pt x="5247" y="5581"/>
                    </a:lnTo>
                    <a:lnTo>
                      <a:pt x="5271" y="5588"/>
                    </a:lnTo>
                    <a:lnTo>
                      <a:pt x="5280" y="5591"/>
                    </a:lnTo>
                    <a:lnTo>
                      <a:pt x="5304" y="5599"/>
                    </a:lnTo>
                    <a:lnTo>
                      <a:pt x="5313" y="5602"/>
                    </a:lnTo>
                    <a:lnTo>
                      <a:pt x="5337" y="5611"/>
                    </a:lnTo>
                    <a:lnTo>
                      <a:pt x="5346" y="5615"/>
                    </a:lnTo>
                    <a:lnTo>
                      <a:pt x="5369" y="5624"/>
                    </a:lnTo>
                    <a:lnTo>
                      <a:pt x="5378" y="5628"/>
                    </a:lnTo>
                    <a:lnTo>
                      <a:pt x="5401" y="5639"/>
                    </a:lnTo>
                    <a:lnTo>
                      <a:pt x="5409" y="5643"/>
                    </a:lnTo>
                    <a:lnTo>
                      <a:pt x="5432" y="5654"/>
                    </a:lnTo>
                    <a:lnTo>
                      <a:pt x="5440" y="5659"/>
                    </a:lnTo>
                    <a:lnTo>
                      <a:pt x="5463" y="5671"/>
                    </a:lnTo>
                    <a:lnTo>
                      <a:pt x="5471" y="5676"/>
                    </a:lnTo>
                    <a:lnTo>
                      <a:pt x="5493" y="5689"/>
                    </a:lnTo>
                    <a:lnTo>
                      <a:pt x="5501" y="5694"/>
                    </a:lnTo>
                    <a:lnTo>
                      <a:pt x="5522" y="5708"/>
                    </a:lnTo>
                    <a:lnTo>
                      <a:pt x="5530" y="5714"/>
                    </a:lnTo>
                    <a:lnTo>
                      <a:pt x="5551" y="5728"/>
                    </a:lnTo>
                    <a:lnTo>
                      <a:pt x="5559" y="5734"/>
                    </a:lnTo>
                    <a:lnTo>
                      <a:pt x="5579" y="5750"/>
                    </a:lnTo>
                    <a:lnTo>
                      <a:pt x="5586" y="5755"/>
                    </a:lnTo>
                    <a:lnTo>
                      <a:pt x="5606" y="5772"/>
                    </a:lnTo>
                    <a:lnTo>
                      <a:pt x="5613" y="5778"/>
                    </a:lnTo>
                    <a:lnTo>
                      <a:pt x="5632" y="5795"/>
                    </a:lnTo>
                    <a:lnTo>
                      <a:pt x="5639" y="5801"/>
                    </a:lnTo>
                    <a:lnTo>
                      <a:pt x="5657" y="5819"/>
                    </a:lnTo>
                    <a:lnTo>
                      <a:pt x="5664" y="5826"/>
                    </a:lnTo>
                    <a:lnTo>
                      <a:pt x="5682" y="5844"/>
                    </a:lnTo>
                    <a:lnTo>
                      <a:pt x="5688" y="5851"/>
                    </a:lnTo>
                    <a:lnTo>
                      <a:pt x="5705" y="5870"/>
                    </a:lnTo>
                    <a:lnTo>
                      <a:pt x="5711" y="5877"/>
                    </a:lnTo>
                    <a:lnTo>
                      <a:pt x="5728" y="5897"/>
                    </a:lnTo>
                    <a:lnTo>
                      <a:pt x="5733" y="5904"/>
                    </a:lnTo>
                    <a:lnTo>
                      <a:pt x="5749" y="5924"/>
                    </a:lnTo>
                    <a:lnTo>
                      <a:pt x="5755" y="5932"/>
                    </a:lnTo>
                    <a:lnTo>
                      <a:pt x="5769" y="5953"/>
                    </a:lnTo>
                    <a:lnTo>
                      <a:pt x="5775" y="5961"/>
                    </a:lnTo>
                    <a:lnTo>
                      <a:pt x="5789" y="5982"/>
                    </a:lnTo>
                    <a:lnTo>
                      <a:pt x="5794" y="5990"/>
                    </a:lnTo>
                    <a:lnTo>
                      <a:pt x="5807" y="6012"/>
                    </a:lnTo>
                    <a:lnTo>
                      <a:pt x="5812" y="6020"/>
                    </a:lnTo>
                    <a:lnTo>
                      <a:pt x="5824" y="6043"/>
                    </a:lnTo>
                    <a:lnTo>
                      <a:pt x="5829" y="6051"/>
                    </a:lnTo>
                    <a:lnTo>
                      <a:pt x="5840" y="6074"/>
                    </a:lnTo>
                    <a:lnTo>
                      <a:pt x="5844" y="6083"/>
                    </a:lnTo>
                    <a:lnTo>
                      <a:pt x="5855" y="6106"/>
                    </a:lnTo>
                    <a:lnTo>
                      <a:pt x="5859" y="6115"/>
                    </a:lnTo>
                    <a:lnTo>
                      <a:pt x="5868" y="6138"/>
                    </a:lnTo>
                    <a:lnTo>
                      <a:pt x="5872" y="6147"/>
                    </a:lnTo>
                    <a:lnTo>
                      <a:pt x="5881" y="6171"/>
                    </a:lnTo>
                    <a:lnTo>
                      <a:pt x="5884" y="6180"/>
                    </a:lnTo>
                    <a:lnTo>
                      <a:pt x="5892" y="6204"/>
                    </a:lnTo>
                    <a:lnTo>
                      <a:pt x="5894" y="6213"/>
                    </a:lnTo>
                    <a:lnTo>
                      <a:pt x="5901" y="6237"/>
                    </a:lnTo>
                    <a:lnTo>
                      <a:pt x="5904" y="6246"/>
                    </a:lnTo>
                    <a:lnTo>
                      <a:pt x="5910" y="6271"/>
                    </a:lnTo>
                    <a:lnTo>
                      <a:pt x="5912" y="6280"/>
                    </a:lnTo>
                    <a:lnTo>
                      <a:pt x="5917" y="6305"/>
                    </a:lnTo>
                    <a:lnTo>
                      <a:pt x="5919" y="6314"/>
                    </a:lnTo>
                    <a:lnTo>
                      <a:pt x="5923" y="6340"/>
                    </a:lnTo>
                    <a:lnTo>
                      <a:pt x="5924" y="6349"/>
                    </a:lnTo>
                    <a:lnTo>
                      <a:pt x="5928" y="6374"/>
                    </a:lnTo>
                    <a:lnTo>
                      <a:pt x="5929" y="6383"/>
                    </a:lnTo>
                    <a:lnTo>
                      <a:pt x="5931" y="6409"/>
                    </a:lnTo>
                    <a:lnTo>
                      <a:pt x="5932" y="6418"/>
                    </a:lnTo>
                    <a:lnTo>
                      <a:pt x="5933" y="6443"/>
                    </a:lnTo>
                    <a:lnTo>
                      <a:pt x="5933" y="6453"/>
                    </a:lnTo>
                    <a:close/>
                    <a:moveTo>
                      <a:pt x="4567" y="6450"/>
                    </a:moveTo>
                    <a:lnTo>
                      <a:pt x="4566" y="6467"/>
                    </a:lnTo>
                    <a:lnTo>
                      <a:pt x="4566" y="6485"/>
                    </a:lnTo>
                    <a:lnTo>
                      <a:pt x="4566" y="8058"/>
                    </a:lnTo>
                    <a:lnTo>
                      <a:pt x="5434" y="8058"/>
                    </a:lnTo>
                    <a:lnTo>
                      <a:pt x="5434" y="6485"/>
                    </a:lnTo>
                    <a:lnTo>
                      <a:pt x="5434" y="6467"/>
                    </a:lnTo>
                    <a:lnTo>
                      <a:pt x="5433" y="6450"/>
                    </a:lnTo>
                    <a:lnTo>
                      <a:pt x="5431" y="6434"/>
                    </a:lnTo>
                    <a:lnTo>
                      <a:pt x="5429" y="6418"/>
                    </a:lnTo>
                    <a:lnTo>
                      <a:pt x="5426" y="6402"/>
                    </a:lnTo>
                    <a:lnTo>
                      <a:pt x="5423" y="6386"/>
                    </a:lnTo>
                    <a:lnTo>
                      <a:pt x="5419" y="6370"/>
                    </a:lnTo>
                    <a:lnTo>
                      <a:pt x="5415" y="6355"/>
                    </a:lnTo>
                    <a:lnTo>
                      <a:pt x="5410" y="6339"/>
                    </a:lnTo>
                    <a:lnTo>
                      <a:pt x="5404" y="6324"/>
                    </a:lnTo>
                    <a:lnTo>
                      <a:pt x="5398" y="6309"/>
                    </a:lnTo>
                    <a:lnTo>
                      <a:pt x="5391" y="6295"/>
                    </a:lnTo>
                    <a:lnTo>
                      <a:pt x="5384" y="6280"/>
                    </a:lnTo>
                    <a:lnTo>
                      <a:pt x="5376" y="6266"/>
                    </a:lnTo>
                    <a:lnTo>
                      <a:pt x="5368" y="6252"/>
                    </a:lnTo>
                    <a:lnTo>
                      <a:pt x="5359" y="6238"/>
                    </a:lnTo>
                    <a:lnTo>
                      <a:pt x="5350" y="6225"/>
                    </a:lnTo>
                    <a:lnTo>
                      <a:pt x="5340" y="6212"/>
                    </a:lnTo>
                    <a:lnTo>
                      <a:pt x="5329" y="6200"/>
                    </a:lnTo>
                    <a:lnTo>
                      <a:pt x="5319" y="6188"/>
                    </a:lnTo>
                    <a:lnTo>
                      <a:pt x="5307" y="6176"/>
                    </a:lnTo>
                    <a:lnTo>
                      <a:pt x="5295" y="6164"/>
                    </a:lnTo>
                    <a:lnTo>
                      <a:pt x="5283" y="6154"/>
                    </a:lnTo>
                    <a:lnTo>
                      <a:pt x="5271" y="6143"/>
                    </a:lnTo>
                    <a:lnTo>
                      <a:pt x="5258" y="6133"/>
                    </a:lnTo>
                    <a:lnTo>
                      <a:pt x="5245" y="6124"/>
                    </a:lnTo>
                    <a:lnTo>
                      <a:pt x="5231" y="6115"/>
                    </a:lnTo>
                    <a:lnTo>
                      <a:pt x="5217" y="6107"/>
                    </a:lnTo>
                    <a:lnTo>
                      <a:pt x="5203" y="6099"/>
                    </a:lnTo>
                    <a:lnTo>
                      <a:pt x="5188" y="6091"/>
                    </a:lnTo>
                    <a:lnTo>
                      <a:pt x="5173" y="6084"/>
                    </a:lnTo>
                    <a:lnTo>
                      <a:pt x="5158" y="6078"/>
                    </a:lnTo>
                    <a:lnTo>
                      <a:pt x="5143" y="6073"/>
                    </a:lnTo>
                    <a:lnTo>
                      <a:pt x="5128" y="6067"/>
                    </a:lnTo>
                    <a:lnTo>
                      <a:pt x="5112" y="6063"/>
                    </a:lnTo>
                    <a:lnTo>
                      <a:pt x="5096" y="6059"/>
                    </a:lnTo>
                    <a:lnTo>
                      <a:pt x="5080" y="6056"/>
                    </a:lnTo>
                    <a:lnTo>
                      <a:pt x="5064" y="6053"/>
                    </a:lnTo>
                    <a:lnTo>
                      <a:pt x="5048" y="6051"/>
                    </a:lnTo>
                    <a:lnTo>
                      <a:pt x="5032" y="6049"/>
                    </a:lnTo>
                    <a:lnTo>
                      <a:pt x="5016" y="6048"/>
                    </a:lnTo>
                    <a:lnTo>
                      <a:pt x="5000" y="6048"/>
                    </a:lnTo>
                    <a:lnTo>
                      <a:pt x="4984" y="6048"/>
                    </a:lnTo>
                    <a:lnTo>
                      <a:pt x="4968" y="6049"/>
                    </a:lnTo>
                    <a:lnTo>
                      <a:pt x="4952" y="6051"/>
                    </a:lnTo>
                    <a:lnTo>
                      <a:pt x="4936" y="6053"/>
                    </a:lnTo>
                    <a:lnTo>
                      <a:pt x="4920" y="6056"/>
                    </a:lnTo>
                    <a:lnTo>
                      <a:pt x="4904" y="6059"/>
                    </a:lnTo>
                    <a:lnTo>
                      <a:pt x="4888" y="6063"/>
                    </a:lnTo>
                    <a:lnTo>
                      <a:pt x="4872" y="6067"/>
                    </a:lnTo>
                    <a:lnTo>
                      <a:pt x="4857" y="6073"/>
                    </a:lnTo>
                    <a:lnTo>
                      <a:pt x="4842" y="6078"/>
                    </a:lnTo>
                    <a:lnTo>
                      <a:pt x="4827" y="6084"/>
                    </a:lnTo>
                    <a:lnTo>
                      <a:pt x="4812" y="6091"/>
                    </a:lnTo>
                    <a:lnTo>
                      <a:pt x="4797" y="6099"/>
                    </a:lnTo>
                    <a:lnTo>
                      <a:pt x="4783" y="6107"/>
                    </a:lnTo>
                    <a:lnTo>
                      <a:pt x="4769" y="6115"/>
                    </a:lnTo>
                    <a:lnTo>
                      <a:pt x="4755" y="6124"/>
                    </a:lnTo>
                    <a:lnTo>
                      <a:pt x="4742" y="6133"/>
                    </a:lnTo>
                    <a:lnTo>
                      <a:pt x="4729" y="6143"/>
                    </a:lnTo>
                    <a:lnTo>
                      <a:pt x="4717" y="6154"/>
                    </a:lnTo>
                    <a:lnTo>
                      <a:pt x="4705" y="6164"/>
                    </a:lnTo>
                    <a:lnTo>
                      <a:pt x="4693" y="6176"/>
                    </a:lnTo>
                    <a:lnTo>
                      <a:pt x="4681" y="6188"/>
                    </a:lnTo>
                    <a:lnTo>
                      <a:pt x="4671" y="6200"/>
                    </a:lnTo>
                    <a:lnTo>
                      <a:pt x="4660" y="6212"/>
                    </a:lnTo>
                    <a:lnTo>
                      <a:pt x="4650" y="6225"/>
                    </a:lnTo>
                    <a:lnTo>
                      <a:pt x="4641" y="6238"/>
                    </a:lnTo>
                    <a:lnTo>
                      <a:pt x="4632" y="6252"/>
                    </a:lnTo>
                    <a:lnTo>
                      <a:pt x="4624" y="6266"/>
                    </a:lnTo>
                    <a:lnTo>
                      <a:pt x="4616" y="6280"/>
                    </a:lnTo>
                    <a:lnTo>
                      <a:pt x="4609" y="6295"/>
                    </a:lnTo>
                    <a:lnTo>
                      <a:pt x="4602" y="6309"/>
                    </a:lnTo>
                    <a:lnTo>
                      <a:pt x="4596" y="6324"/>
                    </a:lnTo>
                    <a:lnTo>
                      <a:pt x="4590" y="6339"/>
                    </a:lnTo>
                    <a:lnTo>
                      <a:pt x="4585" y="6355"/>
                    </a:lnTo>
                    <a:lnTo>
                      <a:pt x="4581" y="6370"/>
                    </a:lnTo>
                    <a:lnTo>
                      <a:pt x="4577" y="6386"/>
                    </a:lnTo>
                    <a:lnTo>
                      <a:pt x="4574" y="6402"/>
                    </a:lnTo>
                    <a:lnTo>
                      <a:pt x="4571" y="6418"/>
                    </a:lnTo>
                    <a:lnTo>
                      <a:pt x="4569" y="6434"/>
                    </a:lnTo>
                    <a:lnTo>
                      <a:pt x="4567" y="6450"/>
                    </a:lnTo>
                    <a:close/>
                    <a:moveTo>
                      <a:pt x="8746" y="4661"/>
                    </a:moveTo>
                    <a:lnTo>
                      <a:pt x="8715" y="4671"/>
                    </a:lnTo>
                    <a:lnTo>
                      <a:pt x="8683" y="4678"/>
                    </a:lnTo>
                    <a:lnTo>
                      <a:pt x="8650" y="4680"/>
                    </a:lnTo>
                    <a:lnTo>
                      <a:pt x="7531" y="4680"/>
                    </a:lnTo>
                    <a:lnTo>
                      <a:pt x="7531" y="7623"/>
                    </a:lnTo>
                    <a:lnTo>
                      <a:pt x="7529" y="7656"/>
                    </a:lnTo>
                    <a:lnTo>
                      <a:pt x="7522" y="7688"/>
                    </a:lnTo>
                    <a:lnTo>
                      <a:pt x="7512" y="7719"/>
                    </a:lnTo>
                    <a:lnTo>
                      <a:pt x="7498" y="7748"/>
                    </a:lnTo>
                    <a:lnTo>
                      <a:pt x="7479" y="7775"/>
                    </a:lnTo>
                    <a:lnTo>
                      <a:pt x="7458" y="7800"/>
                    </a:lnTo>
                    <a:lnTo>
                      <a:pt x="7433" y="7821"/>
                    </a:lnTo>
                    <a:lnTo>
                      <a:pt x="7406" y="7840"/>
                    </a:lnTo>
                    <a:lnTo>
                      <a:pt x="7377" y="7854"/>
                    </a:lnTo>
                    <a:lnTo>
                      <a:pt x="7346" y="7864"/>
                    </a:lnTo>
                    <a:lnTo>
                      <a:pt x="7314" y="7871"/>
                    </a:lnTo>
                    <a:lnTo>
                      <a:pt x="7281" y="7873"/>
                    </a:lnTo>
                    <a:lnTo>
                      <a:pt x="7248" y="7871"/>
                    </a:lnTo>
                    <a:lnTo>
                      <a:pt x="7216" y="7864"/>
                    </a:lnTo>
                    <a:lnTo>
                      <a:pt x="7185" y="7854"/>
                    </a:lnTo>
                    <a:lnTo>
                      <a:pt x="7156" y="7840"/>
                    </a:lnTo>
                    <a:lnTo>
                      <a:pt x="7129" y="7821"/>
                    </a:lnTo>
                    <a:lnTo>
                      <a:pt x="7104" y="7800"/>
                    </a:lnTo>
                    <a:lnTo>
                      <a:pt x="7083" y="7775"/>
                    </a:lnTo>
                    <a:lnTo>
                      <a:pt x="7064" y="7748"/>
                    </a:lnTo>
                    <a:lnTo>
                      <a:pt x="7050" y="7719"/>
                    </a:lnTo>
                    <a:lnTo>
                      <a:pt x="7040" y="7688"/>
                    </a:lnTo>
                    <a:lnTo>
                      <a:pt x="7033" y="7656"/>
                    </a:lnTo>
                    <a:lnTo>
                      <a:pt x="7031" y="7623"/>
                    </a:lnTo>
                    <a:lnTo>
                      <a:pt x="7031" y="4680"/>
                    </a:lnTo>
                    <a:lnTo>
                      <a:pt x="2969" y="4680"/>
                    </a:lnTo>
                    <a:lnTo>
                      <a:pt x="2969" y="7623"/>
                    </a:lnTo>
                    <a:lnTo>
                      <a:pt x="2967" y="7656"/>
                    </a:lnTo>
                    <a:lnTo>
                      <a:pt x="2960" y="7688"/>
                    </a:lnTo>
                    <a:lnTo>
                      <a:pt x="2950" y="7719"/>
                    </a:lnTo>
                    <a:lnTo>
                      <a:pt x="2936" y="7748"/>
                    </a:lnTo>
                    <a:lnTo>
                      <a:pt x="2917" y="7775"/>
                    </a:lnTo>
                    <a:lnTo>
                      <a:pt x="2896" y="7800"/>
                    </a:lnTo>
                    <a:lnTo>
                      <a:pt x="2871" y="7821"/>
                    </a:lnTo>
                    <a:lnTo>
                      <a:pt x="2844" y="7840"/>
                    </a:lnTo>
                    <a:lnTo>
                      <a:pt x="2815" y="7854"/>
                    </a:lnTo>
                    <a:lnTo>
                      <a:pt x="2784" y="7864"/>
                    </a:lnTo>
                    <a:lnTo>
                      <a:pt x="2752" y="7871"/>
                    </a:lnTo>
                    <a:lnTo>
                      <a:pt x="2719" y="7873"/>
                    </a:lnTo>
                    <a:lnTo>
                      <a:pt x="2686" y="7871"/>
                    </a:lnTo>
                    <a:lnTo>
                      <a:pt x="2654" y="7864"/>
                    </a:lnTo>
                    <a:lnTo>
                      <a:pt x="2623" y="7854"/>
                    </a:lnTo>
                    <a:lnTo>
                      <a:pt x="2594" y="7840"/>
                    </a:lnTo>
                    <a:lnTo>
                      <a:pt x="2567" y="7821"/>
                    </a:lnTo>
                    <a:lnTo>
                      <a:pt x="2542" y="7800"/>
                    </a:lnTo>
                    <a:lnTo>
                      <a:pt x="2521" y="7775"/>
                    </a:lnTo>
                    <a:lnTo>
                      <a:pt x="2502" y="7748"/>
                    </a:lnTo>
                    <a:lnTo>
                      <a:pt x="2488" y="7719"/>
                    </a:lnTo>
                    <a:lnTo>
                      <a:pt x="2478" y="7688"/>
                    </a:lnTo>
                    <a:lnTo>
                      <a:pt x="2471" y="7656"/>
                    </a:lnTo>
                    <a:lnTo>
                      <a:pt x="2469" y="7623"/>
                    </a:lnTo>
                    <a:lnTo>
                      <a:pt x="2469" y="4680"/>
                    </a:lnTo>
                    <a:lnTo>
                      <a:pt x="1350" y="4680"/>
                    </a:lnTo>
                    <a:lnTo>
                      <a:pt x="1317" y="4678"/>
                    </a:lnTo>
                    <a:lnTo>
                      <a:pt x="1285" y="4671"/>
                    </a:lnTo>
                    <a:lnTo>
                      <a:pt x="1254" y="4661"/>
                    </a:lnTo>
                    <a:lnTo>
                      <a:pt x="1225" y="4647"/>
                    </a:lnTo>
                    <a:lnTo>
                      <a:pt x="1198" y="4628"/>
                    </a:lnTo>
                    <a:lnTo>
                      <a:pt x="1173" y="4607"/>
                    </a:lnTo>
                    <a:lnTo>
                      <a:pt x="1152" y="4582"/>
                    </a:lnTo>
                    <a:lnTo>
                      <a:pt x="1133" y="4555"/>
                    </a:lnTo>
                    <a:lnTo>
                      <a:pt x="1119" y="4526"/>
                    </a:lnTo>
                    <a:lnTo>
                      <a:pt x="1109" y="4495"/>
                    </a:lnTo>
                    <a:lnTo>
                      <a:pt x="1102" y="4463"/>
                    </a:lnTo>
                    <a:lnTo>
                      <a:pt x="1100" y="4430"/>
                    </a:lnTo>
                    <a:lnTo>
                      <a:pt x="1102" y="4397"/>
                    </a:lnTo>
                    <a:lnTo>
                      <a:pt x="1109" y="4365"/>
                    </a:lnTo>
                    <a:lnTo>
                      <a:pt x="1119" y="4334"/>
                    </a:lnTo>
                    <a:lnTo>
                      <a:pt x="1133" y="4305"/>
                    </a:lnTo>
                    <a:lnTo>
                      <a:pt x="1152" y="4278"/>
                    </a:lnTo>
                    <a:lnTo>
                      <a:pt x="1173" y="4253"/>
                    </a:lnTo>
                    <a:lnTo>
                      <a:pt x="1198" y="4232"/>
                    </a:lnTo>
                    <a:lnTo>
                      <a:pt x="1225" y="4213"/>
                    </a:lnTo>
                    <a:lnTo>
                      <a:pt x="1254" y="4199"/>
                    </a:lnTo>
                    <a:lnTo>
                      <a:pt x="1285" y="4189"/>
                    </a:lnTo>
                    <a:lnTo>
                      <a:pt x="1317" y="4182"/>
                    </a:lnTo>
                    <a:lnTo>
                      <a:pt x="1350" y="4180"/>
                    </a:lnTo>
                    <a:lnTo>
                      <a:pt x="8650" y="4180"/>
                    </a:lnTo>
                    <a:lnTo>
                      <a:pt x="8683" y="4182"/>
                    </a:lnTo>
                    <a:lnTo>
                      <a:pt x="8715" y="4189"/>
                    </a:lnTo>
                    <a:lnTo>
                      <a:pt x="8746" y="4199"/>
                    </a:lnTo>
                    <a:lnTo>
                      <a:pt x="8775" y="4213"/>
                    </a:lnTo>
                    <a:lnTo>
                      <a:pt x="8802" y="4232"/>
                    </a:lnTo>
                    <a:lnTo>
                      <a:pt x="8827" y="4253"/>
                    </a:lnTo>
                    <a:lnTo>
                      <a:pt x="8848" y="4278"/>
                    </a:lnTo>
                    <a:lnTo>
                      <a:pt x="8867" y="4305"/>
                    </a:lnTo>
                    <a:lnTo>
                      <a:pt x="8881" y="4334"/>
                    </a:lnTo>
                    <a:lnTo>
                      <a:pt x="8891" y="4365"/>
                    </a:lnTo>
                    <a:lnTo>
                      <a:pt x="8898" y="4397"/>
                    </a:lnTo>
                    <a:lnTo>
                      <a:pt x="8900" y="4430"/>
                    </a:lnTo>
                    <a:lnTo>
                      <a:pt x="8898" y="4463"/>
                    </a:lnTo>
                    <a:lnTo>
                      <a:pt x="8891" y="4495"/>
                    </a:lnTo>
                    <a:lnTo>
                      <a:pt x="8881" y="4526"/>
                    </a:lnTo>
                    <a:lnTo>
                      <a:pt x="8867" y="4555"/>
                    </a:lnTo>
                    <a:lnTo>
                      <a:pt x="8848" y="4582"/>
                    </a:lnTo>
                    <a:lnTo>
                      <a:pt x="8827" y="4607"/>
                    </a:lnTo>
                    <a:lnTo>
                      <a:pt x="8802" y="4628"/>
                    </a:lnTo>
                    <a:lnTo>
                      <a:pt x="8775" y="4647"/>
                    </a:lnTo>
                    <a:lnTo>
                      <a:pt x="8746" y="4661"/>
                    </a:lnTo>
                    <a:close/>
                    <a:moveTo>
                      <a:pt x="1423" y="3321"/>
                    </a:moveTo>
                    <a:lnTo>
                      <a:pt x="1449" y="3303"/>
                    </a:lnTo>
                    <a:lnTo>
                      <a:pt x="4871" y="1250"/>
                    </a:lnTo>
                    <a:lnTo>
                      <a:pt x="4901" y="1234"/>
                    </a:lnTo>
                    <a:lnTo>
                      <a:pt x="4933" y="1223"/>
                    </a:lnTo>
                    <a:lnTo>
                      <a:pt x="4966" y="1216"/>
                    </a:lnTo>
                    <a:lnTo>
                      <a:pt x="5000" y="1214"/>
                    </a:lnTo>
                    <a:lnTo>
                      <a:pt x="5034" y="1216"/>
                    </a:lnTo>
                    <a:lnTo>
                      <a:pt x="5067" y="1223"/>
                    </a:lnTo>
                    <a:lnTo>
                      <a:pt x="5099" y="1234"/>
                    </a:lnTo>
                    <a:lnTo>
                      <a:pt x="5129" y="1250"/>
                    </a:lnTo>
                    <a:lnTo>
                      <a:pt x="8551" y="3303"/>
                    </a:lnTo>
                    <a:lnTo>
                      <a:pt x="8577" y="3321"/>
                    </a:lnTo>
                    <a:lnTo>
                      <a:pt x="8601" y="3343"/>
                    </a:lnTo>
                    <a:lnTo>
                      <a:pt x="8622" y="3368"/>
                    </a:lnTo>
                    <a:lnTo>
                      <a:pt x="8640" y="3395"/>
                    </a:lnTo>
                    <a:lnTo>
                      <a:pt x="8654" y="3424"/>
                    </a:lnTo>
                    <a:lnTo>
                      <a:pt x="8664" y="3455"/>
                    </a:lnTo>
                    <a:lnTo>
                      <a:pt x="8670" y="3487"/>
                    </a:lnTo>
                    <a:lnTo>
                      <a:pt x="8672" y="3520"/>
                    </a:lnTo>
                    <a:lnTo>
                      <a:pt x="8670" y="3552"/>
                    </a:lnTo>
                    <a:lnTo>
                      <a:pt x="8663" y="3584"/>
                    </a:lnTo>
                    <a:lnTo>
                      <a:pt x="8652" y="3614"/>
                    </a:lnTo>
                    <a:lnTo>
                      <a:pt x="8638" y="3643"/>
                    </a:lnTo>
                    <a:lnTo>
                      <a:pt x="8619" y="3670"/>
                    </a:lnTo>
                    <a:lnTo>
                      <a:pt x="8598" y="3695"/>
                    </a:lnTo>
                    <a:lnTo>
                      <a:pt x="8573" y="3716"/>
                    </a:lnTo>
                    <a:lnTo>
                      <a:pt x="8546" y="3734"/>
                    </a:lnTo>
                    <a:lnTo>
                      <a:pt x="8517" y="3748"/>
                    </a:lnTo>
                    <a:lnTo>
                      <a:pt x="8486" y="3759"/>
                    </a:lnTo>
                    <a:lnTo>
                      <a:pt x="8454" y="3765"/>
                    </a:lnTo>
                    <a:lnTo>
                      <a:pt x="8422" y="3767"/>
                    </a:lnTo>
                    <a:lnTo>
                      <a:pt x="1578" y="3767"/>
                    </a:lnTo>
                    <a:lnTo>
                      <a:pt x="1546" y="3765"/>
                    </a:lnTo>
                    <a:lnTo>
                      <a:pt x="1514" y="3759"/>
                    </a:lnTo>
                    <a:lnTo>
                      <a:pt x="1483" y="3748"/>
                    </a:lnTo>
                    <a:lnTo>
                      <a:pt x="1454" y="3734"/>
                    </a:lnTo>
                    <a:lnTo>
                      <a:pt x="1427" y="3716"/>
                    </a:lnTo>
                    <a:lnTo>
                      <a:pt x="1402" y="3695"/>
                    </a:lnTo>
                    <a:lnTo>
                      <a:pt x="1381" y="3670"/>
                    </a:lnTo>
                    <a:lnTo>
                      <a:pt x="1362" y="3643"/>
                    </a:lnTo>
                    <a:lnTo>
                      <a:pt x="1348" y="3614"/>
                    </a:lnTo>
                    <a:lnTo>
                      <a:pt x="1337" y="3584"/>
                    </a:lnTo>
                    <a:lnTo>
                      <a:pt x="1330" y="3552"/>
                    </a:lnTo>
                    <a:lnTo>
                      <a:pt x="1328" y="3520"/>
                    </a:lnTo>
                    <a:lnTo>
                      <a:pt x="1330" y="3487"/>
                    </a:lnTo>
                    <a:lnTo>
                      <a:pt x="1336" y="3455"/>
                    </a:lnTo>
                    <a:lnTo>
                      <a:pt x="1346" y="3424"/>
                    </a:lnTo>
                    <a:lnTo>
                      <a:pt x="1360" y="3395"/>
                    </a:lnTo>
                    <a:lnTo>
                      <a:pt x="1378" y="3368"/>
                    </a:lnTo>
                    <a:lnTo>
                      <a:pt x="1399" y="3343"/>
                    </a:lnTo>
                    <a:lnTo>
                      <a:pt x="1423" y="3321"/>
                    </a:lnTo>
                    <a:close/>
                    <a:moveTo>
                      <a:pt x="2481" y="3267"/>
                    </a:moveTo>
                    <a:lnTo>
                      <a:pt x="7519" y="3267"/>
                    </a:lnTo>
                    <a:lnTo>
                      <a:pt x="5000" y="1756"/>
                    </a:lnTo>
                    <a:lnTo>
                      <a:pt x="2481" y="326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35" name="Group 234">
            <a:extLst>
              <a:ext uri="{FF2B5EF4-FFF2-40B4-BE49-F238E27FC236}">
                <a16:creationId xmlns:a16="http://schemas.microsoft.com/office/drawing/2014/main" id="{DD630E29-EF76-478E-9DF0-A66DF5C6DB71}"/>
              </a:ext>
            </a:extLst>
          </p:cNvPr>
          <p:cNvGrpSpPr/>
          <p:nvPr/>
        </p:nvGrpSpPr>
        <p:grpSpPr>
          <a:xfrm>
            <a:off x="4206340" y="2958686"/>
            <a:ext cx="612000" cy="612952"/>
            <a:chOff x="294968" y="2170177"/>
            <a:chExt cx="612000" cy="612952"/>
          </a:xfrm>
        </p:grpSpPr>
        <p:sp>
          <p:nvSpPr>
            <p:cNvPr id="236" name="Oval 235">
              <a:extLst>
                <a:ext uri="{FF2B5EF4-FFF2-40B4-BE49-F238E27FC236}">
                  <a16:creationId xmlns:a16="http://schemas.microsoft.com/office/drawing/2014/main" id="{BA22DE9E-4274-4F09-97B6-6E59FA69C872}"/>
                </a:ext>
              </a:extLst>
            </p:cNvPr>
            <p:cNvSpPr/>
            <p:nvPr>
              <p:custDataLst>
                <p:tags r:id="rId9"/>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37" name="Group 236">
              <a:extLst>
                <a:ext uri="{FF2B5EF4-FFF2-40B4-BE49-F238E27FC236}">
                  <a16:creationId xmlns:a16="http://schemas.microsoft.com/office/drawing/2014/main" id="{872493C1-3987-4332-B513-FA8B3D9A45CC}"/>
                </a:ext>
              </a:extLst>
            </p:cNvPr>
            <p:cNvGrpSpPr/>
            <p:nvPr/>
          </p:nvGrpSpPr>
          <p:grpSpPr>
            <a:xfrm>
              <a:off x="393300" y="2269156"/>
              <a:ext cx="415335" cy="414994"/>
              <a:chOff x="8624067" y="2660110"/>
              <a:chExt cx="633600" cy="633600"/>
            </a:xfrm>
          </p:grpSpPr>
          <p:sp>
            <p:nvSpPr>
              <p:cNvPr id="310" name="Google Shape;632;p7"/>
              <p:cNvSpPr/>
              <p:nvPr/>
            </p:nvSpPr>
            <p:spPr>
              <a:xfrm>
                <a:off x="8624067" y="2660110"/>
                <a:ext cx="633600" cy="633600"/>
              </a:xfrm>
              <a:custGeom>
                <a:avLst/>
                <a:gdLst/>
                <a:ahLst/>
                <a:cxnLst/>
                <a:rect l="l" t="t" r="r" b="b"/>
                <a:pathLst>
                  <a:path w="10000" h="10000" extrusionOk="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11" name="Google Shape;633;p7"/>
              <p:cNvSpPr/>
              <p:nvPr/>
            </p:nvSpPr>
            <p:spPr>
              <a:xfrm>
                <a:off x="8624067" y="2660110"/>
                <a:ext cx="633600" cy="633600"/>
              </a:xfrm>
              <a:custGeom>
                <a:avLst/>
                <a:gdLst/>
                <a:ahLst/>
                <a:cxnLst/>
                <a:rect l="l" t="t" r="r" b="b"/>
                <a:pathLst>
                  <a:path w="10000" h="10000" extrusionOk="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40" name="Group 239">
            <a:extLst>
              <a:ext uri="{FF2B5EF4-FFF2-40B4-BE49-F238E27FC236}">
                <a16:creationId xmlns:a16="http://schemas.microsoft.com/office/drawing/2014/main" id="{BB6E0427-9D75-4089-AF3D-7E89C1C1FED8}"/>
              </a:ext>
            </a:extLst>
          </p:cNvPr>
          <p:cNvGrpSpPr/>
          <p:nvPr/>
        </p:nvGrpSpPr>
        <p:grpSpPr>
          <a:xfrm>
            <a:off x="4206340" y="4535704"/>
            <a:ext cx="612000" cy="612952"/>
            <a:chOff x="294968" y="2170177"/>
            <a:chExt cx="612000" cy="612952"/>
          </a:xfrm>
        </p:grpSpPr>
        <p:sp>
          <p:nvSpPr>
            <p:cNvPr id="241" name="Oval 240">
              <a:extLst>
                <a:ext uri="{FF2B5EF4-FFF2-40B4-BE49-F238E27FC236}">
                  <a16:creationId xmlns:a16="http://schemas.microsoft.com/office/drawing/2014/main" id="{1008B0F1-3834-4726-897B-F5BF81C5CAF0}"/>
                </a:ext>
              </a:extLst>
            </p:cNvPr>
            <p:cNvSpPr/>
            <p:nvPr>
              <p:custDataLst>
                <p:tags r:id="rId8"/>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42" name="Group 241">
              <a:extLst>
                <a:ext uri="{FF2B5EF4-FFF2-40B4-BE49-F238E27FC236}">
                  <a16:creationId xmlns:a16="http://schemas.microsoft.com/office/drawing/2014/main" id="{3D09B1F6-E846-45E1-B31E-BA1DC9C89BC9}"/>
                </a:ext>
              </a:extLst>
            </p:cNvPr>
            <p:cNvGrpSpPr/>
            <p:nvPr/>
          </p:nvGrpSpPr>
          <p:grpSpPr>
            <a:xfrm>
              <a:off x="393300" y="2269156"/>
              <a:ext cx="415335" cy="414994"/>
              <a:chOff x="4094847" y="1760585"/>
              <a:chExt cx="633600" cy="633600"/>
            </a:xfrm>
          </p:grpSpPr>
          <p:sp>
            <p:nvSpPr>
              <p:cNvPr id="322" name="Google Shape;603;p7"/>
              <p:cNvSpPr/>
              <p:nvPr/>
            </p:nvSpPr>
            <p:spPr>
              <a:xfrm>
                <a:off x="4094847" y="1760585"/>
                <a:ext cx="633600" cy="6336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23" name="Google Shape;604;p7"/>
              <p:cNvSpPr/>
              <p:nvPr/>
            </p:nvSpPr>
            <p:spPr>
              <a:xfrm>
                <a:off x="4094847" y="1760585"/>
                <a:ext cx="633600" cy="6336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45" name="Group 244">
            <a:extLst>
              <a:ext uri="{FF2B5EF4-FFF2-40B4-BE49-F238E27FC236}">
                <a16:creationId xmlns:a16="http://schemas.microsoft.com/office/drawing/2014/main" id="{37218523-DE8A-46B9-9BA9-08455AA2356A}"/>
              </a:ext>
            </a:extLst>
          </p:cNvPr>
          <p:cNvGrpSpPr/>
          <p:nvPr/>
        </p:nvGrpSpPr>
        <p:grpSpPr>
          <a:xfrm>
            <a:off x="4206340" y="5324213"/>
            <a:ext cx="612000" cy="612952"/>
            <a:chOff x="294968" y="2170177"/>
            <a:chExt cx="612000" cy="612952"/>
          </a:xfrm>
        </p:grpSpPr>
        <p:sp>
          <p:nvSpPr>
            <p:cNvPr id="246" name="Oval 245">
              <a:extLst>
                <a:ext uri="{FF2B5EF4-FFF2-40B4-BE49-F238E27FC236}">
                  <a16:creationId xmlns:a16="http://schemas.microsoft.com/office/drawing/2014/main" id="{994A1457-ADDE-44E0-A5AF-12F093DFB3CC}"/>
                </a:ext>
              </a:extLst>
            </p:cNvPr>
            <p:cNvSpPr/>
            <p:nvPr>
              <p:custDataLst>
                <p:tags r:id="rId7"/>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47" name="Group 246">
              <a:extLst>
                <a:ext uri="{FF2B5EF4-FFF2-40B4-BE49-F238E27FC236}">
                  <a16:creationId xmlns:a16="http://schemas.microsoft.com/office/drawing/2014/main" id="{2D361074-A7B6-4C3E-9DDE-54AED3ADAFE7}"/>
                </a:ext>
              </a:extLst>
            </p:cNvPr>
            <p:cNvGrpSpPr/>
            <p:nvPr/>
          </p:nvGrpSpPr>
          <p:grpSpPr>
            <a:xfrm>
              <a:off x="393300" y="2269156"/>
              <a:ext cx="415335" cy="414994"/>
              <a:chOff x="7491762" y="1760585"/>
              <a:chExt cx="633600" cy="633600"/>
            </a:xfrm>
          </p:grpSpPr>
          <p:sp>
            <p:nvSpPr>
              <p:cNvPr id="328" name="Google Shape;597;p7"/>
              <p:cNvSpPr/>
              <p:nvPr/>
            </p:nvSpPr>
            <p:spPr>
              <a:xfrm>
                <a:off x="7491762" y="1760585"/>
                <a:ext cx="633600" cy="633600"/>
              </a:xfrm>
              <a:custGeom>
                <a:avLst/>
                <a:gdLst/>
                <a:ahLst/>
                <a:cxnLst/>
                <a:rect l="l" t="t" r="r" b="b"/>
                <a:pathLst>
                  <a:path w="10000" h="10000" extrusionOk="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29" name="Google Shape;598;p7"/>
              <p:cNvSpPr/>
              <p:nvPr/>
            </p:nvSpPr>
            <p:spPr>
              <a:xfrm>
                <a:off x="7491762" y="1760585"/>
                <a:ext cx="633600" cy="633600"/>
              </a:xfrm>
              <a:custGeom>
                <a:avLst/>
                <a:gdLst/>
                <a:ahLst/>
                <a:cxnLst/>
                <a:rect l="l" t="t" r="r" b="b"/>
                <a:pathLst>
                  <a:path w="10000" h="10000" extrusionOk="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50" name="Group 249">
            <a:extLst>
              <a:ext uri="{FF2B5EF4-FFF2-40B4-BE49-F238E27FC236}">
                <a16:creationId xmlns:a16="http://schemas.microsoft.com/office/drawing/2014/main" id="{421F8DD0-04EF-4A98-AF75-74827D4D4D50}"/>
              </a:ext>
            </a:extLst>
          </p:cNvPr>
          <p:cNvGrpSpPr/>
          <p:nvPr/>
        </p:nvGrpSpPr>
        <p:grpSpPr>
          <a:xfrm>
            <a:off x="4206340" y="3747195"/>
            <a:ext cx="612000" cy="612952"/>
            <a:chOff x="294968" y="2170177"/>
            <a:chExt cx="612000" cy="612952"/>
          </a:xfrm>
        </p:grpSpPr>
        <p:sp>
          <p:nvSpPr>
            <p:cNvPr id="251" name="Oval 250">
              <a:extLst>
                <a:ext uri="{FF2B5EF4-FFF2-40B4-BE49-F238E27FC236}">
                  <a16:creationId xmlns:a16="http://schemas.microsoft.com/office/drawing/2014/main" id="{0DB2F63A-9BA6-40AD-8201-CE0EB30B1EF7}"/>
                </a:ext>
              </a:extLst>
            </p:cNvPr>
            <p:cNvSpPr/>
            <p:nvPr>
              <p:custDataLst>
                <p:tags r:id="rId6"/>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52" name="Group 251">
              <a:extLst>
                <a:ext uri="{FF2B5EF4-FFF2-40B4-BE49-F238E27FC236}">
                  <a16:creationId xmlns:a16="http://schemas.microsoft.com/office/drawing/2014/main" id="{75898127-9BEC-4D70-AC2C-87E490529F88}"/>
                </a:ext>
              </a:extLst>
            </p:cNvPr>
            <p:cNvGrpSpPr/>
            <p:nvPr/>
          </p:nvGrpSpPr>
          <p:grpSpPr>
            <a:xfrm>
              <a:off x="393300" y="2269156"/>
              <a:ext cx="415335" cy="414994"/>
              <a:chOff x="2962542" y="4459160"/>
              <a:chExt cx="633600" cy="633600"/>
            </a:xfrm>
          </p:grpSpPr>
          <p:sp>
            <p:nvSpPr>
              <p:cNvPr id="316" name="Google Shape;707;p7"/>
              <p:cNvSpPr/>
              <p:nvPr/>
            </p:nvSpPr>
            <p:spPr>
              <a:xfrm>
                <a:off x="2962542" y="4459160"/>
                <a:ext cx="633600" cy="633600"/>
              </a:xfrm>
              <a:custGeom>
                <a:avLst/>
                <a:gdLst/>
                <a:ahLst/>
                <a:cxnLst/>
                <a:rect l="l" t="t" r="r" b="b"/>
                <a:pathLst>
                  <a:path w="10000" h="10000" extrusionOk="0">
                    <a:moveTo>
                      <a:pt x="5000" y="1350"/>
                    </a:moveTo>
                    <a:lnTo>
                      <a:pt x="8221" y="3175"/>
                    </a:lnTo>
                    <a:lnTo>
                      <a:pt x="5000" y="5000"/>
                    </a:lnTo>
                    <a:lnTo>
                      <a:pt x="1779" y="3175"/>
                    </a:lnTo>
                    <a:lnTo>
                      <a:pt x="5000" y="1350"/>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17" name="Google Shape;708;p7"/>
              <p:cNvSpPr/>
              <p:nvPr/>
            </p:nvSpPr>
            <p:spPr>
              <a:xfrm>
                <a:off x="2962542" y="4459160"/>
                <a:ext cx="633600" cy="633600"/>
              </a:xfrm>
              <a:custGeom>
                <a:avLst/>
                <a:gdLst/>
                <a:ahLst/>
                <a:cxnLst/>
                <a:rect l="l" t="t" r="r" b="b"/>
                <a:pathLst>
                  <a:path w="10000" h="10000" extrusionOk="0">
                    <a:moveTo>
                      <a:pt x="1656" y="2957"/>
                    </a:moveTo>
                    <a:lnTo>
                      <a:pt x="4877" y="1132"/>
                    </a:lnTo>
                    <a:lnTo>
                      <a:pt x="4906" y="1118"/>
                    </a:lnTo>
                    <a:lnTo>
                      <a:pt x="4936" y="1108"/>
                    </a:lnTo>
                    <a:lnTo>
                      <a:pt x="4968" y="1102"/>
                    </a:lnTo>
                    <a:lnTo>
                      <a:pt x="5000" y="1100"/>
                    </a:lnTo>
                    <a:lnTo>
                      <a:pt x="5032" y="1102"/>
                    </a:lnTo>
                    <a:lnTo>
                      <a:pt x="5064" y="1108"/>
                    </a:lnTo>
                    <a:lnTo>
                      <a:pt x="5094" y="1118"/>
                    </a:lnTo>
                    <a:lnTo>
                      <a:pt x="5123" y="1132"/>
                    </a:lnTo>
                    <a:lnTo>
                      <a:pt x="8344" y="2957"/>
                    </a:lnTo>
                    <a:lnTo>
                      <a:pt x="8372" y="2976"/>
                    </a:lnTo>
                    <a:lnTo>
                      <a:pt x="8397" y="2997"/>
                    </a:lnTo>
                    <a:lnTo>
                      <a:pt x="8419" y="3022"/>
                    </a:lnTo>
                    <a:lnTo>
                      <a:pt x="8437" y="3049"/>
                    </a:lnTo>
                    <a:lnTo>
                      <a:pt x="8452" y="3079"/>
                    </a:lnTo>
                    <a:lnTo>
                      <a:pt x="8462" y="3110"/>
                    </a:lnTo>
                    <a:lnTo>
                      <a:pt x="8469" y="3142"/>
                    </a:lnTo>
                    <a:lnTo>
                      <a:pt x="8471" y="3175"/>
                    </a:lnTo>
                    <a:lnTo>
                      <a:pt x="8471" y="6825"/>
                    </a:lnTo>
                    <a:lnTo>
                      <a:pt x="8469" y="6858"/>
                    </a:lnTo>
                    <a:lnTo>
                      <a:pt x="8462" y="6890"/>
                    </a:lnTo>
                    <a:lnTo>
                      <a:pt x="8452" y="6921"/>
                    </a:lnTo>
                    <a:lnTo>
                      <a:pt x="8437" y="6951"/>
                    </a:lnTo>
                    <a:lnTo>
                      <a:pt x="8419" y="6978"/>
                    </a:lnTo>
                    <a:lnTo>
                      <a:pt x="8397" y="7003"/>
                    </a:lnTo>
                    <a:lnTo>
                      <a:pt x="8372" y="7024"/>
                    </a:lnTo>
                    <a:lnTo>
                      <a:pt x="8344" y="7043"/>
                    </a:lnTo>
                    <a:lnTo>
                      <a:pt x="5123" y="8868"/>
                    </a:lnTo>
                    <a:lnTo>
                      <a:pt x="5107" y="8875"/>
                    </a:lnTo>
                    <a:lnTo>
                      <a:pt x="5096" y="8881"/>
                    </a:lnTo>
                    <a:lnTo>
                      <a:pt x="5095" y="8881"/>
                    </a:lnTo>
                    <a:lnTo>
                      <a:pt x="5094" y="8882"/>
                    </a:lnTo>
                    <a:lnTo>
                      <a:pt x="5077" y="8887"/>
                    </a:lnTo>
                    <a:lnTo>
                      <a:pt x="5065" y="8891"/>
                    </a:lnTo>
                    <a:lnTo>
                      <a:pt x="5064" y="8892"/>
                    </a:lnTo>
                    <a:lnTo>
                      <a:pt x="5064" y="8892"/>
                    </a:lnTo>
                    <a:lnTo>
                      <a:pt x="5043" y="8896"/>
                    </a:lnTo>
                    <a:lnTo>
                      <a:pt x="5033" y="8898"/>
                    </a:lnTo>
                    <a:lnTo>
                      <a:pt x="5032" y="8898"/>
                    </a:lnTo>
                    <a:lnTo>
                      <a:pt x="5032" y="8898"/>
                    </a:lnTo>
                    <a:lnTo>
                      <a:pt x="5000" y="8900"/>
                    </a:lnTo>
                    <a:lnTo>
                      <a:pt x="4968" y="8898"/>
                    </a:lnTo>
                    <a:lnTo>
                      <a:pt x="4968" y="8898"/>
                    </a:lnTo>
                    <a:lnTo>
                      <a:pt x="4967" y="8898"/>
                    </a:lnTo>
                    <a:lnTo>
                      <a:pt x="4957" y="8896"/>
                    </a:lnTo>
                    <a:lnTo>
                      <a:pt x="4936" y="8892"/>
                    </a:lnTo>
                    <a:lnTo>
                      <a:pt x="4936" y="8892"/>
                    </a:lnTo>
                    <a:lnTo>
                      <a:pt x="4935" y="8891"/>
                    </a:lnTo>
                    <a:lnTo>
                      <a:pt x="4923" y="8887"/>
                    </a:lnTo>
                    <a:lnTo>
                      <a:pt x="4906" y="8882"/>
                    </a:lnTo>
                    <a:lnTo>
                      <a:pt x="4905" y="8881"/>
                    </a:lnTo>
                    <a:lnTo>
                      <a:pt x="4904" y="8881"/>
                    </a:lnTo>
                    <a:lnTo>
                      <a:pt x="4893" y="8875"/>
                    </a:lnTo>
                    <a:lnTo>
                      <a:pt x="4877" y="8868"/>
                    </a:lnTo>
                    <a:lnTo>
                      <a:pt x="1656" y="7043"/>
                    </a:lnTo>
                    <a:lnTo>
                      <a:pt x="1628" y="7024"/>
                    </a:lnTo>
                    <a:lnTo>
                      <a:pt x="1603" y="7003"/>
                    </a:lnTo>
                    <a:lnTo>
                      <a:pt x="1581" y="6978"/>
                    </a:lnTo>
                    <a:lnTo>
                      <a:pt x="1563" y="6951"/>
                    </a:lnTo>
                    <a:lnTo>
                      <a:pt x="1548" y="6921"/>
                    </a:lnTo>
                    <a:lnTo>
                      <a:pt x="1538" y="6890"/>
                    </a:lnTo>
                    <a:lnTo>
                      <a:pt x="1531" y="6858"/>
                    </a:lnTo>
                    <a:lnTo>
                      <a:pt x="1529" y="6825"/>
                    </a:lnTo>
                    <a:lnTo>
                      <a:pt x="1529" y="3175"/>
                    </a:lnTo>
                    <a:lnTo>
                      <a:pt x="1531" y="3142"/>
                    </a:lnTo>
                    <a:lnTo>
                      <a:pt x="1538" y="3110"/>
                    </a:lnTo>
                    <a:lnTo>
                      <a:pt x="1548" y="3079"/>
                    </a:lnTo>
                    <a:lnTo>
                      <a:pt x="1563" y="3049"/>
                    </a:lnTo>
                    <a:lnTo>
                      <a:pt x="1581" y="3022"/>
                    </a:lnTo>
                    <a:lnTo>
                      <a:pt x="1603" y="2997"/>
                    </a:lnTo>
                    <a:lnTo>
                      <a:pt x="1628" y="2976"/>
                    </a:lnTo>
                    <a:lnTo>
                      <a:pt x="1656" y="2957"/>
                    </a:lnTo>
                    <a:close/>
                    <a:moveTo>
                      <a:pt x="7971" y="3604"/>
                    </a:moveTo>
                    <a:lnTo>
                      <a:pt x="5250" y="5146"/>
                    </a:lnTo>
                    <a:lnTo>
                      <a:pt x="5250" y="8221"/>
                    </a:lnTo>
                    <a:lnTo>
                      <a:pt x="7971" y="6679"/>
                    </a:lnTo>
                    <a:lnTo>
                      <a:pt x="7971" y="3604"/>
                    </a:lnTo>
                    <a:close/>
                    <a:moveTo>
                      <a:pt x="7714" y="3175"/>
                    </a:moveTo>
                    <a:lnTo>
                      <a:pt x="5000" y="1637"/>
                    </a:lnTo>
                    <a:lnTo>
                      <a:pt x="2286" y="3175"/>
                    </a:lnTo>
                    <a:lnTo>
                      <a:pt x="5000" y="4713"/>
                    </a:lnTo>
                    <a:lnTo>
                      <a:pt x="7714" y="3175"/>
                    </a:lnTo>
                    <a:close/>
                    <a:moveTo>
                      <a:pt x="4750" y="5146"/>
                    </a:moveTo>
                    <a:lnTo>
                      <a:pt x="2029" y="3604"/>
                    </a:lnTo>
                    <a:lnTo>
                      <a:pt x="2029" y="6679"/>
                    </a:lnTo>
                    <a:lnTo>
                      <a:pt x="4750" y="8221"/>
                    </a:lnTo>
                    <a:lnTo>
                      <a:pt x="4750" y="5146"/>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256" name="TextBox 255">
            <a:extLst>
              <a:ext uri="{FF2B5EF4-FFF2-40B4-BE49-F238E27FC236}">
                <a16:creationId xmlns:a16="http://schemas.microsoft.com/office/drawing/2014/main" id="{884E4D9B-DF9F-4672-ACAC-17746755CC3C}"/>
              </a:ext>
            </a:extLst>
          </p:cNvPr>
          <p:cNvSpPr txBox="1">
            <a:spLocks/>
          </p:cNvSpPr>
          <p:nvPr/>
        </p:nvSpPr>
        <p:spPr>
          <a:xfrm>
            <a:off x="4893623" y="2140658"/>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Exit ~40 cash-negative stores at lease breaks</a:t>
            </a:r>
          </a:p>
        </p:txBody>
      </p:sp>
      <p:sp>
        <p:nvSpPr>
          <p:cNvPr id="257" name="TextBox 256">
            <a:extLst>
              <a:ext uri="{FF2B5EF4-FFF2-40B4-BE49-F238E27FC236}">
                <a16:creationId xmlns:a16="http://schemas.microsoft.com/office/drawing/2014/main" id="{27913B60-C299-471C-BC5B-636468964403}"/>
              </a:ext>
            </a:extLst>
          </p:cNvPr>
          <p:cNvSpPr txBox="1">
            <a:spLocks/>
          </p:cNvSpPr>
          <p:nvPr/>
        </p:nvSpPr>
        <p:spPr>
          <a:xfrm>
            <a:off x="4908200" y="2930335"/>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Renegotiate rents on retained locations</a:t>
            </a:r>
          </a:p>
        </p:txBody>
      </p:sp>
      <p:sp>
        <p:nvSpPr>
          <p:cNvPr id="258" name="TextBox 257">
            <a:extLst>
              <a:ext uri="{FF2B5EF4-FFF2-40B4-BE49-F238E27FC236}">
                <a16:creationId xmlns:a16="http://schemas.microsoft.com/office/drawing/2014/main" id="{66B5EFAA-722C-4BC6-A238-BD6DF91A9404}"/>
              </a:ext>
            </a:extLst>
          </p:cNvPr>
          <p:cNvSpPr txBox="1">
            <a:spLocks/>
          </p:cNvSpPr>
          <p:nvPr/>
        </p:nvSpPr>
        <p:spPr>
          <a:xfrm>
            <a:off x="4908200" y="4509689"/>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Convert select stores to compact formats</a:t>
            </a:r>
          </a:p>
        </p:txBody>
      </p:sp>
      <p:sp>
        <p:nvSpPr>
          <p:cNvPr id="259" name="TextBox 258">
            <a:extLst>
              <a:ext uri="{FF2B5EF4-FFF2-40B4-BE49-F238E27FC236}">
                <a16:creationId xmlns:a16="http://schemas.microsoft.com/office/drawing/2014/main" id="{8B0E9303-AAF5-45D9-904D-EA2E216C10A5}"/>
              </a:ext>
            </a:extLst>
          </p:cNvPr>
          <p:cNvSpPr txBox="1">
            <a:spLocks/>
          </p:cNvSpPr>
          <p:nvPr/>
        </p:nvSpPr>
        <p:spPr>
          <a:xfrm>
            <a:off x="4908200" y="3720012"/>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Right-size two distribution centers</a:t>
            </a:r>
          </a:p>
        </p:txBody>
      </p:sp>
      <p:sp>
        <p:nvSpPr>
          <p:cNvPr id="260" name="TextBox 259">
            <a:extLst>
              <a:ext uri="{FF2B5EF4-FFF2-40B4-BE49-F238E27FC236}">
                <a16:creationId xmlns:a16="http://schemas.microsoft.com/office/drawing/2014/main" id="{AEDA1D0C-7A83-4109-BEB4-76FDCCB1748B}"/>
              </a:ext>
            </a:extLst>
          </p:cNvPr>
          <p:cNvSpPr txBox="1">
            <a:spLocks/>
          </p:cNvSpPr>
          <p:nvPr/>
        </p:nvSpPr>
        <p:spPr>
          <a:xfrm>
            <a:off x="4908200" y="5299368"/>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Target: $48M run-rate savings</a:t>
            </a:r>
          </a:p>
        </p:txBody>
      </p:sp>
      <p:cxnSp>
        <p:nvCxnSpPr>
          <p:cNvPr id="261" name="Straight Connector 260">
            <a:extLst>
              <a:ext uri="{FF2B5EF4-FFF2-40B4-BE49-F238E27FC236}">
                <a16:creationId xmlns:a16="http://schemas.microsoft.com/office/drawing/2014/main" id="{A1E644D9-1221-41F3-9F87-B15F37401521}"/>
              </a:ext>
            </a:extLst>
          </p:cNvPr>
          <p:cNvCxnSpPr>
            <a:cxnSpLocks/>
          </p:cNvCxnSpPr>
          <p:nvPr/>
        </p:nvCxnSpPr>
        <p:spPr>
          <a:xfrm>
            <a:off x="4904638" y="2866818"/>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D0C21A41-A9B2-4A75-B811-53CF681F1C70}"/>
              </a:ext>
            </a:extLst>
          </p:cNvPr>
          <p:cNvCxnSpPr>
            <a:cxnSpLocks/>
          </p:cNvCxnSpPr>
          <p:nvPr/>
        </p:nvCxnSpPr>
        <p:spPr>
          <a:xfrm>
            <a:off x="4904638" y="3656495"/>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396308CA-CCC3-403E-846D-158615A7E924}"/>
              </a:ext>
            </a:extLst>
          </p:cNvPr>
          <p:cNvCxnSpPr>
            <a:cxnSpLocks/>
          </p:cNvCxnSpPr>
          <p:nvPr/>
        </p:nvCxnSpPr>
        <p:spPr>
          <a:xfrm>
            <a:off x="4904638" y="4446172"/>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CC118498-5797-481A-9E71-072550F8EED7}"/>
              </a:ext>
            </a:extLst>
          </p:cNvPr>
          <p:cNvCxnSpPr>
            <a:cxnSpLocks/>
          </p:cNvCxnSpPr>
          <p:nvPr/>
        </p:nvCxnSpPr>
        <p:spPr>
          <a:xfrm>
            <a:off x="4904638" y="5235849"/>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5" name="Text Placeholder 19">
            <a:extLst>
              <a:ext uri="{FF2B5EF4-FFF2-40B4-BE49-F238E27FC236}">
                <a16:creationId xmlns:a16="http://schemas.microsoft.com/office/drawing/2014/main" id="{49706404-08F1-4849-9B17-56556C075FB7}"/>
              </a:ext>
            </a:extLst>
          </p:cNvPr>
          <p:cNvSpPr txBox="1">
            <a:spLocks/>
          </p:cNvSpPr>
          <p:nvPr/>
        </p:nvSpPr>
        <p:spPr>
          <a:xfrm>
            <a:off x="8117712" y="1389358"/>
            <a:ext cx="377932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Labor &amp; corporate</a:t>
            </a:r>
          </a:p>
        </p:txBody>
      </p:sp>
      <p:cxnSp>
        <p:nvCxnSpPr>
          <p:cNvPr id="266" name="Straight Connector 265">
            <a:extLst>
              <a:ext uri="{FF2B5EF4-FFF2-40B4-BE49-F238E27FC236}">
                <a16:creationId xmlns:a16="http://schemas.microsoft.com/office/drawing/2014/main" id="{C9343610-BEF7-48BF-AE30-D5E705E21978}"/>
              </a:ext>
            </a:extLst>
          </p:cNvPr>
          <p:cNvCxnSpPr>
            <a:cxnSpLocks/>
          </p:cNvCxnSpPr>
          <p:nvPr/>
        </p:nvCxnSpPr>
        <p:spPr>
          <a:xfrm>
            <a:off x="8118020" y="1947501"/>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67" name="Group 266">
            <a:extLst>
              <a:ext uri="{FF2B5EF4-FFF2-40B4-BE49-F238E27FC236}">
                <a16:creationId xmlns:a16="http://schemas.microsoft.com/office/drawing/2014/main" id="{BB25314C-3879-4E17-8666-3DD0AB2BA02D}"/>
              </a:ext>
            </a:extLst>
          </p:cNvPr>
          <p:cNvGrpSpPr/>
          <p:nvPr/>
        </p:nvGrpSpPr>
        <p:grpSpPr>
          <a:xfrm>
            <a:off x="8117711" y="2165503"/>
            <a:ext cx="612000" cy="612952"/>
            <a:chOff x="294968" y="2170177"/>
            <a:chExt cx="612000" cy="612952"/>
          </a:xfrm>
        </p:grpSpPr>
        <p:sp>
          <p:nvSpPr>
            <p:cNvPr id="268" name="Oval 267">
              <a:extLst>
                <a:ext uri="{FF2B5EF4-FFF2-40B4-BE49-F238E27FC236}">
                  <a16:creationId xmlns:a16="http://schemas.microsoft.com/office/drawing/2014/main" id="{E1C02E87-3B2B-479F-B9AD-7B868B98FD85}"/>
                </a:ext>
              </a:extLst>
            </p:cNvPr>
            <p:cNvSpPr/>
            <p:nvPr>
              <p:custDataLst>
                <p:tags r:id="rId5"/>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69" name="Group 268">
              <a:extLst>
                <a:ext uri="{FF2B5EF4-FFF2-40B4-BE49-F238E27FC236}">
                  <a16:creationId xmlns:a16="http://schemas.microsoft.com/office/drawing/2014/main" id="{A98653D3-63F0-451A-A3DF-D028BABB21A4}"/>
                </a:ext>
              </a:extLst>
            </p:cNvPr>
            <p:cNvGrpSpPr/>
            <p:nvPr/>
          </p:nvGrpSpPr>
          <p:grpSpPr>
            <a:xfrm>
              <a:off x="393300" y="2269156"/>
              <a:ext cx="415335" cy="414994"/>
              <a:chOff x="10888678" y="1760585"/>
              <a:chExt cx="633600" cy="633600"/>
            </a:xfrm>
          </p:grpSpPr>
          <p:sp>
            <p:nvSpPr>
              <p:cNvPr id="306" name="Google Shape;609;p7"/>
              <p:cNvSpPr/>
              <p:nvPr/>
            </p:nvSpPr>
            <p:spPr>
              <a:xfrm>
                <a:off x="10888678" y="1760585"/>
                <a:ext cx="633600" cy="633600"/>
              </a:xfrm>
              <a:custGeom>
                <a:avLst/>
                <a:gdLst/>
                <a:ahLst/>
                <a:cxnLst/>
                <a:rect l="l" t="t" r="r" b="b"/>
                <a:pathLst>
                  <a:path w="10000" h="10000" extrusionOk="0">
                    <a:moveTo>
                      <a:pt x="4411" y="5118"/>
                    </a:moveTo>
                    <a:lnTo>
                      <a:pt x="5589" y="5118"/>
                    </a:lnTo>
                    <a:lnTo>
                      <a:pt x="5598" y="5118"/>
                    </a:lnTo>
                    <a:lnTo>
                      <a:pt x="5607" y="5119"/>
                    </a:lnTo>
                    <a:lnTo>
                      <a:pt x="5615" y="5119"/>
                    </a:lnTo>
                    <a:lnTo>
                      <a:pt x="5624" y="5121"/>
                    </a:lnTo>
                    <a:lnTo>
                      <a:pt x="5633" y="5122"/>
                    </a:lnTo>
                    <a:lnTo>
                      <a:pt x="5641" y="5124"/>
                    </a:lnTo>
                    <a:lnTo>
                      <a:pt x="5650" y="5126"/>
                    </a:lnTo>
                    <a:lnTo>
                      <a:pt x="5658" y="5128"/>
                    </a:lnTo>
                    <a:lnTo>
                      <a:pt x="5666" y="5131"/>
                    </a:lnTo>
                    <a:lnTo>
                      <a:pt x="5675" y="5134"/>
                    </a:lnTo>
                    <a:lnTo>
                      <a:pt x="5683" y="5137"/>
                    </a:lnTo>
                    <a:lnTo>
                      <a:pt x="5691" y="5141"/>
                    </a:lnTo>
                    <a:lnTo>
                      <a:pt x="5698" y="5145"/>
                    </a:lnTo>
                    <a:lnTo>
                      <a:pt x="5706" y="5149"/>
                    </a:lnTo>
                    <a:lnTo>
                      <a:pt x="5714" y="5154"/>
                    </a:lnTo>
                    <a:lnTo>
                      <a:pt x="5721" y="5159"/>
                    </a:lnTo>
                    <a:lnTo>
                      <a:pt x="5728" y="5164"/>
                    </a:lnTo>
                    <a:lnTo>
                      <a:pt x="5735" y="5169"/>
                    </a:lnTo>
                    <a:lnTo>
                      <a:pt x="5742" y="5175"/>
                    </a:lnTo>
                    <a:lnTo>
                      <a:pt x="5749" y="5181"/>
                    </a:lnTo>
                    <a:lnTo>
                      <a:pt x="5755" y="5187"/>
                    </a:lnTo>
                    <a:lnTo>
                      <a:pt x="5761" y="5193"/>
                    </a:lnTo>
                    <a:lnTo>
                      <a:pt x="5767" y="5200"/>
                    </a:lnTo>
                    <a:lnTo>
                      <a:pt x="5773" y="5206"/>
                    </a:lnTo>
                    <a:lnTo>
                      <a:pt x="5778" y="5213"/>
                    </a:lnTo>
                    <a:lnTo>
                      <a:pt x="5783" y="5220"/>
                    </a:lnTo>
                    <a:lnTo>
                      <a:pt x="5788" y="5228"/>
                    </a:lnTo>
                    <a:lnTo>
                      <a:pt x="5793" y="5235"/>
                    </a:lnTo>
                    <a:lnTo>
                      <a:pt x="5797" y="5243"/>
                    </a:lnTo>
                    <a:lnTo>
                      <a:pt x="5801" y="5251"/>
                    </a:lnTo>
                    <a:lnTo>
                      <a:pt x="5805" y="5259"/>
                    </a:lnTo>
                    <a:lnTo>
                      <a:pt x="5808" y="5267"/>
                    </a:lnTo>
                    <a:lnTo>
                      <a:pt x="5811" y="5275"/>
                    </a:lnTo>
                    <a:lnTo>
                      <a:pt x="5814" y="5284"/>
                    </a:lnTo>
                    <a:lnTo>
                      <a:pt x="5816" y="5292"/>
                    </a:lnTo>
                    <a:lnTo>
                      <a:pt x="5818" y="5301"/>
                    </a:lnTo>
                    <a:lnTo>
                      <a:pt x="5820" y="5309"/>
                    </a:lnTo>
                    <a:lnTo>
                      <a:pt x="5821" y="5318"/>
                    </a:lnTo>
                    <a:lnTo>
                      <a:pt x="5823" y="5327"/>
                    </a:lnTo>
                    <a:lnTo>
                      <a:pt x="5823" y="5335"/>
                    </a:lnTo>
                    <a:lnTo>
                      <a:pt x="5824" y="5344"/>
                    </a:lnTo>
                    <a:lnTo>
                      <a:pt x="5824" y="5353"/>
                    </a:lnTo>
                    <a:lnTo>
                      <a:pt x="5824" y="6413"/>
                    </a:lnTo>
                    <a:lnTo>
                      <a:pt x="5824" y="6422"/>
                    </a:lnTo>
                    <a:lnTo>
                      <a:pt x="5823" y="6431"/>
                    </a:lnTo>
                    <a:lnTo>
                      <a:pt x="5823" y="6439"/>
                    </a:lnTo>
                    <a:lnTo>
                      <a:pt x="5821" y="6448"/>
                    </a:lnTo>
                    <a:lnTo>
                      <a:pt x="5820" y="6457"/>
                    </a:lnTo>
                    <a:lnTo>
                      <a:pt x="5818" y="6465"/>
                    </a:lnTo>
                    <a:lnTo>
                      <a:pt x="5816" y="6474"/>
                    </a:lnTo>
                    <a:lnTo>
                      <a:pt x="5814" y="6482"/>
                    </a:lnTo>
                    <a:lnTo>
                      <a:pt x="5811" y="6491"/>
                    </a:lnTo>
                    <a:lnTo>
                      <a:pt x="5808" y="6499"/>
                    </a:lnTo>
                    <a:lnTo>
                      <a:pt x="5805" y="6507"/>
                    </a:lnTo>
                    <a:lnTo>
                      <a:pt x="5801" y="6515"/>
                    </a:lnTo>
                    <a:lnTo>
                      <a:pt x="5797" y="6523"/>
                    </a:lnTo>
                    <a:lnTo>
                      <a:pt x="5793" y="6531"/>
                    </a:lnTo>
                    <a:lnTo>
                      <a:pt x="5788" y="6538"/>
                    </a:lnTo>
                    <a:lnTo>
                      <a:pt x="5783" y="6546"/>
                    </a:lnTo>
                    <a:lnTo>
                      <a:pt x="5778" y="6553"/>
                    </a:lnTo>
                    <a:lnTo>
                      <a:pt x="5773" y="6560"/>
                    </a:lnTo>
                    <a:lnTo>
                      <a:pt x="5767" y="6566"/>
                    </a:lnTo>
                    <a:lnTo>
                      <a:pt x="5761" y="6573"/>
                    </a:lnTo>
                    <a:lnTo>
                      <a:pt x="5755" y="6579"/>
                    </a:lnTo>
                    <a:lnTo>
                      <a:pt x="5749" y="6585"/>
                    </a:lnTo>
                    <a:lnTo>
                      <a:pt x="5742" y="6591"/>
                    </a:lnTo>
                    <a:lnTo>
                      <a:pt x="5735" y="6597"/>
                    </a:lnTo>
                    <a:lnTo>
                      <a:pt x="5728" y="6602"/>
                    </a:lnTo>
                    <a:lnTo>
                      <a:pt x="5721" y="6607"/>
                    </a:lnTo>
                    <a:lnTo>
                      <a:pt x="5714" y="6612"/>
                    </a:lnTo>
                    <a:lnTo>
                      <a:pt x="5706" y="6617"/>
                    </a:lnTo>
                    <a:lnTo>
                      <a:pt x="5698" y="6621"/>
                    </a:lnTo>
                    <a:lnTo>
                      <a:pt x="5691" y="6625"/>
                    </a:lnTo>
                    <a:lnTo>
                      <a:pt x="5683" y="6629"/>
                    </a:lnTo>
                    <a:lnTo>
                      <a:pt x="5675" y="6632"/>
                    </a:lnTo>
                    <a:lnTo>
                      <a:pt x="5666" y="6635"/>
                    </a:lnTo>
                    <a:lnTo>
                      <a:pt x="5658" y="6638"/>
                    </a:lnTo>
                    <a:lnTo>
                      <a:pt x="5650" y="6640"/>
                    </a:lnTo>
                    <a:lnTo>
                      <a:pt x="5641" y="6642"/>
                    </a:lnTo>
                    <a:lnTo>
                      <a:pt x="5633" y="6644"/>
                    </a:lnTo>
                    <a:lnTo>
                      <a:pt x="5624" y="6646"/>
                    </a:lnTo>
                    <a:lnTo>
                      <a:pt x="5615" y="6647"/>
                    </a:lnTo>
                    <a:lnTo>
                      <a:pt x="5607" y="6647"/>
                    </a:lnTo>
                    <a:lnTo>
                      <a:pt x="5598" y="6648"/>
                    </a:lnTo>
                    <a:lnTo>
                      <a:pt x="5589" y="6648"/>
                    </a:lnTo>
                    <a:lnTo>
                      <a:pt x="4411" y="6648"/>
                    </a:lnTo>
                    <a:lnTo>
                      <a:pt x="4402" y="6648"/>
                    </a:lnTo>
                    <a:lnTo>
                      <a:pt x="4393" y="6647"/>
                    </a:lnTo>
                    <a:lnTo>
                      <a:pt x="4385" y="6647"/>
                    </a:lnTo>
                    <a:lnTo>
                      <a:pt x="4376" y="6646"/>
                    </a:lnTo>
                    <a:lnTo>
                      <a:pt x="4367" y="6644"/>
                    </a:lnTo>
                    <a:lnTo>
                      <a:pt x="4359" y="6642"/>
                    </a:lnTo>
                    <a:lnTo>
                      <a:pt x="4350" y="6640"/>
                    </a:lnTo>
                    <a:lnTo>
                      <a:pt x="4342" y="6638"/>
                    </a:lnTo>
                    <a:lnTo>
                      <a:pt x="4334" y="6635"/>
                    </a:lnTo>
                    <a:lnTo>
                      <a:pt x="4325" y="6632"/>
                    </a:lnTo>
                    <a:lnTo>
                      <a:pt x="4317" y="6629"/>
                    </a:lnTo>
                    <a:lnTo>
                      <a:pt x="4309" y="6625"/>
                    </a:lnTo>
                    <a:lnTo>
                      <a:pt x="4302" y="6621"/>
                    </a:lnTo>
                    <a:lnTo>
                      <a:pt x="4294" y="6617"/>
                    </a:lnTo>
                    <a:lnTo>
                      <a:pt x="4286" y="6612"/>
                    </a:lnTo>
                    <a:lnTo>
                      <a:pt x="4279" y="6607"/>
                    </a:lnTo>
                    <a:lnTo>
                      <a:pt x="4272" y="6602"/>
                    </a:lnTo>
                    <a:lnTo>
                      <a:pt x="4265" y="6597"/>
                    </a:lnTo>
                    <a:lnTo>
                      <a:pt x="4258" y="6591"/>
                    </a:lnTo>
                    <a:lnTo>
                      <a:pt x="4251" y="6585"/>
                    </a:lnTo>
                    <a:lnTo>
                      <a:pt x="4245" y="6579"/>
                    </a:lnTo>
                    <a:lnTo>
                      <a:pt x="4239" y="6573"/>
                    </a:lnTo>
                    <a:lnTo>
                      <a:pt x="4233" y="6566"/>
                    </a:lnTo>
                    <a:lnTo>
                      <a:pt x="4227" y="6560"/>
                    </a:lnTo>
                    <a:lnTo>
                      <a:pt x="4222" y="6553"/>
                    </a:lnTo>
                    <a:lnTo>
                      <a:pt x="4217" y="6546"/>
                    </a:lnTo>
                    <a:lnTo>
                      <a:pt x="4212" y="6538"/>
                    </a:lnTo>
                    <a:lnTo>
                      <a:pt x="4207" y="6531"/>
                    </a:lnTo>
                    <a:lnTo>
                      <a:pt x="4203" y="6523"/>
                    </a:lnTo>
                    <a:lnTo>
                      <a:pt x="4199" y="6515"/>
                    </a:lnTo>
                    <a:lnTo>
                      <a:pt x="4195" y="6507"/>
                    </a:lnTo>
                    <a:lnTo>
                      <a:pt x="4192" y="6499"/>
                    </a:lnTo>
                    <a:lnTo>
                      <a:pt x="4189" y="6491"/>
                    </a:lnTo>
                    <a:lnTo>
                      <a:pt x="4186" y="6482"/>
                    </a:lnTo>
                    <a:lnTo>
                      <a:pt x="4184" y="6474"/>
                    </a:lnTo>
                    <a:lnTo>
                      <a:pt x="4182" y="6465"/>
                    </a:lnTo>
                    <a:lnTo>
                      <a:pt x="4180" y="6457"/>
                    </a:lnTo>
                    <a:lnTo>
                      <a:pt x="4179" y="6448"/>
                    </a:lnTo>
                    <a:lnTo>
                      <a:pt x="4177" y="6439"/>
                    </a:lnTo>
                    <a:lnTo>
                      <a:pt x="4177" y="6431"/>
                    </a:lnTo>
                    <a:lnTo>
                      <a:pt x="4176" y="6422"/>
                    </a:lnTo>
                    <a:lnTo>
                      <a:pt x="4176" y="6413"/>
                    </a:lnTo>
                    <a:lnTo>
                      <a:pt x="4176" y="5353"/>
                    </a:lnTo>
                    <a:lnTo>
                      <a:pt x="4176" y="5344"/>
                    </a:lnTo>
                    <a:lnTo>
                      <a:pt x="4177" y="5335"/>
                    </a:lnTo>
                    <a:lnTo>
                      <a:pt x="4177" y="5327"/>
                    </a:lnTo>
                    <a:lnTo>
                      <a:pt x="4179" y="5318"/>
                    </a:lnTo>
                    <a:lnTo>
                      <a:pt x="4180" y="5309"/>
                    </a:lnTo>
                    <a:lnTo>
                      <a:pt x="4182" y="5301"/>
                    </a:lnTo>
                    <a:lnTo>
                      <a:pt x="4184" y="5292"/>
                    </a:lnTo>
                    <a:lnTo>
                      <a:pt x="4186" y="5284"/>
                    </a:lnTo>
                    <a:lnTo>
                      <a:pt x="4189" y="5275"/>
                    </a:lnTo>
                    <a:lnTo>
                      <a:pt x="4192" y="5267"/>
                    </a:lnTo>
                    <a:lnTo>
                      <a:pt x="4195" y="5259"/>
                    </a:lnTo>
                    <a:lnTo>
                      <a:pt x="4199" y="5251"/>
                    </a:lnTo>
                    <a:lnTo>
                      <a:pt x="4203" y="5243"/>
                    </a:lnTo>
                    <a:lnTo>
                      <a:pt x="4207" y="5235"/>
                    </a:lnTo>
                    <a:lnTo>
                      <a:pt x="4212" y="5228"/>
                    </a:lnTo>
                    <a:lnTo>
                      <a:pt x="4217" y="5220"/>
                    </a:lnTo>
                    <a:lnTo>
                      <a:pt x="4222" y="5213"/>
                    </a:lnTo>
                    <a:lnTo>
                      <a:pt x="4227" y="5206"/>
                    </a:lnTo>
                    <a:lnTo>
                      <a:pt x="4233" y="5200"/>
                    </a:lnTo>
                    <a:lnTo>
                      <a:pt x="4239" y="5193"/>
                    </a:lnTo>
                    <a:lnTo>
                      <a:pt x="4245" y="5187"/>
                    </a:lnTo>
                    <a:lnTo>
                      <a:pt x="4251" y="5181"/>
                    </a:lnTo>
                    <a:lnTo>
                      <a:pt x="4258" y="5175"/>
                    </a:lnTo>
                    <a:lnTo>
                      <a:pt x="4265" y="5169"/>
                    </a:lnTo>
                    <a:lnTo>
                      <a:pt x="4272" y="5164"/>
                    </a:lnTo>
                    <a:lnTo>
                      <a:pt x="4279" y="5159"/>
                    </a:lnTo>
                    <a:lnTo>
                      <a:pt x="4286" y="5154"/>
                    </a:lnTo>
                    <a:lnTo>
                      <a:pt x="4294" y="5149"/>
                    </a:lnTo>
                    <a:lnTo>
                      <a:pt x="4302" y="5145"/>
                    </a:lnTo>
                    <a:lnTo>
                      <a:pt x="4309" y="5141"/>
                    </a:lnTo>
                    <a:lnTo>
                      <a:pt x="4317" y="5137"/>
                    </a:lnTo>
                    <a:lnTo>
                      <a:pt x="4325" y="5134"/>
                    </a:lnTo>
                    <a:lnTo>
                      <a:pt x="4334" y="5131"/>
                    </a:lnTo>
                    <a:lnTo>
                      <a:pt x="4342" y="5128"/>
                    </a:lnTo>
                    <a:lnTo>
                      <a:pt x="4350" y="5126"/>
                    </a:lnTo>
                    <a:lnTo>
                      <a:pt x="4359" y="5124"/>
                    </a:lnTo>
                    <a:lnTo>
                      <a:pt x="4367" y="5122"/>
                    </a:lnTo>
                    <a:lnTo>
                      <a:pt x="4376" y="5121"/>
                    </a:lnTo>
                    <a:lnTo>
                      <a:pt x="4385" y="5119"/>
                    </a:lnTo>
                    <a:lnTo>
                      <a:pt x="4393" y="5119"/>
                    </a:lnTo>
                    <a:lnTo>
                      <a:pt x="4402" y="5118"/>
                    </a:lnTo>
                    <a:lnTo>
                      <a:pt x="4411" y="511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07" name="Google Shape;610;p7"/>
              <p:cNvSpPr/>
              <p:nvPr/>
            </p:nvSpPr>
            <p:spPr>
              <a:xfrm>
                <a:off x="10888678" y="1760585"/>
                <a:ext cx="633600" cy="633600"/>
              </a:xfrm>
              <a:custGeom>
                <a:avLst/>
                <a:gdLst/>
                <a:ahLst/>
                <a:cxnLst/>
                <a:rect l="l" t="t" r="r" b="b"/>
                <a:pathLst>
                  <a:path w="10000" h="10000" extrusionOk="0">
                    <a:moveTo>
                      <a:pt x="3366" y="1350"/>
                    </a:moveTo>
                    <a:lnTo>
                      <a:pt x="3366" y="1806"/>
                    </a:lnTo>
                    <a:lnTo>
                      <a:pt x="6634" y="1806"/>
                    </a:lnTo>
                    <a:lnTo>
                      <a:pt x="6634" y="1350"/>
                    </a:lnTo>
                    <a:lnTo>
                      <a:pt x="6636" y="1317"/>
                    </a:lnTo>
                    <a:lnTo>
                      <a:pt x="6643" y="1285"/>
                    </a:lnTo>
                    <a:lnTo>
                      <a:pt x="6653" y="1254"/>
                    </a:lnTo>
                    <a:lnTo>
                      <a:pt x="6667" y="1225"/>
                    </a:lnTo>
                    <a:lnTo>
                      <a:pt x="6686" y="1198"/>
                    </a:lnTo>
                    <a:lnTo>
                      <a:pt x="6707" y="1173"/>
                    </a:lnTo>
                    <a:lnTo>
                      <a:pt x="6732" y="1152"/>
                    </a:lnTo>
                    <a:lnTo>
                      <a:pt x="6759" y="1133"/>
                    </a:lnTo>
                    <a:lnTo>
                      <a:pt x="6788" y="1119"/>
                    </a:lnTo>
                    <a:lnTo>
                      <a:pt x="6819" y="1109"/>
                    </a:lnTo>
                    <a:lnTo>
                      <a:pt x="6851" y="1102"/>
                    </a:lnTo>
                    <a:lnTo>
                      <a:pt x="6884" y="1100"/>
                    </a:lnTo>
                    <a:lnTo>
                      <a:pt x="6917" y="1102"/>
                    </a:lnTo>
                    <a:lnTo>
                      <a:pt x="6949" y="1109"/>
                    </a:lnTo>
                    <a:lnTo>
                      <a:pt x="6980" y="1119"/>
                    </a:lnTo>
                    <a:lnTo>
                      <a:pt x="7009" y="1133"/>
                    </a:lnTo>
                    <a:lnTo>
                      <a:pt x="7036" y="1152"/>
                    </a:lnTo>
                    <a:lnTo>
                      <a:pt x="7061" y="1173"/>
                    </a:lnTo>
                    <a:lnTo>
                      <a:pt x="7082" y="1198"/>
                    </a:lnTo>
                    <a:lnTo>
                      <a:pt x="7101" y="1225"/>
                    </a:lnTo>
                    <a:lnTo>
                      <a:pt x="7115" y="1254"/>
                    </a:lnTo>
                    <a:lnTo>
                      <a:pt x="7125" y="1285"/>
                    </a:lnTo>
                    <a:lnTo>
                      <a:pt x="7132" y="1317"/>
                    </a:lnTo>
                    <a:lnTo>
                      <a:pt x="7134" y="1350"/>
                    </a:lnTo>
                    <a:lnTo>
                      <a:pt x="7134" y="1806"/>
                    </a:lnTo>
                    <a:lnTo>
                      <a:pt x="7826" y="1806"/>
                    </a:lnTo>
                    <a:lnTo>
                      <a:pt x="7831" y="1806"/>
                    </a:lnTo>
                    <a:lnTo>
                      <a:pt x="7857" y="1807"/>
                    </a:lnTo>
                    <a:lnTo>
                      <a:pt x="7867" y="1807"/>
                    </a:lnTo>
                    <a:lnTo>
                      <a:pt x="7893" y="1808"/>
                    </a:lnTo>
                    <a:lnTo>
                      <a:pt x="7903" y="1809"/>
                    </a:lnTo>
                    <a:lnTo>
                      <a:pt x="7929" y="1812"/>
                    </a:lnTo>
                    <a:lnTo>
                      <a:pt x="7938" y="1813"/>
                    </a:lnTo>
                    <a:lnTo>
                      <a:pt x="7964" y="1816"/>
                    </a:lnTo>
                    <a:lnTo>
                      <a:pt x="7974" y="1818"/>
                    </a:lnTo>
                    <a:lnTo>
                      <a:pt x="8000" y="1822"/>
                    </a:lnTo>
                    <a:lnTo>
                      <a:pt x="8009" y="1824"/>
                    </a:lnTo>
                    <a:lnTo>
                      <a:pt x="8035" y="1829"/>
                    </a:lnTo>
                    <a:lnTo>
                      <a:pt x="8044" y="1831"/>
                    </a:lnTo>
                    <a:lnTo>
                      <a:pt x="8069" y="1838"/>
                    </a:lnTo>
                    <a:lnTo>
                      <a:pt x="8078" y="1840"/>
                    </a:lnTo>
                    <a:lnTo>
                      <a:pt x="8104" y="1847"/>
                    </a:lnTo>
                    <a:lnTo>
                      <a:pt x="8113" y="1850"/>
                    </a:lnTo>
                    <a:lnTo>
                      <a:pt x="8138" y="1858"/>
                    </a:lnTo>
                    <a:lnTo>
                      <a:pt x="8146" y="1862"/>
                    </a:lnTo>
                    <a:lnTo>
                      <a:pt x="8171" y="1871"/>
                    </a:lnTo>
                    <a:lnTo>
                      <a:pt x="8180" y="1874"/>
                    </a:lnTo>
                    <a:lnTo>
                      <a:pt x="8204" y="1884"/>
                    </a:lnTo>
                    <a:lnTo>
                      <a:pt x="8213" y="1888"/>
                    </a:lnTo>
                    <a:lnTo>
                      <a:pt x="8237" y="1899"/>
                    </a:lnTo>
                    <a:lnTo>
                      <a:pt x="8245" y="1903"/>
                    </a:lnTo>
                    <a:lnTo>
                      <a:pt x="8269" y="1915"/>
                    </a:lnTo>
                    <a:lnTo>
                      <a:pt x="8277" y="1920"/>
                    </a:lnTo>
                    <a:lnTo>
                      <a:pt x="8300" y="1932"/>
                    </a:lnTo>
                    <a:lnTo>
                      <a:pt x="8308" y="1937"/>
                    </a:lnTo>
                    <a:lnTo>
                      <a:pt x="8331" y="1951"/>
                    </a:lnTo>
                    <a:lnTo>
                      <a:pt x="8339" y="1956"/>
                    </a:lnTo>
                    <a:lnTo>
                      <a:pt x="8361" y="1970"/>
                    </a:lnTo>
                    <a:lnTo>
                      <a:pt x="8368" y="1975"/>
                    </a:lnTo>
                    <a:lnTo>
                      <a:pt x="8390" y="1991"/>
                    </a:lnTo>
                    <a:lnTo>
                      <a:pt x="8397" y="1996"/>
                    </a:lnTo>
                    <a:lnTo>
                      <a:pt x="8418" y="2012"/>
                    </a:lnTo>
                    <a:lnTo>
                      <a:pt x="8426" y="2018"/>
                    </a:lnTo>
                    <a:lnTo>
                      <a:pt x="8446" y="2035"/>
                    </a:lnTo>
                    <a:lnTo>
                      <a:pt x="8453" y="2041"/>
                    </a:lnTo>
                    <a:lnTo>
                      <a:pt x="8473" y="2058"/>
                    </a:lnTo>
                    <a:lnTo>
                      <a:pt x="8480" y="2065"/>
                    </a:lnTo>
                    <a:lnTo>
                      <a:pt x="8499" y="2083"/>
                    </a:lnTo>
                    <a:lnTo>
                      <a:pt x="8505" y="2090"/>
                    </a:lnTo>
                    <a:lnTo>
                      <a:pt x="8524" y="2109"/>
                    </a:lnTo>
                    <a:lnTo>
                      <a:pt x="8530" y="2115"/>
                    </a:lnTo>
                    <a:lnTo>
                      <a:pt x="8548" y="2135"/>
                    </a:lnTo>
                    <a:lnTo>
                      <a:pt x="8554" y="2142"/>
                    </a:lnTo>
                    <a:lnTo>
                      <a:pt x="8571" y="2163"/>
                    </a:lnTo>
                    <a:lnTo>
                      <a:pt x="8576" y="2170"/>
                    </a:lnTo>
                    <a:lnTo>
                      <a:pt x="8593" y="2191"/>
                    </a:lnTo>
                    <a:lnTo>
                      <a:pt x="8598" y="2199"/>
                    </a:lnTo>
                    <a:lnTo>
                      <a:pt x="8614" y="2220"/>
                    </a:lnTo>
                    <a:lnTo>
                      <a:pt x="8619" y="2228"/>
                    </a:lnTo>
                    <a:lnTo>
                      <a:pt x="8634" y="2250"/>
                    </a:lnTo>
                    <a:lnTo>
                      <a:pt x="8639" y="2259"/>
                    </a:lnTo>
                    <a:lnTo>
                      <a:pt x="8652" y="2281"/>
                    </a:lnTo>
                    <a:lnTo>
                      <a:pt x="8657" y="2289"/>
                    </a:lnTo>
                    <a:lnTo>
                      <a:pt x="8670" y="2312"/>
                    </a:lnTo>
                    <a:lnTo>
                      <a:pt x="8674" y="2321"/>
                    </a:lnTo>
                    <a:lnTo>
                      <a:pt x="8686" y="2344"/>
                    </a:lnTo>
                    <a:lnTo>
                      <a:pt x="8690" y="2353"/>
                    </a:lnTo>
                    <a:lnTo>
                      <a:pt x="8701" y="2377"/>
                    </a:lnTo>
                    <a:lnTo>
                      <a:pt x="8705" y="2385"/>
                    </a:lnTo>
                    <a:lnTo>
                      <a:pt x="8715" y="2410"/>
                    </a:lnTo>
                    <a:lnTo>
                      <a:pt x="8718" y="2419"/>
                    </a:lnTo>
                    <a:lnTo>
                      <a:pt x="8727" y="2443"/>
                    </a:lnTo>
                    <a:lnTo>
                      <a:pt x="8731" y="2452"/>
                    </a:lnTo>
                    <a:lnTo>
                      <a:pt x="8739" y="2477"/>
                    </a:lnTo>
                    <a:lnTo>
                      <a:pt x="8741" y="2486"/>
                    </a:lnTo>
                    <a:lnTo>
                      <a:pt x="8749" y="2512"/>
                    </a:lnTo>
                    <a:lnTo>
                      <a:pt x="8751" y="2521"/>
                    </a:lnTo>
                    <a:lnTo>
                      <a:pt x="8757" y="2546"/>
                    </a:lnTo>
                    <a:lnTo>
                      <a:pt x="8759" y="2555"/>
                    </a:lnTo>
                    <a:lnTo>
                      <a:pt x="8765" y="2581"/>
                    </a:lnTo>
                    <a:lnTo>
                      <a:pt x="8766" y="2590"/>
                    </a:lnTo>
                    <a:lnTo>
                      <a:pt x="8771" y="2616"/>
                    </a:lnTo>
                    <a:lnTo>
                      <a:pt x="8772" y="2625"/>
                    </a:lnTo>
                    <a:lnTo>
                      <a:pt x="8776" y="2651"/>
                    </a:lnTo>
                    <a:lnTo>
                      <a:pt x="8777" y="2661"/>
                    </a:lnTo>
                    <a:lnTo>
                      <a:pt x="8779" y="2687"/>
                    </a:lnTo>
                    <a:lnTo>
                      <a:pt x="8780" y="2696"/>
                    </a:lnTo>
                    <a:lnTo>
                      <a:pt x="8781" y="2723"/>
                    </a:lnTo>
                    <a:lnTo>
                      <a:pt x="8781" y="2732"/>
                    </a:lnTo>
                    <a:lnTo>
                      <a:pt x="8782" y="2758"/>
                    </a:lnTo>
                    <a:lnTo>
                      <a:pt x="8782" y="2763"/>
                    </a:lnTo>
                    <a:lnTo>
                      <a:pt x="8782" y="3940"/>
                    </a:lnTo>
                    <a:lnTo>
                      <a:pt x="8782" y="7944"/>
                    </a:lnTo>
                    <a:lnTo>
                      <a:pt x="8782" y="7949"/>
                    </a:lnTo>
                    <a:lnTo>
                      <a:pt x="8781" y="7975"/>
                    </a:lnTo>
                    <a:lnTo>
                      <a:pt x="8781" y="7984"/>
                    </a:lnTo>
                    <a:lnTo>
                      <a:pt x="8780" y="8011"/>
                    </a:lnTo>
                    <a:lnTo>
                      <a:pt x="8779" y="8020"/>
                    </a:lnTo>
                    <a:lnTo>
                      <a:pt x="8777" y="8046"/>
                    </a:lnTo>
                    <a:lnTo>
                      <a:pt x="8776" y="8055"/>
                    </a:lnTo>
                    <a:lnTo>
                      <a:pt x="8772" y="8082"/>
                    </a:lnTo>
                    <a:lnTo>
                      <a:pt x="8771" y="8091"/>
                    </a:lnTo>
                    <a:lnTo>
                      <a:pt x="8766" y="8117"/>
                    </a:lnTo>
                    <a:lnTo>
                      <a:pt x="8765" y="8126"/>
                    </a:lnTo>
                    <a:lnTo>
                      <a:pt x="8759" y="8152"/>
                    </a:lnTo>
                    <a:lnTo>
                      <a:pt x="8757" y="8161"/>
                    </a:lnTo>
                    <a:lnTo>
                      <a:pt x="8751" y="8186"/>
                    </a:lnTo>
                    <a:lnTo>
                      <a:pt x="8749" y="8195"/>
                    </a:lnTo>
                    <a:lnTo>
                      <a:pt x="8741" y="8220"/>
                    </a:lnTo>
                    <a:lnTo>
                      <a:pt x="8739" y="8229"/>
                    </a:lnTo>
                    <a:lnTo>
                      <a:pt x="8730" y="8254"/>
                    </a:lnTo>
                    <a:lnTo>
                      <a:pt x="8727" y="8263"/>
                    </a:lnTo>
                    <a:lnTo>
                      <a:pt x="8718" y="8288"/>
                    </a:lnTo>
                    <a:lnTo>
                      <a:pt x="8715" y="8297"/>
                    </a:lnTo>
                    <a:lnTo>
                      <a:pt x="8705" y="8321"/>
                    </a:lnTo>
                    <a:lnTo>
                      <a:pt x="8701" y="8330"/>
                    </a:lnTo>
                    <a:lnTo>
                      <a:pt x="8690" y="8354"/>
                    </a:lnTo>
                    <a:lnTo>
                      <a:pt x="8686" y="8362"/>
                    </a:lnTo>
                    <a:lnTo>
                      <a:pt x="8674" y="8386"/>
                    </a:lnTo>
                    <a:lnTo>
                      <a:pt x="8670" y="8394"/>
                    </a:lnTo>
                    <a:lnTo>
                      <a:pt x="8657" y="8417"/>
                    </a:lnTo>
                    <a:lnTo>
                      <a:pt x="8652" y="8426"/>
                    </a:lnTo>
                    <a:lnTo>
                      <a:pt x="8638" y="8449"/>
                    </a:lnTo>
                    <a:lnTo>
                      <a:pt x="8633" y="8457"/>
                    </a:lnTo>
                    <a:lnTo>
                      <a:pt x="8619" y="8479"/>
                    </a:lnTo>
                    <a:lnTo>
                      <a:pt x="8613" y="8487"/>
                    </a:lnTo>
                    <a:lnTo>
                      <a:pt x="8598" y="8509"/>
                    </a:lnTo>
                    <a:lnTo>
                      <a:pt x="8592" y="8516"/>
                    </a:lnTo>
                    <a:lnTo>
                      <a:pt x="8576" y="8537"/>
                    </a:lnTo>
                    <a:lnTo>
                      <a:pt x="8570" y="8544"/>
                    </a:lnTo>
                    <a:lnTo>
                      <a:pt x="8553" y="8565"/>
                    </a:lnTo>
                    <a:lnTo>
                      <a:pt x="8547" y="8572"/>
                    </a:lnTo>
                    <a:lnTo>
                      <a:pt x="8530" y="8591"/>
                    </a:lnTo>
                    <a:lnTo>
                      <a:pt x="8523" y="8598"/>
                    </a:lnTo>
                    <a:lnTo>
                      <a:pt x="8505" y="8617"/>
                    </a:lnTo>
                    <a:lnTo>
                      <a:pt x="8498" y="8623"/>
                    </a:lnTo>
                    <a:lnTo>
                      <a:pt x="8479" y="8642"/>
                    </a:lnTo>
                    <a:lnTo>
                      <a:pt x="8473" y="8648"/>
                    </a:lnTo>
                    <a:lnTo>
                      <a:pt x="8453" y="8665"/>
                    </a:lnTo>
                    <a:lnTo>
                      <a:pt x="8446" y="8671"/>
                    </a:lnTo>
                    <a:lnTo>
                      <a:pt x="8426" y="8688"/>
                    </a:lnTo>
                    <a:lnTo>
                      <a:pt x="8418" y="8694"/>
                    </a:lnTo>
                    <a:lnTo>
                      <a:pt x="8397" y="8710"/>
                    </a:lnTo>
                    <a:lnTo>
                      <a:pt x="8390" y="8715"/>
                    </a:lnTo>
                    <a:lnTo>
                      <a:pt x="8368" y="8731"/>
                    </a:lnTo>
                    <a:lnTo>
                      <a:pt x="8361" y="8736"/>
                    </a:lnTo>
                    <a:lnTo>
                      <a:pt x="8339" y="8750"/>
                    </a:lnTo>
                    <a:lnTo>
                      <a:pt x="8331" y="8755"/>
                    </a:lnTo>
                    <a:lnTo>
                      <a:pt x="8308" y="8769"/>
                    </a:lnTo>
                    <a:lnTo>
                      <a:pt x="8300" y="8774"/>
                    </a:lnTo>
                    <a:lnTo>
                      <a:pt x="8277" y="8786"/>
                    </a:lnTo>
                    <a:lnTo>
                      <a:pt x="8269" y="8791"/>
                    </a:lnTo>
                    <a:lnTo>
                      <a:pt x="8245" y="8803"/>
                    </a:lnTo>
                    <a:lnTo>
                      <a:pt x="8237" y="8807"/>
                    </a:lnTo>
                    <a:lnTo>
                      <a:pt x="8213" y="8818"/>
                    </a:lnTo>
                    <a:lnTo>
                      <a:pt x="8204" y="8822"/>
                    </a:lnTo>
                    <a:lnTo>
                      <a:pt x="8180" y="8832"/>
                    </a:lnTo>
                    <a:lnTo>
                      <a:pt x="8171" y="8835"/>
                    </a:lnTo>
                    <a:lnTo>
                      <a:pt x="8146" y="8844"/>
                    </a:lnTo>
                    <a:lnTo>
                      <a:pt x="8138" y="8848"/>
                    </a:lnTo>
                    <a:lnTo>
                      <a:pt x="8113" y="8856"/>
                    </a:lnTo>
                    <a:lnTo>
                      <a:pt x="8104" y="8859"/>
                    </a:lnTo>
                    <a:lnTo>
                      <a:pt x="8078" y="8866"/>
                    </a:lnTo>
                    <a:lnTo>
                      <a:pt x="8069" y="8868"/>
                    </a:lnTo>
                    <a:lnTo>
                      <a:pt x="8044" y="8875"/>
                    </a:lnTo>
                    <a:lnTo>
                      <a:pt x="8035" y="8877"/>
                    </a:lnTo>
                    <a:lnTo>
                      <a:pt x="8009" y="8882"/>
                    </a:lnTo>
                    <a:lnTo>
                      <a:pt x="8000" y="8884"/>
                    </a:lnTo>
                    <a:lnTo>
                      <a:pt x="7974" y="8888"/>
                    </a:lnTo>
                    <a:lnTo>
                      <a:pt x="7964" y="8890"/>
                    </a:lnTo>
                    <a:lnTo>
                      <a:pt x="7938" y="8893"/>
                    </a:lnTo>
                    <a:lnTo>
                      <a:pt x="7929" y="8894"/>
                    </a:lnTo>
                    <a:lnTo>
                      <a:pt x="7903" y="8897"/>
                    </a:lnTo>
                    <a:lnTo>
                      <a:pt x="7893" y="8898"/>
                    </a:lnTo>
                    <a:lnTo>
                      <a:pt x="7867" y="8899"/>
                    </a:lnTo>
                    <a:lnTo>
                      <a:pt x="7857" y="8899"/>
                    </a:lnTo>
                    <a:lnTo>
                      <a:pt x="7831" y="8900"/>
                    </a:lnTo>
                    <a:lnTo>
                      <a:pt x="7826" y="8900"/>
                    </a:lnTo>
                    <a:lnTo>
                      <a:pt x="2174" y="8900"/>
                    </a:lnTo>
                    <a:lnTo>
                      <a:pt x="2169" y="8900"/>
                    </a:lnTo>
                    <a:lnTo>
                      <a:pt x="2143" y="8899"/>
                    </a:lnTo>
                    <a:lnTo>
                      <a:pt x="2133" y="8899"/>
                    </a:lnTo>
                    <a:lnTo>
                      <a:pt x="2107" y="8898"/>
                    </a:lnTo>
                    <a:lnTo>
                      <a:pt x="2097" y="8897"/>
                    </a:lnTo>
                    <a:lnTo>
                      <a:pt x="2071" y="8894"/>
                    </a:lnTo>
                    <a:lnTo>
                      <a:pt x="2062" y="8893"/>
                    </a:lnTo>
                    <a:lnTo>
                      <a:pt x="2036" y="8890"/>
                    </a:lnTo>
                    <a:lnTo>
                      <a:pt x="2026" y="8888"/>
                    </a:lnTo>
                    <a:lnTo>
                      <a:pt x="2000" y="8884"/>
                    </a:lnTo>
                    <a:lnTo>
                      <a:pt x="1991" y="8882"/>
                    </a:lnTo>
                    <a:lnTo>
                      <a:pt x="1965" y="8877"/>
                    </a:lnTo>
                    <a:lnTo>
                      <a:pt x="1956" y="8875"/>
                    </a:lnTo>
                    <a:lnTo>
                      <a:pt x="1931" y="8868"/>
                    </a:lnTo>
                    <a:lnTo>
                      <a:pt x="1922" y="8866"/>
                    </a:lnTo>
                    <a:lnTo>
                      <a:pt x="1896" y="8859"/>
                    </a:lnTo>
                    <a:lnTo>
                      <a:pt x="1887" y="8856"/>
                    </a:lnTo>
                    <a:lnTo>
                      <a:pt x="1862" y="8848"/>
                    </a:lnTo>
                    <a:lnTo>
                      <a:pt x="1854" y="8844"/>
                    </a:lnTo>
                    <a:lnTo>
                      <a:pt x="1829" y="8835"/>
                    </a:lnTo>
                    <a:lnTo>
                      <a:pt x="1820" y="8832"/>
                    </a:lnTo>
                    <a:lnTo>
                      <a:pt x="1796" y="8822"/>
                    </a:lnTo>
                    <a:lnTo>
                      <a:pt x="1787" y="8818"/>
                    </a:lnTo>
                    <a:lnTo>
                      <a:pt x="1763" y="8807"/>
                    </a:lnTo>
                    <a:lnTo>
                      <a:pt x="1755" y="8803"/>
                    </a:lnTo>
                    <a:lnTo>
                      <a:pt x="1731" y="8791"/>
                    </a:lnTo>
                    <a:lnTo>
                      <a:pt x="1723" y="8786"/>
                    </a:lnTo>
                    <a:lnTo>
                      <a:pt x="1700" y="8774"/>
                    </a:lnTo>
                    <a:lnTo>
                      <a:pt x="1692" y="8769"/>
                    </a:lnTo>
                    <a:lnTo>
                      <a:pt x="1669" y="8755"/>
                    </a:lnTo>
                    <a:lnTo>
                      <a:pt x="1661" y="8750"/>
                    </a:lnTo>
                    <a:lnTo>
                      <a:pt x="1639" y="8736"/>
                    </a:lnTo>
                    <a:lnTo>
                      <a:pt x="1632" y="8731"/>
                    </a:lnTo>
                    <a:lnTo>
                      <a:pt x="1610" y="8715"/>
                    </a:lnTo>
                    <a:lnTo>
                      <a:pt x="1603" y="8710"/>
                    </a:lnTo>
                    <a:lnTo>
                      <a:pt x="1582" y="8694"/>
                    </a:lnTo>
                    <a:lnTo>
                      <a:pt x="1574" y="8688"/>
                    </a:lnTo>
                    <a:lnTo>
                      <a:pt x="1554" y="8671"/>
                    </a:lnTo>
                    <a:lnTo>
                      <a:pt x="1547" y="8665"/>
                    </a:lnTo>
                    <a:lnTo>
                      <a:pt x="1527" y="8648"/>
                    </a:lnTo>
                    <a:lnTo>
                      <a:pt x="1521" y="8642"/>
                    </a:lnTo>
                    <a:lnTo>
                      <a:pt x="1502" y="8623"/>
                    </a:lnTo>
                    <a:lnTo>
                      <a:pt x="1495" y="8617"/>
                    </a:lnTo>
                    <a:lnTo>
                      <a:pt x="1477" y="8598"/>
                    </a:lnTo>
                    <a:lnTo>
                      <a:pt x="1470" y="8591"/>
                    </a:lnTo>
                    <a:lnTo>
                      <a:pt x="1453" y="8572"/>
                    </a:lnTo>
                    <a:lnTo>
                      <a:pt x="1447" y="8565"/>
                    </a:lnTo>
                    <a:lnTo>
                      <a:pt x="1430" y="8544"/>
                    </a:lnTo>
                    <a:lnTo>
                      <a:pt x="1424" y="8537"/>
                    </a:lnTo>
                    <a:lnTo>
                      <a:pt x="1408" y="8516"/>
                    </a:lnTo>
                    <a:lnTo>
                      <a:pt x="1402" y="8509"/>
                    </a:lnTo>
                    <a:lnTo>
                      <a:pt x="1387" y="8487"/>
                    </a:lnTo>
                    <a:lnTo>
                      <a:pt x="1381" y="8479"/>
                    </a:lnTo>
                    <a:lnTo>
                      <a:pt x="1367" y="8457"/>
                    </a:lnTo>
                    <a:lnTo>
                      <a:pt x="1362" y="8449"/>
                    </a:lnTo>
                    <a:lnTo>
                      <a:pt x="1348" y="8426"/>
                    </a:lnTo>
                    <a:lnTo>
                      <a:pt x="1343" y="8417"/>
                    </a:lnTo>
                    <a:lnTo>
                      <a:pt x="1330" y="8394"/>
                    </a:lnTo>
                    <a:lnTo>
                      <a:pt x="1326" y="8386"/>
                    </a:lnTo>
                    <a:lnTo>
                      <a:pt x="1314" y="8362"/>
                    </a:lnTo>
                    <a:lnTo>
                      <a:pt x="1310" y="8354"/>
                    </a:lnTo>
                    <a:lnTo>
                      <a:pt x="1299" y="8330"/>
                    </a:lnTo>
                    <a:lnTo>
                      <a:pt x="1295" y="8321"/>
                    </a:lnTo>
                    <a:lnTo>
                      <a:pt x="1285" y="8297"/>
                    </a:lnTo>
                    <a:lnTo>
                      <a:pt x="1282" y="8288"/>
                    </a:lnTo>
                    <a:lnTo>
                      <a:pt x="1273" y="8263"/>
                    </a:lnTo>
                    <a:lnTo>
                      <a:pt x="1270" y="8254"/>
                    </a:lnTo>
                    <a:lnTo>
                      <a:pt x="1261" y="8229"/>
                    </a:lnTo>
                    <a:lnTo>
                      <a:pt x="1259" y="8220"/>
                    </a:lnTo>
                    <a:lnTo>
                      <a:pt x="1251" y="8195"/>
                    </a:lnTo>
                    <a:lnTo>
                      <a:pt x="1249" y="8186"/>
                    </a:lnTo>
                    <a:lnTo>
                      <a:pt x="1243" y="8161"/>
                    </a:lnTo>
                    <a:lnTo>
                      <a:pt x="1241" y="8152"/>
                    </a:lnTo>
                    <a:lnTo>
                      <a:pt x="1235" y="8126"/>
                    </a:lnTo>
                    <a:lnTo>
                      <a:pt x="1234" y="8117"/>
                    </a:lnTo>
                    <a:lnTo>
                      <a:pt x="1229" y="8091"/>
                    </a:lnTo>
                    <a:lnTo>
                      <a:pt x="1228" y="8082"/>
                    </a:lnTo>
                    <a:lnTo>
                      <a:pt x="1224" y="8055"/>
                    </a:lnTo>
                    <a:lnTo>
                      <a:pt x="1223" y="8046"/>
                    </a:lnTo>
                    <a:lnTo>
                      <a:pt x="1221" y="8020"/>
                    </a:lnTo>
                    <a:lnTo>
                      <a:pt x="1220" y="8011"/>
                    </a:lnTo>
                    <a:lnTo>
                      <a:pt x="1219" y="7984"/>
                    </a:lnTo>
                    <a:lnTo>
                      <a:pt x="1219" y="7975"/>
                    </a:lnTo>
                    <a:lnTo>
                      <a:pt x="1218" y="7949"/>
                    </a:lnTo>
                    <a:lnTo>
                      <a:pt x="1218" y="7944"/>
                    </a:lnTo>
                    <a:lnTo>
                      <a:pt x="1218" y="3940"/>
                    </a:lnTo>
                    <a:lnTo>
                      <a:pt x="1218" y="2763"/>
                    </a:lnTo>
                    <a:lnTo>
                      <a:pt x="1218" y="2758"/>
                    </a:lnTo>
                    <a:lnTo>
                      <a:pt x="1219" y="2732"/>
                    </a:lnTo>
                    <a:lnTo>
                      <a:pt x="1219" y="2723"/>
                    </a:lnTo>
                    <a:lnTo>
                      <a:pt x="1220" y="2696"/>
                    </a:lnTo>
                    <a:lnTo>
                      <a:pt x="1221" y="2687"/>
                    </a:lnTo>
                    <a:lnTo>
                      <a:pt x="1223" y="2661"/>
                    </a:lnTo>
                    <a:lnTo>
                      <a:pt x="1224" y="2651"/>
                    </a:lnTo>
                    <a:lnTo>
                      <a:pt x="1228" y="2625"/>
                    </a:lnTo>
                    <a:lnTo>
                      <a:pt x="1229" y="2616"/>
                    </a:lnTo>
                    <a:lnTo>
                      <a:pt x="1234" y="2590"/>
                    </a:lnTo>
                    <a:lnTo>
                      <a:pt x="1235" y="2581"/>
                    </a:lnTo>
                    <a:lnTo>
                      <a:pt x="1241" y="2555"/>
                    </a:lnTo>
                    <a:lnTo>
                      <a:pt x="1243" y="2546"/>
                    </a:lnTo>
                    <a:lnTo>
                      <a:pt x="1249" y="2521"/>
                    </a:lnTo>
                    <a:lnTo>
                      <a:pt x="1251" y="2512"/>
                    </a:lnTo>
                    <a:lnTo>
                      <a:pt x="1259" y="2486"/>
                    </a:lnTo>
                    <a:lnTo>
                      <a:pt x="1261" y="2477"/>
                    </a:lnTo>
                    <a:lnTo>
                      <a:pt x="1269" y="2452"/>
                    </a:lnTo>
                    <a:lnTo>
                      <a:pt x="1273" y="2443"/>
                    </a:lnTo>
                    <a:lnTo>
                      <a:pt x="1282" y="2419"/>
                    </a:lnTo>
                    <a:lnTo>
                      <a:pt x="1285" y="2410"/>
                    </a:lnTo>
                    <a:lnTo>
                      <a:pt x="1295" y="2385"/>
                    </a:lnTo>
                    <a:lnTo>
                      <a:pt x="1299" y="2377"/>
                    </a:lnTo>
                    <a:lnTo>
                      <a:pt x="1310" y="2353"/>
                    </a:lnTo>
                    <a:lnTo>
                      <a:pt x="1314" y="2344"/>
                    </a:lnTo>
                    <a:lnTo>
                      <a:pt x="1326" y="2321"/>
                    </a:lnTo>
                    <a:lnTo>
                      <a:pt x="1330" y="2312"/>
                    </a:lnTo>
                    <a:lnTo>
                      <a:pt x="1343" y="2289"/>
                    </a:lnTo>
                    <a:lnTo>
                      <a:pt x="1348" y="2281"/>
                    </a:lnTo>
                    <a:lnTo>
                      <a:pt x="1361" y="2259"/>
                    </a:lnTo>
                    <a:lnTo>
                      <a:pt x="1366" y="2250"/>
                    </a:lnTo>
                    <a:lnTo>
                      <a:pt x="1381" y="2228"/>
                    </a:lnTo>
                    <a:lnTo>
                      <a:pt x="1386" y="2220"/>
                    </a:lnTo>
                    <a:lnTo>
                      <a:pt x="1402" y="2199"/>
                    </a:lnTo>
                    <a:lnTo>
                      <a:pt x="1407" y="2191"/>
                    </a:lnTo>
                    <a:lnTo>
                      <a:pt x="1424" y="2170"/>
                    </a:lnTo>
                    <a:lnTo>
                      <a:pt x="1429" y="2163"/>
                    </a:lnTo>
                    <a:lnTo>
                      <a:pt x="1446" y="2142"/>
                    </a:lnTo>
                    <a:lnTo>
                      <a:pt x="1452" y="2135"/>
                    </a:lnTo>
                    <a:lnTo>
                      <a:pt x="1470" y="2115"/>
                    </a:lnTo>
                    <a:lnTo>
                      <a:pt x="1476" y="2109"/>
                    </a:lnTo>
                    <a:lnTo>
                      <a:pt x="1495" y="2090"/>
                    </a:lnTo>
                    <a:lnTo>
                      <a:pt x="1501" y="2083"/>
                    </a:lnTo>
                    <a:lnTo>
                      <a:pt x="1520" y="2065"/>
                    </a:lnTo>
                    <a:lnTo>
                      <a:pt x="1527" y="2058"/>
                    </a:lnTo>
                    <a:lnTo>
                      <a:pt x="1547" y="2041"/>
                    </a:lnTo>
                    <a:lnTo>
                      <a:pt x="1554" y="2035"/>
                    </a:lnTo>
                    <a:lnTo>
                      <a:pt x="1574" y="2018"/>
                    </a:lnTo>
                    <a:lnTo>
                      <a:pt x="1582" y="2012"/>
                    </a:lnTo>
                    <a:lnTo>
                      <a:pt x="1603" y="1996"/>
                    </a:lnTo>
                    <a:lnTo>
                      <a:pt x="1610" y="1991"/>
                    </a:lnTo>
                    <a:lnTo>
                      <a:pt x="1632" y="1975"/>
                    </a:lnTo>
                    <a:lnTo>
                      <a:pt x="1639" y="1970"/>
                    </a:lnTo>
                    <a:lnTo>
                      <a:pt x="1661" y="1956"/>
                    </a:lnTo>
                    <a:lnTo>
                      <a:pt x="1669" y="1951"/>
                    </a:lnTo>
                    <a:lnTo>
                      <a:pt x="1692" y="1937"/>
                    </a:lnTo>
                    <a:lnTo>
                      <a:pt x="1700" y="1932"/>
                    </a:lnTo>
                    <a:lnTo>
                      <a:pt x="1723" y="1920"/>
                    </a:lnTo>
                    <a:lnTo>
                      <a:pt x="1731" y="1915"/>
                    </a:lnTo>
                    <a:lnTo>
                      <a:pt x="1755" y="1903"/>
                    </a:lnTo>
                    <a:lnTo>
                      <a:pt x="1763" y="1899"/>
                    </a:lnTo>
                    <a:lnTo>
                      <a:pt x="1787" y="1888"/>
                    </a:lnTo>
                    <a:lnTo>
                      <a:pt x="1796" y="1884"/>
                    </a:lnTo>
                    <a:lnTo>
                      <a:pt x="1820" y="1874"/>
                    </a:lnTo>
                    <a:lnTo>
                      <a:pt x="1829" y="1871"/>
                    </a:lnTo>
                    <a:lnTo>
                      <a:pt x="1854" y="1862"/>
                    </a:lnTo>
                    <a:lnTo>
                      <a:pt x="1862" y="1858"/>
                    </a:lnTo>
                    <a:lnTo>
                      <a:pt x="1887" y="1850"/>
                    </a:lnTo>
                    <a:lnTo>
                      <a:pt x="1896" y="1847"/>
                    </a:lnTo>
                    <a:lnTo>
                      <a:pt x="1922" y="1840"/>
                    </a:lnTo>
                    <a:lnTo>
                      <a:pt x="1931" y="1838"/>
                    </a:lnTo>
                    <a:lnTo>
                      <a:pt x="1956" y="1831"/>
                    </a:lnTo>
                    <a:lnTo>
                      <a:pt x="1965" y="1829"/>
                    </a:lnTo>
                    <a:lnTo>
                      <a:pt x="1991" y="1824"/>
                    </a:lnTo>
                    <a:lnTo>
                      <a:pt x="2000" y="1822"/>
                    </a:lnTo>
                    <a:lnTo>
                      <a:pt x="2026" y="1818"/>
                    </a:lnTo>
                    <a:lnTo>
                      <a:pt x="2036" y="1816"/>
                    </a:lnTo>
                    <a:lnTo>
                      <a:pt x="2062" y="1813"/>
                    </a:lnTo>
                    <a:lnTo>
                      <a:pt x="2071" y="1812"/>
                    </a:lnTo>
                    <a:lnTo>
                      <a:pt x="2097" y="1809"/>
                    </a:lnTo>
                    <a:lnTo>
                      <a:pt x="2107" y="1808"/>
                    </a:lnTo>
                    <a:lnTo>
                      <a:pt x="2133" y="1807"/>
                    </a:lnTo>
                    <a:lnTo>
                      <a:pt x="2143" y="1807"/>
                    </a:lnTo>
                    <a:lnTo>
                      <a:pt x="2169" y="1806"/>
                    </a:lnTo>
                    <a:lnTo>
                      <a:pt x="2174" y="1806"/>
                    </a:lnTo>
                    <a:lnTo>
                      <a:pt x="2866" y="1806"/>
                    </a:lnTo>
                    <a:lnTo>
                      <a:pt x="2866" y="1350"/>
                    </a:lnTo>
                    <a:lnTo>
                      <a:pt x="2868" y="1317"/>
                    </a:lnTo>
                    <a:lnTo>
                      <a:pt x="2875" y="1285"/>
                    </a:lnTo>
                    <a:lnTo>
                      <a:pt x="2885" y="1254"/>
                    </a:lnTo>
                    <a:lnTo>
                      <a:pt x="2899" y="1225"/>
                    </a:lnTo>
                    <a:lnTo>
                      <a:pt x="2918" y="1198"/>
                    </a:lnTo>
                    <a:lnTo>
                      <a:pt x="2939" y="1173"/>
                    </a:lnTo>
                    <a:lnTo>
                      <a:pt x="2964" y="1152"/>
                    </a:lnTo>
                    <a:lnTo>
                      <a:pt x="2991" y="1133"/>
                    </a:lnTo>
                    <a:lnTo>
                      <a:pt x="3020" y="1119"/>
                    </a:lnTo>
                    <a:lnTo>
                      <a:pt x="3051" y="1109"/>
                    </a:lnTo>
                    <a:lnTo>
                      <a:pt x="3083" y="1102"/>
                    </a:lnTo>
                    <a:lnTo>
                      <a:pt x="3116" y="1100"/>
                    </a:lnTo>
                    <a:lnTo>
                      <a:pt x="3149" y="1102"/>
                    </a:lnTo>
                    <a:lnTo>
                      <a:pt x="3181" y="1109"/>
                    </a:lnTo>
                    <a:lnTo>
                      <a:pt x="3212" y="1119"/>
                    </a:lnTo>
                    <a:lnTo>
                      <a:pt x="3241" y="1133"/>
                    </a:lnTo>
                    <a:lnTo>
                      <a:pt x="3268" y="1152"/>
                    </a:lnTo>
                    <a:lnTo>
                      <a:pt x="3293" y="1173"/>
                    </a:lnTo>
                    <a:lnTo>
                      <a:pt x="3314" y="1198"/>
                    </a:lnTo>
                    <a:lnTo>
                      <a:pt x="3333" y="1225"/>
                    </a:lnTo>
                    <a:lnTo>
                      <a:pt x="3347" y="1254"/>
                    </a:lnTo>
                    <a:lnTo>
                      <a:pt x="3357" y="1285"/>
                    </a:lnTo>
                    <a:lnTo>
                      <a:pt x="3364" y="1317"/>
                    </a:lnTo>
                    <a:lnTo>
                      <a:pt x="3366" y="1350"/>
                    </a:lnTo>
                    <a:close/>
                    <a:moveTo>
                      <a:pt x="2875" y="2828"/>
                    </a:moveTo>
                    <a:lnTo>
                      <a:pt x="2868" y="2796"/>
                    </a:lnTo>
                    <a:lnTo>
                      <a:pt x="2866" y="2763"/>
                    </a:lnTo>
                    <a:lnTo>
                      <a:pt x="2866" y="2306"/>
                    </a:lnTo>
                    <a:lnTo>
                      <a:pt x="2176" y="2306"/>
                    </a:lnTo>
                    <a:lnTo>
                      <a:pt x="2157" y="2306"/>
                    </a:lnTo>
                    <a:lnTo>
                      <a:pt x="2140" y="2307"/>
                    </a:lnTo>
                    <a:lnTo>
                      <a:pt x="2123" y="2309"/>
                    </a:lnTo>
                    <a:lnTo>
                      <a:pt x="2106" y="2311"/>
                    </a:lnTo>
                    <a:lnTo>
                      <a:pt x="2089" y="2314"/>
                    </a:lnTo>
                    <a:lnTo>
                      <a:pt x="2073" y="2318"/>
                    </a:lnTo>
                    <a:lnTo>
                      <a:pt x="2056" y="2322"/>
                    </a:lnTo>
                    <a:lnTo>
                      <a:pt x="2040" y="2326"/>
                    </a:lnTo>
                    <a:lnTo>
                      <a:pt x="2024" y="2332"/>
                    </a:lnTo>
                    <a:lnTo>
                      <a:pt x="2008" y="2338"/>
                    </a:lnTo>
                    <a:lnTo>
                      <a:pt x="1992" y="2344"/>
                    </a:lnTo>
                    <a:lnTo>
                      <a:pt x="1977" y="2351"/>
                    </a:lnTo>
                    <a:lnTo>
                      <a:pt x="1961" y="2359"/>
                    </a:lnTo>
                    <a:lnTo>
                      <a:pt x="1946" y="2367"/>
                    </a:lnTo>
                    <a:lnTo>
                      <a:pt x="1932" y="2376"/>
                    </a:lnTo>
                    <a:lnTo>
                      <a:pt x="1917" y="2386"/>
                    </a:lnTo>
                    <a:lnTo>
                      <a:pt x="1903" y="2396"/>
                    </a:lnTo>
                    <a:lnTo>
                      <a:pt x="1889" y="2406"/>
                    </a:lnTo>
                    <a:lnTo>
                      <a:pt x="1876" y="2417"/>
                    </a:lnTo>
                    <a:lnTo>
                      <a:pt x="1864" y="2428"/>
                    </a:lnTo>
                    <a:lnTo>
                      <a:pt x="1851" y="2440"/>
                    </a:lnTo>
                    <a:lnTo>
                      <a:pt x="1839" y="2453"/>
                    </a:lnTo>
                    <a:lnTo>
                      <a:pt x="1828" y="2465"/>
                    </a:lnTo>
                    <a:lnTo>
                      <a:pt x="1817" y="2478"/>
                    </a:lnTo>
                    <a:lnTo>
                      <a:pt x="1807" y="2492"/>
                    </a:lnTo>
                    <a:lnTo>
                      <a:pt x="1797" y="2506"/>
                    </a:lnTo>
                    <a:lnTo>
                      <a:pt x="1788" y="2520"/>
                    </a:lnTo>
                    <a:lnTo>
                      <a:pt x="1779" y="2535"/>
                    </a:lnTo>
                    <a:lnTo>
                      <a:pt x="1770" y="2550"/>
                    </a:lnTo>
                    <a:lnTo>
                      <a:pt x="1763" y="2565"/>
                    </a:lnTo>
                    <a:lnTo>
                      <a:pt x="1756" y="2580"/>
                    </a:lnTo>
                    <a:lnTo>
                      <a:pt x="1749" y="2596"/>
                    </a:lnTo>
                    <a:lnTo>
                      <a:pt x="1743" y="2612"/>
                    </a:lnTo>
                    <a:lnTo>
                      <a:pt x="1738" y="2628"/>
                    </a:lnTo>
                    <a:lnTo>
                      <a:pt x="1733" y="2644"/>
                    </a:lnTo>
                    <a:lnTo>
                      <a:pt x="1729" y="2661"/>
                    </a:lnTo>
                    <a:lnTo>
                      <a:pt x="1726" y="2677"/>
                    </a:lnTo>
                    <a:lnTo>
                      <a:pt x="1723" y="2694"/>
                    </a:lnTo>
                    <a:lnTo>
                      <a:pt x="1721" y="2711"/>
                    </a:lnTo>
                    <a:lnTo>
                      <a:pt x="1719" y="2728"/>
                    </a:lnTo>
                    <a:lnTo>
                      <a:pt x="1718" y="2746"/>
                    </a:lnTo>
                    <a:lnTo>
                      <a:pt x="1718" y="2765"/>
                    </a:lnTo>
                    <a:lnTo>
                      <a:pt x="1718" y="3690"/>
                    </a:lnTo>
                    <a:lnTo>
                      <a:pt x="8282" y="3690"/>
                    </a:lnTo>
                    <a:lnTo>
                      <a:pt x="8282" y="2765"/>
                    </a:lnTo>
                    <a:lnTo>
                      <a:pt x="8282" y="2746"/>
                    </a:lnTo>
                    <a:lnTo>
                      <a:pt x="8281" y="2728"/>
                    </a:lnTo>
                    <a:lnTo>
                      <a:pt x="8279" y="2711"/>
                    </a:lnTo>
                    <a:lnTo>
                      <a:pt x="8277" y="2694"/>
                    </a:lnTo>
                    <a:lnTo>
                      <a:pt x="8274" y="2677"/>
                    </a:lnTo>
                    <a:lnTo>
                      <a:pt x="8271" y="2661"/>
                    </a:lnTo>
                    <a:lnTo>
                      <a:pt x="8267" y="2644"/>
                    </a:lnTo>
                    <a:lnTo>
                      <a:pt x="8262" y="2628"/>
                    </a:lnTo>
                    <a:lnTo>
                      <a:pt x="8257" y="2612"/>
                    </a:lnTo>
                    <a:lnTo>
                      <a:pt x="8251" y="2596"/>
                    </a:lnTo>
                    <a:lnTo>
                      <a:pt x="8244" y="2580"/>
                    </a:lnTo>
                    <a:lnTo>
                      <a:pt x="8237" y="2565"/>
                    </a:lnTo>
                    <a:lnTo>
                      <a:pt x="8230" y="2550"/>
                    </a:lnTo>
                    <a:lnTo>
                      <a:pt x="8221" y="2535"/>
                    </a:lnTo>
                    <a:lnTo>
                      <a:pt x="8212" y="2520"/>
                    </a:lnTo>
                    <a:lnTo>
                      <a:pt x="8203" y="2506"/>
                    </a:lnTo>
                    <a:lnTo>
                      <a:pt x="8193" y="2492"/>
                    </a:lnTo>
                    <a:lnTo>
                      <a:pt x="8183" y="2478"/>
                    </a:lnTo>
                    <a:lnTo>
                      <a:pt x="8172" y="2465"/>
                    </a:lnTo>
                    <a:lnTo>
                      <a:pt x="8161" y="2453"/>
                    </a:lnTo>
                    <a:lnTo>
                      <a:pt x="8149" y="2440"/>
                    </a:lnTo>
                    <a:lnTo>
                      <a:pt x="8136" y="2428"/>
                    </a:lnTo>
                    <a:lnTo>
                      <a:pt x="8124" y="2417"/>
                    </a:lnTo>
                    <a:lnTo>
                      <a:pt x="8111" y="2406"/>
                    </a:lnTo>
                    <a:lnTo>
                      <a:pt x="8097" y="2396"/>
                    </a:lnTo>
                    <a:lnTo>
                      <a:pt x="8083" y="2386"/>
                    </a:lnTo>
                    <a:lnTo>
                      <a:pt x="8068" y="2376"/>
                    </a:lnTo>
                    <a:lnTo>
                      <a:pt x="8054" y="2367"/>
                    </a:lnTo>
                    <a:lnTo>
                      <a:pt x="8039" y="2359"/>
                    </a:lnTo>
                    <a:lnTo>
                      <a:pt x="8023" y="2351"/>
                    </a:lnTo>
                    <a:lnTo>
                      <a:pt x="8008" y="2344"/>
                    </a:lnTo>
                    <a:lnTo>
                      <a:pt x="7992" y="2338"/>
                    </a:lnTo>
                    <a:lnTo>
                      <a:pt x="7976" y="2332"/>
                    </a:lnTo>
                    <a:lnTo>
                      <a:pt x="7960" y="2326"/>
                    </a:lnTo>
                    <a:lnTo>
                      <a:pt x="7944" y="2322"/>
                    </a:lnTo>
                    <a:lnTo>
                      <a:pt x="7927" y="2318"/>
                    </a:lnTo>
                    <a:lnTo>
                      <a:pt x="7911" y="2314"/>
                    </a:lnTo>
                    <a:lnTo>
                      <a:pt x="7894" y="2311"/>
                    </a:lnTo>
                    <a:lnTo>
                      <a:pt x="7877" y="2309"/>
                    </a:lnTo>
                    <a:lnTo>
                      <a:pt x="7860" y="2307"/>
                    </a:lnTo>
                    <a:lnTo>
                      <a:pt x="7843" y="2306"/>
                    </a:lnTo>
                    <a:lnTo>
                      <a:pt x="7824" y="2306"/>
                    </a:lnTo>
                    <a:lnTo>
                      <a:pt x="7134" y="2306"/>
                    </a:lnTo>
                    <a:lnTo>
                      <a:pt x="7134" y="2763"/>
                    </a:lnTo>
                    <a:lnTo>
                      <a:pt x="7132" y="2796"/>
                    </a:lnTo>
                    <a:lnTo>
                      <a:pt x="7125" y="2828"/>
                    </a:lnTo>
                    <a:lnTo>
                      <a:pt x="7115" y="2859"/>
                    </a:lnTo>
                    <a:lnTo>
                      <a:pt x="7101" y="2888"/>
                    </a:lnTo>
                    <a:lnTo>
                      <a:pt x="7082" y="2915"/>
                    </a:lnTo>
                    <a:lnTo>
                      <a:pt x="7061" y="2940"/>
                    </a:lnTo>
                    <a:lnTo>
                      <a:pt x="7036" y="2961"/>
                    </a:lnTo>
                    <a:lnTo>
                      <a:pt x="7009" y="2980"/>
                    </a:lnTo>
                    <a:lnTo>
                      <a:pt x="6980" y="2994"/>
                    </a:lnTo>
                    <a:lnTo>
                      <a:pt x="6949" y="3004"/>
                    </a:lnTo>
                    <a:lnTo>
                      <a:pt x="6917" y="3011"/>
                    </a:lnTo>
                    <a:lnTo>
                      <a:pt x="6884" y="3013"/>
                    </a:lnTo>
                    <a:lnTo>
                      <a:pt x="6851" y="3011"/>
                    </a:lnTo>
                    <a:lnTo>
                      <a:pt x="6819" y="3004"/>
                    </a:lnTo>
                    <a:lnTo>
                      <a:pt x="6788" y="2994"/>
                    </a:lnTo>
                    <a:lnTo>
                      <a:pt x="6759" y="2980"/>
                    </a:lnTo>
                    <a:lnTo>
                      <a:pt x="6732" y="2961"/>
                    </a:lnTo>
                    <a:lnTo>
                      <a:pt x="6707" y="2940"/>
                    </a:lnTo>
                    <a:lnTo>
                      <a:pt x="6686" y="2915"/>
                    </a:lnTo>
                    <a:lnTo>
                      <a:pt x="6667" y="2888"/>
                    </a:lnTo>
                    <a:lnTo>
                      <a:pt x="6653" y="2859"/>
                    </a:lnTo>
                    <a:lnTo>
                      <a:pt x="6643" y="2828"/>
                    </a:lnTo>
                    <a:lnTo>
                      <a:pt x="6636" y="2796"/>
                    </a:lnTo>
                    <a:lnTo>
                      <a:pt x="6634" y="2763"/>
                    </a:lnTo>
                    <a:lnTo>
                      <a:pt x="6634" y="2306"/>
                    </a:lnTo>
                    <a:lnTo>
                      <a:pt x="3366" y="2306"/>
                    </a:lnTo>
                    <a:lnTo>
                      <a:pt x="3366" y="2763"/>
                    </a:lnTo>
                    <a:lnTo>
                      <a:pt x="3364" y="2796"/>
                    </a:lnTo>
                    <a:lnTo>
                      <a:pt x="3357" y="2828"/>
                    </a:lnTo>
                    <a:lnTo>
                      <a:pt x="3347" y="2859"/>
                    </a:lnTo>
                    <a:lnTo>
                      <a:pt x="3333" y="2888"/>
                    </a:lnTo>
                    <a:lnTo>
                      <a:pt x="3314" y="2915"/>
                    </a:lnTo>
                    <a:lnTo>
                      <a:pt x="3293" y="2940"/>
                    </a:lnTo>
                    <a:lnTo>
                      <a:pt x="3268" y="2961"/>
                    </a:lnTo>
                    <a:lnTo>
                      <a:pt x="3241" y="2980"/>
                    </a:lnTo>
                    <a:lnTo>
                      <a:pt x="3212" y="2994"/>
                    </a:lnTo>
                    <a:lnTo>
                      <a:pt x="3181" y="3004"/>
                    </a:lnTo>
                    <a:lnTo>
                      <a:pt x="3149" y="3011"/>
                    </a:lnTo>
                    <a:lnTo>
                      <a:pt x="3116" y="3013"/>
                    </a:lnTo>
                    <a:lnTo>
                      <a:pt x="3083" y="3011"/>
                    </a:lnTo>
                    <a:lnTo>
                      <a:pt x="3051" y="3004"/>
                    </a:lnTo>
                    <a:lnTo>
                      <a:pt x="3020" y="2994"/>
                    </a:lnTo>
                    <a:lnTo>
                      <a:pt x="2991" y="2980"/>
                    </a:lnTo>
                    <a:lnTo>
                      <a:pt x="2964" y="2961"/>
                    </a:lnTo>
                    <a:lnTo>
                      <a:pt x="2939" y="2940"/>
                    </a:lnTo>
                    <a:lnTo>
                      <a:pt x="2918" y="2915"/>
                    </a:lnTo>
                    <a:lnTo>
                      <a:pt x="2899" y="2888"/>
                    </a:lnTo>
                    <a:lnTo>
                      <a:pt x="2885" y="2859"/>
                    </a:lnTo>
                    <a:lnTo>
                      <a:pt x="2875" y="2828"/>
                    </a:lnTo>
                    <a:close/>
                    <a:moveTo>
                      <a:pt x="8282" y="7942"/>
                    </a:moveTo>
                    <a:lnTo>
                      <a:pt x="8282" y="4190"/>
                    </a:lnTo>
                    <a:lnTo>
                      <a:pt x="1718" y="4190"/>
                    </a:lnTo>
                    <a:lnTo>
                      <a:pt x="1718" y="7942"/>
                    </a:lnTo>
                    <a:lnTo>
                      <a:pt x="1718" y="7961"/>
                    </a:lnTo>
                    <a:lnTo>
                      <a:pt x="1719" y="7978"/>
                    </a:lnTo>
                    <a:lnTo>
                      <a:pt x="1721" y="7996"/>
                    </a:lnTo>
                    <a:lnTo>
                      <a:pt x="1723" y="8012"/>
                    </a:lnTo>
                    <a:lnTo>
                      <a:pt x="1726" y="8029"/>
                    </a:lnTo>
                    <a:lnTo>
                      <a:pt x="1729" y="8046"/>
                    </a:lnTo>
                    <a:lnTo>
                      <a:pt x="1733" y="8062"/>
                    </a:lnTo>
                    <a:lnTo>
                      <a:pt x="1738" y="8079"/>
                    </a:lnTo>
                    <a:lnTo>
                      <a:pt x="1743" y="8095"/>
                    </a:lnTo>
                    <a:lnTo>
                      <a:pt x="1749" y="8111"/>
                    </a:lnTo>
                    <a:lnTo>
                      <a:pt x="1756" y="8126"/>
                    </a:lnTo>
                    <a:lnTo>
                      <a:pt x="1763" y="8142"/>
                    </a:lnTo>
                    <a:lnTo>
                      <a:pt x="1771" y="8157"/>
                    </a:lnTo>
                    <a:lnTo>
                      <a:pt x="1779" y="8172"/>
                    </a:lnTo>
                    <a:lnTo>
                      <a:pt x="1787" y="8186"/>
                    </a:lnTo>
                    <a:lnTo>
                      <a:pt x="1796" y="8200"/>
                    </a:lnTo>
                    <a:lnTo>
                      <a:pt x="1806" y="8214"/>
                    </a:lnTo>
                    <a:lnTo>
                      <a:pt x="1817" y="8228"/>
                    </a:lnTo>
                    <a:lnTo>
                      <a:pt x="1828" y="8241"/>
                    </a:lnTo>
                    <a:lnTo>
                      <a:pt x="1839" y="8253"/>
                    </a:lnTo>
                    <a:lnTo>
                      <a:pt x="1851" y="8266"/>
                    </a:lnTo>
                    <a:lnTo>
                      <a:pt x="1863" y="8277"/>
                    </a:lnTo>
                    <a:lnTo>
                      <a:pt x="1876" y="8289"/>
                    </a:lnTo>
                    <a:lnTo>
                      <a:pt x="1889" y="8300"/>
                    </a:lnTo>
                    <a:lnTo>
                      <a:pt x="1903" y="8310"/>
                    </a:lnTo>
                    <a:lnTo>
                      <a:pt x="1917" y="8320"/>
                    </a:lnTo>
                    <a:lnTo>
                      <a:pt x="1932" y="8330"/>
                    </a:lnTo>
                    <a:lnTo>
                      <a:pt x="1946" y="8339"/>
                    </a:lnTo>
                    <a:lnTo>
                      <a:pt x="1961" y="8347"/>
                    </a:lnTo>
                    <a:lnTo>
                      <a:pt x="1977" y="8355"/>
                    </a:lnTo>
                    <a:lnTo>
                      <a:pt x="1992" y="8362"/>
                    </a:lnTo>
                    <a:lnTo>
                      <a:pt x="2008" y="8368"/>
                    </a:lnTo>
                    <a:lnTo>
                      <a:pt x="2024" y="8374"/>
                    </a:lnTo>
                    <a:lnTo>
                      <a:pt x="2040" y="8380"/>
                    </a:lnTo>
                    <a:lnTo>
                      <a:pt x="2056" y="8384"/>
                    </a:lnTo>
                    <a:lnTo>
                      <a:pt x="2073" y="8388"/>
                    </a:lnTo>
                    <a:lnTo>
                      <a:pt x="2089" y="8392"/>
                    </a:lnTo>
                    <a:lnTo>
                      <a:pt x="2106" y="8395"/>
                    </a:lnTo>
                    <a:lnTo>
                      <a:pt x="2123" y="8397"/>
                    </a:lnTo>
                    <a:lnTo>
                      <a:pt x="2140" y="8399"/>
                    </a:lnTo>
                    <a:lnTo>
                      <a:pt x="2157" y="8400"/>
                    </a:lnTo>
                    <a:lnTo>
                      <a:pt x="2176" y="8400"/>
                    </a:lnTo>
                    <a:lnTo>
                      <a:pt x="7824" y="8400"/>
                    </a:lnTo>
                    <a:lnTo>
                      <a:pt x="7843" y="8400"/>
                    </a:lnTo>
                    <a:lnTo>
                      <a:pt x="7860" y="8399"/>
                    </a:lnTo>
                    <a:lnTo>
                      <a:pt x="7877" y="8397"/>
                    </a:lnTo>
                    <a:lnTo>
                      <a:pt x="7894" y="8395"/>
                    </a:lnTo>
                    <a:lnTo>
                      <a:pt x="7911" y="8392"/>
                    </a:lnTo>
                    <a:lnTo>
                      <a:pt x="7927" y="8388"/>
                    </a:lnTo>
                    <a:lnTo>
                      <a:pt x="7944" y="8384"/>
                    </a:lnTo>
                    <a:lnTo>
                      <a:pt x="7960" y="8380"/>
                    </a:lnTo>
                    <a:lnTo>
                      <a:pt x="7976" y="8374"/>
                    </a:lnTo>
                    <a:lnTo>
                      <a:pt x="7992" y="8368"/>
                    </a:lnTo>
                    <a:lnTo>
                      <a:pt x="8008" y="8362"/>
                    </a:lnTo>
                    <a:lnTo>
                      <a:pt x="8023" y="8355"/>
                    </a:lnTo>
                    <a:lnTo>
                      <a:pt x="8039" y="8347"/>
                    </a:lnTo>
                    <a:lnTo>
                      <a:pt x="8054" y="8339"/>
                    </a:lnTo>
                    <a:lnTo>
                      <a:pt x="8068" y="8330"/>
                    </a:lnTo>
                    <a:lnTo>
                      <a:pt x="8083" y="8320"/>
                    </a:lnTo>
                    <a:lnTo>
                      <a:pt x="8097" y="8310"/>
                    </a:lnTo>
                    <a:lnTo>
                      <a:pt x="8111" y="8300"/>
                    </a:lnTo>
                    <a:lnTo>
                      <a:pt x="8124" y="8289"/>
                    </a:lnTo>
                    <a:lnTo>
                      <a:pt x="8137" y="8277"/>
                    </a:lnTo>
                    <a:lnTo>
                      <a:pt x="8149" y="8266"/>
                    </a:lnTo>
                    <a:lnTo>
                      <a:pt x="8161" y="8253"/>
                    </a:lnTo>
                    <a:lnTo>
                      <a:pt x="8172" y="8241"/>
                    </a:lnTo>
                    <a:lnTo>
                      <a:pt x="8183" y="8228"/>
                    </a:lnTo>
                    <a:lnTo>
                      <a:pt x="8194" y="8214"/>
                    </a:lnTo>
                    <a:lnTo>
                      <a:pt x="8204" y="8200"/>
                    </a:lnTo>
                    <a:lnTo>
                      <a:pt x="8213" y="8186"/>
                    </a:lnTo>
                    <a:lnTo>
                      <a:pt x="8221" y="8172"/>
                    </a:lnTo>
                    <a:lnTo>
                      <a:pt x="8229" y="8157"/>
                    </a:lnTo>
                    <a:lnTo>
                      <a:pt x="8237" y="8142"/>
                    </a:lnTo>
                    <a:lnTo>
                      <a:pt x="8244" y="8126"/>
                    </a:lnTo>
                    <a:lnTo>
                      <a:pt x="8251" y="8111"/>
                    </a:lnTo>
                    <a:lnTo>
                      <a:pt x="8257" y="8095"/>
                    </a:lnTo>
                    <a:lnTo>
                      <a:pt x="8262" y="8079"/>
                    </a:lnTo>
                    <a:lnTo>
                      <a:pt x="8267" y="8062"/>
                    </a:lnTo>
                    <a:lnTo>
                      <a:pt x="8271" y="8046"/>
                    </a:lnTo>
                    <a:lnTo>
                      <a:pt x="8274" y="8029"/>
                    </a:lnTo>
                    <a:lnTo>
                      <a:pt x="8277" y="8012"/>
                    </a:lnTo>
                    <a:lnTo>
                      <a:pt x="8279" y="7996"/>
                    </a:lnTo>
                    <a:lnTo>
                      <a:pt x="8281" y="7978"/>
                    </a:lnTo>
                    <a:lnTo>
                      <a:pt x="8282" y="7961"/>
                    </a:lnTo>
                    <a:lnTo>
                      <a:pt x="8282" y="7942"/>
                    </a:lnTo>
                    <a:close/>
                    <a:moveTo>
                      <a:pt x="4379" y="4869"/>
                    </a:moveTo>
                    <a:lnTo>
                      <a:pt x="4388" y="4869"/>
                    </a:lnTo>
                    <a:lnTo>
                      <a:pt x="4397" y="4868"/>
                    </a:lnTo>
                    <a:lnTo>
                      <a:pt x="4406" y="4868"/>
                    </a:lnTo>
                    <a:lnTo>
                      <a:pt x="4411" y="4868"/>
                    </a:lnTo>
                    <a:lnTo>
                      <a:pt x="5589" y="4868"/>
                    </a:lnTo>
                    <a:lnTo>
                      <a:pt x="5594" y="4868"/>
                    </a:lnTo>
                    <a:lnTo>
                      <a:pt x="5603" y="4868"/>
                    </a:lnTo>
                    <a:lnTo>
                      <a:pt x="5612" y="4869"/>
                    </a:lnTo>
                    <a:lnTo>
                      <a:pt x="5621" y="4869"/>
                    </a:lnTo>
                    <a:lnTo>
                      <a:pt x="5630" y="4870"/>
                    </a:lnTo>
                    <a:lnTo>
                      <a:pt x="5639" y="4871"/>
                    </a:lnTo>
                    <a:lnTo>
                      <a:pt x="5648" y="4872"/>
                    </a:lnTo>
                    <a:lnTo>
                      <a:pt x="5657" y="4873"/>
                    </a:lnTo>
                    <a:lnTo>
                      <a:pt x="5666" y="4874"/>
                    </a:lnTo>
                    <a:lnTo>
                      <a:pt x="5675" y="4876"/>
                    </a:lnTo>
                    <a:lnTo>
                      <a:pt x="5684" y="4877"/>
                    </a:lnTo>
                    <a:lnTo>
                      <a:pt x="5692" y="4879"/>
                    </a:lnTo>
                    <a:lnTo>
                      <a:pt x="5701" y="4881"/>
                    </a:lnTo>
                    <a:lnTo>
                      <a:pt x="5710" y="4883"/>
                    </a:lnTo>
                    <a:lnTo>
                      <a:pt x="5718" y="4886"/>
                    </a:lnTo>
                    <a:lnTo>
                      <a:pt x="5727" y="4888"/>
                    </a:lnTo>
                    <a:lnTo>
                      <a:pt x="5736" y="4891"/>
                    </a:lnTo>
                    <a:lnTo>
                      <a:pt x="5744" y="4893"/>
                    </a:lnTo>
                    <a:lnTo>
                      <a:pt x="5752" y="4896"/>
                    </a:lnTo>
                    <a:lnTo>
                      <a:pt x="5761" y="4899"/>
                    </a:lnTo>
                    <a:lnTo>
                      <a:pt x="5769" y="4903"/>
                    </a:lnTo>
                    <a:lnTo>
                      <a:pt x="5777" y="4906"/>
                    </a:lnTo>
                    <a:lnTo>
                      <a:pt x="5786" y="4910"/>
                    </a:lnTo>
                    <a:lnTo>
                      <a:pt x="5794" y="4913"/>
                    </a:lnTo>
                    <a:lnTo>
                      <a:pt x="5802" y="4917"/>
                    </a:lnTo>
                    <a:lnTo>
                      <a:pt x="5810" y="4921"/>
                    </a:lnTo>
                    <a:lnTo>
                      <a:pt x="5818" y="4925"/>
                    </a:lnTo>
                    <a:lnTo>
                      <a:pt x="5826" y="4930"/>
                    </a:lnTo>
                    <a:lnTo>
                      <a:pt x="5836" y="4935"/>
                    </a:lnTo>
                    <a:lnTo>
                      <a:pt x="5844" y="4940"/>
                    </a:lnTo>
                    <a:lnTo>
                      <a:pt x="5851" y="4945"/>
                    </a:lnTo>
                    <a:lnTo>
                      <a:pt x="5859" y="4950"/>
                    </a:lnTo>
                    <a:lnTo>
                      <a:pt x="5866" y="4955"/>
                    </a:lnTo>
                    <a:lnTo>
                      <a:pt x="5873" y="4960"/>
                    </a:lnTo>
                    <a:lnTo>
                      <a:pt x="5881" y="4966"/>
                    </a:lnTo>
                    <a:lnTo>
                      <a:pt x="5888" y="4971"/>
                    </a:lnTo>
                    <a:lnTo>
                      <a:pt x="5895" y="4977"/>
                    </a:lnTo>
                    <a:lnTo>
                      <a:pt x="5902" y="4982"/>
                    </a:lnTo>
                    <a:lnTo>
                      <a:pt x="5908" y="4988"/>
                    </a:lnTo>
                    <a:lnTo>
                      <a:pt x="5915" y="4994"/>
                    </a:lnTo>
                    <a:lnTo>
                      <a:pt x="5922" y="5000"/>
                    </a:lnTo>
                    <a:lnTo>
                      <a:pt x="5928" y="5006"/>
                    </a:lnTo>
                    <a:lnTo>
                      <a:pt x="5934" y="5012"/>
                    </a:lnTo>
                    <a:lnTo>
                      <a:pt x="5940" y="5019"/>
                    </a:lnTo>
                    <a:lnTo>
                      <a:pt x="5946" y="5025"/>
                    </a:lnTo>
                    <a:lnTo>
                      <a:pt x="5952" y="5032"/>
                    </a:lnTo>
                    <a:lnTo>
                      <a:pt x="5958" y="5038"/>
                    </a:lnTo>
                    <a:lnTo>
                      <a:pt x="5964" y="5045"/>
                    </a:lnTo>
                    <a:lnTo>
                      <a:pt x="5970" y="5052"/>
                    </a:lnTo>
                    <a:lnTo>
                      <a:pt x="5975" y="5059"/>
                    </a:lnTo>
                    <a:lnTo>
                      <a:pt x="5980" y="5066"/>
                    </a:lnTo>
                    <a:lnTo>
                      <a:pt x="5985" y="5073"/>
                    </a:lnTo>
                    <a:lnTo>
                      <a:pt x="5991" y="5080"/>
                    </a:lnTo>
                    <a:lnTo>
                      <a:pt x="5996" y="5088"/>
                    </a:lnTo>
                    <a:lnTo>
                      <a:pt x="6000" y="5095"/>
                    </a:lnTo>
                    <a:lnTo>
                      <a:pt x="6005" y="5103"/>
                    </a:lnTo>
                    <a:lnTo>
                      <a:pt x="6014" y="5118"/>
                    </a:lnTo>
                    <a:lnTo>
                      <a:pt x="6018" y="5125"/>
                    </a:lnTo>
                    <a:lnTo>
                      <a:pt x="6022" y="5133"/>
                    </a:lnTo>
                    <a:lnTo>
                      <a:pt x="6026" y="5141"/>
                    </a:lnTo>
                    <a:lnTo>
                      <a:pt x="6029" y="5149"/>
                    </a:lnTo>
                    <a:lnTo>
                      <a:pt x="6033" y="5157"/>
                    </a:lnTo>
                    <a:lnTo>
                      <a:pt x="6037" y="5165"/>
                    </a:lnTo>
                    <a:lnTo>
                      <a:pt x="6040" y="5174"/>
                    </a:lnTo>
                    <a:lnTo>
                      <a:pt x="6043" y="5182"/>
                    </a:lnTo>
                    <a:lnTo>
                      <a:pt x="6046" y="5190"/>
                    </a:lnTo>
                    <a:lnTo>
                      <a:pt x="6049" y="5199"/>
                    </a:lnTo>
                    <a:lnTo>
                      <a:pt x="6052" y="5207"/>
                    </a:lnTo>
                    <a:lnTo>
                      <a:pt x="6054" y="5215"/>
                    </a:lnTo>
                    <a:lnTo>
                      <a:pt x="6057" y="5224"/>
                    </a:lnTo>
                    <a:lnTo>
                      <a:pt x="6059" y="5233"/>
                    </a:lnTo>
                    <a:lnTo>
                      <a:pt x="6061" y="5241"/>
                    </a:lnTo>
                    <a:lnTo>
                      <a:pt x="6063" y="5250"/>
                    </a:lnTo>
                    <a:lnTo>
                      <a:pt x="6065" y="5259"/>
                    </a:lnTo>
                    <a:lnTo>
                      <a:pt x="6066" y="5268"/>
                    </a:lnTo>
                    <a:lnTo>
                      <a:pt x="6068" y="5276"/>
                    </a:lnTo>
                    <a:lnTo>
                      <a:pt x="6069" y="5285"/>
                    </a:lnTo>
                    <a:lnTo>
                      <a:pt x="6070" y="5294"/>
                    </a:lnTo>
                    <a:lnTo>
                      <a:pt x="6071" y="5303"/>
                    </a:lnTo>
                    <a:lnTo>
                      <a:pt x="6072" y="5312"/>
                    </a:lnTo>
                    <a:lnTo>
                      <a:pt x="6073" y="5321"/>
                    </a:lnTo>
                    <a:lnTo>
                      <a:pt x="6073" y="5330"/>
                    </a:lnTo>
                    <a:lnTo>
                      <a:pt x="6074" y="5339"/>
                    </a:lnTo>
                    <a:lnTo>
                      <a:pt x="6074" y="5348"/>
                    </a:lnTo>
                    <a:lnTo>
                      <a:pt x="6074" y="5353"/>
                    </a:lnTo>
                    <a:lnTo>
                      <a:pt x="6074" y="6413"/>
                    </a:lnTo>
                    <a:lnTo>
                      <a:pt x="6074" y="6418"/>
                    </a:lnTo>
                    <a:lnTo>
                      <a:pt x="6074" y="6427"/>
                    </a:lnTo>
                    <a:lnTo>
                      <a:pt x="6073" y="6436"/>
                    </a:lnTo>
                    <a:lnTo>
                      <a:pt x="6073" y="6445"/>
                    </a:lnTo>
                    <a:lnTo>
                      <a:pt x="6072" y="6454"/>
                    </a:lnTo>
                    <a:lnTo>
                      <a:pt x="6071" y="6463"/>
                    </a:lnTo>
                    <a:lnTo>
                      <a:pt x="6070" y="6472"/>
                    </a:lnTo>
                    <a:lnTo>
                      <a:pt x="6069" y="6481"/>
                    </a:lnTo>
                    <a:lnTo>
                      <a:pt x="6068" y="6490"/>
                    </a:lnTo>
                    <a:lnTo>
                      <a:pt x="6066" y="6498"/>
                    </a:lnTo>
                    <a:lnTo>
                      <a:pt x="6065" y="6507"/>
                    </a:lnTo>
                    <a:lnTo>
                      <a:pt x="6063" y="6516"/>
                    </a:lnTo>
                    <a:lnTo>
                      <a:pt x="6061" y="6525"/>
                    </a:lnTo>
                    <a:lnTo>
                      <a:pt x="6059" y="6533"/>
                    </a:lnTo>
                    <a:lnTo>
                      <a:pt x="6057" y="6542"/>
                    </a:lnTo>
                    <a:lnTo>
                      <a:pt x="6054" y="6551"/>
                    </a:lnTo>
                    <a:lnTo>
                      <a:pt x="6052" y="6559"/>
                    </a:lnTo>
                    <a:lnTo>
                      <a:pt x="6049" y="6567"/>
                    </a:lnTo>
                    <a:lnTo>
                      <a:pt x="6046" y="6576"/>
                    </a:lnTo>
                    <a:lnTo>
                      <a:pt x="6043" y="6584"/>
                    </a:lnTo>
                    <a:lnTo>
                      <a:pt x="6040" y="6592"/>
                    </a:lnTo>
                    <a:lnTo>
                      <a:pt x="6037" y="6601"/>
                    </a:lnTo>
                    <a:lnTo>
                      <a:pt x="6033" y="6609"/>
                    </a:lnTo>
                    <a:lnTo>
                      <a:pt x="6029" y="6617"/>
                    </a:lnTo>
                    <a:lnTo>
                      <a:pt x="6026" y="6625"/>
                    </a:lnTo>
                    <a:lnTo>
                      <a:pt x="6022" y="6633"/>
                    </a:lnTo>
                    <a:lnTo>
                      <a:pt x="6018" y="6641"/>
                    </a:lnTo>
                    <a:lnTo>
                      <a:pt x="6014" y="6648"/>
                    </a:lnTo>
                    <a:lnTo>
                      <a:pt x="6005" y="6663"/>
                    </a:lnTo>
                    <a:lnTo>
                      <a:pt x="6000" y="6671"/>
                    </a:lnTo>
                    <a:lnTo>
                      <a:pt x="5996" y="6678"/>
                    </a:lnTo>
                    <a:lnTo>
                      <a:pt x="5991" y="6686"/>
                    </a:lnTo>
                    <a:lnTo>
                      <a:pt x="5985" y="6693"/>
                    </a:lnTo>
                    <a:lnTo>
                      <a:pt x="5980" y="6700"/>
                    </a:lnTo>
                    <a:lnTo>
                      <a:pt x="5975" y="6707"/>
                    </a:lnTo>
                    <a:lnTo>
                      <a:pt x="5970" y="6714"/>
                    </a:lnTo>
                    <a:lnTo>
                      <a:pt x="5964" y="6721"/>
                    </a:lnTo>
                    <a:lnTo>
                      <a:pt x="5958" y="6728"/>
                    </a:lnTo>
                    <a:lnTo>
                      <a:pt x="5952" y="6734"/>
                    </a:lnTo>
                    <a:lnTo>
                      <a:pt x="5946" y="6741"/>
                    </a:lnTo>
                    <a:lnTo>
                      <a:pt x="5940" y="6747"/>
                    </a:lnTo>
                    <a:lnTo>
                      <a:pt x="5934" y="6754"/>
                    </a:lnTo>
                    <a:lnTo>
                      <a:pt x="5928" y="6760"/>
                    </a:lnTo>
                    <a:lnTo>
                      <a:pt x="5922" y="6766"/>
                    </a:lnTo>
                    <a:lnTo>
                      <a:pt x="5915" y="6772"/>
                    </a:lnTo>
                    <a:lnTo>
                      <a:pt x="5908" y="6778"/>
                    </a:lnTo>
                    <a:lnTo>
                      <a:pt x="5902" y="6784"/>
                    </a:lnTo>
                    <a:lnTo>
                      <a:pt x="5895" y="6789"/>
                    </a:lnTo>
                    <a:lnTo>
                      <a:pt x="5888" y="6795"/>
                    </a:lnTo>
                    <a:lnTo>
                      <a:pt x="5881" y="6800"/>
                    </a:lnTo>
                    <a:lnTo>
                      <a:pt x="5873" y="6806"/>
                    </a:lnTo>
                    <a:lnTo>
                      <a:pt x="5866" y="6811"/>
                    </a:lnTo>
                    <a:lnTo>
                      <a:pt x="5859" y="6816"/>
                    </a:lnTo>
                    <a:lnTo>
                      <a:pt x="5851" y="6821"/>
                    </a:lnTo>
                    <a:lnTo>
                      <a:pt x="5844" y="6826"/>
                    </a:lnTo>
                    <a:lnTo>
                      <a:pt x="5836" y="6831"/>
                    </a:lnTo>
                    <a:lnTo>
                      <a:pt x="5830" y="6834"/>
                    </a:lnTo>
                    <a:lnTo>
                      <a:pt x="5822" y="6838"/>
                    </a:lnTo>
                    <a:lnTo>
                      <a:pt x="5813" y="6844"/>
                    </a:lnTo>
                    <a:lnTo>
                      <a:pt x="5805" y="6848"/>
                    </a:lnTo>
                    <a:lnTo>
                      <a:pt x="5796" y="6852"/>
                    </a:lnTo>
                    <a:lnTo>
                      <a:pt x="5788" y="6856"/>
                    </a:lnTo>
                    <a:lnTo>
                      <a:pt x="5778" y="6860"/>
                    </a:lnTo>
                    <a:lnTo>
                      <a:pt x="5770" y="6863"/>
                    </a:lnTo>
                    <a:lnTo>
                      <a:pt x="5761" y="6867"/>
                    </a:lnTo>
                    <a:lnTo>
                      <a:pt x="5753" y="6870"/>
                    </a:lnTo>
                    <a:lnTo>
                      <a:pt x="5743" y="6873"/>
                    </a:lnTo>
                    <a:lnTo>
                      <a:pt x="5735" y="6876"/>
                    </a:lnTo>
                    <a:lnTo>
                      <a:pt x="5726" y="6879"/>
                    </a:lnTo>
                    <a:lnTo>
                      <a:pt x="5717" y="6881"/>
                    </a:lnTo>
                    <a:lnTo>
                      <a:pt x="5708" y="6884"/>
                    </a:lnTo>
                    <a:lnTo>
                      <a:pt x="5699" y="6886"/>
                    </a:lnTo>
                    <a:lnTo>
                      <a:pt x="5690" y="6888"/>
                    </a:lnTo>
                    <a:lnTo>
                      <a:pt x="5682" y="6889"/>
                    </a:lnTo>
                    <a:lnTo>
                      <a:pt x="5673" y="6891"/>
                    </a:lnTo>
                    <a:lnTo>
                      <a:pt x="5664" y="6892"/>
                    </a:lnTo>
                    <a:lnTo>
                      <a:pt x="5655" y="6894"/>
                    </a:lnTo>
                    <a:lnTo>
                      <a:pt x="5646" y="6895"/>
                    </a:lnTo>
                    <a:lnTo>
                      <a:pt x="5637" y="6896"/>
                    </a:lnTo>
                    <a:lnTo>
                      <a:pt x="5629" y="6896"/>
                    </a:lnTo>
                    <a:lnTo>
                      <a:pt x="5620" y="6897"/>
                    </a:lnTo>
                    <a:lnTo>
                      <a:pt x="5611" y="6898"/>
                    </a:lnTo>
                    <a:lnTo>
                      <a:pt x="5602" y="6898"/>
                    </a:lnTo>
                    <a:lnTo>
                      <a:pt x="5593" y="6898"/>
                    </a:lnTo>
                    <a:lnTo>
                      <a:pt x="5589" y="6898"/>
                    </a:lnTo>
                    <a:lnTo>
                      <a:pt x="4411" y="6898"/>
                    </a:lnTo>
                    <a:lnTo>
                      <a:pt x="4407" y="6898"/>
                    </a:lnTo>
                    <a:lnTo>
                      <a:pt x="4398" y="6898"/>
                    </a:lnTo>
                    <a:lnTo>
                      <a:pt x="4389" y="6898"/>
                    </a:lnTo>
                    <a:lnTo>
                      <a:pt x="4380" y="6897"/>
                    </a:lnTo>
                    <a:lnTo>
                      <a:pt x="4371" y="6896"/>
                    </a:lnTo>
                    <a:lnTo>
                      <a:pt x="4363" y="6896"/>
                    </a:lnTo>
                    <a:lnTo>
                      <a:pt x="4354" y="6895"/>
                    </a:lnTo>
                    <a:lnTo>
                      <a:pt x="4345" y="6894"/>
                    </a:lnTo>
                    <a:lnTo>
                      <a:pt x="4336" y="6892"/>
                    </a:lnTo>
                    <a:lnTo>
                      <a:pt x="4327" y="6891"/>
                    </a:lnTo>
                    <a:lnTo>
                      <a:pt x="4318" y="6889"/>
                    </a:lnTo>
                    <a:lnTo>
                      <a:pt x="4310" y="6888"/>
                    </a:lnTo>
                    <a:lnTo>
                      <a:pt x="4301" y="6886"/>
                    </a:lnTo>
                    <a:lnTo>
                      <a:pt x="4292" y="6884"/>
                    </a:lnTo>
                    <a:lnTo>
                      <a:pt x="4283" y="6881"/>
                    </a:lnTo>
                    <a:lnTo>
                      <a:pt x="4274" y="6879"/>
                    </a:lnTo>
                    <a:lnTo>
                      <a:pt x="4265" y="6876"/>
                    </a:lnTo>
                    <a:lnTo>
                      <a:pt x="4257" y="6873"/>
                    </a:lnTo>
                    <a:lnTo>
                      <a:pt x="4247" y="6870"/>
                    </a:lnTo>
                    <a:lnTo>
                      <a:pt x="4239" y="6867"/>
                    </a:lnTo>
                    <a:lnTo>
                      <a:pt x="4230" y="6863"/>
                    </a:lnTo>
                    <a:lnTo>
                      <a:pt x="4222" y="6860"/>
                    </a:lnTo>
                    <a:lnTo>
                      <a:pt x="4212" y="6856"/>
                    </a:lnTo>
                    <a:lnTo>
                      <a:pt x="4204" y="6852"/>
                    </a:lnTo>
                    <a:lnTo>
                      <a:pt x="4195" y="6848"/>
                    </a:lnTo>
                    <a:lnTo>
                      <a:pt x="4187" y="6844"/>
                    </a:lnTo>
                    <a:lnTo>
                      <a:pt x="4178" y="6838"/>
                    </a:lnTo>
                    <a:lnTo>
                      <a:pt x="4170" y="6834"/>
                    </a:lnTo>
                    <a:lnTo>
                      <a:pt x="4164" y="6831"/>
                    </a:lnTo>
                    <a:lnTo>
                      <a:pt x="4156" y="6826"/>
                    </a:lnTo>
                    <a:lnTo>
                      <a:pt x="4149" y="6821"/>
                    </a:lnTo>
                    <a:lnTo>
                      <a:pt x="4141" y="6816"/>
                    </a:lnTo>
                    <a:lnTo>
                      <a:pt x="4134" y="6811"/>
                    </a:lnTo>
                    <a:lnTo>
                      <a:pt x="4127" y="6806"/>
                    </a:lnTo>
                    <a:lnTo>
                      <a:pt x="4119" y="6800"/>
                    </a:lnTo>
                    <a:lnTo>
                      <a:pt x="4112" y="6795"/>
                    </a:lnTo>
                    <a:lnTo>
                      <a:pt x="4105" y="6789"/>
                    </a:lnTo>
                    <a:lnTo>
                      <a:pt x="4098" y="6784"/>
                    </a:lnTo>
                    <a:lnTo>
                      <a:pt x="4092" y="6778"/>
                    </a:lnTo>
                    <a:lnTo>
                      <a:pt x="4085" y="6772"/>
                    </a:lnTo>
                    <a:lnTo>
                      <a:pt x="4078" y="6766"/>
                    </a:lnTo>
                    <a:lnTo>
                      <a:pt x="4072" y="6760"/>
                    </a:lnTo>
                    <a:lnTo>
                      <a:pt x="4066" y="6754"/>
                    </a:lnTo>
                    <a:lnTo>
                      <a:pt x="4060" y="6747"/>
                    </a:lnTo>
                    <a:lnTo>
                      <a:pt x="4054" y="6741"/>
                    </a:lnTo>
                    <a:lnTo>
                      <a:pt x="4048" y="6734"/>
                    </a:lnTo>
                    <a:lnTo>
                      <a:pt x="4042" y="6728"/>
                    </a:lnTo>
                    <a:lnTo>
                      <a:pt x="4036" y="6721"/>
                    </a:lnTo>
                    <a:lnTo>
                      <a:pt x="4030" y="6714"/>
                    </a:lnTo>
                    <a:lnTo>
                      <a:pt x="4025" y="6707"/>
                    </a:lnTo>
                    <a:lnTo>
                      <a:pt x="4020" y="6700"/>
                    </a:lnTo>
                    <a:lnTo>
                      <a:pt x="4015" y="6693"/>
                    </a:lnTo>
                    <a:lnTo>
                      <a:pt x="4009" y="6686"/>
                    </a:lnTo>
                    <a:lnTo>
                      <a:pt x="4004" y="6678"/>
                    </a:lnTo>
                    <a:lnTo>
                      <a:pt x="4000" y="6671"/>
                    </a:lnTo>
                    <a:lnTo>
                      <a:pt x="3995" y="6663"/>
                    </a:lnTo>
                    <a:lnTo>
                      <a:pt x="3986" y="6648"/>
                    </a:lnTo>
                    <a:lnTo>
                      <a:pt x="3982" y="6641"/>
                    </a:lnTo>
                    <a:lnTo>
                      <a:pt x="3978" y="6633"/>
                    </a:lnTo>
                    <a:lnTo>
                      <a:pt x="3974" y="6625"/>
                    </a:lnTo>
                    <a:lnTo>
                      <a:pt x="3971" y="6617"/>
                    </a:lnTo>
                    <a:lnTo>
                      <a:pt x="3967" y="6609"/>
                    </a:lnTo>
                    <a:lnTo>
                      <a:pt x="3963" y="6601"/>
                    </a:lnTo>
                    <a:lnTo>
                      <a:pt x="3960" y="6592"/>
                    </a:lnTo>
                    <a:lnTo>
                      <a:pt x="3957" y="6584"/>
                    </a:lnTo>
                    <a:lnTo>
                      <a:pt x="3954" y="6576"/>
                    </a:lnTo>
                    <a:lnTo>
                      <a:pt x="3951" y="6567"/>
                    </a:lnTo>
                    <a:lnTo>
                      <a:pt x="3948" y="6559"/>
                    </a:lnTo>
                    <a:lnTo>
                      <a:pt x="3946" y="6551"/>
                    </a:lnTo>
                    <a:lnTo>
                      <a:pt x="3943" y="6542"/>
                    </a:lnTo>
                    <a:lnTo>
                      <a:pt x="3941" y="6533"/>
                    </a:lnTo>
                    <a:lnTo>
                      <a:pt x="3939" y="6525"/>
                    </a:lnTo>
                    <a:lnTo>
                      <a:pt x="3937" y="6516"/>
                    </a:lnTo>
                    <a:lnTo>
                      <a:pt x="3935" y="6507"/>
                    </a:lnTo>
                    <a:lnTo>
                      <a:pt x="3934" y="6498"/>
                    </a:lnTo>
                    <a:lnTo>
                      <a:pt x="3932" y="6490"/>
                    </a:lnTo>
                    <a:lnTo>
                      <a:pt x="3931" y="6481"/>
                    </a:lnTo>
                    <a:lnTo>
                      <a:pt x="3930" y="6472"/>
                    </a:lnTo>
                    <a:lnTo>
                      <a:pt x="3929" y="6463"/>
                    </a:lnTo>
                    <a:lnTo>
                      <a:pt x="3928" y="6454"/>
                    </a:lnTo>
                    <a:lnTo>
                      <a:pt x="3927" y="6445"/>
                    </a:lnTo>
                    <a:lnTo>
                      <a:pt x="3927" y="6436"/>
                    </a:lnTo>
                    <a:lnTo>
                      <a:pt x="3926" y="6427"/>
                    </a:lnTo>
                    <a:lnTo>
                      <a:pt x="3926" y="6418"/>
                    </a:lnTo>
                    <a:lnTo>
                      <a:pt x="3926" y="6413"/>
                    </a:lnTo>
                    <a:lnTo>
                      <a:pt x="3926" y="5353"/>
                    </a:lnTo>
                    <a:lnTo>
                      <a:pt x="3926" y="5348"/>
                    </a:lnTo>
                    <a:lnTo>
                      <a:pt x="3926" y="5339"/>
                    </a:lnTo>
                    <a:lnTo>
                      <a:pt x="3927" y="5330"/>
                    </a:lnTo>
                    <a:lnTo>
                      <a:pt x="3927" y="5321"/>
                    </a:lnTo>
                    <a:lnTo>
                      <a:pt x="3928" y="5312"/>
                    </a:lnTo>
                    <a:lnTo>
                      <a:pt x="3929" y="5303"/>
                    </a:lnTo>
                    <a:lnTo>
                      <a:pt x="3930" y="5294"/>
                    </a:lnTo>
                    <a:lnTo>
                      <a:pt x="3931" y="5285"/>
                    </a:lnTo>
                    <a:lnTo>
                      <a:pt x="3932" y="5276"/>
                    </a:lnTo>
                    <a:lnTo>
                      <a:pt x="3934" y="5268"/>
                    </a:lnTo>
                    <a:lnTo>
                      <a:pt x="3935" y="5259"/>
                    </a:lnTo>
                    <a:lnTo>
                      <a:pt x="3937" y="5250"/>
                    </a:lnTo>
                    <a:lnTo>
                      <a:pt x="3939" y="5241"/>
                    </a:lnTo>
                    <a:lnTo>
                      <a:pt x="3941" y="5233"/>
                    </a:lnTo>
                    <a:lnTo>
                      <a:pt x="3943" y="5224"/>
                    </a:lnTo>
                    <a:lnTo>
                      <a:pt x="3946" y="5215"/>
                    </a:lnTo>
                    <a:lnTo>
                      <a:pt x="3948" y="5207"/>
                    </a:lnTo>
                    <a:lnTo>
                      <a:pt x="3951" y="5199"/>
                    </a:lnTo>
                    <a:lnTo>
                      <a:pt x="3954" y="5190"/>
                    </a:lnTo>
                    <a:lnTo>
                      <a:pt x="3957" y="5182"/>
                    </a:lnTo>
                    <a:lnTo>
                      <a:pt x="3960" y="5174"/>
                    </a:lnTo>
                    <a:lnTo>
                      <a:pt x="3963" y="5165"/>
                    </a:lnTo>
                    <a:lnTo>
                      <a:pt x="3967" y="5157"/>
                    </a:lnTo>
                    <a:lnTo>
                      <a:pt x="3971" y="5149"/>
                    </a:lnTo>
                    <a:lnTo>
                      <a:pt x="3974" y="5141"/>
                    </a:lnTo>
                    <a:lnTo>
                      <a:pt x="3978" y="5133"/>
                    </a:lnTo>
                    <a:lnTo>
                      <a:pt x="3982" y="5125"/>
                    </a:lnTo>
                    <a:lnTo>
                      <a:pt x="3986" y="5118"/>
                    </a:lnTo>
                    <a:lnTo>
                      <a:pt x="3995" y="5103"/>
                    </a:lnTo>
                    <a:lnTo>
                      <a:pt x="4000" y="5095"/>
                    </a:lnTo>
                    <a:lnTo>
                      <a:pt x="4004" y="5088"/>
                    </a:lnTo>
                    <a:lnTo>
                      <a:pt x="4009" y="5080"/>
                    </a:lnTo>
                    <a:lnTo>
                      <a:pt x="4015" y="5073"/>
                    </a:lnTo>
                    <a:lnTo>
                      <a:pt x="4020" y="5066"/>
                    </a:lnTo>
                    <a:lnTo>
                      <a:pt x="4025" y="5059"/>
                    </a:lnTo>
                    <a:lnTo>
                      <a:pt x="4030" y="5052"/>
                    </a:lnTo>
                    <a:lnTo>
                      <a:pt x="4036" y="5045"/>
                    </a:lnTo>
                    <a:lnTo>
                      <a:pt x="4042" y="5038"/>
                    </a:lnTo>
                    <a:lnTo>
                      <a:pt x="4048" y="5032"/>
                    </a:lnTo>
                    <a:lnTo>
                      <a:pt x="4054" y="5025"/>
                    </a:lnTo>
                    <a:lnTo>
                      <a:pt x="4060" y="5019"/>
                    </a:lnTo>
                    <a:lnTo>
                      <a:pt x="4066" y="5012"/>
                    </a:lnTo>
                    <a:lnTo>
                      <a:pt x="4072" y="5006"/>
                    </a:lnTo>
                    <a:lnTo>
                      <a:pt x="4078" y="5000"/>
                    </a:lnTo>
                    <a:lnTo>
                      <a:pt x="4085" y="4994"/>
                    </a:lnTo>
                    <a:lnTo>
                      <a:pt x="4092" y="4988"/>
                    </a:lnTo>
                    <a:lnTo>
                      <a:pt x="4098" y="4982"/>
                    </a:lnTo>
                    <a:lnTo>
                      <a:pt x="4105" y="4977"/>
                    </a:lnTo>
                    <a:lnTo>
                      <a:pt x="4112" y="4971"/>
                    </a:lnTo>
                    <a:lnTo>
                      <a:pt x="4119" y="4966"/>
                    </a:lnTo>
                    <a:lnTo>
                      <a:pt x="4127" y="4960"/>
                    </a:lnTo>
                    <a:lnTo>
                      <a:pt x="4134" y="4955"/>
                    </a:lnTo>
                    <a:lnTo>
                      <a:pt x="4141" y="4950"/>
                    </a:lnTo>
                    <a:lnTo>
                      <a:pt x="4149" y="4945"/>
                    </a:lnTo>
                    <a:lnTo>
                      <a:pt x="4156" y="4940"/>
                    </a:lnTo>
                    <a:lnTo>
                      <a:pt x="4164" y="4935"/>
                    </a:lnTo>
                    <a:lnTo>
                      <a:pt x="4174" y="4930"/>
                    </a:lnTo>
                    <a:lnTo>
                      <a:pt x="4182" y="4925"/>
                    </a:lnTo>
                    <a:lnTo>
                      <a:pt x="4190" y="4921"/>
                    </a:lnTo>
                    <a:lnTo>
                      <a:pt x="4198" y="4917"/>
                    </a:lnTo>
                    <a:lnTo>
                      <a:pt x="4206" y="4913"/>
                    </a:lnTo>
                    <a:lnTo>
                      <a:pt x="4214" y="4910"/>
                    </a:lnTo>
                    <a:lnTo>
                      <a:pt x="4223" y="4906"/>
                    </a:lnTo>
                    <a:lnTo>
                      <a:pt x="4231" y="4903"/>
                    </a:lnTo>
                    <a:lnTo>
                      <a:pt x="4239" y="4899"/>
                    </a:lnTo>
                    <a:lnTo>
                      <a:pt x="4248" y="4896"/>
                    </a:lnTo>
                    <a:lnTo>
                      <a:pt x="4256" y="4893"/>
                    </a:lnTo>
                    <a:lnTo>
                      <a:pt x="4264" y="4891"/>
                    </a:lnTo>
                    <a:lnTo>
                      <a:pt x="4273" y="4888"/>
                    </a:lnTo>
                    <a:lnTo>
                      <a:pt x="4282" y="4886"/>
                    </a:lnTo>
                    <a:lnTo>
                      <a:pt x="4290" y="4883"/>
                    </a:lnTo>
                    <a:lnTo>
                      <a:pt x="4299" y="4881"/>
                    </a:lnTo>
                    <a:lnTo>
                      <a:pt x="4308" y="4879"/>
                    </a:lnTo>
                    <a:lnTo>
                      <a:pt x="4316" y="4877"/>
                    </a:lnTo>
                    <a:lnTo>
                      <a:pt x="4325" y="4876"/>
                    </a:lnTo>
                    <a:lnTo>
                      <a:pt x="4334" y="4874"/>
                    </a:lnTo>
                    <a:lnTo>
                      <a:pt x="4343" y="4873"/>
                    </a:lnTo>
                    <a:lnTo>
                      <a:pt x="4352" y="4872"/>
                    </a:lnTo>
                    <a:lnTo>
                      <a:pt x="4361" y="4871"/>
                    </a:lnTo>
                    <a:lnTo>
                      <a:pt x="4370" y="4870"/>
                    </a:lnTo>
                    <a:lnTo>
                      <a:pt x="4379" y="4869"/>
                    </a:lnTo>
                    <a:close/>
                    <a:moveTo>
                      <a:pt x="4426" y="6398"/>
                    </a:moveTo>
                    <a:lnTo>
                      <a:pt x="5574" y="6398"/>
                    </a:lnTo>
                    <a:lnTo>
                      <a:pt x="5574" y="5368"/>
                    </a:lnTo>
                    <a:lnTo>
                      <a:pt x="4426" y="5368"/>
                    </a:lnTo>
                    <a:lnTo>
                      <a:pt x="4426" y="6398"/>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72" name="Group 271">
            <a:extLst>
              <a:ext uri="{FF2B5EF4-FFF2-40B4-BE49-F238E27FC236}">
                <a16:creationId xmlns:a16="http://schemas.microsoft.com/office/drawing/2014/main" id="{ADC68307-AB05-433A-9A68-4813F5E7EF8B}"/>
              </a:ext>
            </a:extLst>
          </p:cNvPr>
          <p:cNvGrpSpPr/>
          <p:nvPr/>
        </p:nvGrpSpPr>
        <p:grpSpPr>
          <a:xfrm>
            <a:off x="8117711" y="2958686"/>
            <a:ext cx="612000" cy="612952"/>
            <a:chOff x="294968" y="2170177"/>
            <a:chExt cx="612000" cy="612952"/>
          </a:xfrm>
        </p:grpSpPr>
        <p:sp>
          <p:nvSpPr>
            <p:cNvPr id="273" name="Oval 272">
              <a:extLst>
                <a:ext uri="{FF2B5EF4-FFF2-40B4-BE49-F238E27FC236}">
                  <a16:creationId xmlns:a16="http://schemas.microsoft.com/office/drawing/2014/main" id="{6E82E409-FD01-40BD-B8F7-1200D4CA813C}"/>
                </a:ext>
              </a:extLst>
            </p:cNvPr>
            <p:cNvSpPr/>
            <p:nvPr>
              <p:custDataLst>
                <p:tags r:id="rId4"/>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74" name="Group 273">
              <a:extLst>
                <a:ext uri="{FF2B5EF4-FFF2-40B4-BE49-F238E27FC236}">
                  <a16:creationId xmlns:a16="http://schemas.microsoft.com/office/drawing/2014/main" id="{F4BC5BF8-72B0-48D7-B356-BCA074F39566}"/>
                </a:ext>
              </a:extLst>
            </p:cNvPr>
            <p:cNvGrpSpPr/>
            <p:nvPr/>
          </p:nvGrpSpPr>
          <p:grpSpPr>
            <a:xfrm>
              <a:off x="393300" y="2269156"/>
              <a:ext cx="415335" cy="414994"/>
              <a:chOff x="9756372" y="861060"/>
              <a:chExt cx="633600" cy="633600"/>
            </a:xfrm>
          </p:grpSpPr>
          <p:sp>
            <p:nvSpPr>
              <p:cNvPr id="312" name="Google Shape;576;p7"/>
              <p:cNvSpPr/>
              <p:nvPr/>
            </p:nvSpPr>
            <p:spPr>
              <a:xfrm>
                <a:off x="9756372" y="861060"/>
                <a:ext cx="633600" cy="633600"/>
              </a:xfrm>
              <a:custGeom>
                <a:avLst/>
                <a:gdLst/>
                <a:ahLst/>
                <a:cxnLst/>
                <a:rect l="l" t="t" r="r" b="b"/>
                <a:pathLst>
                  <a:path w="10000" h="10000" extrusionOk="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13" name="Google Shape;577;p7"/>
              <p:cNvSpPr/>
              <p:nvPr/>
            </p:nvSpPr>
            <p:spPr>
              <a:xfrm>
                <a:off x="9756372" y="861060"/>
                <a:ext cx="633600" cy="633600"/>
              </a:xfrm>
              <a:custGeom>
                <a:avLst/>
                <a:gdLst/>
                <a:ahLst/>
                <a:cxnLst/>
                <a:rect l="l" t="t" r="r" b="b"/>
                <a:pathLst>
                  <a:path w="10000" h="10000" extrusionOk="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77" name="Group 276">
            <a:extLst>
              <a:ext uri="{FF2B5EF4-FFF2-40B4-BE49-F238E27FC236}">
                <a16:creationId xmlns:a16="http://schemas.microsoft.com/office/drawing/2014/main" id="{661260FA-54E8-4C24-A780-0ECF3DD6D67F}"/>
              </a:ext>
            </a:extLst>
          </p:cNvPr>
          <p:cNvGrpSpPr/>
          <p:nvPr/>
        </p:nvGrpSpPr>
        <p:grpSpPr>
          <a:xfrm>
            <a:off x="8117711" y="4535704"/>
            <a:ext cx="612000" cy="612952"/>
            <a:chOff x="294968" y="2170177"/>
            <a:chExt cx="612000" cy="612952"/>
          </a:xfrm>
        </p:grpSpPr>
        <p:sp>
          <p:nvSpPr>
            <p:cNvPr id="278" name="Oval 277">
              <a:extLst>
                <a:ext uri="{FF2B5EF4-FFF2-40B4-BE49-F238E27FC236}">
                  <a16:creationId xmlns:a16="http://schemas.microsoft.com/office/drawing/2014/main" id="{5C370FD8-8DCB-40DC-9E81-C325EAD9B7CE}"/>
                </a:ext>
              </a:extLst>
            </p:cNvPr>
            <p:cNvSpPr/>
            <p:nvPr>
              <p:custDataLst>
                <p:tags r:id="rId3"/>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79" name="Group 278">
              <a:extLst>
                <a:ext uri="{FF2B5EF4-FFF2-40B4-BE49-F238E27FC236}">
                  <a16:creationId xmlns:a16="http://schemas.microsoft.com/office/drawing/2014/main" id="{57136775-CCFE-4035-B815-06F26710455C}"/>
                </a:ext>
              </a:extLst>
            </p:cNvPr>
            <p:cNvGrpSpPr/>
            <p:nvPr/>
          </p:nvGrpSpPr>
          <p:grpSpPr>
            <a:xfrm>
              <a:off x="393300" y="2269156"/>
              <a:ext cx="415335" cy="414994"/>
              <a:chOff x="697932" y="4459160"/>
              <a:chExt cx="633600" cy="633600"/>
            </a:xfrm>
          </p:grpSpPr>
          <p:sp>
            <p:nvSpPr>
              <p:cNvPr id="324"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25"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82" name="Group 281">
            <a:extLst>
              <a:ext uri="{FF2B5EF4-FFF2-40B4-BE49-F238E27FC236}">
                <a16:creationId xmlns:a16="http://schemas.microsoft.com/office/drawing/2014/main" id="{8B534781-4597-435D-AB35-4036C778CF05}"/>
              </a:ext>
            </a:extLst>
          </p:cNvPr>
          <p:cNvGrpSpPr/>
          <p:nvPr/>
        </p:nvGrpSpPr>
        <p:grpSpPr>
          <a:xfrm>
            <a:off x="8117711" y="5324213"/>
            <a:ext cx="612000" cy="612952"/>
            <a:chOff x="294968" y="2170177"/>
            <a:chExt cx="612000" cy="612952"/>
          </a:xfrm>
        </p:grpSpPr>
        <p:sp>
          <p:nvSpPr>
            <p:cNvPr id="283" name="Oval 282">
              <a:extLst>
                <a:ext uri="{FF2B5EF4-FFF2-40B4-BE49-F238E27FC236}">
                  <a16:creationId xmlns:a16="http://schemas.microsoft.com/office/drawing/2014/main" id="{4625673C-9131-41B8-AC1F-93A9FD63A8F7}"/>
                </a:ext>
              </a:extLst>
            </p:cNvPr>
            <p:cNvSpPr/>
            <p:nvPr>
              <p:custDataLst>
                <p:tags r:id="rId2"/>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84" name="Group 283">
              <a:extLst>
                <a:ext uri="{FF2B5EF4-FFF2-40B4-BE49-F238E27FC236}">
                  <a16:creationId xmlns:a16="http://schemas.microsoft.com/office/drawing/2014/main" id="{E16D8606-3C09-4BAC-930D-6F721E28A1EF}"/>
                </a:ext>
              </a:extLst>
            </p:cNvPr>
            <p:cNvGrpSpPr/>
            <p:nvPr/>
          </p:nvGrpSpPr>
          <p:grpSpPr>
            <a:xfrm>
              <a:off x="393300" y="2269156"/>
              <a:ext cx="415335" cy="414994"/>
              <a:chOff x="7491762" y="1760585"/>
              <a:chExt cx="633600" cy="633600"/>
            </a:xfrm>
          </p:grpSpPr>
          <p:sp>
            <p:nvSpPr>
              <p:cNvPr id="330" name="Google Shape;597;p7"/>
              <p:cNvSpPr/>
              <p:nvPr/>
            </p:nvSpPr>
            <p:spPr>
              <a:xfrm>
                <a:off x="7491762" y="1760585"/>
                <a:ext cx="633600" cy="633600"/>
              </a:xfrm>
              <a:custGeom>
                <a:avLst/>
                <a:gdLst/>
                <a:ahLst/>
                <a:cxnLst/>
                <a:rect l="l" t="t" r="r" b="b"/>
                <a:pathLst>
                  <a:path w="10000" h="10000" extrusionOk="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31" name="Google Shape;598;p7"/>
              <p:cNvSpPr/>
              <p:nvPr/>
            </p:nvSpPr>
            <p:spPr>
              <a:xfrm>
                <a:off x="7491762" y="1760585"/>
                <a:ext cx="633600" cy="633600"/>
              </a:xfrm>
              <a:custGeom>
                <a:avLst/>
                <a:gdLst/>
                <a:ahLst/>
                <a:cxnLst/>
                <a:rect l="l" t="t" r="r" b="b"/>
                <a:pathLst>
                  <a:path w="10000" h="10000" extrusionOk="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87" name="Group 286">
            <a:extLst>
              <a:ext uri="{FF2B5EF4-FFF2-40B4-BE49-F238E27FC236}">
                <a16:creationId xmlns:a16="http://schemas.microsoft.com/office/drawing/2014/main" id="{D0153D30-5E44-447A-AEB2-9A314C52220A}"/>
              </a:ext>
            </a:extLst>
          </p:cNvPr>
          <p:cNvGrpSpPr/>
          <p:nvPr/>
        </p:nvGrpSpPr>
        <p:grpSpPr>
          <a:xfrm>
            <a:off x="8117711" y="3747195"/>
            <a:ext cx="612000" cy="612952"/>
            <a:chOff x="294968" y="2170177"/>
            <a:chExt cx="612000" cy="612952"/>
          </a:xfrm>
        </p:grpSpPr>
        <p:sp>
          <p:nvSpPr>
            <p:cNvPr id="288" name="Oval 287">
              <a:extLst>
                <a:ext uri="{FF2B5EF4-FFF2-40B4-BE49-F238E27FC236}">
                  <a16:creationId xmlns:a16="http://schemas.microsoft.com/office/drawing/2014/main" id="{1AF45DF5-9D04-4C32-9257-C5E568C64D25}"/>
                </a:ext>
              </a:extLst>
            </p:cNvPr>
            <p:cNvSpPr/>
            <p:nvPr>
              <p:custDataLst>
                <p:tags r:id="rId1"/>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sz="1200" kern="0" dirty="0">
                <a:solidFill>
                  <a:schemeClr val="bg1">
                    <a:lumMod val="50000"/>
                  </a:schemeClr>
                </a:solidFill>
              </a:endParaRPr>
            </a:p>
          </p:txBody>
        </p:sp>
        <p:grpSp>
          <p:nvGrpSpPr>
            <p:cNvPr id="289" name="Group 288">
              <a:extLst>
                <a:ext uri="{FF2B5EF4-FFF2-40B4-BE49-F238E27FC236}">
                  <a16:creationId xmlns:a16="http://schemas.microsoft.com/office/drawing/2014/main" id="{BCD1FDFF-4770-453D-B5A2-677C128CB5DA}"/>
                </a:ext>
              </a:extLst>
            </p:cNvPr>
            <p:cNvGrpSpPr/>
            <p:nvPr/>
          </p:nvGrpSpPr>
          <p:grpSpPr>
            <a:xfrm>
              <a:off x="393300" y="2269156"/>
              <a:ext cx="415335" cy="414994"/>
              <a:chOff x="5227152" y="2660110"/>
              <a:chExt cx="633600" cy="633600"/>
            </a:xfrm>
          </p:grpSpPr>
          <p:sp>
            <p:nvSpPr>
              <p:cNvPr id="318"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19"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293" name="TextBox 292">
            <a:extLst>
              <a:ext uri="{FF2B5EF4-FFF2-40B4-BE49-F238E27FC236}">
                <a16:creationId xmlns:a16="http://schemas.microsoft.com/office/drawing/2014/main" id="{918FA8EB-E723-456D-BC1B-FDE8B1069A03}"/>
              </a:ext>
            </a:extLst>
          </p:cNvPr>
          <p:cNvSpPr txBox="1">
            <a:spLocks/>
          </p:cNvSpPr>
          <p:nvPr/>
        </p:nvSpPr>
        <p:spPr>
          <a:xfrm>
            <a:off x="8804994" y="2140658"/>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Schedule store labor to actual traffic</a:t>
            </a:r>
          </a:p>
        </p:txBody>
      </p:sp>
      <p:sp>
        <p:nvSpPr>
          <p:cNvPr id="294" name="TextBox 293">
            <a:extLst>
              <a:ext uri="{FF2B5EF4-FFF2-40B4-BE49-F238E27FC236}">
                <a16:creationId xmlns:a16="http://schemas.microsoft.com/office/drawing/2014/main" id="{A04C26F0-A6AF-4220-B291-72D4A8CF6B34}"/>
              </a:ext>
            </a:extLst>
          </p:cNvPr>
          <p:cNvSpPr txBox="1">
            <a:spLocks/>
          </p:cNvSpPr>
          <p:nvPr/>
        </p:nvSpPr>
        <p:spPr>
          <a:xfrm>
            <a:off x="8819571" y="2930335"/>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Remove duplicated management layers</a:t>
            </a:r>
          </a:p>
        </p:txBody>
      </p:sp>
      <p:sp>
        <p:nvSpPr>
          <p:cNvPr id="295" name="TextBox 294">
            <a:extLst>
              <a:ext uri="{FF2B5EF4-FFF2-40B4-BE49-F238E27FC236}">
                <a16:creationId xmlns:a16="http://schemas.microsoft.com/office/drawing/2014/main" id="{2F5E70BE-C393-4939-8677-3A782D2A757F}"/>
              </a:ext>
            </a:extLst>
          </p:cNvPr>
          <p:cNvSpPr txBox="1">
            <a:spLocks/>
          </p:cNvSpPr>
          <p:nvPr/>
        </p:nvSpPr>
        <p:spPr>
          <a:xfrm>
            <a:off x="8819571" y="4509689"/>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Consolidate five systems into one platform</a:t>
            </a:r>
          </a:p>
        </p:txBody>
      </p:sp>
      <p:sp>
        <p:nvSpPr>
          <p:cNvPr id="296" name="TextBox 295">
            <a:extLst>
              <a:ext uri="{FF2B5EF4-FFF2-40B4-BE49-F238E27FC236}">
                <a16:creationId xmlns:a16="http://schemas.microsoft.com/office/drawing/2014/main" id="{22BFE355-A37E-4B39-A7E7-489FA359A785}"/>
              </a:ext>
            </a:extLst>
          </p:cNvPr>
          <p:cNvSpPr txBox="1">
            <a:spLocks/>
          </p:cNvSpPr>
          <p:nvPr/>
        </p:nvSpPr>
        <p:spPr>
          <a:xfrm>
            <a:off x="8819571" y="3720012"/>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Reduce corporate overhead by 20%</a:t>
            </a:r>
          </a:p>
        </p:txBody>
      </p:sp>
      <p:sp>
        <p:nvSpPr>
          <p:cNvPr id="297" name="TextBox 296">
            <a:extLst>
              <a:ext uri="{FF2B5EF4-FFF2-40B4-BE49-F238E27FC236}">
                <a16:creationId xmlns:a16="http://schemas.microsoft.com/office/drawing/2014/main" id="{B8EF91F5-380F-4643-93A9-8E85B5ADAF59}"/>
              </a:ext>
            </a:extLst>
          </p:cNvPr>
          <p:cNvSpPr txBox="1">
            <a:spLocks/>
          </p:cNvSpPr>
          <p:nvPr/>
        </p:nvSpPr>
        <p:spPr>
          <a:xfrm>
            <a:off x="8819571" y="5299368"/>
            <a:ext cx="2973288" cy="662643"/>
          </a:xfrm>
          <a:prstGeom prst="rect">
            <a:avLst/>
          </a:prstGeom>
          <a:noFill/>
        </p:spPr>
        <p:txBody>
          <a:bodyPr wrap="square" lIns="0" tIns="0" rIns="0" bIns="0" rtlCol="0" anchor="ctr" anchorCtr="0">
            <a:noAutofit/>
          </a:bodyPr>
          <a:lstStyle>
            <a:defPPr>
              <a:defRPr lang="en-US"/>
            </a:defPPr>
            <a:lvl1pPr>
              <a:defRPr sz="2800"/>
            </a:lvl1pPr>
          </a:lstStyle>
          <a:p>
            <a:pPr>
              <a:spcBef>
                <a:spcPts val="133"/>
              </a:spcBef>
              <a:buClr>
                <a:schemeClr val="tx1"/>
              </a:buClr>
              <a:buSzPct val="100000"/>
            </a:pPr>
            <a:r>
              <a:rPr lang="en-US" sz="1400" dirty="0">
                <a:cs typeface="Calibri" panose="020F0502020204030204" pitchFamily="34" charset="0"/>
              </a:rPr>
              <a:t>Target: $82M run-rate savings</a:t>
            </a:r>
          </a:p>
        </p:txBody>
      </p:sp>
      <p:cxnSp>
        <p:nvCxnSpPr>
          <p:cNvPr id="298" name="Straight Connector 297">
            <a:extLst>
              <a:ext uri="{FF2B5EF4-FFF2-40B4-BE49-F238E27FC236}">
                <a16:creationId xmlns:a16="http://schemas.microsoft.com/office/drawing/2014/main" id="{BA43F244-8D9D-45DF-A00C-B0C2C40BEBC8}"/>
              </a:ext>
            </a:extLst>
          </p:cNvPr>
          <p:cNvCxnSpPr>
            <a:cxnSpLocks/>
          </p:cNvCxnSpPr>
          <p:nvPr/>
        </p:nvCxnSpPr>
        <p:spPr>
          <a:xfrm>
            <a:off x="8816009" y="2866818"/>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9" name="Straight Connector 298">
            <a:extLst>
              <a:ext uri="{FF2B5EF4-FFF2-40B4-BE49-F238E27FC236}">
                <a16:creationId xmlns:a16="http://schemas.microsoft.com/office/drawing/2014/main" id="{FADE9272-C1C3-4E8D-9ACB-76EB0416C894}"/>
              </a:ext>
            </a:extLst>
          </p:cNvPr>
          <p:cNvCxnSpPr>
            <a:cxnSpLocks/>
          </p:cNvCxnSpPr>
          <p:nvPr/>
        </p:nvCxnSpPr>
        <p:spPr>
          <a:xfrm>
            <a:off x="8816009" y="3656495"/>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0" name="Straight Connector 299">
            <a:extLst>
              <a:ext uri="{FF2B5EF4-FFF2-40B4-BE49-F238E27FC236}">
                <a16:creationId xmlns:a16="http://schemas.microsoft.com/office/drawing/2014/main" id="{1425126D-4966-4D0A-BD5E-C854AC96A926}"/>
              </a:ext>
            </a:extLst>
          </p:cNvPr>
          <p:cNvCxnSpPr>
            <a:cxnSpLocks/>
          </p:cNvCxnSpPr>
          <p:nvPr/>
        </p:nvCxnSpPr>
        <p:spPr>
          <a:xfrm>
            <a:off x="8816009" y="4446172"/>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1" name="Straight Connector 300">
            <a:extLst>
              <a:ext uri="{FF2B5EF4-FFF2-40B4-BE49-F238E27FC236}">
                <a16:creationId xmlns:a16="http://schemas.microsoft.com/office/drawing/2014/main" id="{CD6E6C9D-1893-474E-9FBE-AD3379727ECB}"/>
              </a:ext>
            </a:extLst>
          </p:cNvPr>
          <p:cNvCxnSpPr>
            <a:cxnSpLocks/>
          </p:cNvCxnSpPr>
          <p:nvPr/>
        </p:nvCxnSpPr>
        <p:spPr>
          <a:xfrm>
            <a:off x="8816009" y="5235849"/>
            <a:ext cx="2962273"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849708C4-A530-39FF-FE49-9A8B0DA9182B}"/>
              </a:ext>
            </a:extLst>
          </p:cNvPr>
          <p:cNvSpPr>
            <a:spLocks noGrp="1"/>
          </p:cNvSpPr>
          <p:nvPr>
            <p:ph type="sldNum" sz="quarter" idx="12"/>
          </p:nvPr>
        </p:nvSpPr>
        <p:spPr/>
        <p:txBody>
          <a:bodyPr/>
          <a:lstStyle/>
          <a:p>
            <a:fld id="{0643C082-6B26-4A67-AAC0-3138D6D4DA1D}" type="slidenum">
              <a:rPr lang="en-PH" smtClean="0"/>
              <a:t>24</a:t>
            </a:fld>
            <a:endParaRPr lang="en-PH" dirty="0"/>
          </a:p>
        </p:txBody>
      </p:sp>
      <p:sp>
        <p:nvSpPr>
          <p:cNvPr id="36" name="Footer Placeholder 35">
            <a:extLst>
              <a:ext uri="{FF2B5EF4-FFF2-40B4-BE49-F238E27FC236}">
                <a16:creationId xmlns:a16="http://schemas.microsoft.com/office/drawing/2014/main" id="{CF7524A8-305B-64B3-3AC1-6B848DE70F3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665624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5F30F-6048-464D-BD3E-A0E262B07F8D}"/>
              </a:ext>
            </a:extLst>
          </p:cNvPr>
          <p:cNvSpPr>
            <a:spLocks noGrp="1"/>
          </p:cNvSpPr>
          <p:nvPr>
            <p:ph type="title"/>
          </p:nvPr>
        </p:nvSpPr>
        <p:spPr/>
        <p:txBody>
          <a:bodyPr/>
          <a:lstStyle/>
          <a:p>
            <a:r>
              <a:rPr lang="en-US" dirty="0"/>
              <a:t>Growth: Five Moves</a:t>
            </a:r>
          </a:p>
        </p:txBody>
      </p:sp>
      <p:sp>
        <p:nvSpPr>
          <p:cNvPr id="3" name="Freeform: Shape 2">
            <a:extLst>
              <a:ext uri="{FF2B5EF4-FFF2-40B4-BE49-F238E27FC236}">
                <a16:creationId xmlns:a16="http://schemas.microsoft.com/office/drawing/2014/main" id="{ECFA0A89-41FE-4914-B341-486B8AA12993}"/>
              </a:ext>
            </a:extLst>
          </p:cNvPr>
          <p:cNvSpPr/>
          <p:nvPr/>
        </p:nvSpPr>
        <p:spPr>
          <a:xfrm>
            <a:off x="8776229" y="2375590"/>
            <a:ext cx="2659558" cy="2106820"/>
          </a:xfrm>
          <a:custGeom>
            <a:avLst/>
            <a:gdLst>
              <a:gd name="connsiteX0" fmla="*/ 1235650 w 3119662"/>
              <a:gd name="connsiteY0" fmla="*/ 0 h 2471300"/>
              <a:gd name="connsiteX1" fmla="*/ 1601403 w 3119662"/>
              <a:gd name="connsiteY1" fmla="*/ 151500 h 2471300"/>
              <a:gd name="connsiteX2" fmla="*/ 2319800 w 3119662"/>
              <a:gd name="connsiteY2" fmla="*/ 869898 h 2471300"/>
              <a:gd name="connsiteX3" fmla="*/ 2386081 w 3119662"/>
              <a:gd name="connsiteY3" fmla="*/ 951040 h 2471300"/>
              <a:gd name="connsiteX4" fmla="*/ 2403404 w 3119662"/>
              <a:gd name="connsiteY4" fmla="*/ 983959 h 2471300"/>
              <a:gd name="connsiteX5" fmla="*/ 2579332 w 3119662"/>
              <a:gd name="connsiteY5" fmla="*/ 983959 h 2471300"/>
              <a:gd name="connsiteX6" fmla="*/ 2579332 w 3119662"/>
              <a:gd name="connsiteY6" fmla="*/ 732268 h 2471300"/>
              <a:gd name="connsiteX7" fmla="*/ 3119662 w 3119662"/>
              <a:gd name="connsiteY7" fmla="*/ 1235650 h 2471300"/>
              <a:gd name="connsiteX8" fmla="*/ 2579332 w 3119662"/>
              <a:gd name="connsiteY8" fmla="*/ 1739032 h 2471300"/>
              <a:gd name="connsiteX9" fmla="*/ 2579332 w 3119662"/>
              <a:gd name="connsiteY9" fmla="*/ 1487341 h 2471300"/>
              <a:gd name="connsiteX10" fmla="*/ 2403404 w 3119662"/>
              <a:gd name="connsiteY10" fmla="*/ 1487341 h 2471300"/>
              <a:gd name="connsiteX11" fmla="*/ 2386081 w 3119662"/>
              <a:gd name="connsiteY11" fmla="*/ 1520260 h 2471300"/>
              <a:gd name="connsiteX12" fmla="*/ 2319800 w 3119662"/>
              <a:gd name="connsiteY12" fmla="*/ 1601403 h 2471300"/>
              <a:gd name="connsiteX13" fmla="*/ 1601403 w 3119662"/>
              <a:gd name="connsiteY13" fmla="*/ 2319801 h 2471300"/>
              <a:gd name="connsiteX14" fmla="*/ 869897 w 3119662"/>
              <a:gd name="connsiteY14" fmla="*/ 2319801 h 2471300"/>
              <a:gd name="connsiteX15" fmla="*/ 151500 w 3119662"/>
              <a:gd name="connsiteY15" fmla="*/ 1601403 h 2471300"/>
              <a:gd name="connsiteX16" fmla="*/ 151500 w 3119662"/>
              <a:gd name="connsiteY16" fmla="*/ 869898 h 2471300"/>
              <a:gd name="connsiteX17" fmla="*/ 869897 w 3119662"/>
              <a:gd name="connsiteY17" fmla="*/ 151500 h 2471300"/>
              <a:gd name="connsiteX18" fmla="*/ 1235650 w 3119662"/>
              <a:gd name="connsiteY18" fmla="*/ 0 h 247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19662" h="2471300">
                <a:moveTo>
                  <a:pt x="1235650" y="0"/>
                </a:moveTo>
                <a:cubicBezTo>
                  <a:pt x="1368027" y="0"/>
                  <a:pt x="1500403" y="50500"/>
                  <a:pt x="1601403" y="151500"/>
                </a:cubicBezTo>
                <a:lnTo>
                  <a:pt x="2319800" y="869898"/>
                </a:lnTo>
                <a:cubicBezTo>
                  <a:pt x="2345050" y="895148"/>
                  <a:pt x="2367144" y="922359"/>
                  <a:pt x="2386081" y="951040"/>
                </a:cubicBezTo>
                <a:lnTo>
                  <a:pt x="2403404" y="983959"/>
                </a:lnTo>
                <a:lnTo>
                  <a:pt x="2579332" y="983959"/>
                </a:lnTo>
                <a:lnTo>
                  <a:pt x="2579332" y="732268"/>
                </a:lnTo>
                <a:lnTo>
                  <a:pt x="3119662" y="1235650"/>
                </a:lnTo>
                <a:lnTo>
                  <a:pt x="2579332" y="1739032"/>
                </a:lnTo>
                <a:lnTo>
                  <a:pt x="2579332" y="1487341"/>
                </a:lnTo>
                <a:lnTo>
                  <a:pt x="2403404" y="1487341"/>
                </a:lnTo>
                <a:lnTo>
                  <a:pt x="2386081" y="1520260"/>
                </a:lnTo>
                <a:cubicBezTo>
                  <a:pt x="2367144" y="1548942"/>
                  <a:pt x="2345050" y="1576153"/>
                  <a:pt x="2319800" y="1601403"/>
                </a:cubicBezTo>
                <a:lnTo>
                  <a:pt x="1601403" y="2319801"/>
                </a:lnTo>
                <a:cubicBezTo>
                  <a:pt x="1399403" y="2521800"/>
                  <a:pt x="1071897" y="2521800"/>
                  <a:pt x="869897" y="2319801"/>
                </a:cubicBezTo>
                <a:lnTo>
                  <a:pt x="151500" y="1601403"/>
                </a:lnTo>
                <a:cubicBezTo>
                  <a:pt x="-50500" y="1399403"/>
                  <a:pt x="-50500" y="1071897"/>
                  <a:pt x="151500" y="869898"/>
                </a:cubicBezTo>
                <a:lnTo>
                  <a:pt x="869897" y="151500"/>
                </a:lnTo>
                <a:cubicBezTo>
                  <a:pt x="970897" y="50500"/>
                  <a:pt x="1103274" y="0"/>
                  <a:pt x="1235650" y="0"/>
                </a:cubicBezTo>
                <a:close/>
              </a:path>
            </a:pathLst>
          </a:custGeom>
          <a:ln/>
          <a:effec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91440" tIns="45720" rIns="365760" bIns="45720" numCol="1" spcCol="0" rtlCol="0" fromWordArt="0" anchor="ctr" anchorCtr="0" forceAA="0" compatLnSpc="1">
            <a:prstTxWarp prst="textNoShape">
              <a:avLst/>
            </a:prstTxWarp>
            <a:noAutofit/>
          </a:bodyPr>
          <a:lstStyle/>
          <a:p>
            <a:pPr algn="r"/>
            <a:r>
              <a:rPr lang="en-US" sz="2400" b="1" dirty="0">
                <a:solidFill>
                  <a:schemeClr val="bg1"/>
                </a:solidFill>
              </a:rPr>
              <a:t>05</a:t>
            </a:r>
          </a:p>
        </p:txBody>
      </p:sp>
      <p:sp>
        <p:nvSpPr>
          <p:cNvPr id="4" name="Freeform: Shape 3">
            <a:extLst>
              <a:ext uri="{FF2B5EF4-FFF2-40B4-BE49-F238E27FC236}">
                <a16:creationId xmlns:a16="http://schemas.microsoft.com/office/drawing/2014/main" id="{3D06C6BD-52C2-44AA-9A74-70145A67F1A1}"/>
              </a:ext>
            </a:extLst>
          </p:cNvPr>
          <p:cNvSpPr/>
          <p:nvPr/>
        </p:nvSpPr>
        <p:spPr>
          <a:xfrm>
            <a:off x="6662651" y="2375590"/>
            <a:ext cx="2659558" cy="2106820"/>
          </a:xfrm>
          <a:custGeom>
            <a:avLst/>
            <a:gdLst>
              <a:gd name="connsiteX0" fmla="*/ 1235650 w 3119662"/>
              <a:gd name="connsiteY0" fmla="*/ 0 h 2471300"/>
              <a:gd name="connsiteX1" fmla="*/ 1601403 w 3119662"/>
              <a:gd name="connsiteY1" fmla="*/ 151500 h 2471300"/>
              <a:gd name="connsiteX2" fmla="*/ 2319800 w 3119662"/>
              <a:gd name="connsiteY2" fmla="*/ 869898 h 2471300"/>
              <a:gd name="connsiteX3" fmla="*/ 2386081 w 3119662"/>
              <a:gd name="connsiteY3" fmla="*/ 951040 h 2471300"/>
              <a:gd name="connsiteX4" fmla="*/ 2403404 w 3119662"/>
              <a:gd name="connsiteY4" fmla="*/ 983959 h 2471300"/>
              <a:gd name="connsiteX5" fmla="*/ 2579332 w 3119662"/>
              <a:gd name="connsiteY5" fmla="*/ 983959 h 2471300"/>
              <a:gd name="connsiteX6" fmla="*/ 2579332 w 3119662"/>
              <a:gd name="connsiteY6" fmla="*/ 732268 h 2471300"/>
              <a:gd name="connsiteX7" fmla="*/ 3119662 w 3119662"/>
              <a:gd name="connsiteY7" fmla="*/ 1235650 h 2471300"/>
              <a:gd name="connsiteX8" fmla="*/ 2579332 w 3119662"/>
              <a:gd name="connsiteY8" fmla="*/ 1739032 h 2471300"/>
              <a:gd name="connsiteX9" fmla="*/ 2579332 w 3119662"/>
              <a:gd name="connsiteY9" fmla="*/ 1487341 h 2471300"/>
              <a:gd name="connsiteX10" fmla="*/ 2403404 w 3119662"/>
              <a:gd name="connsiteY10" fmla="*/ 1487341 h 2471300"/>
              <a:gd name="connsiteX11" fmla="*/ 2386081 w 3119662"/>
              <a:gd name="connsiteY11" fmla="*/ 1520260 h 2471300"/>
              <a:gd name="connsiteX12" fmla="*/ 2319800 w 3119662"/>
              <a:gd name="connsiteY12" fmla="*/ 1601403 h 2471300"/>
              <a:gd name="connsiteX13" fmla="*/ 1601403 w 3119662"/>
              <a:gd name="connsiteY13" fmla="*/ 2319801 h 2471300"/>
              <a:gd name="connsiteX14" fmla="*/ 869897 w 3119662"/>
              <a:gd name="connsiteY14" fmla="*/ 2319801 h 2471300"/>
              <a:gd name="connsiteX15" fmla="*/ 151500 w 3119662"/>
              <a:gd name="connsiteY15" fmla="*/ 1601403 h 2471300"/>
              <a:gd name="connsiteX16" fmla="*/ 151500 w 3119662"/>
              <a:gd name="connsiteY16" fmla="*/ 869898 h 2471300"/>
              <a:gd name="connsiteX17" fmla="*/ 869897 w 3119662"/>
              <a:gd name="connsiteY17" fmla="*/ 151500 h 2471300"/>
              <a:gd name="connsiteX18" fmla="*/ 1235650 w 3119662"/>
              <a:gd name="connsiteY18" fmla="*/ 0 h 247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19662" h="2471300">
                <a:moveTo>
                  <a:pt x="1235650" y="0"/>
                </a:moveTo>
                <a:cubicBezTo>
                  <a:pt x="1368027" y="0"/>
                  <a:pt x="1500403" y="50500"/>
                  <a:pt x="1601403" y="151500"/>
                </a:cubicBezTo>
                <a:lnTo>
                  <a:pt x="2319800" y="869898"/>
                </a:lnTo>
                <a:cubicBezTo>
                  <a:pt x="2345050" y="895148"/>
                  <a:pt x="2367144" y="922359"/>
                  <a:pt x="2386081" y="951040"/>
                </a:cubicBezTo>
                <a:lnTo>
                  <a:pt x="2403404" y="983959"/>
                </a:lnTo>
                <a:lnTo>
                  <a:pt x="2579332" y="983959"/>
                </a:lnTo>
                <a:lnTo>
                  <a:pt x="2579332" y="732268"/>
                </a:lnTo>
                <a:lnTo>
                  <a:pt x="3119662" y="1235650"/>
                </a:lnTo>
                <a:lnTo>
                  <a:pt x="2579332" y="1739032"/>
                </a:lnTo>
                <a:lnTo>
                  <a:pt x="2579332" y="1487341"/>
                </a:lnTo>
                <a:lnTo>
                  <a:pt x="2403404" y="1487341"/>
                </a:lnTo>
                <a:lnTo>
                  <a:pt x="2386081" y="1520260"/>
                </a:lnTo>
                <a:cubicBezTo>
                  <a:pt x="2367144" y="1548942"/>
                  <a:pt x="2345050" y="1576153"/>
                  <a:pt x="2319800" y="1601403"/>
                </a:cubicBezTo>
                <a:lnTo>
                  <a:pt x="1601403" y="2319801"/>
                </a:lnTo>
                <a:cubicBezTo>
                  <a:pt x="1399403" y="2521800"/>
                  <a:pt x="1071897" y="2521800"/>
                  <a:pt x="869897" y="2319801"/>
                </a:cubicBezTo>
                <a:lnTo>
                  <a:pt x="151500" y="1601403"/>
                </a:lnTo>
                <a:cubicBezTo>
                  <a:pt x="-50500" y="1399403"/>
                  <a:pt x="-50500" y="1071897"/>
                  <a:pt x="151500" y="869898"/>
                </a:cubicBezTo>
                <a:lnTo>
                  <a:pt x="869897" y="151500"/>
                </a:lnTo>
                <a:cubicBezTo>
                  <a:pt x="970897" y="50500"/>
                  <a:pt x="1103274" y="0"/>
                  <a:pt x="1235650" y="0"/>
                </a:cubicBezTo>
                <a:close/>
              </a:path>
            </a:pathLst>
          </a:custGeom>
          <a:ln/>
          <a:effectLst/>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365760" bIns="45720" numCol="1" spcCol="0" rtlCol="0" fromWordArt="0" anchor="ctr" anchorCtr="0" forceAA="0" compatLnSpc="1">
            <a:prstTxWarp prst="textNoShape">
              <a:avLst/>
            </a:prstTxWarp>
            <a:noAutofit/>
          </a:bodyPr>
          <a:lstStyle/>
          <a:p>
            <a:pPr algn="r"/>
            <a:r>
              <a:rPr lang="en-US" sz="2400" b="1" dirty="0">
                <a:solidFill>
                  <a:schemeClr val="bg1"/>
                </a:solidFill>
              </a:rPr>
              <a:t>04</a:t>
            </a:r>
          </a:p>
        </p:txBody>
      </p:sp>
      <p:sp>
        <p:nvSpPr>
          <p:cNvPr id="5" name="Freeform: Shape 4">
            <a:extLst>
              <a:ext uri="{FF2B5EF4-FFF2-40B4-BE49-F238E27FC236}">
                <a16:creationId xmlns:a16="http://schemas.microsoft.com/office/drawing/2014/main" id="{17C50603-AB4C-471C-954E-97D1B972A460}"/>
              </a:ext>
            </a:extLst>
          </p:cNvPr>
          <p:cNvSpPr/>
          <p:nvPr/>
        </p:nvSpPr>
        <p:spPr>
          <a:xfrm>
            <a:off x="4703489" y="2375590"/>
            <a:ext cx="2659558" cy="2106820"/>
          </a:xfrm>
          <a:custGeom>
            <a:avLst/>
            <a:gdLst>
              <a:gd name="connsiteX0" fmla="*/ 1235650 w 3119662"/>
              <a:gd name="connsiteY0" fmla="*/ 0 h 2471300"/>
              <a:gd name="connsiteX1" fmla="*/ 1601403 w 3119662"/>
              <a:gd name="connsiteY1" fmla="*/ 151500 h 2471300"/>
              <a:gd name="connsiteX2" fmla="*/ 2319800 w 3119662"/>
              <a:gd name="connsiteY2" fmla="*/ 869898 h 2471300"/>
              <a:gd name="connsiteX3" fmla="*/ 2386081 w 3119662"/>
              <a:gd name="connsiteY3" fmla="*/ 951040 h 2471300"/>
              <a:gd name="connsiteX4" fmla="*/ 2403404 w 3119662"/>
              <a:gd name="connsiteY4" fmla="*/ 983959 h 2471300"/>
              <a:gd name="connsiteX5" fmla="*/ 2579332 w 3119662"/>
              <a:gd name="connsiteY5" fmla="*/ 983959 h 2471300"/>
              <a:gd name="connsiteX6" fmla="*/ 2579332 w 3119662"/>
              <a:gd name="connsiteY6" fmla="*/ 732268 h 2471300"/>
              <a:gd name="connsiteX7" fmla="*/ 3119662 w 3119662"/>
              <a:gd name="connsiteY7" fmla="*/ 1235650 h 2471300"/>
              <a:gd name="connsiteX8" fmla="*/ 2579332 w 3119662"/>
              <a:gd name="connsiteY8" fmla="*/ 1739032 h 2471300"/>
              <a:gd name="connsiteX9" fmla="*/ 2579332 w 3119662"/>
              <a:gd name="connsiteY9" fmla="*/ 1487341 h 2471300"/>
              <a:gd name="connsiteX10" fmla="*/ 2403404 w 3119662"/>
              <a:gd name="connsiteY10" fmla="*/ 1487341 h 2471300"/>
              <a:gd name="connsiteX11" fmla="*/ 2386081 w 3119662"/>
              <a:gd name="connsiteY11" fmla="*/ 1520260 h 2471300"/>
              <a:gd name="connsiteX12" fmla="*/ 2319800 w 3119662"/>
              <a:gd name="connsiteY12" fmla="*/ 1601403 h 2471300"/>
              <a:gd name="connsiteX13" fmla="*/ 1601403 w 3119662"/>
              <a:gd name="connsiteY13" fmla="*/ 2319801 h 2471300"/>
              <a:gd name="connsiteX14" fmla="*/ 869897 w 3119662"/>
              <a:gd name="connsiteY14" fmla="*/ 2319801 h 2471300"/>
              <a:gd name="connsiteX15" fmla="*/ 151500 w 3119662"/>
              <a:gd name="connsiteY15" fmla="*/ 1601403 h 2471300"/>
              <a:gd name="connsiteX16" fmla="*/ 151500 w 3119662"/>
              <a:gd name="connsiteY16" fmla="*/ 869898 h 2471300"/>
              <a:gd name="connsiteX17" fmla="*/ 869897 w 3119662"/>
              <a:gd name="connsiteY17" fmla="*/ 151500 h 2471300"/>
              <a:gd name="connsiteX18" fmla="*/ 1235650 w 3119662"/>
              <a:gd name="connsiteY18" fmla="*/ 0 h 247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19662" h="2471300">
                <a:moveTo>
                  <a:pt x="1235650" y="0"/>
                </a:moveTo>
                <a:cubicBezTo>
                  <a:pt x="1368027" y="0"/>
                  <a:pt x="1500403" y="50500"/>
                  <a:pt x="1601403" y="151500"/>
                </a:cubicBezTo>
                <a:lnTo>
                  <a:pt x="2319800" y="869898"/>
                </a:lnTo>
                <a:cubicBezTo>
                  <a:pt x="2345050" y="895148"/>
                  <a:pt x="2367144" y="922359"/>
                  <a:pt x="2386081" y="951040"/>
                </a:cubicBezTo>
                <a:lnTo>
                  <a:pt x="2403404" y="983959"/>
                </a:lnTo>
                <a:lnTo>
                  <a:pt x="2579332" y="983959"/>
                </a:lnTo>
                <a:lnTo>
                  <a:pt x="2579332" y="732268"/>
                </a:lnTo>
                <a:lnTo>
                  <a:pt x="3119662" y="1235650"/>
                </a:lnTo>
                <a:lnTo>
                  <a:pt x="2579332" y="1739032"/>
                </a:lnTo>
                <a:lnTo>
                  <a:pt x="2579332" y="1487341"/>
                </a:lnTo>
                <a:lnTo>
                  <a:pt x="2403404" y="1487341"/>
                </a:lnTo>
                <a:lnTo>
                  <a:pt x="2386081" y="1520260"/>
                </a:lnTo>
                <a:cubicBezTo>
                  <a:pt x="2367144" y="1548942"/>
                  <a:pt x="2345050" y="1576153"/>
                  <a:pt x="2319800" y="1601403"/>
                </a:cubicBezTo>
                <a:lnTo>
                  <a:pt x="1601403" y="2319801"/>
                </a:lnTo>
                <a:cubicBezTo>
                  <a:pt x="1399403" y="2521800"/>
                  <a:pt x="1071897" y="2521800"/>
                  <a:pt x="869897" y="2319801"/>
                </a:cubicBezTo>
                <a:lnTo>
                  <a:pt x="151500" y="1601403"/>
                </a:lnTo>
                <a:cubicBezTo>
                  <a:pt x="-50500" y="1399403"/>
                  <a:pt x="-50500" y="1071897"/>
                  <a:pt x="151500" y="869898"/>
                </a:cubicBezTo>
                <a:lnTo>
                  <a:pt x="869897" y="151500"/>
                </a:lnTo>
                <a:cubicBezTo>
                  <a:pt x="970897" y="50500"/>
                  <a:pt x="1103274" y="0"/>
                  <a:pt x="1235650" y="0"/>
                </a:cubicBezTo>
                <a:close/>
              </a:path>
            </a:pathLst>
          </a:custGeom>
          <a:ln/>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365760" bIns="45720" numCol="1" spcCol="0" rtlCol="0" fromWordArt="0" anchor="ctr" anchorCtr="0" forceAA="0" compatLnSpc="1">
            <a:prstTxWarp prst="textNoShape">
              <a:avLst/>
            </a:prstTxWarp>
            <a:noAutofit/>
          </a:bodyPr>
          <a:lstStyle/>
          <a:p>
            <a:pPr algn="r"/>
            <a:r>
              <a:rPr lang="en-US" sz="2400" b="1" dirty="0">
                <a:solidFill>
                  <a:schemeClr val="bg1"/>
                </a:solidFill>
              </a:rPr>
              <a:t>03</a:t>
            </a:r>
          </a:p>
        </p:txBody>
      </p:sp>
      <p:sp>
        <p:nvSpPr>
          <p:cNvPr id="6" name="Freeform: Shape 5">
            <a:extLst>
              <a:ext uri="{FF2B5EF4-FFF2-40B4-BE49-F238E27FC236}">
                <a16:creationId xmlns:a16="http://schemas.microsoft.com/office/drawing/2014/main" id="{9D239BEE-BDB5-41E6-BA58-B4835365976C}"/>
              </a:ext>
            </a:extLst>
          </p:cNvPr>
          <p:cNvSpPr/>
          <p:nvPr/>
        </p:nvSpPr>
        <p:spPr>
          <a:xfrm>
            <a:off x="2850489" y="2375590"/>
            <a:ext cx="2659558" cy="2106820"/>
          </a:xfrm>
          <a:custGeom>
            <a:avLst/>
            <a:gdLst>
              <a:gd name="connsiteX0" fmla="*/ 1235650 w 3119662"/>
              <a:gd name="connsiteY0" fmla="*/ 0 h 2471300"/>
              <a:gd name="connsiteX1" fmla="*/ 1601403 w 3119662"/>
              <a:gd name="connsiteY1" fmla="*/ 151500 h 2471300"/>
              <a:gd name="connsiteX2" fmla="*/ 2319800 w 3119662"/>
              <a:gd name="connsiteY2" fmla="*/ 869898 h 2471300"/>
              <a:gd name="connsiteX3" fmla="*/ 2386081 w 3119662"/>
              <a:gd name="connsiteY3" fmla="*/ 951040 h 2471300"/>
              <a:gd name="connsiteX4" fmla="*/ 2403404 w 3119662"/>
              <a:gd name="connsiteY4" fmla="*/ 983959 h 2471300"/>
              <a:gd name="connsiteX5" fmla="*/ 2579332 w 3119662"/>
              <a:gd name="connsiteY5" fmla="*/ 983959 h 2471300"/>
              <a:gd name="connsiteX6" fmla="*/ 2579332 w 3119662"/>
              <a:gd name="connsiteY6" fmla="*/ 732268 h 2471300"/>
              <a:gd name="connsiteX7" fmla="*/ 3119662 w 3119662"/>
              <a:gd name="connsiteY7" fmla="*/ 1235650 h 2471300"/>
              <a:gd name="connsiteX8" fmla="*/ 2579332 w 3119662"/>
              <a:gd name="connsiteY8" fmla="*/ 1739032 h 2471300"/>
              <a:gd name="connsiteX9" fmla="*/ 2579332 w 3119662"/>
              <a:gd name="connsiteY9" fmla="*/ 1487341 h 2471300"/>
              <a:gd name="connsiteX10" fmla="*/ 2403404 w 3119662"/>
              <a:gd name="connsiteY10" fmla="*/ 1487341 h 2471300"/>
              <a:gd name="connsiteX11" fmla="*/ 2386081 w 3119662"/>
              <a:gd name="connsiteY11" fmla="*/ 1520260 h 2471300"/>
              <a:gd name="connsiteX12" fmla="*/ 2319800 w 3119662"/>
              <a:gd name="connsiteY12" fmla="*/ 1601403 h 2471300"/>
              <a:gd name="connsiteX13" fmla="*/ 1601403 w 3119662"/>
              <a:gd name="connsiteY13" fmla="*/ 2319801 h 2471300"/>
              <a:gd name="connsiteX14" fmla="*/ 869897 w 3119662"/>
              <a:gd name="connsiteY14" fmla="*/ 2319801 h 2471300"/>
              <a:gd name="connsiteX15" fmla="*/ 151500 w 3119662"/>
              <a:gd name="connsiteY15" fmla="*/ 1601403 h 2471300"/>
              <a:gd name="connsiteX16" fmla="*/ 151500 w 3119662"/>
              <a:gd name="connsiteY16" fmla="*/ 869898 h 2471300"/>
              <a:gd name="connsiteX17" fmla="*/ 869897 w 3119662"/>
              <a:gd name="connsiteY17" fmla="*/ 151500 h 2471300"/>
              <a:gd name="connsiteX18" fmla="*/ 1235650 w 3119662"/>
              <a:gd name="connsiteY18" fmla="*/ 0 h 247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19662" h="2471300">
                <a:moveTo>
                  <a:pt x="1235650" y="0"/>
                </a:moveTo>
                <a:cubicBezTo>
                  <a:pt x="1368027" y="0"/>
                  <a:pt x="1500403" y="50500"/>
                  <a:pt x="1601403" y="151500"/>
                </a:cubicBezTo>
                <a:lnTo>
                  <a:pt x="2319800" y="869898"/>
                </a:lnTo>
                <a:cubicBezTo>
                  <a:pt x="2345050" y="895148"/>
                  <a:pt x="2367144" y="922359"/>
                  <a:pt x="2386081" y="951040"/>
                </a:cubicBezTo>
                <a:lnTo>
                  <a:pt x="2403404" y="983959"/>
                </a:lnTo>
                <a:lnTo>
                  <a:pt x="2579332" y="983959"/>
                </a:lnTo>
                <a:lnTo>
                  <a:pt x="2579332" y="732268"/>
                </a:lnTo>
                <a:lnTo>
                  <a:pt x="3119662" y="1235650"/>
                </a:lnTo>
                <a:lnTo>
                  <a:pt x="2579332" y="1739032"/>
                </a:lnTo>
                <a:lnTo>
                  <a:pt x="2579332" y="1487341"/>
                </a:lnTo>
                <a:lnTo>
                  <a:pt x="2403404" y="1487341"/>
                </a:lnTo>
                <a:lnTo>
                  <a:pt x="2386081" y="1520260"/>
                </a:lnTo>
                <a:cubicBezTo>
                  <a:pt x="2367144" y="1548942"/>
                  <a:pt x="2345050" y="1576153"/>
                  <a:pt x="2319800" y="1601403"/>
                </a:cubicBezTo>
                <a:lnTo>
                  <a:pt x="1601403" y="2319801"/>
                </a:lnTo>
                <a:cubicBezTo>
                  <a:pt x="1399403" y="2521800"/>
                  <a:pt x="1071897" y="2521800"/>
                  <a:pt x="869897" y="2319801"/>
                </a:cubicBezTo>
                <a:lnTo>
                  <a:pt x="151500" y="1601403"/>
                </a:lnTo>
                <a:cubicBezTo>
                  <a:pt x="-50500" y="1399403"/>
                  <a:pt x="-50500" y="1071897"/>
                  <a:pt x="151500" y="869898"/>
                </a:cubicBezTo>
                <a:lnTo>
                  <a:pt x="869897" y="151500"/>
                </a:lnTo>
                <a:cubicBezTo>
                  <a:pt x="970897" y="50500"/>
                  <a:pt x="1103274" y="0"/>
                  <a:pt x="1235650" y="0"/>
                </a:cubicBezTo>
                <a:close/>
              </a:path>
            </a:pathLst>
          </a:custGeom>
          <a:ln/>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440" tIns="45720" rIns="365760" bIns="45720" numCol="1" spcCol="0" rtlCol="0" fromWordArt="0" anchor="ctr" anchorCtr="0" forceAA="0" compatLnSpc="1">
            <a:prstTxWarp prst="textNoShape">
              <a:avLst/>
            </a:prstTxWarp>
            <a:noAutofit/>
          </a:bodyPr>
          <a:lstStyle/>
          <a:p>
            <a:pPr algn="r"/>
            <a:r>
              <a:rPr lang="en-US" sz="2400" b="1" dirty="0">
                <a:solidFill>
                  <a:schemeClr val="bg1"/>
                </a:solidFill>
              </a:rPr>
              <a:t>02</a:t>
            </a:r>
          </a:p>
        </p:txBody>
      </p:sp>
      <p:sp>
        <p:nvSpPr>
          <p:cNvPr id="7" name="Freeform: Shape 6">
            <a:extLst>
              <a:ext uri="{FF2B5EF4-FFF2-40B4-BE49-F238E27FC236}">
                <a16:creationId xmlns:a16="http://schemas.microsoft.com/office/drawing/2014/main" id="{D4362376-0CC3-4A90-8FA0-5A51B5ED922E}"/>
              </a:ext>
            </a:extLst>
          </p:cNvPr>
          <p:cNvSpPr/>
          <p:nvPr/>
        </p:nvSpPr>
        <p:spPr>
          <a:xfrm>
            <a:off x="756212" y="2375590"/>
            <a:ext cx="2659558" cy="2106820"/>
          </a:xfrm>
          <a:custGeom>
            <a:avLst/>
            <a:gdLst>
              <a:gd name="connsiteX0" fmla="*/ 1235650 w 3119662"/>
              <a:gd name="connsiteY0" fmla="*/ 0 h 2471300"/>
              <a:gd name="connsiteX1" fmla="*/ 1601403 w 3119662"/>
              <a:gd name="connsiteY1" fmla="*/ 151500 h 2471300"/>
              <a:gd name="connsiteX2" fmla="*/ 2319800 w 3119662"/>
              <a:gd name="connsiteY2" fmla="*/ 869898 h 2471300"/>
              <a:gd name="connsiteX3" fmla="*/ 2386081 w 3119662"/>
              <a:gd name="connsiteY3" fmla="*/ 951040 h 2471300"/>
              <a:gd name="connsiteX4" fmla="*/ 2403404 w 3119662"/>
              <a:gd name="connsiteY4" fmla="*/ 983959 h 2471300"/>
              <a:gd name="connsiteX5" fmla="*/ 2579332 w 3119662"/>
              <a:gd name="connsiteY5" fmla="*/ 983959 h 2471300"/>
              <a:gd name="connsiteX6" fmla="*/ 2579332 w 3119662"/>
              <a:gd name="connsiteY6" fmla="*/ 732268 h 2471300"/>
              <a:gd name="connsiteX7" fmla="*/ 3119662 w 3119662"/>
              <a:gd name="connsiteY7" fmla="*/ 1235650 h 2471300"/>
              <a:gd name="connsiteX8" fmla="*/ 2579332 w 3119662"/>
              <a:gd name="connsiteY8" fmla="*/ 1739032 h 2471300"/>
              <a:gd name="connsiteX9" fmla="*/ 2579332 w 3119662"/>
              <a:gd name="connsiteY9" fmla="*/ 1487341 h 2471300"/>
              <a:gd name="connsiteX10" fmla="*/ 2403404 w 3119662"/>
              <a:gd name="connsiteY10" fmla="*/ 1487341 h 2471300"/>
              <a:gd name="connsiteX11" fmla="*/ 2386081 w 3119662"/>
              <a:gd name="connsiteY11" fmla="*/ 1520260 h 2471300"/>
              <a:gd name="connsiteX12" fmla="*/ 2319800 w 3119662"/>
              <a:gd name="connsiteY12" fmla="*/ 1601403 h 2471300"/>
              <a:gd name="connsiteX13" fmla="*/ 1601403 w 3119662"/>
              <a:gd name="connsiteY13" fmla="*/ 2319801 h 2471300"/>
              <a:gd name="connsiteX14" fmla="*/ 869897 w 3119662"/>
              <a:gd name="connsiteY14" fmla="*/ 2319801 h 2471300"/>
              <a:gd name="connsiteX15" fmla="*/ 151500 w 3119662"/>
              <a:gd name="connsiteY15" fmla="*/ 1601403 h 2471300"/>
              <a:gd name="connsiteX16" fmla="*/ 151500 w 3119662"/>
              <a:gd name="connsiteY16" fmla="*/ 869898 h 2471300"/>
              <a:gd name="connsiteX17" fmla="*/ 869897 w 3119662"/>
              <a:gd name="connsiteY17" fmla="*/ 151500 h 2471300"/>
              <a:gd name="connsiteX18" fmla="*/ 1235650 w 3119662"/>
              <a:gd name="connsiteY18" fmla="*/ 0 h 247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19662" h="2471300">
                <a:moveTo>
                  <a:pt x="1235650" y="0"/>
                </a:moveTo>
                <a:cubicBezTo>
                  <a:pt x="1368027" y="0"/>
                  <a:pt x="1500403" y="50500"/>
                  <a:pt x="1601403" y="151500"/>
                </a:cubicBezTo>
                <a:lnTo>
                  <a:pt x="2319800" y="869898"/>
                </a:lnTo>
                <a:cubicBezTo>
                  <a:pt x="2345050" y="895148"/>
                  <a:pt x="2367144" y="922359"/>
                  <a:pt x="2386081" y="951040"/>
                </a:cubicBezTo>
                <a:lnTo>
                  <a:pt x="2403404" y="983959"/>
                </a:lnTo>
                <a:lnTo>
                  <a:pt x="2579332" y="983959"/>
                </a:lnTo>
                <a:lnTo>
                  <a:pt x="2579332" y="732268"/>
                </a:lnTo>
                <a:lnTo>
                  <a:pt x="3119662" y="1235650"/>
                </a:lnTo>
                <a:lnTo>
                  <a:pt x="2579332" y="1739032"/>
                </a:lnTo>
                <a:lnTo>
                  <a:pt x="2579332" y="1487341"/>
                </a:lnTo>
                <a:lnTo>
                  <a:pt x="2403404" y="1487341"/>
                </a:lnTo>
                <a:lnTo>
                  <a:pt x="2386081" y="1520260"/>
                </a:lnTo>
                <a:cubicBezTo>
                  <a:pt x="2367144" y="1548942"/>
                  <a:pt x="2345050" y="1576153"/>
                  <a:pt x="2319800" y="1601403"/>
                </a:cubicBezTo>
                <a:lnTo>
                  <a:pt x="1601403" y="2319801"/>
                </a:lnTo>
                <a:cubicBezTo>
                  <a:pt x="1399403" y="2521800"/>
                  <a:pt x="1071897" y="2521800"/>
                  <a:pt x="869897" y="2319801"/>
                </a:cubicBezTo>
                <a:lnTo>
                  <a:pt x="151500" y="1601403"/>
                </a:lnTo>
                <a:cubicBezTo>
                  <a:pt x="-50500" y="1399403"/>
                  <a:pt x="-50500" y="1071897"/>
                  <a:pt x="151500" y="869898"/>
                </a:cubicBezTo>
                <a:lnTo>
                  <a:pt x="869897" y="151500"/>
                </a:lnTo>
                <a:cubicBezTo>
                  <a:pt x="970897" y="50500"/>
                  <a:pt x="1103274" y="0"/>
                  <a:pt x="1235650" y="0"/>
                </a:cubicBezTo>
                <a:close/>
              </a:path>
            </a:pathLst>
          </a:custGeom>
          <a:ln/>
          <a:effectLst/>
        </p:spPr>
        <p:style>
          <a:lnRef idx="0">
            <a:schemeClr val="accent1"/>
          </a:lnRef>
          <a:fillRef idx="3">
            <a:schemeClr val="accent1"/>
          </a:fillRef>
          <a:effectRef idx="3">
            <a:schemeClr val="accent1"/>
          </a:effectRef>
          <a:fontRef idx="minor">
            <a:schemeClr val="lt1"/>
          </a:fontRef>
        </p:style>
        <p:txBody>
          <a:bodyPr lIns="91440" rIns="365760" rtlCol="0" anchor="ctr"/>
          <a:lstStyle/>
          <a:p>
            <a:pPr algn="r"/>
            <a:r>
              <a:rPr lang="en-US" sz="2400" b="1" dirty="0"/>
              <a:t>01</a:t>
            </a:r>
          </a:p>
        </p:txBody>
      </p:sp>
      <p:sp>
        <p:nvSpPr>
          <p:cNvPr id="14" name="TextBox 13">
            <a:extLst>
              <a:ext uri="{FF2B5EF4-FFF2-40B4-BE49-F238E27FC236}">
                <a16:creationId xmlns:a16="http://schemas.microsoft.com/office/drawing/2014/main" id="{6939213E-4FE1-4A43-A013-F390780DCD37}"/>
              </a:ext>
            </a:extLst>
          </p:cNvPr>
          <p:cNvSpPr txBox="1"/>
          <p:nvPr/>
        </p:nvSpPr>
        <p:spPr>
          <a:xfrm>
            <a:off x="852176" y="1904564"/>
            <a:ext cx="1753453" cy="369332"/>
          </a:xfrm>
          <a:prstGeom prst="rect">
            <a:avLst/>
          </a:prstGeom>
          <a:noFill/>
        </p:spPr>
        <p:txBody>
          <a:bodyPr wrap="square" lIns="0" rIns="0" rtlCol="0" anchor="b">
            <a:spAutoFit/>
          </a:bodyPr>
          <a:lstStyle/>
          <a:p>
            <a:pPr algn="ctr"/>
            <a:r>
              <a:rPr lang="en-US" b="1" dirty="0"/>
              <a:t>Digital</a:t>
            </a:r>
          </a:p>
        </p:txBody>
      </p:sp>
      <p:sp>
        <p:nvSpPr>
          <p:cNvPr id="15" name="TextBox 14">
            <a:extLst>
              <a:ext uri="{FF2B5EF4-FFF2-40B4-BE49-F238E27FC236}">
                <a16:creationId xmlns:a16="http://schemas.microsoft.com/office/drawing/2014/main" id="{1DAF7F47-5CBA-4C09-834B-5D359238B15F}"/>
              </a:ext>
            </a:extLst>
          </p:cNvPr>
          <p:cNvSpPr txBox="1"/>
          <p:nvPr/>
        </p:nvSpPr>
        <p:spPr>
          <a:xfrm>
            <a:off x="856830" y="4906081"/>
            <a:ext cx="1748799" cy="983916"/>
          </a:xfrm>
          <a:prstGeom prst="rect">
            <a:avLst/>
          </a:prstGeom>
          <a:noFill/>
        </p:spPr>
        <p:txBody>
          <a:bodyPr wrap="square" lIns="0" rIns="0" rtlCol="0" anchor="t">
            <a:normAutofit/>
          </a:bodyPr>
          <a:lstStyle/>
          <a:p>
            <a:pPr algn="ctr"/>
            <a:r>
              <a:rPr lang="en-US" sz="1400" noProof="1"/>
              <a:t>Relaunch the website and app with faster delivery and a wider online-only range.</a:t>
            </a:r>
          </a:p>
        </p:txBody>
      </p:sp>
      <p:sp>
        <p:nvSpPr>
          <p:cNvPr id="17" name="TextBox 16">
            <a:extLst>
              <a:ext uri="{FF2B5EF4-FFF2-40B4-BE49-F238E27FC236}">
                <a16:creationId xmlns:a16="http://schemas.microsoft.com/office/drawing/2014/main" id="{67BCCBB0-76EF-4612-ADA0-FE076F3E9BFF}"/>
              </a:ext>
            </a:extLst>
          </p:cNvPr>
          <p:cNvSpPr txBox="1"/>
          <p:nvPr/>
        </p:nvSpPr>
        <p:spPr>
          <a:xfrm>
            <a:off x="2850857" y="1904564"/>
            <a:ext cx="1753453" cy="369332"/>
          </a:xfrm>
          <a:prstGeom prst="rect">
            <a:avLst/>
          </a:prstGeom>
          <a:noFill/>
        </p:spPr>
        <p:txBody>
          <a:bodyPr wrap="square" lIns="0" rIns="0" rtlCol="0" anchor="b">
            <a:spAutoFit/>
          </a:bodyPr>
          <a:lstStyle/>
          <a:p>
            <a:pPr algn="ctr"/>
            <a:r>
              <a:rPr lang="en-US" b="1" dirty="0"/>
              <a:t>Loyalty</a:t>
            </a:r>
          </a:p>
        </p:txBody>
      </p:sp>
      <p:sp>
        <p:nvSpPr>
          <p:cNvPr id="18" name="TextBox 17">
            <a:extLst>
              <a:ext uri="{FF2B5EF4-FFF2-40B4-BE49-F238E27FC236}">
                <a16:creationId xmlns:a16="http://schemas.microsoft.com/office/drawing/2014/main" id="{000EA6AD-B6AD-415F-9188-FB4BDE178CA4}"/>
              </a:ext>
            </a:extLst>
          </p:cNvPr>
          <p:cNvSpPr txBox="1"/>
          <p:nvPr/>
        </p:nvSpPr>
        <p:spPr>
          <a:xfrm>
            <a:off x="2855511" y="4906081"/>
            <a:ext cx="1748799" cy="983916"/>
          </a:xfrm>
          <a:prstGeom prst="rect">
            <a:avLst/>
          </a:prstGeom>
          <a:noFill/>
        </p:spPr>
        <p:txBody>
          <a:bodyPr wrap="square" lIns="0" rIns="0" rtlCol="0" anchor="t">
            <a:normAutofit/>
          </a:bodyPr>
          <a:lstStyle/>
          <a:p>
            <a:pPr algn="ctr"/>
            <a:r>
              <a:rPr lang="en-US" sz="1400" noProof="1"/>
              <a:t>Use customer data to win back lapsed shoppers and lift repeat purchase.</a:t>
            </a:r>
          </a:p>
        </p:txBody>
      </p:sp>
      <p:sp>
        <p:nvSpPr>
          <p:cNvPr id="20" name="TextBox 19">
            <a:extLst>
              <a:ext uri="{FF2B5EF4-FFF2-40B4-BE49-F238E27FC236}">
                <a16:creationId xmlns:a16="http://schemas.microsoft.com/office/drawing/2014/main" id="{68930DFB-4BC8-4275-89D3-F7366DBA5CB3}"/>
              </a:ext>
            </a:extLst>
          </p:cNvPr>
          <p:cNvSpPr txBox="1"/>
          <p:nvPr/>
        </p:nvSpPr>
        <p:spPr>
          <a:xfrm>
            <a:off x="4849538" y="1904564"/>
            <a:ext cx="1753453" cy="369332"/>
          </a:xfrm>
          <a:prstGeom prst="rect">
            <a:avLst/>
          </a:prstGeom>
          <a:noFill/>
        </p:spPr>
        <p:txBody>
          <a:bodyPr wrap="square" lIns="0" rIns="0" rtlCol="0" anchor="b">
            <a:spAutoFit/>
          </a:bodyPr>
          <a:lstStyle/>
          <a:p>
            <a:pPr algn="ctr"/>
            <a:r>
              <a:rPr lang="en-US" b="1" dirty="0"/>
              <a:t>Range</a:t>
            </a:r>
          </a:p>
        </p:txBody>
      </p:sp>
      <p:sp>
        <p:nvSpPr>
          <p:cNvPr id="21" name="TextBox 20">
            <a:extLst>
              <a:ext uri="{FF2B5EF4-FFF2-40B4-BE49-F238E27FC236}">
                <a16:creationId xmlns:a16="http://schemas.microsoft.com/office/drawing/2014/main" id="{F0D5C458-11CE-417E-BAB2-2BD7DF63BE62}"/>
              </a:ext>
            </a:extLst>
          </p:cNvPr>
          <p:cNvSpPr txBox="1"/>
          <p:nvPr/>
        </p:nvSpPr>
        <p:spPr>
          <a:xfrm>
            <a:off x="4854192" y="4906081"/>
            <a:ext cx="1748799" cy="983916"/>
          </a:xfrm>
          <a:prstGeom prst="rect">
            <a:avLst/>
          </a:prstGeom>
          <a:noFill/>
        </p:spPr>
        <p:txBody>
          <a:bodyPr wrap="square" lIns="0" rIns="0" rtlCol="0" anchor="t">
            <a:normAutofit/>
          </a:bodyPr>
          <a:lstStyle/>
          <a:p>
            <a:pPr algn="ctr"/>
            <a:r>
              <a:rPr lang="en-US" sz="1400" noProof="1"/>
              <a:t>Refocus assortment on winning categories and grow higher-margin private label.</a:t>
            </a:r>
          </a:p>
        </p:txBody>
      </p:sp>
      <p:sp>
        <p:nvSpPr>
          <p:cNvPr id="23" name="TextBox 22">
            <a:extLst>
              <a:ext uri="{FF2B5EF4-FFF2-40B4-BE49-F238E27FC236}">
                <a16:creationId xmlns:a16="http://schemas.microsoft.com/office/drawing/2014/main" id="{33DF63E7-1AA3-428D-BF49-C46384783D14}"/>
              </a:ext>
            </a:extLst>
          </p:cNvPr>
          <p:cNvSpPr txBox="1"/>
          <p:nvPr/>
        </p:nvSpPr>
        <p:spPr>
          <a:xfrm>
            <a:off x="6848219" y="1904564"/>
            <a:ext cx="1753453" cy="369332"/>
          </a:xfrm>
          <a:prstGeom prst="rect">
            <a:avLst/>
          </a:prstGeom>
          <a:noFill/>
        </p:spPr>
        <p:txBody>
          <a:bodyPr wrap="square" lIns="0" rIns="0" rtlCol="0" anchor="b">
            <a:spAutoFit/>
          </a:bodyPr>
          <a:lstStyle/>
          <a:p>
            <a:pPr algn="ctr"/>
            <a:r>
              <a:rPr lang="en-US" b="1" dirty="0"/>
              <a:t>Stores</a:t>
            </a:r>
          </a:p>
        </p:txBody>
      </p:sp>
      <p:sp>
        <p:nvSpPr>
          <p:cNvPr id="24" name="TextBox 23">
            <a:extLst>
              <a:ext uri="{FF2B5EF4-FFF2-40B4-BE49-F238E27FC236}">
                <a16:creationId xmlns:a16="http://schemas.microsoft.com/office/drawing/2014/main" id="{F758FA90-AF98-4837-B05C-5198D0B52675}"/>
              </a:ext>
            </a:extLst>
          </p:cNvPr>
          <p:cNvSpPr txBox="1"/>
          <p:nvPr/>
        </p:nvSpPr>
        <p:spPr>
          <a:xfrm>
            <a:off x="6852873" y="4906081"/>
            <a:ext cx="1748799" cy="983916"/>
          </a:xfrm>
          <a:prstGeom prst="rect">
            <a:avLst/>
          </a:prstGeom>
          <a:noFill/>
        </p:spPr>
        <p:txBody>
          <a:bodyPr wrap="square" lIns="0" rIns="0" rtlCol="0" anchor="t">
            <a:normAutofit/>
          </a:bodyPr>
          <a:lstStyle/>
          <a:p>
            <a:pPr algn="ctr"/>
            <a:r>
              <a:rPr lang="en-US" sz="1400" noProof="1"/>
              <a:t>Reinvest in the best locations as experience and fulfillment hubs.</a:t>
            </a:r>
          </a:p>
        </p:txBody>
      </p:sp>
      <p:sp>
        <p:nvSpPr>
          <p:cNvPr id="26" name="TextBox 25">
            <a:extLst>
              <a:ext uri="{FF2B5EF4-FFF2-40B4-BE49-F238E27FC236}">
                <a16:creationId xmlns:a16="http://schemas.microsoft.com/office/drawing/2014/main" id="{F54DE58C-AE0D-4FC3-933A-C6B7927F5E28}"/>
              </a:ext>
            </a:extLst>
          </p:cNvPr>
          <p:cNvSpPr txBox="1"/>
          <p:nvPr/>
        </p:nvSpPr>
        <p:spPr>
          <a:xfrm>
            <a:off x="8846901" y="1904564"/>
            <a:ext cx="1753453" cy="369332"/>
          </a:xfrm>
          <a:prstGeom prst="rect">
            <a:avLst/>
          </a:prstGeom>
          <a:noFill/>
        </p:spPr>
        <p:txBody>
          <a:bodyPr wrap="square" lIns="0" rIns="0" rtlCol="0" anchor="b">
            <a:spAutoFit/>
          </a:bodyPr>
          <a:lstStyle/>
          <a:p>
            <a:pPr algn="ctr"/>
            <a:r>
              <a:rPr lang="en-US" b="1" dirty="0"/>
              <a:t>Partners</a:t>
            </a:r>
          </a:p>
        </p:txBody>
      </p:sp>
      <p:sp>
        <p:nvSpPr>
          <p:cNvPr id="27" name="TextBox 26">
            <a:extLst>
              <a:ext uri="{FF2B5EF4-FFF2-40B4-BE49-F238E27FC236}">
                <a16:creationId xmlns:a16="http://schemas.microsoft.com/office/drawing/2014/main" id="{654E47BA-12EE-4EDE-9F9F-A061C85DAD63}"/>
              </a:ext>
            </a:extLst>
          </p:cNvPr>
          <p:cNvSpPr txBox="1"/>
          <p:nvPr/>
        </p:nvSpPr>
        <p:spPr>
          <a:xfrm>
            <a:off x="8851555" y="4906081"/>
            <a:ext cx="1748799" cy="983916"/>
          </a:xfrm>
          <a:prstGeom prst="rect">
            <a:avLst/>
          </a:prstGeom>
          <a:noFill/>
        </p:spPr>
        <p:txBody>
          <a:bodyPr wrap="square" lIns="0" rIns="0" rtlCol="0" anchor="t">
            <a:normAutofit/>
          </a:bodyPr>
          <a:lstStyle/>
          <a:p>
            <a:pPr algn="ctr"/>
            <a:r>
              <a:rPr lang="en-US" sz="1400" noProof="1"/>
              <a:t>Add marketplace and wholesale channels to reach new customers cheaply.</a:t>
            </a:r>
          </a:p>
        </p:txBody>
      </p:sp>
      <p:grpSp>
        <p:nvGrpSpPr>
          <p:cNvPr id="29" name="Group 28">
            <a:extLst>
              <a:ext uri="{FF2B5EF4-FFF2-40B4-BE49-F238E27FC236}">
                <a16:creationId xmlns:a16="http://schemas.microsoft.com/office/drawing/2014/main" id="{EBF47BBF-A55F-41CE-970F-62C983EE015D}"/>
              </a:ext>
            </a:extLst>
          </p:cNvPr>
          <p:cNvGrpSpPr/>
          <p:nvPr/>
        </p:nvGrpSpPr>
        <p:grpSpPr>
          <a:xfrm>
            <a:off x="1405574" y="3029052"/>
            <a:ext cx="801056" cy="799894"/>
            <a:chOff x="6968299" y="4907280"/>
            <a:chExt cx="914400" cy="914400"/>
          </a:xfrm>
          <a:solidFill>
            <a:schemeClr val="bg1"/>
          </a:solidFill>
        </p:grpSpPr>
        <p:sp>
          <p:nvSpPr>
            <p:cNvPr id="50" name="Google Shape;831;p8"/>
            <p:cNvSpPr/>
            <p:nvPr/>
          </p:nvSpPr>
          <p:spPr>
            <a:xfrm>
              <a:off x="6968299" y="4907280"/>
              <a:ext cx="914400" cy="914400"/>
            </a:xfrm>
            <a:custGeom>
              <a:avLst/>
              <a:gdLst/>
              <a:ahLst/>
              <a:cxnLst/>
              <a:rect l="l" t="t" r="r" b="b"/>
              <a:pathLst>
                <a:path w="10000" h="10000" extrusionOk="0">
                  <a:moveTo>
                    <a:pt x="3337" y="3181"/>
                  </a:moveTo>
                  <a:lnTo>
                    <a:pt x="6663" y="3181"/>
                  </a:lnTo>
                  <a:lnTo>
                    <a:pt x="6667" y="3181"/>
                  </a:lnTo>
                  <a:lnTo>
                    <a:pt x="6671" y="3181"/>
                  </a:lnTo>
                  <a:lnTo>
                    <a:pt x="6675" y="3182"/>
                  </a:lnTo>
                  <a:lnTo>
                    <a:pt x="6678" y="3182"/>
                  </a:lnTo>
                  <a:lnTo>
                    <a:pt x="6682" y="3183"/>
                  </a:lnTo>
                  <a:lnTo>
                    <a:pt x="6686" y="3184"/>
                  </a:lnTo>
                  <a:lnTo>
                    <a:pt x="6690" y="3185"/>
                  </a:lnTo>
                  <a:lnTo>
                    <a:pt x="6693" y="3186"/>
                  </a:lnTo>
                  <a:lnTo>
                    <a:pt x="6697" y="3187"/>
                  </a:lnTo>
                  <a:lnTo>
                    <a:pt x="6701" y="3188"/>
                  </a:lnTo>
                  <a:lnTo>
                    <a:pt x="6704" y="3190"/>
                  </a:lnTo>
                  <a:lnTo>
                    <a:pt x="6708" y="3191"/>
                  </a:lnTo>
                  <a:lnTo>
                    <a:pt x="6712" y="3193"/>
                  </a:lnTo>
                  <a:lnTo>
                    <a:pt x="6715" y="3195"/>
                  </a:lnTo>
                  <a:lnTo>
                    <a:pt x="6718" y="3197"/>
                  </a:lnTo>
                  <a:lnTo>
                    <a:pt x="6722" y="3199"/>
                  </a:lnTo>
                  <a:lnTo>
                    <a:pt x="6725" y="3201"/>
                  </a:lnTo>
                  <a:lnTo>
                    <a:pt x="6728" y="3204"/>
                  </a:lnTo>
                  <a:lnTo>
                    <a:pt x="6731" y="3206"/>
                  </a:lnTo>
                  <a:lnTo>
                    <a:pt x="6734" y="3209"/>
                  </a:lnTo>
                  <a:lnTo>
                    <a:pt x="6737" y="3211"/>
                  </a:lnTo>
                  <a:lnTo>
                    <a:pt x="6739" y="3214"/>
                  </a:lnTo>
                  <a:lnTo>
                    <a:pt x="6742" y="3217"/>
                  </a:lnTo>
                  <a:lnTo>
                    <a:pt x="6744" y="3220"/>
                  </a:lnTo>
                  <a:lnTo>
                    <a:pt x="6747" y="3223"/>
                  </a:lnTo>
                  <a:lnTo>
                    <a:pt x="6749" y="3226"/>
                  </a:lnTo>
                  <a:lnTo>
                    <a:pt x="6751" y="3230"/>
                  </a:lnTo>
                  <a:lnTo>
                    <a:pt x="6753" y="3233"/>
                  </a:lnTo>
                  <a:lnTo>
                    <a:pt x="6755" y="3236"/>
                  </a:lnTo>
                  <a:lnTo>
                    <a:pt x="6757" y="3240"/>
                  </a:lnTo>
                  <a:lnTo>
                    <a:pt x="6758" y="3244"/>
                  </a:lnTo>
                  <a:lnTo>
                    <a:pt x="6760" y="3247"/>
                  </a:lnTo>
                  <a:lnTo>
                    <a:pt x="6761" y="3251"/>
                  </a:lnTo>
                  <a:lnTo>
                    <a:pt x="6762" y="3255"/>
                  </a:lnTo>
                  <a:lnTo>
                    <a:pt x="6763" y="3258"/>
                  </a:lnTo>
                  <a:lnTo>
                    <a:pt x="6764" y="3262"/>
                  </a:lnTo>
                  <a:lnTo>
                    <a:pt x="6765" y="3266"/>
                  </a:lnTo>
                  <a:lnTo>
                    <a:pt x="6766" y="3270"/>
                  </a:lnTo>
                  <a:lnTo>
                    <a:pt x="6766" y="3273"/>
                  </a:lnTo>
                  <a:lnTo>
                    <a:pt x="6767" y="3277"/>
                  </a:lnTo>
                  <a:lnTo>
                    <a:pt x="6767" y="3281"/>
                  </a:lnTo>
                  <a:lnTo>
                    <a:pt x="6767" y="3285"/>
                  </a:lnTo>
                  <a:lnTo>
                    <a:pt x="6767" y="5156"/>
                  </a:lnTo>
                  <a:lnTo>
                    <a:pt x="6767" y="5160"/>
                  </a:lnTo>
                  <a:lnTo>
                    <a:pt x="6767" y="5164"/>
                  </a:lnTo>
                  <a:lnTo>
                    <a:pt x="6766" y="5168"/>
                  </a:lnTo>
                  <a:lnTo>
                    <a:pt x="6766" y="5171"/>
                  </a:lnTo>
                  <a:lnTo>
                    <a:pt x="6765" y="5175"/>
                  </a:lnTo>
                  <a:lnTo>
                    <a:pt x="6764" y="5179"/>
                  </a:lnTo>
                  <a:lnTo>
                    <a:pt x="6763" y="5183"/>
                  </a:lnTo>
                  <a:lnTo>
                    <a:pt x="6762" y="5186"/>
                  </a:lnTo>
                  <a:lnTo>
                    <a:pt x="6761" y="5190"/>
                  </a:lnTo>
                  <a:lnTo>
                    <a:pt x="6760" y="5194"/>
                  </a:lnTo>
                  <a:lnTo>
                    <a:pt x="6758" y="5197"/>
                  </a:lnTo>
                  <a:lnTo>
                    <a:pt x="6757" y="5201"/>
                  </a:lnTo>
                  <a:lnTo>
                    <a:pt x="6755" y="5205"/>
                  </a:lnTo>
                  <a:lnTo>
                    <a:pt x="6753" y="5208"/>
                  </a:lnTo>
                  <a:lnTo>
                    <a:pt x="6751" y="5211"/>
                  </a:lnTo>
                  <a:lnTo>
                    <a:pt x="6749" y="5215"/>
                  </a:lnTo>
                  <a:lnTo>
                    <a:pt x="6747" y="5218"/>
                  </a:lnTo>
                  <a:lnTo>
                    <a:pt x="6744" y="5221"/>
                  </a:lnTo>
                  <a:lnTo>
                    <a:pt x="6742" y="5224"/>
                  </a:lnTo>
                  <a:lnTo>
                    <a:pt x="6739" y="5227"/>
                  </a:lnTo>
                  <a:lnTo>
                    <a:pt x="6737" y="5230"/>
                  </a:lnTo>
                  <a:lnTo>
                    <a:pt x="6734" y="5232"/>
                  </a:lnTo>
                  <a:lnTo>
                    <a:pt x="6731" y="5235"/>
                  </a:lnTo>
                  <a:lnTo>
                    <a:pt x="6728" y="5237"/>
                  </a:lnTo>
                  <a:lnTo>
                    <a:pt x="6725" y="5240"/>
                  </a:lnTo>
                  <a:lnTo>
                    <a:pt x="6722" y="5242"/>
                  </a:lnTo>
                  <a:lnTo>
                    <a:pt x="6718" y="5244"/>
                  </a:lnTo>
                  <a:lnTo>
                    <a:pt x="6715" y="5246"/>
                  </a:lnTo>
                  <a:lnTo>
                    <a:pt x="6712" y="5248"/>
                  </a:lnTo>
                  <a:lnTo>
                    <a:pt x="6708" y="5250"/>
                  </a:lnTo>
                  <a:lnTo>
                    <a:pt x="6704" y="5251"/>
                  </a:lnTo>
                  <a:lnTo>
                    <a:pt x="6701" y="5253"/>
                  </a:lnTo>
                  <a:lnTo>
                    <a:pt x="6697" y="5254"/>
                  </a:lnTo>
                  <a:lnTo>
                    <a:pt x="6693" y="5255"/>
                  </a:lnTo>
                  <a:lnTo>
                    <a:pt x="6690" y="5256"/>
                  </a:lnTo>
                  <a:lnTo>
                    <a:pt x="6686" y="5257"/>
                  </a:lnTo>
                  <a:lnTo>
                    <a:pt x="6682" y="5258"/>
                  </a:lnTo>
                  <a:lnTo>
                    <a:pt x="6678" y="5259"/>
                  </a:lnTo>
                  <a:lnTo>
                    <a:pt x="6675" y="5259"/>
                  </a:lnTo>
                  <a:lnTo>
                    <a:pt x="6671" y="5260"/>
                  </a:lnTo>
                  <a:lnTo>
                    <a:pt x="6667" y="5260"/>
                  </a:lnTo>
                  <a:lnTo>
                    <a:pt x="6663" y="5260"/>
                  </a:lnTo>
                  <a:lnTo>
                    <a:pt x="3337" y="5260"/>
                  </a:lnTo>
                  <a:lnTo>
                    <a:pt x="3333" y="5260"/>
                  </a:lnTo>
                  <a:lnTo>
                    <a:pt x="3329" y="5260"/>
                  </a:lnTo>
                  <a:lnTo>
                    <a:pt x="3325" y="5259"/>
                  </a:lnTo>
                  <a:lnTo>
                    <a:pt x="3322" y="5259"/>
                  </a:lnTo>
                  <a:lnTo>
                    <a:pt x="3318" y="5258"/>
                  </a:lnTo>
                  <a:lnTo>
                    <a:pt x="3314" y="5257"/>
                  </a:lnTo>
                  <a:lnTo>
                    <a:pt x="3310" y="5256"/>
                  </a:lnTo>
                  <a:lnTo>
                    <a:pt x="3307" y="5255"/>
                  </a:lnTo>
                  <a:lnTo>
                    <a:pt x="3303" y="5254"/>
                  </a:lnTo>
                  <a:lnTo>
                    <a:pt x="3299" y="5253"/>
                  </a:lnTo>
                  <a:lnTo>
                    <a:pt x="3296" y="5251"/>
                  </a:lnTo>
                  <a:lnTo>
                    <a:pt x="3292" y="5250"/>
                  </a:lnTo>
                  <a:lnTo>
                    <a:pt x="3288" y="5248"/>
                  </a:lnTo>
                  <a:lnTo>
                    <a:pt x="3285" y="5246"/>
                  </a:lnTo>
                  <a:lnTo>
                    <a:pt x="3282" y="5244"/>
                  </a:lnTo>
                  <a:lnTo>
                    <a:pt x="3278" y="5242"/>
                  </a:lnTo>
                  <a:lnTo>
                    <a:pt x="3275" y="5240"/>
                  </a:lnTo>
                  <a:lnTo>
                    <a:pt x="3272" y="5237"/>
                  </a:lnTo>
                  <a:lnTo>
                    <a:pt x="3269" y="5235"/>
                  </a:lnTo>
                  <a:lnTo>
                    <a:pt x="3266" y="5232"/>
                  </a:lnTo>
                  <a:lnTo>
                    <a:pt x="3263" y="5230"/>
                  </a:lnTo>
                  <a:lnTo>
                    <a:pt x="3261" y="5227"/>
                  </a:lnTo>
                  <a:lnTo>
                    <a:pt x="3258" y="5224"/>
                  </a:lnTo>
                  <a:lnTo>
                    <a:pt x="3256" y="5221"/>
                  </a:lnTo>
                  <a:lnTo>
                    <a:pt x="3253" y="5218"/>
                  </a:lnTo>
                  <a:lnTo>
                    <a:pt x="3251" y="5215"/>
                  </a:lnTo>
                  <a:lnTo>
                    <a:pt x="3249" y="5211"/>
                  </a:lnTo>
                  <a:lnTo>
                    <a:pt x="3247" y="5208"/>
                  </a:lnTo>
                  <a:lnTo>
                    <a:pt x="3245" y="5205"/>
                  </a:lnTo>
                  <a:lnTo>
                    <a:pt x="3243" y="5201"/>
                  </a:lnTo>
                  <a:lnTo>
                    <a:pt x="3242" y="5197"/>
                  </a:lnTo>
                  <a:lnTo>
                    <a:pt x="3240" y="5194"/>
                  </a:lnTo>
                  <a:lnTo>
                    <a:pt x="3239" y="5190"/>
                  </a:lnTo>
                  <a:lnTo>
                    <a:pt x="3238" y="5186"/>
                  </a:lnTo>
                  <a:lnTo>
                    <a:pt x="3237" y="5183"/>
                  </a:lnTo>
                  <a:lnTo>
                    <a:pt x="3236" y="5179"/>
                  </a:lnTo>
                  <a:lnTo>
                    <a:pt x="3235" y="5175"/>
                  </a:lnTo>
                  <a:lnTo>
                    <a:pt x="3234" y="5171"/>
                  </a:lnTo>
                  <a:lnTo>
                    <a:pt x="3234" y="5168"/>
                  </a:lnTo>
                  <a:lnTo>
                    <a:pt x="3233" y="5164"/>
                  </a:lnTo>
                  <a:lnTo>
                    <a:pt x="3233" y="5160"/>
                  </a:lnTo>
                  <a:lnTo>
                    <a:pt x="3233" y="5156"/>
                  </a:lnTo>
                  <a:lnTo>
                    <a:pt x="3233" y="3285"/>
                  </a:lnTo>
                  <a:lnTo>
                    <a:pt x="3233" y="3281"/>
                  </a:lnTo>
                  <a:lnTo>
                    <a:pt x="3233" y="3277"/>
                  </a:lnTo>
                  <a:lnTo>
                    <a:pt x="3234" y="3273"/>
                  </a:lnTo>
                  <a:lnTo>
                    <a:pt x="3234" y="3270"/>
                  </a:lnTo>
                  <a:lnTo>
                    <a:pt x="3235" y="3266"/>
                  </a:lnTo>
                  <a:lnTo>
                    <a:pt x="3236" y="3262"/>
                  </a:lnTo>
                  <a:lnTo>
                    <a:pt x="3237" y="3258"/>
                  </a:lnTo>
                  <a:lnTo>
                    <a:pt x="3238" y="3255"/>
                  </a:lnTo>
                  <a:lnTo>
                    <a:pt x="3239" y="3251"/>
                  </a:lnTo>
                  <a:lnTo>
                    <a:pt x="3240" y="3247"/>
                  </a:lnTo>
                  <a:lnTo>
                    <a:pt x="3242" y="3244"/>
                  </a:lnTo>
                  <a:lnTo>
                    <a:pt x="3243" y="3240"/>
                  </a:lnTo>
                  <a:lnTo>
                    <a:pt x="3245" y="3236"/>
                  </a:lnTo>
                  <a:lnTo>
                    <a:pt x="3247" y="3233"/>
                  </a:lnTo>
                  <a:lnTo>
                    <a:pt x="3249" y="3230"/>
                  </a:lnTo>
                  <a:lnTo>
                    <a:pt x="3251" y="3226"/>
                  </a:lnTo>
                  <a:lnTo>
                    <a:pt x="3253" y="3223"/>
                  </a:lnTo>
                  <a:lnTo>
                    <a:pt x="3256" y="3220"/>
                  </a:lnTo>
                  <a:lnTo>
                    <a:pt x="3258" y="3217"/>
                  </a:lnTo>
                  <a:lnTo>
                    <a:pt x="3261" y="3214"/>
                  </a:lnTo>
                  <a:lnTo>
                    <a:pt x="3263" y="3211"/>
                  </a:lnTo>
                  <a:lnTo>
                    <a:pt x="3266" y="3209"/>
                  </a:lnTo>
                  <a:lnTo>
                    <a:pt x="3269" y="3206"/>
                  </a:lnTo>
                  <a:lnTo>
                    <a:pt x="3272" y="3204"/>
                  </a:lnTo>
                  <a:lnTo>
                    <a:pt x="3275" y="3201"/>
                  </a:lnTo>
                  <a:lnTo>
                    <a:pt x="3278" y="3199"/>
                  </a:lnTo>
                  <a:lnTo>
                    <a:pt x="3282" y="3197"/>
                  </a:lnTo>
                  <a:lnTo>
                    <a:pt x="3285" y="3195"/>
                  </a:lnTo>
                  <a:lnTo>
                    <a:pt x="3288" y="3193"/>
                  </a:lnTo>
                  <a:lnTo>
                    <a:pt x="3292" y="3191"/>
                  </a:lnTo>
                  <a:lnTo>
                    <a:pt x="3296" y="3190"/>
                  </a:lnTo>
                  <a:lnTo>
                    <a:pt x="3299" y="3188"/>
                  </a:lnTo>
                  <a:lnTo>
                    <a:pt x="3303" y="3187"/>
                  </a:lnTo>
                  <a:lnTo>
                    <a:pt x="3307" y="3186"/>
                  </a:lnTo>
                  <a:lnTo>
                    <a:pt x="3310" y="3185"/>
                  </a:lnTo>
                  <a:lnTo>
                    <a:pt x="3314" y="3184"/>
                  </a:lnTo>
                  <a:lnTo>
                    <a:pt x="3318" y="3183"/>
                  </a:lnTo>
                  <a:lnTo>
                    <a:pt x="3322" y="3182"/>
                  </a:lnTo>
                  <a:lnTo>
                    <a:pt x="3325" y="3182"/>
                  </a:lnTo>
                  <a:lnTo>
                    <a:pt x="3329" y="3181"/>
                  </a:lnTo>
                  <a:lnTo>
                    <a:pt x="3333" y="3181"/>
                  </a:lnTo>
                  <a:lnTo>
                    <a:pt x="3337" y="318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832;p8"/>
            <p:cNvSpPr/>
            <p:nvPr/>
          </p:nvSpPr>
          <p:spPr>
            <a:xfrm>
              <a:off x="6968299" y="4907280"/>
              <a:ext cx="914400" cy="914400"/>
            </a:xfrm>
            <a:custGeom>
              <a:avLst/>
              <a:gdLst/>
              <a:ahLst/>
              <a:cxnLst/>
              <a:rect l="l" t="t" r="r" b="b"/>
              <a:pathLst>
                <a:path w="10000" h="10000" extrusionOk="0">
                  <a:moveTo>
                    <a:pt x="819" y="7452"/>
                  </a:moveTo>
                  <a:lnTo>
                    <a:pt x="833" y="7423"/>
                  </a:lnTo>
                  <a:lnTo>
                    <a:pt x="1249" y="6695"/>
                  </a:lnTo>
                  <a:lnTo>
                    <a:pt x="1267" y="6668"/>
                  </a:lnTo>
                  <a:lnTo>
                    <a:pt x="1289" y="6643"/>
                  </a:lnTo>
                  <a:lnTo>
                    <a:pt x="1313" y="6621"/>
                  </a:lnTo>
                  <a:lnTo>
                    <a:pt x="1341" y="6603"/>
                  </a:lnTo>
                  <a:lnTo>
                    <a:pt x="1370" y="6588"/>
                  </a:lnTo>
                  <a:lnTo>
                    <a:pt x="1401" y="6578"/>
                  </a:lnTo>
                  <a:lnTo>
                    <a:pt x="1433" y="6571"/>
                  </a:lnTo>
                  <a:lnTo>
                    <a:pt x="1466" y="6569"/>
                  </a:lnTo>
                  <a:lnTo>
                    <a:pt x="8534" y="6569"/>
                  </a:lnTo>
                  <a:lnTo>
                    <a:pt x="8567" y="6571"/>
                  </a:lnTo>
                  <a:lnTo>
                    <a:pt x="8599" y="6578"/>
                  </a:lnTo>
                  <a:lnTo>
                    <a:pt x="8630" y="6588"/>
                  </a:lnTo>
                  <a:lnTo>
                    <a:pt x="8659" y="6603"/>
                  </a:lnTo>
                  <a:lnTo>
                    <a:pt x="8687" y="6621"/>
                  </a:lnTo>
                  <a:lnTo>
                    <a:pt x="8711" y="6643"/>
                  </a:lnTo>
                  <a:lnTo>
                    <a:pt x="8733" y="6668"/>
                  </a:lnTo>
                  <a:lnTo>
                    <a:pt x="8751" y="6695"/>
                  </a:lnTo>
                  <a:lnTo>
                    <a:pt x="9167" y="7423"/>
                  </a:lnTo>
                  <a:lnTo>
                    <a:pt x="9181" y="7452"/>
                  </a:lnTo>
                  <a:lnTo>
                    <a:pt x="9192" y="7483"/>
                  </a:lnTo>
                  <a:lnTo>
                    <a:pt x="9198" y="7515"/>
                  </a:lnTo>
                  <a:lnTo>
                    <a:pt x="9200" y="7548"/>
                  </a:lnTo>
                  <a:lnTo>
                    <a:pt x="9198" y="7580"/>
                  </a:lnTo>
                  <a:lnTo>
                    <a:pt x="9191" y="7612"/>
                  </a:lnTo>
                  <a:lnTo>
                    <a:pt x="9181" y="7643"/>
                  </a:lnTo>
                  <a:lnTo>
                    <a:pt x="9166" y="7672"/>
                  </a:lnTo>
                  <a:lnTo>
                    <a:pt x="9148" y="7700"/>
                  </a:lnTo>
                  <a:lnTo>
                    <a:pt x="9126" y="7724"/>
                  </a:lnTo>
                  <a:lnTo>
                    <a:pt x="9102" y="7746"/>
                  </a:lnTo>
                  <a:lnTo>
                    <a:pt x="9075" y="7764"/>
                  </a:lnTo>
                  <a:lnTo>
                    <a:pt x="9045" y="7778"/>
                  </a:lnTo>
                  <a:lnTo>
                    <a:pt x="9015" y="7789"/>
                  </a:lnTo>
                  <a:lnTo>
                    <a:pt x="8983" y="7795"/>
                  </a:lnTo>
                  <a:lnTo>
                    <a:pt x="8950" y="7797"/>
                  </a:lnTo>
                  <a:lnTo>
                    <a:pt x="1050" y="7797"/>
                  </a:lnTo>
                  <a:lnTo>
                    <a:pt x="1017" y="7795"/>
                  </a:lnTo>
                  <a:lnTo>
                    <a:pt x="985" y="7789"/>
                  </a:lnTo>
                  <a:lnTo>
                    <a:pt x="955" y="7778"/>
                  </a:lnTo>
                  <a:lnTo>
                    <a:pt x="925" y="7764"/>
                  </a:lnTo>
                  <a:lnTo>
                    <a:pt x="898" y="7746"/>
                  </a:lnTo>
                  <a:lnTo>
                    <a:pt x="874" y="7724"/>
                  </a:lnTo>
                  <a:lnTo>
                    <a:pt x="852" y="7700"/>
                  </a:lnTo>
                  <a:lnTo>
                    <a:pt x="834" y="7672"/>
                  </a:lnTo>
                  <a:lnTo>
                    <a:pt x="819" y="7643"/>
                  </a:lnTo>
                  <a:lnTo>
                    <a:pt x="809" y="7612"/>
                  </a:lnTo>
                  <a:lnTo>
                    <a:pt x="802" y="7580"/>
                  </a:lnTo>
                  <a:lnTo>
                    <a:pt x="800" y="7548"/>
                  </a:lnTo>
                  <a:lnTo>
                    <a:pt x="802" y="7515"/>
                  </a:lnTo>
                  <a:lnTo>
                    <a:pt x="808" y="7483"/>
                  </a:lnTo>
                  <a:lnTo>
                    <a:pt x="819" y="7452"/>
                  </a:lnTo>
                  <a:close/>
                  <a:moveTo>
                    <a:pt x="8519" y="7297"/>
                  </a:moveTo>
                  <a:lnTo>
                    <a:pt x="8389" y="7069"/>
                  </a:lnTo>
                  <a:lnTo>
                    <a:pt x="1611" y="7069"/>
                  </a:lnTo>
                  <a:lnTo>
                    <a:pt x="1481" y="7297"/>
                  </a:lnTo>
                  <a:lnTo>
                    <a:pt x="8519" y="7297"/>
                  </a:lnTo>
                  <a:close/>
                  <a:moveTo>
                    <a:pt x="2800" y="2203"/>
                  </a:moveTo>
                  <a:lnTo>
                    <a:pt x="2812" y="2203"/>
                  </a:lnTo>
                  <a:lnTo>
                    <a:pt x="2817" y="2203"/>
                  </a:lnTo>
                  <a:lnTo>
                    <a:pt x="7183" y="2203"/>
                  </a:lnTo>
                  <a:lnTo>
                    <a:pt x="7188" y="2203"/>
                  </a:lnTo>
                  <a:lnTo>
                    <a:pt x="7200" y="2203"/>
                  </a:lnTo>
                  <a:lnTo>
                    <a:pt x="7209" y="2204"/>
                  </a:lnTo>
                  <a:lnTo>
                    <a:pt x="7221" y="2204"/>
                  </a:lnTo>
                  <a:lnTo>
                    <a:pt x="7231" y="2205"/>
                  </a:lnTo>
                  <a:lnTo>
                    <a:pt x="7242" y="2206"/>
                  </a:lnTo>
                  <a:lnTo>
                    <a:pt x="7252" y="2207"/>
                  </a:lnTo>
                  <a:lnTo>
                    <a:pt x="7263" y="2209"/>
                  </a:lnTo>
                  <a:lnTo>
                    <a:pt x="7273" y="2210"/>
                  </a:lnTo>
                  <a:lnTo>
                    <a:pt x="7284" y="2212"/>
                  </a:lnTo>
                  <a:lnTo>
                    <a:pt x="7293" y="2214"/>
                  </a:lnTo>
                  <a:lnTo>
                    <a:pt x="7305" y="2217"/>
                  </a:lnTo>
                  <a:lnTo>
                    <a:pt x="7314" y="2219"/>
                  </a:lnTo>
                  <a:lnTo>
                    <a:pt x="7325" y="2222"/>
                  </a:lnTo>
                  <a:lnTo>
                    <a:pt x="7334" y="2224"/>
                  </a:lnTo>
                  <a:lnTo>
                    <a:pt x="7345" y="2227"/>
                  </a:lnTo>
                  <a:lnTo>
                    <a:pt x="7354" y="2230"/>
                  </a:lnTo>
                  <a:lnTo>
                    <a:pt x="7365" y="2234"/>
                  </a:lnTo>
                  <a:lnTo>
                    <a:pt x="7373" y="2237"/>
                  </a:lnTo>
                  <a:lnTo>
                    <a:pt x="7384" y="2241"/>
                  </a:lnTo>
                  <a:lnTo>
                    <a:pt x="7392" y="2244"/>
                  </a:lnTo>
                  <a:lnTo>
                    <a:pt x="7403" y="2248"/>
                  </a:lnTo>
                  <a:lnTo>
                    <a:pt x="7411" y="2252"/>
                  </a:lnTo>
                  <a:lnTo>
                    <a:pt x="7422" y="2257"/>
                  </a:lnTo>
                  <a:lnTo>
                    <a:pt x="7429" y="2260"/>
                  </a:lnTo>
                  <a:lnTo>
                    <a:pt x="7440" y="2266"/>
                  </a:lnTo>
                  <a:lnTo>
                    <a:pt x="7448" y="2269"/>
                  </a:lnTo>
                  <a:lnTo>
                    <a:pt x="7458" y="2275"/>
                  </a:lnTo>
                  <a:lnTo>
                    <a:pt x="7468" y="2281"/>
                  </a:lnTo>
                  <a:lnTo>
                    <a:pt x="7478" y="2287"/>
                  </a:lnTo>
                  <a:lnTo>
                    <a:pt x="7486" y="2292"/>
                  </a:lnTo>
                  <a:lnTo>
                    <a:pt x="7496" y="2298"/>
                  </a:lnTo>
                  <a:lnTo>
                    <a:pt x="7503" y="2303"/>
                  </a:lnTo>
                  <a:lnTo>
                    <a:pt x="7513" y="2310"/>
                  </a:lnTo>
                  <a:lnTo>
                    <a:pt x="7520" y="2316"/>
                  </a:lnTo>
                  <a:lnTo>
                    <a:pt x="7530" y="2323"/>
                  </a:lnTo>
                  <a:lnTo>
                    <a:pt x="7537" y="2329"/>
                  </a:lnTo>
                  <a:lnTo>
                    <a:pt x="7546" y="2336"/>
                  </a:lnTo>
                  <a:lnTo>
                    <a:pt x="7553" y="2342"/>
                  </a:lnTo>
                  <a:lnTo>
                    <a:pt x="7562" y="2350"/>
                  </a:lnTo>
                  <a:lnTo>
                    <a:pt x="7569" y="2356"/>
                  </a:lnTo>
                  <a:lnTo>
                    <a:pt x="7577" y="2364"/>
                  </a:lnTo>
                  <a:lnTo>
                    <a:pt x="7584" y="2371"/>
                  </a:lnTo>
                  <a:lnTo>
                    <a:pt x="7592" y="2379"/>
                  </a:lnTo>
                  <a:lnTo>
                    <a:pt x="7598" y="2386"/>
                  </a:lnTo>
                  <a:lnTo>
                    <a:pt x="7606" y="2395"/>
                  </a:lnTo>
                  <a:lnTo>
                    <a:pt x="7612" y="2402"/>
                  </a:lnTo>
                  <a:lnTo>
                    <a:pt x="7619" y="2411"/>
                  </a:lnTo>
                  <a:lnTo>
                    <a:pt x="7625" y="2418"/>
                  </a:lnTo>
                  <a:lnTo>
                    <a:pt x="7632" y="2428"/>
                  </a:lnTo>
                  <a:lnTo>
                    <a:pt x="7638" y="2435"/>
                  </a:lnTo>
                  <a:lnTo>
                    <a:pt x="7645" y="2445"/>
                  </a:lnTo>
                  <a:lnTo>
                    <a:pt x="7650" y="2452"/>
                  </a:lnTo>
                  <a:lnTo>
                    <a:pt x="7656" y="2462"/>
                  </a:lnTo>
                  <a:lnTo>
                    <a:pt x="7661" y="2470"/>
                  </a:lnTo>
                  <a:lnTo>
                    <a:pt x="7667" y="2480"/>
                  </a:lnTo>
                  <a:lnTo>
                    <a:pt x="7673" y="2490"/>
                  </a:lnTo>
                  <a:lnTo>
                    <a:pt x="7679" y="2500"/>
                  </a:lnTo>
                  <a:lnTo>
                    <a:pt x="7682" y="2508"/>
                  </a:lnTo>
                  <a:lnTo>
                    <a:pt x="7688" y="2519"/>
                  </a:lnTo>
                  <a:lnTo>
                    <a:pt x="7691" y="2526"/>
                  </a:lnTo>
                  <a:lnTo>
                    <a:pt x="7696" y="2537"/>
                  </a:lnTo>
                  <a:lnTo>
                    <a:pt x="7700" y="2545"/>
                  </a:lnTo>
                  <a:lnTo>
                    <a:pt x="7704" y="2556"/>
                  </a:lnTo>
                  <a:lnTo>
                    <a:pt x="7707" y="2564"/>
                  </a:lnTo>
                  <a:lnTo>
                    <a:pt x="7711" y="2575"/>
                  </a:lnTo>
                  <a:lnTo>
                    <a:pt x="7714" y="2583"/>
                  </a:lnTo>
                  <a:lnTo>
                    <a:pt x="7718" y="2594"/>
                  </a:lnTo>
                  <a:lnTo>
                    <a:pt x="7721" y="2603"/>
                  </a:lnTo>
                  <a:lnTo>
                    <a:pt x="7724" y="2614"/>
                  </a:lnTo>
                  <a:lnTo>
                    <a:pt x="7726" y="2623"/>
                  </a:lnTo>
                  <a:lnTo>
                    <a:pt x="7729" y="2634"/>
                  </a:lnTo>
                  <a:lnTo>
                    <a:pt x="7731" y="2643"/>
                  </a:lnTo>
                  <a:lnTo>
                    <a:pt x="7734" y="2655"/>
                  </a:lnTo>
                  <a:lnTo>
                    <a:pt x="7736" y="2664"/>
                  </a:lnTo>
                  <a:lnTo>
                    <a:pt x="7738" y="2675"/>
                  </a:lnTo>
                  <a:lnTo>
                    <a:pt x="7739" y="2685"/>
                  </a:lnTo>
                  <a:lnTo>
                    <a:pt x="7741" y="2696"/>
                  </a:lnTo>
                  <a:lnTo>
                    <a:pt x="7742" y="2706"/>
                  </a:lnTo>
                  <a:lnTo>
                    <a:pt x="7743" y="2717"/>
                  </a:lnTo>
                  <a:lnTo>
                    <a:pt x="7744" y="2727"/>
                  </a:lnTo>
                  <a:lnTo>
                    <a:pt x="7744" y="2739"/>
                  </a:lnTo>
                  <a:lnTo>
                    <a:pt x="7745" y="2748"/>
                  </a:lnTo>
                  <a:lnTo>
                    <a:pt x="7745" y="2760"/>
                  </a:lnTo>
                  <a:lnTo>
                    <a:pt x="7745" y="2765"/>
                  </a:lnTo>
                  <a:lnTo>
                    <a:pt x="7745" y="5676"/>
                  </a:lnTo>
                  <a:lnTo>
                    <a:pt x="7745" y="5681"/>
                  </a:lnTo>
                  <a:lnTo>
                    <a:pt x="7745" y="5693"/>
                  </a:lnTo>
                  <a:lnTo>
                    <a:pt x="7744" y="5702"/>
                  </a:lnTo>
                  <a:lnTo>
                    <a:pt x="7744" y="5714"/>
                  </a:lnTo>
                  <a:lnTo>
                    <a:pt x="7743" y="5723"/>
                  </a:lnTo>
                  <a:lnTo>
                    <a:pt x="7742" y="5735"/>
                  </a:lnTo>
                  <a:lnTo>
                    <a:pt x="7741" y="5744"/>
                  </a:lnTo>
                  <a:lnTo>
                    <a:pt x="7739" y="5756"/>
                  </a:lnTo>
                  <a:lnTo>
                    <a:pt x="7738" y="5765"/>
                  </a:lnTo>
                  <a:lnTo>
                    <a:pt x="7736" y="5777"/>
                  </a:lnTo>
                  <a:lnTo>
                    <a:pt x="7734" y="5786"/>
                  </a:lnTo>
                  <a:lnTo>
                    <a:pt x="7731" y="5797"/>
                  </a:lnTo>
                  <a:lnTo>
                    <a:pt x="7729" y="5806"/>
                  </a:lnTo>
                  <a:lnTo>
                    <a:pt x="7727" y="5817"/>
                  </a:lnTo>
                  <a:lnTo>
                    <a:pt x="7724" y="5826"/>
                  </a:lnTo>
                  <a:lnTo>
                    <a:pt x="7721" y="5837"/>
                  </a:lnTo>
                  <a:lnTo>
                    <a:pt x="7718" y="5846"/>
                  </a:lnTo>
                  <a:lnTo>
                    <a:pt x="7715" y="5857"/>
                  </a:lnTo>
                  <a:lnTo>
                    <a:pt x="7712" y="5865"/>
                  </a:lnTo>
                  <a:lnTo>
                    <a:pt x="7708" y="5876"/>
                  </a:lnTo>
                  <a:lnTo>
                    <a:pt x="7704" y="5885"/>
                  </a:lnTo>
                  <a:lnTo>
                    <a:pt x="7700" y="5895"/>
                  </a:lnTo>
                  <a:lnTo>
                    <a:pt x="7696" y="5903"/>
                  </a:lnTo>
                  <a:lnTo>
                    <a:pt x="7692" y="5914"/>
                  </a:lnTo>
                  <a:lnTo>
                    <a:pt x="7688" y="5922"/>
                  </a:lnTo>
                  <a:lnTo>
                    <a:pt x="7683" y="5933"/>
                  </a:lnTo>
                  <a:lnTo>
                    <a:pt x="7679" y="5940"/>
                  </a:lnTo>
                  <a:lnTo>
                    <a:pt x="7673" y="5951"/>
                  </a:lnTo>
                  <a:lnTo>
                    <a:pt x="7667" y="5961"/>
                  </a:lnTo>
                  <a:lnTo>
                    <a:pt x="7661" y="5971"/>
                  </a:lnTo>
                  <a:lnTo>
                    <a:pt x="7656" y="5979"/>
                  </a:lnTo>
                  <a:lnTo>
                    <a:pt x="7650" y="5989"/>
                  </a:lnTo>
                  <a:lnTo>
                    <a:pt x="7644" y="5997"/>
                  </a:lnTo>
                  <a:lnTo>
                    <a:pt x="7637" y="6006"/>
                  </a:lnTo>
                  <a:lnTo>
                    <a:pt x="7632" y="6014"/>
                  </a:lnTo>
                  <a:lnTo>
                    <a:pt x="7625" y="6023"/>
                  </a:lnTo>
                  <a:lnTo>
                    <a:pt x="7619" y="6031"/>
                  </a:lnTo>
                  <a:lnTo>
                    <a:pt x="7611" y="6040"/>
                  </a:lnTo>
                  <a:lnTo>
                    <a:pt x="7605" y="6047"/>
                  </a:lnTo>
                  <a:lnTo>
                    <a:pt x="7597" y="6055"/>
                  </a:lnTo>
                  <a:lnTo>
                    <a:pt x="7591" y="6062"/>
                  </a:lnTo>
                  <a:lnTo>
                    <a:pt x="7583" y="6070"/>
                  </a:lnTo>
                  <a:lnTo>
                    <a:pt x="7576" y="6077"/>
                  </a:lnTo>
                  <a:lnTo>
                    <a:pt x="7568" y="6085"/>
                  </a:lnTo>
                  <a:lnTo>
                    <a:pt x="7561" y="6091"/>
                  </a:lnTo>
                  <a:lnTo>
                    <a:pt x="7553" y="6099"/>
                  </a:lnTo>
                  <a:lnTo>
                    <a:pt x="7546" y="6104"/>
                  </a:lnTo>
                  <a:lnTo>
                    <a:pt x="7537" y="6112"/>
                  </a:lnTo>
                  <a:lnTo>
                    <a:pt x="7530" y="6117"/>
                  </a:lnTo>
                  <a:lnTo>
                    <a:pt x="7521" y="6124"/>
                  </a:lnTo>
                  <a:lnTo>
                    <a:pt x="7514" y="6130"/>
                  </a:lnTo>
                  <a:lnTo>
                    <a:pt x="7505" y="6136"/>
                  </a:lnTo>
                  <a:lnTo>
                    <a:pt x="7497" y="6141"/>
                  </a:lnTo>
                  <a:lnTo>
                    <a:pt x="7488" y="6148"/>
                  </a:lnTo>
                  <a:lnTo>
                    <a:pt x="7481" y="6152"/>
                  </a:lnTo>
                  <a:lnTo>
                    <a:pt x="7471" y="6159"/>
                  </a:lnTo>
                  <a:lnTo>
                    <a:pt x="7458" y="6166"/>
                  </a:lnTo>
                  <a:lnTo>
                    <a:pt x="7448" y="6172"/>
                  </a:lnTo>
                  <a:lnTo>
                    <a:pt x="7440" y="6175"/>
                  </a:lnTo>
                  <a:lnTo>
                    <a:pt x="7429" y="6181"/>
                  </a:lnTo>
                  <a:lnTo>
                    <a:pt x="7422" y="6184"/>
                  </a:lnTo>
                  <a:lnTo>
                    <a:pt x="7411" y="6189"/>
                  </a:lnTo>
                  <a:lnTo>
                    <a:pt x="7403" y="6193"/>
                  </a:lnTo>
                  <a:lnTo>
                    <a:pt x="7392" y="6197"/>
                  </a:lnTo>
                  <a:lnTo>
                    <a:pt x="7384" y="6200"/>
                  </a:lnTo>
                  <a:lnTo>
                    <a:pt x="7373" y="6204"/>
                  </a:lnTo>
                  <a:lnTo>
                    <a:pt x="7365" y="6207"/>
                  </a:lnTo>
                  <a:lnTo>
                    <a:pt x="7354" y="6211"/>
                  </a:lnTo>
                  <a:lnTo>
                    <a:pt x="7345" y="6214"/>
                  </a:lnTo>
                  <a:lnTo>
                    <a:pt x="7334" y="6217"/>
                  </a:lnTo>
                  <a:lnTo>
                    <a:pt x="7325" y="6219"/>
                  </a:lnTo>
                  <a:lnTo>
                    <a:pt x="7314" y="6222"/>
                  </a:lnTo>
                  <a:lnTo>
                    <a:pt x="7305" y="6224"/>
                  </a:lnTo>
                  <a:lnTo>
                    <a:pt x="7293" y="6227"/>
                  </a:lnTo>
                  <a:lnTo>
                    <a:pt x="7284" y="6229"/>
                  </a:lnTo>
                  <a:lnTo>
                    <a:pt x="7273" y="6231"/>
                  </a:lnTo>
                  <a:lnTo>
                    <a:pt x="7263" y="6232"/>
                  </a:lnTo>
                  <a:lnTo>
                    <a:pt x="7252" y="6234"/>
                  </a:lnTo>
                  <a:lnTo>
                    <a:pt x="7242" y="6235"/>
                  </a:lnTo>
                  <a:lnTo>
                    <a:pt x="7231" y="6236"/>
                  </a:lnTo>
                  <a:lnTo>
                    <a:pt x="7221" y="6237"/>
                  </a:lnTo>
                  <a:lnTo>
                    <a:pt x="7209" y="6237"/>
                  </a:lnTo>
                  <a:lnTo>
                    <a:pt x="7200" y="6238"/>
                  </a:lnTo>
                  <a:lnTo>
                    <a:pt x="7188" y="6238"/>
                  </a:lnTo>
                  <a:lnTo>
                    <a:pt x="7183" y="6238"/>
                  </a:lnTo>
                  <a:lnTo>
                    <a:pt x="2817" y="6238"/>
                  </a:lnTo>
                  <a:lnTo>
                    <a:pt x="2812" y="6238"/>
                  </a:lnTo>
                  <a:lnTo>
                    <a:pt x="2800" y="6238"/>
                  </a:lnTo>
                  <a:lnTo>
                    <a:pt x="2791" y="6237"/>
                  </a:lnTo>
                  <a:lnTo>
                    <a:pt x="2779" y="6237"/>
                  </a:lnTo>
                  <a:lnTo>
                    <a:pt x="2769" y="6236"/>
                  </a:lnTo>
                  <a:lnTo>
                    <a:pt x="2758" y="6235"/>
                  </a:lnTo>
                  <a:lnTo>
                    <a:pt x="2748" y="6234"/>
                  </a:lnTo>
                  <a:lnTo>
                    <a:pt x="2737" y="6232"/>
                  </a:lnTo>
                  <a:lnTo>
                    <a:pt x="2727" y="6231"/>
                  </a:lnTo>
                  <a:lnTo>
                    <a:pt x="2716" y="6229"/>
                  </a:lnTo>
                  <a:lnTo>
                    <a:pt x="2707" y="6227"/>
                  </a:lnTo>
                  <a:lnTo>
                    <a:pt x="2695" y="6224"/>
                  </a:lnTo>
                  <a:lnTo>
                    <a:pt x="2686" y="6222"/>
                  </a:lnTo>
                  <a:lnTo>
                    <a:pt x="2675" y="6219"/>
                  </a:lnTo>
                  <a:lnTo>
                    <a:pt x="2666" y="6217"/>
                  </a:lnTo>
                  <a:lnTo>
                    <a:pt x="2655" y="6214"/>
                  </a:lnTo>
                  <a:lnTo>
                    <a:pt x="2646" y="6211"/>
                  </a:lnTo>
                  <a:lnTo>
                    <a:pt x="2635" y="6207"/>
                  </a:lnTo>
                  <a:lnTo>
                    <a:pt x="2627" y="6204"/>
                  </a:lnTo>
                  <a:lnTo>
                    <a:pt x="2616" y="6200"/>
                  </a:lnTo>
                  <a:lnTo>
                    <a:pt x="2608" y="6197"/>
                  </a:lnTo>
                  <a:lnTo>
                    <a:pt x="2597" y="6193"/>
                  </a:lnTo>
                  <a:lnTo>
                    <a:pt x="2589" y="6189"/>
                  </a:lnTo>
                  <a:lnTo>
                    <a:pt x="2578" y="6184"/>
                  </a:lnTo>
                  <a:lnTo>
                    <a:pt x="2571" y="6181"/>
                  </a:lnTo>
                  <a:lnTo>
                    <a:pt x="2560" y="6175"/>
                  </a:lnTo>
                  <a:lnTo>
                    <a:pt x="2552" y="6172"/>
                  </a:lnTo>
                  <a:lnTo>
                    <a:pt x="2542" y="6166"/>
                  </a:lnTo>
                  <a:lnTo>
                    <a:pt x="2529" y="6159"/>
                  </a:lnTo>
                  <a:lnTo>
                    <a:pt x="2519" y="6152"/>
                  </a:lnTo>
                  <a:lnTo>
                    <a:pt x="2512" y="6148"/>
                  </a:lnTo>
                  <a:lnTo>
                    <a:pt x="2503" y="6141"/>
                  </a:lnTo>
                  <a:lnTo>
                    <a:pt x="2495" y="6136"/>
                  </a:lnTo>
                  <a:lnTo>
                    <a:pt x="2486" y="6130"/>
                  </a:lnTo>
                  <a:lnTo>
                    <a:pt x="2479" y="6124"/>
                  </a:lnTo>
                  <a:lnTo>
                    <a:pt x="2470" y="6117"/>
                  </a:lnTo>
                  <a:lnTo>
                    <a:pt x="2463" y="6112"/>
                  </a:lnTo>
                  <a:lnTo>
                    <a:pt x="2454" y="6104"/>
                  </a:lnTo>
                  <a:lnTo>
                    <a:pt x="2447" y="6099"/>
                  </a:lnTo>
                  <a:lnTo>
                    <a:pt x="2439" y="6091"/>
                  </a:lnTo>
                  <a:lnTo>
                    <a:pt x="2432" y="6085"/>
                  </a:lnTo>
                  <a:lnTo>
                    <a:pt x="2424" y="6077"/>
                  </a:lnTo>
                  <a:lnTo>
                    <a:pt x="2417" y="6070"/>
                  </a:lnTo>
                  <a:lnTo>
                    <a:pt x="2409" y="6062"/>
                  </a:lnTo>
                  <a:lnTo>
                    <a:pt x="2403" y="6055"/>
                  </a:lnTo>
                  <a:lnTo>
                    <a:pt x="2395" y="6047"/>
                  </a:lnTo>
                  <a:lnTo>
                    <a:pt x="2389" y="6040"/>
                  </a:lnTo>
                  <a:lnTo>
                    <a:pt x="2381" y="6031"/>
                  </a:lnTo>
                  <a:lnTo>
                    <a:pt x="2375" y="6023"/>
                  </a:lnTo>
                  <a:lnTo>
                    <a:pt x="2368" y="6014"/>
                  </a:lnTo>
                  <a:lnTo>
                    <a:pt x="2363" y="6006"/>
                  </a:lnTo>
                  <a:lnTo>
                    <a:pt x="2356" y="5997"/>
                  </a:lnTo>
                  <a:lnTo>
                    <a:pt x="2350" y="5989"/>
                  </a:lnTo>
                  <a:lnTo>
                    <a:pt x="2344" y="5979"/>
                  </a:lnTo>
                  <a:lnTo>
                    <a:pt x="2339" y="5971"/>
                  </a:lnTo>
                  <a:lnTo>
                    <a:pt x="2333" y="5961"/>
                  </a:lnTo>
                  <a:lnTo>
                    <a:pt x="2327" y="5951"/>
                  </a:lnTo>
                  <a:lnTo>
                    <a:pt x="2321" y="5940"/>
                  </a:lnTo>
                  <a:lnTo>
                    <a:pt x="2317" y="5933"/>
                  </a:lnTo>
                  <a:lnTo>
                    <a:pt x="2312" y="5922"/>
                  </a:lnTo>
                  <a:lnTo>
                    <a:pt x="2308" y="5914"/>
                  </a:lnTo>
                  <a:lnTo>
                    <a:pt x="2304" y="5903"/>
                  </a:lnTo>
                  <a:lnTo>
                    <a:pt x="2300" y="5895"/>
                  </a:lnTo>
                  <a:lnTo>
                    <a:pt x="2296" y="5885"/>
                  </a:lnTo>
                  <a:lnTo>
                    <a:pt x="2292" y="5876"/>
                  </a:lnTo>
                  <a:lnTo>
                    <a:pt x="2288" y="5865"/>
                  </a:lnTo>
                  <a:lnTo>
                    <a:pt x="2285" y="5857"/>
                  </a:lnTo>
                  <a:lnTo>
                    <a:pt x="2282" y="5846"/>
                  </a:lnTo>
                  <a:lnTo>
                    <a:pt x="2279" y="5837"/>
                  </a:lnTo>
                  <a:lnTo>
                    <a:pt x="2276" y="5826"/>
                  </a:lnTo>
                  <a:lnTo>
                    <a:pt x="2273" y="5817"/>
                  </a:lnTo>
                  <a:lnTo>
                    <a:pt x="2271" y="5806"/>
                  </a:lnTo>
                  <a:lnTo>
                    <a:pt x="2269" y="5797"/>
                  </a:lnTo>
                  <a:lnTo>
                    <a:pt x="2266" y="5786"/>
                  </a:lnTo>
                  <a:lnTo>
                    <a:pt x="2264" y="5777"/>
                  </a:lnTo>
                  <a:lnTo>
                    <a:pt x="2262" y="5765"/>
                  </a:lnTo>
                  <a:lnTo>
                    <a:pt x="2261" y="5756"/>
                  </a:lnTo>
                  <a:lnTo>
                    <a:pt x="2259" y="5744"/>
                  </a:lnTo>
                  <a:lnTo>
                    <a:pt x="2258" y="5735"/>
                  </a:lnTo>
                  <a:lnTo>
                    <a:pt x="2257" y="5723"/>
                  </a:lnTo>
                  <a:lnTo>
                    <a:pt x="2256" y="5714"/>
                  </a:lnTo>
                  <a:lnTo>
                    <a:pt x="2256" y="5702"/>
                  </a:lnTo>
                  <a:lnTo>
                    <a:pt x="2255" y="5693"/>
                  </a:lnTo>
                  <a:lnTo>
                    <a:pt x="2255" y="5681"/>
                  </a:lnTo>
                  <a:lnTo>
                    <a:pt x="2255" y="5676"/>
                  </a:lnTo>
                  <a:lnTo>
                    <a:pt x="2255" y="2765"/>
                  </a:lnTo>
                  <a:lnTo>
                    <a:pt x="2255" y="2760"/>
                  </a:lnTo>
                  <a:lnTo>
                    <a:pt x="2255" y="2748"/>
                  </a:lnTo>
                  <a:lnTo>
                    <a:pt x="2256" y="2739"/>
                  </a:lnTo>
                  <a:lnTo>
                    <a:pt x="2256" y="2727"/>
                  </a:lnTo>
                  <a:lnTo>
                    <a:pt x="2257" y="2717"/>
                  </a:lnTo>
                  <a:lnTo>
                    <a:pt x="2258" y="2706"/>
                  </a:lnTo>
                  <a:lnTo>
                    <a:pt x="2259" y="2696"/>
                  </a:lnTo>
                  <a:lnTo>
                    <a:pt x="2261" y="2685"/>
                  </a:lnTo>
                  <a:lnTo>
                    <a:pt x="2262" y="2675"/>
                  </a:lnTo>
                  <a:lnTo>
                    <a:pt x="2264" y="2664"/>
                  </a:lnTo>
                  <a:lnTo>
                    <a:pt x="2266" y="2655"/>
                  </a:lnTo>
                  <a:lnTo>
                    <a:pt x="2269" y="2643"/>
                  </a:lnTo>
                  <a:lnTo>
                    <a:pt x="2271" y="2634"/>
                  </a:lnTo>
                  <a:lnTo>
                    <a:pt x="2274" y="2623"/>
                  </a:lnTo>
                  <a:lnTo>
                    <a:pt x="2276" y="2614"/>
                  </a:lnTo>
                  <a:lnTo>
                    <a:pt x="2279" y="2603"/>
                  </a:lnTo>
                  <a:lnTo>
                    <a:pt x="2282" y="2594"/>
                  </a:lnTo>
                  <a:lnTo>
                    <a:pt x="2286" y="2583"/>
                  </a:lnTo>
                  <a:lnTo>
                    <a:pt x="2289" y="2575"/>
                  </a:lnTo>
                  <a:lnTo>
                    <a:pt x="2293" y="2564"/>
                  </a:lnTo>
                  <a:lnTo>
                    <a:pt x="2296" y="2556"/>
                  </a:lnTo>
                  <a:lnTo>
                    <a:pt x="2300" y="2545"/>
                  </a:lnTo>
                  <a:lnTo>
                    <a:pt x="2304" y="2537"/>
                  </a:lnTo>
                  <a:lnTo>
                    <a:pt x="2309" y="2526"/>
                  </a:lnTo>
                  <a:lnTo>
                    <a:pt x="2312" y="2519"/>
                  </a:lnTo>
                  <a:lnTo>
                    <a:pt x="2318" y="2508"/>
                  </a:lnTo>
                  <a:lnTo>
                    <a:pt x="2321" y="2500"/>
                  </a:lnTo>
                  <a:lnTo>
                    <a:pt x="2327" y="2490"/>
                  </a:lnTo>
                  <a:lnTo>
                    <a:pt x="2333" y="2480"/>
                  </a:lnTo>
                  <a:lnTo>
                    <a:pt x="2339" y="2470"/>
                  </a:lnTo>
                  <a:lnTo>
                    <a:pt x="2344" y="2462"/>
                  </a:lnTo>
                  <a:lnTo>
                    <a:pt x="2350" y="2452"/>
                  </a:lnTo>
                  <a:lnTo>
                    <a:pt x="2355" y="2445"/>
                  </a:lnTo>
                  <a:lnTo>
                    <a:pt x="2362" y="2435"/>
                  </a:lnTo>
                  <a:lnTo>
                    <a:pt x="2368" y="2428"/>
                  </a:lnTo>
                  <a:lnTo>
                    <a:pt x="2375" y="2418"/>
                  </a:lnTo>
                  <a:lnTo>
                    <a:pt x="2381" y="2411"/>
                  </a:lnTo>
                  <a:lnTo>
                    <a:pt x="2388" y="2402"/>
                  </a:lnTo>
                  <a:lnTo>
                    <a:pt x="2394" y="2395"/>
                  </a:lnTo>
                  <a:lnTo>
                    <a:pt x="2402" y="2386"/>
                  </a:lnTo>
                  <a:lnTo>
                    <a:pt x="2408" y="2379"/>
                  </a:lnTo>
                  <a:lnTo>
                    <a:pt x="2416" y="2371"/>
                  </a:lnTo>
                  <a:lnTo>
                    <a:pt x="2423" y="2364"/>
                  </a:lnTo>
                  <a:lnTo>
                    <a:pt x="2431" y="2356"/>
                  </a:lnTo>
                  <a:lnTo>
                    <a:pt x="2438" y="2350"/>
                  </a:lnTo>
                  <a:lnTo>
                    <a:pt x="2447" y="2342"/>
                  </a:lnTo>
                  <a:lnTo>
                    <a:pt x="2454" y="2336"/>
                  </a:lnTo>
                  <a:lnTo>
                    <a:pt x="2463" y="2329"/>
                  </a:lnTo>
                  <a:lnTo>
                    <a:pt x="2470" y="2323"/>
                  </a:lnTo>
                  <a:lnTo>
                    <a:pt x="2480" y="2316"/>
                  </a:lnTo>
                  <a:lnTo>
                    <a:pt x="2487" y="2310"/>
                  </a:lnTo>
                  <a:lnTo>
                    <a:pt x="2497" y="2303"/>
                  </a:lnTo>
                  <a:lnTo>
                    <a:pt x="2504" y="2298"/>
                  </a:lnTo>
                  <a:lnTo>
                    <a:pt x="2514" y="2292"/>
                  </a:lnTo>
                  <a:lnTo>
                    <a:pt x="2522" y="2287"/>
                  </a:lnTo>
                  <a:lnTo>
                    <a:pt x="2532" y="2281"/>
                  </a:lnTo>
                  <a:lnTo>
                    <a:pt x="2542" y="2275"/>
                  </a:lnTo>
                  <a:lnTo>
                    <a:pt x="2552" y="2269"/>
                  </a:lnTo>
                  <a:lnTo>
                    <a:pt x="2560" y="2266"/>
                  </a:lnTo>
                  <a:lnTo>
                    <a:pt x="2571" y="2260"/>
                  </a:lnTo>
                  <a:lnTo>
                    <a:pt x="2578" y="2257"/>
                  </a:lnTo>
                  <a:lnTo>
                    <a:pt x="2589" y="2252"/>
                  </a:lnTo>
                  <a:lnTo>
                    <a:pt x="2597" y="2248"/>
                  </a:lnTo>
                  <a:lnTo>
                    <a:pt x="2608" y="2244"/>
                  </a:lnTo>
                  <a:lnTo>
                    <a:pt x="2616" y="2241"/>
                  </a:lnTo>
                  <a:lnTo>
                    <a:pt x="2627" y="2237"/>
                  </a:lnTo>
                  <a:lnTo>
                    <a:pt x="2635" y="2234"/>
                  </a:lnTo>
                  <a:lnTo>
                    <a:pt x="2646" y="2230"/>
                  </a:lnTo>
                  <a:lnTo>
                    <a:pt x="2655" y="2227"/>
                  </a:lnTo>
                  <a:lnTo>
                    <a:pt x="2666" y="2224"/>
                  </a:lnTo>
                  <a:lnTo>
                    <a:pt x="2675" y="2222"/>
                  </a:lnTo>
                  <a:lnTo>
                    <a:pt x="2686" y="2219"/>
                  </a:lnTo>
                  <a:lnTo>
                    <a:pt x="2695" y="2217"/>
                  </a:lnTo>
                  <a:lnTo>
                    <a:pt x="2707" y="2214"/>
                  </a:lnTo>
                  <a:lnTo>
                    <a:pt x="2716" y="2212"/>
                  </a:lnTo>
                  <a:lnTo>
                    <a:pt x="2727" y="2210"/>
                  </a:lnTo>
                  <a:lnTo>
                    <a:pt x="2737" y="2209"/>
                  </a:lnTo>
                  <a:lnTo>
                    <a:pt x="2748" y="2207"/>
                  </a:lnTo>
                  <a:lnTo>
                    <a:pt x="2758" y="2206"/>
                  </a:lnTo>
                  <a:lnTo>
                    <a:pt x="2769" y="2205"/>
                  </a:lnTo>
                  <a:lnTo>
                    <a:pt x="2779" y="2204"/>
                  </a:lnTo>
                  <a:lnTo>
                    <a:pt x="2791" y="2204"/>
                  </a:lnTo>
                  <a:lnTo>
                    <a:pt x="2800" y="2203"/>
                  </a:lnTo>
                  <a:close/>
                  <a:moveTo>
                    <a:pt x="7181" y="2703"/>
                  </a:moveTo>
                  <a:lnTo>
                    <a:pt x="2819" y="2703"/>
                  </a:lnTo>
                  <a:lnTo>
                    <a:pt x="2815" y="2703"/>
                  </a:lnTo>
                  <a:lnTo>
                    <a:pt x="2813" y="2703"/>
                  </a:lnTo>
                  <a:lnTo>
                    <a:pt x="2811" y="2703"/>
                  </a:lnTo>
                  <a:lnTo>
                    <a:pt x="2809" y="2704"/>
                  </a:lnTo>
                  <a:lnTo>
                    <a:pt x="2807" y="2704"/>
                  </a:lnTo>
                  <a:lnTo>
                    <a:pt x="2804" y="2705"/>
                  </a:lnTo>
                  <a:lnTo>
                    <a:pt x="2802" y="2705"/>
                  </a:lnTo>
                  <a:lnTo>
                    <a:pt x="2800" y="2706"/>
                  </a:lnTo>
                  <a:lnTo>
                    <a:pt x="2797" y="2707"/>
                  </a:lnTo>
                  <a:lnTo>
                    <a:pt x="2795" y="2708"/>
                  </a:lnTo>
                  <a:lnTo>
                    <a:pt x="2792" y="2709"/>
                  </a:lnTo>
                  <a:lnTo>
                    <a:pt x="2789" y="2710"/>
                  </a:lnTo>
                  <a:lnTo>
                    <a:pt x="2787" y="2711"/>
                  </a:lnTo>
                  <a:lnTo>
                    <a:pt x="2785" y="2712"/>
                  </a:lnTo>
                  <a:lnTo>
                    <a:pt x="2784" y="2713"/>
                  </a:lnTo>
                  <a:lnTo>
                    <a:pt x="2782" y="2714"/>
                  </a:lnTo>
                  <a:lnTo>
                    <a:pt x="2780" y="2715"/>
                  </a:lnTo>
                  <a:lnTo>
                    <a:pt x="2779" y="2717"/>
                  </a:lnTo>
                  <a:lnTo>
                    <a:pt x="2777" y="2718"/>
                  </a:lnTo>
                  <a:lnTo>
                    <a:pt x="2775" y="2720"/>
                  </a:lnTo>
                  <a:lnTo>
                    <a:pt x="2773" y="2721"/>
                  </a:lnTo>
                  <a:lnTo>
                    <a:pt x="2772" y="2723"/>
                  </a:lnTo>
                  <a:lnTo>
                    <a:pt x="2770" y="2725"/>
                  </a:lnTo>
                  <a:lnTo>
                    <a:pt x="2769" y="2727"/>
                  </a:lnTo>
                  <a:lnTo>
                    <a:pt x="2767" y="2728"/>
                  </a:lnTo>
                  <a:lnTo>
                    <a:pt x="2766" y="2730"/>
                  </a:lnTo>
                  <a:lnTo>
                    <a:pt x="2765" y="2732"/>
                  </a:lnTo>
                  <a:lnTo>
                    <a:pt x="2764" y="2733"/>
                  </a:lnTo>
                  <a:lnTo>
                    <a:pt x="2763" y="2735"/>
                  </a:lnTo>
                  <a:lnTo>
                    <a:pt x="2762" y="2737"/>
                  </a:lnTo>
                  <a:lnTo>
                    <a:pt x="2761" y="2740"/>
                  </a:lnTo>
                  <a:lnTo>
                    <a:pt x="2760" y="2743"/>
                  </a:lnTo>
                  <a:lnTo>
                    <a:pt x="2759" y="2745"/>
                  </a:lnTo>
                  <a:lnTo>
                    <a:pt x="2758" y="2748"/>
                  </a:lnTo>
                  <a:lnTo>
                    <a:pt x="2757" y="2750"/>
                  </a:lnTo>
                  <a:lnTo>
                    <a:pt x="2757" y="2752"/>
                  </a:lnTo>
                  <a:lnTo>
                    <a:pt x="2756" y="2755"/>
                  </a:lnTo>
                  <a:lnTo>
                    <a:pt x="2756" y="2757"/>
                  </a:lnTo>
                  <a:lnTo>
                    <a:pt x="2755" y="2759"/>
                  </a:lnTo>
                  <a:lnTo>
                    <a:pt x="2755" y="2761"/>
                  </a:lnTo>
                  <a:lnTo>
                    <a:pt x="2755" y="2763"/>
                  </a:lnTo>
                  <a:lnTo>
                    <a:pt x="2755" y="2767"/>
                  </a:lnTo>
                  <a:lnTo>
                    <a:pt x="2755" y="5674"/>
                  </a:lnTo>
                  <a:lnTo>
                    <a:pt x="2755" y="5678"/>
                  </a:lnTo>
                  <a:lnTo>
                    <a:pt x="2755" y="5680"/>
                  </a:lnTo>
                  <a:lnTo>
                    <a:pt x="2755" y="5682"/>
                  </a:lnTo>
                  <a:lnTo>
                    <a:pt x="2756" y="5684"/>
                  </a:lnTo>
                  <a:lnTo>
                    <a:pt x="2756" y="5686"/>
                  </a:lnTo>
                  <a:lnTo>
                    <a:pt x="2757" y="5688"/>
                  </a:lnTo>
                  <a:lnTo>
                    <a:pt x="2757" y="5691"/>
                  </a:lnTo>
                  <a:lnTo>
                    <a:pt x="2758" y="5693"/>
                  </a:lnTo>
                  <a:lnTo>
                    <a:pt x="2759" y="5696"/>
                  </a:lnTo>
                  <a:lnTo>
                    <a:pt x="2760" y="5699"/>
                  </a:lnTo>
                  <a:lnTo>
                    <a:pt x="2761" y="5701"/>
                  </a:lnTo>
                  <a:lnTo>
                    <a:pt x="2762" y="5704"/>
                  </a:lnTo>
                  <a:lnTo>
                    <a:pt x="2763" y="5707"/>
                  </a:lnTo>
                  <a:lnTo>
                    <a:pt x="2764" y="5708"/>
                  </a:lnTo>
                  <a:lnTo>
                    <a:pt x="2765" y="5709"/>
                  </a:lnTo>
                  <a:lnTo>
                    <a:pt x="2766" y="5710"/>
                  </a:lnTo>
                  <a:lnTo>
                    <a:pt x="2767" y="5712"/>
                  </a:lnTo>
                  <a:lnTo>
                    <a:pt x="2768" y="5714"/>
                  </a:lnTo>
                  <a:lnTo>
                    <a:pt x="2769" y="5715"/>
                  </a:lnTo>
                  <a:lnTo>
                    <a:pt x="2771" y="5717"/>
                  </a:lnTo>
                  <a:lnTo>
                    <a:pt x="2773" y="5719"/>
                  </a:lnTo>
                  <a:lnTo>
                    <a:pt x="2775" y="5721"/>
                  </a:lnTo>
                  <a:lnTo>
                    <a:pt x="2777" y="5722"/>
                  </a:lnTo>
                  <a:lnTo>
                    <a:pt x="2779" y="5724"/>
                  </a:lnTo>
                  <a:lnTo>
                    <a:pt x="2781" y="5726"/>
                  </a:lnTo>
                  <a:lnTo>
                    <a:pt x="2784" y="5728"/>
                  </a:lnTo>
                  <a:lnTo>
                    <a:pt x="2786" y="5730"/>
                  </a:lnTo>
                  <a:lnTo>
                    <a:pt x="2786" y="5730"/>
                  </a:lnTo>
                  <a:lnTo>
                    <a:pt x="2787" y="5730"/>
                  </a:lnTo>
                  <a:lnTo>
                    <a:pt x="2789" y="5731"/>
                  </a:lnTo>
                  <a:lnTo>
                    <a:pt x="2792" y="5732"/>
                  </a:lnTo>
                  <a:lnTo>
                    <a:pt x="2795" y="5733"/>
                  </a:lnTo>
                  <a:lnTo>
                    <a:pt x="2797" y="5734"/>
                  </a:lnTo>
                  <a:lnTo>
                    <a:pt x="2800" y="5735"/>
                  </a:lnTo>
                  <a:lnTo>
                    <a:pt x="2802" y="5736"/>
                  </a:lnTo>
                  <a:lnTo>
                    <a:pt x="2804" y="5736"/>
                  </a:lnTo>
                  <a:lnTo>
                    <a:pt x="2807" y="5737"/>
                  </a:lnTo>
                  <a:lnTo>
                    <a:pt x="2809" y="5737"/>
                  </a:lnTo>
                  <a:lnTo>
                    <a:pt x="2811" y="5738"/>
                  </a:lnTo>
                  <a:lnTo>
                    <a:pt x="2813" y="5738"/>
                  </a:lnTo>
                  <a:lnTo>
                    <a:pt x="2815" y="5738"/>
                  </a:lnTo>
                  <a:lnTo>
                    <a:pt x="2819" y="5738"/>
                  </a:lnTo>
                  <a:lnTo>
                    <a:pt x="7181" y="5738"/>
                  </a:lnTo>
                  <a:lnTo>
                    <a:pt x="7185" y="5738"/>
                  </a:lnTo>
                  <a:lnTo>
                    <a:pt x="7187" y="5738"/>
                  </a:lnTo>
                  <a:lnTo>
                    <a:pt x="7189" y="5738"/>
                  </a:lnTo>
                  <a:lnTo>
                    <a:pt x="7191" y="5737"/>
                  </a:lnTo>
                  <a:lnTo>
                    <a:pt x="7193" y="5737"/>
                  </a:lnTo>
                  <a:lnTo>
                    <a:pt x="7196" y="5736"/>
                  </a:lnTo>
                  <a:lnTo>
                    <a:pt x="7198" y="5736"/>
                  </a:lnTo>
                  <a:lnTo>
                    <a:pt x="7200" y="5735"/>
                  </a:lnTo>
                  <a:lnTo>
                    <a:pt x="7203" y="5734"/>
                  </a:lnTo>
                  <a:lnTo>
                    <a:pt x="7205" y="5733"/>
                  </a:lnTo>
                  <a:lnTo>
                    <a:pt x="7208" y="5732"/>
                  </a:lnTo>
                  <a:lnTo>
                    <a:pt x="7211" y="5731"/>
                  </a:lnTo>
                  <a:lnTo>
                    <a:pt x="7213" y="5730"/>
                  </a:lnTo>
                  <a:lnTo>
                    <a:pt x="7214" y="5730"/>
                  </a:lnTo>
                  <a:lnTo>
                    <a:pt x="7214" y="5730"/>
                  </a:lnTo>
                  <a:lnTo>
                    <a:pt x="7216" y="5728"/>
                  </a:lnTo>
                  <a:lnTo>
                    <a:pt x="7219" y="5726"/>
                  </a:lnTo>
                  <a:lnTo>
                    <a:pt x="7221" y="5724"/>
                  </a:lnTo>
                  <a:lnTo>
                    <a:pt x="7223" y="5722"/>
                  </a:lnTo>
                  <a:lnTo>
                    <a:pt x="7225" y="5721"/>
                  </a:lnTo>
                  <a:lnTo>
                    <a:pt x="7227" y="5719"/>
                  </a:lnTo>
                  <a:lnTo>
                    <a:pt x="7229" y="5717"/>
                  </a:lnTo>
                  <a:lnTo>
                    <a:pt x="7231" y="5715"/>
                  </a:lnTo>
                  <a:lnTo>
                    <a:pt x="7232" y="5714"/>
                  </a:lnTo>
                  <a:lnTo>
                    <a:pt x="7233" y="5712"/>
                  </a:lnTo>
                  <a:lnTo>
                    <a:pt x="7234" y="5710"/>
                  </a:lnTo>
                  <a:lnTo>
                    <a:pt x="7235" y="5709"/>
                  </a:lnTo>
                  <a:lnTo>
                    <a:pt x="7236" y="5708"/>
                  </a:lnTo>
                  <a:lnTo>
                    <a:pt x="7237" y="5707"/>
                  </a:lnTo>
                  <a:lnTo>
                    <a:pt x="7238" y="5704"/>
                  </a:lnTo>
                  <a:lnTo>
                    <a:pt x="7239" y="5701"/>
                  </a:lnTo>
                  <a:lnTo>
                    <a:pt x="7240" y="5699"/>
                  </a:lnTo>
                  <a:lnTo>
                    <a:pt x="7241" y="5696"/>
                  </a:lnTo>
                  <a:lnTo>
                    <a:pt x="7242" y="5693"/>
                  </a:lnTo>
                  <a:lnTo>
                    <a:pt x="7243" y="5691"/>
                  </a:lnTo>
                  <a:lnTo>
                    <a:pt x="7243" y="5688"/>
                  </a:lnTo>
                  <a:lnTo>
                    <a:pt x="7244" y="5686"/>
                  </a:lnTo>
                  <a:lnTo>
                    <a:pt x="7244" y="5684"/>
                  </a:lnTo>
                  <a:lnTo>
                    <a:pt x="7245" y="5682"/>
                  </a:lnTo>
                  <a:lnTo>
                    <a:pt x="7245" y="5680"/>
                  </a:lnTo>
                  <a:lnTo>
                    <a:pt x="7245" y="5678"/>
                  </a:lnTo>
                  <a:lnTo>
                    <a:pt x="7245" y="5674"/>
                  </a:lnTo>
                  <a:lnTo>
                    <a:pt x="7245" y="2767"/>
                  </a:lnTo>
                  <a:lnTo>
                    <a:pt x="7245" y="2763"/>
                  </a:lnTo>
                  <a:lnTo>
                    <a:pt x="7245" y="2761"/>
                  </a:lnTo>
                  <a:lnTo>
                    <a:pt x="7245" y="2759"/>
                  </a:lnTo>
                  <a:lnTo>
                    <a:pt x="7244" y="2757"/>
                  </a:lnTo>
                  <a:lnTo>
                    <a:pt x="7244" y="2755"/>
                  </a:lnTo>
                  <a:lnTo>
                    <a:pt x="7243" y="2752"/>
                  </a:lnTo>
                  <a:lnTo>
                    <a:pt x="7243" y="2750"/>
                  </a:lnTo>
                  <a:lnTo>
                    <a:pt x="7242" y="2748"/>
                  </a:lnTo>
                  <a:lnTo>
                    <a:pt x="7241" y="2745"/>
                  </a:lnTo>
                  <a:lnTo>
                    <a:pt x="7240" y="2743"/>
                  </a:lnTo>
                  <a:lnTo>
                    <a:pt x="7239" y="2740"/>
                  </a:lnTo>
                  <a:lnTo>
                    <a:pt x="7238" y="2737"/>
                  </a:lnTo>
                  <a:lnTo>
                    <a:pt x="7237" y="2735"/>
                  </a:lnTo>
                  <a:lnTo>
                    <a:pt x="7236" y="2733"/>
                  </a:lnTo>
                  <a:lnTo>
                    <a:pt x="7235" y="2732"/>
                  </a:lnTo>
                  <a:lnTo>
                    <a:pt x="7234" y="2730"/>
                  </a:lnTo>
                  <a:lnTo>
                    <a:pt x="7233" y="2728"/>
                  </a:lnTo>
                  <a:lnTo>
                    <a:pt x="7231" y="2727"/>
                  </a:lnTo>
                  <a:lnTo>
                    <a:pt x="7230" y="2725"/>
                  </a:lnTo>
                  <a:lnTo>
                    <a:pt x="7228" y="2723"/>
                  </a:lnTo>
                  <a:lnTo>
                    <a:pt x="7227" y="2721"/>
                  </a:lnTo>
                  <a:lnTo>
                    <a:pt x="7225" y="2720"/>
                  </a:lnTo>
                  <a:lnTo>
                    <a:pt x="7223" y="2718"/>
                  </a:lnTo>
                  <a:lnTo>
                    <a:pt x="7221" y="2717"/>
                  </a:lnTo>
                  <a:lnTo>
                    <a:pt x="7220" y="2715"/>
                  </a:lnTo>
                  <a:lnTo>
                    <a:pt x="7218" y="2714"/>
                  </a:lnTo>
                  <a:lnTo>
                    <a:pt x="7216" y="2713"/>
                  </a:lnTo>
                  <a:lnTo>
                    <a:pt x="7215" y="2712"/>
                  </a:lnTo>
                  <a:lnTo>
                    <a:pt x="7213" y="2711"/>
                  </a:lnTo>
                  <a:lnTo>
                    <a:pt x="7211" y="2710"/>
                  </a:lnTo>
                  <a:lnTo>
                    <a:pt x="7208" y="2709"/>
                  </a:lnTo>
                  <a:lnTo>
                    <a:pt x="7205" y="2708"/>
                  </a:lnTo>
                  <a:lnTo>
                    <a:pt x="7203" y="2707"/>
                  </a:lnTo>
                  <a:lnTo>
                    <a:pt x="7200" y="2706"/>
                  </a:lnTo>
                  <a:lnTo>
                    <a:pt x="7198" y="2705"/>
                  </a:lnTo>
                  <a:lnTo>
                    <a:pt x="7196" y="2705"/>
                  </a:lnTo>
                  <a:lnTo>
                    <a:pt x="7193" y="2704"/>
                  </a:lnTo>
                  <a:lnTo>
                    <a:pt x="7191" y="2704"/>
                  </a:lnTo>
                  <a:lnTo>
                    <a:pt x="7189" y="2703"/>
                  </a:lnTo>
                  <a:lnTo>
                    <a:pt x="7187" y="2703"/>
                  </a:lnTo>
                  <a:lnTo>
                    <a:pt x="7185" y="2703"/>
                  </a:lnTo>
                  <a:lnTo>
                    <a:pt x="7181" y="2703"/>
                  </a:lnTo>
                  <a:close/>
                  <a:moveTo>
                    <a:pt x="3324" y="3031"/>
                  </a:moveTo>
                  <a:lnTo>
                    <a:pt x="3330" y="3031"/>
                  </a:lnTo>
                  <a:lnTo>
                    <a:pt x="3334" y="3031"/>
                  </a:lnTo>
                  <a:lnTo>
                    <a:pt x="3337" y="3031"/>
                  </a:lnTo>
                  <a:lnTo>
                    <a:pt x="6663" y="3031"/>
                  </a:lnTo>
                  <a:lnTo>
                    <a:pt x="6666" y="3031"/>
                  </a:lnTo>
                  <a:lnTo>
                    <a:pt x="6670" y="3031"/>
                  </a:lnTo>
                  <a:lnTo>
                    <a:pt x="6676" y="3031"/>
                  </a:lnTo>
                  <a:lnTo>
                    <a:pt x="6680" y="3032"/>
                  </a:lnTo>
                  <a:lnTo>
                    <a:pt x="6685" y="3032"/>
                  </a:lnTo>
                  <a:lnTo>
                    <a:pt x="6689" y="3032"/>
                  </a:lnTo>
                  <a:lnTo>
                    <a:pt x="6695" y="3033"/>
                  </a:lnTo>
                  <a:lnTo>
                    <a:pt x="6699" y="3034"/>
                  </a:lnTo>
                  <a:lnTo>
                    <a:pt x="6704" y="3034"/>
                  </a:lnTo>
                  <a:lnTo>
                    <a:pt x="6708" y="3035"/>
                  </a:lnTo>
                  <a:lnTo>
                    <a:pt x="6713" y="3036"/>
                  </a:lnTo>
                  <a:lnTo>
                    <a:pt x="6717" y="3037"/>
                  </a:lnTo>
                  <a:lnTo>
                    <a:pt x="6723" y="3038"/>
                  </a:lnTo>
                  <a:lnTo>
                    <a:pt x="6726" y="3039"/>
                  </a:lnTo>
                  <a:lnTo>
                    <a:pt x="6732" y="3041"/>
                  </a:lnTo>
                  <a:lnTo>
                    <a:pt x="6735" y="3042"/>
                  </a:lnTo>
                  <a:lnTo>
                    <a:pt x="6741" y="3043"/>
                  </a:lnTo>
                  <a:lnTo>
                    <a:pt x="6744" y="3045"/>
                  </a:lnTo>
                  <a:lnTo>
                    <a:pt x="6749" y="3046"/>
                  </a:lnTo>
                  <a:lnTo>
                    <a:pt x="6753" y="3048"/>
                  </a:lnTo>
                  <a:lnTo>
                    <a:pt x="6758" y="3050"/>
                  </a:lnTo>
                  <a:lnTo>
                    <a:pt x="6761" y="3051"/>
                  </a:lnTo>
                  <a:lnTo>
                    <a:pt x="6766" y="3053"/>
                  </a:lnTo>
                  <a:lnTo>
                    <a:pt x="6770" y="3055"/>
                  </a:lnTo>
                  <a:lnTo>
                    <a:pt x="6775" y="3057"/>
                  </a:lnTo>
                  <a:lnTo>
                    <a:pt x="6778" y="3059"/>
                  </a:lnTo>
                  <a:lnTo>
                    <a:pt x="6783" y="3061"/>
                  </a:lnTo>
                  <a:lnTo>
                    <a:pt x="6786" y="3063"/>
                  </a:lnTo>
                  <a:lnTo>
                    <a:pt x="6791" y="3066"/>
                  </a:lnTo>
                  <a:lnTo>
                    <a:pt x="6794" y="3068"/>
                  </a:lnTo>
                  <a:lnTo>
                    <a:pt x="6799" y="3071"/>
                  </a:lnTo>
                  <a:lnTo>
                    <a:pt x="6803" y="3073"/>
                  </a:lnTo>
                  <a:lnTo>
                    <a:pt x="6808" y="3076"/>
                  </a:lnTo>
                  <a:lnTo>
                    <a:pt x="6811" y="3078"/>
                  </a:lnTo>
                  <a:lnTo>
                    <a:pt x="6815" y="3082"/>
                  </a:lnTo>
                  <a:lnTo>
                    <a:pt x="6819" y="3084"/>
                  </a:lnTo>
                  <a:lnTo>
                    <a:pt x="6823" y="3088"/>
                  </a:lnTo>
                  <a:lnTo>
                    <a:pt x="6826" y="3090"/>
                  </a:lnTo>
                  <a:lnTo>
                    <a:pt x="6831" y="3094"/>
                  </a:lnTo>
                  <a:lnTo>
                    <a:pt x="6833" y="3097"/>
                  </a:lnTo>
                  <a:lnTo>
                    <a:pt x="6838" y="3101"/>
                  </a:lnTo>
                  <a:lnTo>
                    <a:pt x="6841" y="3103"/>
                  </a:lnTo>
                  <a:lnTo>
                    <a:pt x="6845" y="3107"/>
                  </a:lnTo>
                  <a:lnTo>
                    <a:pt x="6847" y="3110"/>
                  </a:lnTo>
                  <a:lnTo>
                    <a:pt x="6851" y="3115"/>
                  </a:lnTo>
                  <a:lnTo>
                    <a:pt x="6854" y="3117"/>
                  </a:lnTo>
                  <a:lnTo>
                    <a:pt x="6858" y="3122"/>
                  </a:lnTo>
                  <a:lnTo>
                    <a:pt x="6860" y="3125"/>
                  </a:lnTo>
                  <a:lnTo>
                    <a:pt x="6864" y="3129"/>
                  </a:lnTo>
                  <a:lnTo>
                    <a:pt x="6866" y="3133"/>
                  </a:lnTo>
                  <a:lnTo>
                    <a:pt x="6870" y="3137"/>
                  </a:lnTo>
                  <a:lnTo>
                    <a:pt x="6872" y="3140"/>
                  </a:lnTo>
                  <a:lnTo>
                    <a:pt x="6875" y="3145"/>
                  </a:lnTo>
                  <a:lnTo>
                    <a:pt x="6877" y="3149"/>
                  </a:lnTo>
                  <a:lnTo>
                    <a:pt x="6880" y="3154"/>
                  </a:lnTo>
                  <a:lnTo>
                    <a:pt x="6882" y="3157"/>
                  </a:lnTo>
                  <a:lnTo>
                    <a:pt x="6885" y="3162"/>
                  </a:lnTo>
                  <a:lnTo>
                    <a:pt x="6887" y="3165"/>
                  </a:lnTo>
                  <a:lnTo>
                    <a:pt x="6889" y="3170"/>
                  </a:lnTo>
                  <a:lnTo>
                    <a:pt x="6891" y="3173"/>
                  </a:lnTo>
                  <a:lnTo>
                    <a:pt x="6893" y="3178"/>
                  </a:lnTo>
                  <a:lnTo>
                    <a:pt x="6895" y="3182"/>
                  </a:lnTo>
                  <a:lnTo>
                    <a:pt x="6897" y="3187"/>
                  </a:lnTo>
                  <a:lnTo>
                    <a:pt x="6898" y="3190"/>
                  </a:lnTo>
                  <a:lnTo>
                    <a:pt x="6900" y="3195"/>
                  </a:lnTo>
                  <a:lnTo>
                    <a:pt x="6902" y="3199"/>
                  </a:lnTo>
                  <a:lnTo>
                    <a:pt x="6903" y="3204"/>
                  </a:lnTo>
                  <a:lnTo>
                    <a:pt x="6905" y="3207"/>
                  </a:lnTo>
                  <a:lnTo>
                    <a:pt x="6906" y="3213"/>
                  </a:lnTo>
                  <a:lnTo>
                    <a:pt x="6907" y="3216"/>
                  </a:lnTo>
                  <a:lnTo>
                    <a:pt x="6909" y="3222"/>
                  </a:lnTo>
                  <a:lnTo>
                    <a:pt x="6910" y="3225"/>
                  </a:lnTo>
                  <a:lnTo>
                    <a:pt x="6911" y="3231"/>
                  </a:lnTo>
                  <a:lnTo>
                    <a:pt x="6912" y="3235"/>
                  </a:lnTo>
                  <a:lnTo>
                    <a:pt x="6913" y="3240"/>
                  </a:lnTo>
                  <a:lnTo>
                    <a:pt x="6914" y="3244"/>
                  </a:lnTo>
                  <a:lnTo>
                    <a:pt x="6914" y="3249"/>
                  </a:lnTo>
                  <a:lnTo>
                    <a:pt x="6915" y="3253"/>
                  </a:lnTo>
                  <a:lnTo>
                    <a:pt x="6916" y="3259"/>
                  </a:lnTo>
                  <a:lnTo>
                    <a:pt x="6916" y="3263"/>
                  </a:lnTo>
                  <a:lnTo>
                    <a:pt x="6916" y="3268"/>
                  </a:lnTo>
                  <a:lnTo>
                    <a:pt x="6917" y="3272"/>
                  </a:lnTo>
                  <a:lnTo>
                    <a:pt x="6917" y="3278"/>
                  </a:lnTo>
                  <a:lnTo>
                    <a:pt x="6917" y="3282"/>
                  </a:lnTo>
                  <a:lnTo>
                    <a:pt x="6917" y="3285"/>
                  </a:lnTo>
                  <a:lnTo>
                    <a:pt x="6917" y="5156"/>
                  </a:lnTo>
                  <a:lnTo>
                    <a:pt x="6917" y="5159"/>
                  </a:lnTo>
                  <a:lnTo>
                    <a:pt x="6917" y="5163"/>
                  </a:lnTo>
                  <a:lnTo>
                    <a:pt x="6917" y="5169"/>
                  </a:lnTo>
                  <a:lnTo>
                    <a:pt x="6916" y="5173"/>
                  </a:lnTo>
                  <a:lnTo>
                    <a:pt x="6916" y="5178"/>
                  </a:lnTo>
                  <a:lnTo>
                    <a:pt x="6916" y="5182"/>
                  </a:lnTo>
                  <a:lnTo>
                    <a:pt x="6915" y="5188"/>
                  </a:lnTo>
                  <a:lnTo>
                    <a:pt x="6914" y="5192"/>
                  </a:lnTo>
                  <a:lnTo>
                    <a:pt x="6914" y="5197"/>
                  </a:lnTo>
                  <a:lnTo>
                    <a:pt x="6913" y="5201"/>
                  </a:lnTo>
                  <a:lnTo>
                    <a:pt x="6912" y="5206"/>
                  </a:lnTo>
                  <a:lnTo>
                    <a:pt x="6911" y="5210"/>
                  </a:lnTo>
                  <a:lnTo>
                    <a:pt x="6910" y="5216"/>
                  </a:lnTo>
                  <a:lnTo>
                    <a:pt x="6909" y="5219"/>
                  </a:lnTo>
                  <a:lnTo>
                    <a:pt x="6907" y="5225"/>
                  </a:lnTo>
                  <a:lnTo>
                    <a:pt x="6906" y="5228"/>
                  </a:lnTo>
                  <a:lnTo>
                    <a:pt x="6905" y="5234"/>
                  </a:lnTo>
                  <a:lnTo>
                    <a:pt x="6903" y="5237"/>
                  </a:lnTo>
                  <a:lnTo>
                    <a:pt x="6902" y="5242"/>
                  </a:lnTo>
                  <a:lnTo>
                    <a:pt x="6900" y="5246"/>
                  </a:lnTo>
                  <a:lnTo>
                    <a:pt x="6898" y="5251"/>
                  </a:lnTo>
                  <a:lnTo>
                    <a:pt x="6897" y="5254"/>
                  </a:lnTo>
                  <a:lnTo>
                    <a:pt x="6895" y="5259"/>
                  </a:lnTo>
                  <a:lnTo>
                    <a:pt x="6893" y="5263"/>
                  </a:lnTo>
                  <a:lnTo>
                    <a:pt x="6891" y="5268"/>
                  </a:lnTo>
                  <a:lnTo>
                    <a:pt x="6889" y="5271"/>
                  </a:lnTo>
                  <a:lnTo>
                    <a:pt x="6887" y="5276"/>
                  </a:lnTo>
                  <a:lnTo>
                    <a:pt x="6885" y="5279"/>
                  </a:lnTo>
                  <a:lnTo>
                    <a:pt x="6882" y="5284"/>
                  </a:lnTo>
                  <a:lnTo>
                    <a:pt x="6880" y="5287"/>
                  </a:lnTo>
                  <a:lnTo>
                    <a:pt x="6877" y="5292"/>
                  </a:lnTo>
                  <a:lnTo>
                    <a:pt x="6875" y="5296"/>
                  </a:lnTo>
                  <a:lnTo>
                    <a:pt x="6872" y="5301"/>
                  </a:lnTo>
                  <a:lnTo>
                    <a:pt x="6870" y="5304"/>
                  </a:lnTo>
                  <a:lnTo>
                    <a:pt x="6866" y="5308"/>
                  </a:lnTo>
                  <a:lnTo>
                    <a:pt x="6864" y="5312"/>
                  </a:lnTo>
                  <a:lnTo>
                    <a:pt x="6860" y="5316"/>
                  </a:lnTo>
                  <a:lnTo>
                    <a:pt x="6858" y="5319"/>
                  </a:lnTo>
                  <a:lnTo>
                    <a:pt x="6854" y="5324"/>
                  </a:lnTo>
                  <a:lnTo>
                    <a:pt x="6851" y="5326"/>
                  </a:lnTo>
                  <a:lnTo>
                    <a:pt x="6847" y="5331"/>
                  </a:lnTo>
                  <a:lnTo>
                    <a:pt x="6845" y="5334"/>
                  </a:lnTo>
                  <a:lnTo>
                    <a:pt x="6841" y="5338"/>
                  </a:lnTo>
                  <a:lnTo>
                    <a:pt x="6838" y="5340"/>
                  </a:lnTo>
                  <a:lnTo>
                    <a:pt x="6833" y="5344"/>
                  </a:lnTo>
                  <a:lnTo>
                    <a:pt x="6831" y="5347"/>
                  </a:lnTo>
                  <a:lnTo>
                    <a:pt x="6826" y="5351"/>
                  </a:lnTo>
                  <a:lnTo>
                    <a:pt x="6823" y="5353"/>
                  </a:lnTo>
                  <a:lnTo>
                    <a:pt x="6819" y="5357"/>
                  </a:lnTo>
                  <a:lnTo>
                    <a:pt x="6815" y="5359"/>
                  </a:lnTo>
                  <a:lnTo>
                    <a:pt x="6811" y="5363"/>
                  </a:lnTo>
                  <a:lnTo>
                    <a:pt x="6808" y="5365"/>
                  </a:lnTo>
                  <a:lnTo>
                    <a:pt x="6803" y="5368"/>
                  </a:lnTo>
                  <a:lnTo>
                    <a:pt x="6799" y="5370"/>
                  </a:lnTo>
                  <a:lnTo>
                    <a:pt x="6794" y="5373"/>
                  </a:lnTo>
                  <a:lnTo>
                    <a:pt x="6791" y="5375"/>
                  </a:lnTo>
                  <a:lnTo>
                    <a:pt x="6786" y="5378"/>
                  </a:lnTo>
                  <a:lnTo>
                    <a:pt x="6783" y="5380"/>
                  </a:lnTo>
                  <a:lnTo>
                    <a:pt x="6778" y="5382"/>
                  </a:lnTo>
                  <a:lnTo>
                    <a:pt x="6775" y="5384"/>
                  </a:lnTo>
                  <a:lnTo>
                    <a:pt x="6770" y="5386"/>
                  </a:lnTo>
                  <a:lnTo>
                    <a:pt x="6766" y="5388"/>
                  </a:lnTo>
                  <a:lnTo>
                    <a:pt x="6761" y="5390"/>
                  </a:lnTo>
                  <a:lnTo>
                    <a:pt x="6758" y="5391"/>
                  </a:lnTo>
                  <a:lnTo>
                    <a:pt x="6753" y="5393"/>
                  </a:lnTo>
                  <a:lnTo>
                    <a:pt x="6749" y="5395"/>
                  </a:lnTo>
                  <a:lnTo>
                    <a:pt x="6744" y="5396"/>
                  </a:lnTo>
                  <a:lnTo>
                    <a:pt x="6741" y="5398"/>
                  </a:lnTo>
                  <a:lnTo>
                    <a:pt x="6735" y="5399"/>
                  </a:lnTo>
                  <a:lnTo>
                    <a:pt x="6732" y="5400"/>
                  </a:lnTo>
                  <a:lnTo>
                    <a:pt x="6726" y="5402"/>
                  </a:lnTo>
                  <a:lnTo>
                    <a:pt x="6723" y="5403"/>
                  </a:lnTo>
                  <a:lnTo>
                    <a:pt x="6717" y="5404"/>
                  </a:lnTo>
                  <a:lnTo>
                    <a:pt x="6713" y="5405"/>
                  </a:lnTo>
                  <a:lnTo>
                    <a:pt x="6708" y="5406"/>
                  </a:lnTo>
                  <a:lnTo>
                    <a:pt x="6704" y="5407"/>
                  </a:lnTo>
                  <a:lnTo>
                    <a:pt x="6699" y="5407"/>
                  </a:lnTo>
                  <a:lnTo>
                    <a:pt x="6695" y="5408"/>
                  </a:lnTo>
                  <a:lnTo>
                    <a:pt x="6689" y="5409"/>
                  </a:lnTo>
                  <a:lnTo>
                    <a:pt x="6685" y="5409"/>
                  </a:lnTo>
                  <a:lnTo>
                    <a:pt x="6680" y="5409"/>
                  </a:lnTo>
                  <a:lnTo>
                    <a:pt x="6676" y="5410"/>
                  </a:lnTo>
                  <a:lnTo>
                    <a:pt x="6670" y="5410"/>
                  </a:lnTo>
                  <a:lnTo>
                    <a:pt x="6666" y="5410"/>
                  </a:lnTo>
                  <a:lnTo>
                    <a:pt x="6663" y="5410"/>
                  </a:lnTo>
                  <a:lnTo>
                    <a:pt x="3337" y="5410"/>
                  </a:lnTo>
                  <a:lnTo>
                    <a:pt x="3334" y="5410"/>
                  </a:lnTo>
                  <a:lnTo>
                    <a:pt x="3330" y="5410"/>
                  </a:lnTo>
                  <a:lnTo>
                    <a:pt x="3324" y="5410"/>
                  </a:lnTo>
                  <a:lnTo>
                    <a:pt x="3320" y="5409"/>
                  </a:lnTo>
                  <a:lnTo>
                    <a:pt x="3315" y="5409"/>
                  </a:lnTo>
                  <a:lnTo>
                    <a:pt x="3311" y="5409"/>
                  </a:lnTo>
                  <a:lnTo>
                    <a:pt x="3305" y="5408"/>
                  </a:lnTo>
                  <a:lnTo>
                    <a:pt x="3301" y="5407"/>
                  </a:lnTo>
                  <a:lnTo>
                    <a:pt x="3296" y="5407"/>
                  </a:lnTo>
                  <a:lnTo>
                    <a:pt x="3292" y="5406"/>
                  </a:lnTo>
                  <a:lnTo>
                    <a:pt x="3287" y="5405"/>
                  </a:lnTo>
                  <a:lnTo>
                    <a:pt x="3283" y="5404"/>
                  </a:lnTo>
                  <a:lnTo>
                    <a:pt x="3277" y="5403"/>
                  </a:lnTo>
                  <a:lnTo>
                    <a:pt x="3274" y="5402"/>
                  </a:lnTo>
                  <a:lnTo>
                    <a:pt x="3268" y="5400"/>
                  </a:lnTo>
                  <a:lnTo>
                    <a:pt x="3265" y="5399"/>
                  </a:lnTo>
                  <a:lnTo>
                    <a:pt x="3259" y="5398"/>
                  </a:lnTo>
                  <a:lnTo>
                    <a:pt x="3256" y="5396"/>
                  </a:lnTo>
                  <a:lnTo>
                    <a:pt x="3251" y="5395"/>
                  </a:lnTo>
                  <a:lnTo>
                    <a:pt x="3247" y="5393"/>
                  </a:lnTo>
                  <a:lnTo>
                    <a:pt x="3242" y="5391"/>
                  </a:lnTo>
                  <a:lnTo>
                    <a:pt x="3239" y="5390"/>
                  </a:lnTo>
                  <a:lnTo>
                    <a:pt x="3234" y="5388"/>
                  </a:lnTo>
                  <a:lnTo>
                    <a:pt x="3230" y="5386"/>
                  </a:lnTo>
                  <a:lnTo>
                    <a:pt x="3225" y="5384"/>
                  </a:lnTo>
                  <a:lnTo>
                    <a:pt x="3222" y="5382"/>
                  </a:lnTo>
                  <a:lnTo>
                    <a:pt x="3217" y="5380"/>
                  </a:lnTo>
                  <a:lnTo>
                    <a:pt x="3214" y="5378"/>
                  </a:lnTo>
                  <a:lnTo>
                    <a:pt x="3209" y="5375"/>
                  </a:lnTo>
                  <a:lnTo>
                    <a:pt x="3206" y="5373"/>
                  </a:lnTo>
                  <a:lnTo>
                    <a:pt x="3201" y="5370"/>
                  </a:lnTo>
                  <a:lnTo>
                    <a:pt x="3197" y="5368"/>
                  </a:lnTo>
                  <a:lnTo>
                    <a:pt x="3192" y="5365"/>
                  </a:lnTo>
                  <a:lnTo>
                    <a:pt x="3189" y="5363"/>
                  </a:lnTo>
                  <a:lnTo>
                    <a:pt x="3185" y="5359"/>
                  </a:lnTo>
                  <a:lnTo>
                    <a:pt x="3181" y="5357"/>
                  </a:lnTo>
                  <a:lnTo>
                    <a:pt x="3177" y="5353"/>
                  </a:lnTo>
                  <a:lnTo>
                    <a:pt x="3174" y="5351"/>
                  </a:lnTo>
                  <a:lnTo>
                    <a:pt x="3169" y="5347"/>
                  </a:lnTo>
                  <a:lnTo>
                    <a:pt x="3167" y="5344"/>
                  </a:lnTo>
                  <a:lnTo>
                    <a:pt x="3162" y="5340"/>
                  </a:lnTo>
                  <a:lnTo>
                    <a:pt x="3159" y="5338"/>
                  </a:lnTo>
                  <a:lnTo>
                    <a:pt x="3155" y="5334"/>
                  </a:lnTo>
                  <a:lnTo>
                    <a:pt x="3153" y="5331"/>
                  </a:lnTo>
                  <a:lnTo>
                    <a:pt x="3149" y="5326"/>
                  </a:lnTo>
                  <a:lnTo>
                    <a:pt x="3146" y="5324"/>
                  </a:lnTo>
                  <a:lnTo>
                    <a:pt x="3142" y="5319"/>
                  </a:lnTo>
                  <a:lnTo>
                    <a:pt x="3140" y="5316"/>
                  </a:lnTo>
                  <a:lnTo>
                    <a:pt x="3136" y="5312"/>
                  </a:lnTo>
                  <a:lnTo>
                    <a:pt x="3134" y="5308"/>
                  </a:lnTo>
                  <a:lnTo>
                    <a:pt x="3130" y="5304"/>
                  </a:lnTo>
                  <a:lnTo>
                    <a:pt x="3128" y="5301"/>
                  </a:lnTo>
                  <a:lnTo>
                    <a:pt x="3125" y="5296"/>
                  </a:lnTo>
                  <a:lnTo>
                    <a:pt x="3123" y="5292"/>
                  </a:lnTo>
                  <a:lnTo>
                    <a:pt x="3120" y="5287"/>
                  </a:lnTo>
                  <a:lnTo>
                    <a:pt x="3118" y="5284"/>
                  </a:lnTo>
                  <a:lnTo>
                    <a:pt x="3115" y="5279"/>
                  </a:lnTo>
                  <a:lnTo>
                    <a:pt x="3113" y="5276"/>
                  </a:lnTo>
                  <a:lnTo>
                    <a:pt x="3111" y="5271"/>
                  </a:lnTo>
                  <a:lnTo>
                    <a:pt x="3109" y="5268"/>
                  </a:lnTo>
                  <a:lnTo>
                    <a:pt x="3107" y="5263"/>
                  </a:lnTo>
                  <a:lnTo>
                    <a:pt x="3105" y="5259"/>
                  </a:lnTo>
                  <a:lnTo>
                    <a:pt x="3103" y="5254"/>
                  </a:lnTo>
                  <a:lnTo>
                    <a:pt x="3102" y="5251"/>
                  </a:lnTo>
                  <a:lnTo>
                    <a:pt x="3100" y="5246"/>
                  </a:lnTo>
                  <a:lnTo>
                    <a:pt x="3098" y="5242"/>
                  </a:lnTo>
                  <a:lnTo>
                    <a:pt x="3097" y="5237"/>
                  </a:lnTo>
                  <a:lnTo>
                    <a:pt x="3095" y="5234"/>
                  </a:lnTo>
                  <a:lnTo>
                    <a:pt x="3094" y="5228"/>
                  </a:lnTo>
                  <a:lnTo>
                    <a:pt x="3093" y="5225"/>
                  </a:lnTo>
                  <a:lnTo>
                    <a:pt x="3091" y="5219"/>
                  </a:lnTo>
                  <a:lnTo>
                    <a:pt x="3090" y="5216"/>
                  </a:lnTo>
                  <a:lnTo>
                    <a:pt x="3089" y="5210"/>
                  </a:lnTo>
                  <a:lnTo>
                    <a:pt x="3088" y="5206"/>
                  </a:lnTo>
                  <a:lnTo>
                    <a:pt x="3087" y="5201"/>
                  </a:lnTo>
                  <a:lnTo>
                    <a:pt x="3086" y="5197"/>
                  </a:lnTo>
                  <a:lnTo>
                    <a:pt x="3086" y="5192"/>
                  </a:lnTo>
                  <a:lnTo>
                    <a:pt x="3085" y="5188"/>
                  </a:lnTo>
                  <a:lnTo>
                    <a:pt x="3084" y="5182"/>
                  </a:lnTo>
                  <a:lnTo>
                    <a:pt x="3084" y="5178"/>
                  </a:lnTo>
                  <a:lnTo>
                    <a:pt x="3084" y="5173"/>
                  </a:lnTo>
                  <a:lnTo>
                    <a:pt x="3083" y="5169"/>
                  </a:lnTo>
                  <a:lnTo>
                    <a:pt x="3083" y="5163"/>
                  </a:lnTo>
                  <a:lnTo>
                    <a:pt x="3083" y="5159"/>
                  </a:lnTo>
                  <a:lnTo>
                    <a:pt x="3083" y="5156"/>
                  </a:lnTo>
                  <a:lnTo>
                    <a:pt x="3083" y="3285"/>
                  </a:lnTo>
                  <a:lnTo>
                    <a:pt x="3083" y="3282"/>
                  </a:lnTo>
                  <a:lnTo>
                    <a:pt x="3083" y="3278"/>
                  </a:lnTo>
                  <a:lnTo>
                    <a:pt x="3083" y="3272"/>
                  </a:lnTo>
                  <a:lnTo>
                    <a:pt x="3084" y="3268"/>
                  </a:lnTo>
                  <a:lnTo>
                    <a:pt x="3084" y="3263"/>
                  </a:lnTo>
                  <a:lnTo>
                    <a:pt x="3084" y="3259"/>
                  </a:lnTo>
                  <a:lnTo>
                    <a:pt x="3085" y="3253"/>
                  </a:lnTo>
                  <a:lnTo>
                    <a:pt x="3086" y="3249"/>
                  </a:lnTo>
                  <a:lnTo>
                    <a:pt x="3086" y="3244"/>
                  </a:lnTo>
                  <a:lnTo>
                    <a:pt x="3087" y="3240"/>
                  </a:lnTo>
                  <a:lnTo>
                    <a:pt x="3088" y="3235"/>
                  </a:lnTo>
                  <a:lnTo>
                    <a:pt x="3089" y="3231"/>
                  </a:lnTo>
                  <a:lnTo>
                    <a:pt x="3090" y="3225"/>
                  </a:lnTo>
                  <a:lnTo>
                    <a:pt x="3091" y="3222"/>
                  </a:lnTo>
                  <a:lnTo>
                    <a:pt x="3093" y="3216"/>
                  </a:lnTo>
                  <a:lnTo>
                    <a:pt x="3094" y="3213"/>
                  </a:lnTo>
                  <a:lnTo>
                    <a:pt x="3095" y="3207"/>
                  </a:lnTo>
                  <a:lnTo>
                    <a:pt x="3097" y="3204"/>
                  </a:lnTo>
                  <a:lnTo>
                    <a:pt x="3098" y="3199"/>
                  </a:lnTo>
                  <a:lnTo>
                    <a:pt x="3100" y="3195"/>
                  </a:lnTo>
                  <a:lnTo>
                    <a:pt x="3102" y="3190"/>
                  </a:lnTo>
                  <a:lnTo>
                    <a:pt x="3103" y="3187"/>
                  </a:lnTo>
                  <a:lnTo>
                    <a:pt x="3105" y="3182"/>
                  </a:lnTo>
                  <a:lnTo>
                    <a:pt x="3107" y="3178"/>
                  </a:lnTo>
                  <a:lnTo>
                    <a:pt x="3109" y="3173"/>
                  </a:lnTo>
                  <a:lnTo>
                    <a:pt x="3111" y="3170"/>
                  </a:lnTo>
                  <a:lnTo>
                    <a:pt x="3113" y="3165"/>
                  </a:lnTo>
                  <a:lnTo>
                    <a:pt x="3115" y="3162"/>
                  </a:lnTo>
                  <a:lnTo>
                    <a:pt x="3118" y="3157"/>
                  </a:lnTo>
                  <a:lnTo>
                    <a:pt x="3120" y="3154"/>
                  </a:lnTo>
                  <a:lnTo>
                    <a:pt x="3123" y="3149"/>
                  </a:lnTo>
                  <a:lnTo>
                    <a:pt x="3125" y="3145"/>
                  </a:lnTo>
                  <a:lnTo>
                    <a:pt x="3128" y="3140"/>
                  </a:lnTo>
                  <a:lnTo>
                    <a:pt x="3130" y="3137"/>
                  </a:lnTo>
                  <a:lnTo>
                    <a:pt x="3134" y="3133"/>
                  </a:lnTo>
                  <a:lnTo>
                    <a:pt x="3136" y="3129"/>
                  </a:lnTo>
                  <a:lnTo>
                    <a:pt x="3140" y="3125"/>
                  </a:lnTo>
                  <a:lnTo>
                    <a:pt x="3142" y="3122"/>
                  </a:lnTo>
                  <a:lnTo>
                    <a:pt x="3146" y="3117"/>
                  </a:lnTo>
                  <a:lnTo>
                    <a:pt x="3149" y="3115"/>
                  </a:lnTo>
                  <a:lnTo>
                    <a:pt x="3153" y="3110"/>
                  </a:lnTo>
                  <a:lnTo>
                    <a:pt x="3155" y="3107"/>
                  </a:lnTo>
                  <a:lnTo>
                    <a:pt x="3159" y="3103"/>
                  </a:lnTo>
                  <a:lnTo>
                    <a:pt x="3162" y="3101"/>
                  </a:lnTo>
                  <a:lnTo>
                    <a:pt x="3167" y="3097"/>
                  </a:lnTo>
                  <a:lnTo>
                    <a:pt x="3169" y="3094"/>
                  </a:lnTo>
                  <a:lnTo>
                    <a:pt x="3174" y="3090"/>
                  </a:lnTo>
                  <a:lnTo>
                    <a:pt x="3177" y="3088"/>
                  </a:lnTo>
                  <a:lnTo>
                    <a:pt x="3181" y="3084"/>
                  </a:lnTo>
                  <a:lnTo>
                    <a:pt x="3185" y="3082"/>
                  </a:lnTo>
                  <a:lnTo>
                    <a:pt x="3189" y="3078"/>
                  </a:lnTo>
                  <a:lnTo>
                    <a:pt x="3192" y="3076"/>
                  </a:lnTo>
                  <a:lnTo>
                    <a:pt x="3197" y="3073"/>
                  </a:lnTo>
                  <a:lnTo>
                    <a:pt x="3201" y="3071"/>
                  </a:lnTo>
                  <a:lnTo>
                    <a:pt x="3206" y="3068"/>
                  </a:lnTo>
                  <a:lnTo>
                    <a:pt x="3209" y="3066"/>
                  </a:lnTo>
                  <a:lnTo>
                    <a:pt x="3214" y="3063"/>
                  </a:lnTo>
                  <a:lnTo>
                    <a:pt x="3217" y="3061"/>
                  </a:lnTo>
                  <a:lnTo>
                    <a:pt x="3222" y="3059"/>
                  </a:lnTo>
                  <a:lnTo>
                    <a:pt x="3225" y="3057"/>
                  </a:lnTo>
                  <a:lnTo>
                    <a:pt x="3230" y="3055"/>
                  </a:lnTo>
                  <a:lnTo>
                    <a:pt x="3234" y="3053"/>
                  </a:lnTo>
                  <a:lnTo>
                    <a:pt x="3239" y="3051"/>
                  </a:lnTo>
                  <a:lnTo>
                    <a:pt x="3242" y="3050"/>
                  </a:lnTo>
                  <a:lnTo>
                    <a:pt x="3247" y="3048"/>
                  </a:lnTo>
                  <a:lnTo>
                    <a:pt x="3251" y="3046"/>
                  </a:lnTo>
                  <a:lnTo>
                    <a:pt x="3256" y="3045"/>
                  </a:lnTo>
                  <a:lnTo>
                    <a:pt x="3259" y="3043"/>
                  </a:lnTo>
                  <a:lnTo>
                    <a:pt x="3265" y="3042"/>
                  </a:lnTo>
                  <a:lnTo>
                    <a:pt x="3268" y="3041"/>
                  </a:lnTo>
                  <a:lnTo>
                    <a:pt x="3274" y="3039"/>
                  </a:lnTo>
                  <a:lnTo>
                    <a:pt x="3277" y="3038"/>
                  </a:lnTo>
                  <a:lnTo>
                    <a:pt x="3283" y="3037"/>
                  </a:lnTo>
                  <a:lnTo>
                    <a:pt x="3287" y="3036"/>
                  </a:lnTo>
                  <a:lnTo>
                    <a:pt x="3292" y="3035"/>
                  </a:lnTo>
                  <a:lnTo>
                    <a:pt x="3296" y="3034"/>
                  </a:lnTo>
                  <a:lnTo>
                    <a:pt x="3301" y="3034"/>
                  </a:lnTo>
                  <a:lnTo>
                    <a:pt x="3305" y="3033"/>
                  </a:lnTo>
                  <a:lnTo>
                    <a:pt x="3311" y="3032"/>
                  </a:lnTo>
                  <a:lnTo>
                    <a:pt x="3315" y="3032"/>
                  </a:lnTo>
                  <a:lnTo>
                    <a:pt x="3320" y="3032"/>
                  </a:lnTo>
                  <a:lnTo>
                    <a:pt x="3324" y="3031"/>
                  </a:lnTo>
                  <a:close/>
                  <a:moveTo>
                    <a:pt x="6617" y="5110"/>
                  </a:moveTo>
                  <a:lnTo>
                    <a:pt x="6617" y="3331"/>
                  </a:lnTo>
                  <a:lnTo>
                    <a:pt x="3383" y="3331"/>
                  </a:lnTo>
                  <a:lnTo>
                    <a:pt x="3383" y="5110"/>
                  </a:lnTo>
                  <a:lnTo>
                    <a:pt x="6617" y="511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2" name="Group 31">
            <a:extLst>
              <a:ext uri="{FF2B5EF4-FFF2-40B4-BE49-F238E27FC236}">
                <a16:creationId xmlns:a16="http://schemas.microsoft.com/office/drawing/2014/main" id="{70887821-D2FE-451D-ABFB-55EC2B694C95}"/>
              </a:ext>
            </a:extLst>
          </p:cNvPr>
          <p:cNvGrpSpPr/>
          <p:nvPr/>
        </p:nvGrpSpPr>
        <p:grpSpPr>
          <a:xfrm>
            <a:off x="3494349" y="3029052"/>
            <a:ext cx="801056" cy="799894"/>
            <a:chOff x="9627603" y="3230880"/>
            <a:chExt cx="914400" cy="914400"/>
          </a:xfrm>
          <a:solidFill>
            <a:schemeClr val="bg1"/>
          </a:solidFill>
        </p:grpSpPr>
        <p:sp>
          <p:nvSpPr>
            <p:cNvPr id="52" name="Google Shape;754;p8"/>
            <p:cNvSpPr/>
            <p:nvPr/>
          </p:nvSpPr>
          <p:spPr>
            <a:xfrm>
              <a:off x="9627603" y="3230880"/>
              <a:ext cx="914400" cy="914400"/>
            </a:xfrm>
            <a:custGeom>
              <a:avLst/>
              <a:gdLst/>
              <a:ahLst/>
              <a:cxnLst/>
              <a:rect l="l" t="t" r="r" b="b"/>
              <a:pathLst>
                <a:path w="10000" h="10000" extrusionOk="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3" name="Google Shape;755;p8"/>
            <p:cNvSpPr/>
            <p:nvPr/>
          </p:nvSpPr>
          <p:spPr>
            <a:xfrm>
              <a:off x="9627603" y="3230880"/>
              <a:ext cx="914400" cy="914400"/>
            </a:xfrm>
            <a:custGeom>
              <a:avLst/>
              <a:gdLst/>
              <a:ahLst/>
              <a:cxnLst/>
              <a:rect l="l" t="t" r="r" b="b"/>
              <a:pathLst>
                <a:path w="10000" h="10000" extrusionOk="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5" name="Group 34">
            <a:extLst>
              <a:ext uri="{FF2B5EF4-FFF2-40B4-BE49-F238E27FC236}">
                <a16:creationId xmlns:a16="http://schemas.microsoft.com/office/drawing/2014/main" id="{461589EC-7D17-40C5-A50F-77B096D2EAF5}"/>
              </a:ext>
            </a:extLst>
          </p:cNvPr>
          <p:cNvGrpSpPr/>
          <p:nvPr/>
        </p:nvGrpSpPr>
        <p:grpSpPr>
          <a:xfrm>
            <a:off x="5510047" y="3029052"/>
            <a:ext cx="801056" cy="799894"/>
            <a:chOff x="1649691" y="3118055"/>
            <a:chExt cx="914400" cy="914400"/>
          </a:xfrm>
          <a:solidFill>
            <a:schemeClr val="bg1"/>
          </a:solidFill>
        </p:grpSpPr>
        <p:sp>
          <p:nvSpPr>
            <p:cNvPr id="54" name="Google Shape;885;p8"/>
            <p:cNvSpPr/>
            <p:nvPr/>
          </p:nvSpPr>
          <p:spPr>
            <a:xfrm>
              <a:off x="1649691" y="3118055"/>
              <a:ext cx="914400" cy="914400"/>
            </a:xfrm>
            <a:custGeom>
              <a:avLst/>
              <a:gdLst/>
              <a:ahLst/>
              <a:cxnLst/>
              <a:rect l="l" t="t" r="r" b="b"/>
              <a:pathLst>
                <a:path w="10000" h="10000" extrusionOk="0">
                  <a:moveTo>
                    <a:pt x="5000" y="1350"/>
                  </a:moveTo>
                  <a:lnTo>
                    <a:pt x="8221" y="3175"/>
                  </a:lnTo>
                  <a:lnTo>
                    <a:pt x="5000" y="5000"/>
                  </a:lnTo>
                  <a:lnTo>
                    <a:pt x="1779" y="3175"/>
                  </a:lnTo>
                  <a:lnTo>
                    <a:pt x="5000" y="135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5" name="Google Shape;886;p8"/>
            <p:cNvSpPr/>
            <p:nvPr/>
          </p:nvSpPr>
          <p:spPr>
            <a:xfrm>
              <a:off x="1649691" y="3118055"/>
              <a:ext cx="914400" cy="914400"/>
            </a:xfrm>
            <a:custGeom>
              <a:avLst/>
              <a:gdLst/>
              <a:ahLst/>
              <a:cxnLst/>
              <a:rect l="l" t="t" r="r" b="b"/>
              <a:pathLst>
                <a:path w="10000" h="10000" extrusionOk="0">
                  <a:moveTo>
                    <a:pt x="1656" y="2957"/>
                  </a:moveTo>
                  <a:lnTo>
                    <a:pt x="4877" y="1132"/>
                  </a:lnTo>
                  <a:lnTo>
                    <a:pt x="4906" y="1118"/>
                  </a:lnTo>
                  <a:lnTo>
                    <a:pt x="4936" y="1108"/>
                  </a:lnTo>
                  <a:lnTo>
                    <a:pt x="4968" y="1102"/>
                  </a:lnTo>
                  <a:lnTo>
                    <a:pt x="5000" y="1100"/>
                  </a:lnTo>
                  <a:lnTo>
                    <a:pt x="5032" y="1102"/>
                  </a:lnTo>
                  <a:lnTo>
                    <a:pt x="5064" y="1108"/>
                  </a:lnTo>
                  <a:lnTo>
                    <a:pt x="5094" y="1118"/>
                  </a:lnTo>
                  <a:lnTo>
                    <a:pt x="5123" y="1132"/>
                  </a:lnTo>
                  <a:lnTo>
                    <a:pt x="8344" y="2957"/>
                  </a:lnTo>
                  <a:lnTo>
                    <a:pt x="8372" y="2976"/>
                  </a:lnTo>
                  <a:lnTo>
                    <a:pt x="8397" y="2997"/>
                  </a:lnTo>
                  <a:lnTo>
                    <a:pt x="8419" y="3022"/>
                  </a:lnTo>
                  <a:lnTo>
                    <a:pt x="8437" y="3049"/>
                  </a:lnTo>
                  <a:lnTo>
                    <a:pt x="8452" y="3079"/>
                  </a:lnTo>
                  <a:lnTo>
                    <a:pt x="8462" y="3110"/>
                  </a:lnTo>
                  <a:lnTo>
                    <a:pt x="8469" y="3142"/>
                  </a:lnTo>
                  <a:lnTo>
                    <a:pt x="8471" y="3175"/>
                  </a:lnTo>
                  <a:lnTo>
                    <a:pt x="8471" y="6825"/>
                  </a:lnTo>
                  <a:lnTo>
                    <a:pt x="8469" y="6858"/>
                  </a:lnTo>
                  <a:lnTo>
                    <a:pt x="8462" y="6890"/>
                  </a:lnTo>
                  <a:lnTo>
                    <a:pt x="8452" y="6921"/>
                  </a:lnTo>
                  <a:lnTo>
                    <a:pt x="8437" y="6951"/>
                  </a:lnTo>
                  <a:lnTo>
                    <a:pt x="8419" y="6978"/>
                  </a:lnTo>
                  <a:lnTo>
                    <a:pt x="8397" y="7003"/>
                  </a:lnTo>
                  <a:lnTo>
                    <a:pt x="8372" y="7024"/>
                  </a:lnTo>
                  <a:lnTo>
                    <a:pt x="8344" y="7043"/>
                  </a:lnTo>
                  <a:lnTo>
                    <a:pt x="5123" y="8868"/>
                  </a:lnTo>
                  <a:lnTo>
                    <a:pt x="5107" y="8875"/>
                  </a:lnTo>
                  <a:lnTo>
                    <a:pt x="5096" y="8881"/>
                  </a:lnTo>
                  <a:lnTo>
                    <a:pt x="5095" y="8881"/>
                  </a:lnTo>
                  <a:lnTo>
                    <a:pt x="5094" y="8882"/>
                  </a:lnTo>
                  <a:lnTo>
                    <a:pt x="5077" y="8887"/>
                  </a:lnTo>
                  <a:lnTo>
                    <a:pt x="5065" y="8891"/>
                  </a:lnTo>
                  <a:lnTo>
                    <a:pt x="5064" y="8892"/>
                  </a:lnTo>
                  <a:lnTo>
                    <a:pt x="5064" y="8892"/>
                  </a:lnTo>
                  <a:lnTo>
                    <a:pt x="5043" y="8896"/>
                  </a:lnTo>
                  <a:lnTo>
                    <a:pt x="5033" y="8898"/>
                  </a:lnTo>
                  <a:lnTo>
                    <a:pt x="5032" y="8898"/>
                  </a:lnTo>
                  <a:lnTo>
                    <a:pt x="5032" y="8898"/>
                  </a:lnTo>
                  <a:lnTo>
                    <a:pt x="5000" y="8900"/>
                  </a:lnTo>
                  <a:lnTo>
                    <a:pt x="4968" y="8898"/>
                  </a:lnTo>
                  <a:lnTo>
                    <a:pt x="4968" y="8898"/>
                  </a:lnTo>
                  <a:lnTo>
                    <a:pt x="4967" y="8898"/>
                  </a:lnTo>
                  <a:lnTo>
                    <a:pt x="4957" y="8896"/>
                  </a:lnTo>
                  <a:lnTo>
                    <a:pt x="4936" y="8892"/>
                  </a:lnTo>
                  <a:lnTo>
                    <a:pt x="4936" y="8892"/>
                  </a:lnTo>
                  <a:lnTo>
                    <a:pt x="4935" y="8891"/>
                  </a:lnTo>
                  <a:lnTo>
                    <a:pt x="4923" y="8887"/>
                  </a:lnTo>
                  <a:lnTo>
                    <a:pt x="4906" y="8882"/>
                  </a:lnTo>
                  <a:lnTo>
                    <a:pt x="4905" y="8881"/>
                  </a:lnTo>
                  <a:lnTo>
                    <a:pt x="4904" y="8881"/>
                  </a:lnTo>
                  <a:lnTo>
                    <a:pt x="4893" y="8875"/>
                  </a:lnTo>
                  <a:lnTo>
                    <a:pt x="4877" y="8868"/>
                  </a:lnTo>
                  <a:lnTo>
                    <a:pt x="1656" y="7043"/>
                  </a:lnTo>
                  <a:lnTo>
                    <a:pt x="1628" y="7024"/>
                  </a:lnTo>
                  <a:lnTo>
                    <a:pt x="1603" y="7003"/>
                  </a:lnTo>
                  <a:lnTo>
                    <a:pt x="1581" y="6978"/>
                  </a:lnTo>
                  <a:lnTo>
                    <a:pt x="1563" y="6951"/>
                  </a:lnTo>
                  <a:lnTo>
                    <a:pt x="1548" y="6921"/>
                  </a:lnTo>
                  <a:lnTo>
                    <a:pt x="1538" y="6890"/>
                  </a:lnTo>
                  <a:lnTo>
                    <a:pt x="1531" y="6858"/>
                  </a:lnTo>
                  <a:lnTo>
                    <a:pt x="1529" y="6825"/>
                  </a:lnTo>
                  <a:lnTo>
                    <a:pt x="1529" y="3175"/>
                  </a:lnTo>
                  <a:lnTo>
                    <a:pt x="1531" y="3142"/>
                  </a:lnTo>
                  <a:lnTo>
                    <a:pt x="1538" y="3110"/>
                  </a:lnTo>
                  <a:lnTo>
                    <a:pt x="1548" y="3079"/>
                  </a:lnTo>
                  <a:lnTo>
                    <a:pt x="1563" y="3049"/>
                  </a:lnTo>
                  <a:lnTo>
                    <a:pt x="1581" y="3022"/>
                  </a:lnTo>
                  <a:lnTo>
                    <a:pt x="1603" y="2997"/>
                  </a:lnTo>
                  <a:lnTo>
                    <a:pt x="1628" y="2976"/>
                  </a:lnTo>
                  <a:lnTo>
                    <a:pt x="1656" y="2957"/>
                  </a:lnTo>
                  <a:close/>
                  <a:moveTo>
                    <a:pt x="7971" y="3604"/>
                  </a:moveTo>
                  <a:lnTo>
                    <a:pt x="5250" y="5146"/>
                  </a:lnTo>
                  <a:lnTo>
                    <a:pt x="5250" y="8221"/>
                  </a:lnTo>
                  <a:lnTo>
                    <a:pt x="7971" y="6679"/>
                  </a:lnTo>
                  <a:lnTo>
                    <a:pt x="7971" y="3604"/>
                  </a:lnTo>
                  <a:close/>
                  <a:moveTo>
                    <a:pt x="7714" y="3175"/>
                  </a:moveTo>
                  <a:lnTo>
                    <a:pt x="5000" y="1637"/>
                  </a:lnTo>
                  <a:lnTo>
                    <a:pt x="2286" y="3175"/>
                  </a:lnTo>
                  <a:lnTo>
                    <a:pt x="5000" y="4713"/>
                  </a:lnTo>
                  <a:lnTo>
                    <a:pt x="7714" y="3175"/>
                  </a:lnTo>
                  <a:close/>
                  <a:moveTo>
                    <a:pt x="4750" y="5146"/>
                  </a:moveTo>
                  <a:lnTo>
                    <a:pt x="2029" y="3604"/>
                  </a:lnTo>
                  <a:lnTo>
                    <a:pt x="2029" y="6679"/>
                  </a:lnTo>
                  <a:lnTo>
                    <a:pt x="4750" y="8221"/>
                  </a:lnTo>
                  <a:lnTo>
                    <a:pt x="4750" y="51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8" name="Group 37">
            <a:extLst>
              <a:ext uri="{FF2B5EF4-FFF2-40B4-BE49-F238E27FC236}">
                <a16:creationId xmlns:a16="http://schemas.microsoft.com/office/drawing/2014/main" id="{BCF72CE4-A992-48F1-BA70-AB30BE468AEE}"/>
              </a:ext>
            </a:extLst>
          </p:cNvPr>
          <p:cNvGrpSpPr/>
          <p:nvPr/>
        </p:nvGrpSpPr>
        <p:grpSpPr>
          <a:xfrm>
            <a:off x="7500893" y="3029052"/>
            <a:ext cx="801056" cy="799894"/>
            <a:chOff x="6968299" y="1554480"/>
            <a:chExt cx="914400" cy="914400"/>
          </a:xfrm>
          <a:solidFill>
            <a:schemeClr val="bg1"/>
          </a:solidFill>
        </p:grpSpPr>
        <p:sp>
          <p:nvSpPr>
            <p:cNvPr id="56" name="Google Shape;742;p8"/>
            <p:cNvSpPr/>
            <p:nvPr/>
          </p:nvSpPr>
          <p:spPr>
            <a:xfrm>
              <a:off x="6968299" y="1554480"/>
              <a:ext cx="914400" cy="914400"/>
            </a:xfrm>
            <a:custGeom>
              <a:avLst/>
              <a:gdLst/>
              <a:ahLst/>
              <a:cxnLst/>
              <a:rect l="l" t="t" r="r" b="b"/>
              <a:pathLst>
                <a:path w="10000" h="10000" extrusionOk="0">
                  <a:moveTo>
                    <a:pt x="4316" y="8308"/>
                  </a:moveTo>
                  <a:lnTo>
                    <a:pt x="4316" y="6483"/>
                  </a:lnTo>
                  <a:lnTo>
                    <a:pt x="4316" y="6457"/>
                  </a:lnTo>
                  <a:lnTo>
                    <a:pt x="4318" y="6432"/>
                  </a:lnTo>
                  <a:lnTo>
                    <a:pt x="4320" y="6406"/>
                  </a:lnTo>
                  <a:lnTo>
                    <a:pt x="4324" y="6381"/>
                  </a:lnTo>
                  <a:lnTo>
                    <a:pt x="4328" y="6356"/>
                  </a:lnTo>
                  <a:lnTo>
                    <a:pt x="4333" y="6331"/>
                  </a:lnTo>
                  <a:lnTo>
                    <a:pt x="4339" y="6306"/>
                  </a:lnTo>
                  <a:lnTo>
                    <a:pt x="4346" y="6281"/>
                  </a:lnTo>
                  <a:lnTo>
                    <a:pt x="4354" y="6257"/>
                  </a:lnTo>
                  <a:lnTo>
                    <a:pt x="4363" y="6233"/>
                  </a:lnTo>
                  <a:lnTo>
                    <a:pt x="4372" y="6210"/>
                  </a:lnTo>
                  <a:lnTo>
                    <a:pt x="4383" y="6186"/>
                  </a:lnTo>
                  <a:lnTo>
                    <a:pt x="4395" y="6163"/>
                  </a:lnTo>
                  <a:lnTo>
                    <a:pt x="4407" y="6141"/>
                  </a:lnTo>
                  <a:lnTo>
                    <a:pt x="4420" y="6119"/>
                  </a:lnTo>
                  <a:lnTo>
                    <a:pt x="4434" y="6097"/>
                  </a:lnTo>
                  <a:lnTo>
                    <a:pt x="4449" y="6077"/>
                  </a:lnTo>
                  <a:lnTo>
                    <a:pt x="4465" y="6056"/>
                  </a:lnTo>
                  <a:lnTo>
                    <a:pt x="4481" y="6037"/>
                  </a:lnTo>
                  <a:lnTo>
                    <a:pt x="4498" y="6017"/>
                  </a:lnTo>
                  <a:lnTo>
                    <a:pt x="4516" y="5999"/>
                  </a:lnTo>
                  <a:lnTo>
                    <a:pt x="4534" y="5981"/>
                  </a:lnTo>
                  <a:lnTo>
                    <a:pt x="4554" y="5964"/>
                  </a:lnTo>
                  <a:lnTo>
                    <a:pt x="4573" y="5948"/>
                  </a:lnTo>
                  <a:lnTo>
                    <a:pt x="4594" y="5932"/>
                  </a:lnTo>
                  <a:lnTo>
                    <a:pt x="4614" y="5917"/>
                  </a:lnTo>
                  <a:lnTo>
                    <a:pt x="4636" y="5903"/>
                  </a:lnTo>
                  <a:lnTo>
                    <a:pt x="4658" y="5890"/>
                  </a:lnTo>
                  <a:lnTo>
                    <a:pt x="4680" y="5878"/>
                  </a:lnTo>
                  <a:lnTo>
                    <a:pt x="4703" y="5866"/>
                  </a:lnTo>
                  <a:lnTo>
                    <a:pt x="4727" y="5855"/>
                  </a:lnTo>
                  <a:lnTo>
                    <a:pt x="4750" y="5846"/>
                  </a:lnTo>
                  <a:lnTo>
                    <a:pt x="4774" y="5837"/>
                  </a:lnTo>
                  <a:lnTo>
                    <a:pt x="4798" y="5829"/>
                  </a:lnTo>
                  <a:lnTo>
                    <a:pt x="4823" y="5822"/>
                  </a:lnTo>
                  <a:lnTo>
                    <a:pt x="4848" y="5815"/>
                  </a:lnTo>
                  <a:lnTo>
                    <a:pt x="4873" y="5810"/>
                  </a:lnTo>
                  <a:lnTo>
                    <a:pt x="4898" y="5806"/>
                  </a:lnTo>
                  <a:lnTo>
                    <a:pt x="4923" y="5802"/>
                  </a:lnTo>
                  <a:lnTo>
                    <a:pt x="4949" y="5800"/>
                  </a:lnTo>
                  <a:lnTo>
                    <a:pt x="4974" y="5798"/>
                  </a:lnTo>
                  <a:lnTo>
                    <a:pt x="5000" y="5798"/>
                  </a:lnTo>
                  <a:lnTo>
                    <a:pt x="5026" y="5798"/>
                  </a:lnTo>
                  <a:lnTo>
                    <a:pt x="5051" y="5800"/>
                  </a:lnTo>
                  <a:lnTo>
                    <a:pt x="5077" y="5802"/>
                  </a:lnTo>
                  <a:lnTo>
                    <a:pt x="5102" y="5806"/>
                  </a:lnTo>
                  <a:lnTo>
                    <a:pt x="5127" y="5810"/>
                  </a:lnTo>
                  <a:lnTo>
                    <a:pt x="5152" y="5815"/>
                  </a:lnTo>
                  <a:lnTo>
                    <a:pt x="5177" y="5821"/>
                  </a:lnTo>
                  <a:lnTo>
                    <a:pt x="5202" y="5829"/>
                  </a:lnTo>
                  <a:lnTo>
                    <a:pt x="5226" y="5837"/>
                  </a:lnTo>
                  <a:lnTo>
                    <a:pt x="5250" y="5846"/>
                  </a:lnTo>
                  <a:lnTo>
                    <a:pt x="5273" y="5855"/>
                  </a:lnTo>
                  <a:lnTo>
                    <a:pt x="5297" y="5866"/>
                  </a:lnTo>
                  <a:lnTo>
                    <a:pt x="5320" y="5878"/>
                  </a:lnTo>
                  <a:lnTo>
                    <a:pt x="5342" y="5890"/>
                  </a:lnTo>
                  <a:lnTo>
                    <a:pt x="5364" y="5903"/>
                  </a:lnTo>
                  <a:lnTo>
                    <a:pt x="5386" y="5917"/>
                  </a:lnTo>
                  <a:lnTo>
                    <a:pt x="5406" y="5932"/>
                  </a:lnTo>
                  <a:lnTo>
                    <a:pt x="5427" y="5948"/>
                  </a:lnTo>
                  <a:lnTo>
                    <a:pt x="5446" y="5964"/>
                  </a:lnTo>
                  <a:lnTo>
                    <a:pt x="5466" y="5981"/>
                  </a:lnTo>
                  <a:lnTo>
                    <a:pt x="5484" y="5999"/>
                  </a:lnTo>
                  <a:lnTo>
                    <a:pt x="5502" y="6017"/>
                  </a:lnTo>
                  <a:lnTo>
                    <a:pt x="5519" y="6037"/>
                  </a:lnTo>
                  <a:lnTo>
                    <a:pt x="5535" y="6056"/>
                  </a:lnTo>
                  <a:lnTo>
                    <a:pt x="5551" y="6077"/>
                  </a:lnTo>
                  <a:lnTo>
                    <a:pt x="5566" y="6097"/>
                  </a:lnTo>
                  <a:lnTo>
                    <a:pt x="5580" y="6119"/>
                  </a:lnTo>
                  <a:lnTo>
                    <a:pt x="5593" y="6141"/>
                  </a:lnTo>
                  <a:lnTo>
                    <a:pt x="5605" y="6163"/>
                  </a:lnTo>
                  <a:lnTo>
                    <a:pt x="5617" y="6186"/>
                  </a:lnTo>
                  <a:lnTo>
                    <a:pt x="5628" y="6210"/>
                  </a:lnTo>
                  <a:lnTo>
                    <a:pt x="5637" y="6233"/>
                  </a:lnTo>
                  <a:lnTo>
                    <a:pt x="5646" y="6257"/>
                  </a:lnTo>
                  <a:lnTo>
                    <a:pt x="5654" y="6281"/>
                  </a:lnTo>
                  <a:lnTo>
                    <a:pt x="5661" y="6306"/>
                  </a:lnTo>
                  <a:lnTo>
                    <a:pt x="5667" y="6331"/>
                  </a:lnTo>
                  <a:lnTo>
                    <a:pt x="5672" y="6356"/>
                  </a:lnTo>
                  <a:lnTo>
                    <a:pt x="5676" y="6381"/>
                  </a:lnTo>
                  <a:lnTo>
                    <a:pt x="5680" y="6406"/>
                  </a:lnTo>
                  <a:lnTo>
                    <a:pt x="5682" y="6432"/>
                  </a:lnTo>
                  <a:lnTo>
                    <a:pt x="5684" y="6457"/>
                  </a:lnTo>
                  <a:lnTo>
                    <a:pt x="5684" y="6483"/>
                  </a:lnTo>
                  <a:lnTo>
                    <a:pt x="5684" y="8308"/>
                  </a:lnTo>
                  <a:lnTo>
                    <a:pt x="4316" y="830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7" name="Google Shape;743;p8"/>
            <p:cNvSpPr/>
            <p:nvPr/>
          </p:nvSpPr>
          <p:spPr>
            <a:xfrm>
              <a:off x="6968299" y="1554480"/>
              <a:ext cx="914400" cy="914400"/>
            </a:xfrm>
            <a:custGeom>
              <a:avLst/>
              <a:gdLst/>
              <a:ahLst/>
              <a:cxnLst/>
              <a:rect l="l" t="t" r="r" b="b"/>
              <a:pathLst>
                <a:path w="10000" h="10000" extrusionOk="0">
                  <a:moveTo>
                    <a:pt x="5933" y="6453"/>
                  </a:moveTo>
                  <a:lnTo>
                    <a:pt x="5934" y="6478"/>
                  </a:lnTo>
                  <a:lnTo>
                    <a:pt x="5934" y="6483"/>
                  </a:lnTo>
                  <a:lnTo>
                    <a:pt x="5934" y="8286"/>
                  </a:lnTo>
                  <a:lnTo>
                    <a:pt x="8650" y="8286"/>
                  </a:lnTo>
                  <a:lnTo>
                    <a:pt x="8683" y="8288"/>
                  </a:lnTo>
                  <a:lnTo>
                    <a:pt x="8715" y="8295"/>
                  </a:lnTo>
                  <a:lnTo>
                    <a:pt x="8746" y="8305"/>
                  </a:lnTo>
                  <a:lnTo>
                    <a:pt x="8775" y="8319"/>
                  </a:lnTo>
                  <a:lnTo>
                    <a:pt x="8802" y="8338"/>
                  </a:lnTo>
                  <a:lnTo>
                    <a:pt x="8827" y="8359"/>
                  </a:lnTo>
                  <a:lnTo>
                    <a:pt x="8848" y="8384"/>
                  </a:lnTo>
                  <a:lnTo>
                    <a:pt x="8867" y="8411"/>
                  </a:lnTo>
                  <a:lnTo>
                    <a:pt x="8881" y="8440"/>
                  </a:lnTo>
                  <a:lnTo>
                    <a:pt x="8891" y="8471"/>
                  </a:lnTo>
                  <a:lnTo>
                    <a:pt x="8898" y="8503"/>
                  </a:lnTo>
                  <a:lnTo>
                    <a:pt x="8900" y="8536"/>
                  </a:lnTo>
                  <a:lnTo>
                    <a:pt x="8898" y="8569"/>
                  </a:lnTo>
                  <a:lnTo>
                    <a:pt x="8891" y="8601"/>
                  </a:lnTo>
                  <a:lnTo>
                    <a:pt x="8881" y="8632"/>
                  </a:lnTo>
                  <a:lnTo>
                    <a:pt x="8867" y="8661"/>
                  </a:lnTo>
                  <a:lnTo>
                    <a:pt x="8848" y="8688"/>
                  </a:lnTo>
                  <a:lnTo>
                    <a:pt x="8827" y="8713"/>
                  </a:lnTo>
                  <a:lnTo>
                    <a:pt x="8802" y="8734"/>
                  </a:lnTo>
                  <a:lnTo>
                    <a:pt x="8775" y="8753"/>
                  </a:lnTo>
                  <a:lnTo>
                    <a:pt x="8746" y="8767"/>
                  </a:lnTo>
                  <a:lnTo>
                    <a:pt x="8715" y="8777"/>
                  </a:lnTo>
                  <a:lnTo>
                    <a:pt x="8683" y="8784"/>
                  </a:lnTo>
                  <a:lnTo>
                    <a:pt x="8650" y="8786"/>
                  </a:lnTo>
                  <a:lnTo>
                    <a:pt x="1350" y="8786"/>
                  </a:lnTo>
                  <a:lnTo>
                    <a:pt x="1317" y="8784"/>
                  </a:lnTo>
                  <a:lnTo>
                    <a:pt x="1285" y="8777"/>
                  </a:lnTo>
                  <a:lnTo>
                    <a:pt x="1254" y="8767"/>
                  </a:lnTo>
                  <a:lnTo>
                    <a:pt x="1225" y="8753"/>
                  </a:lnTo>
                  <a:lnTo>
                    <a:pt x="1198" y="8734"/>
                  </a:lnTo>
                  <a:lnTo>
                    <a:pt x="1173" y="8713"/>
                  </a:lnTo>
                  <a:lnTo>
                    <a:pt x="1152" y="8688"/>
                  </a:lnTo>
                  <a:lnTo>
                    <a:pt x="1133" y="8661"/>
                  </a:lnTo>
                  <a:lnTo>
                    <a:pt x="1119" y="8632"/>
                  </a:lnTo>
                  <a:lnTo>
                    <a:pt x="1109" y="8601"/>
                  </a:lnTo>
                  <a:lnTo>
                    <a:pt x="1102" y="8569"/>
                  </a:lnTo>
                  <a:lnTo>
                    <a:pt x="1100" y="8536"/>
                  </a:lnTo>
                  <a:lnTo>
                    <a:pt x="1102" y="8503"/>
                  </a:lnTo>
                  <a:lnTo>
                    <a:pt x="1109" y="8471"/>
                  </a:lnTo>
                  <a:lnTo>
                    <a:pt x="1119" y="8440"/>
                  </a:lnTo>
                  <a:lnTo>
                    <a:pt x="1133" y="8411"/>
                  </a:lnTo>
                  <a:lnTo>
                    <a:pt x="1152" y="8384"/>
                  </a:lnTo>
                  <a:lnTo>
                    <a:pt x="1173" y="8359"/>
                  </a:lnTo>
                  <a:lnTo>
                    <a:pt x="1198" y="8338"/>
                  </a:lnTo>
                  <a:lnTo>
                    <a:pt x="1225" y="8319"/>
                  </a:lnTo>
                  <a:lnTo>
                    <a:pt x="1254" y="8305"/>
                  </a:lnTo>
                  <a:lnTo>
                    <a:pt x="1285" y="8295"/>
                  </a:lnTo>
                  <a:lnTo>
                    <a:pt x="1317" y="8288"/>
                  </a:lnTo>
                  <a:lnTo>
                    <a:pt x="1350" y="8286"/>
                  </a:lnTo>
                  <a:lnTo>
                    <a:pt x="4066" y="8286"/>
                  </a:lnTo>
                  <a:lnTo>
                    <a:pt x="4066" y="6483"/>
                  </a:lnTo>
                  <a:lnTo>
                    <a:pt x="4066" y="6478"/>
                  </a:lnTo>
                  <a:lnTo>
                    <a:pt x="4067" y="6453"/>
                  </a:lnTo>
                  <a:lnTo>
                    <a:pt x="4067" y="6443"/>
                  </a:lnTo>
                  <a:lnTo>
                    <a:pt x="4068" y="6418"/>
                  </a:lnTo>
                  <a:lnTo>
                    <a:pt x="4069" y="6409"/>
                  </a:lnTo>
                  <a:lnTo>
                    <a:pt x="4071" y="6383"/>
                  </a:lnTo>
                  <a:lnTo>
                    <a:pt x="4072" y="6374"/>
                  </a:lnTo>
                  <a:lnTo>
                    <a:pt x="4076" y="6349"/>
                  </a:lnTo>
                  <a:lnTo>
                    <a:pt x="4077" y="6340"/>
                  </a:lnTo>
                  <a:lnTo>
                    <a:pt x="4081" y="6314"/>
                  </a:lnTo>
                  <a:lnTo>
                    <a:pt x="4083" y="6305"/>
                  </a:lnTo>
                  <a:lnTo>
                    <a:pt x="4088" y="6280"/>
                  </a:lnTo>
                  <a:lnTo>
                    <a:pt x="4090" y="6271"/>
                  </a:lnTo>
                  <a:lnTo>
                    <a:pt x="4096" y="6246"/>
                  </a:lnTo>
                  <a:lnTo>
                    <a:pt x="4099" y="6237"/>
                  </a:lnTo>
                  <a:lnTo>
                    <a:pt x="4106" y="6213"/>
                  </a:lnTo>
                  <a:lnTo>
                    <a:pt x="4108" y="6204"/>
                  </a:lnTo>
                  <a:lnTo>
                    <a:pt x="4116" y="6180"/>
                  </a:lnTo>
                  <a:lnTo>
                    <a:pt x="4119" y="6171"/>
                  </a:lnTo>
                  <a:lnTo>
                    <a:pt x="4128" y="6147"/>
                  </a:lnTo>
                  <a:lnTo>
                    <a:pt x="4132" y="6138"/>
                  </a:lnTo>
                  <a:lnTo>
                    <a:pt x="4141" y="6115"/>
                  </a:lnTo>
                  <a:lnTo>
                    <a:pt x="4145" y="6106"/>
                  </a:lnTo>
                  <a:lnTo>
                    <a:pt x="4156" y="6083"/>
                  </a:lnTo>
                  <a:lnTo>
                    <a:pt x="4160" y="6074"/>
                  </a:lnTo>
                  <a:lnTo>
                    <a:pt x="4171" y="6051"/>
                  </a:lnTo>
                  <a:lnTo>
                    <a:pt x="4176" y="6043"/>
                  </a:lnTo>
                  <a:lnTo>
                    <a:pt x="4188" y="6020"/>
                  </a:lnTo>
                  <a:lnTo>
                    <a:pt x="4193" y="6012"/>
                  </a:lnTo>
                  <a:lnTo>
                    <a:pt x="4206" y="5990"/>
                  </a:lnTo>
                  <a:lnTo>
                    <a:pt x="4211" y="5982"/>
                  </a:lnTo>
                  <a:lnTo>
                    <a:pt x="4225" y="5961"/>
                  </a:lnTo>
                  <a:lnTo>
                    <a:pt x="4231" y="5953"/>
                  </a:lnTo>
                  <a:lnTo>
                    <a:pt x="4245" y="5932"/>
                  </a:lnTo>
                  <a:lnTo>
                    <a:pt x="4251" y="5924"/>
                  </a:lnTo>
                  <a:lnTo>
                    <a:pt x="4267" y="5904"/>
                  </a:lnTo>
                  <a:lnTo>
                    <a:pt x="4272" y="5897"/>
                  </a:lnTo>
                  <a:lnTo>
                    <a:pt x="4289" y="5877"/>
                  </a:lnTo>
                  <a:lnTo>
                    <a:pt x="4295" y="5870"/>
                  </a:lnTo>
                  <a:lnTo>
                    <a:pt x="4312" y="5851"/>
                  </a:lnTo>
                  <a:lnTo>
                    <a:pt x="4318" y="5844"/>
                  </a:lnTo>
                  <a:lnTo>
                    <a:pt x="4336" y="5826"/>
                  </a:lnTo>
                  <a:lnTo>
                    <a:pt x="4343" y="5819"/>
                  </a:lnTo>
                  <a:lnTo>
                    <a:pt x="4361" y="5801"/>
                  </a:lnTo>
                  <a:lnTo>
                    <a:pt x="4368" y="5795"/>
                  </a:lnTo>
                  <a:lnTo>
                    <a:pt x="4387" y="5778"/>
                  </a:lnTo>
                  <a:lnTo>
                    <a:pt x="4394" y="5772"/>
                  </a:lnTo>
                  <a:lnTo>
                    <a:pt x="4414" y="5755"/>
                  </a:lnTo>
                  <a:lnTo>
                    <a:pt x="4421" y="5750"/>
                  </a:lnTo>
                  <a:lnTo>
                    <a:pt x="4441" y="5734"/>
                  </a:lnTo>
                  <a:lnTo>
                    <a:pt x="4449" y="5728"/>
                  </a:lnTo>
                  <a:lnTo>
                    <a:pt x="4470" y="5714"/>
                  </a:lnTo>
                  <a:lnTo>
                    <a:pt x="4478" y="5708"/>
                  </a:lnTo>
                  <a:lnTo>
                    <a:pt x="4499" y="5694"/>
                  </a:lnTo>
                  <a:lnTo>
                    <a:pt x="4507" y="5689"/>
                  </a:lnTo>
                  <a:lnTo>
                    <a:pt x="4529" y="5676"/>
                  </a:lnTo>
                  <a:lnTo>
                    <a:pt x="4537" y="5671"/>
                  </a:lnTo>
                  <a:lnTo>
                    <a:pt x="4560" y="5659"/>
                  </a:lnTo>
                  <a:lnTo>
                    <a:pt x="4568" y="5654"/>
                  </a:lnTo>
                  <a:lnTo>
                    <a:pt x="4591" y="5643"/>
                  </a:lnTo>
                  <a:lnTo>
                    <a:pt x="4599" y="5639"/>
                  </a:lnTo>
                  <a:lnTo>
                    <a:pt x="4622" y="5628"/>
                  </a:lnTo>
                  <a:lnTo>
                    <a:pt x="4631" y="5624"/>
                  </a:lnTo>
                  <a:lnTo>
                    <a:pt x="4654" y="5615"/>
                  </a:lnTo>
                  <a:lnTo>
                    <a:pt x="4663" y="5611"/>
                  </a:lnTo>
                  <a:lnTo>
                    <a:pt x="4687" y="5602"/>
                  </a:lnTo>
                  <a:lnTo>
                    <a:pt x="4696" y="5599"/>
                  </a:lnTo>
                  <a:lnTo>
                    <a:pt x="4720" y="5591"/>
                  </a:lnTo>
                  <a:lnTo>
                    <a:pt x="4729" y="5588"/>
                  </a:lnTo>
                  <a:lnTo>
                    <a:pt x="4753" y="5581"/>
                  </a:lnTo>
                  <a:lnTo>
                    <a:pt x="4762" y="5579"/>
                  </a:lnTo>
                  <a:lnTo>
                    <a:pt x="4787" y="5573"/>
                  </a:lnTo>
                  <a:lnTo>
                    <a:pt x="4796" y="5571"/>
                  </a:lnTo>
                  <a:lnTo>
                    <a:pt x="4821" y="5565"/>
                  </a:lnTo>
                  <a:lnTo>
                    <a:pt x="4830" y="5564"/>
                  </a:lnTo>
                  <a:lnTo>
                    <a:pt x="4856" y="5559"/>
                  </a:lnTo>
                  <a:lnTo>
                    <a:pt x="4865" y="5558"/>
                  </a:lnTo>
                  <a:lnTo>
                    <a:pt x="4890" y="5555"/>
                  </a:lnTo>
                  <a:lnTo>
                    <a:pt x="4900" y="5553"/>
                  </a:lnTo>
                  <a:lnTo>
                    <a:pt x="4925" y="5551"/>
                  </a:lnTo>
                  <a:lnTo>
                    <a:pt x="4934" y="5550"/>
                  </a:lnTo>
                  <a:lnTo>
                    <a:pt x="4960" y="5549"/>
                  </a:lnTo>
                  <a:lnTo>
                    <a:pt x="4970" y="5549"/>
                  </a:lnTo>
                  <a:lnTo>
                    <a:pt x="4995" y="5548"/>
                  </a:lnTo>
                  <a:lnTo>
                    <a:pt x="5005" y="5548"/>
                  </a:lnTo>
                  <a:lnTo>
                    <a:pt x="5030" y="5549"/>
                  </a:lnTo>
                  <a:lnTo>
                    <a:pt x="5040" y="5549"/>
                  </a:lnTo>
                  <a:lnTo>
                    <a:pt x="5066" y="5550"/>
                  </a:lnTo>
                  <a:lnTo>
                    <a:pt x="5075" y="5551"/>
                  </a:lnTo>
                  <a:lnTo>
                    <a:pt x="5100" y="5553"/>
                  </a:lnTo>
                  <a:lnTo>
                    <a:pt x="5110" y="5555"/>
                  </a:lnTo>
                  <a:lnTo>
                    <a:pt x="5135" y="5558"/>
                  </a:lnTo>
                  <a:lnTo>
                    <a:pt x="5144" y="5559"/>
                  </a:lnTo>
                  <a:lnTo>
                    <a:pt x="5170" y="5564"/>
                  </a:lnTo>
                  <a:lnTo>
                    <a:pt x="5179" y="5565"/>
                  </a:lnTo>
                  <a:lnTo>
                    <a:pt x="5204" y="5571"/>
                  </a:lnTo>
                  <a:lnTo>
                    <a:pt x="5213" y="5573"/>
                  </a:lnTo>
                  <a:lnTo>
                    <a:pt x="5238" y="5579"/>
                  </a:lnTo>
                  <a:lnTo>
                    <a:pt x="5247" y="5581"/>
                  </a:lnTo>
                  <a:lnTo>
                    <a:pt x="5271" y="5588"/>
                  </a:lnTo>
                  <a:lnTo>
                    <a:pt x="5280" y="5591"/>
                  </a:lnTo>
                  <a:lnTo>
                    <a:pt x="5304" y="5599"/>
                  </a:lnTo>
                  <a:lnTo>
                    <a:pt x="5313" y="5602"/>
                  </a:lnTo>
                  <a:lnTo>
                    <a:pt x="5337" y="5611"/>
                  </a:lnTo>
                  <a:lnTo>
                    <a:pt x="5346" y="5615"/>
                  </a:lnTo>
                  <a:lnTo>
                    <a:pt x="5369" y="5624"/>
                  </a:lnTo>
                  <a:lnTo>
                    <a:pt x="5378" y="5628"/>
                  </a:lnTo>
                  <a:lnTo>
                    <a:pt x="5401" y="5639"/>
                  </a:lnTo>
                  <a:lnTo>
                    <a:pt x="5409" y="5643"/>
                  </a:lnTo>
                  <a:lnTo>
                    <a:pt x="5432" y="5654"/>
                  </a:lnTo>
                  <a:lnTo>
                    <a:pt x="5440" y="5659"/>
                  </a:lnTo>
                  <a:lnTo>
                    <a:pt x="5463" y="5671"/>
                  </a:lnTo>
                  <a:lnTo>
                    <a:pt x="5471" y="5676"/>
                  </a:lnTo>
                  <a:lnTo>
                    <a:pt x="5493" y="5689"/>
                  </a:lnTo>
                  <a:lnTo>
                    <a:pt x="5501" y="5694"/>
                  </a:lnTo>
                  <a:lnTo>
                    <a:pt x="5522" y="5708"/>
                  </a:lnTo>
                  <a:lnTo>
                    <a:pt x="5530" y="5714"/>
                  </a:lnTo>
                  <a:lnTo>
                    <a:pt x="5551" y="5728"/>
                  </a:lnTo>
                  <a:lnTo>
                    <a:pt x="5559" y="5734"/>
                  </a:lnTo>
                  <a:lnTo>
                    <a:pt x="5579" y="5750"/>
                  </a:lnTo>
                  <a:lnTo>
                    <a:pt x="5586" y="5755"/>
                  </a:lnTo>
                  <a:lnTo>
                    <a:pt x="5606" y="5772"/>
                  </a:lnTo>
                  <a:lnTo>
                    <a:pt x="5613" y="5778"/>
                  </a:lnTo>
                  <a:lnTo>
                    <a:pt x="5632" y="5795"/>
                  </a:lnTo>
                  <a:lnTo>
                    <a:pt x="5639" y="5801"/>
                  </a:lnTo>
                  <a:lnTo>
                    <a:pt x="5657" y="5819"/>
                  </a:lnTo>
                  <a:lnTo>
                    <a:pt x="5664" y="5826"/>
                  </a:lnTo>
                  <a:lnTo>
                    <a:pt x="5682" y="5844"/>
                  </a:lnTo>
                  <a:lnTo>
                    <a:pt x="5688" y="5851"/>
                  </a:lnTo>
                  <a:lnTo>
                    <a:pt x="5705" y="5870"/>
                  </a:lnTo>
                  <a:lnTo>
                    <a:pt x="5711" y="5877"/>
                  </a:lnTo>
                  <a:lnTo>
                    <a:pt x="5728" y="5897"/>
                  </a:lnTo>
                  <a:lnTo>
                    <a:pt x="5733" y="5904"/>
                  </a:lnTo>
                  <a:lnTo>
                    <a:pt x="5749" y="5924"/>
                  </a:lnTo>
                  <a:lnTo>
                    <a:pt x="5755" y="5932"/>
                  </a:lnTo>
                  <a:lnTo>
                    <a:pt x="5769" y="5953"/>
                  </a:lnTo>
                  <a:lnTo>
                    <a:pt x="5775" y="5961"/>
                  </a:lnTo>
                  <a:lnTo>
                    <a:pt x="5789" y="5982"/>
                  </a:lnTo>
                  <a:lnTo>
                    <a:pt x="5794" y="5990"/>
                  </a:lnTo>
                  <a:lnTo>
                    <a:pt x="5807" y="6012"/>
                  </a:lnTo>
                  <a:lnTo>
                    <a:pt x="5812" y="6020"/>
                  </a:lnTo>
                  <a:lnTo>
                    <a:pt x="5824" y="6043"/>
                  </a:lnTo>
                  <a:lnTo>
                    <a:pt x="5829" y="6051"/>
                  </a:lnTo>
                  <a:lnTo>
                    <a:pt x="5840" y="6074"/>
                  </a:lnTo>
                  <a:lnTo>
                    <a:pt x="5844" y="6083"/>
                  </a:lnTo>
                  <a:lnTo>
                    <a:pt x="5855" y="6106"/>
                  </a:lnTo>
                  <a:lnTo>
                    <a:pt x="5859" y="6115"/>
                  </a:lnTo>
                  <a:lnTo>
                    <a:pt x="5868" y="6138"/>
                  </a:lnTo>
                  <a:lnTo>
                    <a:pt x="5872" y="6147"/>
                  </a:lnTo>
                  <a:lnTo>
                    <a:pt x="5881" y="6171"/>
                  </a:lnTo>
                  <a:lnTo>
                    <a:pt x="5884" y="6180"/>
                  </a:lnTo>
                  <a:lnTo>
                    <a:pt x="5892" y="6204"/>
                  </a:lnTo>
                  <a:lnTo>
                    <a:pt x="5894" y="6213"/>
                  </a:lnTo>
                  <a:lnTo>
                    <a:pt x="5901" y="6237"/>
                  </a:lnTo>
                  <a:lnTo>
                    <a:pt x="5904" y="6246"/>
                  </a:lnTo>
                  <a:lnTo>
                    <a:pt x="5910" y="6271"/>
                  </a:lnTo>
                  <a:lnTo>
                    <a:pt x="5912" y="6280"/>
                  </a:lnTo>
                  <a:lnTo>
                    <a:pt x="5917" y="6305"/>
                  </a:lnTo>
                  <a:lnTo>
                    <a:pt x="5919" y="6314"/>
                  </a:lnTo>
                  <a:lnTo>
                    <a:pt x="5923" y="6340"/>
                  </a:lnTo>
                  <a:lnTo>
                    <a:pt x="5924" y="6349"/>
                  </a:lnTo>
                  <a:lnTo>
                    <a:pt x="5928" y="6374"/>
                  </a:lnTo>
                  <a:lnTo>
                    <a:pt x="5929" y="6383"/>
                  </a:lnTo>
                  <a:lnTo>
                    <a:pt x="5931" y="6409"/>
                  </a:lnTo>
                  <a:lnTo>
                    <a:pt x="5932" y="6418"/>
                  </a:lnTo>
                  <a:lnTo>
                    <a:pt x="5933" y="6443"/>
                  </a:lnTo>
                  <a:lnTo>
                    <a:pt x="5933" y="6453"/>
                  </a:lnTo>
                  <a:close/>
                  <a:moveTo>
                    <a:pt x="4567" y="6450"/>
                  </a:moveTo>
                  <a:lnTo>
                    <a:pt x="4566" y="6467"/>
                  </a:lnTo>
                  <a:lnTo>
                    <a:pt x="4566" y="6485"/>
                  </a:lnTo>
                  <a:lnTo>
                    <a:pt x="4566" y="8058"/>
                  </a:lnTo>
                  <a:lnTo>
                    <a:pt x="5434" y="8058"/>
                  </a:lnTo>
                  <a:lnTo>
                    <a:pt x="5434" y="6485"/>
                  </a:lnTo>
                  <a:lnTo>
                    <a:pt x="5434" y="6467"/>
                  </a:lnTo>
                  <a:lnTo>
                    <a:pt x="5433" y="6450"/>
                  </a:lnTo>
                  <a:lnTo>
                    <a:pt x="5431" y="6434"/>
                  </a:lnTo>
                  <a:lnTo>
                    <a:pt x="5429" y="6418"/>
                  </a:lnTo>
                  <a:lnTo>
                    <a:pt x="5426" y="6402"/>
                  </a:lnTo>
                  <a:lnTo>
                    <a:pt x="5423" y="6386"/>
                  </a:lnTo>
                  <a:lnTo>
                    <a:pt x="5419" y="6370"/>
                  </a:lnTo>
                  <a:lnTo>
                    <a:pt x="5415" y="6355"/>
                  </a:lnTo>
                  <a:lnTo>
                    <a:pt x="5410" y="6339"/>
                  </a:lnTo>
                  <a:lnTo>
                    <a:pt x="5404" y="6324"/>
                  </a:lnTo>
                  <a:lnTo>
                    <a:pt x="5398" y="6309"/>
                  </a:lnTo>
                  <a:lnTo>
                    <a:pt x="5391" y="6295"/>
                  </a:lnTo>
                  <a:lnTo>
                    <a:pt x="5384" y="6280"/>
                  </a:lnTo>
                  <a:lnTo>
                    <a:pt x="5376" y="6266"/>
                  </a:lnTo>
                  <a:lnTo>
                    <a:pt x="5368" y="6252"/>
                  </a:lnTo>
                  <a:lnTo>
                    <a:pt x="5359" y="6238"/>
                  </a:lnTo>
                  <a:lnTo>
                    <a:pt x="5350" y="6225"/>
                  </a:lnTo>
                  <a:lnTo>
                    <a:pt x="5340" y="6212"/>
                  </a:lnTo>
                  <a:lnTo>
                    <a:pt x="5329" y="6200"/>
                  </a:lnTo>
                  <a:lnTo>
                    <a:pt x="5319" y="6188"/>
                  </a:lnTo>
                  <a:lnTo>
                    <a:pt x="5307" y="6176"/>
                  </a:lnTo>
                  <a:lnTo>
                    <a:pt x="5295" y="6164"/>
                  </a:lnTo>
                  <a:lnTo>
                    <a:pt x="5283" y="6154"/>
                  </a:lnTo>
                  <a:lnTo>
                    <a:pt x="5271" y="6143"/>
                  </a:lnTo>
                  <a:lnTo>
                    <a:pt x="5258" y="6133"/>
                  </a:lnTo>
                  <a:lnTo>
                    <a:pt x="5245" y="6124"/>
                  </a:lnTo>
                  <a:lnTo>
                    <a:pt x="5231" y="6115"/>
                  </a:lnTo>
                  <a:lnTo>
                    <a:pt x="5217" y="6107"/>
                  </a:lnTo>
                  <a:lnTo>
                    <a:pt x="5203" y="6099"/>
                  </a:lnTo>
                  <a:lnTo>
                    <a:pt x="5188" y="6091"/>
                  </a:lnTo>
                  <a:lnTo>
                    <a:pt x="5173" y="6084"/>
                  </a:lnTo>
                  <a:lnTo>
                    <a:pt x="5158" y="6078"/>
                  </a:lnTo>
                  <a:lnTo>
                    <a:pt x="5143" y="6073"/>
                  </a:lnTo>
                  <a:lnTo>
                    <a:pt x="5128" y="6067"/>
                  </a:lnTo>
                  <a:lnTo>
                    <a:pt x="5112" y="6063"/>
                  </a:lnTo>
                  <a:lnTo>
                    <a:pt x="5096" y="6059"/>
                  </a:lnTo>
                  <a:lnTo>
                    <a:pt x="5080" y="6056"/>
                  </a:lnTo>
                  <a:lnTo>
                    <a:pt x="5064" y="6053"/>
                  </a:lnTo>
                  <a:lnTo>
                    <a:pt x="5048" y="6051"/>
                  </a:lnTo>
                  <a:lnTo>
                    <a:pt x="5032" y="6049"/>
                  </a:lnTo>
                  <a:lnTo>
                    <a:pt x="5016" y="6048"/>
                  </a:lnTo>
                  <a:lnTo>
                    <a:pt x="5000" y="6048"/>
                  </a:lnTo>
                  <a:lnTo>
                    <a:pt x="4984" y="6048"/>
                  </a:lnTo>
                  <a:lnTo>
                    <a:pt x="4968" y="6049"/>
                  </a:lnTo>
                  <a:lnTo>
                    <a:pt x="4952" y="6051"/>
                  </a:lnTo>
                  <a:lnTo>
                    <a:pt x="4936" y="6053"/>
                  </a:lnTo>
                  <a:lnTo>
                    <a:pt x="4920" y="6056"/>
                  </a:lnTo>
                  <a:lnTo>
                    <a:pt x="4904" y="6059"/>
                  </a:lnTo>
                  <a:lnTo>
                    <a:pt x="4888" y="6063"/>
                  </a:lnTo>
                  <a:lnTo>
                    <a:pt x="4872" y="6067"/>
                  </a:lnTo>
                  <a:lnTo>
                    <a:pt x="4857" y="6073"/>
                  </a:lnTo>
                  <a:lnTo>
                    <a:pt x="4842" y="6078"/>
                  </a:lnTo>
                  <a:lnTo>
                    <a:pt x="4827" y="6084"/>
                  </a:lnTo>
                  <a:lnTo>
                    <a:pt x="4812" y="6091"/>
                  </a:lnTo>
                  <a:lnTo>
                    <a:pt x="4797" y="6099"/>
                  </a:lnTo>
                  <a:lnTo>
                    <a:pt x="4783" y="6107"/>
                  </a:lnTo>
                  <a:lnTo>
                    <a:pt x="4769" y="6115"/>
                  </a:lnTo>
                  <a:lnTo>
                    <a:pt x="4755" y="6124"/>
                  </a:lnTo>
                  <a:lnTo>
                    <a:pt x="4742" y="6133"/>
                  </a:lnTo>
                  <a:lnTo>
                    <a:pt x="4729" y="6143"/>
                  </a:lnTo>
                  <a:lnTo>
                    <a:pt x="4717" y="6154"/>
                  </a:lnTo>
                  <a:lnTo>
                    <a:pt x="4705" y="6164"/>
                  </a:lnTo>
                  <a:lnTo>
                    <a:pt x="4693" y="6176"/>
                  </a:lnTo>
                  <a:lnTo>
                    <a:pt x="4681" y="6188"/>
                  </a:lnTo>
                  <a:lnTo>
                    <a:pt x="4671" y="6200"/>
                  </a:lnTo>
                  <a:lnTo>
                    <a:pt x="4660" y="6212"/>
                  </a:lnTo>
                  <a:lnTo>
                    <a:pt x="4650" y="6225"/>
                  </a:lnTo>
                  <a:lnTo>
                    <a:pt x="4641" y="6238"/>
                  </a:lnTo>
                  <a:lnTo>
                    <a:pt x="4632" y="6252"/>
                  </a:lnTo>
                  <a:lnTo>
                    <a:pt x="4624" y="6266"/>
                  </a:lnTo>
                  <a:lnTo>
                    <a:pt x="4616" y="6280"/>
                  </a:lnTo>
                  <a:lnTo>
                    <a:pt x="4609" y="6295"/>
                  </a:lnTo>
                  <a:lnTo>
                    <a:pt x="4602" y="6309"/>
                  </a:lnTo>
                  <a:lnTo>
                    <a:pt x="4596" y="6324"/>
                  </a:lnTo>
                  <a:lnTo>
                    <a:pt x="4590" y="6339"/>
                  </a:lnTo>
                  <a:lnTo>
                    <a:pt x="4585" y="6355"/>
                  </a:lnTo>
                  <a:lnTo>
                    <a:pt x="4581" y="6370"/>
                  </a:lnTo>
                  <a:lnTo>
                    <a:pt x="4577" y="6386"/>
                  </a:lnTo>
                  <a:lnTo>
                    <a:pt x="4574" y="6402"/>
                  </a:lnTo>
                  <a:lnTo>
                    <a:pt x="4571" y="6418"/>
                  </a:lnTo>
                  <a:lnTo>
                    <a:pt x="4569" y="6434"/>
                  </a:lnTo>
                  <a:lnTo>
                    <a:pt x="4567" y="6450"/>
                  </a:lnTo>
                  <a:close/>
                  <a:moveTo>
                    <a:pt x="8746" y="4661"/>
                  </a:moveTo>
                  <a:lnTo>
                    <a:pt x="8715" y="4671"/>
                  </a:lnTo>
                  <a:lnTo>
                    <a:pt x="8683" y="4678"/>
                  </a:lnTo>
                  <a:lnTo>
                    <a:pt x="8650" y="4680"/>
                  </a:lnTo>
                  <a:lnTo>
                    <a:pt x="7531" y="4680"/>
                  </a:lnTo>
                  <a:lnTo>
                    <a:pt x="7531" y="7623"/>
                  </a:lnTo>
                  <a:lnTo>
                    <a:pt x="7529" y="7656"/>
                  </a:lnTo>
                  <a:lnTo>
                    <a:pt x="7522" y="7688"/>
                  </a:lnTo>
                  <a:lnTo>
                    <a:pt x="7512" y="7719"/>
                  </a:lnTo>
                  <a:lnTo>
                    <a:pt x="7498" y="7748"/>
                  </a:lnTo>
                  <a:lnTo>
                    <a:pt x="7479" y="7775"/>
                  </a:lnTo>
                  <a:lnTo>
                    <a:pt x="7458" y="7800"/>
                  </a:lnTo>
                  <a:lnTo>
                    <a:pt x="7433" y="7821"/>
                  </a:lnTo>
                  <a:lnTo>
                    <a:pt x="7406" y="7840"/>
                  </a:lnTo>
                  <a:lnTo>
                    <a:pt x="7377" y="7854"/>
                  </a:lnTo>
                  <a:lnTo>
                    <a:pt x="7346" y="7864"/>
                  </a:lnTo>
                  <a:lnTo>
                    <a:pt x="7314" y="7871"/>
                  </a:lnTo>
                  <a:lnTo>
                    <a:pt x="7281" y="7873"/>
                  </a:lnTo>
                  <a:lnTo>
                    <a:pt x="7248" y="7871"/>
                  </a:lnTo>
                  <a:lnTo>
                    <a:pt x="7216" y="7864"/>
                  </a:lnTo>
                  <a:lnTo>
                    <a:pt x="7185" y="7854"/>
                  </a:lnTo>
                  <a:lnTo>
                    <a:pt x="7156" y="7840"/>
                  </a:lnTo>
                  <a:lnTo>
                    <a:pt x="7129" y="7821"/>
                  </a:lnTo>
                  <a:lnTo>
                    <a:pt x="7104" y="7800"/>
                  </a:lnTo>
                  <a:lnTo>
                    <a:pt x="7083" y="7775"/>
                  </a:lnTo>
                  <a:lnTo>
                    <a:pt x="7064" y="7748"/>
                  </a:lnTo>
                  <a:lnTo>
                    <a:pt x="7050" y="7719"/>
                  </a:lnTo>
                  <a:lnTo>
                    <a:pt x="7040" y="7688"/>
                  </a:lnTo>
                  <a:lnTo>
                    <a:pt x="7033" y="7656"/>
                  </a:lnTo>
                  <a:lnTo>
                    <a:pt x="7031" y="7623"/>
                  </a:lnTo>
                  <a:lnTo>
                    <a:pt x="7031" y="4680"/>
                  </a:lnTo>
                  <a:lnTo>
                    <a:pt x="2969" y="4680"/>
                  </a:lnTo>
                  <a:lnTo>
                    <a:pt x="2969" y="7623"/>
                  </a:lnTo>
                  <a:lnTo>
                    <a:pt x="2967" y="7656"/>
                  </a:lnTo>
                  <a:lnTo>
                    <a:pt x="2960" y="7688"/>
                  </a:lnTo>
                  <a:lnTo>
                    <a:pt x="2950" y="7719"/>
                  </a:lnTo>
                  <a:lnTo>
                    <a:pt x="2936" y="7748"/>
                  </a:lnTo>
                  <a:lnTo>
                    <a:pt x="2917" y="7775"/>
                  </a:lnTo>
                  <a:lnTo>
                    <a:pt x="2896" y="7800"/>
                  </a:lnTo>
                  <a:lnTo>
                    <a:pt x="2871" y="7821"/>
                  </a:lnTo>
                  <a:lnTo>
                    <a:pt x="2844" y="7840"/>
                  </a:lnTo>
                  <a:lnTo>
                    <a:pt x="2815" y="7854"/>
                  </a:lnTo>
                  <a:lnTo>
                    <a:pt x="2784" y="7864"/>
                  </a:lnTo>
                  <a:lnTo>
                    <a:pt x="2752" y="7871"/>
                  </a:lnTo>
                  <a:lnTo>
                    <a:pt x="2719" y="7873"/>
                  </a:lnTo>
                  <a:lnTo>
                    <a:pt x="2686" y="7871"/>
                  </a:lnTo>
                  <a:lnTo>
                    <a:pt x="2654" y="7864"/>
                  </a:lnTo>
                  <a:lnTo>
                    <a:pt x="2623" y="7854"/>
                  </a:lnTo>
                  <a:lnTo>
                    <a:pt x="2594" y="7840"/>
                  </a:lnTo>
                  <a:lnTo>
                    <a:pt x="2567" y="7821"/>
                  </a:lnTo>
                  <a:lnTo>
                    <a:pt x="2542" y="7800"/>
                  </a:lnTo>
                  <a:lnTo>
                    <a:pt x="2521" y="7775"/>
                  </a:lnTo>
                  <a:lnTo>
                    <a:pt x="2502" y="7748"/>
                  </a:lnTo>
                  <a:lnTo>
                    <a:pt x="2488" y="7719"/>
                  </a:lnTo>
                  <a:lnTo>
                    <a:pt x="2478" y="7688"/>
                  </a:lnTo>
                  <a:lnTo>
                    <a:pt x="2471" y="7656"/>
                  </a:lnTo>
                  <a:lnTo>
                    <a:pt x="2469" y="7623"/>
                  </a:lnTo>
                  <a:lnTo>
                    <a:pt x="2469" y="4680"/>
                  </a:lnTo>
                  <a:lnTo>
                    <a:pt x="1350" y="4680"/>
                  </a:lnTo>
                  <a:lnTo>
                    <a:pt x="1317" y="4678"/>
                  </a:lnTo>
                  <a:lnTo>
                    <a:pt x="1285" y="4671"/>
                  </a:lnTo>
                  <a:lnTo>
                    <a:pt x="1254" y="4661"/>
                  </a:lnTo>
                  <a:lnTo>
                    <a:pt x="1225" y="4647"/>
                  </a:lnTo>
                  <a:lnTo>
                    <a:pt x="1198" y="4628"/>
                  </a:lnTo>
                  <a:lnTo>
                    <a:pt x="1173" y="4607"/>
                  </a:lnTo>
                  <a:lnTo>
                    <a:pt x="1152" y="4582"/>
                  </a:lnTo>
                  <a:lnTo>
                    <a:pt x="1133" y="4555"/>
                  </a:lnTo>
                  <a:lnTo>
                    <a:pt x="1119" y="4526"/>
                  </a:lnTo>
                  <a:lnTo>
                    <a:pt x="1109" y="4495"/>
                  </a:lnTo>
                  <a:lnTo>
                    <a:pt x="1102" y="4463"/>
                  </a:lnTo>
                  <a:lnTo>
                    <a:pt x="1100" y="4430"/>
                  </a:lnTo>
                  <a:lnTo>
                    <a:pt x="1102" y="4397"/>
                  </a:lnTo>
                  <a:lnTo>
                    <a:pt x="1109" y="4365"/>
                  </a:lnTo>
                  <a:lnTo>
                    <a:pt x="1119" y="4334"/>
                  </a:lnTo>
                  <a:lnTo>
                    <a:pt x="1133" y="4305"/>
                  </a:lnTo>
                  <a:lnTo>
                    <a:pt x="1152" y="4278"/>
                  </a:lnTo>
                  <a:lnTo>
                    <a:pt x="1173" y="4253"/>
                  </a:lnTo>
                  <a:lnTo>
                    <a:pt x="1198" y="4232"/>
                  </a:lnTo>
                  <a:lnTo>
                    <a:pt x="1225" y="4213"/>
                  </a:lnTo>
                  <a:lnTo>
                    <a:pt x="1254" y="4199"/>
                  </a:lnTo>
                  <a:lnTo>
                    <a:pt x="1285" y="4189"/>
                  </a:lnTo>
                  <a:lnTo>
                    <a:pt x="1317" y="4182"/>
                  </a:lnTo>
                  <a:lnTo>
                    <a:pt x="1350" y="4180"/>
                  </a:lnTo>
                  <a:lnTo>
                    <a:pt x="8650" y="4180"/>
                  </a:lnTo>
                  <a:lnTo>
                    <a:pt x="8683" y="4182"/>
                  </a:lnTo>
                  <a:lnTo>
                    <a:pt x="8715" y="4189"/>
                  </a:lnTo>
                  <a:lnTo>
                    <a:pt x="8746" y="4199"/>
                  </a:lnTo>
                  <a:lnTo>
                    <a:pt x="8775" y="4213"/>
                  </a:lnTo>
                  <a:lnTo>
                    <a:pt x="8802" y="4232"/>
                  </a:lnTo>
                  <a:lnTo>
                    <a:pt x="8827" y="4253"/>
                  </a:lnTo>
                  <a:lnTo>
                    <a:pt x="8848" y="4278"/>
                  </a:lnTo>
                  <a:lnTo>
                    <a:pt x="8867" y="4305"/>
                  </a:lnTo>
                  <a:lnTo>
                    <a:pt x="8881" y="4334"/>
                  </a:lnTo>
                  <a:lnTo>
                    <a:pt x="8891" y="4365"/>
                  </a:lnTo>
                  <a:lnTo>
                    <a:pt x="8898" y="4397"/>
                  </a:lnTo>
                  <a:lnTo>
                    <a:pt x="8900" y="4430"/>
                  </a:lnTo>
                  <a:lnTo>
                    <a:pt x="8898" y="4463"/>
                  </a:lnTo>
                  <a:lnTo>
                    <a:pt x="8891" y="4495"/>
                  </a:lnTo>
                  <a:lnTo>
                    <a:pt x="8881" y="4526"/>
                  </a:lnTo>
                  <a:lnTo>
                    <a:pt x="8867" y="4555"/>
                  </a:lnTo>
                  <a:lnTo>
                    <a:pt x="8848" y="4582"/>
                  </a:lnTo>
                  <a:lnTo>
                    <a:pt x="8827" y="4607"/>
                  </a:lnTo>
                  <a:lnTo>
                    <a:pt x="8802" y="4628"/>
                  </a:lnTo>
                  <a:lnTo>
                    <a:pt x="8775" y="4647"/>
                  </a:lnTo>
                  <a:lnTo>
                    <a:pt x="8746" y="4661"/>
                  </a:lnTo>
                  <a:close/>
                  <a:moveTo>
                    <a:pt x="1423" y="3321"/>
                  </a:moveTo>
                  <a:lnTo>
                    <a:pt x="1449" y="3303"/>
                  </a:lnTo>
                  <a:lnTo>
                    <a:pt x="4871" y="1250"/>
                  </a:lnTo>
                  <a:lnTo>
                    <a:pt x="4901" y="1234"/>
                  </a:lnTo>
                  <a:lnTo>
                    <a:pt x="4933" y="1223"/>
                  </a:lnTo>
                  <a:lnTo>
                    <a:pt x="4966" y="1216"/>
                  </a:lnTo>
                  <a:lnTo>
                    <a:pt x="5000" y="1214"/>
                  </a:lnTo>
                  <a:lnTo>
                    <a:pt x="5034" y="1216"/>
                  </a:lnTo>
                  <a:lnTo>
                    <a:pt x="5067" y="1223"/>
                  </a:lnTo>
                  <a:lnTo>
                    <a:pt x="5099" y="1234"/>
                  </a:lnTo>
                  <a:lnTo>
                    <a:pt x="5129" y="1250"/>
                  </a:lnTo>
                  <a:lnTo>
                    <a:pt x="8551" y="3303"/>
                  </a:lnTo>
                  <a:lnTo>
                    <a:pt x="8577" y="3321"/>
                  </a:lnTo>
                  <a:lnTo>
                    <a:pt x="8601" y="3343"/>
                  </a:lnTo>
                  <a:lnTo>
                    <a:pt x="8622" y="3368"/>
                  </a:lnTo>
                  <a:lnTo>
                    <a:pt x="8640" y="3395"/>
                  </a:lnTo>
                  <a:lnTo>
                    <a:pt x="8654" y="3424"/>
                  </a:lnTo>
                  <a:lnTo>
                    <a:pt x="8664" y="3455"/>
                  </a:lnTo>
                  <a:lnTo>
                    <a:pt x="8670" y="3487"/>
                  </a:lnTo>
                  <a:lnTo>
                    <a:pt x="8672" y="3520"/>
                  </a:lnTo>
                  <a:lnTo>
                    <a:pt x="8670" y="3552"/>
                  </a:lnTo>
                  <a:lnTo>
                    <a:pt x="8663" y="3584"/>
                  </a:lnTo>
                  <a:lnTo>
                    <a:pt x="8652" y="3614"/>
                  </a:lnTo>
                  <a:lnTo>
                    <a:pt x="8638" y="3643"/>
                  </a:lnTo>
                  <a:lnTo>
                    <a:pt x="8619" y="3670"/>
                  </a:lnTo>
                  <a:lnTo>
                    <a:pt x="8598" y="3695"/>
                  </a:lnTo>
                  <a:lnTo>
                    <a:pt x="8573" y="3716"/>
                  </a:lnTo>
                  <a:lnTo>
                    <a:pt x="8546" y="3734"/>
                  </a:lnTo>
                  <a:lnTo>
                    <a:pt x="8517" y="3748"/>
                  </a:lnTo>
                  <a:lnTo>
                    <a:pt x="8486" y="3759"/>
                  </a:lnTo>
                  <a:lnTo>
                    <a:pt x="8454" y="3765"/>
                  </a:lnTo>
                  <a:lnTo>
                    <a:pt x="8422" y="3767"/>
                  </a:lnTo>
                  <a:lnTo>
                    <a:pt x="1578" y="3767"/>
                  </a:lnTo>
                  <a:lnTo>
                    <a:pt x="1546" y="3765"/>
                  </a:lnTo>
                  <a:lnTo>
                    <a:pt x="1514" y="3759"/>
                  </a:lnTo>
                  <a:lnTo>
                    <a:pt x="1483" y="3748"/>
                  </a:lnTo>
                  <a:lnTo>
                    <a:pt x="1454" y="3734"/>
                  </a:lnTo>
                  <a:lnTo>
                    <a:pt x="1427" y="3716"/>
                  </a:lnTo>
                  <a:lnTo>
                    <a:pt x="1402" y="3695"/>
                  </a:lnTo>
                  <a:lnTo>
                    <a:pt x="1381" y="3670"/>
                  </a:lnTo>
                  <a:lnTo>
                    <a:pt x="1362" y="3643"/>
                  </a:lnTo>
                  <a:lnTo>
                    <a:pt x="1348" y="3614"/>
                  </a:lnTo>
                  <a:lnTo>
                    <a:pt x="1337" y="3584"/>
                  </a:lnTo>
                  <a:lnTo>
                    <a:pt x="1330" y="3552"/>
                  </a:lnTo>
                  <a:lnTo>
                    <a:pt x="1328" y="3520"/>
                  </a:lnTo>
                  <a:lnTo>
                    <a:pt x="1330" y="3487"/>
                  </a:lnTo>
                  <a:lnTo>
                    <a:pt x="1336" y="3455"/>
                  </a:lnTo>
                  <a:lnTo>
                    <a:pt x="1346" y="3424"/>
                  </a:lnTo>
                  <a:lnTo>
                    <a:pt x="1360" y="3395"/>
                  </a:lnTo>
                  <a:lnTo>
                    <a:pt x="1378" y="3368"/>
                  </a:lnTo>
                  <a:lnTo>
                    <a:pt x="1399" y="3343"/>
                  </a:lnTo>
                  <a:lnTo>
                    <a:pt x="1423" y="3321"/>
                  </a:lnTo>
                  <a:close/>
                  <a:moveTo>
                    <a:pt x="2481" y="3267"/>
                  </a:moveTo>
                  <a:lnTo>
                    <a:pt x="7519" y="3267"/>
                  </a:lnTo>
                  <a:lnTo>
                    <a:pt x="5000" y="1756"/>
                  </a:lnTo>
                  <a:lnTo>
                    <a:pt x="2481" y="326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1" name="Group 40">
            <a:extLst>
              <a:ext uri="{FF2B5EF4-FFF2-40B4-BE49-F238E27FC236}">
                <a16:creationId xmlns:a16="http://schemas.microsoft.com/office/drawing/2014/main" id="{B5D37D5C-5857-4159-84A0-D303F0556A15}"/>
              </a:ext>
            </a:extLst>
          </p:cNvPr>
          <p:cNvGrpSpPr/>
          <p:nvPr/>
        </p:nvGrpSpPr>
        <p:grpSpPr>
          <a:xfrm>
            <a:off x="9491739" y="3029052"/>
            <a:ext cx="801056" cy="799894"/>
            <a:chOff x="10888678" y="861060"/>
            <a:chExt cx="633600" cy="633600"/>
          </a:xfrm>
        </p:grpSpPr>
        <p:sp>
          <p:nvSpPr>
            <p:cNvPr id="58" name="Google Shape;588;p7"/>
            <p:cNvSpPr/>
            <p:nvPr/>
          </p:nvSpPr>
          <p:spPr>
            <a:xfrm>
              <a:off x="10888678" y="861060"/>
              <a:ext cx="633600" cy="633600"/>
            </a:xfrm>
            <a:custGeom>
              <a:avLst/>
              <a:gdLst/>
              <a:ahLst/>
              <a:cxnLst/>
              <a:rect l="l" t="t" r="r" b="b"/>
              <a:pathLst>
                <a:path w="10000" h="10000" extrusionOk="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9" name="Google Shape;589;p7"/>
            <p:cNvSpPr/>
            <p:nvPr/>
          </p:nvSpPr>
          <p:spPr>
            <a:xfrm>
              <a:off x="10888678" y="861060"/>
              <a:ext cx="633600" cy="633600"/>
            </a:xfrm>
            <a:custGeom>
              <a:avLst/>
              <a:gdLst/>
              <a:ahLst/>
              <a:cxnLst/>
              <a:rect l="l" t="t" r="r" b="b"/>
              <a:pathLst>
                <a:path w="10000" h="10000" extrusionOk="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cxnSp>
        <p:nvCxnSpPr>
          <p:cNvPr id="45" name="Straight Connector 44">
            <a:extLst>
              <a:ext uri="{FF2B5EF4-FFF2-40B4-BE49-F238E27FC236}">
                <a16:creationId xmlns:a16="http://schemas.microsoft.com/office/drawing/2014/main" id="{1467031B-F379-4DE8-BAA3-E3EFA501BD34}"/>
              </a:ext>
            </a:extLst>
          </p:cNvPr>
          <p:cNvCxnSpPr>
            <a:cxnSpLocks/>
          </p:cNvCxnSpPr>
          <p:nvPr/>
        </p:nvCxnSpPr>
        <p:spPr>
          <a:xfrm>
            <a:off x="1028634" y="4768770"/>
            <a:ext cx="1400537" cy="0"/>
          </a:xfrm>
          <a:prstGeom prst="line">
            <a:avLst/>
          </a:prstGeom>
          <a:ln w="76200">
            <a:solidFill>
              <a:srgbClr val="C81818"/>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B356572-6D83-4168-8474-336FBBC560DE}"/>
              </a:ext>
            </a:extLst>
          </p:cNvPr>
          <p:cNvCxnSpPr/>
          <p:nvPr/>
        </p:nvCxnSpPr>
        <p:spPr>
          <a:xfrm>
            <a:off x="3029642" y="4768770"/>
            <a:ext cx="1400537" cy="0"/>
          </a:xfrm>
          <a:prstGeom prst="line">
            <a:avLst/>
          </a:prstGeom>
          <a:ln w="76200">
            <a:solidFill>
              <a:srgbClr val="71717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1B7C8425-754C-4DA2-BF23-3017EA5F20C2}"/>
              </a:ext>
            </a:extLst>
          </p:cNvPr>
          <p:cNvCxnSpPr/>
          <p:nvPr/>
        </p:nvCxnSpPr>
        <p:spPr>
          <a:xfrm>
            <a:off x="5028323" y="4768770"/>
            <a:ext cx="1400537" cy="0"/>
          </a:xfrm>
          <a:prstGeom prst="line">
            <a:avLst/>
          </a:prstGeom>
          <a:ln w="76200">
            <a:solidFill>
              <a:srgbClr val="822525"/>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75B1A0CA-40D4-441C-8EB4-3CBC5DF91295}"/>
              </a:ext>
            </a:extLst>
          </p:cNvPr>
          <p:cNvCxnSpPr/>
          <p:nvPr/>
        </p:nvCxnSpPr>
        <p:spPr>
          <a:xfrm>
            <a:off x="7027004" y="4768770"/>
            <a:ext cx="1400537" cy="0"/>
          </a:xfrm>
          <a:prstGeom prst="line">
            <a:avLst/>
          </a:prstGeom>
          <a:ln w="76200">
            <a:solidFill>
              <a:srgbClr val="5A2E2E"/>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217731B-4E2E-4DFA-9E63-41C5982D15E9}"/>
              </a:ext>
            </a:extLst>
          </p:cNvPr>
          <p:cNvCxnSpPr>
            <a:cxnSpLocks/>
          </p:cNvCxnSpPr>
          <p:nvPr/>
        </p:nvCxnSpPr>
        <p:spPr>
          <a:xfrm>
            <a:off x="9025686" y="4768770"/>
            <a:ext cx="1400537" cy="0"/>
          </a:xfrm>
          <a:prstGeom prst="line">
            <a:avLst/>
          </a:prstGeom>
          <a:ln w="76200">
            <a:solidFill>
              <a:srgbClr val="FF9E9E"/>
            </a:solidFill>
          </a:ln>
        </p:spPr>
        <p:style>
          <a:lnRef idx="1">
            <a:schemeClr val="accent1"/>
          </a:lnRef>
          <a:fillRef idx="0">
            <a:schemeClr val="accent1"/>
          </a:fillRef>
          <a:effectRef idx="0">
            <a:schemeClr val="accent1"/>
          </a:effectRef>
          <a:fontRef idx="minor">
            <a:schemeClr val="tx1"/>
          </a:fontRef>
        </p:style>
      </p:cxnSp>
      <p:sp>
        <p:nvSpPr>
          <p:cNvPr id="8" name="Slide Number Placeholder 7">
            <a:extLst>
              <a:ext uri="{FF2B5EF4-FFF2-40B4-BE49-F238E27FC236}">
                <a16:creationId xmlns:a16="http://schemas.microsoft.com/office/drawing/2014/main" id="{B1917966-44B7-2157-7AA2-C2D43D0C1A3F}"/>
              </a:ext>
            </a:extLst>
          </p:cNvPr>
          <p:cNvSpPr>
            <a:spLocks noGrp="1"/>
          </p:cNvSpPr>
          <p:nvPr>
            <p:ph type="sldNum" sz="quarter" idx="12"/>
          </p:nvPr>
        </p:nvSpPr>
        <p:spPr/>
        <p:txBody>
          <a:bodyPr/>
          <a:lstStyle/>
          <a:p>
            <a:fld id="{0643C082-6B26-4A67-AAC0-3138D6D4DA1D}" type="slidenum">
              <a:rPr lang="en-PH" smtClean="0"/>
              <a:t>25</a:t>
            </a:fld>
            <a:endParaRPr lang="en-PH" dirty="0"/>
          </a:p>
        </p:txBody>
      </p:sp>
      <p:sp>
        <p:nvSpPr>
          <p:cNvPr id="9" name="Footer Placeholder 8">
            <a:extLst>
              <a:ext uri="{FF2B5EF4-FFF2-40B4-BE49-F238E27FC236}">
                <a16:creationId xmlns:a16="http://schemas.microsoft.com/office/drawing/2014/main" id="{B7582176-99EA-A870-D0A4-DE660C609027}"/>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2493457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Where Growth Comes From</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26</a:t>
            </a:fld>
            <a:endParaRPr lang="en-PH" dirty="0"/>
          </a:p>
        </p:txBody>
      </p:sp>
      <p:grpSp>
        <p:nvGrpSpPr>
          <p:cNvPr id="40" name="Group 39">
            <a:extLst>
              <a:ext uri="{FF2B5EF4-FFF2-40B4-BE49-F238E27FC236}">
                <a16:creationId xmlns:a16="http://schemas.microsoft.com/office/drawing/2014/main" id="{1A460FF8-E177-4625-BBC8-74F2990C79CC}"/>
              </a:ext>
            </a:extLst>
          </p:cNvPr>
          <p:cNvGrpSpPr/>
          <p:nvPr/>
        </p:nvGrpSpPr>
        <p:grpSpPr>
          <a:xfrm>
            <a:off x="295276" y="1913305"/>
            <a:ext cx="666256" cy="666256"/>
            <a:chOff x="2962542" y="3559635"/>
            <a:chExt cx="633600" cy="633600"/>
          </a:xfrm>
        </p:grpSpPr>
        <p:sp>
          <p:nvSpPr>
            <p:cNvPr id="46" name="Google Shape;653;p7"/>
            <p:cNvSpPr/>
            <p:nvPr/>
          </p:nvSpPr>
          <p:spPr>
            <a:xfrm>
              <a:off x="2962542" y="3559635"/>
              <a:ext cx="633600" cy="633600"/>
            </a:xfrm>
            <a:custGeom>
              <a:avLst/>
              <a:gdLst/>
              <a:ahLst/>
              <a:cxnLst/>
              <a:rect l="l" t="t" r="r" b="b"/>
              <a:pathLst>
                <a:path w="10000" h="10000" extrusionOk="0">
                  <a:moveTo>
                    <a:pt x="3337" y="3181"/>
                  </a:moveTo>
                  <a:lnTo>
                    <a:pt x="6663" y="3181"/>
                  </a:lnTo>
                  <a:lnTo>
                    <a:pt x="6667" y="3181"/>
                  </a:lnTo>
                  <a:lnTo>
                    <a:pt x="6671" y="3181"/>
                  </a:lnTo>
                  <a:lnTo>
                    <a:pt x="6675" y="3182"/>
                  </a:lnTo>
                  <a:lnTo>
                    <a:pt x="6678" y="3182"/>
                  </a:lnTo>
                  <a:lnTo>
                    <a:pt x="6682" y="3183"/>
                  </a:lnTo>
                  <a:lnTo>
                    <a:pt x="6686" y="3184"/>
                  </a:lnTo>
                  <a:lnTo>
                    <a:pt x="6690" y="3185"/>
                  </a:lnTo>
                  <a:lnTo>
                    <a:pt x="6693" y="3186"/>
                  </a:lnTo>
                  <a:lnTo>
                    <a:pt x="6697" y="3187"/>
                  </a:lnTo>
                  <a:lnTo>
                    <a:pt x="6701" y="3188"/>
                  </a:lnTo>
                  <a:lnTo>
                    <a:pt x="6704" y="3190"/>
                  </a:lnTo>
                  <a:lnTo>
                    <a:pt x="6708" y="3191"/>
                  </a:lnTo>
                  <a:lnTo>
                    <a:pt x="6712" y="3193"/>
                  </a:lnTo>
                  <a:lnTo>
                    <a:pt x="6715" y="3195"/>
                  </a:lnTo>
                  <a:lnTo>
                    <a:pt x="6718" y="3197"/>
                  </a:lnTo>
                  <a:lnTo>
                    <a:pt x="6722" y="3199"/>
                  </a:lnTo>
                  <a:lnTo>
                    <a:pt x="6725" y="3201"/>
                  </a:lnTo>
                  <a:lnTo>
                    <a:pt x="6728" y="3204"/>
                  </a:lnTo>
                  <a:lnTo>
                    <a:pt x="6731" y="3206"/>
                  </a:lnTo>
                  <a:lnTo>
                    <a:pt x="6734" y="3209"/>
                  </a:lnTo>
                  <a:lnTo>
                    <a:pt x="6737" y="3211"/>
                  </a:lnTo>
                  <a:lnTo>
                    <a:pt x="6739" y="3214"/>
                  </a:lnTo>
                  <a:lnTo>
                    <a:pt x="6742" y="3217"/>
                  </a:lnTo>
                  <a:lnTo>
                    <a:pt x="6744" y="3220"/>
                  </a:lnTo>
                  <a:lnTo>
                    <a:pt x="6747" y="3223"/>
                  </a:lnTo>
                  <a:lnTo>
                    <a:pt x="6749" y="3226"/>
                  </a:lnTo>
                  <a:lnTo>
                    <a:pt x="6751" y="3230"/>
                  </a:lnTo>
                  <a:lnTo>
                    <a:pt x="6753" y="3233"/>
                  </a:lnTo>
                  <a:lnTo>
                    <a:pt x="6755" y="3236"/>
                  </a:lnTo>
                  <a:lnTo>
                    <a:pt x="6757" y="3240"/>
                  </a:lnTo>
                  <a:lnTo>
                    <a:pt x="6758" y="3244"/>
                  </a:lnTo>
                  <a:lnTo>
                    <a:pt x="6760" y="3247"/>
                  </a:lnTo>
                  <a:lnTo>
                    <a:pt x="6761" y="3251"/>
                  </a:lnTo>
                  <a:lnTo>
                    <a:pt x="6762" y="3255"/>
                  </a:lnTo>
                  <a:lnTo>
                    <a:pt x="6763" y="3258"/>
                  </a:lnTo>
                  <a:lnTo>
                    <a:pt x="6764" y="3262"/>
                  </a:lnTo>
                  <a:lnTo>
                    <a:pt x="6765" y="3266"/>
                  </a:lnTo>
                  <a:lnTo>
                    <a:pt x="6766" y="3270"/>
                  </a:lnTo>
                  <a:lnTo>
                    <a:pt x="6766" y="3273"/>
                  </a:lnTo>
                  <a:lnTo>
                    <a:pt x="6767" y="3277"/>
                  </a:lnTo>
                  <a:lnTo>
                    <a:pt x="6767" y="3281"/>
                  </a:lnTo>
                  <a:lnTo>
                    <a:pt x="6767" y="3285"/>
                  </a:lnTo>
                  <a:lnTo>
                    <a:pt x="6767" y="5156"/>
                  </a:lnTo>
                  <a:lnTo>
                    <a:pt x="6767" y="5160"/>
                  </a:lnTo>
                  <a:lnTo>
                    <a:pt x="6767" y="5164"/>
                  </a:lnTo>
                  <a:lnTo>
                    <a:pt x="6766" y="5168"/>
                  </a:lnTo>
                  <a:lnTo>
                    <a:pt x="6766" y="5171"/>
                  </a:lnTo>
                  <a:lnTo>
                    <a:pt x="6765" y="5175"/>
                  </a:lnTo>
                  <a:lnTo>
                    <a:pt x="6764" y="5179"/>
                  </a:lnTo>
                  <a:lnTo>
                    <a:pt x="6763" y="5183"/>
                  </a:lnTo>
                  <a:lnTo>
                    <a:pt x="6762" y="5186"/>
                  </a:lnTo>
                  <a:lnTo>
                    <a:pt x="6761" y="5190"/>
                  </a:lnTo>
                  <a:lnTo>
                    <a:pt x="6760" y="5194"/>
                  </a:lnTo>
                  <a:lnTo>
                    <a:pt x="6758" y="5197"/>
                  </a:lnTo>
                  <a:lnTo>
                    <a:pt x="6757" y="5201"/>
                  </a:lnTo>
                  <a:lnTo>
                    <a:pt x="6755" y="5205"/>
                  </a:lnTo>
                  <a:lnTo>
                    <a:pt x="6753" y="5208"/>
                  </a:lnTo>
                  <a:lnTo>
                    <a:pt x="6751" y="5211"/>
                  </a:lnTo>
                  <a:lnTo>
                    <a:pt x="6749" y="5215"/>
                  </a:lnTo>
                  <a:lnTo>
                    <a:pt x="6747" y="5218"/>
                  </a:lnTo>
                  <a:lnTo>
                    <a:pt x="6744" y="5221"/>
                  </a:lnTo>
                  <a:lnTo>
                    <a:pt x="6742" y="5224"/>
                  </a:lnTo>
                  <a:lnTo>
                    <a:pt x="6739" y="5227"/>
                  </a:lnTo>
                  <a:lnTo>
                    <a:pt x="6737" y="5230"/>
                  </a:lnTo>
                  <a:lnTo>
                    <a:pt x="6734" y="5232"/>
                  </a:lnTo>
                  <a:lnTo>
                    <a:pt x="6731" y="5235"/>
                  </a:lnTo>
                  <a:lnTo>
                    <a:pt x="6728" y="5237"/>
                  </a:lnTo>
                  <a:lnTo>
                    <a:pt x="6725" y="5240"/>
                  </a:lnTo>
                  <a:lnTo>
                    <a:pt x="6722" y="5242"/>
                  </a:lnTo>
                  <a:lnTo>
                    <a:pt x="6718" y="5244"/>
                  </a:lnTo>
                  <a:lnTo>
                    <a:pt x="6715" y="5246"/>
                  </a:lnTo>
                  <a:lnTo>
                    <a:pt x="6712" y="5248"/>
                  </a:lnTo>
                  <a:lnTo>
                    <a:pt x="6708" y="5250"/>
                  </a:lnTo>
                  <a:lnTo>
                    <a:pt x="6704" y="5251"/>
                  </a:lnTo>
                  <a:lnTo>
                    <a:pt x="6701" y="5253"/>
                  </a:lnTo>
                  <a:lnTo>
                    <a:pt x="6697" y="5254"/>
                  </a:lnTo>
                  <a:lnTo>
                    <a:pt x="6693" y="5255"/>
                  </a:lnTo>
                  <a:lnTo>
                    <a:pt x="6690" y="5256"/>
                  </a:lnTo>
                  <a:lnTo>
                    <a:pt x="6686" y="5257"/>
                  </a:lnTo>
                  <a:lnTo>
                    <a:pt x="6682" y="5258"/>
                  </a:lnTo>
                  <a:lnTo>
                    <a:pt x="6678" y="5259"/>
                  </a:lnTo>
                  <a:lnTo>
                    <a:pt x="6675" y="5259"/>
                  </a:lnTo>
                  <a:lnTo>
                    <a:pt x="6671" y="5260"/>
                  </a:lnTo>
                  <a:lnTo>
                    <a:pt x="6667" y="5260"/>
                  </a:lnTo>
                  <a:lnTo>
                    <a:pt x="6663" y="5260"/>
                  </a:lnTo>
                  <a:lnTo>
                    <a:pt x="3337" y="5260"/>
                  </a:lnTo>
                  <a:lnTo>
                    <a:pt x="3333" y="5260"/>
                  </a:lnTo>
                  <a:lnTo>
                    <a:pt x="3329" y="5260"/>
                  </a:lnTo>
                  <a:lnTo>
                    <a:pt x="3325" y="5259"/>
                  </a:lnTo>
                  <a:lnTo>
                    <a:pt x="3322" y="5259"/>
                  </a:lnTo>
                  <a:lnTo>
                    <a:pt x="3318" y="5258"/>
                  </a:lnTo>
                  <a:lnTo>
                    <a:pt x="3314" y="5257"/>
                  </a:lnTo>
                  <a:lnTo>
                    <a:pt x="3310" y="5256"/>
                  </a:lnTo>
                  <a:lnTo>
                    <a:pt x="3307" y="5255"/>
                  </a:lnTo>
                  <a:lnTo>
                    <a:pt x="3303" y="5254"/>
                  </a:lnTo>
                  <a:lnTo>
                    <a:pt x="3299" y="5253"/>
                  </a:lnTo>
                  <a:lnTo>
                    <a:pt x="3296" y="5251"/>
                  </a:lnTo>
                  <a:lnTo>
                    <a:pt x="3292" y="5250"/>
                  </a:lnTo>
                  <a:lnTo>
                    <a:pt x="3288" y="5248"/>
                  </a:lnTo>
                  <a:lnTo>
                    <a:pt x="3285" y="5246"/>
                  </a:lnTo>
                  <a:lnTo>
                    <a:pt x="3282" y="5244"/>
                  </a:lnTo>
                  <a:lnTo>
                    <a:pt x="3278" y="5242"/>
                  </a:lnTo>
                  <a:lnTo>
                    <a:pt x="3275" y="5240"/>
                  </a:lnTo>
                  <a:lnTo>
                    <a:pt x="3272" y="5237"/>
                  </a:lnTo>
                  <a:lnTo>
                    <a:pt x="3269" y="5235"/>
                  </a:lnTo>
                  <a:lnTo>
                    <a:pt x="3266" y="5232"/>
                  </a:lnTo>
                  <a:lnTo>
                    <a:pt x="3263" y="5230"/>
                  </a:lnTo>
                  <a:lnTo>
                    <a:pt x="3261" y="5227"/>
                  </a:lnTo>
                  <a:lnTo>
                    <a:pt x="3258" y="5224"/>
                  </a:lnTo>
                  <a:lnTo>
                    <a:pt x="3256" y="5221"/>
                  </a:lnTo>
                  <a:lnTo>
                    <a:pt x="3253" y="5218"/>
                  </a:lnTo>
                  <a:lnTo>
                    <a:pt x="3251" y="5215"/>
                  </a:lnTo>
                  <a:lnTo>
                    <a:pt x="3249" y="5211"/>
                  </a:lnTo>
                  <a:lnTo>
                    <a:pt x="3247" y="5208"/>
                  </a:lnTo>
                  <a:lnTo>
                    <a:pt x="3245" y="5205"/>
                  </a:lnTo>
                  <a:lnTo>
                    <a:pt x="3243" y="5201"/>
                  </a:lnTo>
                  <a:lnTo>
                    <a:pt x="3242" y="5197"/>
                  </a:lnTo>
                  <a:lnTo>
                    <a:pt x="3240" y="5194"/>
                  </a:lnTo>
                  <a:lnTo>
                    <a:pt x="3239" y="5190"/>
                  </a:lnTo>
                  <a:lnTo>
                    <a:pt x="3238" y="5186"/>
                  </a:lnTo>
                  <a:lnTo>
                    <a:pt x="3237" y="5183"/>
                  </a:lnTo>
                  <a:lnTo>
                    <a:pt x="3236" y="5179"/>
                  </a:lnTo>
                  <a:lnTo>
                    <a:pt x="3235" y="5175"/>
                  </a:lnTo>
                  <a:lnTo>
                    <a:pt x="3234" y="5171"/>
                  </a:lnTo>
                  <a:lnTo>
                    <a:pt x="3234" y="5168"/>
                  </a:lnTo>
                  <a:lnTo>
                    <a:pt x="3233" y="5164"/>
                  </a:lnTo>
                  <a:lnTo>
                    <a:pt x="3233" y="5160"/>
                  </a:lnTo>
                  <a:lnTo>
                    <a:pt x="3233" y="5156"/>
                  </a:lnTo>
                  <a:lnTo>
                    <a:pt x="3233" y="3285"/>
                  </a:lnTo>
                  <a:lnTo>
                    <a:pt x="3233" y="3281"/>
                  </a:lnTo>
                  <a:lnTo>
                    <a:pt x="3233" y="3277"/>
                  </a:lnTo>
                  <a:lnTo>
                    <a:pt x="3234" y="3273"/>
                  </a:lnTo>
                  <a:lnTo>
                    <a:pt x="3234" y="3270"/>
                  </a:lnTo>
                  <a:lnTo>
                    <a:pt x="3235" y="3266"/>
                  </a:lnTo>
                  <a:lnTo>
                    <a:pt x="3236" y="3262"/>
                  </a:lnTo>
                  <a:lnTo>
                    <a:pt x="3237" y="3258"/>
                  </a:lnTo>
                  <a:lnTo>
                    <a:pt x="3238" y="3255"/>
                  </a:lnTo>
                  <a:lnTo>
                    <a:pt x="3239" y="3251"/>
                  </a:lnTo>
                  <a:lnTo>
                    <a:pt x="3240" y="3247"/>
                  </a:lnTo>
                  <a:lnTo>
                    <a:pt x="3242" y="3244"/>
                  </a:lnTo>
                  <a:lnTo>
                    <a:pt x="3243" y="3240"/>
                  </a:lnTo>
                  <a:lnTo>
                    <a:pt x="3245" y="3236"/>
                  </a:lnTo>
                  <a:lnTo>
                    <a:pt x="3247" y="3233"/>
                  </a:lnTo>
                  <a:lnTo>
                    <a:pt x="3249" y="3230"/>
                  </a:lnTo>
                  <a:lnTo>
                    <a:pt x="3251" y="3226"/>
                  </a:lnTo>
                  <a:lnTo>
                    <a:pt x="3253" y="3223"/>
                  </a:lnTo>
                  <a:lnTo>
                    <a:pt x="3256" y="3220"/>
                  </a:lnTo>
                  <a:lnTo>
                    <a:pt x="3258" y="3217"/>
                  </a:lnTo>
                  <a:lnTo>
                    <a:pt x="3261" y="3214"/>
                  </a:lnTo>
                  <a:lnTo>
                    <a:pt x="3263" y="3211"/>
                  </a:lnTo>
                  <a:lnTo>
                    <a:pt x="3266" y="3209"/>
                  </a:lnTo>
                  <a:lnTo>
                    <a:pt x="3269" y="3206"/>
                  </a:lnTo>
                  <a:lnTo>
                    <a:pt x="3272" y="3204"/>
                  </a:lnTo>
                  <a:lnTo>
                    <a:pt x="3275" y="3201"/>
                  </a:lnTo>
                  <a:lnTo>
                    <a:pt x="3278" y="3199"/>
                  </a:lnTo>
                  <a:lnTo>
                    <a:pt x="3282" y="3197"/>
                  </a:lnTo>
                  <a:lnTo>
                    <a:pt x="3285" y="3195"/>
                  </a:lnTo>
                  <a:lnTo>
                    <a:pt x="3288" y="3193"/>
                  </a:lnTo>
                  <a:lnTo>
                    <a:pt x="3292" y="3191"/>
                  </a:lnTo>
                  <a:lnTo>
                    <a:pt x="3296" y="3190"/>
                  </a:lnTo>
                  <a:lnTo>
                    <a:pt x="3299" y="3188"/>
                  </a:lnTo>
                  <a:lnTo>
                    <a:pt x="3303" y="3187"/>
                  </a:lnTo>
                  <a:lnTo>
                    <a:pt x="3307" y="3186"/>
                  </a:lnTo>
                  <a:lnTo>
                    <a:pt x="3310" y="3185"/>
                  </a:lnTo>
                  <a:lnTo>
                    <a:pt x="3314" y="3184"/>
                  </a:lnTo>
                  <a:lnTo>
                    <a:pt x="3318" y="3183"/>
                  </a:lnTo>
                  <a:lnTo>
                    <a:pt x="3322" y="3182"/>
                  </a:lnTo>
                  <a:lnTo>
                    <a:pt x="3325" y="3182"/>
                  </a:lnTo>
                  <a:lnTo>
                    <a:pt x="3329" y="3181"/>
                  </a:lnTo>
                  <a:lnTo>
                    <a:pt x="3333" y="3181"/>
                  </a:lnTo>
                  <a:lnTo>
                    <a:pt x="3337" y="3181"/>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 name="Google Shape;654;p7"/>
            <p:cNvSpPr/>
            <p:nvPr/>
          </p:nvSpPr>
          <p:spPr>
            <a:xfrm>
              <a:off x="2962542" y="3559635"/>
              <a:ext cx="633600" cy="633600"/>
            </a:xfrm>
            <a:custGeom>
              <a:avLst/>
              <a:gdLst/>
              <a:ahLst/>
              <a:cxnLst/>
              <a:rect l="l" t="t" r="r" b="b"/>
              <a:pathLst>
                <a:path w="10000" h="10000" extrusionOk="0">
                  <a:moveTo>
                    <a:pt x="819" y="7452"/>
                  </a:moveTo>
                  <a:lnTo>
                    <a:pt x="833" y="7423"/>
                  </a:lnTo>
                  <a:lnTo>
                    <a:pt x="1249" y="6695"/>
                  </a:lnTo>
                  <a:lnTo>
                    <a:pt x="1267" y="6668"/>
                  </a:lnTo>
                  <a:lnTo>
                    <a:pt x="1289" y="6643"/>
                  </a:lnTo>
                  <a:lnTo>
                    <a:pt x="1313" y="6621"/>
                  </a:lnTo>
                  <a:lnTo>
                    <a:pt x="1341" y="6603"/>
                  </a:lnTo>
                  <a:lnTo>
                    <a:pt x="1370" y="6588"/>
                  </a:lnTo>
                  <a:lnTo>
                    <a:pt x="1401" y="6578"/>
                  </a:lnTo>
                  <a:lnTo>
                    <a:pt x="1433" y="6571"/>
                  </a:lnTo>
                  <a:lnTo>
                    <a:pt x="1466" y="6569"/>
                  </a:lnTo>
                  <a:lnTo>
                    <a:pt x="8534" y="6569"/>
                  </a:lnTo>
                  <a:lnTo>
                    <a:pt x="8567" y="6571"/>
                  </a:lnTo>
                  <a:lnTo>
                    <a:pt x="8599" y="6578"/>
                  </a:lnTo>
                  <a:lnTo>
                    <a:pt x="8630" y="6588"/>
                  </a:lnTo>
                  <a:lnTo>
                    <a:pt x="8659" y="6603"/>
                  </a:lnTo>
                  <a:lnTo>
                    <a:pt x="8687" y="6621"/>
                  </a:lnTo>
                  <a:lnTo>
                    <a:pt x="8711" y="6643"/>
                  </a:lnTo>
                  <a:lnTo>
                    <a:pt x="8733" y="6668"/>
                  </a:lnTo>
                  <a:lnTo>
                    <a:pt x="8751" y="6695"/>
                  </a:lnTo>
                  <a:lnTo>
                    <a:pt x="9167" y="7423"/>
                  </a:lnTo>
                  <a:lnTo>
                    <a:pt x="9181" y="7452"/>
                  </a:lnTo>
                  <a:lnTo>
                    <a:pt x="9192" y="7483"/>
                  </a:lnTo>
                  <a:lnTo>
                    <a:pt x="9198" y="7515"/>
                  </a:lnTo>
                  <a:lnTo>
                    <a:pt x="9200" y="7548"/>
                  </a:lnTo>
                  <a:lnTo>
                    <a:pt x="9198" y="7580"/>
                  </a:lnTo>
                  <a:lnTo>
                    <a:pt x="9191" y="7612"/>
                  </a:lnTo>
                  <a:lnTo>
                    <a:pt x="9181" y="7643"/>
                  </a:lnTo>
                  <a:lnTo>
                    <a:pt x="9166" y="7672"/>
                  </a:lnTo>
                  <a:lnTo>
                    <a:pt x="9148" y="7700"/>
                  </a:lnTo>
                  <a:lnTo>
                    <a:pt x="9126" y="7724"/>
                  </a:lnTo>
                  <a:lnTo>
                    <a:pt x="9102" y="7746"/>
                  </a:lnTo>
                  <a:lnTo>
                    <a:pt x="9075" y="7764"/>
                  </a:lnTo>
                  <a:lnTo>
                    <a:pt x="9045" y="7778"/>
                  </a:lnTo>
                  <a:lnTo>
                    <a:pt x="9015" y="7789"/>
                  </a:lnTo>
                  <a:lnTo>
                    <a:pt x="8983" y="7795"/>
                  </a:lnTo>
                  <a:lnTo>
                    <a:pt x="8950" y="7797"/>
                  </a:lnTo>
                  <a:lnTo>
                    <a:pt x="1050" y="7797"/>
                  </a:lnTo>
                  <a:lnTo>
                    <a:pt x="1017" y="7795"/>
                  </a:lnTo>
                  <a:lnTo>
                    <a:pt x="985" y="7789"/>
                  </a:lnTo>
                  <a:lnTo>
                    <a:pt x="955" y="7778"/>
                  </a:lnTo>
                  <a:lnTo>
                    <a:pt x="925" y="7764"/>
                  </a:lnTo>
                  <a:lnTo>
                    <a:pt x="898" y="7746"/>
                  </a:lnTo>
                  <a:lnTo>
                    <a:pt x="874" y="7724"/>
                  </a:lnTo>
                  <a:lnTo>
                    <a:pt x="852" y="7700"/>
                  </a:lnTo>
                  <a:lnTo>
                    <a:pt x="834" y="7672"/>
                  </a:lnTo>
                  <a:lnTo>
                    <a:pt x="819" y="7643"/>
                  </a:lnTo>
                  <a:lnTo>
                    <a:pt x="809" y="7612"/>
                  </a:lnTo>
                  <a:lnTo>
                    <a:pt x="802" y="7580"/>
                  </a:lnTo>
                  <a:lnTo>
                    <a:pt x="800" y="7548"/>
                  </a:lnTo>
                  <a:lnTo>
                    <a:pt x="802" y="7515"/>
                  </a:lnTo>
                  <a:lnTo>
                    <a:pt x="808" y="7483"/>
                  </a:lnTo>
                  <a:lnTo>
                    <a:pt x="819" y="7452"/>
                  </a:lnTo>
                  <a:close/>
                  <a:moveTo>
                    <a:pt x="8519" y="7297"/>
                  </a:moveTo>
                  <a:lnTo>
                    <a:pt x="8389" y="7069"/>
                  </a:lnTo>
                  <a:lnTo>
                    <a:pt x="1611" y="7069"/>
                  </a:lnTo>
                  <a:lnTo>
                    <a:pt x="1481" y="7297"/>
                  </a:lnTo>
                  <a:lnTo>
                    <a:pt x="8519" y="7297"/>
                  </a:lnTo>
                  <a:close/>
                  <a:moveTo>
                    <a:pt x="2800" y="2203"/>
                  </a:moveTo>
                  <a:lnTo>
                    <a:pt x="2812" y="2203"/>
                  </a:lnTo>
                  <a:lnTo>
                    <a:pt x="2817" y="2203"/>
                  </a:lnTo>
                  <a:lnTo>
                    <a:pt x="7183" y="2203"/>
                  </a:lnTo>
                  <a:lnTo>
                    <a:pt x="7188" y="2203"/>
                  </a:lnTo>
                  <a:lnTo>
                    <a:pt x="7200" y="2203"/>
                  </a:lnTo>
                  <a:lnTo>
                    <a:pt x="7209" y="2204"/>
                  </a:lnTo>
                  <a:lnTo>
                    <a:pt x="7221" y="2204"/>
                  </a:lnTo>
                  <a:lnTo>
                    <a:pt x="7231" y="2205"/>
                  </a:lnTo>
                  <a:lnTo>
                    <a:pt x="7242" y="2206"/>
                  </a:lnTo>
                  <a:lnTo>
                    <a:pt x="7252" y="2207"/>
                  </a:lnTo>
                  <a:lnTo>
                    <a:pt x="7263" y="2209"/>
                  </a:lnTo>
                  <a:lnTo>
                    <a:pt x="7273" y="2210"/>
                  </a:lnTo>
                  <a:lnTo>
                    <a:pt x="7284" y="2212"/>
                  </a:lnTo>
                  <a:lnTo>
                    <a:pt x="7293" y="2214"/>
                  </a:lnTo>
                  <a:lnTo>
                    <a:pt x="7305" y="2217"/>
                  </a:lnTo>
                  <a:lnTo>
                    <a:pt x="7314" y="2219"/>
                  </a:lnTo>
                  <a:lnTo>
                    <a:pt x="7325" y="2222"/>
                  </a:lnTo>
                  <a:lnTo>
                    <a:pt x="7334" y="2224"/>
                  </a:lnTo>
                  <a:lnTo>
                    <a:pt x="7345" y="2227"/>
                  </a:lnTo>
                  <a:lnTo>
                    <a:pt x="7354" y="2230"/>
                  </a:lnTo>
                  <a:lnTo>
                    <a:pt x="7365" y="2234"/>
                  </a:lnTo>
                  <a:lnTo>
                    <a:pt x="7373" y="2237"/>
                  </a:lnTo>
                  <a:lnTo>
                    <a:pt x="7384" y="2241"/>
                  </a:lnTo>
                  <a:lnTo>
                    <a:pt x="7392" y="2244"/>
                  </a:lnTo>
                  <a:lnTo>
                    <a:pt x="7403" y="2248"/>
                  </a:lnTo>
                  <a:lnTo>
                    <a:pt x="7411" y="2252"/>
                  </a:lnTo>
                  <a:lnTo>
                    <a:pt x="7422" y="2257"/>
                  </a:lnTo>
                  <a:lnTo>
                    <a:pt x="7429" y="2260"/>
                  </a:lnTo>
                  <a:lnTo>
                    <a:pt x="7440" y="2266"/>
                  </a:lnTo>
                  <a:lnTo>
                    <a:pt x="7448" y="2269"/>
                  </a:lnTo>
                  <a:lnTo>
                    <a:pt x="7458" y="2275"/>
                  </a:lnTo>
                  <a:lnTo>
                    <a:pt x="7468" y="2281"/>
                  </a:lnTo>
                  <a:lnTo>
                    <a:pt x="7478" y="2287"/>
                  </a:lnTo>
                  <a:lnTo>
                    <a:pt x="7486" y="2292"/>
                  </a:lnTo>
                  <a:lnTo>
                    <a:pt x="7496" y="2298"/>
                  </a:lnTo>
                  <a:lnTo>
                    <a:pt x="7503" y="2303"/>
                  </a:lnTo>
                  <a:lnTo>
                    <a:pt x="7513" y="2310"/>
                  </a:lnTo>
                  <a:lnTo>
                    <a:pt x="7520" y="2316"/>
                  </a:lnTo>
                  <a:lnTo>
                    <a:pt x="7530" y="2323"/>
                  </a:lnTo>
                  <a:lnTo>
                    <a:pt x="7537" y="2329"/>
                  </a:lnTo>
                  <a:lnTo>
                    <a:pt x="7546" y="2336"/>
                  </a:lnTo>
                  <a:lnTo>
                    <a:pt x="7553" y="2342"/>
                  </a:lnTo>
                  <a:lnTo>
                    <a:pt x="7562" y="2350"/>
                  </a:lnTo>
                  <a:lnTo>
                    <a:pt x="7569" y="2356"/>
                  </a:lnTo>
                  <a:lnTo>
                    <a:pt x="7577" y="2364"/>
                  </a:lnTo>
                  <a:lnTo>
                    <a:pt x="7584" y="2371"/>
                  </a:lnTo>
                  <a:lnTo>
                    <a:pt x="7592" y="2379"/>
                  </a:lnTo>
                  <a:lnTo>
                    <a:pt x="7598" y="2386"/>
                  </a:lnTo>
                  <a:lnTo>
                    <a:pt x="7606" y="2395"/>
                  </a:lnTo>
                  <a:lnTo>
                    <a:pt x="7612" y="2402"/>
                  </a:lnTo>
                  <a:lnTo>
                    <a:pt x="7619" y="2411"/>
                  </a:lnTo>
                  <a:lnTo>
                    <a:pt x="7625" y="2418"/>
                  </a:lnTo>
                  <a:lnTo>
                    <a:pt x="7632" y="2428"/>
                  </a:lnTo>
                  <a:lnTo>
                    <a:pt x="7638" y="2435"/>
                  </a:lnTo>
                  <a:lnTo>
                    <a:pt x="7645" y="2445"/>
                  </a:lnTo>
                  <a:lnTo>
                    <a:pt x="7650" y="2452"/>
                  </a:lnTo>
                  <a:lnTo>
                    <a:pt x="7656" y="2462"/>
                  </a:lnTo>
                  <a:lnTo>
                    <a:pt x="7661" y="2470"/>
                  </a:lnTo>
                  <a:lnTo>
                    <a:pt x="7667" y="2480"/>
                  </a:lnTo>
                  <a:lnTo>
                    <a:pt x="7673" y="2490"/>
                  </a:lnTo>
                  <a:lnTo>
                    <a:pt x="7679" y="2500"/>
                  </a:lnTo>
                  <a:lnTo>
                    <a:pt x="7682" y="2508"/>
                  </a:lnTo>
                  <a:lnTo>
                    <a:pt x="7688" y="2519"/>
                  </a:lnTo>
                  <a:lnTo>
                    <a:pt x="7691" y="2526"/>
                  </a:lnTo>
                  <a:lnTo>
                    <a:pt x="7696" y="2537"/>
                  </a:lnTo>
                  <a:lnTo>
                    <a:pt x="7700" y="2545"/>
                  </a:lnTo>
                  <a:lnTo>
                    <a:pt x="7704" y="2556"/>
                  </a:lnTo>
                  <a:lnTo>
                    <a:pt x="7707" y="2564"/>
                  </a:lnTo>
                  <a:lnTo>
                    <a:pt x="7711" y="2575"/>
                  </a:lnTo>
                  <a:lnTo>
                    <a:pt x="7714" y="2583"/>
                  </a:lnTo>
                  <a:lnTo>
                    <a:pt x="7718" y="2594"/>
                  </a:lnTo>
                  <a:lnTo>
                    <a:pt x="7721" y="2603"/>
                  </a:lnTo>
                  <a:lnTo>
                    <a:pt x="7724" y="2614"/>
                  </a:lnTo>
                  <a:lnTo>
                    <a:pt x="7726" y="2623"/>
                  </a:lnTo>
                  <a:lnTo>
                    <a:pt x="7729" y="2634"/>
                  </a:lnTo>
                  <a:lnTo>
                    <a:pt x="7731" y="2643"/>
                  </a:lnTo>
                  <a:lnTo>
                    <a:pt x="7734" y="2655"/>
                  </a:lnTo>
                  <a:lnTo>
                    <a:pt x="7736" y="2664"/>
                  </a:lnTo>
                  <a:lnTo>
                    <a:pt x="7738" y="2675"/>
                  </a:lnTo>
                  <a:lnTo>
                    <a:pt x="7739" y="2685"/>
                  </a:lnTo>
                  <a:lnTo>
                    <a:pt x="7741" y="2696"/>
                  </a:lnTo>
                  <a:lnTo>
                    <a:pt x="7742" y="2706"/>
                  </a:lnTo>
                  <a:lnTo>
                    <a:pt x="7743" y="2717"/>
                  </a:lnTo>
                  <a:lnTo>
                    <a:pt x="7744" y="2727"/>
                  </a:lnTo>
                  <a:lnTo>
                    <a:pt x="7744" y="2739"/>
                  </a:lnTo>
                  <a:lnTo>
                    <a:pt x="7745" y="2748"/>
                  </a:lnTo>
                  <a:lnTo>
                    <a:pt x="7745" y="2760"/>
                  </a:lnTo>
                  <a:lnTo>
                    <a:pt x="7745" y="2765"/>
                  </a:lnTo>
                  <a:lnTo>
                    <a:pt x="7745" y="5676"/>
                  </a:lnTo>
                  <a:lnTo>
                    <a:pt x="7745" y="5681"/>
                  </a:lnTo>
                  <a:lnTo>
                    <a:pt x="7745" y="5693"/>
                  </a:lnTo>
                  <a:lnTo>
                    <a:pt x="7744" y="5702"/>
                  </a:lnTo>
                  <a:lnTo>
                    <a:pt x="7744" y="5714"/>
                  </a:lnTo>
                  <a:lnTo>
                    <a:pt x="7743" y="5723"/>
                  </a:lnTo>
                  <a:lnTo>
                    <a:pt x="7742" y="5735"/>
                  </a:lnTo>
                  <a:lnTo>
                    <a:pt x="7741" y="5744"/>
                  </a:lnTo>
                  <a:lnTo>
                    <a:pt x="7739" y="5756"/>
                  </a:lnTo>
                  <a:lnTo>
                    <a:pt x="7738" y="5765"/>
                  </a:lnTo>
                  <a:lnTo>
                    <a:pt x="7736" y="5777"/>
                  </a:lnTo>
                  <a:lnTo>
                    <a:pt x="7734" y="5786"/>
                  </a:lnTo>
                  <a:lnTo>
                    <a:pt x="7731" y="5797"/>
                  </a:lnTo>
                  <a:lnTo>
                    <a:pt x="7729" y="5806"/>
                  </a:lnTo>
                  <a:lnTo>
                    <a:pt x="7727" y="5817"/>
                  </a:lnTo>
                  <a:lnTo>
                    <a:pt x="7724" y="5826"/>
                  </a:lnTo>
                  <a:lnTo>
                    <a:pt x="7721" y="5837"/>
                  </a:lnTo>
                  <a:lnTo>
                    <a:pt x="7718" y="5846"/>
                  </a:lnTo>
                  <a:lnTo>
                    <a:pt x="7715" y="5857"/>
                  </a:lnTo>
                  <a:lnTo>
                    <a:pt x="7712" y="5865"/>
                  </a:lnTo>
                  <a:lnTo>
                    <a:pt x="7708" y="5876"/>
                  </a:lnTo>
                  <a:lnTo>
                    <a:pt x="7704" y="5885"/>
                  </a:lnTo>
                  <a:lnTo>
                    <a:pt x="7700" y="5895"/>
                  </a:lnTo>
                  <a:lnTo>
                    <a:pt x="7696" y="5903"/>
                  </a:lnTo>
                  <a:lnTo>
                    <a:pt x="7692" y="5914"/>
                  </a:lnTo>
                  <a:lnTo>
                    <a:pt x="7688" y="5922"/>
                  </a:lnTo>
                  <a:lnTo>
                    <a:pt x="7683" y="5933"/>
                  </a:lnTo>
                  <a:lnTo>
                    <a:pt x="7679" y="5940"/>
                  </a:lnTo>
                  <a:lnTo>
                    <a:pt x="7673" y="5951"/>
                  </a:lnTo>
                  <a:lnTo>
                    <a:pt x="7667" y="5961"/>
                  </a:lnTo>
                  <a:lnTo>
                    <a:pt x="7661" y="5971"/>
                  </a:lnTo>
                  <a:lnTo>
                    <a:pt x="7656" y="5979"/>
                  </a:lnTo>
                  <a:lnTo>
                    <a:pt x="7650" y="5989"/>
                  </a:lnTo>
                  <a:lnTo>
                    <a:pt x="7644" y="5997"/>
                  </a:lnTo>
                  <a:lnTo>
                    <a:pt x="7637" y="6006"/>
                  </a:lnTo>
                  <a:lnTo>
                    <a:pt x="7632" y="6014"/>
                  </a:lnTo>
                  <a:lnTo>
                    <a:pt x="7625" y="6023"/>
                  </a:lnTo>
                  <a:lnTo>
                    <a:pt x="7619" y="6031"/>
                  </a:lnTo>
                  <a:lnTo>
                    <a:pt x="7611" y="6040"/>
                  </a:lnTo>
                  <a:lnTo>
                    <a:pt x="7605" y="6047"/>
                  </a:lnTo>
                  <a:lnTo>
                    <a:pt x="7597" y="6055"/>
                  </a:lnTo>
                  <a:lnTo>
                    <a:pt x="7591" y="6062"/>
                  </a:lnTo>
                  <a:lnTo>
                    <a:pt x="7583" y="6070"/>
                  </a:lnTo>
                  <a:lnTo>
                    <a:pt x="7576" y="6077"/>
                  </a:lnTo>
                  <a:lnTo>
                    <a:pt x="7568" y="6085"/>
                  </a:lnTo>
                  <a:lnTo>
                    <a:pt x="7561" y="6091"/>
                  </a:lnTo>
                  <a:lnTo>
                    <a:pt x="7553" y="6099"/>
                  </a:lnTo>
                  <a:lnTo>
                    <a:pt x="7546" y="6104"/>
                  </a:lnTo>
                  <a:lnTo>
                    <a:pt x="7537" y="6112"/>
                  </a:lnTo>
                  <a:lnTo>
                    <a:pt x="7530" y="6117"/>
                  </a:lnTo>
                  <a:lnTo>
                    <a:pt x="7521" y="6124"/>
                  </a:lnTo>
                  <a:lnTo>
                    <a:pt x="7514" y="6130"/>
                  </a:lnTo>
                  <a:lnTo>
                    <a:pt x="7505" y="6136"/>
                  </a:lnTo>
                  <a:lnTo>
                    <a:pt x="7497" y="6141"/>
                  </a:lnTo>
                  <a:lnTo>
                    <a:pt x="7488" y="6148"/>
                  </a:lnTo>
                  <a:lnTo>
                    <a:pt x="7481" y="6152"/>
                  </a:lnTo>
                  <a:lnTo>
                    <a:pt x="7471" y="6159"/>
                  </a:lnTo>
                  <a:lnTo>
                    <a:pt x="7458" y="6166"/>
                  </a:lnTo>
                  <a:lnTo>
                    <a:pt x="7448" y="6172"/>
                  </a:lnTo>
                  <a:lnTo>
                    <a:pt x="7440" y="6175"/>
                  </a:lnTo>
                  <a:lnTo>
                    <a:pt x="7429" y="6181"/>
                  </a:lnTo>
                  <a:lnTo>
                    <a:pt x="7422" y="6184"/>
                  </a:lnTo>
                  <a:lnTo>
                    <a:pt x="7411" y="6189"/>
                  </a:lnTo>
                  <a:lnTo>
                    <a:pt x="7403" y="6193"/>
                  </a:lnTo>
                  <a:lnTo>
                    <a:pt x="7392" y="6197"/>
                  </a:lnTo>
                  <a:lnTo>
                    <a:pt x="7384" y="6200"/>
                  </a:lnTo>
                  <a:lnTo>
                    <a:pt x="7373" y="6204"/>
                  </a:lnTo>
                  <a:lnTo>
                    <a:pt x="7365" y="6207"/>
                  </a:lnTo>
                  <a:lnTo>
                    <a:pt x="7354" y="6211"/>
                  </a:lnTo>
                  <a:lnTo>
                    <a:pt x="7345" y="6214"/>
                  </a:lnTo>
                  <a:lnTo>
                    <a:pt x="7334" y="6217"/>
                  </a:lnTo>
                  <a:lnTo>
                    <a:pt x="7325" y="6219"/>
                  </a:lnTo>
                  <a:lnTo>
                    <a:pt x="7314" y="6222"/>
                  </a:lnTo>
                  <a:lnTo>
                    <a:pt x="7305" y="6224"/>
                  </a:lnTo>
                  <a:lnTo>
                    <a:pt x="7293" y="6227"/>
                  </a:lnTo>
                  <a:lnTo>
                    <a:pt x="7284" y="6229"/>
                  </a:lnTo>
                  <a:lnTo>
                    <a:pt x="7273" y="6231"/>
                  </a:lnTo>
                  <a:lnTo>
                    <a:pt x="7263" y="6232"/>
                  </a:lnTo>
                  <a:lnTo>
                    <a:pt x="7252" y="6234"/>
                  </a:lnTo>
                  <a:lnTo>
                    <a:pt x="7242" y="6235"/>
                  </a:lnTo>
                  <a:lnTo>
                    <a:pt x="7231" y="6236"/>
                  </a:lnTo>
                  <a:lnTo>
                    <a:pt x="7221" y="6237"/>
                  </a:lnTo>
                  <a:lnTo>
                    <a:pt x="7209" y="6237"/>
                  </a:lnTo>
                  <a:lnTo>
                    <a:pt x="7200" y="6238"/>
                  </a:lnTo>
                  <a:lnTo>
                    <a:pt x="7188" y="6238"/>
                  </a:lnTo>
                  <a:lnTo>
                    <a:pt x="7183" y="6238"/>
                  </a:lnTo>
                  <a:lnTo>
                    <a:pt x="2817" y="6238"/>
                  </a:lnTo>
                  <a:lnTo>
                    <a:pt x="2812" y="6238"/>
                  </a:lnTo>
                  <a:lnTo>
                    <a:pt x="2800" y="6238"/>
                  </a:lnTo>
                  <a:lnTo>
                    <a:pt x="2791" y="6237"/>
                  </a:lnTo>
                  <a:lnTo>
                    <a:pt x="2779" y="6237"/>
                  </a:lnTo>
                  <a:lnTo>
                    <a:pt x="2769" y="6236"/>
                  </a:lnTo>
                  <a:lnTo>
                    <a:pt x="2758" y="6235"/>
                  </a:lnTo>
                  <a:lnTo>
                    <a:pt x="2748" y="6234"/>
                  </a:lnTo>
                  <a:lnTo>
                    <a:pt x="2737" y="6232"/>
                  </a:lnTo>
                  <a:lnTo>
                    <a:pt x="2727" y="6231"/>
                  </a:lnTo>
                  <a:lnTo>
                    <a:pt x="2716" y="6229"/>
                  </a:lnTo>
                  <a:lnTo>
                    <a:pt x="2707" y="6227"/>
                  </a:lnTo>
                  <a:lnTo>
                    <a:pt x="2695" y="6224"/>
                  </a:lnTo>
                  <a:lnTo>
                    <a:pt x="2686" y="6222"/>
                  </a:lnTo>
                  <a:lnTo>
                    <a:pt x="2675" y="6219"/>
                  </a:lnTo>
                  <a:lnTo>
                    <a:pt x="2666" y="6217"/>
                  </a:lnTo>
                  <a:lnTo>
                    <a:pt x="2655" y="6214"/>
                  </a:lnTo>
                  <a:lnTo>
                    <a:pt x="2646" y="6211"/>
                  </a:lnTo>
                  <a:lnTo>
                    <a:pt x="2635" y="6207"/>
                  </a:lnTo>
                  <a:lnTo>
                    <a:pt x="2627" y="6204"/>
                  </a:lnTo>
                  <a:lnTo>
                    <a:pt x="2616" y="6200"/>
                  </a:lnTo>
                  <a:lnTo>
                    <a:pt x="2608" y="6197"/>
                  </a:lnTo>
                  <a:lnTo>
                    <a:pt x="2597" y="6193"/>
                  </a:lnTo>
                  <a:lnTo>
                    <a:pt x="2589" y="6189"/>
                  </a:lnTo>
                  <a:lnTo>
                    <a:pt x="2578" y="6184"/>
                  </a:lnTo>
                  <a:lnTo>
                    <a:pt x="2571" y="6181"/>
                  </a:lnTo>
                  <a:lnTo>
                    <a:pt x="2560" y="6175"/>
                  </a:lnTo>
                  <a:lnTo>
                    <a:pt x="2552" y="6172"/>
                  </a:lnTo>
                  <a:lnTo>
                    <a:pt x="2542" y="6166"/>
                  </a:lnTo>
                  <a:lnTo>
                    <a:pt x="2529" y="6159"/>
                  </a:lnTo>
                  <a:lnTo>
                    <a:pt x="2519" y="6152"/>
                  </a:lnTo>
                  <a:lnTo>
                    <a:pt x="2512" y="6148"/>
                  </a:lnTo>
                  <a:lnTo>
                    <a:pt x="2503" y="6141"/>
                  </a:lnTo>
                  <a:lnTo>
                    <a:pt x="2495" y="6136"/>
                  </a:lnTo>
                  <a:lnTo>
                    <a:pt x="2486" y="6130"/>
                  </a:lnTo>
                  <a:lnTo>
                    <a:pt x="2479" y="6124"/>
                  </a:lnTo>
                  <a:lnTo>
                    <a:pt x="2470" y="6117"/>
                  </a:lnTo>
                  <a:lnTo>
                    <a:pt x="2463" y="6112"/>
                  </a:lnTo>
                  <a:lnTo>
                    <a:pt x="2454" y="6104"/>
                  </a:lnTo>
                  <a:lnTo>
                    <a:pt x="2447" y="6099"/>
                  </a:lnTo>
                  <a:lnTo>
                    <a:pt x="2439" y="6091"/>
                  </a:lnTo>
                  <a:lnTo>
                    <a:pt x="2432" y="6085"/>
                  </a:lnTo>
                  <a:lnTo>
                    <a:pt x="2424" y="6077"/>
                  </a:lnTo>
                  <a:lnTo>
                    <a:pt x="2417" y="6070"/>
                  </a:lnTo>
                  <a:lnTo>
                    <a:pt x="2409" y="6062"/>
                  </a:lnTo>
                  <a:lnTo>
                    <a:pt x="2403" y="6055"/>
                  </a:lnTo>
                  <a:lnTo>
                    <a:pt x="2395" y="6047"/>
                  </a:lnTo>
                  <a:lnTo>
                    <a:pt x="2389" y="6040"/>
                  </a:lnTo>
                  <a:lnTo>
                    <a:pt x="2381" y="6031"/>
                  </a:lnTo>
                  <a:lnTo>
                    <a:pt x="2375" y="6023"/>
                  </a:lnTo>
                  <a:lnTo>
                    <a:pt x="2368" y="6014"/>
                  </a:lnTo>
                  <a:lnTo>
                    <a:pt x="2363" y="6006"/>
                  </a:lnTo>
                  <a:lnTo>
                    <a:pt x="2356" y="5997"/>
                  </a:lnTo>
                  <a:lnTo>
                    <a:pt x="2350" y="5989"/>
                  </a:lnTo>
                  <a:lnTo>
                    <a:pt x="2344" y="5979"/>
                  </a:lnTo>
                  <a:lnTo>
                    <a:pt x="2339" y="5971"/>
                  </a:lnTo>
                  <a:lnTo>
                    <a:pt x="2333" y="5961"/>
                  </a:lnTo>
                  <a:lnTo>
                    <a:pt x="2327" y="5951"/>
                  </a:lnTo>
                  <a:lnTo>
                    <a:pt x="2321" y="5940"/>
                  </a:lnTo>
                  <a:lnTo>
                    <a:pt x="2317" y="5933"/>
                  </a:lnTo>
                  <a:lnTo>
                    <a:pt x="2312" y="5922"/>
                  </a:lnTo>
                  <a:lnTo>
                    <a:pt x="2308" y="5914"/>
                  </a:lnTo>
                  <a:lnTo>
                    <a:pt x="2304" y="5903"/>
                  </a:lnTo>
                  <a:lnTo>
                    <a:pt x="2300" y="5895"/>
                  </a:lnTo>
                  <a:lnTo>
                    <a:pt x="2296" y="5885"/>
                  </a:lnTo>
                  <a:lnTo>
                    <a:pt x="2292" y="5876"/>
                  </a:lnTo>
                  <a:lnTo>
                    <a:pt x="2288" y="5865"/>
                  </a:lnTo>
                  <a:lnTo>
                    <a:pt x="2285" y="5857"/>
                  </a:lnTo>
                  <a:lnTo>
                    <a:pt x="2282" y="5846"/>
                  </a:lnTo>
                  <a:lnTo>
                    <a:pt x="2279" y="5837"/>
                  </a:lnTo>
                  <a:lnTo>
                    <a:pt x="2276" y="5826"/>
                  </a:lnTo>
                  <a:lnTo>
                    <a:pt x="2273" y="5817"/>
                  </a:lnTo>
                  <a:lnTo>
                    <a:pt x="2271" y="5806"/>
                  </a:lnTo>
                  <a:lnTo>
                    <a:pt x="2269" y="5797"/>
                  </a:lnTo>
                  <a:lnTo>
                    <a:pt x="2266" y="5786"/>
                  </a:lnTo>
                  <a:lnTo>
                    <a:pt x="2264" y="5777"/>
                  </a:lnTo>
                  <a:lnTo>
                    <a:pt x="2262" y="5765"/>
                  </a:lnTo>
                  <a:lnTo>
                    <a:pt x="2261" y="5756"/>
                  </a:lnTo>
                  <a:lnTo>
                    <a:pt x="2259" y="5744"/>
                  </a:lnTo>
                  <a:lnTo>
                    <a:pt x="2258" y="5735"/>
                  </a:lnTo>
                  <a:lnTo>
                    <a:pt x="2257" y="5723"/>
                  </a:lnTo>
                  <a:lnTo>
                    <a:pt x="2256" y="5714"/>
                  </a:lnTo>
                  <a:lnTo>
                    <a:pt x="2256" y="5702"/>
                  </a:lnTo>
                  <a:lnTo>
                    <a:pt x="2255" y="5693"/>
                  </a:lnTo>
                  <a:lnTo>
                    <a:pt x="2255" y="5681"/>
                  </a:lnTo>
                  <a:lnTo>
                    <a:pt x="2255" y="5676"/>
                  </a:lnTo>
                  <a:lnTo>
                    <a:pt x="2255" y="2765"/>
                  </a:lnTo>
                  <a:lnTo>
                    <a:pt x="2255" y="2760"/>
                  </a:lnTo>
                  <a:lnTo>
                    <a:pt x="2255" y="2748"/>
                  </a:lnTo>
                  <a:lnTo>
                    <a:pt x="2256" y="2739"/>
                  </a:lnTo>
                  <a:lnTo>
                    <a:pt x="2256" y="2727"/>
                  </a:lnTo>
                  <a:lnTo>
                    <a:pt x="2257" y="2717"/>
                  </a:lnTo>
                  <a:lnTo>
                    <a:pt x="2258" y="2706"/>
                  </a:lnTo>
                  <a:lnTo>
                    <a:pt x="2259" y="2696"/>
                  </a:lnTo>
                  <a:lnTo>
                    <a:pt x="2261" y="2685"/>
                  </a:lnTo>
                  <a:lnTo>
                    <a:pt x="2262" y="2675"/>
                  </a:lnTo>
                  <a:lnTo>
                    <a:pt x="2264" y="2664"/>
                  </a:lnTo>
                  <a:lnTo>
                    <a:pt x="2266" y="2655"/>
                  </a:lnTo>
                  <a:lnTo>
                    <a:pt x="2269" y="2643"/>
                  </a:lnTo>
                  <a:lnTo>
                    <a:pt x="2271" y="2634"/>
                  </a:lnTo>
                  <a:lnTo>
                    <a:pt x="2274" y="2623"/>
                  </a:lnTo>
                  <a:lnTo>
                    <a:pt x="2276" y="2614"/>
                  </a:lnTo>
                  <a:lnTo>
                    <a:pt x="2279" y="2603"/>
                  </a:lnTo>
                  <a:lnTo>
                    <a:pt x="2282" y="2594"/>
                  </a:lnTo>
                  <a:lnTo>
                    <a:pt x="2286" y="2583"/>
                  </a:lnTo>
                  <a:lnTo>
                    <a:pt x="2289" y="2575"/>
                  </a:lnTo>
                  <a:lnTo>
                    <a:pt x="2293" y="2564"/>
                  </a:lnTo>
                  <a:lnTo>
                    <a:pt x="2296" y="2556"/>
                  </a:lnTo>
                  <a:lnTo>
                    <a:pt x="2300" y="2545"/>
                  </a:lnTo>
                  <a:lnTo>
                    <a:pt x="2304" y="2537"/>
                  </a:lnTo>
                  <a:lnTo>
                    <a:pt x="2309" y="2526"/>
                  </a:lnTo>
                  <a:lnTo>
                    <a:pt x="2312" y="2519"/>
                  </a:lnTo>
                  <a:lnTo>
                    <a:pt x="2318" y="2508"/>
                  </a:lnTo>
                  <a:lnTo>
                    <a:pt x="2321" y="2500"/>
                  </a:lnTo>
                  <a:lnTo>
                    <a:pt x="2327" y="2490"/>
                  </a:lnTo>
                  <a:lnTo>
                    <a:pt x="2333" y="2480"/>
                  </a:lnTo>
                  <a:lnTo>
                    <a:pt x="2339" y="2470"/>
                  </a:lnTo>
                  <a:lnTo>
                    <a:pt x="2344" y="2462"/>
                  </a:lnTo>
                  <a:lnTo>
                    <a:pt x="2350" y="2452"/>
                  </a:lnTo>
                  <a:lnTo>
                    <a:pt x="2355" y="2445"/>
                  </a:lnTo>
                  <a:lnTo>
                    <a:pt x="2362" y="2435"/>
                  </a:lnTo>
                  <a:lnTo>
                    <a:pt x="2368" y="2428"/>
                  </a:lnTo>
                  <a:lnTo>
                    <a:pt x="2375" y="2418"/>
                  </a:lnTo>
                  <a:lnTo>
                    <a:pt x="2381" y="2411"/>
                  </a:lnTo>
                  <a:lnTo>
                    <a:pt x="2388" y="2402"/>
                  </a:lnTo>
                  <a:lnTo>
                    <a:pt x="2394" y="2395"/>
                  </a:lnTo>
                  <a:lnTo>
                    <a:pt x="2402" y="2386"/>
                  </a:lnTo>
                  <a:lnTo>
                    <a:pt x="2408" y="2379"/>
                  </a:lnTo>
                  <a:lnTo>
                    <a:pt x="2416" y="2371"/>
                  </a:lnTo>
                  <a:lnTo>
                    <a:pt x="2423" y="2364"/>
                  </a:lnTo>
                  <a:lnTo>
                    <a:pt x="2431" y="2356"/>
                  </a:lnTo>
                  <a:lnTo>
                    <a:pt x="2438" y="2350"/>
                  </a:lnTo>
                  <a:lnTo>
                    <a:pt x="2447" y="2342"/>
                  </a:lnTo>
                  <a:lnTo>
                    <a:pt x="2454" y="2336"/>
                  </a:lnTo>
                  <a:lnTo>
                    <a:pt x="2463" y="2329"/>
                  </a:lnTo>
                  <a:lnTo>
                    <a:pt x="2470" y="2323"/>
                  </a:lnTo>
                  <a:lnTo>
                    <a:pt x="2480" y="2316"/>
                  </a:lnTo>
                  <a:lnTo>
                    <a:pt x="2487" y="2310"/>
                  </a:lnTo>
                  <a:lnTo>
                    <a:pt x="2497" y="2303"/>
                  </a:lnTo>
                  <a:lnTo>
                    <a:pt x="2504" y="2298"/>
                  </a:lnTo>
                  <a:lnTo>
                    <a:pt x="2514" y="2292"/>
                  </a:lnTo>
                  <a:lnTo>
                    <a:pt x="2522" y="2287"/>
                  </a:lnTo>
                  <a:lnTo>
                    <a:pt x="2532" y="2281"/>
                  </a:lnTo>
                  <a:lnTo>
                    <a:pt x="2542" y="2275"/>
                  </a:lnTo>
                  <a:lnTo>
                    <a:pt x="2552" y="2269"/>
                  </a:lnTo>
                  <a:lnTo>
                    <a:pt x="2560" y="2266"/>
                  </a:lnTo>
                  <a:lnTo>
                    <a:pt x="2571" y="2260"/>
                  </a:lnTo>
                  <a:lnTo>
                    <a:pt x="2578" y="2257"/>
                  </a:lnTo>
                  <a:lnTo>
                    <a:pt x="2589" y="2252"/>
                  </a:lnTo>
                  <a:lnTo>
                    <a:pt x="2597" y="2248"/>
                  </a:lnTo>
                  <a:lnTo>
                    <a:pt x="2608" y="2244"/>
                  </a:lnTo>
                  <a:lnTo>
                    <a:pt x="2616" y="2241"/>
                  </a:lnTo>
                  <a:lnTo>
                    <a:pt x="2627" y="2237"/>
                  </a:lnTo>
                  <a:lnTo>
                    <a:pt x="2635" y="2234"/>
                  </a:lnTo>
                  <a:lnTo>
                    <a:pt x="2646" y="2230"/>
                  </a:lnTo>
                  <a:lnTo>
                    <a:pt x="2655" y="2227"/>
                  </a:lnTo>
                  <a:lnTo>
                    <a:pt x="2666" y="2224"/>
                  </a:lnTo>
                  <a:lnTo>
                    <a:pt x="2675" y="2222"/>
                  </a:lnTo>
                  <a:lnTo>
                    <a:pt x="2686" y="2219"/>
                  </a:lnTo>
                  <a:lnTo>
                    <a:pt x="2695" y="2217"/>
                  </a:lnTo>
                  <a:lnTo>
                    <a:pt x="2707" y="2214"/>
                  </a:lnTo>
                  <a:lnTo>
                    <a:pt x="2716" y="2212"/>
                  </a:lnTo>
                  <a:lnTo>
                    <a:pt x="2727" y="2210"/>
                  </a:lnTo>
                  <a:lnTo>
                    <a:pt x="2737" y="2209"/>
                  </a:lnTo>
                  <a:lnTo>
                    <a:pt x="2748" y="2207"/>
                  </a:lnTo>
                  <a:lnTo>
                    <a:pt x="2758" y="2206"/>
                  </a:lnTo>
                  <a:lnTo>
                    <a:pt x="2769" y="2205"/>
                  </a:lnTo>
                  <a:lnTo>
                    <a:pt x="2779" y="2204"/>
                  </a:lnTo>
                  <a:lnTo>
                    <a:pt x="2791" y="2204"/>
                  </a:lnTo>
                  <a:lnTo>
                    <a:pt x="2800" y="2203"/>
                  </a:lnTo>
                  <a:close/>
                  <a:moveTo>
                    <a:pt x="7181" y="2703"/>
                  </a:moveTo>
                  <a:lnTo>
                    <a:pt x="2819" y="2703"/>
                  </a:lnTo>
                  <a:lnTo>
                    <a:pt x="2815" y="2703"/>
                  </a:lnTo>
                  <a:lnTo>
                    <a:pt x="2813" y="2703"/>
                  </a:lnTo>
                  <a:lnTo>
                    <a:pt x="2811" y="2703"/>
                  </a:lnTo>
                  <a:lnTo>
                    <a:pt x="2809" y="2704"/>
                  </a:lnTo>
                  <a:lnTo>
                    <a:pt x="2807" y="2704"/>
                  </a:lnTo>
                  <a:lnTo>
                    <a:pt x="2804" y="2705"/>
                  </a:lnTo>
                  <a:lnTo>
                    <a:pt x="2802" y="2705"/>
                  </a:lnTo>
                  <a:lnTo>
                    <a:pt x="2800" y="2706"/>
                  </a:lnTo>
                  <a:lnTo>
                    <a:pt x="2797" y="2707"/>
                  </a:lnTo>
                  <a:lnTo>
                    <a:pt x="2795" y="2708"/>
                  </a:lnTo>
                  <a:lnTo>
                    <a:pt x="2792" y="2709"/>
                  </a:lnTo>
                  <a:lnTo>
                    <a:pt x="2789" y="2710"/>
                  </a:lnTo>
                  <a:lnTo>
                    <a:pt x="2787" y="2711"/>
                  </a:lnTo>
                  <a:lnTo>
                    <a:pt x="2785" y="2712"/>
                  </a:lnTo>
                  <a:lnTo>
                    <a:pt x="2784" y="2713"/>
                  </a:lnTo>
                  <a:lnTo>
                    <a:pt x="2782" y="2714"/>
                  </a:lnTo>
                  <a:lnTo>
                    <a:pt x="2780" y="2715"/>
                  </a:lnTo>
                  <a:lnTo>
                    <a:pt x="2779" y="2717"/>
                  </a:lnTo>
                  <a:lnTo>
                    <a:pt x="2777" y="2718"/>
                  </a:lnTo>
                  <a:lnTo>
                    <a:pt x="2775" y="2720"/>
                  </a:lnTo>
                  <a:lnTo>
                    <a:pt x="2773" y="2721"/>
                  </a:lnTo>
                  <a:lnTo>
                    <a:pt x="2772" y="2723"/>
                  </a:lnTo>
                  <a:lnTo>
                    <a:pt x="2770" y="2725"/>
                  </a:lnTo>
                  <a:lnTo>
                    <a:pt x="2769" y="2727"/>
                  </a:lnTo>
                  <a:lnTo>
                    <a:pt x="2767" y="2728"/>
                  </a:lnTo>
                  <a:lnTo>
                    <a:pt x="2766" y="2730"/>
                  </a:lnTo>
                  <a:lnTo>
                    <a:pt x="2765" y="2732"/>
                  </a:lnTo>
                  <a:lnTo>
                    <a:pt x="2764" y="2733"/>
                  </a:lnTo>
                  <a:lnTo>
                    <a:pt x="2763" y="2735"/>
                  </a:lnTo>
                  <a:lnTo>
                    <a:pt x="2762" y="2737"/>
                  </a:lnTo>
                  <a:lnTo>
                    <a:pt x="2761" y="2740"/>
                  </a:lnTo>
                  <a:lnTo>
                    <a:pt x="2760" y="2743"/>
                  </a:lnTo>
                  <a:lnTo>
                    <a:pt x="2759" y="2745"/>
                  </a:lnTo>
                  <a:lnTo>
                    <a:pt x="2758" y="2748"/>
                  </a:lnTo>
                  <a:lnTo>
                    <a:pt x="2757" y="2750"/>
                  </a:lnTo>
                  <a:lnTo>
                    <a:pt x="2757" y="2752"/>
                  </a:lnTo>
                  <a:lnTo>
                    <a:pt x="2756" y="2755"/>
                  </a:lnTo>
                  <a:lnTo>
                    <a:pt x="2756" y="2757"/>
                  </a:lnTo>
                  <a:lnTo>
                    <a:pt x="2755" y="2759"/>
                  </a:lnTo>
                  <a:lnTo>
                    <a:pt x="2755" y="2761"/>
                  </a:lnTo>
                  <a:lnTo>
                    <a:pt x="2755" y="2763"/>
                  </a:lnTo>
                  <a:lnTo>
                    <a:pt x="2755" y="2767"/>
                  </a:lnTo>
                  <a:lnTo>
                    <a:pt x="2755" y="5674"/>
                  </a:lnTo>
                  <a:lnTo>
                    <a:pt x="2755" y="5678"/>
                  </a:lnTo>
                  <a:lnTo>
                    <a:pt x="2755" y="5680"/>
                  </a:lnTo>
                  <a:lnTo>
                    <a:pt x="2755" y="5682"/>
                  </a:lnTo>
                  <a:lnTo>
                    <a:pt x="2756" y="5684"/>
                  </a:lnTo>
                  <a:lnTo>
                    <a:pt x="2756" y="5686"/>
                  </a:lnTo>
                  <a:lnTo>
                    <a:pt x="2757" y="5688"/>
                  </a:lnTo>
                  <a:lnTo>
                    <a:pt x="2757" y="5691"/>
                  </a:lnTo>
                  <a:lnTo>
                    <a:pt x="2758" y="5693"/>
                  </a:lnTo>
                  <a:lnTo>
                    <a:pt x="2759" y="5696"/>
                  </a:lnTo>
                  <a:lnTo>
                    <a:pt x="2760" y="5699"/>
                  </a:lnTo>
                  <a:lnTo>
                    <a:pt x="2761" y="5701"/>
                  </a:lnTo>
                  <a:lnTo>
                    <a:pt x="2762" y="5704"/>
                  </a:lnTo>
                  <a:lnTo>
                    <a:pt x="2763" y="5707"/>
                  </a:lnTo>
                  <a:lnTo>
                    <a:pt x="2764" y="5708"/>
                  </a:lnTo>
                  <a:lnTo>
                    <a:pt x="2765" y="5709"/>
                  </a:lnTo>
                  <a:lnTo>
                    <a:pt x="2766" y="5710"/>
                  </a:lnTo>
                  <a:lnTo>
                    <a:pt x="2767" y="5712"/>
                  </a:lnTo>
                  <a:lnTo>
                    <a:pt x="2768" y="5714"/>
                  </a:lnTo>
                  <a:lnTo>
                    <a:pt x="2769" y="5715"/>
                  </a:lnTo>
                  <a:lnTo>
                    <a:pt x="2771" y="5717"/>
                  </a:lnTo>
                  <a:lnTo>
                    <a:pt x="2773" y="5719"/>
                  </a:lnTo>
                  <a:lnTo>
                    <a:pt x="2775" y="5721"/>
                  </a:lnTo>
                  <a:lnTo>
                    <a:pt x="2777" y="5722"/>
                  </a:lnTo>
                  <a:lnTo>
                    <a:pt x="2779" y="5724"/>
                  </a:lnTo>
                  <a:lnTo>
                    <a:pt x="2781" y="5726"/>
                  </a:lnTo>
                  <a:lnTo>
                    <a:pt x="2784" y="5728"/>
                  </a:lnTo>
                  <a:lnTo>
                    <a:pt x="2786" y="5730"/>
                  </a:lnTo>
                  <a:lnTo>
                    <a:pt x="2786" y="5730"/>
                  </a:lnTo>
                  <a:lnTo>
                    <a:pt x="2787" y="5730"/>
                  </a:lnTo>
                  <a:lnTo>
                    <a:pt x="2789" y="5731"/>
                  </a:lnTo>
                  <a:lnTo>
                    <a:pt x="2792" y="5732"/>
                  </a:lnTo>
                  <a:lnTo>
                    <a:pt x="2795" y="5733"/>
                  </a:lnTo>
                  <a:lnTo>
                    <a:pt x="2797" y="5734"/>
                  </a:lnTo>
                  <a:lnTo>
                    <a:pt x="2800" y="5735"/>
                  </a:lnTo>
                  <a:lnTo>
                    <a:pt x="2802" y="5736"/>
                  </a:lnTo>
                  <a:lnTo>
                    <a:pt x="2804" y="5736"/>
                  </a:lnTo>
                  <a:lnTo>
                    <a:pt x="2807" y="5737"/>
                  </a:lnTo>
                  <a:lnTo>
                    <a:pt x="2809" y="5737"/>
                  </a:lnTo>
                  <a:lnTo>
                    <a:pt x="2811" y="5738"/>
                  </a:lnTo>
                  <a:lnTo>
                    <a:pt x="2813" y="5738"/>
                  </a:lnTo>
                  <a:lnTo>
                    <a:pt x="2815" y="5738"/>
                  </a:lnTo>
                  <a:lnTo>
                    <a:pt x="2819" y="5738"/>
                  </a:lnTo>
                  <a:lnTo>
                    <a:pt x="7181" y="5738"/>
                  </a:lnTo>
                  <a:lnTo>
                    <a:pt x="7185" y="5738"/>
                  </a:lnTo>
                  <a:lnTo>
                    <a:pt x="7187" y="5738"/>
                  </a:lnTo>
                  <a:lnTo>
                    <a:pt x="7189" y="5738"/>
                  </a:lnTo>
                  <a:lnTo>
                    <a:pt x="7191" y="5737"/>
                  </a:lnTo>
                  <a:lnTo>
                    <a:pt x="7193" y="5737"/>
                  </a:lnTo>
                  <a:lnTo>
                    <a:pt x="7196" y="5736"/>
                  </a:lnTo>
                  <a:lnTo>
                    <a:pt x="7198" y="5736"/>
                  </a:lnTo>
                  <a:lnTo>
                    <a:pt x="7200" y="5735"/>
                  </a:lnTo>
                  <a:lnTo>
                    <a:pt x="7203" y="5734"/>
                  </a:lnTo>
                  <a:lnTo>
                    <a:pt x="7205" y="5733"/>
                  </a:lnTo>
                  <a:lnTo>
                    <a:pt x="7208" y="5732"/>
                  </a:lnTo>
                  <a:lnTo>
                    <a:pt x="7211" y="5731"/>
                  </a:lnTo>
                  <a:lnTo>
                    <a:pt x="7213" y="5730"/>
                  </a:lnTo>
                  <a:lnTo>
                    <a:pt x="7214" y="5730"/>
                  </a:lnTo>
                  <a:lnTo>
                    <a:pt x="7214" y="5730"/>
                  </a:lnTo>
                  <a:lnTo>
                    <a:pt x="7216" y="5728"/>
                  </a:lnTo>
                  <a:lnTo>
                    <a:pt x="7219" y="5726"/>
                  </a:lnTo>
                  <a:lnTo>
                    <a:pt x="7221" y="5724"/>
                  </a:lnTo>
                  <a:lnTo>
                    <a:pt x="7223" y="5722"/>
                  </a:lnTo>
                  <a:lnTo>
                    <a:pt x="7225" y="5721"/>
                  </a:lnTo>
                  <a:lnTo>
                    <a:pt x="7227" y="5719"/>
                  </a:lnTo>
                  <a:lnTo>
                    <a:pt x="7229" y="5717"/>
                  </a:lnTo>
                  <a:lnTo>
                    <a:pt x="7231" y="5715"/>
                  </a:lnTo>
                  <a:lnTo>
                    <a:pt x="7232" y="5714"/>
                  </a:lnTo>
                  <a:lnTo>
                    <a:pt x="7233" y="5712"/>
                  </a:lnTo>
                  <a:lnTo>
                    <a:pt x="7234" y="5710"/>
                  </a:lnTo>
                  <a:lnTo>
                    <a:pt x="7235" y="5709"/>
                  </a:lnTo>
                  <a:lnTo>
                    <a:pt x="7236" y="5708"/>
                  </a:lnTo>
                  <a:lnTo>
                    <a:pt x="7237" y="5707"/>
                  </a:lnTo>
                  <a:lnTo>
                    <a:pt x="7238" y="5704"/>
                  </a:lnTo>
                  <a:lnTo>
                    <a:pt x="7239" y="5701"/>
                  </a:lnTo>
                  <a:lnTo>
                    <a:pt x="7240" y="5699"/>
                  </a:lnTo>
                  <a:lnTo>
                    <a:pt x="7241" y="5696"/>
                  </a:lnTo>
                  <a:lnTo>
                    <a:pt x="7242" y="5693"/>
                  </a:lnTo>
                  <a:lnTo>
                    <a:pt x="7243" y="5691"/>
                  </a:lnTo>
                  <a:lnTo>
                    <a:pt x="7243" y="5688"/>
                  </a:lnTo>
                  <a:lnTo>
                    <a:pt x="7244" y="5686"/>
                  </a:lnTo>
                  <a:lnTo>
                    <a:pt x="7244" y="5684"/>
                  </a:lnTo>
                  <a:lnTo>
                    <a:pt x="7245" y="5682"/>
                  </a:lnTo>
                  <a:lnTo>
                    <a:pt x="7245" y="5680"/>
                  </a:lnTo>
                  <a:lnTo>
                    <a:pt x="7245" y="5678"/>
                  </a:lnTo>
                  <a:lnTo>
                    <a:pt x="7245" y="5674"/>
                  </a:lnTo>
                  <a:lnTo>
                    <a:pt x="7245" y="2767"/>
                  </a:lnTo>
                  <a:lnTo>
                    <a:pt x="7245" y="2763"/>
                  </a:lnTo>
                  <a:lnTo>
                    <a:pt x="7245" y="2761"/>
                  </a:lnTo>
                  <a:lnTo>
                    <a:pt x="7245" y="2759"/>
                  </a:lnTo>
                  <a:lnTo>
                    <a:pt x="7244" y="2757"/>
                  </a:lnTo>
                  <a:lnTo>
                    <a:pt x="7244" y="2755"/>
                  </a:lnTo>
                  <a:lnTo>
                    <a:pt x="7243" y="2752"/>
                  </a:lnTo>
                  <a:lnTo>
                    <a:pt x="7243" y="2750"/>
                  </a:lnTo>
                  <a:lnTo>
                    <a:pt x="7242" y="2748"/>
                  </a:lnTo>
                  <a:lnTo>
                    <a:pt x="7241" y="2745"/>
                  </a:lnTo>
                  <a:lnTo>
                    <a:pt x="7240" y="2743"/>
                  </a:lnTo>
                  <a:lnTo>
                    <a:pt x="7239" y="2740"/>
                  </a:lnTo>
                  <a:lnTo>
                    <a:pt x="7238" y="2737"/>
                  </a:lnTo>
                  <a:lnTo>
                    <a:pt x="7237" y="2735"/>
                  </a:lnTo>
                  <a:lnTo>
                    <a:pt x="7236" y="2733"/>
                  </a:lnTo>
                  <a:lnTo>
                    <a:pt x="7235" y="2732"/>
                  </a:lnTo>
                  <a:lnTo>
                    <a:pt x="7234" y="2730"/>
                  </a:lnTo>
                  <a:lnTo>
                    <a:pt x="7233" y="2728"/>
                  </a:lnTo>
                  <a:lnTo>
                    <a:pt x="7231" y="2727"/>
                  </a:lnTo>
                  <a:lnTo>
                    <a:pt x="7230" y="2725"/>
                  </a:lnTo>
                  <a:lnTo>
                    <a:pt x="7228" y="2723"/>
                  </a:lnTo>
                  <a:lnTo>
                    <a:pt x="7227" y="2721"/>
                  </a:lnTo>
                  <a:lnTo>
                    <a:pt x="7225" y="2720"/>
                  </a:lnTo>
                  <a:lnTo>
                    <a:pt x="7223" y="2718"/>
                  </a:lnTo>
                  <a:lnTo>
                    <a:pt x="7221" y="2717"/>
                  </a:lnTo>
                  <a:lnTo>
                    <a:pt x="7220" y="2715"/>
                  </a:lnTo>
                  <a:lnTo>
                    <a:pt x="7218" y="2714"/>
                  </a:lnTo>
                  <a:lnTo>
                    <a:pt x="7216" y="2713"/>
                  </a:lnTo>
                  <a:lnTo>
                    <a:pt x="7215" y="2712"/>
                  </a:lnTo>
                  <a:lnTo>
                    <a:pt x="7213" y="2711"/>
                  </a:lnTo>
                  <a:lnTo>
                    <a:pt x="7211" y="2710"/>
                  </a:lnTo>
                  <a:lnTo>
                    <a:pt x="7208" y="2709"/>
                  </a:lnTo>
                  <a:lnTo>
                    <a:pt x="7205" y="2708"/>
                  </a:lnTo>
                  <a:lnTo>
                    <a:pt x="7203" y="2707"/>
                  </a:lnTo>
                  <a:lnTo>
                    <a:pt x="7200" y="2706"/>
                  </a:lnTo>
                  <a:lnTo>
                    <a:pt x="7198" y="2705"/>
                  </a:lnTo>
                  <a:lnTo>
                    <a:pt x="7196" y="2705"/>
                  </a:lnTo>
                  <a:lnTo>
                    <a:pt x="7193" y="2704"/>
                  </a:lnTo>
                  <a:lnTo>
                    <a:pt x="7191" y="2704"/>
                  </a:lnTo>
                  <a:lnTo>
                    <a:pt x="7189" y="2703"/>
                  </a:lnTo>
                  <a:lnTo>
                    <a:pt x="7187" y="2703"/>
                  </a:lnTo>
                  <a:lnTo>
                    <a:pt x="7185" y="2703"/>
                  </a:lnTo>
                  <a:lnTo>
                    <a:pt x="7181" y="2703"/>
                  </a:lnTo>
                  <a:close/>
                  <a:moveTo>
                    <a:pt x="3324" y="3031"/>
                  </a:moveTo>
                  <a:lnTo>
                    <a:pt x="3330" y="3031"/>
                  </a:lnTo>
                  <a:lnTo>
                    <a:pt x="3334" y="3031"/>
                  </a:lnTo>
                  <a:lnTo>
                    <a:pt x="3337" y="3031"/>
                  </a:lnTo>
                  <a:lnTo>
                    <a:pt x="6663" y="3031"/>
                  </a:lnTo>
                  <a:lnTo>
                    <a:pt x="6666" y="3031"/>
                  </a:lnTo>
                  <a:lnTo>
                    <a:pt x="6670" y="3031"/>
                  </a:lnTo>
                  <a:lnTo>
                    <a:pt x="6676" y="3031"/>
                  </a:lnTo>
                  <a:lnTo>
                    <a:pt x="6680" y="3032"/>
                  </a:lnTo>
                  <a:lnTo>
                    <a:pt x="6685" y="3032"/>
                  </a:lnTo>
                  <a:lnTo>
                    <a:pt x="6689" y="3032"/>
                  </a:lnTo>
                  <a:lnTo>
                    <a:pt x="6695" y="3033"/>
                  </a:lnTo>
                  <a:lnTo>
                    <a:pt x="6699" y="3034"/>
                  </a:lnTo>
                  <a:lnTo>
                    <a:pt x="6704" y="3034"/>
                  </a:lnTo>
                  <a:lnTo>
                    <a:pt x="6708" y="3035"/>
                  </a:lnTo>
                  <a:lnTo>
                    <a:pt x="6713" y="3036"/>
                  </a:lnTo>
                  <a:lnTo>
                    <a:pt x="6717" y="3037"/>
                  </a:lnTo>
                  <a:lnTo>
                    <a:pt x="6723" y="3038"/>
                  </a:lnTo>
                  <a:lnTo>
                    <a:pt x="6726" y="3039"/>
                  </a:lnTo>
                  <a:lnTo>
                    <a:pt x="6732" y="3041"/>
                  </a:lnTo>
                  <a:lnTo>
                    <a:pt x="6735" y="3042"/>
                  </a:lnTo>
                  <a:lnTo>
                    <a:pt x="6741" y="3043"/>
                  </a:lnTo>
                  <a:lnTo>
                    <a:pt x="6744" y="3045"/>
                  </a:lnTo>
                  <a:lnTo>
                    <a:pt x="6749" y="3046"/>
                  </a:lnTo>
                  <a:lnTo>
                    <a:pt x="6753" y="3048"/>
                  </a:lnTo>
                  <a:lnTo>
                    <a:pt x="6758" y="3050"/>
                  </a:lnTo>
                  <a:lnTo>
                    <a:pt x="6761" y="3051"/>
                  </a:lnTo>
                  <a:lnTo>
                    <a:pt x="6766" y="3053"/>
                  </a:lnTo>
                  <a:lnTo>
                    <a:pt x="6770" y="3055"/>
                  </a:lnTo>
                  <a:lnTo>
                    <a:pt x="6775" y="3057"/>
                  </a:lnTo>
                  <a:lnTo>
                    <a:pt x="6778" y="3059"/>
                  </a:lnTo>
                  <a:lnTo>
                    <a:pt x="6783" y="3061"/>
                  </a:lnTo>
                  <a:lnTo>
                    <a:pt x="6786" y="3063"/>
                  </a:lnTo>
                  <a:lnTo>
                    <a:pt x="6791" y="3066"/>
                  </a:lnTo>
                  <a:lnTo>
                    <a:pt x="6794" y="3068"/>
                  </a:lnTo>
                  <a:lnTo>
                    <a:pt x="6799" y="3071"/>
                  </a:lnTo>
                  <a:lnTo>
                    <a:pt x="6803" y="3073"/>
                  </a:lnTo>
                  <a:lnTo>
                    <a:pt x="6808" y="3076"/>
                  </a:lnTo>
                  <a:lnTo>
                    <a:pt x="6811" y="3078"/>
                  </a:lnTo>
                  <a:lnTo>
                    <a:pt x="6815" y="3082"/>
                  </a:lnTo>
                  <a:lnTo>
                    <a:pt x="6819" y="3084"/>
                  </a:lnTo>
                  <a:lnTo>
                    <a:pt x="6823" y="3088"/>
                  </a:lnTo>
                  <a:lnTo>
                    <a:pt x="6826" y="3090"/>
                  </a:lnTo>
                  <a:lnTo>
                    <a:pt x="6831" y="3094"/>
                  </a:lnTo>
                  <a:lnTo>
                    <a:pt x="6833" y="3097"/>
                  </a:lnTo>
                  <a:lnTo>
                    <a:pt x="6838" y="3101"/>
                  </a:lnTo>
                  <a:lnTo>
                    <a:pt x="6841" y="3103"/>
                  </a:lnTo>
                  <a:lnTo>
                    <a:pt x="6845" y="3107"/>
                  </a:lnTo>
                  <a:lnTo>
                    <a:pt x="6847" y="3110"/>
                  </a:lnTo>
                  <a:lnTo>
                    <a:pt x="6851" y="3115"/>
                  </a:lnTo>
                  <a:lnTo>
                    <a:pt x="6854" y="3117"/>
                  </a:lnTo>
                  <a:lnTo>
                    <a:pt x="6858" y="3122"/>
                  </a:lnTo>
                  <a:lnTo>
                    <a:pt x="6860" y="3125"/>
                  </a:lnTo>
                  <a:lnTo>
                    <a:pt x="6864" y="3129"/>
                  </a:lnTo>
                  <a:lnTo>
                    <a:pt x="6866" y="3133"/>
                  </a:lnTo>
                  <a:lnTo>
                    <a:pt x="6870" y="3137"/>
                  </a:lnTo>
                  <a:lnTo>
                    <a:pt x="6872" y="3140"/>
                  </a:lnTo>
                  <a:lnTo>
                    <a:pt x="6875" y="3145"/>
                  </a:lnTo>
                  <a:lnTo>
                    <a:pt x="6877" y="3149"/>
                  </a:lnTo>
                  <a:lnTo>
                    <a:pt x="6880" y="3154"/>
                  </a:lnTo>
                  <a:lnTo>
                    <a:pt x="6882" y="3157"/>
                  </a:lnTo>
                  <a:lnTo>
                    <a:pt x="6885" y="3162"/>
                  </a:lnTo>
                  <a:lnTo>
                    <a:pt x="6887" y="3165"/>
                  </a:lnTo>
                  <a:lnTo>
                    <a:pt x="6889" y="3170"/>
                  </a:lnTo>
                  <a:lnTo>
                    <a:pt x="6891" y="3173"/>
                  </a:lnTo>
                  <a:lnTo>
                    <a:pt x="6893" y="3178"/>
                  </a:lnTo>
                  <a:lnTo>
                    <a:pt x="6895" y="3182"/>
                  </a:lnTo>
                  <a:lnTo>
                    <a:pt x="6897" y="3187"/>
                  </a:lnTo>
                  <a:lnTo>
                    <a:pt x="6898" y="3190"/>
                  </a:lnTo>
                  <a:lnTo>
                    <a:pt x="6900" y="3195"/>
                  </a:lnTo>
                  <a:lnTo>
                    <a:pt x="6902" y="3199"/>
                  </a:lnTo>
                  <a:lnTo>
                    <a:pt x="6903" y="3204"/>
                  </a:lnTo>
                  <a:lnTo>
                    <a:pt x="6905" y="3207"/>
                  </a:lnTo>
                  <a:lnTo>
                    <a:pt x="6906" y="3213"/>
                  </a:lnTo>
                  <a:lnTo>
                    <a:pt x="6907" y="3216"/>
                  </a:lnTo>
                  <a:lnTo>
                    <a:pt x="6909" y="3222"/>
                  </a:lnTo>
                  <a:lnTo>
                    <a:pt x="6910" y="3225"/>
                  </a:lnTo>
                  <a:lnTo>
                    <a:pt x="6911" y="3231"/>
                  </a:lnTo>
                  <a:lnTo>
                    <a:pt x="6912" y="3235"/>
                  </a:lnTo>
                  <a:lnTo>
                    <a:pt x="6913" y="3240"/>
                  </a:lnTo>
                  <a:lnTo>
                    <a:pt x="6914" y="3244"/>
                  </a:lnTo>
                  <a:lnTo>
                    <a:pt x="6914" y="3249"/>
                  </a:lnTo>
                  <a:lnTo>
                    <a:pt x="6915" y="3253"/>
                  </a:lnTo>
                  <a:lnTo>
                    <a:pt x="6916" y="3259"/>
                  </a:lnTo>
                  <a:lnTo>
                    <a:pt x="6916" y="3263"/>
                  </a:lnTo>
                  <a:lnTo>
                    <a:pt x="6916" y="3268"/>
                  </a:lnTo>
                  <a:lnTo>
                    <a:pt x="6917" y="3272"/>
                  </a:lnTo>
                  <a:lnTo>
                    <a:pt x="6917" y="3278"/>
                  </a:lnTo>
                  <a:lnTo>
                    <a:pt x="6917" y="3282"/>
                  </a:lnTo>
                  <a:lnTo>
                    <a:pt x="6917" y="3285"/>
                  </a:lnTo>
                  <a:lnTo>
                    <a:pt x="6917" y="5156"/>
                  </a:lnTo>
                  <a:lnTo>
                    <a:pt x="6917" y="5159"/>
                  </a:lnTo>
                  <a:lnTo>
                    <a:pt x="6917" y="5163"/>
                  </a:lnTo>
                  <a:lnTo>
                    <a:pt x="6917" y="5169"/>
                  </a:lnTo>
                  <a:lnTo>
                    <a:pt x="6916" y="5173"/>
                  </a:lnTo>
                  <a:lnTo>
                    <a:pt x="6916" y="5178"/>
                  </a:lnTo>
                  <a:lnTo>
                    <a:pt x="6916" y="5182"/>
                  </a:lnTo>
                  <a:lnTo>
                    <a:pt x="6915" y="5188"/>
                  </a:lnTo>
                  <a:lnTo>
                    <a:pt x="6914" y="5192"/>
                  </a:lnTo>
                  <a:lnTo>
                    <a:pt x="6914" y="5197"/>
                  </a:lnTo>
                  <a:lnTo>
                    <a:pt x="6913" y="5201"/>
                  </a:lnTo>
                  <a:lnTo>
                    <a:pt x="6912" y="5206"/>
                  </a:lnTo>
                  <a:lnTo>
                    <a:pt x="6911" y="5210"/>
                  </a:lnTo>
                  <a:lnTo>
                    <a:pt x="6910" y="5216"/>
                  </a:lnTo>
                  <a:lnTo>
                    <a:pt x="6909" y="5219"/>
                  </a:lnTo>
                  <a:lnTo>
                    <a:pt x="6907" y="5225"/>
                  </a:lnTo>
                  <a:lnTo>
                    <a:pt x="6906" y="5228"/>
                  </a:lnTo>
                  <a:lnTo>
                    <a:pt x="6905" y="5234"/>
                  </a:lnTo>
                  <a:lnTo>
                    <a:pt x="6903" y="5237"/>
                  </a:lnTo>
                  <a:lnTo>
                    <a:pt x="6902" y="5242"/>
                  </a:lnTo>
                  <a:lnTo>
                    <a:pt x="6900" y="5246"/>
                  </a:lnTo>
                  <a:lnTo>
                    <a:pt x="6898" y="5251"/>
                  </a:lnTo>
                  <a:lnTo>
                    <a:pt x="6897" y="5254"/>
                  </a:lnTo>
                  <a:lnTo>
                    <a:pt x="6895" y="5259"/>
                  </a:lnTo>
                  <a:lnTo>
                    <a:pt x="6893" y="5263"/>
                  </a:lnTo>
                  <a:lnTo>
                    <a:pt x="6891" y="5268"/>
                  </a:lnTo>
                  <a:lnTo>
                    <a:pt x="6889" y="5271"/>
                  </a:lnTo>
                  <a:lnTo>
                    <a:pt x="6887" y="5276"/>
                  </a:lnTo>
                  <a:lnTo>
                    <a:pt x="6885" y="5279"/>
                  </a:lnTo>
                  <a:lnTo>
                    <a:pt x="6882" y="5284"/>
                  </a:lnTo>
                  <a:lnTo>
                    <a:pt x="6880" y="5287"/>
                  </a:lnTo>
                  <a:lnTo>
                    <a:pt x="6877" y="5292"/>
                  </a:lnTo>
                  <a:lnTo>
                    <a:pt x="6875" y="5296"/>
                  </a:lnTo>
                  <a:lnTo>
                    <a:pt x="6872" y="5301"/>
                  </a:lnTo>
                  <a:lnTo>
                    <a:pt x="6870" y="5304"/>
                  </a:lnTo>
                  <a:lnTo>
                    <a:pt x="6866" y="5308"/>
                  </a:lnTo>
                  <a:lnTo>
                    <a:pt x="6864" y="5312"/>
                  </a:lnTo>
                  <a:lnTo>
                    <a:pt x="6860" y="5316"/>
                  </a:lnTo>
                  <a:lnTo>
                    <a:pt x="6858" y="5319"/>
                  </a:lnTo>
                  <a:lnTo>
                    <a:pt x="6854" y="5324"/>
                  </a:lnTo>
                  <a:lnTo>
                    <a:pt x="6851" y="5326"/>
                  </a:lnTo>
                  <a:lnTo>
                    <a:pt x="6847" y="5331"/>
                  </a:lnTo>
                  <a:lnTo>
                    <a:pt x="6845" y="5334"/>
                  </a:lnTo>
                  <a:lnTo>
                    <a:pt x="6841" y="5338"/>
                  </a:lnTo>
                  <a:lnTo>
                    <a:pt x="6838" y="5340"/>
                  </a:lnTo>
                  <a:lnTo>
                    <a:pt x="6833" y="5344"/>
                  </a:lnTo>
                  <a:lnTo>
                    <a:pt x="6831" y="5347"/>
                  </a:lnTo>
                  <a:lnTo>
                    <a:pt x="6826" y="5351"/>
                  </a:lnTo>
                  <a:lnTo>
                    <a:pt x="6823" y="5353"/>
                  </a:lnTo>
                  <a:lnTo>
                    <a:pt x="6819" y="5357"/>
                  </a:lnTo>
                  <a:lnTo>
                    <a:pt x="6815" y="5359"/>
                  </a:lnTo>
                  <a:lnTo>
                    <a:pt x="6811" y="5363"/>
                  </a:lnTo>
                  <a:lnTo>
                    <a:pt x="6808" y="5365"/>
                  </a:lnTo>
                  <a:lnTo>
                    <a:pt x="6803" y="5368"/>
                  </a:lnTo>
                  <a:lnTo>
                    <a:pt x="6799" y="5370"/>
                  </a:lnTo>
                  <a:lnTo>
                    <a:pt x="6794" y="5373"/>
                  </a:lnTo>
                  <a:lnTo>
                    <a:pt x="6791" y="5375"/>
                  </a:lnTo>
                  <a:lnTo>
                    <a:pt x="6786" y="5378"/>
                  </a:lnTo>
                  <a:lnTo>
                    <a:pt x="6783" y="5380"/>
                  </a:lnTo>
                  <a:lnTo>
                    <a:pt x="6778" y="5382"/>
                  </a:lnTo>
                  <a:lnTo>
                    <a:pt x="6775" y="5384"/>
                  </a:lnTo>
                  <a:lnTo>
                    <a:pt x="6770" y="5386"/>
                  </a:lnTo>
                  <a:lnTo>
                    <a:pt x="6766" y="5388"/>
                  </a:lnTo>
                  <a:lnTo>
                    <a:pt x="6761" y="5390"/>
                  </a:lnTo>
                  <a:lnTo>
                    <a:pt x="6758" y="5391"/>
                  </a:lnTo>
                  <a:lnTo>
                    <a:pt x="6753" y="5393"/>
                  </a:lnTo>
                  <a:lnTo>
                    <a:pt x="6749" y="5395"/>
                  </a:lnTo>
                  <a:lnTo>
                    <a:pt x="6744" y="5396"/>
                  </a:lnTo>
                  <a:lnTo>
                    <a:pt x="6741" y="5398"/>
                  </a:lnTo>
                  <a:lnTo>
                    <a:pt x="6735" y="5399"/>
                  </a:lnTo>
                  <a:lnTo>
                    <a:pt x="6732" y="5400"/>
                  </a:lnTo>
                  <a:lnTo>
                    <a:pt x="6726" y="5402"/>
                  </a:lnTo>
                  <a:lnTo>
                    <a:pt x="6723" y="5403"/>
                  </a:lnTo>
                  <a:lnTo>
                    <a:pt x="6717" y="5404"/>
                  </a:lnTo>
                  <a:lnTo>
                    <a:pt x="6713" y="5405"/>
                  </a:lnTo>
                  <a:lnTo>
                    <a:pt x="6708" y="5406"/>
                  </a:lnTo>
                  <a:lnTo>
                    <a:pt x="6704" y="5407"/>
                  </a:lnTo>
                  <a:lnTo>
                    <a:pt x="6699" y="5407"/>
                  </a:lnTo>
                  <a:lnTo>
                    <a:pt x="6695" y="5408"/>
                  </a:lnTo>
                  <a:lnTo>
                    <a:pt x="6689" y="5409"/>
                  </a:lnTo>
                  <a:lnTo>
                    <a:pt x="6685" y="5409"/>
                  </a:lnTo>
                  <a:lnTo>
                    <a:pt x="6680" y="5409"/>
                  </a:lnTo>
                  <a:lnTo>
                    <a:pt x="6676" y="5410"/>
                  </a:lnTo>
                  <a:lnTo>
                    <a:pt x="6670" y="5410"/>
                  </a:lnTo>
                  <a:lnTo>
                    <a:pt x="6666" y="5410"/>
                  </a:lnTo>
                  <a:lnTo>
                    <a:pt x="6663" y="5410"/>
                  </a:lnTo>
                  <a:lnTo>
                    <a:pt x="3337" y="5410"/>
                  </a:lnTo>
                  <a:lnTo>
                    <a:pt x="3334" y="5410"/>
                  </a:lnTo>
                  <a:lnTo>
                    <a:pt x="3330" y="5410"/>
                  </a:lnTo>
                  <a:lnTo>
                    <a:pt x="3324" y="5410"/>
                  </a:lnTo>
                  <a:lnTo>
                    <a:pt x="3320" y="5409"/>
                  </a:lnTo>
                  <a:lnTo>
                    <a:pt x="3315" y="5409"/>
                  </a:lnTo>
                  <a:lnTo>
                    <a:pt x="3311" y="5409"/>
                  </a:lnTo>
                  <a:lnTo>
                    <a:pt x="3305" y="5408"/>
                  </a:lnTo>
                  <a:lnTo>
                    <a:pt x="3301" y="5407"/>
                  </a:lnTo>
                  <a:lnTo>
                    <a:pt x="3296" y="5407"/>
                  </a:lnTo>
                  <a:lnTo>
                    <a:pt x="3292" y="5406"/>
                  </a:lnTo>
                  <a:lnTo>
                    <a:pt x="3287" y="5405"/>
                  </a:lnTo>
                  <a:lnTo>
                    <a:pt x="3283" y="5404"/>
                  </a:lnTo>
                  <a:lnTo>
                    <a:pt x="3277" y="5403"/>
                  </a:lnTo>
                  <a:lnTo>
                    <a:pt x="3274" y="5402"/>
                  </a:lnTo>
                  <a:lnTo>
                    <a:pt x="3268" y="5400"/>
                  </a:lnTo>
                  <a:lnTo>
                    <a:pt x="3265" y="5399"/>
                  </a:lnTo>
                  <a:lnTo>
                    <a:pt x="3259" y="5398"/>
                  </a:lnTo>
                  <a:lnTo>
                    <a:pt x="3256" y="5396"/>
                  </a:lnTo>
                  <a:lnTo>
                    <a:pt x="3251" y="5395"/>
                  </a:lnTo>
                  <a:lnTo>
                    <a:pt x="3247" y="5393"/>
                  </a:lnTo>
                  <a:lnTo>
                    <a:pt x="3242" y="5391"/>
                  </a:lnTo>
                  <a:lnTo>
                    <a:pt x="3239" y="5390"/>
                  </a:lnTo>
                  <a:lnTo>
                    <a:pt x="3234" y="5388"/>
                  </a:lnTo>
                  <a:lnTo>
                    <a:pt x="3230" y="5386"/>
                  </a:lnTo>
                  <a:lnTo>
                    <a:pt x="3225" y="5384"/>
                  </a:lnTo>
                  <a:lnTo>
                    <a:pt x="3222" y="5382"/>
                  </a:lnTo>
                  <a:lnTo>
                    <a:pt x="3217" y="5380"/>
                  </a:lnTo>
                  <a:lnTo>
                    <a:pt x="3214" y="5378"/>
                  </a:lnTo>
                  <a:lnTo>
                    <a:pt x="3209" y="5375"/>
                  </a:lnTo>
                  <a:lnTo>
                    <a:pt x="3206" y="5373"/>
                  </a:lnTo>
                  <a:lnTo>
                    <a:pt x="3201" y="5370"/>
                  </a:lnTo>
                  <a:lnTo>
                    <a:pt x="3197" y="5368"/>
                  </a:lnTo>
                  <a:lnTo>
                    <a:pt x="3192" y="5365"/>
                  </a:lnTo>
                  <a:lnTo>
                    <a:pt x="3189" y="5363"/>
                  </a:lnTo>
                  <a:lnTo>
                    <a:pt x="3185" y="5359"/>
                  </a:lnTo>
                  <a:lnTo>
                    <a:pt x="3181" y="5357"/>
                  </a:lnTo>
                  <a:lnTo>
                    <a:pt x="3177" y="5353"/>
                  </a:lnTo>
                  <a:lnTo>
                    <a:pt x="3174" y="5351"/>
                  </a:lnTo>
                  <a:lnTo>
                    <a:pt x="3169" y="5347"/>
                  </a:lnTo>
                  <a:lnTo>
                    <a:pt x="3167" y="5344"/>
                  </a:lnTo>
                  <a:lnTo>
                    <a:pt x="3162" y="5340"/>
                  </a:lnTo>
                  <a:lnTo>
                    <a:pt x="3159" y="5338"/>
                  </a:lnTo>
                  <a:lnTo>
                    <a:pt x="3155" y="5334"/>
                  </a:lnTo>
                  <a:lnTo>
                    <a:pt x="3153" y="5331"/>
                  </a:lnTo>
                  <a:lnTo>
                    <a:pt x="3149" y="5326"/>
                  </a:lnTo>
                  <a:lnTo>
                    <a:pt x="3146" y="5324"/>
                  </a:lnTo>
                  <a:lnTo>
                    <a:pt x="3142" y="5319"/>
                  </a:lnTo>
                  <a:lnTo>
                    <a:pt x="3140" y="5316"/>
                  </a:lnTo>
                  <a:lnTo>
                    <a:pt x="3136" y="5312"/>
                  </a:lnTo>
                  <a:lnTo>
                    <a:pt x="3134" y="5308"/>
                  </a:lnTo>
                  <a:lnTo>
                    <a:pt x="3130" y="5304"/>
                  </a:lnTo>
                  <a:lnTo>
                    <a:pt x="3128" y="5301"/>
                  </a:lnTo>
                  <a:lnTo>
                    <a:pt x="3125" y="5296"/>
                  </a:lnTo>
                  <a:lnTo>
                    <a:pt x="3123" y="5292"/>
                  </a:lnTo>
                  <a:lnTo>
                    <a:pt x="3120" y="5287"/>
                  </a:lnTo>
                  <a:lnTo>
                    <a:pt x="3118" y="5284"/>
                  </a:lnTo>
                  <a:lnTo>
                    <a:pt x="3115" y="5279"/>
                  </a:lnTo>
                  <a:lnTo>
                    <a:pt x="3113" y="5276"/>
                  </a:lnTo>
                  <a:lnTo>
                    <a:pt x="3111" y="5271"/>
                  </a:lnTo>
                  <a:lnTo>
                    <a:pt x="3109" y="5268"/>
                  </a:lnTo>
                  <a:lnTo>
                    <a:pt x="3107" y="5263"/>
                  </a:lnTo>
                  <a:lnTo>
                    <a:pt x="3105" y="5259"/>
                  </a:lnTo>
                  <a:lnTo>
                    <a:pt x="3103" y="5254"/>
                  </a:lnTo>
                  <a:lnTo>
                    <a:pt x="3102" y="5251"/>
                  </a:lnTo>
                  <a:lnTo>
                    <a:pt x="3100" y="5246"/>
                  </a:lnTo>
                  <a:lnTo>
                    <a:pt x="3098" y="5242"/>
                  </a:lnTo>
                  <a:lnTo>
                    <a:pt x="3097" y="5237"/>
                  </a:lnTo>
                  <a:lnTo>
                    <a:pt x="3095" y="5234"/>
                  </a:lnTo>
                  <a:lnTo>
                    <a:pt x="3094" y="5228"/>
                  </a:lnTo>
                  <a:lnTo>
                    <a:pt x="3093" y="5225"/>
                  </a:lnTo>
                  <a:lnTo>
                    <a:pt x="3091" y="5219"/>
                  </a:lnTo>
                  <a:lnTo>
                    <a:pt x="3090" y="5216"/>
                  </a:lnTo>
                  <a:lnTo>
                    <a:pt x="3089" y="5210"/>
                  </a:lnTo>
                  <a:lnTo>
                    <a:pt x="3088" y="5206"/>
                  </a:lnTo>
                  <a:lnTo>
                    <a:pt x="3087" y="5201"/>
                  </a:lnTo>
                  <a:lnTo>
                    <a:pt x="3086" y="5197"/>
                  </a:lnTo>
                  <a:lnTo>
                    <a:pt x="3086" y="5192"/>
                  </a:lnTo>
                  <a:lnTo>
                    <a:pt x="3085" y="5188"/>
                  </a:lnTo>
                  <a:lnTo>
                    <a:pt x="3084" y="5182"/>
                  </a:lnTo>
                  <a:lnTo>
                    <a:pt x="3084" y="5178"/>
                  </a:lnTo>
                  <a:lnTo>
                    <a:pt x="3084" y="5173"/>
                  </a:lnTo>
                  <a:lnTo>
                    <a:pt x="3083" y="5169"/>
                  </a:lnTo>
                  <a:lnTo>
                    <a:pt x="3083" y="5163"/>
                  </a:lnTo>
                  <a:lnTo>
                    <a:pt x="3083" y="5159"/>
                  </a:lnTo>
                  <a:lnTo>
                    <a:pt x="3083" y="5156"/>
                  </a:lnTo>
                  <a:lnTo>
                    <a:pt x="3083" y="3285"/>
                  </a:lnTo>
                  <a:lnTo>
                    <a:pt x="3083" y="3282"/>
                  </a:lnTo>
                  <a:lnTo>
                    <a:pt x="3083" y="3278"/>
                  </a:lnTo>
                  <a:lnTo>
                    <a:pt x="3083" y="3272"/>
                  </a:lnTo>
                  <a:lnTo>
                    <a:pt x="3084" y="3268"/>
                  </a:lnTo>
                  <a:lnTo>
                    <a:pt x="3084" y="3263"/>
                  </a:lnTo>
                  <a:lnTo>
                    <a:pt x="3084" y="3259"/>
                  </a:lnTo>
                  <a:lnTo>
                    <a:pt x="3085" y="3253"/>
                  </a:lnTo>
                  <a:lnTo>
                    <a:pt x="3086" y="3249"/>
                  </a:lnTo>
                  <a:lnTo>
                    <a:pt x="3086" y="3244"/>
                  </a:lnTo>
                  <a:lnTo>
                    <a:pt x="3087" y="3240"/>
                  </a:lnTo>
                  <a:lnTo>
                    <a:pt x="3088" y="3235"/>
                  </a:lnTo>
                  <a:lnTo>
                    <a:pt x="3089" y="3231"/>
                  </a:lnTo>
                  <a:lnTo>
                    <a:pt x="3090" y="3225"/>
                  </a:lnTo>
                  <a:lnTo>
                    <a:pt x="3091" y="3222"/>
                  </a:lnTo>
                  <a:lnTo>
                    <a:pt x="3093" y="3216"/>
                  </a:lnTo>
                  <a:lnTo>
                    <a:pt x="3094" y="3213"/>
                  </a:lnTo>
                  <a:lnTo>
                    <a:pt x="3095" y="3207"/>
                  </a:lnTo>
                  <a:lnTo>
                    <a:pt x="3097" y="3204"/>
                  </a:lnTo>
                  <a:lnTo>
                    <a:pt x="3098" y="3199"/>
                  </a:lnTo>
                  <a:lnTo>
                    <a:pt x="3100" y="3195"/>
                  </a:lnTo>
                  <a:lnTo>
                    <a:pt x="3102" y="3190"/>
                  </a:lnTo>
                  <a:lnTo>
                    <a:pt x="3103" y="3187"/>
                  </a:lnTo>
                  <a:lnTo>
                    <a:pt x="3105" y="3182"/>
                  </a:lnTo>
                  <a:lnTo>
                    <a:pt x="3107" y="3178"/>
                  </a:lnTo>
                  <a:lnTo>
                    <a:pt x="3109" y="3173"/>
                  </a:lnTo>
                  <a:lnTo>
                    <a:pt x="3111" y="3170"/>
                  </a:lnTo>
                  <a:lnTo>
                    <a:pt x="3113" y="3165"/>
                  </a:lnTo>
                  <a:lnTo>
                    <a:pt x="3115" y="3162"/>
                  </a:lnTo>
                  <a:lnTo>
                    <a:pt x="3118" y="3157"/>
                  </a:lnTo>
                  <a:lnTo>
                    <a:pt x="3120" y="3154"/>
                  </a:lnTo>
                  <a:lnTo>
                    <a:pt x="3123" y="3149"/>
                  </a:lnTo>
                  <a:lnTo>
                    <a:pt x="3125" y="3145"/>
                  </a:lnTo>
                  <a:lnTo>
                    <a:pt x="3128" y="3140"/>
                  </a:lnTo>
                  <a:lnTo>
                    <a:pt x="3130" y="3137"/>
                  </a:lnTo>
                  <a:lnTo>
                    <a:pt x="3134" y="3133"/>
                  </a:lnTo>
                  <a:lnTo>
                    <a:pt x="3136" y="3129"/>
                  </a:lnTo>
                  <a:lnTo>
                    <a:pt x="3140" y="3125"/>
                  </a:lnTo>
                  <a:lnTo>
                    <a:pt x="3142" y="3122"/>
                  </a:lnTo>
                  <a:lnTo>
                    <a:pt x="3146" y="3117"/>
                  </a:lnTo>
                  <a:lnTo>
                    <a:pt x="3149" y="3115"/>
                  </a:lnTo>
                  <a:lnTo>
                    <a:pt x="3153" y="3110"/>
                  </a:lnTo>
                  <a:lnTo>
                    <a:pt x="3155" y="3107"/>
                  </a:lnTo>
                  <a:lnTo>
                    <a:pt x="3159" y="3103"/>
                  </a:lnTo>
                  <a:lnTo>
                    <a:pt x="3162" y="3101"/>
                  </a:lnTo>
                  <a:lnTo>
                    <a:pt x="3167" y="3097"/>
                  </a:lnTo>
                  <a:lnTo>
                    <a:pt x="3169" y="3094"/>
                  </a:lnTo>
                  <a:lnTo>
                    <a:pt x="3174" y="3090"/>
                  </a:lnTo>
                  <a:lnTo>
                    <a:pt x="3177" y="3088"/>
                  </a:lnTo>
                  <a:lnTo>
                    <a:pt x="3181" y="3084"/>
                  </a:lnTo>
                  <a:lnTo>
                    <a:pt x="3185" y="3082"/>
                  </a:lnTo>
                  <a:lnTo>
                    <a:pt x="3189" y="3078"/>
                  </a:lnTo>
                  <a:lnTo>
                    <a:pt x="3192" y="3076"/>
                  </a:lnTo>
                  <a:lnTo>
                    <a:pt x="3197" y="3073"/>
                  </a:lnTo>
                  <a:lnTo>
                    <a:pt x="3201" y="3071"/>
                  </a:lnTo>
                  <a:lnTo>
                    <a:pt x="3206" y="3068"/>
                  </a:lnTo>
                  <a:lnTo>
                    <a:pt x="3209" y="3066"/>
                  </a:lnTo>
                  <a:lnTo>
                    <a:pt x="3214" y="3063"/>
                  </a:lnTo>
                  <a:lnTo>
                    <a:pt x="3217" y="3061"/>
                  </a:lnTo>
                  <a:lnTo>
                    <a:pt x="3222" y="3059"/>
                  </a:lnTo>
                  <a:lnTo>
                    <a:pt x="3225" y="3057"/>
                  </a:lnTo>
                  <a:lnTo>
                    <a:pt x="3230" y="3055"/>
                  </a:lnTo>
                  <a:lnTo>
                    <a:pt x="3234" y="3053"/>
                  </a:lnTo>
                  <a:lnTo>
                    <a:pt x="3239" y="3051"/>
                  </a:lnTo>
                  <a:lnTo>
                    <a:pt x="3242" y="3050"/>
                  </a:lnTo>
                  <a:lnTo>
                    <a:pt x="3247" y="3048"/>
                  </a:lnTo>
                  <a:lnTo>
                    <a:pt x="3251" y="3046"/>
                  </a:lnTo>
                  <a:lnTo>
                    <a:pt x="3256" y="3045"/>
                  </a:lnTo>
                  <a:lnTo>
                    <a:pt x="3259" y="3043"/>
                  </a:lnTo>
                  <a:lnTo>
                    <a:pt x="3265" y="3042"/>
                  </a:lnTo>
                  <a:lnTo>
                    <a:pt x="3268" y="3041"/>
                  </a:lnTo>
                  <a:lnTo>
                    <a:pt x="3274" y="3039"/>
                  </a:lnTo>
                  <a:lnTo>
                    <a:pt x="3277" y="3038"/>
                  </a:lnTo>
                  <a:lnTo>
                    <a:pt x="3283" y="3037"/>
                  </a:lnTo>
                  <a:lnTo>
                    <a:pt x="3287" y="3036"/>
                  </a:lnTo>
                  <a:lnTo>
                    <a:pt x="3292" y="3035"/>
                  </a:lnTo>
                  <a:lnTo>
                    <a:pt x="3296" y="3034"/>
                  </a:lnTo>
                  <a:lnTo>
                    <a:pt x="3301" y="3034"/>
                  </a:lnTo>
                  <a:lnTo>
                    <a:pt x="3305" y="3033"/>
                  </a:lnTo>
                  <a:lnTo>
                    <a:pt x="3311" y="3032"/>
                  </a:lnTo>
                  <a:lnTo>
                    <a:pt x="3315" y="3032"/>
                  </a:lnTo>
                  <a:lnTo>
                    <a:pt x="3320" y="3032"/>
                  </a:lnTo>
                  <a:lnTo>
                    <a:pt x="3324" y="3031"/>
                  </a:lnTo>
                  <a:close/>
                  <a:moveTo>
                    <a:pt x="6617" y="5110"/>
                  </a:moveTo>
                  <a:lnTo>
                    <a:pt x="6617" y="3331"/>
                  </a:lnTo>
                  <a:lnTo>
                    <a:pt x="3383" y="3331"/>
                  </a:lnTo>
                  <a:lnTo>
                    <a:pt x="3383" y="5110"/>
                  </a:lnTo>
                  <a:lnTo>
                    <a:pt x="6617" y="511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3" name="Group 42">
            <a:extLst>
              <a:ext uri="{FF2B5EF4-FFF2-40B4-BE49-F238E27FC236}">
                <a16:creationId xmlns:a16="http://schemas.microsoft.com/office/drawing/2014/main" id="{796317C2-5320-4DA9-B586-DECCFDD6ACA9}"/>
              </a:ext>
            </a:extLst>
          </p:cNvPr>
          <p:cNvGrpSpPr/>
          <p:nvPr/>
        </p:nvGrpSpPr>
        <p:grpSpPr>
          <a:xfrm>
            <a:off x="4246505" y="1913305"/>
            <a:ext cx="666256" cy="666256"/>
            <a:chOff x="1830237" y="5358687"/>
            <a:chExt cx="633600" cy="633600"/>
          </a:xfrm>
        </p:grpSpPr>
        <p:sp>
          <p:nvSpPr>
            <p:cNvPr id="48" name="Google Shape;701;p7"/>
            <p:cNvSpPr/>
            <p:nvPr/>
          </p:nvSpPr>
          <p:spPr>
            <a:xfrm>
              <a:off x="1830237" y="5358687"/>
              <a:ext cx="633600" cy="633600"/>
            </a:xfrm>
            <a:custGeom>
              <a:avLst/>
              <a:gdLst/>
              <a:ahLst/>
              <a:cxnLst/>
              <a:rect l="l" t="t" r="r" b="b"/>
              <a:pathLst>
                <a:path w="10000" h="10000" extrusionOk="0">
                  <a:moveTo>
                    <a:pt x="4771" y="4084"/>
                  </a:moveTo>
                  <a:lnTo>
                    <a:pt x="4771" y="4108"/>
                  </a:lnTo>
                  <a:lnTo>
                    <a:pt x="4769" y="4131"/>
                  </a:lnTo>
                  <a:lnTo>
                    <a:pt x="4767" y="4155"/>
                  </a:lnTo>
                  <a:lnTo>
                    <a:pt x="4764" y="4178"/>
                  </a:lnTo>
                  <a:lnTo>
                    <a:pt x="4760" y="4201"/>
                  </a:lnTo>
                  <a:lnTo>
                    <a:pt x="4755" y="4224"/>
                  </a:lnTo>
                  <a:lnTo>
                    <a:pt x="4750" y="4247"/>
                  </a:lnTo>
                  <a:lnTo>
                    <a:pt x="4743" y="4270"/>
                  </a:lnTo>
                  <a:lnTo>
                    <a:pt x="4736" y="4292"/>
                  </a:lnTo>
                  <a:lnTo>
                    <a:pt x="4728" y="4314"/>
                  </a:lnTo>
                  <a:lnTo>
                    <a:pt x="4719" y="4336"/>
                  </a:lnTo>
                  <a:lnTo>
                    <a:pt x="4709" y="4357"/>
                  </a:lnTo>
                  <a:lnTo>
                    <a:pt x="4698" y="4378"/>
                  </a:lnTo>
                  <a:lnTo>
                    <a:pt x="4687" y="4399"/>
                  </a:lnTo>
                  <a:lnTo>
                    <a:pt x="4675" y="4419"/>
                  </a:lnTo>
                  <a:lnTo>
                    <a:pt x="4662" y="4439"/>
                  </a:lnTo>
                  <a:lnTo>
                    <a:pt x="4648" y="4458"/>
                  </a:lnTo>
                  <a:lnTo>
                    <a:pt x="4634" y="4477"/>
                  </a:lnTo>
                  <a:lnTo>
                    <a:pt x="4618" y="4495"/>
                  </a:lnTo>
                  <a:lnTo>
                    <a:pt x="4603" y="4513"/>
                  </a:lnTo>
                  <a:lnTo>
                    <a:pt x="4586" y="4529"/>
                  </a:lnTo>
                  <a:lnTo>
                    <a:pt x="4570" y="4546"/>
                  </a:lnTo>
                  <a:lnTo>
                    <a:pt x="4552" y="4561"/>
                  </a:lnTo>
                  <a:lnTo>
                    <a:pt x="4534" y="4576"/>
                  </a:lnTo>
                  <a:lnTo>
                    <a:pt x="4515" y="4590"/>
                  </a:lnTo>
                  <a:lnTo>
                    <a:pt x="4496" y="4604"/>
                  </a:lnTo>
                  <a:lnTo>
                    <a:pt x="4476" y="4617"/>
                  </a:lnTo>
                  <a:lnTo>
                    <a:pt x="4456" y="4629"/>
                  </a:lnTo>
                  <a:lnTo>
                    <a:pt x="4435" y="4641"/>
                  </a:lnTo>
                  <a:lnTo>
                    <a:pt x="4414" y="4651"/>
                  </a:lnTo>
                  <a:lnTo>
                    <a:pt x="4393" y="4661"/>
                  </a:lnTo>
                  <a:lnTo>
                    <a:pt x="4371" y="4670"/>
                  </a:lnTo>
                  <a:lnTo>
                    <a:pt x="4349" y="4679"/>
                  </a:lnTo>
                  <a:lnTo>
                    <a:pt x="4327" y="4686"/>
                  </a:lnTo>
                  <a:lnTo>
                    <a:pt x="4304" y="4692"/>
                  </a:lnTo>
                  <a:lnTo>
                    <a:pt x="4281" y="4698"/>
                  </a:lnTo>
                  <a:lnTo>
                    <a:pt x="4258" y="4703"/>
                  </a:lnTo>
                  <a:lnTo>
                    <a:pt x="4235" y="4707"/>
                  </a:lnTo>
                  <a:lnTo>
                    <a:pt x="4212" y="4710"/>
                  </a:lnTo>
                  <a:lnTo>
                    <a:pt x="4188" y="4712"/>
                  </a:lnTo>
                  <a:lnTo>
                    <a:pt x="4165" y="4714"/>
                  </a:lnTo>
                  <a:lnTo>
                    <a:pt x="4141" y="4714"/>
                  </a:lnTo>
                  <a:lnTo>
                    <a:pt x="4117" y="4714"/>
                  </a:lnTo>
                  <a:lnTo>
                    <a:pt x="4094" y="4712"/>
                  </a:lnTo>
                  <a:lnTo>
                    <a:pt x="4071" y="4710"/>
                  </a:lnTo>
                  <a:lnTo>
                    <a:pt x="4047" y="4707"/>
                  </a:lnTo>
                  <a:lnTo>
                    <a:pt x="4024" y="4703"/>
                  </a:lnTo>
                  <a:lnTo>
                    <a:pt x="4001" y="4698"/>
                  </a:lnTo>
                  <a:lnTo>
                    <a:pt x="3978" y="4692"/>
                  </a:lnTo>
                  <a:lnTo>
                    <a:pt x="3956" y="4686"/>
                  </a:lnTo>
                  <a:lnTo>
                    <a:pt x="3933" y="4679"/>
                  </a:lnTo>
                  <a:lnTo>
                    <a:pt x="3911" y="4670"/>
                  </a:lnTo>
                  <a:lnTo>
                    <a:pt x="3889" y="4661"/>
                  </a:lnTo>
                  <a:lnTo>
                    <a:pt x="3868" y="4651"/>
                  </a:lnTo>
                  <a:lnTo>
                    <a:pt x="3847" y="4641"/>
                  </a:lnTo>
                  <a:lnTo>
                    <a:pt x="3826" y="4629"/>
                  </a:lnTo>
                  <a:lnTo>
                    <a:pt x="3806" y="4617"/>
                  </a:lnTo>
                  <a:lnTo>
                    <a:pt x="3786" y="4604"/>
                  </a:lnTo>
                  <a:lnTo>
                    <a:pt x="3767" y="4590"/>
                  </a:lnTo>
                  <a:lnTo>
                    <a:pt x="3748" y="4576"/>
                  </a:lnTo>
                  <a:lnTo>
                    <a:pt x="3730" y="4561"/>
                  </a:lnTo>
                  <a:lnTo>
                    <a:pt x="3713" y="4546"/>
                  </a:lnTo>
                  <a:lnTo>
                    <a:pt x="3696" y="4529"/>
                  </a:lnTo>
                  <a:lnTo>
                    <a:pt x="3680" y="4513"/>
                  </a:lnTo>
                  <a:lnTo>
                    <a:pt x="3664" y="4495"/>
                  </a:lnTo>
                  <a:lnTo>
                    <a:pt x="3649" y="4477"/>
                  </a:lnTo>
                  <a:lnTo>
                    <a:pt x="3635" y="4458"/>
                  </a:lnTo>
                  <a:lnTo>
                    <a:pt x="3621" y="4439"/>
                  </a:lnTo>
                  <a:lnTo>
                    <a:pt x="3608" y="4419"/>
                  </a:lnTo>
                  <a:lnTo>
                    <a:pt x="3596" y="4399"/>
                  </a:lnTo>
                  <a:lnTo>
                    <a:pt x="3585" y="4378"/>
                  </a:lnTo>
                  <a:lnTo>
                    <a:pt x="3574" y="4357"/>
                  </a:lnTo>
                  <a:lnTo>
                    <a:pt x="3564" y="4336"/>
                  </a:lnTo>
                  <a:lnTo>
                    <a:pt x="3555" y="4314"/>
                  </a:lnTo>
                  <a:lnTo>
                    <a:pt x="3547" y="4292"/>
                  </a:lnTo>
                  <a:lnTo>
                    <a:pt x="3540" y="4270"/>
                  </a:lnTo>
                  <a:lnTo>
                    <a:pt x="3533" y="4247"/>
                  </a:lnTo>
                  <a:lnTo>
                    <a:pt x="3528" y="4224"/>
                  </a:lnTo>
                  <a:lnTo>
                    <a:pt x="3523" y="4201"/>
                  </a:lnTo>
                  <a:lnTo>
                    <a:pt x="3519" y="4178"/>
                  </a:lnTo>
                  <a:lnTo>
                    <a:pt x="3516" y="4155"/>
                  </a:lnTo>
                  <a:lnTo>
                    <a:pt x="3514" y="4131"/>
                  </a:lnTo>
                  <a:lnTo>
                    <a:pt x="3512" y="4108"/>
                  </a:lnTo>
                  <a:lnTo>
                    <a:pt x="3512" y="4084"/>
                  </a:lnTo>
                  <a:lnTo>
                    <a:pt x="3512" y="4060"/>
                  </a:lnTo>
                  <a:lnTo>
                    <a:pt x="3514" y="4037"/>
                  </a:lnTo>
                  <a:lnTo>
                    <a:pt x="3516" y="4014"/>
                  </a:lnTo>
                  <a:lnTo>
                    <a:pt x="3519" y="3990"/>
                  </a:lnTo>
                  <a:lnTo>
                    <a:pt x="3523" y="3967"/>
                  </a:lnTo>
                  <a:lnTo>
                    <a:pt x="3528" y="3944"/>
                  </a:lnTo>
                  <a:lnTo>
                    <a:pt x="3533" y="3921"/>
                  </a:lnTo>
                  <a:lnTo>
                    <a:pt x="3540" y="3899"/>
                  </a:lnTo>
                  <a:lnTo>
                    <a:pt x="3547" y="3876"/>
                  </a:lnTo>
                  <a:lnTo>
                    <a:pt x="3555" y="3854"/>
                  </a:lnTo>
                  <a:lnTo>
                    <a:pt x="3564" y="3832"/>
                  </a:lnTo>
                  <a:lnTo>
                    <a:pt x="3574" y="3811"/>
                  </a:lnTo>
                  <a:lnTo>
                    <a:pt x="3585" y="3790"/>
                  </a:lnTo>
                  <a:lnTo>
                    <a:pt x="3596" y="3769"/>
                  </a:lnTo>
                  <a:lnTo>
                    <a:pt x="3608" y="3749"/>
                  </a:lnTo>
                  <a:lnTo>
                    <a:pt x="3621" y="3729"/>
                  </a:lnTo>
                  <a:lnTo>
                    <a:pt x="3635" y="3710"/>
                  </a:lnTo>
                  <a:lnTo>
                    <a:pt x="3649" y="3691"/>
                  </a:lnTo>
                  <a:lnTo>
                    <a:pt x="3664" y="3673"/>
                  </a:lnTo>
                  <a:lnTo>
                    <a:pt x="3680" y="3655"/>
                  </a:lnTo>
                  <a:lnTo>
                    <a:pt x="3696" y="3639"/>
                  </a:lnTo>
                  <a:lnTo>
                    <a:pt x="3713" y="3622"/>
                  </a:lnTo>
                  <a:lnTo>
                    <a:pt x="3730" y="3607"/>
                  </a:lnTo>
                  <a:lnTo>
                    <a:pt x="3748" y="3592"/>
                  </a:lnTo>
                  <a:lnTo>
                    <a:pt x="3767" y="3578"/>
                  </a:lnTo>
                  <a:lnTo>
                    <a:pt x="3786" y="3564"/>
                  </a:lnTo>
                  <a:lnTo>
                    <a:pt x="3806" y="3551"/>
                  </a:lnTo>
                  <a:lnTo>
                    <a:pt x="3826" y="3539"/>
                  </a:lnTo>
                  <a:lnTo>
                    <a:pt x="3847" y="3527"/>
                  </a:lnTo>
                  <a:lnTo>
                    <a:pt x="3868" y="3517"/>
                  </a:lnTo>
                  <a:lnTo>
                    <a:pt x="3889" y="3507"/>
                  </a:lnTo>
                  <a:lnTo>
                    <a:pt x="3911" y="3498"/>
                  </a:lnTo>
                  <a:lnTo>
                    <a:pt x="3933" y="3489"/>
                  </a:lnTo>
                  <a:lnTo>
                    <a:pt x="3956" y="3482"/>
                  </a:lnTo>
                  <a:lnTo>
                    <a:pt x="3978" y="3476"/>
                  </a:lnTo>
                  <a:lnTo>
                    <a:pt x="4001" y="3470"/>
                  </a:lnTo>
                  <a:lnTo>
                    <a:pt x="4024" y="3465"/>
                  </a:lnTo>
                  <a:lnTo>
                    <a:pt x="4047" y="3461"/>
                  </a:lnTo>
                  <a:lnTo>
                    <a:pt x="4071" y="3458"/>
                  </a:lnTo>
                  <a:lnTo>
                    <a:pt x="4094" y="3456"/>
                  </a:lnTo>
                  <a:lnTo>
                    <a:pt x="4117" y="3454"/>
                  </a:lnTo>
                  <a:lnTo>
                    <a:pt x="4141" y="3454"/>
                  </a:lnTo>
                  <a:lnTo>
                    <a:pt x="4165" y="3454"/>
                  </a:lnTo>
                  <a:lnTo>
                    <a:pt x="4188" y="3456"/>
                  </a:lnTo>
                  <a:lnTo>
                    <a:pt x="4212" y="3458"/>
                  </a:lnTo>
                  <a:lnTo>
                    <a:pt x="4235" y="3461"/>
                  </a:lnTo>
                  <a:lnTo>
                    <a:pt x="4258" y="3465"/>
                  </a:lnTo>
                  <a:lnTo>
                    <a:pt x="4281" y="3470"/>
                  </a:lnTo>
                  <a:lnTo>
                    <a:pt x="4304" y="3475"/>
                  </a:lnTo>
                  <a:lnTo>
                    <a:pt x="4327" y="3482"/>
                  </a:lnTo>
                  <a:lnTo>
                    <a:pt x="4349" y="3489"/>
                  </a:lnTo>
                  <a:lnTo>
                    <a:pt x="4371" y="3498"/>
                  </a:lnTo>
                  <a:lnTo>
                    <a:pt x="4393" y="3507"/>
                  </a:lnTo>
                  <a:lnTo>
                    <a:pt x="4414" y="3517"/>
                  </a:lnTo>
                  <a:lnTo>
                    <a:pt x="4435" y="3527"/>
                  </a:lnTo>
                  <a:lnTo>
                    <a:pt x="4456" y="3539"/>
                  </a:lnTo>
                  <a:lnTo>
                    <a:pt x="4476" y="3551"/>
                  </a:lnTo>
                  <a:lnTo>
                    <a:pt x="4496" y="3564"/>
                  </a:lnTo>
                  <a:lnTo>
                    <a:pt x="4515" y="3578"/>
                  </a:lnTo>
                  <a:lnTo>
                    <a:pt x="4534" y="3592"/>
                  </a:lnTo>
                  <a:lnTo>
                    <a:pt x="4552" y="3607"/>
                  </a:lnTo>
                  <a:lnTo>
                    <a:pt x="4570" y="3622"/>
                  </a:lnTo>
                  <a:lnTo>
                    <a:pt x="4586" y="3639"/>
                  </a:lnTo>
                  <a:lnTo>
                    <a:pt x="4603" y="3655"/>
                  </a:lnTo>
                  <a:lnTo>
                    <a:pt x="4618" y="3673"/>
                  </a:lnTo>
                  <a:lnTo>
                    <a:pt x="4634" y="3691"/>
                  </a:lnTo>
                  <a:lnTo>
                    <a:pt x="4648" y="3710"/>
                  </a:lnTo>
                  <a:lnTo>
                    <a:pt x="4662" y="3729"/>
                  </a:lnTo>
                  <a:lnTo>
                    <a:pt x="4675" y="3749"/>
                  </a:lnTo>
                  <a:lnTo>
                    <a:pt x="4687" y="3769"/>
                  </a:lnTo>
                  <a:lnTo>
                    <a:pt x="4698" y="3790"/>
                  </a:lnTo>
                  <a:lnTo>
                    <a:pt x="4709" y="3811"/>
                  </a:lnTo>
                  <a:lnTo>
                    <a:pt x="4719" y="3832"/>
                  </a:lnTo>
                  <a:lnTo>
                    <a:pt x="4728" y="3854"/>
                  </a:lnTo>
                  <a:lnTo>
                    <a:pt x="4736" y="3876"/>
                  </a:lnTo>
                  <a:lnTo>
                    <a:pt x="4743" y="3899"/>
                  </a:lnTo>
                  <a:lnTo>
                    <a:pt x="4750" y="3921"/>
                  </a:lnTo>
                  <a:lnTo>
                    <a:pt x="4755" y="3944"/>
                  </a:lnTo>
                  <a:lnTo>
                    <a:pt x="4760" y="3967"/>
                  </a:lnTo>
                  <a:lnTo>
                    <a:pt x="4764" y="3990"/>
                  </a:lnTo>
                  <a:lnTo>
                    <a:pt x="4767" y="4014"/>
                  </a:lnTo>
                  <a:lnTo>
                    <a:pt x="4769" y="4037"/>
                  </a:lnTo>
                  <a:lnTo>
                    <a:pt x="4771" y="4060"/>
                  </a:lnTo>
                  <a:lnTo>
                    <a:pt x="4771" y="4084"/>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702;p7"/>
            <p:cNvSpPr/>
            <p:nvPr/>
          </p:nvSpPr>
          <p:spPr>
            <a:xfrm>
              <a:off x="1830237" y="5358687"/>
              <a:ext cx="633600" cy="633600"/>
            </a:xfrm>
            <a:custGeom>
              <a:avLst/>
              <a:gdLst/>
              <a:ahLst/>
              <a:cxnLst/>
              <a:rect l="l" t="t" r="r" b="b"/>
              <a:pathLst>
                <a:path w="10000" h="10000" extrusionOk="0">
                  <a:moveTo>
                    <a:pt x="846" y="4856"/>
                  </a:moveTo>
                  <a:lnTo>
                    <a:pt x="2792" y="2108"/>
                  </a:lnTo>
                  <a:lnTo>
                    <a:pt x="2814" y="2081"/>
                  </a:lnTo>
                  <a:lnTo>
                    <a:pt x="2838" y="2058"/>
                  </a:lnTo>
                  <a:lnTo>
                    <a:pt x="2866" y="2038"/>
                  </a:lnTo>
                  <a:lnTo>
                    <a:pt x="2897" y="2023"/>
                  </a:lnTo>
                  <a:lnTo>
                    <a:pt x="2929" y="2011"/>
                  </a:lnTo>
                  <a:lnTo>
                    <a:pt x="2962" y="2004"/>
                  </a:lnTo>
                  <a:lnTo>
                    <a:pt x="2996" y="2002"/>
                  </a:lnTo>
                  <a:lnTo>
                    <a:pt x="8492" y="2002"/>
                  </a:lnTo>
                  <a:lnTo>
                    <a:pt x="8497" y="2002"/>
                  </a:lnTo>
                  <a:lnTo>
                    <a:pt x="8514" y="2002"/>
                  </a:lnTo>
                  <a:lnTo>
                    <a:pt x="8523" y="2003"/>
                  </a:lnTo>
                  <a:lnTo>
                    <a:pt x="8540" y="2004"/>
                  </a:lnTo>
                  <a:lnTo>
                    <a:pt x="8550" y="2004"/>
                  </a:lnTo>
                  <a:lnTo>
                    <a:pt x="8567" y="2006"/>
                  </a:lnTo>
                  <a:lnTo>
                    <a:pt x="8576" y="2007"/>
                  </a:lnTo>
                  <a:lnTo>
                    <a:pt x="8593" y="2009"/>
                  </a:lnTo>
                  <a:lnTo>
                    <a:pt x="8602" y="2011"/>
                  </a:lnTo>
                  <a:lnTo>
                    <a:pt x="8619" y="2014"/>
                  </a:lnTo>
                  <a:lnTo>
                    <a:pt x="8628" y="2015"/>
                  </a:lnTo>
                  <a:lnTo>
                    <a:pt x="8645" y="2019"/>
                  </a:lnTo>
                  <a:lnTo>
                    <a:pt x="8654" y="2021"/>
                  </a:lnTo>
                  <a:lnTo>
                    <a:pt x="8671" y="2025"/>
                  </a:lnTo>
                  <a:lnTo>
                    <a:pt x="8680" y="2028"/>
                  </a:lnTo>
                  <a:lnTo>
                    <a:pt x="8696" y="2032"/>
                  </a:lnTo>
                  <a:lnTo>
                    <a:pt x="8705" y="2035"/>
                  </a:lnTo>
                  <a:lnTo>
                    <a:pt x="8722" y="2040"/>
                  </a:lnTo>
                  <a:lnTo>
                    <a:pt x="8731" y="2044"/>
                  </a:lnTo>
                  <a:lnTo>
                    <a:pt x="8747" y="2050"/>
                  </a:lnTo>
                  <a:lnTo>
                    <a:pt x="8755" y="2053"/>
                  </a:lnTo>
                  <a:lnTo>
                    <a:pt x="8771" y="2060"/>
                  </a:lnTo>
                  <a:lnTo>
                    <a:pt x="8780" y="2064"/>
                  </a:lnTo>
                  <a:lnTo>
                    <a:pt x="8796" y="2071"/>
                  </a:lnTo>
                  <a:lnTo>
                    <a:pt x="8804" y="2075"/>
                  </a:lnTo>
                  <a:lnTo>
                    <a:pt x="8820" y="2083"/>
                  </a:lnTo>
                  <a:lnTo>
                    <a:pt x="8828" y="2087"/>
                  </a:lnTo>
                  <a:lnTo>
                    <a:pt x="8843" y="2096"/>
                  </a:lnTo>
                  <a:lnTo>
                    <a:pt x="8849" y="2099"/>
                  </a:lnTo>
                  <a:lnTo>
                    <a:pt x="8864" y="2108"/>
                  </a:lnTo>
                  <a:lnTo>
                    <a:pt x="8872" y="2113"/>
                  </a:lnTo>
                  <a:lnTo>
                    <a:pt x="8887" y="2123"/>
                  </a:lnTo>
                  <a:lnTo>
                    <a:pt x="8895" y="2128"/>
                  </a:lnTo>
                  <a:lnTo>
                    <a:pt x="8909" y="2138"/>
                  </a:lnTo>
                  <a:lnTo>
                    <a:pt x="8916" y="2144"/>
                  </a:lnTo>
                  <a:lnTo>
                    <a:pt x="8930" y="2154"/>
                  </a:lnTo>
                  <a:lnTo>
                    <a:pt x="8937" y="2160"/>
                  </a:lnTo>
                  <a:lnTo>
                    <a:pt x="8950" y="2171"/>
                  </a:lnTo>
                  <a:lnTo>
                    <a:pt x="8958" y="2177"/>
                  </a:lnTo>
                  <a:lnTo>
                    <a:pt x="8970" y="2188"/>
                  </a:lnTo>
                  <a:lnTo>
                    <a:pt x="8977" y="2195"/>
                  </a:lnTo>
                  <a:lnTo>
                    <a:pt x="8989" y="2207"/>
                  </a:lnTo>
                  <a:lnTo>
                    <a:pt x="8996" y="2213"/>
                  </a:lnTo>
                  <a:lnTo>
                    <a:pt x="9008" y="2225"/>
                  </a:lnTo>
                  <a:lnTo>
                    <a:pt x="9014" y="2232"/>
                  </a:lnTo>
                  <a:lnTo>
                    <a:pt x="9025" y="2245"/>
                  </a:lnTo>
                  <a:lnTo>
                    <a:pt x="9031" y="2252"/>
                  </a:lnTo>
                  <a:lnTo>
                    <a:pt x="9042" y="2265"/>
                  </a:lnTo>
                  <a:lnTo>
                    <a:pt x="9048" y="2272"/>
                  </a:lnTo>
                  <a:lnTo>
                    <a:pt x="9058" y="2285"/>
                  </a:lnTo>
                  <a:lnTo>
                    <a:pt x="9063" y="2292"/>
                  </a:lnTo>
                  <a:lnTo>
                    <a:pt x="9073" y="2306"/>
                  </a:lnTo>
                  <a:lnTo>
                    <a:pt x="9078" y="2313"/>
                  </a:lnTo>
                  <a:lnTo>
                    <a:pt x="9088" y="2328"/>
                  </a:lnTo>
                  <a:lnTo>
                    <a:pt x="9093" y="2335"/>
                  </a:lnTo>
                  <a:lnTo>
                    <a:pt x="9102" y="2350"/>
                  </a:lnTo>
                  <a:lnTo>
                    <a:pt x="9108" y="2361"/>
                  </a:lnTo>
                  <a:lnTo>
                    <a:pt x="9117" y="2376"/>
                  </a:lnTo>
                  <a:lnTo>
                    <a:pt x="9121" y="2384"/>
                  </a:lnTo>
                  <a:lnTo>
                    <a:pt x="9129" y="2400"/>
                  </a:lnTo>
                  <a:lnTo>
                    <a:pt x="9133" y="2408"/>
                  </a:lnTo>
                  <a:lnTo>
                    <a:pt x="9140" y="2424"/>
                  </a:lnTo>
                  <a:lnTo>
                    <a:pt x="9143" y="2432"/>
                  </a:lnTo>
                  <a:lnTo>
                    <a:pt x="9150" y="2448"/>
                  </a:lnTo>
                  <a:lnTo>
                    <a:pt x="9153" y="2457"/>
                  </a:lnTo>
                  <a:lnTo>
                    <a:pt x="9159" y="2473"/>
                  </a:lnTo>
                  <a:lnTo>
                    <a:pt x="9162" y="2481"/>
                  </a:lnTo>
                  <a:lnTo>
                    <a:pt x="9167" y="2498"/>
                  </a:lnTo>
                  <a:lnTo>
                    <a:pt x="9170" y="2507"/>
                  </a:lnTo>
                  <a:lnTo>
                    <a:pt x="9175" y="2523"/>
                  </a:lnTo>
                  <a:lnTo>
                    <a:pt x="9177" y="2532"/>
                  </a:lnTo>
                  <a:lnTo>
                    <a:pt x="9181" y="2548"/>
                  </a:lnTo>
                  <a:lnTo>
                    <a:pt x="9183" y="2557"/>
                  </a:lnTo>
                  <a:lnTo>
                    <a:pt x="9187" y="2574"/>
                  </a:lnTo>
                  <a:lnTo>
                    <a:pt x="9189" y="2583"/>
                  </a:lnTo>
                  <a:lnTo>
                    <a:pt x="9191" y="2600"/>
                  </a:lnTo>
                  <a:lnTo>
                    <a:pt x="9193" y="2609"/>
                  </a:lnTo>
                  <a:lnTo>
                    <a:pt x="9195" y="2626"/>
                  </a:lnTo>
                  <a:lnTo>
                    <a:pt x="9196" y="2635"/>
                  </a:lnTo>
                  <a:lnTo>
                    <a:pt x="9198" y="2652"/>
                  </a:lnTo>
                  <a:lnTo>
                    <a:pt x="9198" y="2662"/>
                  </a:lnTo>
                  <a:lnTo>
                    <a:pt x="9199" y="2679"/>
                  </a:lnTo>
                  <a:lnTo>
                    <a:pt x="9200" y="2688"/>
                  </a:lnTo>
                  <a:lnTo>
                    <a:pt x="9200" y="2705"/>
                  </a:lnTo>
                  <a:lnTo>
                    <a:pt x="9200" y="2710"/>
                  </a:lnTo>
                  <a:lnTo>
                    <a:pt x="9200" y="7290"/>
                  </a:lnTo>
                  <a:lnTo>
                    <a:pt x="9200" y="7295"/>
                  </a:lnTo>
                  <a:lnTo>
                    <a:pt x="9200" y="7312"/>
                  </a:lnTo>
                  <a:lnTo>
                    <a:pt x="9199" y="7321"/>
                  </a:lnTo>
                  <a:lnTo>
                    <a:pt x="9198" y="7338"/>
                  </a:lnTo>
                  <a:lnTo>
                    <a:pt x="9198" y="7348"/>
                  </a:lnTo>
                  <a:lnTo>
                    <a:pt x="9196" y="7365"/>
                  </a:lnTo>
                  <a:lnTo>
                    <a:pt x="9195" y="7374"/>
                  </a:lnTo>
                  <a:lnTo>
                    <a:pt x="9193" y="7391"/>
                  </a:lnTo>
                  <a:lnTo>
                    <a:pt x="9191" y="7400"/>
                  </a:lnTo>
                  <a:lnTo>
                    <a:pt x="9189" y="7417"/>
                  </a:lnTo>
                  <a:lnTo>
                    <a:pt x="9187" y="7426"/>
                  </a:lnTo>
                  <a:lnTo>
                    <a:pt x="9183" y="7443"/>
                  </a:lnTo>
                  <a:lnTo>
                    <a:pt x="9181" y="7452"/>
                  </a:lnTo>
                  <a:lnTo>
                    <a:pt x="9177" y="7468"/>
                  </a:lnTo>
                  <a:lnTo>
                    <a:pt x="9175" y="7477"/>
                  </a:lnTo>
                  <a:lnTo>
                    <a:pt x="9170" y="7493"/>
                  </a:lnTo>
                  <a:lnTo>
                    <a:pt x="9167" y="7502"/>
                  </a:lnTo>
                  <a:lnTo>
                    <a:pt x="9162" y="7519"/>
                  </a:lnTo>
                  <a:lnTo>
                    <a:pt x="9159" y="7527"/>
                  </a:lnTo>
                  <a:lnTo>
                    <a:pt x="9153" y="7543"/>
                  </a:lnTo>
                  <a:lnTo>
                    <a:pt x="9150" y="7552"/>
                  </a:lnTo>
                  <a:lnTo>
                    <a:pt x="9143" y="7568"/>
                  </a:lnTo>
                  <a:lnTo>
                    <a:pt x="9140" y="7576"/>
                  </a:lnTo>
                  <a:lnTo>
                    <a:pt x="9133" y="7592"/>
                  </a:lnTo>
                  <a:lnTo>
                    <a:pt x="9129" y="7600"/>
                  </a:lnTo>
                  <a:lnTo>
                    <a:pt x="9121" y="7616"/>
                  </a:lnTo>
                  <a:lnTo>
                    <a:pt x="9117" y="7624"/>
                  </a:lnTo>
                  <a:lnTo>
                    <a:pt x="9108" y="7639"/>
                  </a:lnTo>
                  <a:lnTo>
                    <a:pt x="9102" y="7650"/>
                  </a:lnTo>
                  <a:lnTo>
                    <a:pt x="9093" y="7665"/>
                  </a:lnTo>
                  <a:lnTo>
                    <a:pt x="9088" y="7672"/>
                  </a:lnTo>
                  <a:lnTo>
                    <a:pt x="9078" y="7687"/>
                  </a:lnTo>
                  <a:lnTo>
                    <a:pt x="9073" y="7694"/>
                  </a:lnTo>
                  <a:lnTo>
                    <a:pt x="9063" y="7708"/>
                  </a:lnTo>
                  <a:lnTo>
                    <a:pt x="9058" y="7715"/>
                  </a:lnTo>
                  <a:lnTo>
                    <a:pt x="9048" y="7728"/>
                  </a:lnTo>
                  <a:lnTo>
                    <a:pt x="9042" y="7735"/>
                  </a:lnTo>
                  <a:lnTo>
                    <a:pt x="9031" y="7748"/>
                  </a:lnTo>
                  <a:lnTo>
                    <a:pt x="9025" y="7755"/>
                  </a:lnTo>
                  <a:lnTo>
                    <a:pt x="9014" y="7768"/>
                  </a:lnTo>
                  <a:lnTo>
                    <a:pt x="9008" y="7775"/>
                  </a:lnTo>
                  <a:lnTo>
                    <a:pt x="8996" y="7787"/>
                  </a:lnTo>
                  <a:lnTo>
                    <a:pt x="8989" y="7793"/>
                  </a:lnTo>
                  <a:lnTo>
                    <a:pt x="8977" y="7805"/>
                  </a:lnTo>
                  <a:lnTo>
                    <a:pt x="8970" y="7812"/>
                  </a:lnTo>
                  <a:lnTo>
                    <a:pt x="8958" y="7823"/>
                  </a:lnTo>
                  <a:lnTo>
                    <a:pt x="8950" y="7829"/>
                  </a:lnTo>
                  <a:lnTo>
                    <a:pt x="8937" y="7840"/>
                  </a:lnTo>
                  <a:lnTo>
                    <a:pt x="8930" y="7846"/>
                  </a:lnTo>
                  <a:lnTo>
                    <a:pt x="8916" y="7856"/>
                  </a:lnTo>
                  <a:lnTo>
                    <a:pt x="8909" y="7862"/>
                  </a:lnTo>
                  <a:lnTo>
                    <a:pt x="8895" y="7872"/>
                  </a:lnTo>
                  <a:lnTo>
                    <a:pt x="8887" y="7877"/>
                  </a:lnTo>
                  <a:lnTo>
                    <a:pt x="8872" y="7887"/>
                  </a:lnTo>
                  <a:lnTo>
                    <a:pt x="8864" y="7892"/>
                  </a:lnTo>
                  <a:lnTo>
                    <a:pt x="8849" y="7901"/>
                  </a:lnTo>
                  <a:lnTo>
                    <a:pt x="8843" y="7904"/>
                  </a:lnTo>
                  <a:lnTo>
                    <a:pt x="8828" y="7913"/>
                  </a:lnTo>
                  <a:lnTo>
                    <a:pt x="8820" y="7917"/>
                  </a:lnTo>
                  <a:lnTo>
                    <a:pt x="8804" y="7925"/>
                  </a:lnTo>
                  <a:lnTo>
                    <a:pt x="8796" y="7929"/>
                  </a:lnTo>
                  <a:lnTo>
                    <a:pt x="8780" y="7936"/>
                  </a:lnTo>
                  <a:lnTo>
                    <a:pt x="8771" y="7940"/>
                  </a:lnTo>
                  <a:lnTo>
                    <a:pt x="8755" y="7947"/>
                  </a:lnTo>
                  <a:lnTo>
                    <a:pt x="8747" y="7950"/>
                  </a:lnTo>
                  <a:lnTo>
                    <a:pt x="8731" y="7956"/>
                  </a:lnTo>
                  <a:lnTo>
                    <a:pt x="8722" y="7960"/>
                  </a:lnTo>
                  <a:lnTo>
                    <a:pt x="8705" y="7965"/>
                  </a:lnTo>
                  <a:lnTo>
                    <a:pt x="8696" y="7968"/>
                  </a:lnTo>
                  <a:lnTo>
                    <a:pt x="8680" y="7972"/>
                  </a:lnTo>
                  <a:lnTo>
                    <a:pt x="8671" y="7975"/>
                  </a:lnTo>
                  <a:lnTo>
                    <a:pt x="8654" y="7979"/>
                  </a:lnTo>
                  <a:lnTo>
                    <a:pt x="8645" y="7981"/>
                  </a:lnTo>
                  <a:lnTo>
                    <a:pt x="8628" y="7985"/>
                  </a:lnTo>
                  <a:lnTo>
                    <a:pt x="8619" y="7986"/>
                  </a:lnTo>
                  <a:lnTo>
                    <a:pt x="8602" y="7989"/>
                  </a:lnTo>
                  <a:lnTo>
                    <a:pt x="8593" y="7991"/>
                  </a:lnTo>
                  <a:lnTo>
                    <a:pt x="8576" y="7993"/>
                  </a:lnTo>
                  <a:lnTo>
                    <a:pt x="8567" y="7994"/>
                  </a:lnTo>
                  <a:lnTo>
                    <a:pt x="8550" y="7996"/>
                  </a:lnTo>
                  <a:lnTo>
                    <a:pt x="8540" y="7996"/>
                  </a:lnTo>
                  <a:lnTo>
                    <a:pt x="8523" y="7997"/>
                  </a:lnTo>
                  <a:lnTo>
                    <a:pt x="8514" y="7998"/>
                  </a:lnTo>
                  <a:lnTo>
                    <a:pt x="8497" y="7998"/>
                  </a:lnTo>
                  <a:lnTo>
                    <a:pt x="8492" y="7998"/>
                  </a:lnTo>
                  <a:lnTo>
                    <a:pt x="2996" y="7998"/>
                  </a:lnTo>
                  <a:lnTo>
                    <a:pt x="2962" y="7996"/>
                  </a:lnTo>
                  <a:lnTo>
                    <a:pt x="2929" y="7989"/>
                  </a:lnTo>
                  <a:lnTo>
                    <a:pt x="2897" y="7977"/>
                  </a:lnTo>
                  <a:lnTo>
                    <a:pt x="2866" y="7962"/>
                  </a:lnTo>
                  <a:lnTo>
                    <a:pt x="2838" y="7942"/>
                  </a:lnTo>
                  <a:lnTo>
                    <a:pt x="2814" y="7919"/>
                  </a:lnTo>
                  <a:lnTo>
                    <a:pt x="2792" y="7892"/>
                  </a:lnTo>
                  <a:lnTo>
                    <a:pt x="846" y="5144"/>
                  </a:lnTo>
                  <a:lnTo>
                    <a:pt x="828" y="5115"/>
                  </a:lnTo>
                  <a:lnTo>
                    <a:pt x="815" y="5084"/>
                  </a:lnTo>
                  <a:lnTo>
                    <a:pt x="805" y="5051"/>
                  </a:lnTo>
                  <a:lnTo>
                    <a:pt x="801" y="5017"/>
                  </a:lnTo>
                  <a:lnTo>
                    <a:pt x="801" y="4983"/>
                  </a:lnTo>
                  <a:lnTo>
                    <a:pt x="805" y="4949"/>
                  </a:lnTo>
                  <a:lnTo>
                    <a:pt x="815" y="4916"/>
                  </a:lnTo>
                  <a:lnTo>
                    <a:pt x="828" y="4885"/>
                  </a:lnTo>
                  <a:lnTo>
                    <a:pt x="846" y="4856"/>
                  </a:lnTo>
                  <a:close/>
                  <a:moveTo>
                    <a:pt x="8490" y="2502"/>
                  </a:moveTo>
                  <a:lnTo>
                    <a:pt x="3125" y="2502"/>
                  </a:lnTo>
                  <a:lnTo>
                    <a:pt x="1356" y="5000"/>
                  </a:lnTo>
                  <a:lnTo>
                    <a:pt x="3125" y="7498"/>
                  </a:lnTo>
                  <a:lnTo>
                    <a:pt x="8490" y="7498"/>
                  </a:lnTo>
                  <a:lnTo>
                    <a:pt x="8500" y="7498"/>
                  </a:lnTo>
                  <a:lnTo>
                    <a:pt x="8507" y="7497"/>
                  </a:lnTo>
                  <a:lnTo>
                    <a:pt x="8515" y="7497"/>
                  </a:lnTo>
                  <a:lnTo>
                    <a:pt x="8523" y="7496"/>
                  </a:lnTo>
                  <a:lnTo>
                    <a:pt x="8530" y="7494"/>
                  </a:lnTo>
                  <a:lnTo>
                    <a:pt x="8538" y="7493"/>
                  </a:lnTo>
                  <a:lnTo>
                    <a:pt x="8545" y="7491"/>
                  </a:lnTo>
                  <a:lnTo>
                    <a:pt x="8553" y="7489"/>
                  </a:lnTo>
                  <a:lnTo>
                    <a:pt x="8560" y="7486"/>
                  </a:lnTo>
                  <a:lnTo>
                    <a:pt x="8567" y="7484"/>
                  </a:lnTo>
                  <a:lnTo>
                    <a:pt x="8574" y="7481"/>
                  </a:lnTo>
                  <a:lnTo>
                    <a:pt x="8581" y="7478"/>
                  </a:lnTo>
                  <a:lnTo>
                    <a:pt x="8588" y="7474"/>
                  </a:lnTo>
                  <a:lnTo>
                    <a:pt x="8596" y="7470"/>
                  </a:lnTo>
                  <a:lnTo>
                    <a:pt x="8603" y="7465"/>
                  </a:lnTo>
                  <a:lnTo>
                    <a:pt x="8610" y="7461"/>
                  </a:lnTo>
                  <a:lnTo>
                    <a:pt x="8616" y="7457"/>
                  </a:lnTo>
                  <a:lnTo>
                    <a:pt x="8622" y="7452"/>
                  </a:lnTo>
                  <a:lnTo>
                    <a:pt x="8628" y="7447"/>
                  </a:lnTo>
                  <a:lnTo>
                    <a:pt x="8633" y="7442"/>
                  </a:lnTo>
                  <a:lnTo>
                    <a:pt x="8639" y="7437"/>
                  </a:lnTo>
                  <a:lnTo>
                    <a:pt x="8645" y="7431"/>
                  </a:lnTo>
                  <a:lnTo>
                    <a:pt x="8650" y="7425"/>
                  </a:lnTo>
                  <a:lnTo>
                    <a:pt x="8655" y="7419"/>
                  </a:lnTo>
                  <a:lnTo>
                    <a:pt x="8660" y="7412"/>
                  </a:lnTo>
                  <a:lnTo>
                    <a:pt x="8665" y="7406"/>
                  </a:lnTo>
                  <a:lnTo>
                    <a:pt x="8670" y="7399"/>
                  </a:lnTo>
                  <a:lnTo>
                    <a:pt x="8673" y="7393"/>
                  </a:lnTo>
                  <a:lnTo>
                    <a:pt x="8676" y="7388"/>
                  </a:lnTo>
                  <a:lnTo>
                    <a:pt x="8679" y="7381"/>
                  </a:lnTo>
                  <a:lnTo>
                    <a:pt x="8683" y="7374"/>
                  </a:lnTo>
                  <a:lnTo>
                    <a:pt x="8686" y="7366"/>
                  </a:lnTo>
                  <a:lnTo>
                    <a:pt x="8688" y="7359"/>
                  </a:lnTo>
                  <a:lnTo>
                    <a:pt x="8691" y="7351"/>
                  </a:lnTo>
                  <a:lnTo>
                    <a:pt x="8693" y="7344"/>
                  </a:lnTo>
                  <a:lnTo>
                    <a:pt x="8695" y="7336"/>
                  </a:lnTo>
                  <a:lnTo>
                    <a:pt x="8696" y="7329"/>
                  </a:lnTo>
                  <a:lnTo>
                    <a:pt x="8698" y="7321"/>
                  </a:lnTo>
                  <a:lnTo>
                    <a:pt x="8699" y="7313"/>
                  </a:lnTo>
                  <a:lnTo>
                    <a:pt x="8699" y="7306"/>
                  </a:lnTo>
                  <a:lnTo>
                    <a:pt x="8700" y="7298"/>
                  </a:lnTo>
                  <a:lnTo>
                    <a:pt x="8700" y="7288"/>
                  </a:lnTo>
                  <a:lnTo>
                    <a:pt x="8700" y="2712"/>
                  </a:lnTo>
                  <a:lnTo>
                    <a:pt x="8700" y="2702"/>
                  </a:lnTo>
                  <a:lnTo>
                    <a:pt x="8699" y="2694"/>
                  </a:lnTo>
                  <a:lnTo>
                    <a:pt x="8699" y="2687"/>
                  </a:lnTo>
                  <a:lnTo>
                    <a:pt x="8698" y="2679"/>
                  </a:lnTo>
                  <a:lnTo>
                    <a:pt x="8696" y="2671"/>
                  </a:lnTo>
                  <a:lnTo>
                    <a:pt x="8695" y="2664"/>
                  </a:lnTo>
                  <a:lnTo>
                    <a:pt x="8693" y="2656"/>
                  </a:lnTo>
                  <a:lnTo>
                    <a:pt x="8691" y="2649"/>
                  </a:lnTo>
                  <a:lnTo>
                    <a:pt x="8688" y="2641"/>
                  </a:lnTo>
                  <a:lnTo>
                    <a:pt x="8686" y="2634"/>
                  </a:lnTo>
                  <a:lnTo>
                    <a:pt x="8683" y="2626"/>
                  </a:lnTo>
                  <a:lnTo>
                    <a:pt x="8679" y="2619"/>
                  </a:lnTo>
                  <a:lnTo>
                    <a:pt x="8676" y="2612"/>
                  </a:lnTo>
                  <a:lnTo>
                    <a:pt x="8673" y="2607"/>
                  </a:lnTo>
                  <a:lnTo>
                    <a:pt x="8670" y="2601"/>
                  </a:lnTo>
                  <a:lnTo>
                    <a:pt x="8665" y="2594"/>
                  </a:lnTo>
                  <a:lnTo>
                    <a:pt x="8660" y="2588"/>
                  </a:lnTo>
                  <a:lnTo>
                    <a:pt x="8655" y="2581"/>
                  </a:lnTo>
                  <a:lnTo>
                    <a:pt x="8650" y="2575"/>
                  </a:lnTo>
                  <a:lnTo>
                    <a:pt x="8645" y="2569"/>
                  </a:lnTo>
                  <a:lnTo>
                    <a:pt x="8639" y="2563"/>
                  </a:lnTo>
                  <a:lnTo>
                    <a:pt x="8633" y="2558"/>
                  </a:lnTo>
                  <a:lnTo>
                    <a:pt x="8628" y="2553"/>
                  </a:lnTo>
                  <a:lnTo>
                    <a:pt x="8622" y="2548"/>
                  </a:lnTo>
                  <a:lnTo>
                    <a:pt x="8616" y="2543"/>
                  </a:lnTo>
                  <a:lnTo>
                    <a:pt x="8610" y="2539"/>
                  </a:lnTo>
                  <a:lnTo>
                    <a:pt x="8603" y="2535"/>
                  </a:lnTo>
                  <a:lnTo>
                    <a:pt x="8596" y="2530"/>
                  </a:lnTo>
                  <a:lnTo>
                    <a:pt x="8588" y="2526"/>
                  </a:lnTo>
                  <a:lnTo>
                    <a:pt x="8581" y="2522"/>
                  </a:lnTo>
                  <a:lnTo>
                    <a:pt x="8574" y="2519"/>
                  </a:lnTo>
                  <a:lnTo>
                    <a:pt x="8567" y="2516"/>
                  </a:lnTo>
                  <a:lnTo>
                    <a:pt x="8560" y="2514"/>
                  </a:lnTo>
                  <a:lnTo>
                    <a:pt x="8553" y="2511"/>
                  </a:lnTo>
                  <a:lnTo>
                    <a:pt x="8545" y="2509"/>
                  </a:lnTo>
                  <a:lnTo>
                    <a:pt x="8538" y="2507"/>
                  </a:lnTo>
                  <a:lnTo>
                    <a:pt x="8530" y="2506"/>
                  </a:lnTo>
                  <a:lnTo>
                    <a:pt x="8523" y="2504"/>
                  </a:lnTo>
                  <a:lnTo>
                    <a:pt x="8515" y="2503"/>
                  </a:lnTo>
                  <a:lnTo>
                    <a:pt x="8507" y="2503"/>
                  </a:lnTo>
                  <a:lnTo>
                    <a:pt x="8500" y="2502"/>
                  </a:lnTo>
                  <a:lnTo>
                    <a:pt x="8490" y="2502"/>
                  </a:lnTo>
                  <a:close/>
                  <a:moveTo>
                    <a:pt x="4921" y="4058"/>
                  </a:moveTo>
                  <a:lnTo>
                    <a:pt x="4921" y="4081"/>
                  </a:lnTo>
                  <a:lnTo>
                    <a:pt x="4921" y="4087"/>
                  </a:lnTo>
                  <a:lnTo>
                    <a:pt x="4921" y="4111"/>
                  </a:lnTo>
                  <a:lnTo>
                    <a:pt x="4920" y="4116"/>
                  </a:lnTo>
                  <a:lnTo>
                    <a:pt x="4919" y="4140"/>
                  </a:lnTo>
                  <a:lnTo>
                    <a:pt x="4919" y="4145"/>
                  </a:lnTo>
                  <a:lnTo>
                    <a:pt x="4916" y="4169"/>
                  </a:lnTo>
                  <a:lnTo>
                    <a:pt x="4916" y="4174"/>
                  </a:lnTo>
                  <a:lnTo>
                    <a:pt x="4913" y="4198"/>
                  </a:lnTo>
                  <a:lnTo>
                    <a:pt x="4912" y="4203"/>
                  </a:lnTo>
                  <a:lnTo>
                    <a:pt x="4908" y="4226"/>
                  </a:lnTo>
                  <a:lnTo>
                    <a:pt x="4907" y="4232"/>
                  </a:lnTo>
                  <a:lnTo>
                    <a:pt x="4902" y="4255"/>
                  </a:lnTo>
                  <a:lnTo>
                    <a:pt x="4901" y="4260"/>
                  </a:lnTo>
                  <a:lnTo>
                    <a:pt x="4895" y="4283"/>
                  </a:lnTo>
                  <a:lnTo>
                    <a:pt x="4894" y="4289"/>
                  </a:lnTo>
                  <a:lnTo>
                    <a:pt x="4887" y="4311"/>
                  </a:lnTo>
                  <a:lnTo>
                    <a:pt x="4886" y="4316"/>
                  </a:lnTo>
                  <a:lnTo>
                    <a:pt x="4878" y="4339"/>
                  </a:lnTo>
                  <a:lnTo>
                    <a:pt x="4877" y="4344"/>
                  </a:lnTo>
                  <a:lnTo>
                    <a:pt x="4868" y="4366"/>
                  </a:lnTo>
                  <a:lnTo>
                    <a:pt x="4866" y="4371"/>
                  </a:lnTo>
                  <a:lnTo>
                    <a:pt x="4857" y="4393"/>
                  </a:lnTo>
                  <a:lnTo>
                    <a:pt x="4855" y="4398"/>
                  </a:lnTo>
                  <a:lnTo>
                    <a:pt x="4845" y="4419"/>
                  </a:lnTo>
                  <a:lnTo>
                    <a:pt x="4843" y="4424"/>
                  </a:lnTo>
                  <a:lnTo>
                    <a:pt x="4832" y="4446"/>
                  </a:lnTo>
                  <a:lnTo>
                    <a:pt x="4830" y="4450"/>
                  </a:lnTo>
                  <a:lnTo>
                    <a:pt x="4819" y="4471"/>
                  </a:lnTo>
                  <a:lnTo>
                    <a:pt x="4815" y="4477"/>
                  </a:lnTo>
                  <a:lnTo>
                    <a:pt x="4803" y="4497"/>
                  </a:lnTo>
                  <a:lnTo>
                    <a:pt x="4800" y="4502"/>
                  </a:lnTo>
                  <a:lnTo>
                    <a:pt x="4787" y="4522"/>
                  </a:lnTo>
                  <a:lnTo>
                    <a:pt x="4784" y="4526"/>
                  </a:lnTo>
                  <a:lnTo>
                    <a:pt x="4770" y="4545"/>
                  </a:lnTo>
                  <a:lnTo>
                    <a:pt x="4767" y="4550"/>
                  </a:lnTo>
                  <a:lnTo>
                    <a:pt x="4752" y="4569"/>
                  </a:lnTo>
                  <a:lnTo>
                    <a:pt x="4749" y="4573"/>
                  </a:lnTo>
                  <a:lnTo>
                    <a:pt x="4734" y="4591"/>
                  </a:lnTo>
                  <a:lnTo>
                    <a:pt x="4730" y="4595"/>
                  </a:lnTo>
                  <a:lnTo>
                    <a:pt x="4714" y="4613"/>
                  </a:lnTo>
                  <a:lnTo>
                    <a:pt x="4711" y="4617"/>
                  </a:lnTo>
                  <a:lnTo>
                    <a:pt x="4694" y="4634"/>
                  </a:lnTo>
                  <a:lnTo>
                    <a:pt x="4690" y="4638"/>
                  </a:lnTo>
                  <a:lnTo>
                    <a:pt x="4673" y="4654"/>
                  </a:lnTo>
                  <a:lnTo>
                    <a:pt x="4669" y="4658"/>
                  </a:lnTo>
                  <a:lnTo>
                    <a:pt x="4652" y="4673"/>
                  </a:lnTo>
                  <a:lnTo>
                    <a:pt x="4648" y="4677"/>
                  </a:lnTo>
                  <a:lnTo>
                    <a:pt x="4629" y="4692"/>
                  </a:lnTo>
                  <a:lnTo>
                    <a:pt x="4625" y="4695"/>
                  </a:lnTo>
                  <a:lnTo>
                    <a:pt x="4606" y="4710"/>
                  </a:lnTo>
                  <a:lnTo>
                    <a:pt x="4602" y="4713"/>
                  </a:lnTo>
                  <a:lnTo>
                    <a:pt x="4583" y="4727"/>
                  </a:lnTo>
                  <a:lnTo>
                    <a:pt x="4578" y="4730"/>
                  </a:lnTo>
                  <a:lnTo>
                    <a:pt x="4558" y="4743"/>
                  </a:lnTo>
                  <a:lnTo>
                    <a:pt x="4553" y="4746"/>
                  </a:lnTo>
                  <a:lnTo>
                    <a:pt x="4533" y="4758"/>
                  </a:lnTo>
                  <a:lnTo>
                    <a:pt x="4529" y="4760"/>
                  </a:lnTo>
                  <a:lnTo>
                    <a:pt x="4508" y="4772"/>
                  </a:lnTo>
                  <a:lnTo>
                    <a:pt x="4503" y="4774"/>
                  </a:lnTo>
                  <a:lnTo>
                    <a:pt x="4482" y="4785"/>
                  </a:lnTo>
                  <a:lnTo>
                    <a:pt x="4477" y="4787"/>
                  </a:lnTo>
                  <a:lnTo>
                    <a:pt x="4456" y="4797"/>
                  </a:lnTo>
                  <a:lnTo>
                    <a:pt x="4451" y="4800"/>
                  </a:lnTo>
                  <a:lnTo>
                    <a:pt x="4429" y="4809"/>
                  </a:lnTo>
                  <a:lnTo>
                    <a:pt x="4424" y="4811"/>
                  </a:lnTo>
                  <a:lnTo>
                    <a:pt x="4402" y="4819"/>
                  </a:lnTo>
                  <a:lnTo>
                    <a:pt x="4396" y="4821"/>
                  </a:lnTo>
                  <a:lnTo>
                    <a:pt x="4374" y="4828"/>
                  </a:lnTo>
                  <a:lnTo>
                    <a:pt x="4368" y="4830"/>
                  </a:lnTo>
                  <a:lnTo>
                    <a:pt x="4346" y="4837"/>
                  </a:lnTo>
                  <a:lnTo>
                    <a:pt x="4340" y="4838"/>
                  </a:lnTo>
                  <a:lnTo>
                    <a:pt x="4318" y="4844"/>
                  </a:lnTo>
                  <a:lnTo>
                    <a:pt x="4312" y="4845"/>
                  </a:lnTo>
                  <a:lnTo>
                    <a:pt x="4289" y="4850"/>
                  </a:lnTo>
                  <a:lnTo>
                    <a:pt x="4284" y="4851"/>
                  </a:lnTo>
                  <a:lnTo>
                    <a:pt x="4260" y="4855"/>
                  </a:lnTo>
                  <a:lnTo>
                    <a:pt x="4255" y="4856"/>
                  </a:lnTo>
                  <a:lnTo>
                    <a:pt x="4231" y="4859"/>
                  </a:lnTo>
                  <a:lnTo>
                    <a:pt x="4226" y="4859"/>
                  </a:lnTo>
                  <a:lnTo>
                    <a:pt x="4202" y="4862"/>
                  </a:lnTo>
                  <a:lnTo>
                    <a:pt x="4197" y="4862"/>
                  </a:lnTo>
                  <a:lnTo>
                    <a:pt x="4173" y="4863"/>
                  </a:lnTo>
                  <a:lnTo>
                    <a:pt x="4168" y="4864"/>
                  </a:lnTo>
                  <a:lnTo>
                    <a:pt x="4144" y="4864"/>
                  </a:lnTo>
                  <a:lnTo>
                    <a:pt x="4138" y="4864"/>
                  </a:lnTo>
                  <a:lnTo>
                    <a:pt x="4115" y="4864"/>
                  </a:lnTo>
                  <a:lnTo>
                    <a:pt x="4109" y="4863"/>
                  </a:lnTo>
                  <a:lnTo>
                    <a:pt x="4085" y="4862"/>
                  </a:lnTo>
                  <a:lnTo>
                    <a:pt x="4080" y="4862"/>
                  </a:lnTo>
                  <a:lnTo>
                    <a:pt x="4056" y="4859"/>
                  </a:lnTo>
                  <a:lnTo>
                    <a:pt x="4051" y="4859"/>
                  </a:lnTo>
                  <a:lnTo>
                    <a:pt x="4028" y="4856"/>
                  </a:lnTo>
                  <a:lnTo>
                    <a:pt x="4022" y="4855"/>
                  </a:lnTo>
                  <a:lnTo>
                    <a:pt x="3999" y="4851"/>
                  </a:lnTo>
                  <a:lnTo>
                    <a:pt x="3993" y="4850"/>
                  </a:lnTo>
                  <a:lnTo>
                    <a:pt x="3970" y="4845"/>
                  </a:lnTo>
                  <a:lnTo>
                    <a:pt x="3965" y="4844"/>
                  </a:lnTo>
                  <a:lnTo>
                    <a:pt x="3942" y="4838"/>
                  </a:lnTo>
                  <a:lnTo>
                    <a:pt x="3937" y="4837"/>
                  </a:lnTo>
                  <a:lnTo>
                    <a:pt x="3914" y="4830"/>
                  </a:lnTo>
                  <a:lnTo>
                    <a:pt x="3909" y="4828"/>
                  </a:lnTo>
                  <a:lnTo>
                    <a:pt x="3886" y="4821"/>
                  </a:lnTo>
                  <a:lnTo>
                    <a:pt x="3881" y="4819"/>
                  </a:lnTo>
                  <a:lnTo>
                    <a:pt x="3859" y="4811"/>
                  </a:lnTo>
                  <a:lnTo>
                    <a:pt x="3854" y="4809"/>
                  </a:lnTo>
                  <a:lnTo>
                    <a:pt x="3832" y="4800"/>
                  </a:lnTo>
                  <a:lnTo>
                    <a:pt x="3827" y="4797"/>
                  </a:lnTo>
                  <a:lnTo>
                    <a:pt x="3805" y="4788"/>
                  </a:lnTo>
                  <a:lnTo>
                    <a:pt x="3800" y="4785"/>
                  </a:lnTo>
                  <a:lnTo>
                    <a:pt x="3779" y="4774"/>
                  </a:lnTo>
                  <a:lnTo>
                    <a:pt x="3774" y="4772"/>
                  </a:lnTo>
                  <a:lnTo>
                    <a:pt x="3753" y="4760"/>
                  </a:lnTo>
                  <a:lnTo>
                    <a:pt x="3748" y="4757"/>
                  </a:lnTo>
                  <a:lnTo>
                    <a:pt x="3728" y="4745"/>
                  </a:lnTo>
                  <a:lnTo>
                    <a:pt x="3724" y="4742"/>
                  </a:lnTo>
                  <a:lnTo>
                    <a:pt x="3704" y="4729"/>
                  </a:lnTo>
                  <a:lnTo>
                    <a:pt x="3699" y="4726"/>
                  </a:lnTo>
                  <a:lnTo>
                    <a:pt x="3680" y="4713"/>
                  </a:lnTo>
                  <a:lnTo>
                    <a:pt x="3676" y="4709"/>
                  </a:lnTo>
                  <a:lnTo>
                    <a:pt x="3657" y="4695"/>
                  </a:lnTo>
                  <a:lnTo>
                    <a:pt x="3653" y="4692"/>
                  </a:lnTo>
                  <a:lnTo>
                    <a:pt x="3635" y="4677"/>
                  </a:lnTo>
                  <a:lnTo>
                    <a:pt x="3631" y="4673"/>
                  </a:lnTo>
                  <a:lnTo>
                    <a:pt x="3613" y="4658"/>
                  </a:lnTo>
                  <a:lnTo>
                    <a:pt x="3609" y="4654"/>
                  </a:lnTo>
                  <a:lnTo>
                    <a:pt x="3592" y="4638"/>
                  </a:lnTo>
                  <a:lnTo>
                    <a:pt x="3588" y="4634"/>
                  </a:lnTo>
                  <a:lnTo>
                    <a:pt x="3572" y="4617"/>
                  </a:lnTo>
                  <a:lnTo>
                    <a:pt x="3568" y="4613"/>
                  </a:lnTo>
                  <a:lnTo>
                    <a:pt x="3552" y="4595"/>
                  </a:lnTo>
                  <a:lnTo>
                    <a:pt x="3549" y="4591"/>
                  </a:lnTo>
                  <a:lnTo>
                    <a:pt x="3534" y="4573"/>
                  </a:lnTo>
                  <a:lnTo>
                    <a:pt x="3530" y="4568"/>
                  </a:lnTo>
                  <a:lnTo>
                    <a:pt x="3516" y="4550"/>
                  </a:lnTo>
                  <a:lnTo>
                    <a:pt x="3512" y="4545"/>
                  </a:lnTo>
                  <a:lnTo>
                    <a:pt x="3499" y="4526"/>
                  </a:lnTo>
                  <a:lnTo>
                    <a:pt x="3495" y="4521"/>
                  </a:lnTo>
                  <a:lnTo>
                    <a:pt x="3483" y="4501"/>
                  </a:lnTo>
                  <a:lnTo>
                    <a:pt x="3479" y="4496"/>
                  </a:lnTo>
                  <a:lnTo>
                    <a:pt x="3467" y="4476"/>
                  </a:lnTo>
                  <a:lnTo>
                    <a:pt x="3464" y="4471"/>
                  </a:lnTo>
                  <a:lnTo>
                    <a:pt x="3453" y="4450"/>
                  </a:lnTo>
                  <a:lnTo>
                    <a:pt x="3451" y="4446"/>
                  </a:lnTo>
                  <a:lnTo>
                    <a:pt x="3440" y="4424"/>
                  </a:lnTo>
                  <a:lnTo>
                    <a:pt x="3438" y="4419"/>
                  </a:lnTo>
                  <a:lnTo>
                    <a:pt x="3428" y="4398"/>
                  </a:lnTo>
                  <a:lnTo>
                    <a:pt x="3426" y="4393"/>
                  </a:lnTo>
                  <a:lnTo>
                    <a:pt x="3417" y="4371"/>
                  </a:lnTo>
                  <a:lnTo>
                    <a:pt x="3415" y="4366"/>
                  </a:lnTo>
                  <a:lnTo>
                    <a:pt x="3406" y="4344"/>
                  </a:lnTo>
                  <a:lnTo>
                    <a:pt x="3405" y="4339"/>
                  </a:lnTo>
                  <a:lnTo>
                    <a:pt x="3397" y="4316"/>
                  </a:lnTo>
                  <a:lnTo>
                    <a:pt x="3396" y="4311"/>
                  </a:lnTo>
                  <a:lnTo>
                    <a:pt x="3389" y="4289"/>
                  </a:lnTo>
                  <a:lnTo>
                    <a:pt x="3388" y="4283"/>
                  </a:lnTo>
                  <a:lnTo>
                    <a:pt x="3382" y="4260"/>
                  </a:lnTo>
                  <a:lnTo>
                    <a:pt x="3381" y="4255"/>
                  </a:lnTo>
                  <a:lnTo>
                    <a:pt x="3376" y="4232"/>
                  </a:lnTo>
                  <a:lnTo>
                    <a:pt x="3375" y="4226"/>
                  </a:lnTo>
                  <a:lnTo>
                    <a:pt x="3371" y="4203"/>
                  </a:lnTo>
                  <a:lnTo>
                    <a:pt x="3370" y="4198"/>
                  </a:lnTo>
                  <a:lnTo>
                    <a:pt x="3367" y="4174"/>
                  </a:lnTo>
                  <a:lnTo>
                    <a:pt x="3367" y="4169"/>
                  </a:lnTo>
                  <a:lnTo>
                    <a:pt x="3364" y="4145"/>
                  </a:lnTo>
                  <a:lnTo>
                    <a:pt x="3364" y="4140"/>
                  </a:lnTo>
                  <a:lnTo>
                    <a:pt x="3363" y="4116"/>
                  </a:lnTo>
                  <a:lnTo>
                    <a:pt x="3362" y="4111"/>
                  </a:lnTo>
                  <a:lnTo>
                    <a:pt x="3362" y="4087"/>
                  </a:lnTo>
                  <a:lnTo>
                    <a:pt x="3362" y="4081"/>
                  </a:lnTo>
                  <a:lnTo>
                    <a:pt x="3362" y="4058"/>
                  </a:lnTo>
                  <a:lnTo>
                    <a:pt x="3363" y="4052"/>
                  </a:lnTo>
                  <a:lnTo>
                    <a:pt x="3364" y="4029"/>
                  </a:lnTo>
                  <a:lnTo>
                    <a:pt x="3364" y="4023"/>
                  </a:lnTo>
                  <a:lnTo>
                    <a:pt x="3367" y="4000"/>
                  </a:lnTo>
                  <a:lnTo>
                    <a:pt x="3367" y="3994"/>
                  </a:lnTo>
                  <a:lnTo>
                    <a:pt x="3370" y="3971"/>
                  </a:lnTo>
                  <a:lnTo>
                    <a:pt x="3371" y="3965"/>
                  </a:lnTo>
                  <a:lnTo>
                    <a:pt x="3375" y="3942"/>
                  </a:lnTo>
                  <a:lnTo>
                    <a:pt x="3376" y="3937"/>
                  </a:lnTo>
                  <a:lnTo>
                    <a:pt x="3381" y="3914"/>
                  </a:lnTo>
                  <a:lnTo>
                    <a:pt x="3382" y="3908"/>
                  </a:lnTo>
                  <a:lnTo>
                    <a:pt x="3388" y="3885"/>
                  </a:lnTo>
                  <a:lnTo>
                    <a:pt x="3389" y="3880"/>
                  </a:lnTo>
                  <a:lnTo>
                    <a:pt x="3396" y="3857"/>
                  </a:lnTo>
                  <a:lnTo>
                    <a:pt x="3397" y="3852"/>
                  </a:lnTo>
                  <a:lnTo>
                    <a:pt x="3405" y="3830"/>
                  </a:lnTo>
                  <a:lnTo>
                    <a:pt x="3406" y="3824"/>
                  </a:lnTo>
                  <a:lnTo>
                    <a:pt x="3415" y="3802"/>
                  </a:lnTo>
                  <a:lnTo>
                    <a:pt x="3417" y="3797"/>
                  </a:lnTo>
                  <a:lnTo>
                    <a:pt x="3426" y="3775"/>
                  </a:lnTo>
                  <a:lnTo>
                    <a:pt x="3428" y="3770"/>
                  </a:lnTo>
                  <a:lnTo>
                    <a:pt x="3437" y="3749"/>
                  </a:lnTo>
                  <a:lnTo>
                    <a:pt x="3440" y="3744"/>
                  </a:lnTo>
                  <a:lnTo>
                    <a:pt x="3450" y="3723"/>
                  </a:lnTo>
                  <a:lnTo>
                    <a:pt x="3453" y="3718"/>
                  </a:lnTo>
                  <a:lnTo>
                    <a:pt x="3464" y="3697"/>
                  </a:lnTo>
                  <a:lnTo>
                    <a:pt x="3467" y="3692"/>
                  </a:lnTo>
                  <a:lnTo>
                    <a:pt x="3479" y="3672"/>
                  </a:lnTo>
                  <a:lnTo>
                    <a:pt x="3483" y="3667"/>
                  </a:lnTo>
                  <a:lnTo>
                    <a:pt x="3495" y="3647"/>
                  </a:lnTo>
                  <a:lnTo>
                    <a:pt x="3499" y="3642"/>
                  </a:lnTo>
                  <a:lnTo>
                    <a:pt x="3512" y="3623"/>
                  </a:lnTo>
                  <a:lnTo>
                    <a:pt x="3516" y="3618"/>
                  </a:lnTo>
                  <a:lnTo>
                    <a:pt x="3530" y="3600"/>
                  </a:lnTo>
                  <a:lnTo>
                    <a:pt x="3534" y="3595"/>
                  </a:lnTo>
                  <a:lnTo>
                    <a:pt x="3549" y="3577"/>
                  </a:lnTo>
                  <a:lnTo>
                    <a:pt x="3552" y="3573"/>
                  </a:lnTo>
                  <a:lnTo>
                    <a:pt x="3568" y="3555"/>
                  </a:lnTo>
                  <a:lnTo>
                    <a:pt x="3572" y="3551"/>
                  </a:lnTo>
                  <a:lnTo>
                    <a:pt x="3588" y="3534"/>
                  </a:lnTo>
                  <a:lnTo>
                    <a:pt x="3592" y="3530"/>
                  </a:lnTo>
                  <a:lnTo>
                    <a:pt x="3609" y="3514"/>
                  </a:lnTo>
                  <a:lnTo>
                    <a:pt x="3613" y="3510"/>
                  </a:lnTo>
                  <a:lnTo>
                    <a:pt x="3631" y="3495"/>
                  </a:lnTo>
                  <a:lnTo>
                    <a:pt x="3635" y="3491"/>
                  </a:lnTo>
                  <a:lnTo>
                    <a:pt x="3653" y="3476"/>
                  </a:lnTo>
                  <a:lnTo>
                    <a:pt x="3657" y="3473"/>
                  </a:lnTo>
                  <a:lnTo>
                    <a:pt x="3676" y="3459"/>
                  </a:lnTo>
                  <a:lnTo>
                    <a:pt x="3680" y="3455"/>
                  </a:lnTo>
                  <a:lnTo>
                    <a:pt x="3699" y="3442"/>
                  </a:lnTo>
                  <a:lnTo>
                    <a:pt x="3704" y="3439"/>
                  </a:lnTo>
                  <a:lnTo>
                    <a:pt x="3724" y="3426"/>
                  </a:lnTo>
                  <a:lnTo>
                    <a:pt x="3728" y="3423"/>
                  </a:lnTo>
                  <a:lnTo>
                    <a:pt x="3748" y="3411"/>
                  </a:lnTo>
                  <a:lnTo>
                    <a:pt x="3753" y="3408"/>
                  </a:lnTo>
                  <a:lnTo>
                    <a:pt x="3774" y="3396"/>
                  </a:lnTo>
                  <a:lnTo>
                    <a:pt x="3779" y="3394"/>
                  </a:lnTo>
                  <a:lnTo>
                    <a:pt x="3800" y="3383"/>
                  </a:lnTo>
                  <a:lnTo>
                    <a:pt x="3805" y="3380"/>
                  </a:lnTo>
                  <a:lnTo>
                    <a:pt x="3827" y="3371"/>
                  </a:lnTo>
                  <a:lnTo>
                    <a:pt x="3832" y="3368"/>
                  </a:lnTo>
                  <a:lnTo>
                    <a:pt x="3854" y="3359"/>
                  </a:lnTo>
                  <a:lnTo>
                    <a:pt x="3859" y="3357"/>
                  </a:lnTo>
                  <a:lnTo>
                    <a:pt x="3881" y="3349"/>
                  </a:lnTo>
                  <a:lnTo>
                    <a:pt x="3886" y="3347"/>
                  </a:lnTo>
                  <a:lnTo>
                    <a:pt x="3909" y="3340"/>
                  </a:lnTo>
                  <a:lnTo>
                    <a:pt x="3914" y="3338"/>
                  </a:lnTo>
                  <a:lnTo>
                    <a:pt x="3937" y="3331"/>
                  </a:lnTo>
                  <a:lnTo>
                    <a:pt x="3942" y="3330"/>
                  </a:lnTo>
                  <a:lnTo>
                    <a:pt x="3965" y="3324"/>
                  </a:lnTo>
                  <a:lnTo>
                    <a:pt x="3970" y="3323"/>
                  </a:lnTo>
                  <a:lnTo>
                    <a:pt x="3993" y="3318"/>
                  </a:lnTo>
                  <a:lnTo>
                    <a:pt x="3999" y="3317"/>
                  </a:lnTo>
                  <a:lnTo>
                    <a:pt x="4022" y="3313"/>
                  </a:lnTo>
                  <a:lnTo>
                    <a:pt x="4028" y="3312"/>
                  </a:lnTo>
                  <a:lnTo>
                    <a:pt x="4051" y="3309"/>
                  </a:lnTo>
                  <a:lnTo>
                    <a:pt x="4056" y="3309"/>
                  </a:lnTo>
                  <a:lnTo>
                    <a:pt x="4080" y="3306"/>
                  </a:lnTo>
                  <a:lnTo>
                    <a:pt x="4085" y="3306"/>
                  </a:lnTo>
                  <a:lnTo>
                    <a:pt x="4109" y="3305"/>
                  </a:lnTo>
                  <a:lnTo>
                    <a:pt x="4115" y="3304"/>
                  </a:lnTo>
                  <a:lnTo>
                    <a:pt x="4138" y="3304"/>
                  </a:lnTo>
                  <a:lnTo>
                    <a:pt x="4144" y="3304"/>
                  </a:lnTo>
                  <a:lnTo>
                    <a:pt x="4168" y="3304"/>
                  </a:lnTo>
                  <a:lnTo>
                    <a:pt x="4173" y="3305"/>
                  </a:lnTo>
                  <a:lnTo>
                    <a:pt x="4197" y="3306"/>
                  </a:lnTo>
                  <a:lnTo>
                    <a:pt x="4202" y="3306"/>
                  </a:lnTo>
                  <a:lnTo>
                    <a:pt x="4226" y="3309"/>
                  </a:lnTo>
                  <a:lnTo>
                    <a:pt x="4231" y="3309"/>
                  </a:lnTo>
                  <a:lnTo>
                    <a:pt x="4255" y="3312"/>
                  </a:lnTo>
                  <a:lnTo>
                    <a:pt x="4260" y="3313"/>
                  </a:lnTo>
                  <a:lnTo>
                    <a:pt x="4284" y="3317"/>
                  </a:lnTo>
                  <a:lnTo>
                    <a:pt x="4289" y="3318"/>
                  </a:lnTo>
                  <a:lnTo>
                    <a:pt x="4312" y="3323"/>
                  </a:lnTo>
                  <a:lnTo>
                    <a:pt x="4318" y="3324"/>
                  </a:lnTo>
                  <a:lnTo>
                    <a:pt x="4340" y="3330"/>
                  </a:lnTo>
                  <a:lnTo>
                    <a:pt x="4346" y="3331"/>
                  </a:lnTo>
                  <a:lnTo>
                    <a:pt x="4368" y="3338"/>
                  </a:lnTo>
                  <a:lnTo>
                    <a:pt x="4374" y="3340"/>
                  </a:lnTo>
                  <a:lnTo>
                    <a:pt x="4396" y="3347"/>
                  </a:lnTo>
                  <a:lnTo>
                    <a:pt x="4402" y="3349"/>
                  </a:lnTo>
                  <a:lnTo>
                    <a:pt x="4424" y="3357"/>
                  </a:lnTo>
                  <a:lnTo>
                    <a:pt x="4429" y="3359"/>
                  </a:lnTo>
                  <a:lnTo>
                    <a:pt x="4451" y="3368"/>
                  </a:lnTo>
                  <a:lnTo>
                    <a:pt x="4456" y="3371"/>
                  </a:lnTo>
                  <a:lnTo>
                    <a:pt x="4477" y="3381"/>
                  </a:lnTo>
                  <a:lnTo>
                    <a:pt x="4482" y="3383"/>
                  </a:lnTo>
                  <a:lnTo>
                    <a:pt x="4503" y="3394"/>
                  </a:lnTo>
                  <a:lnTo>
                    <a:pt x="4508" y="3396"/>
                  </a:lnTo>
                  <a:lnTo>
                    <a:pt x="4529" y="3408"/>
                  </a:lnTo>
                  <a:lnTo>
                    <a:pt x="4533" y="3410"/>
                  </a:lnTo>
                  <a:lnTo>
                    <a:pt x="4553" y="3422"/>
                  </a:lnTo>
                  <a:lnTo>
                    <a:pt x="4558" y="3425"/>
                  </a:lnTo>
                  <a:lnTo>
                    <a:pt x="4578" y="3438"/>
                  </a:lnTo>
                  <a:lnTo>
                    <a:pt x="4583" y="3441"/>
                  </a:lnTo>
                  <a:lnTo>
                    <a:pt x="4602" y="3455"/>
                  </a:lnTo>
                  <a:lnTo>
                    <a:pt x="4606" y="3458"/>
                  </a:lnTo>
                  <a:lnTo>
                    <a:pt x="4625" y="3473"/>
                  </a:lnTo>
                  <a:lnTo>
                    <a:pt x="4629" y="3476"/>
                  </a:lnTo>
                  <a:lnTo>
                    <a:pt x="4648" y="3491"/>
                  </a:lnTo>
                  <a:lnTo>
                    <a:pt x="4652" y="3495"/>
                  </a:lnTo>
                  <a:lnTo>
                    <a:pt x="4669" y="3510"/>
                  </a:lnTo>
                  <a:lnTo>
                    <a:pt x="4673" y="3514"/>
                  </a:lnTo>
                  <a:lnTo>
                    <a:pt x="4690" y="3530"/>
                  </a:lnTo>
                  <a:lnTo>
                    <a:pt x="4694" y="3534"/>
                  </a:lnTo>
                  <a:lnTo>
                    <a:pt x="4711" y="3551"/>
                  </a:lnTo>
                  <a:lnTo>
                    <a:pt x="4714" y="3555"/>
                  </a:lnTo>
                  <a:lnTo>
                    <a:pt x="4730" y="3573"/>
                  </a:lnTo>
                  <a:lnTo>
                    <a:pt x="4734" y="3577"/>
                  </a:lnTo>
                  <a:lnTo>
                    <a:pt x="4749" y="3595"/>
                  </a:lnTo>
                  <a:lnTo>
                    <a:pt x="4752" y="3599"/>
                  </a:lnTo>
                  <a:lnTo>
                    <a:pt x="4767" y="3618"/>
                  </a:lnTo>
                  <a:lnTo>
                    <a:pt x="4770" y="3623"/>
                  </a:lnTo>
                  <a:lnTo>
                    <a:pt x="4784" y="3642"/>
                  </a:lnTo>
                  <a:lnTo>
                    <a:pt x="4787" y="3646"/>
                  </a:lnTo>
                  <a:lnTo>
                    <a:pt x="4800" y="3666"/>
                  </a:lnTo>
                  <a:lnTo>
                    <a:pt x="4803" y="3671"/>
                  </a:lnTo>
                  <a:lnTo>
                    <a:pt x="4815" y="3691"/>
                  </a:lnTo>
                  <a:lnTo>
                    <a:pt x="4819" y="3697"/>
                  </a:lnTo>
                  <a:lnTo>
                    <a:pt x="4830" y="3718"/>
                  </a:lnTo>
                  <a:lnTo>
                    <a:pt x="4833" y="3723"/>
                  </a:lnTo>
                  <a:lnTo>
                    <a:pt x="4843" y="3744"/>
                  </a:lnTo>
                  <a:lnTo>
                    <a:pt x="4846" y="3749"/>
                  </a:lnTo>
                  <a:lnTo>
                    <a:pt x="4855" y="3770"/>
                  </a:lnTo>
                  <a:lnTo>
                    <a:pt x="4857" y="3775"/>
                  </a:lnTo>
                  <a:lnTo>
                    <a:pt x="4866" y="3797"/>
                  </a:lnTo>
                  <a:lnTo>
                    <a:pt x="4868" y="3802"/>
                  </a:lnTo>
                  <a:lnTo>
                    <a:pt x="4877" y="3824"/>
                  </a:lnTo>
                  <a:lnTo>
                    <a:pt x="4878" y="3830"/>
                  </a:lnTo>
                  <a:lnTo>
                    <a:pt x="4886" y="3852"/>
                  </a:lnTo>
                  <a:lnTo>
                    <a:pt x="4887" y="3857"/>
                  </a:lnTo>
                  <a:lnTo>
                    <a:pt x="4894" y="3880"/>
                  </a:lnTo>
                  <a:lnTo>
                    <a:pt x="4895" y="3885"/>
                  </a:lnTo>
                  <a:lnTo>
                    <a:pt x="4901" y="3908"/>
                  </a:lnTo>
                  <a:lnTo>
                    <a:pt x="4902" y="3914"/>
                  </a:lnTo>
                  <a:lnTo>
                    <a:pt x="4907" y="3937"/>
                  </a:lnTo>
                  <a:lnTo>
                    <a:pt x="4908" y="3942"/>
                  </a:lnTo>
                  <a:lnTo>
                    <a:pt x="4912" y="3965"/>
                  </a:lnTo>
                  <a:lnTo>
                    <a:pt x="4913" y="3971"/>
                  </a:lnTo>
                  <a:lnTo>
                    <a:pt x="4916" y="3994"/>
                  </a:lnTo>
                  <a:lnTo>
                    <a:pt x="4916" y="4000"/>
                  </a:lnTo>
                  <a:lnTo>
                    <a:pt x="4919" y="4023"/>
                  </a:lnTo>
                  <a:lnTo>
                    <a:pt x="4919" y="4029"/>
                  </a:lnTo>
                  <a:lnTo>
                    <a:pt x="4920" y="4052"/>
                  </a:lnTo>
                  <a:lnTo>
                    <a:pt x="4921" y="4058"/>
                  </a:lnTo>
                  <a:close/>
                  <a:moveTo>
                    <a:pt x="4621" y="4102"/>
                  </a:moveTo>
                  <a:lnTo>
                    <a:pt x="4621" y="4084"/>
                  </a:lnTo>
                  <a:lnTo>
                    <a:pt x="4621" y="4066"/>
                  </a:lnTo>
                  <a:lnTo>
                    <a:pt x="4620" y="4048"/>
                  </a:lnTo>
                  <a:lnTo>
                    <a:pt x="4618" y="4030"/>
                  </a:lnTo>
                  <a:lnTo>
                    <a:pt x="4616" y="4013"/>
                  </a:lnTo>
                  <a:lnTo>
                    <a:pt x="4613" y="3995"/>
                  </a:lnTo>
                  <a:lnTo>
                    <a:pt x="4609" y="3977"/>
                  </a:lnTo>
                  <a:lnTo>
                    <a:pt x="4605" y="3960"/>
                  </a:lnTo>
                  <a:lnTo>
                    <a:pt x="4600" y="3943"/>
                  </a:lnTo>
                  <a:lnTo>
                    <a:pt x="4594" y="3926"/>
                  </a:lnTo>
                  <a:lnTo>
                    <a:pt x="4588" y="3909"/>
                  </a:lnTo>
                  <a:lnTo>
                    <a:pt x="4581" y="3892"/>
                  </a:lnTo>
                  <a:lnTo>
                    <a:pt x="4574" y="3876"/>
                  </a:lnTo>
                  <a:lnTo>
                    <a:pt x="4566" y="3859"/>
                  </a:lnTo>
                  <a:lnTo>
                    <a:pt x="4557" y="3844"/>
                  </a:lnTo>
                  <a:lnTo>
                    <a:pt x="4548" y="3829"/>
                  </a:lnTo>
                  <a:lnTo>
                    <a:pt x="4538" y="3814"/>
                  </a:lnTo>
                  <a:lnTo>
                    <a:pt x="4527" y="3799"/>
                  </a:lnTo>
                  <a:lnTo>
                    <a:pt x="4516" y="3785"/>
                  </a:lnTo>
                  <a:lnTo>
                    <a:pt x="4505" y="3771"/>
                  </a:lnTo>
                  <a:lnTo>
                    <a:pt x="4493" y="3758"/>
                  </a:lnTo>
                  <a:lnTo>
                    <a:pt x="4481" y="3745"/>
                  </a:lnTo>
                  <a:lnTo>
                    <a:pt x="4468" y="3733"/>
                  </a:lnTo>
                  <a:lnTo>
                    <a:pt x="4454" y="3721"/>
                  </a:lnTo>
                  <a:lnTo>
                    <a:pt x="4441" y="3709"/>
                  </a:lnTo>
                  <a:lnTo>
                    <a:pt x="4426" y="3699"/>
                  </a:lnTo>
                  <a:lnTo>
                    <a:pt x="4412" y="3688"/>
                  </a:lnTo>
                  <a:lnTo>
                    <a:pt x="4397" y="3678"/>
                  </a:lnTo>
                  <a:lnTo>
                    <a:pt x="4381" y="3669"/>
                  </a:lnTo>
                  <a:lnTo>
                    <a:pt x="4365" y="3660"/>
                  </a:lnTo>
                  <a:lnTo>
                    <a:pt x="4349" y="3652"/>
                  </a:lnTo>
                  <a:lnTo>
                    <a:pt x="4332" y="3644"/>
                  </a:lnTo>
                  <a:lnTo>
                    <a:pt x="4316" y="3637"/>
                  </a:lnTo>
                  <a:lnTo>
                    <a:pt x="4299" y="3631"/>
                  </a:lnTo>
                  <a:lnTo>
                    <a:pt x="4282" y="3625"/>
                  </a:lnTo>
                  <a:lnTo>
                    <a:pt x="4265" y="3620"/>
                  </a:lnTo>
                  <a:lnTo>
                    <a:pt x="4248" y="3616"/>
                  </a:lnTo>
                  <a:lnTo>
                    <a:pt x="4230" y="3612"/>
                  </a:lnTo>
                  <a:lnTo>
                    <a:pt x="4213" y="3609"/>
                  </a:lnTo>
                  <a:lnTo>
                    <a:pt x="4195" y="3607"/>
                  </a:lnTo>
                  <a:lnTo>
                    <a:pt x="4177" y="3605"/>
                  </a:lnTo>
                  <a:lnTo>
                    <a:pt x="4159" y="3604"/>
                  </a:lnTo>
                  <a:lnTo>
                    <a:pt x="4141" y="3604"/>
                  </a:lnTo>
                  <a:lnTo>
                    <a:pt x="4123" y="3604"/>
                  </a:lnTo>
                  <a:lnTo>
                    <a:pt x="4105" y="3605"/>
                  </a:lnTo>
                  <a:lnTo>
                    <a:pt x="4087" y="3607"/>
                  </a:lnTo>
                  <a:lnTo>
                    <a:pt x="4070" y="3609"/>
                  </a:lnTo>
                  <a:lnTo>
                    <a:pt x="4052" y="3612"/>
                  </a:lnTo>
                  <a:lnTo>
                    <a:pt x="4035" y="3616"/>
                  </a:lnTo>
                  <a:lnTo>
                    <a:pt x="4017" y="3620"/>
                  </a:lnTo>
                  <a:lnTo>
                    <a:pt x="4000" y="3625"/>
                  </a:lnTo>
                  <a:lnTo>
                    <a:pt x="3983" y="3631"/>
                  </a:lnTo>
                  <a:lnTo>
                    <a:pt x="3966" y="3637"/>
                  </a:lnTo>
                  <a:lnTo>
                    <a:pt x="3950" y="3644"/>
                  </a:lnTo>
                  <a:lnTo>
                    <a:pt x="3933" y="3652"/>
                  </a:lnTo>
                  <a:lnTo>
                    <a:pt x="3917" y="3660"/>
                  </a:lnTo>
                  <a:lnTo>
                    <a:pt x="3901" y="3669"/>
                  </a:lnTo>
                  <a:lnTo>
                    <a:pt x="3886" y="3678"/>
                  </a:lnTo>
                  <a:lnTo>
                    <a:pt x="3871" y="3688"/>
                  </a:lnTo>
                  <a:lnTo>
                    <a:pt x="3856" y="3698"/>
                  </a:lnTo>
                  <a:lnTo>
                    <a:pt x="3842" y="3709"/>
                  </a:lnTo>
                  <a:lnTo>
                    <a:pt x="3828" y="3721"/>
                  </a:lnTo>
                  <a:lnTo>
                    <a:pt x="3815" y="3733"/>
                  </a:lnTo>
                  <a:lnTo>
                    <a:pt x="3802" y="3745"/>
                  </a:lnTo>
                  <a:lnTo>
                    <a:pt x="3790" y="3758"/>
                  </a:lnTo>
                  <a:lnTo>
                    <a:pt x="3778" y="3771"/>
                  </a:lnTo>
                  <a:lnTo>
                    <a:pt x="3766" y="3785"/>
                  </a:lnTo>
                  <a:lnTo>
                    <a:pt x="3755" y="3799"/>
                  </a:lnTo>
                  <a:lnTo>
                    <a:pt x="3745" y="3813"/>
                  </a:lnTo>
                  <a:lnTo>
                    <a:pt x="3735" y="3828"/>
                  </a:lnTo>
                  <a:lnTo>
                    <a:pt x="3726" y="3844"/>
                  </a:lnTo>
                  <a:lnTo>
                    <a:pt x="3717" y="3859"/>
                  </a:lnTo>
                  <a:lnTo>
                    <a:pt x="3709" y="3876"/>
                  </a:lnTo>
                  <a:lnTo>
                    <a:pt x="3702" y="3892"/>
                  </a:lnTo>
                  <a:lnTo>
                    <a:pt x="3695" y="3909"/>
                  </a:lnTo>
                  <a:lnTo>
                    <a:pt x="3689" y="3926"/>
                  </a:lnTo>
                  <a:lnTo>
                    <a:pt x="3683" y="3943"/>
                  </a:lnTo>
                  <a:lnTo>
                    <a:pt x="3678" y="3960"/>
                  </a:lnTo>
                  <a:lnTo>
                    <a:pt x="3674" y="3977"/>
                  </a:lnTo>
                  <a:lnTo>
                    <a:pt x="3670" y="3995"/>
                  </a:lnTo>
                  <a:lnTo>
                    <a:pt x="3667" y="4013"/>
                  </a:lnTo>
                  <a:lnTo>
                    <a:pt x="3665" y="4030"/>
                  </a:lnTo>
                  <a:lnTo>
                    <a:pt x="3663" y="4048"/>
                  </a:lnTo>
                  <a:lnTo>
                    <a:pt x="3662" y="4066"/>
                  </a:lnTo>
                  <a:lnTo>
                    <a:pt x="3662" y="4084"/>
                  </a:lnTo>
                  <a:lnTo>
                    <a:pt x="3662" y="4102"/>
                  </a:lnTo>
                  <a:lnTo>
                    <a:pt x="3663" y="4120"/>
                  </a:lnTo>
                  <a:lnTo>
                    <a:pt x="3665" y="4138"/>
                  </a:lnTo>
                  <a:lnTo>
                    <a:pt x="3667" y="4156"/>
                  </a:lnTo>
                  <a:lnTo>
                    <a:pt x="3670" y="4174"/>
                  </a:lnTo>
                  <a:lnTo>
                    <a:pt x="3674" y="4191"/>
                  </a:lnTo>
                  <a:lnTo>
                    <a:pt x="3678" y="4208"/>
                  </a:lnTo>
                  <a:lnTo>
                    <a:pt x="3683" y="4226"/>
                  </a:lnTo>
                  <a:lnTo>
                    <a:pt x="3689" y="4243"/>
                  </a:lnTo>
                  <a:lnTo>
                    <a:pt x="3695" y="4259"/>
                  </a:lnTo>
                  <a:lnTo>
                    <a:pt x="3702" y="4276"/>
                  </a:lnTo>
                  <a:lnTo>
                    <a:pt x="3709" y="4292"/>
                  </a:lnTo>
                  <a:lnTo>
                    <a:pt x="3717" y="4309"/>
                  </a:lnTo>
                  <a:lnTo>
                    <a:pt x="3726" y="4324"/>
                  </a:lnTo>
                  <a:lnTo>
                    <a:pt x="3735" y="4340"/>
                  </a:lnTo>
                  <a:lnTo>
                    <a:pt x="3745" y="4355"/>
                  </a:lnTo>
                  <a:lnTo>
                    <a:pt x="3755" y="4369"/>
                  </a:lnTo>
                  <a:lnTo>
                    <a:pt x="3766" y="4383"/>
                  </a:lnTo>
                  <a:lnTo>
                    <a:pt x="3778" y="4397"/>
                  </a:lnTo>
                  <a:lnTo>
                    <a:pt x="3790" y="4410"/>
                  </a:lnTo>
                  <a:lnTo>
                    <a:pt x="3802" y="4423"/>
                  </a:lnTo>
                  <a:lnTo>
                    <a:pt x="3815" y="4435"/>
                  </a:lnTo>
                  <a:lnTo>
                    <a:pt x="3828" y="4447"/>
                  </a:lnTo>
                  <a:lnTo>
                    <a:pt x="3842" y="4459"/>
                  </a:lnTo>
                  <a:lnTo>
                    <a:pt x="3856" y="4470"/>
                  </a:lnTo>
                  <a:lnTo>
                    <a:pt x="3871" y="4480"/>
                  </a:lnTo>
                  <a:lnTo>
                    <a:pt x="3886" y="4490"/>
                  </a:lnTo>
                  <a:lnTo>
                    <a:pt x="3901" y="4499"/>
                  </a:lnTo>
                  <a:lnTo>
                    <a:pt x="3917" y="4508"/>
                  </a:lnTo>
                  <a:lnTo>
                    <a:pt x="3933" y="4516"/>
                  </a:lnTo>
                  <a:lnTo>
                    <a:pt x="3950" y="4524"/>
                  </a:lnTo>
                  <a:lnTo>
                    <a:pt x="3966" y="4531"/>
                  </a:lnTo>
                  <a:lnTo>
                    <a:pt x="3983" y="4537"/>
                  </a:lnTo>
                  <a:lnTo>
                    <a:pt x="4000" y="4543"/>
                  </a:lnTo>
                  <a:lnTo>
                    <a:pt x="4017" y="4548"/>
                  </a:lnTo>
                  <a:lnTo>
                    <a:pt x="4035" y="4552"/>
                  </a:lnTo>
                  <a:lnTo>
                    <a:pt x="4052" y="4556"/>
                  </a:lnTo>
                  <a:lnTo>
                    <a:pt x="4070" y="4559"/>
                  </a:lnTo>
                  <a:lnTo>
                    <a:pt x="4087" y="4561"/>
                  </a:lnTo>
                  <a:lnTo>
                    <a:pt x="4105" y="4563"/>
                  </a:lnTo>
                  <a:lnTo>
                    <a:pt x="4123" y="4564"/>
                  </a:lnTo>
                  <a:lnTo>
                    <a:pt x="4141" y="4564"/>
                  </a:lnTo>
                  <a:lnTo>
                    <a:pt x="4159" y="4564"/>
                  </a:lnTo>
                  <a:lnTo>
                    <a:pt x="4177" y="4563"/>
                  </a:lnTo>
                  <a:lnTo>
                    <a:pt x="4195" y="4561"/>
                  </a:lnTo>
                  <a:lnTo>
                    <a:pt x="4213" y="4559"/>
                  </a:lnTo>
                  <a:lnTo>
                    <a:pt x="4230" y="4556"/>
                  </a:lnTo>
                  <a:lnTo>
                    <a:pt x="4248" y="4552"/>
                  </a:lnTo>
                  <a:lnTo>
                    <a:pt x="4265" y="4548"/>
                  </a:lnTo>
                  <a:lnTo>
                    <a:pt x="4282" y="4543"/>
                  </a:lnTo>
                  <a:lnTo>
                    <a:pt x="4299" y="4537"/>
                  </a:lnTo>
                  <a:lnTo>
                    <a:pt x="4316" y="4531"/>
                  </a:lnTo>
                  <a:lnTo>
                    <a:pt x="4332" y="4524"/>
                  </a:lnTo>
                  <a:lnTo>
                    <a:pt x="4349" y="4516"/>
                  </a:lnTo>
                  <a:lnTo>
                    <a:pt x="4365" y="4508"/>
                  </a:lnTo>
                  <a:lnTo>
                    <a:pt x="4381" y="4499"/>
                  </a:lnTo>
                  <a:lnTo>
                    <a:pt x="4397" y="4490"/>
                  </a:lnTo>
                  <a:lnTo>
                    <a:pt x="4412" y="4480"/>
                  </a:lnTo>
                  <a:lnTo>
                    <a:pt x="4426" y="4469"/>
                  </a:lnTo>
                  <a:lnTo>
                    <a:pt x="4441" y="4459"/>
                  </a:lnTo>
                  <a:lnTo>
                    <a:pt x="4454" y="4447"/>
                  </a:lnTo>
                  <a:lnTo>
                    <a:pt x="4468" y="4435"/>
                  </a:lnTo>
                  <a:lnTo>
                    <a:pt x="4481" y="4423"/>
                  </a:lnTo>
                  <a:lnTo>
                    <a:pt x="4493" y="4410"/>
                  </a:lnTo>
                  <a:lnTo>
                    <a:pt x="4505" y="4397"/>
                  </a:lnTo>
                  <a:lnTo>
                    <a:pt x="4516" y="4383"/>
                  </a:lnTo>
                  <a:lnTo>
                    <a:pt x="4527" y="4369"/>
                  </a:lnTo>
                  <a:lnTo>
                    <a:pt x="4538" y="4354"/>
                  </a:lnTo>
                  <a:lnTo>
                    <a:pt x="4548" y="4339"/>
                  </a:lnTo>
                  <a:lnTo>
                    <a:pt x="4557" y="4324"/>
                  </a:lnTo>
                  <a:lnTo>
                    <a:pt x="4566" y="4309"/>
                  </a:lnTo>
                  <a:lnTo>
                    <a:pt x="4574" y="4292"/>
                  </a:lnTo>
                  <a:lnTo>
                    <a:pt x="4581" y="4276"/>
                  </a:lnTo>
                  <a:lnTo>
                    <a:pt x="4588" y="4259"/>
                  </a:lnTo>
                  <a:lnTo>
                    <a:pt x="4594" y="4243"/>
                  </a:lnTo>
                  <a:lnTo>
                    <a:pt x="4600" y="4226"/>
                  </a:lnTo>
                  <a:lnTo>
                    <a:pt x="4605" y="4208"/>
                  </a:lnTo>
                  <a:lnTo>
                    <a:pt x="4609" y="4191"/>
                  </a:lnTo>
                  <a:lnTo>
                    <a:pt x="4613" y="4174"/>
                  </a:lnTo>
                  <a:lnTo>
                    <a:pt x="4616" y="4156"/>
                  </a:lnTo>
                  <a:lnTo>
                    <a:pt x="4618" y="4138"/>
                  </a:lnTo>
                  <a:lnTo>
                    <a:pt x="4620" y="4120"/>
                  </a:lnTo>
                  <a:lnTo>
                    <a:pt x="4621" y="4102"/>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7" y="2654900"/>
            <a:ext cx="3698993"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Online</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6" y="3267604"/>
            <a:ext cx="3698993" cy="2184072"/>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A rebuilt digital platform, two-day delivery, and an expanded online range target online penetration rising from 22% to 38% of sales within three years.</a:t>
            </a:r>
          </a:p>
          <a:p>
            <a:pPr marL="0" indent="0">
              <a:buNone/>
            </a:pPr>
            <a:r>
              <a:rPr lang="en-PH" sz="1800" b="1" dirty="0"/>
              <a:t>Meet customers in the fastest-growing channel.</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7" y="3089520"/>
            <a:ext cx="369899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4246505" y="2654900"/>
            <a:ext cx="3698993"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Private label</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4246505" y="3267604"/>
            <a:ext cx="3698993" cy="2184072"/>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Growing own-brand from 18% to 30% of sales lifts gross margin several points while differentiating Meridian from price-driven competitors.</a:t>
            </a:r>
          </a:p>
          <a:p>
            <a:pPr marL="0" indent="0">
              <a:buNone/>
            </a:pPr>
            <a:r>
              <a:rPr lang="en-PH" sz="1800" b="1" dirty="0"/>
              <a:t>Higher margin, harder to copy.</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4246505" y="3089520"/>
            <a:ext cx="369899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 Placeholder 19">
            <a:extLst>
              <a:ext uri="{FF2B5EF4-FFF2-40B4-BE49-F238E27FC236}">
                <a16:creationId xmlns:a16="http://schemas.microsoft.com/office/drawing/2014/main" id="{F97FC9F8-00A6-4E6A-8AF2-FE97EE634EB6}"/>
              </a:ext>
            </a:extLst>
          </p:cNvPr>
          <p:cNvSpPr txBox="1">
            <a:spLocks/>
          </p:cNvSpPr>
          <p:nvPr/>
        </p:nvSpPr>
        <p:spPr>
          <a:xfrm>
            <a:off x="8197733" y="2654900"/>
            <a:ext cx="3698993"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Best stores</a:t>
            </a:r>
          </a:p>
        </p:txBody>
      </p:sp>
      <p:sp>
        <p:nvSpPr>
          <p:cNvPr id="20" name="Text Placeholder 21">
            <a:extLst>
              <a:ext uri="{FF2B5EF4-FFF2-40B4-BE49-F238E27FC236}">
                <a16:creationId xmlns:a16="http://schemas.microsoft.com/office/drawing/2014/main" id="{8DF514ED-8CEE-4CF8-A97B-1CA6644FD567}"/>
              </a:ext>
            </a:extLst>
          </p:cNvPr>
          <p:cNvSpPr txBox="1">
            <a:spLocks/>
          </p:cNvSpPr>
          <p:nvPr/>
        </p:nvSpPr>
        <p:spPr>
          <a:xfrm>
            <a:off x="8197733" y="3267604"/>
            <a:ext cx="3698993" cy="2184072"/>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The top 160 stores, refreshed as experience and pickup hubs, anchor local demand and support same-day fulfillment for the online business.</a:t>
            </a:r>
          </a:p>
          <a:p>
            <a:pPr marL="0" indent="0">
              <a:buNone/>
            </a:pPr>
            <a:r>
              <a:rPr lang="en-PH" sz="1800" b="1" dirty="0"/>
              <a:t>Fewer, better, more productive stores.</a:t>
            </a:r>
          </a:p>
        </p:txBody>
      </p:sp>
      <p:cxnSp>
        <p:nvCxnSpPr>
          <p:cNvPr id="21" name="Straight Connector 20">
            <a:extLst>
              <a:ext uri="{FF2B5EF4-FFF2-40B4-BE49-F238E27FC236}">
                <a16:creationId xmlns:a16="http://schemas.microsoft.com/office/drawing/2014/main" id="{031AE0F2-0682-4E87-AD22-54A88E94EB18}"/>
              </a:ext>
            </a:extLst>
          </p:cNvPr>
          <p:cNvCxnSpPr>
            <a:cxnSpLocks/>
          </p:cNvCxnSpPr>
          <p:nvPr/>
        </p:nvCxnSpPr>
        <p:spPr>
          <a:xfrm>
            <a:off x="8197733" y="3089520"/>
            <a:ext cx="369899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15D50099-64B0-4008-AEC6-54410F3DCF2E}"/>
              </a:ext>
            </a:extLst>
          </p:cNvPr>
          <p:cNvGrpSpPr/>
          <p:nvPr/>
        </p:nvGrpSpPr>
        <p:grpSpPr>
          <a:xfrm>
            <a:off x="8197733" y="1913305"/>
            <a:ext cx="666256" cy="666256"/>
            <a:chOff x="4094847" y="861060"/>
            <a:chExt cx="633600" cy="633600"/>
          </a:xfrm>
        </p:grpSpPr>
        <p:sp>
          <p:nvSpPr>
            <p:cNvPr id="50" name="Google Shape;564;p7"/>
            <p:cNvSpPr/>
            <p:nvPr/>
          </p:nvSpPr>
          <p:spPr>
            <a:xfrm>
              <a:off x="4094847" y="861060"/>
              <a:ext cx="633600" cy="633600"/>
            </a:xfrm>
            <a:custGeom>
              <a:avLst/>
              <a:gdLst/>
              <a:ahLst/>
              <a:cxnLst/>
              <a:rect l="l" t="t" r="r" b="b"/>
              <a:pathLst>
                <a:path w="10000" h="10000" extrusionOk="0">
                  <a:moveTo>
                    <a:pt x="4316" y="8308"/>
                  </a:moveTo>
                  <a:lnTo>
                    <a:pt x="4316" y="6483"/>
                  </a:lnTo>
                  <a:lnTo>
                    <a:pt x="4316" y="6457"/>
                  </a:lnTo>
                  <a:lnTo>
                    <a:pt x="4318" y="6432"/>
                  </a:lnTo>
                  <a:lnTo>
                    <a:pt x="4320" y="6406"/>
                  </a:lnTo>
                  <a:lnTo>
                    <a:pt x="4324" y="6381"/>
                  </a:lnTo>
                  <a:lnTo>
                    <a:pt x="4328" y="6356"/>
                  </a:lnTo>
                  <a:lnTo>
                    <a:pt x="4333" y="6331"/>
                  </a:lnTo>
                  <a:lnTo>
                    <a:pt x="4339" y="6306"/>
                  </a:lnTo>
                  <a:lnTo>
                    <a:pt x="4346" y="6281"/>
                  </a:lnTo>
                  <a:lnTo>
                    <a:pt x="4354" y="6257"/>
                  </a:lnTo>
                  <a:lnTo>
                    <a:pt x="4363" y="6233"/>
                  </a:lnTo>
                  <a:lnTo>
                    <a:pt x="4372" y="6210"/>
                  </a:lnTo>
                  <a:lnTo>
                    <a:pt x="4383" y="6186"/>
                  </a:lnTo>
                  <a:lnTo>
                    <a:pt x="4395" y="6163"/>
                  </a:lnTo>
                  <a:lnTo>
                    <a:pt x="4407" y="6141"/>
                  </a:lnTo>
                  <a:lnTo>
                    <a:pt x="4420" y="6119"/>
                  </a:lnTo>
                  <a:lnTo>
                    <a:pt x="4434" y="6097"/>
                  </a:lnTo>
                  <a:lnTo>
                    <a:pt x="4449" y="6077"/>
                  </a:lnTo>
                  <a:lnTo>
                    <a:pt x="4465" y="6056"/>
                  </a:lnTo>
                  <a:lnTo>
                    <a:pt x="4481" y="6037"/>
                  </a:lnTo>
                  <a:lnTo>
                    <a:pt x="4498" y="6017"/>
                  </a:lnTo>
                  <a:lnTo>
                    <a:pt x="4516" y="5999"/>
                  </a:lnTo>
                  <a:lnTo>
                    <a:pt x="4534" y="5981"/>
                  </a:lnTo>
                  <a:lnTo>
                    <a:pt x="4554" y="5964"/>
                  </a:lnTo>
                  <a:lnTo>
                    <a:pt x="4573" y="5948"/>
                  </a:lnTo>
                  <a:lnTo>
                    <a:pt x="4594" y="5932"/>
                  </a:lnTo>
                  <a:lnTo>
                    <a:pt x="4614" y="5917"/>
                  </a:lnTo>
                  <a:lnTo>
                    <a:pt x="4636" y="5903"/>
                  </a:lnTo>
                  <a:lnTo>
                    <a:pt x="4658" y="5890"/>
                  </a:lnTo>
                  <a:lnTo>
                    <a:pt x="4680" y="5878"/>
                  </a:lnTo>
                  <a:lnTo>
                    <a:pt x="4703" y="5866"/>
                  </a:lnTo>
                  <a:lnTo>
                    <a:pt x="4727" y="5855"/>
                  </a:lnTo>
                  <a:lnTo>
                    <a:pt x="4750" y="5846"/>
                  </a:lnTo>
                  <a:lnTo>
                    <a:pt x="4774" y="5837"/>
                  </a:lnTo>
                  <a:lnTo>
                    <a:pt x="4798" y="5829"/>
                  </a:lnTo>
                  <a:lnTo>
                    <a:pt x="4823" y="5822"/>
                  </a:lnTo>
                  <a:lnTo>
                    <a:pt x="4848" y="5815"/>
                  </a:lnTo>
                  <a:lnTo>
                    <a:pt x="4873" y="5810"/>
                  </a:lnTo>
                  <a:lnTo>
                    <a:pt x="4898" y="5806"/>
                  </a:lnTo>
                  <a:lnTo>
                    <a:pt x="4923" y="5802"/>
                  </a:lnTo>
                  <a:lnTo>
                    <a:pt x="4949" y="5800"/>
                  </a:lnTo>
                  <a:lnTo>
                    <a:pt x="4974" y="5798"/>
                  </a:lnTo>
                  <a:lnTo>
                    <a:pt x="5000" y="5798"/>
                  </a:lnTo>
                  <a:lnTo>
                    <a:pt x="5026" y="5798"/>
                  </a:lnTo>
                  <a:lnTo>
                    <a:pt x="5051" y="5800"/>
                  </a:lnTo>
                  <a:lnTo>
                    <a:pt x="5077" y="5802"/>
                  </a:lnTo>
                  <a:lnTo>
                    <a:pt x="5102" y="5806"/>
                  </a:lnTo>
                  <a:lnTo>
                    <a:pt x="5127" y="5810"/>
                  </a:lnTo>
                  <a:lnTo>
                    <a:pt x="5152" y="5815"/>
                  </a:lnTo>
                  <a:lnTo>
                    <a:pt x="5177" y="5821"/>
                  </a:lnTo>
                  <a:lnTo>
                    <a:pt x="5202" y="5829"/>
                  </a:lnTo>
                  <a:lnTo>
                    <a:pt x="5226" y="5837"/>
                  </a:lnTo>
                  <a:lnTo>
                    <a:pt x="5250" y="5846"/>
                  </a:lnTo>
                  <a:lnTo>
                    <a:pt x="5273" y="5855"/>
                  </a:lnTo>
                  <a:lnTo>
                    <a:pt x="5297" y="5866"/>
                  </a:lnTo>
                  <a:lnTo>
                    <a:pt x="5320" y="5878"/>
                  </a:lnTo>
                  <a:lnTo>
                    <a:pt x="5342" y="5890"/>
                  </a:lnTo>
                  <a:lnTo>
                    <a:pt x="5364" y="5903"/>
                  </a:lnTo>
                  <a:lnTo>
                    <a:pt x="5386" y="5917"/>
                  </a:lnTo>
                  <a:lnTo>
                    <a:pt x="5406" y="5932"/>
                  </a:lnTo>
                  <a:lnTo>
                    <a:pt x="5427" y="5948"/>
                  </a:lnTo>
                  <a:lnTo>
                    <a:pt x="5446" y="5964"/>
                  </a:lnTo>
                  <a:lnTo>
                    <a:pt x="5466" y="5981"/>
                  </a:lnTo>
                  <a:lnTo>
                    <a:pt x="5484" y="5999"/>
                  </a:lnTo>
                  <a:lnTo>
                    <a:pt x="5502" y="6017"/>
                  </a:lnTo>
                  <a:lnTo>
                    <a:pt x="5519" y="6037"/>
                  </a:lnTo>
                  <a:lnTo>
                    <a:pt x="5535" y="6056"/>
                  </a:lnTo>
                  <a:lnTo>
                    <a:pt x="5551" y="6077"/>
                  </a:lnTo>
                  <a:lnTo>
                    <a:pt x="5566" y="6097"/>
                  </a:lnTo>
                  <a:lnTo>
                    <a:pt x="5580" y="6119"/>
                  </a:lnTo>
                  <a:lnTo>
                    <a:pt x="5593" y="6141"/>
                  </a:lnTo>
                  <a:lnTo>
                    <a:pt x="5605" y="6163"/>
                  </a:lnTo>
                  <a:lnTo>
                    <a:pt x="5617" y="6186"/>
                  </a:lnTo>
                  <a:lnTo>
                    <a:pt x="5628" y="6210"/>
                  </a:lnTo>
                  <a:lnTo>
                    <a:pt x="5637" y="6233"/>
                  </a:lnTo>
                  <a:lnTo>
                    <a:pt x="5646" y="6257"/>
                  </a:lnTo>
                  <a:lnTo>
                    <a:pt x="5654" y="6281"/>
                  </a:lnTo>
                  <a:lnTo>
                    <a:pt x="5661" y="6306"/>
                  </a:lnTo>
                  <a:lnTo>
                    <a:pt x="5667" y="6331"/>
                  </a:lnTo>
                  <a:lnTo>
                    <a:pt x="5672" y="6356"/>
                  </a:lnTo>
                  <a:lnTo>
                    <a:pt x="5676" y="6381"/>
                  </a:lnTo>
                  <a:lnTo>
                    <a:pt x="5680" y="6406"/>
                  </a:lnTo>
                  <a:lnTo>
                    <a:pt x="5682" y="6432"/>
                  </a:lnTo>
                  <a:lnTo>
                    <a:pt x="5684" y="6457"/>
                  </a:lnTo>
                  <a:lnTo>
                    <a:pt x="5684" y="6483"/>
                  </a:lnTo>
                  <a:lnTo>
                    <a:pt x="5684" y="8308"/>
                  </a:lnTo>
                  <a:lnTo>
                    <a:pt x="4316" y="830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565;p7"/>
            <p:cNvSpPr/>
            <p:nvPr/>
          </p:nvSpPr>
          <p:spPr>
            <a:xfrm>
              <a:off x="4094847" y="861060"/>
              <a:ext cx="633600" cy="633600"/>
            </a:xfrm>
            <a:custGeom>
              <a:avLst/>
              <a:gdLst/>
              <a:ahLst/>
              <a:cxnLst/>
              <a:rect l="l" t="t" r="r" b="b"/>
              <a:pathLst>
                <a:path w="10000" h="10000" extrusionOk="0">
                  <a:moveTo>
                    <a:pt x="5933" y="6453"/>
                  </a:moveTo>
                  <a:lnTo>
                    <a:pt x="5934" y="6478"/>
                  </a:lnTo>
                  <a:lnTo>
                    <a:pt x="5934" y="6483"/>
                  </a:lnTo>
                  <a:lnTo>
                    <a:pt x="5934" y="8286"/>
                  </a:lnTo>
                  <a:lnTo>
                    <a:pt x="8650" y="8286"/>
                  </a:lnTo>
                  <a:lnTo>
                    <a:pt x="8683" y="8288"/>
                  </a:lnTo>
                  <a:lnTo>
                    <a:pt x="8715" y="8295"/>
                  </a:lnTo>
                  <a:lnTo>
                    <a:pt x="8746" y="8305"/>
                  </a:lnTo>
                  <a:lnTo>
                    <a:pt x="8775" y="8319"/>
                  </a:lnTo>
                  <a:lnTo>
                    <a:pt x="8802" y="8338"/>
                  </a:lnTo>
                  <a:lnTo>
                    <a:pt x="8827" y="8359"/>
                  </a:lnTo>
                  <a:lnTo>
                    <a:pt x="8848" y="8384"/>
                  </a:lnTo>
                  <a:lnTo>
                    <a:pt x="8867" y="8411"/>
                  </a:lnTo>
                  <a:lnTo>
                    <a:pt x="8881" y="8440"/>
                  </a:lnTo>
                  <a:lnTo>
                    <a:pt x="8891" y="8471"/>
                  </a:lnTo>
                  <a:lnTo>
                    <a:pt x="8898" y="8503"/>
                  </a:lnTo>
                  <a:lnTo>
                    <a:pt x="8900" y="8536"/>
                  </a:lnTo>
                  <a:lnTo>
                    <a:pt x="8898" y="8569"/>
                  </a:lnTo>
                  <a:lnTo>
                    <a:pt x="8891" y="8601"/>
                  </a:lnTo>
                  <a:lnTo>
                    <a:pt x="8881" y="8632"/>
                  </a:lnTo>
                  <a:lnTo>
                    <a:pt x="8867" y="8661"/>
                  </a:lnTo>
                  <a:lnTo>
                    <a:pt x="8848" y="8688"/>
                  </a:lnTo>
                  <a:lnTo>
                    <a:pt x="8827" y="8713"/>
                  </a:lnTo>
                  <a:lnTo>
                    <a:pt x="8802" y="8734"/>
                  </a:lnTo>
                  <a:lnTo>
                    <a:pt x="8775" y="8753"/>
                  </a:lnTo>
                  <a:lnTo>
                    <a:pt x="8746" y="8767"/>
                  </a:lnTo>
                  <a:lnTo>
                    <a:pt x="8715" y="8777"/>
                  </a:lnTo>
                  <a:lnTo>
                    <a:pt x="8683" y="8784"/>
                  </a:lnTo>
                  <a:lnTo>
                    <a:pt x="8650" y="8786"/>
                  </a:lnTo>
                  <a:lnTo>
                    <a:pt x="1350" y="8786"/>
                  </a:lnTo>
                  <a:lnTo>
                    <a:pt x="1317" y="8784"/>
                  </a:lnTo>
                  <a:lnTo>
                    <a:pt x="1285" y="8777"/>
                  </a:lnTo>
                  <a:lnTo>
                    <a:pt x="1254" y="8767"/>
                  </a:lnTo>
                  <a:lnTo>
                    <a:pt x="1225" y="8753"/>
                  </a:lnTo>
                  <a:lnTo>
                    <a:pt x="1198" y="8734"/>
                  </a:lnTo>
                  <a:lnTo>
                    <a:pt x="1173" y="8713"/>
                  </a:lnTo>
                  <a:lnTo>
                    <a:pt x="1152" y="8688"/>
                  </a:lnTo>
                  <a:lnTo>
                    <a:pt x="1133" y="8661"/>
                  </a:lnTo>
                  <a:lnTo>
                    <a:pt x="1119" y="8632"/>
                  </a:lnTo>
                  <a:lnTo>
                    <a:pt x="1109" y="8601"/>
                  </a:lnTo>
                  <a:lnTo>
                    <a:pt x="1102" y="8569"/>
                  </a:lnTo>
                  <a:lnTo>
                    <a:pt x="1100" y="8536"/>
                  </a:lnTo>
                  <a:lnTo>
                    <a:pt x="1102" y="8503"/>
                  </a:lnTo>
                  <a:lnTo>
                    <a:pt x="1109" y="8471"/>
                  </a:lnTo>
                  <a:lnTo>
                    <a:pt x="1119" y="8440"/>
                  </a:lnTo>
                  <a:lnTo>
                    <a:pt x="1133" y="8411"/>
                  </a:lnTo>
                  <a:lnTo>
                    <a:pt x="1152" y="8384"/>
                  </a:lnTo>
                  <a:lnTo>
                    <a:pt x="1173" y="8359"/>
                  </a:lnTo>
                  <a:lnTo>
                    <a:pt x="1198" y="8338"/>
                  </a:lnTo>
                  <a:lnTo>
                    <a:pt x="1225" y="8319"/>
                  </a:lnTo>
                  <a:lnTo>
                    <a:pt x="1254" y="8305"/>
                  </a:lnTo>
                  <a:lnTo>
                    <a:pt x="1285" y="8295"/>
                  </a:lnTo>
                  <a:lnTo>
                    <a:pt x="1317" y="8288"/>
                  </a:lnTo>
                  <a:lnTo>
                    <a:pt x="1350" y="8286"/>
                  </a:lnTo>
                  <a:lnTo>
                    <a:pt x="4066" y="8286"/>
                  </a:lnTo>
                  <a:lnTo>
                    <a:pt x="4066" y="6483"/>
                  </a:lnTo>
                  <a:lnTo>
                    <a:pt x="4066" y="6478"/>
                  </a:lnTo>
                  <a:lnTo>
                    <a:pt x="4067" y="6453"/>
                  </a:lnTo>
                  <a:lnTo>
                    <a:pt x="4067" y="6443"/>
                  </a:lnTo>
                  <a:lnTo>
                    <a:pt x="4068" y="6418"/>
                  </a:lnTo>
                  <a:lnTo>
                    <a:pt x="4069" y="6409"/>
                  </a:lnTo>
                  <a:lnTo>
                    <a:pt x="4071" y="6383"/>
                  </a:lnTo>
                  <a:lnTo>
                    <a:pt x="4072" y="6374"/>
                  </a:lnTo>
                  <a:lnTo>
                    <a:pt x="4076" y="6349"/>
                  </a:lnTo>
                  <a:lnTo>
                    <a:pt x="4077" y="6340"/>
                  </a:lnTo>
                  <a:lnTo>
                    <a:pt x="4081" y="6314"/>
                  </a:lnTo>
                  <a:lnTo>
                    <a:pt x="4083" y="6305"/>
                  </a:lnTo>
                  <a:lnTo>
                    <a:pt x="4088" y="6280"/>
                  </a:lnTo>
                  <a:lnTo>
                    <a:pt x="4090" y="6271"/>
                  </a:lnTo>
                  <a:lnTo>
                    <a:pt x="4096" y="6246"/>
                  </a:lnTo>
                  <a:lnTo>
                    <a:pt x="4099" y="6237"/>
                  </a:lnTo>
                  <a:lnTo>
                    <a:pt x="4106" y="6213"/>
                  </a:lnTo>
                  <a:lnTo>
                    <a:pt x="4108" y="6204"/>
                  </a:lnTo>
                  <a:lnTo>
                    <a:pt x="4116" y="6180"/>
                  </a:lnTo>
                  <a:lnTo>
                    <a:pt x="4119" y="6171"/>
                  </a:lnTo>
                  <a:lnTo>
                    <a:pt x="4128" y="6147"/>
                  </a:lnTo>
                  <a:lnTo>
                    <a:pt x="4132" y="6138"/>
                  </a:lnTo>
                  <a:lnTo>
                    <a:pt x="4141" y="6115"/>
                  </a:lnTo>
                  <a:lnTo>
                    <a:pt x="4145" y="6106"/>
                  </a:lnTo>
                  <a:lnTo>
                    <a:pt x="4156" y="6083"/>
                  </a:lnTo>
                  <a:lnTo>
                    <a:pt x="4160" y="6074"/>
                  </a:lnTo>
                  <a:lnTo>
                    <a:pt x="4171" y="6051"/>
                  </a:lnTo>
                  <a:lnTo>
                    <a:pt x="4176" y="6043"/>
                  </a:lnTo>
                  <a:lnTo>
                    <a:pt x="4188" y="6020"/>
                  </a:lnTo>
                  <a:lnTo>
                    <a:pt x="4193" y="6012"/>
                  </a:lnTo>
                  <a:lnTo>
                    <a:pt x="4206" y="5990"/>
                  </a:lnTo>
                  <a:lnTo>
                    <a:pt x="4211" y="5982"/>
                  </a:lnTo>
                  <a:lnTo>
                    <a:pt x="4225" y="5961"/>
                  </a:lnTo>
                  <a:lnTo>
                    <a:pt x="4231" y="5953"/>
                  </a:lnTo>
                  <a:lnTo>
                    <a:pt x="4245" y="5932"/>
                  </a:lnTo>
                  <a:lnTo>
                    <a:pt x="4251" y="5924"/>
                  </a:lnTo>
                  <a:lnTo>
                    <a:pt x="4267" y="5904"/>
                  </a:lnTo>
                  <a:lnTo>
                    <a:pt x="4272" y="5897"/>
                  </a:lnTo>
                  <a:lnTo>
                    <a:pt x="4289" y="5877"/>
                  </a:lnTo>
                  <a:lnTo>
                    <a:pt x="4295" y="5870"/>
                  </a:lnTo>
                  <a:lnTo>
                    <a:pt x="4312" y="5851"/>
                  </a:lnTo>
                  <a:lnTo>
                    <a:pt x="4318" y="5844"/>
                  </a:lnTo>
                  <a:lnTo>
                    <a:pt x="4336" y="5826"/>
                  </a:lnTo>
                  <a:lnTo>
                    <a:pt x="4343" y="5819"/>
                  </a:lnTo>
                  <a:lnTo>
                    <a:pt x="4361" y="5801"/>
                  </a:lnTo>
                  <a:lnTo>
                    <a:pt x="4368" y="5795"/>
                  </a:lnTo>
                  <a:lnTo>
                    <a:pt x="4387" y="5778"/>
                  </a:lnTo>
                  <a:lnTo>
                    <a:pt x="4394" y="5772"/>
                  </a:lnTo>
                  <a:lnTo>
                    <a:pt x="4414" y="5755"/>
                  </a:lnTo>
                  <a:lnTo>
                    <a:pt x="4421" y="5750"/>
                  </a:lnTo>
                  <a:lnTo>
                    <a:pt x="4441" y="5734"/>
                  </a:lnTo>
                  <a:lnTo>
                    <a:pt x="4449" y="5728"/>
                  </a:lnTo>
                  <a:lnTo>
                    <a:pt x="4470" y="5714"/>
                  </a:lnTo>
                  <a:lnTo>
                    <a:pt x="4478" y="5708"/>
                  </a:lnTo>
                  <a:lnTo>
                    <a:pt x="4499" y="5694"/>
                  </a:lnTo>
                  <a:lnTo>
                    <a:pt x="4507" y="5689"/>
                  </a:lnTo>
                  <a:lnTo>
                    <a:pt x="4529" y="5676"/>
                  </a:lnTo>
                  <a:lnTo>
                    <a:pt x="4537" y="5671"/>
                  </a:lnTo>
                  <a:lnTo>
                    <a:pt x="4560" y="5659"/>
                  </a:lnTo>
                  <a:lnTo>
                    <a:pt x="4568" y="5654"/>
                  </a:lnTo>
                  <a:lnTo>
                    <a:pt x="4591" y="5643"/>
                  </a:lnTo>
                  <a:lnTo>
                    <a:pt x="4599" y="5639"/>
                  </a:lnTo>
                  <a:lnTo>
                    <a:pt x="4622" y="5628"/>
                  </a:lnTo>
                  <a:lnTo>
                    <a:pt x="4631" y="5624"/>
                  </a:lnTo>
                  <a:lnTo>
                    <a:pt x="4654" y="5615"/>
                  </a:lnTo>
                  <a:lnTo>
                    <a:pt x="4663" y="5611"/>
                  </a:lnTo>
                  <a:lnTo>
                    <a:pt x="4687" y="5602"/>
                  </a:lnTo>
                  <a:lnTo>
                    <a:pt x="4696" y="5599"/>
                  </a:lnTo>
                  <a:lnTo>
                    <a:pt x="4720" y="5591"/>
                  </a:lnTo>
                  <a:lnTo>
                    <a:pt x="4729" y="5588"/>
                  </a:lnTo>
                  <a:lnTo>
                    <a:pt x="4753" y="5581"/>
                  </a:lnTo>
                  <a:lnTo>
                    <a:pt x="4762" y="5579"/>
                  </a:lnTo>
                  <a:lnTo>
                    <a:pt x="4787" y="5573"/>
                  </a:lnTo>
                  <a:lnTo>
                    <a:pt x="4796" y="5571"/>
                  </a:lnTo>
                  <a:lnTo>
                    <a:pt x="4821" y="5565"/>
                  </a:lnTo>
                  <a:lnTo>
                    <a:pt x="4830" y="5564"/>
                  </a:lnTo>
                  <a:lnTo>
                    <a:pt x="4856" y="5559"/>
                  </a:lnTo>
                  <a:lnTo>
                    <a:pt x="4865" y="5558"/>
                  </a:lnTo>
                  <a:lnTo>
                    <a:pt x="4890" y="5555"/>
                  </a:lnTo>
                  <a:lnTo>
                    <a:pt x="4900" y="5553"/>
                  </a:lnTo>
                  <a:lnTo>
                    <a:pt x="4925" y="5551"/>
                  </a:lnTo>
                  <a:lnTo>
                    <a:pt x="4934" y="5550"/>
                  </a:lnTo>
                  <a:lnTo>
                    <a:pt x="4960" y="5549"/>
                  </a:lnTo>
                  <a:lnTo>
                    <a:pt x="4970" y="5549"/>
                  </a:lnTo>
                  <a:lnTo>
                    <a:pt x="4995" y="5548"/>
                  </a:lnTo>
                  <a:lnTo>
                    <a:pt x="5005" y="5548"/>
                  </a:lnTo>
                  <a:lnTo>
                    <a:pt x="5030" y="5549"/>
                  </a:lnTo>
                  <a:lnTo>
                    <a:pt x="5040" y="5549"/>
                  </a:lnTo>
                  <a:lnTo>
                    <a:pt x="5066" y="5550"/>
                  </a:lnTo>
                  <a:lnTo>
                    <a:pt x="5075" y="5551"/>
                  </a:lnTo>
                  <a:lnTo>
                    <a:pt x="5100" y="5553"/>
                  </a:lnTo>
                  <a:lnTo>
                    <a:pt x="5110" y="5555"/>
                  </a:lnTo>
                  <a:lnTo>
                    <a:pt x="5135" y="5558"/>
                  </a:lnTo>
                  <a:lnTo>
                    <a:pt x="5144" y="5559"/>
                  </a:lnTo>
                  <a:lnTo>
                    <a:pt x="5170" y="5564"/>
                  </a:lnTo>
                  <a:lnTo>
                    <a:pt x="5179" y="5565"/>
                  </a:lnTo>
                  <a:lnTo>
                    <a:pt x="5204" y="5571"/>
                  </a:lnTo>
                  <a:lnTo>
                    <a:pt x="5213" y="5573"/>
                  </a:lnTo>
                  <a:lnTo>
                    <a:pt x="5238" y="5579"/>
                  </a:lnTo>
                  <a:lnTo>
                    <a:pt x="5247" y="5581"/>
                  </a:lnTo>
                  <a:lnTo>
                    <a:pt x="5271" y="5588"/>
                  </a:lnTo>
                  <a:lnTo>
                    <a:pt x="5280" y="5591"/>
                  </a:lnTo>
                  <a:lnTo>
                    <a:pt x="5304" y="5599"/>
                  </a:lnTo>
                  <a:lnTo>
                    <a:pt x="5313" y="5602"/>
                  </a:lnTo>
                  <a:lnTo>
                    <a:pt x="5337" y="5611"/>
                  </a:lnTo>
                  <a:lnTo>
                    <a:pt x="5346" y="5615"/>
                  </a:lnTo>
                  <a:lnTo>
                    <a:pt x="5369" y="5624"/>
                  </a:lnTo>
                  <a:lnTo>
                    <a:pt x="5378" y="5628"/>
                  </a:lnTo>
                  <a:lnTo>
                    <a:pt x="5401" y="5639"/>
                  </a:lnTo>
                  <a:lnTo>
                    <a:pt x="5409" y="5643"/>
                  </a:lnTo>
                  <a:lnTo>
                    <a:pt x="5432" y="5654"/>
                  </a:lnTo>
                  <a:lnTo>
                    <a:pt x="5440" y="5659"/>
                  </a:lnTo>
                  <a:lnTo>
                    <a:pt x="5463" y="5671"/>
                  </a:lnTo>
                  <a:lnTo>
                    <a:pt x="5471" y="5676"/>
                  </a:lnTo>
                  <a:lnTo>
                    <a:pt x="5493" y="5689"/>
                  </a:lnTo>
                  <a:lnTo>
                    <a:pt x="5501" y="5694"/>
                  </a:lnTo>
                  <a:lnTo>
                    <a:pt x="5522" y="5708"/>
                  </a:lnTo>
                  <a:lnTo>
                    <a:pt x="5530" y="5714"/>
                  </a:lnTo>
                  <a:lnTo>
                    <a:pt x="5551" y="5728"/>
                  </a:lnTo>
                  <a:lnTo>
                    <a:pt x="5559" y="5734"/>
                  </a:lnTo>
                  <a:lnTo>
                    <a:pt x="5579" y="5750"/>
                  </a:lnTo>
                  <a:lnTo>
                    <a:pt x="5586" y="5755"/>
                  </a:lnTo>
                  <a:lnTo>
                    <a:pt x="5606" y="5772"/>
                  </a:lnTo>
                  <a:lnTo>
                    <a:pt x="5613" y="5778"/>
                  </a:lnTo>
                  <a:lnTo>
                    <a:pt x="5632" y="5795"/>
                  </a:lnTo>
                  <a:lnTo>
                    <a:pt x="5639" y="5801"/>
                  </a:lnTo>
                  <a:lnTo>
                    <a:pt x="5657" y="5819"/>
                  </a:lnTo>
                  <a:lnTo>
                    <a:pt x="5664" y="5826"/>
                  </a:lnTo>
                  <a:lnTo>
                    <a:pt x="5682" y="5844"/>
                  </a:lnTo>
                  <a:lnTo>
                    <a:pt x="5688" y="5851"/>
                  </a:lnTo>
                  <a:lnTo>
                    <a:pt x="5705" y="5870"/>
                  </a:lnTo>
                  <a:lnTo>
                    <a:pt x="5711" y="5877"/>
                  </a:lnTo>
                  <a:lnTo>
                    <a:pt x="5728" y="5897"/>
                  </a:lnTo>
                  <a:lnTo>
                    <a:pt x="5733" y="5904"/>
                  </a:lnTo>
                  <a:lnTo>
                    <a:pt x="5749" y="5924"/>
                  </a:lnTo>
                  <a:lnTo>
                    <a:pt x="5755" y="5932"/>
                  </a:lnTo>
                  <a:lnTo>
                    <a:pt x="5769" y="5953"/>
                  </a:lnTo>
                  <a:lnTo>
                    <a:pt x="5775" y="5961"/>
                  </a:lnTo>
                  <a:lnTo>
                    <a:pt x="5789" y="5982"/>
                  </a:lnTo>
                  <a:lnTo>
                    <a:pt x="5794" y="5990"/>
                  </a:lnTo>
                  <a:lnTo>
                    <a:pt x="5807" y="6012"/>
                  </a:lnTo>
                  <a:lnTo>
                    <a:pt x="5812" y="6020"/>
                  </a:lnTo>
                  <a:lnTo>
                    <a:pt x="5824" y="6043"/>
                  </a:lnTo>
                  <a:lnTo>
                    <a:pt x="5829" y="6051"/>
                  </a:lnTo>
                  <a:lnTo>
                    <a:pt x="5840" y="6074"/>
                  </a:lnTo>
                  <a:lnTo>
                    <a:pt x="5844" y="6083"/>
                  </a:lnTo>
                  <a:lnTo>
                    <a:pt x="5855" y="6106"/>
                  </a:lnTo>
                  <a:lnTo>
                    <a:pt x="5859" y="6115"/>
                  </a:lnTo>
                  <a:lnTo>
                    <a:pt x="5868" y="6138"/>
                  </a:lnTo>
                  <a:lnTo>
                    <a:pt x="5872" y="6147"/>
                  </a:lnTo>
                  <a:lnTo>
                    <a:pt x="5881" y="6171"/>
                  </a:lnTo>
                  <a:lnTo>
                    <a:pt x="5884" y="6180"/>
                  </a:lnTo>
                  <a:lnTo>
                    <a:pt x="5892" y="6204"/>
                  </a:lnTo>
                  <a:lnTo>
                    <a:pt x="5894" y="6213"/>
                  </a:lnTo>
                  <a:lnTo>
                    <a:pt x="5901" y="6237"/>
                  </a:lnTo>
                  <a:lnTo>
                    <a:pt x="5904" y="6246"/>
                  </a:lnTo>
                  <a:lnTo>
                    <a:pt x="5910" y="6271"/>
                  </a:lnTo>
                  <a:lnTo>
                    <a:pt x="5912" y="6280"/>
                  </a:lnTo>
                  <a:lnTo>
                    <a:pt x="5917" y="6305"/>
                  </a:lnTo>
                  <a:lnTo>
                    <a:pt x="5919" y="6314"/>
                  </a:lnTo>
                  <a:lnTo>
                    <a:pt x="5923" y="6340"/>
                  </a:lnTo>
                  <a:lnTo>
                    <a:pt x="5924" y="6349"/>
                  </a:lnTo>
                  <a:lnTo>
                    <a:pt x="5928" y="6374"/>
                  </a:lnTo>
                  <a:lnTo>
                    <a:pt x="5929" y="6383"/>
                  </a:lnTo>
                  <a:lnTo>
                    <a:pt x="5931" y="6409"/>
                  </a:lnTo>
                  <a:lnTo>
                    <a:pt x="5932" y="6418"/>
                  </a:lnTo>
                  <a:lnTo>
                    <a:pt x="5933" y="6443"/>
                  </a:lnTo>
                  <a:lnTo>
                    <a:pt x="5933" y="6453"/>
                  </a:lnTo>
                  <a:close/>
                  <a:moveTo>
                    <a:pt x="4567" y="6450"/>
                  </a:moveTo>
                  <a:lnTo>
                    <a:pt x="4566" y="6467"/>
                  </a:lnTo>
                  <a:lnTo>
                    <a:pt x="4566" y="6485"/>
                  </a:lnTo>
                  <a:lnTo>
                    <a:pt x="4566" y="8058"/>
                  </a:lnTo>
                  <a:lnTo>
                    <a:pt x="5434" y="8058"/>
                  </a:lnTo>
                  <a:lnTo>
                    <a:pt x="5434" y="6485"/>
                  </a:lnTo>
                  <a:lnTo>
                    <a:pt x="5434" y="6467"/>
                  </a:lnTo>
                  <a:lnTo>
                    <a:pt x="5433" y="6450"/>
                  </a:lnTo>
                  <a:lnTo>
                    <a:pt x="5431" y="6434"/>
                  </a:lnTo>
                  <a:lnTo>
                    <a:pt x="5429" y="6418"/>
                  </a:lnTo>
                  <a:lnTo>
                    <a:pt x="5426" y="6402"/>
                  </a:lnTo>
                  <a:lnTo>
                    <a:pt x="5423" y="6386"/>
                  </a:lnTo>
                  <a:lnTo>
                    <a:pt x="5419" y="6370"/>
                  </a:lnTo>
                  <a:lnTo>
                    <a:pt x="5415" y="6355"/>
                  </a:lnTo>
                  <a:lnTo>
                    <a:pt x="5410" y="6339"/>
                  </a:lnTo>
                  <a:lnTo>
                    <a:pt x="5404" y="6324"/>
                  </a:lnTo>
                  <a:lnTo>
                    <a:pt x="5398" y="6309"/>
                  </a:lnTo>
                  <a:lnTo>
                    <a:pt x="5391" y="6295"/>
                  </a:lnTo>
                  <a:lnTo>
                    <a:pt x="5384" y="6280"/>
                  </a:lnTo>
                  <a:lnTo>
                    <a:pt x="5376" y="6266"/>
                  </a:lnTo>
                  <a:lnTo>
                    <a:pt x="5368" y="6252"/>
                  </a:lnTo>
                  <a:lnTo>
                    <a:pt x="5359" y="6238"/>
                  </a:lnTo>
                  <a:lnTo>
                    <a:pt x="5350" y="6225"/>
                  </a:lnTo>
                  <a:lnTo>
                    <a:pt x="5340" y="6212"/>
                  </a:lnTo>
                  <a:lnTo>
                    <a:pt x="5329" y="6200"/>
                  </a:lnTo>
                  <a:lnTo>
                    <a:pt x="5319" y="6188"/>
                  </a:lnTo>
                  <a:lnTo>
                    <a:pt x="5307" y="6176"/>
                  </a:lnTo>
                  <a:lnTo>
                    <a:pt x="5295" y="6164"/>
                  </a:lnTo>
                  <a:lnTo>
                    <a:pt x="5283" y="6154"/>
                  </a:lnTo>
                  <a:lnTo>
                    <a:pt x="5271" y="6143"/>
                  </a:lnTo>
                  <a:lnTo>
                    <a:pt x="5258" y="6133"/>
                  </a:lnTo>
                  <a:lnTo>
                    <a:pt x="5245" y="6124"/>
                  </a:lnTo>
                  <a:lnTo>
                    <a:pt x="5231" y="6115"/>
                  </a:lnTo>
                  <a:lnTo>
                    <a:pt x="5217" y="6107"/>
                  </a:lnTo>
                  <a:lnTo>
                    <a:pt x="5203" y="6099"/>
                  </a:lnTo>
                  <a:lnTo>
                    <a:pt x="5188" y="6091"/>
                  </a:lnTo>
                  <a:lnTo>
                    <a:pt x="5173" y="6084"/>
                  </a:lnTo>
                  <a:lnTo>
                    <a:pt x="5158" y="6078"/>
                  </a:lnTo>
                  <a:lnTo>
                    <a:pt x="5143" y="6073"/>
                  </a:lnTo>
                  <a:lnTo>
                    <a:pt x="5128" y="6067"/>
                  </a:lnTo>
                  <a:lnTo>
                    <a:pt x="5112" y="6063"/>
                  </a:lnTo>
                  <a:lnTo>
                    <a:pt x="5096" y="6059"/>
                  </a:lnTo>
                  <a:lnTo>
                    <a:pt x="5080" y="6056"/>
                  </a:lnTo>
                  <a:lnTo>
                    <a:pt x="5064" y="6053"/>
                  </a:lnTo>
                  <a:lnTo>
                    <a:pt x="5048" y="6051"/>
                  </a:lnTo>
                  <a:lnTo>
                    <a:pt x="5032" y="6049"/>
                  </a:lnTo>
                  <a:lnTo>
                    <a:pt x="5016" y="6048"/>
                  </a:lnTo>
                  <a:lnTo>
                    <a:pt x="5000" y="6048"/>
                  </a:lnTo>
                  <a:lnTo>
                    <a:pt x="4984" y="6048"/>
                  </a:lnTo>
                  <a:lnTo>
                    <a:pt x="4968" y="6049"/>
                  </a:lnTo>
                  <a:lnTo>
                    <a:pt x="4952" y="6051"/>
                  </a:lnTo>
                  <a:lnTo>
                    <a:pt x="4936" y="6053"/>
                  </a:lnTo>
                  <a:lnTo>
                    <a:pt x="4920" y="6056"/>
                  </a:lnTo>
                  <a:lnTo>
                    <a:pt x="4904" y="6059"/>
                  </a:lnTo>
                  <a:lnTo>
                    <a:pt x="4888" y="6063"/>
                  </a:lnTo>
                  <a:lnTo>
                    <a:pt x="4872" y="6067"/>
                  </a:lnTo>
                  <a:lnTo>
                    <a:pt x="4857" y="6073"/>
                  </a:lnTo>
                  <a:lnTo>
                    <a:pt x="4842" y="6078"/>
                  </a:lnTo>
                  <a:lnTo>
                    <a:pt x="4827" y="6084"/>
                  </a:lnTo>
                  <a:lnTo>
                    <a:pt x="4812" y="6091"/>
                  </a:lnTo>
                  <a:lnTo>
                    <a:pt x="4797" y="6099"/>
                  </a:lnTo>
                  <a:lnTo>
                    <a:pt x="4783" y="6107"/>
                  </a:lnTo>
                  <a:lnTo>
                    <a:pt x="4769" y="6115"/>
                  </a:lnTo>
                  <a:lnTo>
                    <a:pt x="4755" y="6124"/>
                  </a:lnTo>
                  <a:lnTo>
                    <a:pt x="4742" y="6133"/>
                  </a:lnTo>
                  <a:lnTo>
                    <a:pt x="4729" y="6143"/>
                  </a:lnTo>
                  <a:lnTo>
                    <a:pt x="4717" y="6154"/>
                  </a:lnTo>
                  <a:lnTo>
                    <a:pt x="4705" y="6164"/>
                  </a:lnTo>
                  <a:lnTo>
                    <a:pt x="4693" y="6176"/>
                  </a:lnTo>
                  <a:lnTo>
                    <a:pt x="4681" y="6188"/>
                  </a:lnTo>
                  <a:lnTo>
                    <a:pt x="4671" y="6200"/>
                  </a:lnTo>
                  <a:lnTo>
                    <a:pt x="4660" y="6212"/>
                  </a:lnTo>
                  <a:lnTo>
                    <a:pt x="4650" y="6225"/>
                  </a:lnTo>
                  <a:lnTo>
                    <a:pt x="4641" y="6238"/>
                  </a:lnTo>
                  <a:lnTo>
                    <a:pt x="4632" y="6252"/>
                  </a:lnTo>
                  <a:lnTo>
                    <a:pt x="4624" y="6266"/>
                  </a:lnTo>
                  <a:lnTo>
                    <a:pt x="4616" y="6280"/>
                  </a:lnTo>
                  <a:lnTo>
                    <a:pt x="4609" y="6295"/>
                  </a:lnTo>
                  <a:lnTo>
                    <a:pt x="4602" y="6309"/>
                  </a:lnTo>
                  <a:lnTo>
                    <a:pt x="4596" y="6324"/>
                  </a:lnTo>
                  <a:lnTo>
                    <a:pt x="4590" y="6339"/>
                  </a:lnTo>
                  <a:lnTo>
                    <a:pt x="4585" y="6355"/>
                  </a:lnTo>
                  <a:lnTo>
                    <a:pt x="4581" y="6370"/>
                  </a:lnTo>
                  <a:lnTo>
                    <a:pt x="4577" y="6386"/>
                  </a:lnTo>
                  <a:lnTo>
                    <a:pt x="4574" y="6402"/>
                  </a:lnTo>
                  <a:lnTo>
                    <a:pt x="4571" y="6418"/>
                  </a:lnTo>
                  <a:lnTo>
                    <a:pt x="4569" y="6434"/>
                  </a:lnTo>
                  <a:lnTo>
                    <a:pt x="4567" y="6450"/>
                  </a:lnTo>
                  <a:close/>
                  <a:moveTo>
                    <a:pt x="8746" y="4661"/>
                  </a:moveTo>
                  <a:lnTo>
                    <a:pt x="8715" y="4671"/>
                  </a:lnTo>
                  <a:lnTo>
                    <a:pt x="8683" y="4678"/>
                  </a:lnTo>
                  <a:lnTo>
                    <a:pt x="8650" y="4680"/>
                  </a:lnTo>
                  <a:lnTo>
                    <a:pt x="7531" y="4680"/>
                  </a:lnTo>
                  <a:lnTo>
                    <a:pt x="7531" y="7623"/>
                  </a:lnTo>
                  <a:lnTo>
                    <a:pt x="7529" y="7656"/>
                  </a:lnTo>
                  <a:lnTo>
                    <a:pt x="7522" y="7688"/>
                  </a:lnTo>
                  <a:lnTo>
                    <a:pt x="7512" y="7719"/>
                  </a:lnTo>
                  <a:lnTo>
                    <a:pt x="7498" y="7748"/>
                  </a:lnTo>
                  <a:lnTo>
                    <a:pt x="7479" y="7775"/>
                  </a:lnTo>
                  <a:lnTo>
                    <a:pt x="7458" y="7800"/>
                  </a:lnTo>
                  <a:lnTo>
                    <a:pt x="7433" y="7821"/>
                  </a:lnTo>
                  <a:lnTo>
                    <a:pt x="7406" y="7840"/>
                  </a:lnTo>
                  <a:lnTo>
                    <a:pt x="7377" y="7854"/>
                  </a:lnTo>
                  <a:lnTo>
                    <a:pt x="7346" y="7864"/>
                  </a:lnTo>
                  <a:lnTo>
                    <a:pt x="7314" y="7871"/>
                  </a:lnTo>
                  <a:lnTo>
                    <a:pt x="7281" y="7873"/>
                  </a:lnTo>
                  <a:lnTo>
                    <a:pt x="7248" y="7871"/>
                  </a:lnTo>
                  <a:lnTo>
                    <a:pt x="7216" y="7864"/>
                  </a:lnTo>
                  <a:lnTo>
                    <a:pt x="7185" y="7854"/>
                  </a:lnTo>
                  <a:lnTo>
                    <a:pt x="7156" y="7840"/>
                  </a:lnTo>
                  <a:lnTo>
                    <a:pt x="7129" y="7821"/>
                  </a:lnTo>
                  <a:lnTo>
                    <a:pt x="7104" y="7800"/>
                  </a:lnTo>
                  <a:lnTo>
                    <a:pt x="7083" y="7775"/>
                  </a:lnTo>
                  <a:lnTo>
                    <a:pt x="7064" y="7748"/>
                  </a:lnTo>
                  <a:lnTo>
                    <a:pt x="7050" y="7719"/>
                  </a:lnTo>
                  <a:lnTo>
                    <a:pt x="7040" y="7688"/>
                  </a:lnTo>
                  <a:lnTo>
                    <a:pt x="7033" y="7656"/>
                  </a:lnTo>
                  <a:lnTo>
                    <a:pt x="7031" y="7623"/>
                  </a:lnTo>
                  <a:lnTo>
                    <a:pt x="7031" y="4680"/>
                  </a:lnTo>
                  <a:lnTo>
                    <a:pt x="2969" y="4680"/>
                  </a:lnTo>
                  <a:lnTo>
                    <a:pt x="2969" y="7623"/>
                  </a:lnTo>
                  <a:lnTo>
                    <a:pt x="2967" y="7656"/>
                  </a:lnTo>
                  <a:lnTo>
                    <a:pt x="2960" y="7688"/>
                  </a:lnTo>
                  <a:lnTo>
                    <a:pt x="2950" y="7719"/>
                  </a:lnTo>
                  <a:lnTo>
                    <a:pt x="2936" y="7748"/>
                  </a:lnTo>
                  <a:lnTo>
                    <a:pt x="2917" y="7775"/>
                  </a:lnTo>
                  <a:lnTo>
                    <a:pt x="2896" y="7800"/>
                  </a:lnTo>
                  <a:lnTo>
                    <a:pt x="2871" y="7821"/>
                  </a:lnTo>
                  <a:lnTo>
                    <a:pt x="2844" y="7840"/>
                  </a:lnTo>
                  <a:lnTo>
                    <a:pt x="2815" y="7854"/>
                  </a:lnTo>
                  <a:lnTo>
                    <a:pt x="2784" y="7864"/>
                  </a:lnTo>
                  <a:lnTo>
                    <a:pt x="2752" y="7871"/>
                  </a:lnTo>
                  <a:lnTo>
                    <a:pt x="2719" y="7873"/>
                  </a:lnTo>
                  <a:lnTo>
                    <a:pt x="2686" y="7871"/>
                  </a:lnTo>
                  <a:lnTo>
                    <a:pt x="2654" y="7864"/>
                  </a:lnTo>
                  <a:lnTo>
                    <a:pt x="2623" y="7854"/>
                  </a:lnTo>
                  <a:lnTo>
                    <a:pt x="2594" y="7840"/>
                  </a:lnTo>
                  <a:lnTo>
                    <a:pt x="2567" y="7821"/>
                  </a:lnTo>
                  <a:lnTo>
                    <a:pt x="2542" y="7800"/>
                  </a:lnTo>
                  <a:lnTo>
                    <a:pt x="2521" y="7775"/>
                  </a:lnTo>
                  <a:lnTo>
                    <a:pt x="2502" y="7748"/>
                  </a:lnTo>
                  <a:lnTo>
                    <a:pt x="2488" y="7719"/>
                  </a:lnTo>
                  <a:lnTo>
                    <a:pt x="2478" y="7688"/>
                  </a:lnTo>
                  <a:lnTo>
                    <a:pt x="2471" y="7656"/>
                  </a:lnTo>
                  <a:lnTo>
                    <a:pt x="2469" y="7623"/>
                  </a:lnTo>
                  <a:lnTo>
                    <a:pt x="2469" y="4680"/>
                  </a:lnTo>
                  <a:lnTo>
                    <a:pt x="1350" y="4680"/>
                  </a:lnTo>
                  <a:lnTo>
                    <a:pt x="1317" y="4678"/>
                  </a:lnTo>
                  <a:lnTo>
                    <a:pt x="1285" y="4671"/>
                  </a:lnTo>
                  <a:lnTo>
                    <a:pt x="1254" y="4661"/>
                  </a:lnTo>
                  <a:lnTo>
                    <a:pt x="1225" y="4647"/>
                  </a:lnTo>
                  <a:lnTo>
                    <a:pt x="1198" y="4628"/>
                  </a:lnTo>
                  <a:lnTo>
                    <a:pt x="1173" y="4607"/>
                  </a:lnTo>
                  <a:lnTo>
                    <a:pt x="1152" y="4582"/>
                  </a:lnTo>
                  <a:lnTo>
                    <a:pt x="1133" y="4555"/>
                  </a:lnTo>
                  <a:lnTo>
                    <a:pt x="1119" y="4526"/>
                  </a:lnTo>
                  <a:lnTo>
                    <a:pt x="1109" y="4495"/>
                  </a:lnTo>
                  <a:lnTo>
                    <a:pt x="1102" y="4463"/>
                  </a:lnTo>
                  <a:lnTo>
                    <a:pt x="1100" y="4430"/>
                  </a:lnTo>
                  <a:lnTo>
                    <a:pt x="1102" y="4397"/>
                  </a:lnTo>
                  <a:lnTo>
                    <a:pt x="1109" y="4365"/>
                  </a:lnTo>
                  <a:lnTo>
                    <a:pt x="1119" y="4334"/>
                  </a:lnTo>
                  <a:lnTo>
                    <a:pt x="1133" y="4305"/>
                  </a:lnTo>
                  <a:lnTo>
                    <a:pt x="1152" y="4278"/>
                  </a:lnTo>
                  <a:lnTo>
                    <a:pt x="1173" y="4253"/>
                  </a:lnTo>
                  <a:lnTo>
                    <a:pt x="1198" y="4232"/>
                  </a:lnTo>
                  <a:lnTo>
                    <a:pt x="1225" y="4213"/>
                  </a:lnTo>
                  <a:lnTo>
                    <a:pt x="1254" y="4199"/>
                  </a:lnTo>
                  <a:lnTo>
                    <a:pt x="1285" y="4189"/>
                  </a:lnTo>
                  <a:lnTo>
                    <a:pt x="1317" y="4182"/>
                  </a:lnTo>
                  <a:lnTo>
                    <a:pt x="1350" y="4180"/>
                  </a:lnTo>
                  <a:lnTo>
                    <a:pt x="8650" y="4180"/>
                  </a:lnTo>
                  <a:lnTo>
                    <a:pt x="8683" y="4182"/>
                  </a:lnTo>
                  <a:lnTo>
                    <a:pt x="8715" y="4189"/>
                  </a:lnTo>
                  <a:lnTo>
                    <a:pt x="8746" y="4199"/>
                  </a:lnTo>
                  <a:lnTo>
                    <a:pt x="8775" y="4213"/>
                  </a:lnTo>
                  <a:lnTo>
                    <a:pt x="8802" y="4232"/>
                  </a:lnTo>
                  <a:lnTo>
                    <a:pt x="8827" y="4253"/>
                  </a:lnTo>
                  <a:lnTo>
                    <a:pt x="8848" y="4278"/>
                  </a:lnTo>
                  <a:lnTo>
                    <a:pt x="8867" y="4305"/>
                  </a:lnTo>
                  <a:lnTo>
                    <a:pt x="8881" y="4334"/>
                  </a:lnTo>
                  <a:lnTo>
                    <a:pt x="8891" y="4365"/>
                  </a:lnTo>
                  <a:lnTo>
                    <a:pt x="8898" y="4397"/>
                  </a:lnTo>
                  <a:lnTo>
                    <a:pt x="8900" y="4430"/>
                  </a:lnTo>
                  <a:lnTo>
                    <a:pt x="8898" y="4463"/>
                  </a:lnTo>
                  <a:lnTo>
                    <a:pt x="8891" y="4495"/>
                  </a:lnTo>
                  <a:lnTo>
                    <a:pt x="8881" y="4526"/>
                  </a:lnTo>
                  <a:lnTo>
                    <a:pt x="8867" y="4555"/>
                  </a:lnTo>
                  <a:lnTo>
                    <a:pt x="8848" y="4582"/>
                  </a:lnTo>
                  <a:lnTo>
                    <a:pt x="8827" y="4607"/>
                  </a:lnTo>
                  <a:lnTo>
                    <a:pt x="8802" y="4628"/>
                  </a:lnTo>
                  <a:lnTo>
                    <a:pt x="8775" y="4647"/>
                  </a:lnTo>
                  <a:lnTo>
                    <a:pt x="8746" y="4661"/>
                  </a:lnTo>
                  <a:close/>
                  <a:moveTo>
                    <a:pt x="1423" y="3321"/>
                  </a:moveTo>
                  <a:lnTo>
                    <a:pt x="1449" y="3303"/>
                  </a:lnTo>
                  <a:lnTo>
                    <a:pt x="4871" y="1250"/>
                  </a:lnTo>
                  <a:lnTo>
                    <a:pt x="4901" y="1234"/>
                  </a:lnTo>
                  <a:lnTo>
                    <a:pt x="4933" y="1223"/>
                  </a:lnTo>
                  <a:lnTo>
                    <a:pt x="4966" y="1216"/>
                  </a:lnTo>
                  <a:lnTo>
                    <a:pt x="5000" y="1214"/>
                  </a:lnTo>
                  <a:lnTo>
                    <a:pt x="5034" y="1216"/>
                  </a:lnTo>
                  <a:lnTo>
                    <a:pt x="5067" y="1223"/>
                  </a:lnTo>
                  <a:lnTo>
                    <a:pt x="5099" y="1234"/>
                  </a:lnTo>
                  <a:lnTo>
                    <a:pt x="5129" y="1250"/>
                  </a:lnTo>
                  <a:lnTo>
                    <a:pt x="8551" y="3303"/>
                  </a:lnTo>
                  <a:lnTo>
                    <a:pt x="8577" y="3321"/>
                  </a:lnTo>
                  <a:lnTo>
                    <a:pt x="8601" y="3343"/>
                  </a:lnTo>
                  <a:lnTo>
                    <a:pt x="8622" y="3368"/>
                  </a:lnTo>
                  <a:lnTo>
                    <a:pt x="8640" y="3395"/>
                  </a:lnTo>
                  <a:lnTo>
                    <a:pt x="8654" y="3424"/>
                  </a:lnTo>
                  <a:lnTo>
                    <a:pt x="8664" y="3455"/>
                  </a:lnTo>
                  <a:lnTo>
                    <a:pt x="8670" y="3487"/>
                  </a:lnTo>
                  <a:lnTo>
                    <a:pt x="8672" y="3520"/>
                  </a:lnTo>
                  <a:lnTo>
                    <a:pt x="8670" y="3552"/>
                  </a:lnTo>
                  <a:lnTo>
                    <a:pt x="8663" y="3584"/>
                  </a:lnTo>
                  <a:lnTo>
                    <a:pt x="8652" y="3614"/>
                  </a:lnTo>
                  <a:lnTo>
                    <a:pt x="8638" y="3643"/>
                  </a:lnTo>
                  <a:lnTo>
                    <a:pt x="8619" y="3670"/>
                  </a:lnTo>
                  <a:lnTo>
                    <a:pt x="8598" y="3695"/>
                  </a:lnTo>
                  <a:lnTo>
                    <a:pt x="8573" y="3716"/>
                  </a:lnTo>
                  <a:lnTo>
                    <a:pt x="8546" y="3734"/>
                  </a:lnTo>
                  <a:lnTo>
                    <a:pt x="8517" y="3748"/>
                  </a:lnTo>
                  <a:lnTo>
                    <a:pt x="8486" y="3759"/>
                  </a:lnTo>
                  <a:lnTo>
                    <a:pt x="8454" y="3765"/>
                  </a:lnTo>
                  <a:lnTo>
                    <a:pt x="8422" y="3767"/>
                  </a:lnTo>
                  <a:lnTo>
                    <a:pt x="1578" y="3767"/>
                  </a:lnTo>
                  <a:lnTo>
                    <a:pt x="1546" y="3765"/>
                  </a:lnTo>
                  <a:lnTo>
                    <a:pt x="1514" y="3759"/>
                  </a:lnTo>
                  <a:lnTo>
                    <a:pt x="1483" y="3748"/>
                  </a:lnTo>
                  <a:lnTo>
                    <a:pt x="1454" y="3734"/>
                  </a:lnTo>
                  <a:lnTo>
                    <a:pt x="1427" y="3716"/>
                  </a:lnTo>
                  <a:lnTo>
                    <a:pt x="1402" y="3695"/>
                  </a:lnTo>
                  <a:lnTo>
                    <a:pt x="1381" y="3670"/>
                  </a:lnTo>
                  <a:lnTo>
                    <a:pt x="1362" y="3643"/>
                  </a:lnTo>
                  <a:lnTo>
                    <a:pt x="1348" y="3614"/>
                  </a:lnTo>
                  <a:lnTo>
                    <a:pt x="1337" y="3584"/>
                  </a:lnTo>
                  <a:lnTo>
                    <a:pt x="1330" y="3552"/>
                  </a:lnTo>
                  <a:lnTo>
                    <a:pt x="1328" y="3520"/>
                  </a:lnTo>
                  <a:lnTo>
                    <a:pt x="1330" y="3487"/>
                  </a:lnTo>
                  <a:lnTo>
                    <a:pt x="1336" y="3455"/>
                  </a:lnTo>
                  <a:lnTo>
                    <a:pt x="1346" y="3424"/>
                  </a:lnTo>
                  <a:lnTo>
                    <a:pt x="1360" y="3395"/>
                  </a:lnTo>
                  <a:lnTo>
                    <a:pt x="1378" y="3368"/>
                  </a:lnTo>
                  <a:lnTo>
                    <a:pt x="1399" y="3343"/>
                  </a:lnTo>
                  <a:lnTo>
                    <a:pt x="1423" y="3321"/>
                  </a:lnTo>
                  <a:close/>
                  <a:moveTo>
                    <a:pt x="2481" y="3267"/>
                  </a:moveTo>
                  <a:lnTo>
                    <a:pt x="7519" y="3267"/>
                  </a:lnTo>
                  <a:lnTo>
                    <a:pt x="5000" y="1756"/>
                  </a:lnTo>
                  <a:lnTo>
                    <a:pt x="2481" y="326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9419F1D8-B6AD-7775-3DB1-CC7893125155}"/>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2894516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0F0805F-AB7A-4F85-8516-60D3E83A2062}"/>
              </a:ext>
            </a:extLst>
          </p:cNvPr>
          <p:cNvSpPr/>
          <p:nvPr/>
        </p:nvSpPr>
        <p:spPr>
          <a:xfrm>
            <a:off x="426721" y="1741749"/>
            <a:ext cx="3947160" cy="1742653"/>
          </a:xfrm>
          <a:prstGeom prst="rect">
            <a:avLst/>
          </a:prstGeom>
          <a:solidFill>
            <a:schemeClr val="bg1">
              <a:lumMod val="9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sp>
        <p:nvSpPr>
          <p:cNvPr id="64" name="Rectangle 63">
            <a:extLst>
              <a:ext uri="{FF2B5EF4-FFF2-40B4-BE49-F238E27FC236}">
                <a16:creationId xmlns:a16="http://schemas.microsoft.com/office/drawing/2014/main" id="{94FDA2D5-92E2-427B-9EFC-C199F1F521F3}"/>
              </a:ext>
            </a:extLst>
          </p:cNvPr>
          <p:cNvSpPr/>
          <p:nvPr/>
        </p:nvSpPr>
        <p:spPr>
          <a:xfrm>
            <a:off x="426721" y="4094493"/>
            <a:ext cx="3947160" cy="1742653"/>
          </a:xfrm>
          <a:prstGeom prst="rect">
            <a:avLst/>
          </a:prstGeom>
          <a:solidFill>
            <a:schemeClr val="bg1">
              <a:lumMod val="9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sp>
        <p:nvSpPr>
          <p:cNvPr id="77" name="Rectangle 76">
            <a:extLst>
              <a:ext uri="{FF2B5EF4-FFF2-40B4-BE49-F238E27FC236}">
                <a16:creationId xmlns:a16="http://schemas.microsoft.com/office/drawing/2014/main" id="{E08B55DA-EECA-4135-B47E-17392AEB1B44}"/>
              </a:ext>
            </a:extLst>
          </p:cNvPr>
          <p:cNvSpPr/>
          <p:nvPr/>
        </p:nvSpPr>
        <p:spPr>
          <a:xfrm>
            <a:off x="7818119" y="4094493"/>
            <a:ext cx="3947160" cy="1742653"/>
          </a:xfrm>
          <a:prstGeom prst="rect">
            <a:avLst/>
          </a:prstGeom>
          <a:solidFill>
            <a:schemeClr val="bg1">
              <a:lumMod val="9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cxnSp>
        <p:nvCxnSpPr>
          <p:cNvPr id="12" name="Straight Connector 11">
            <a:extLst>
              <a:ext uri="{FF2B5EF4-FFF2-40B4-BE49-F238E27FC236}">
                <a16:creationId xmlns:a16="http://schemas.microsoft.com/office/drawing/2014/main" id="{37DBA7E9-82A0-44BB-B786-599187A89382}"/>
              </a:ext>
            </a:extLst>
          </p:cNvPr>
          <p:cNvCxnSpPr>
            <a:cxnSpLocks/>
          </p:cNvCxnSpPr>
          <p:nvPr/>
        </p:nvCxnSpPr>
        <p:spPr>
          <a:xfrm>
            <a:off x="294968" y="3789448"/>
            <a:ext cx="4300181" cy="0"/>
          </a:xfrm>
          <a:prstGeom prst="line">
            <a:avLst/>
          </a:prstGeom>
          <a:ln w="38100">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sp>
        <p:nvSpPr>
          <p:cNvPr id="38" name="Rectangle: Rounded Corners 37">
            <a:extLst>
              <a:ext uri="{FF2B5EF4-FFF2-40B4-BE49-F238E27FC236}">
                <a16:creationId xmlns:a16="http://schemas.microsoft.com/office/drawing/2014/main" id="{F74B71D4-0170-4AB7-BAFE-C2D6CC94F01B}"/>
              </a:ext>
            </a:extLst>
          </p:cNvPr>
          <p:cNvSpPr/>
          <p:nvPr/>
        </p:nvSpPr>
        <p:spPr>
          <a:xfrm rot="2700000">
            <a:off x="4871125" y="2556720"/>
            <a:ext cx="2449750" cy="24497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sp>
        <p:nvSpPr>
          <p:cNvPr id="2" name="Title 1">
            <a:extLst>
              <a:ext uri="{FF2B5EF4-FFF2-40B4-BE49-F238E27FC236}">
                <a16:creationId xmlns:a16="http://schemas.microsoft.com/office/drawing/2014/main" id="{DBA1852C-93BA-4679-B2AE-FEF1F2C5BFE3}"/>
              </a:ext>
            </a:extLst>
          </p:cNvPr>
          <p:cNvSpPr>
            <a:spLocks noGrp="1"/>
          </p:cNvSpPr>
          <p:nvPr>
            <p:ph type="title"/>
          </p:nvPr>
        </p:nvSpPr>
        <p:spPr>
          <a:xfrm>
            <a:off x="294968" y="365126"/>
            <a:ext cx="11602064" cy="578772"/>
          </a:xfrm>
        </p:spPr>
        <p:txBody>
          <a:bodyPr/>
          <a:lstStyle/>
          <a:p>
            <a:r>
              <a:rPr lang="en-US" dirty="0"/>
              <a:t>Four Strategic Priorities</a:t>
            </a:r>
          </a:p>
        </p:txBody>
      </p:sp>
      <p:cxnSp>
        <p:nvCxnSpPr>
          <p:cNvPr id="13" name="Straight Connector 12">
            <a:extLst>
              <a:ext uri="{FF2B5EF4-FFF2-40B4-BE49-F238E27FC236}">
                <a16:creationId xmlns:a16="http://schemas.microsoft.com/office/drawing/2014/main" id="{D716F4A4-731B-47B7-9614-F11816129B8A}"/>
              </a:ext>
            </a:extLst>
          </p:cNvPr>
          <p:cNvCxnSpPr>
            <a:cxnSpLocks/>
          </p:cNvCxnSpPr>
          <p:nvPr/>
        </p:nvCxnSpPr>
        <p:spPr>
          <a:xfrm>
            <a:off x="7635240" y="3809414"/>
            <a:ext cx="4257913" cy="0"/>
          </a:xfrm>
          <a:prstGeom prst="line">
            <a:avLst/>
          </a:prstGeom>
          <a:ln w="38100">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9B97EA58-E579-46EB-BF49-B693495EE97A}"/>
              </a:ext>
            </a:extLst>
          </p:cNvPr>
          <p:cNvSpPr txBox="1"/>
          <p:nvPr/>
        </p:nvSpPr>
        <p:spPr>
          <a:xfrm>
            <a:off x="4990632" y="3809414"/>
            <a:ext cx="2220852" cy="387670"/>
          </a:xfrm>
          <a:prstGeom prst="rect">
            <a:avLst/>
          </a:prstGeom>
          <a:noFill/>
        </p:spPr>
        <p:txBody>
          <a:bodyPr wrap="square" lIns="0" tIns="0" rIns="0" bIns="0">
            <a:spAutoFit/>
          </a:bodyPr>
          <a:lstStyle/>
          <a:p>
            <a:pPr algn="ctr">
              <a:lnSpc>
                <a:spcPct val="114000"/>
              </a:lnSpc>
            </a:pPr>
            <a:r>
              <a:rPr lang="da-DK" sz="2400" b="1" dirty="0">
                <a:solidFill>
                  <a:schemeClr val="bg1"/>
                </a:solidFill>
              </a:rPr>
              <a:t>Our priorities</a:t>
            </a:r>
            <a:endParaRPr lang="en-US" sz="2400" b="1" dirty="0">
              <a:solidFill>
                <a:schemeClr val="bg1"/>
              </a:solidFill>
            </a:endParaRPr>
          </a:p>
        </p:txBody>
      </p:sp>
      <p:grpSp>
        <p:nvGrpSpPr>
          <p:cNvPr id="34" name="Group 33">
            <a:extLst>
              <a:ext uri="{FF2B5EF4-FFF2-40B4-BE49-F238E27FC236}">
                <a16:creationId xmlns:a16="http://schemas.microsoft.com/office/drawing/2014/main" id="{CC7F32FD-4D90-49D4-B667-E9B01987BC08}"/>
              </a:ext>
            </a:extLst>
          </p:cNvPr>
          <p:cNvGrpSpPr/>
          <p:nvPr/>
        </p:nvGrpSpPr>
        <p:grpSpPr>
          <a:xfrm>
            <a:off x="5597200" y="2613075"/>
            <a:ext cx="997600" cy="997600"/>
            <a:chOff x="6968299" y="1554480"/>
            <a:chExt cx="914400" cy="914400"/>
          </a:xfrm>
          <a:solidFill>
            <a:schemeClr val="bg1"/>
          </a:solidFill>
        </p:grpSpPr>
        <p:sp>
          <p:nvSpPr>
            <p:cNvPr id="92" name="Google Shape;775;p8"/>
            <p:cNvSpPr/>
            <p:nvPr/>
          </p:nvSpPr>
          <p:spPr>
            <a:xfrm>
              <a:off x="6968299" y="1554480"/>
              <a:ext cx="914400" cy="914400"/>
            </a:xfrm>
            <a:custGeom>
              <a:avLst/>
              <a:gdLst/>
              <a:ahLst/>
              <a:cxnLst/>
              <a:rect l="l" t="t" r="r" b="b"/>
              <a:pathLst>
                <a:path w="10000" h="10000" extrusionOk="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3" name="Google Shape;776;p8"/>
            <p:cNvSpPr/>
            <p:nvPr/>
          </p:nvSpPr>
          <p:spPr>
            <a:xfrm>
              <a:off x="6968299" y="1554480"/>
              <a:ext cx="914400" cy="914400"/>
            </a:xfrm>
            <a:custGeom>
              <a:avLst/>
              <a:gdLst/>
              <a:ahLst/>
              <a:cxnLst/>
              <a:rect l="l" t="t" r="r" b="b"/>
              <a:pathLst>
                <a:path w="10000" h="10000" extrusionOk="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80" name="Group 79">
            <a:extLst>
              <a:ext uri="{FF2B5EF4-FFF2-40B4-BE49-F238E27FC236}">
                <a16:creationId xmlns:a16="http://schemas.microsoft.com/office/drawing/2014/main" id="{608B75C7-7DDB-4B2E-B492-3A10147D67B2}"/>
              </a:ext>
            </a:extLst>
          </p:cNvPr>
          <p:cNvGrpSpPr/>
          <p:nvPr/>
        </p:nvGrpSpPr>
        <p:grpSpPr>
          <a:xfrm>
            <a:off x="640465" y="1828989"/>
            <a:ext cx="3618677" cy="1568173"/>
            <a:chOff x="531341" y="1939869"/>
            <a:chExt cx="3727802" cy="1568173"/>
          </a:xfrm>
        </p:grpSpPr>
        <p:sp>
          <p:nvSpPr>
            <p:cNvPr id="3" name="TextBox 2">
              <a:extLst>
                <a:ext uri="{FF2B5EF4-FFF2-40B4-BE49-F238E27FC236}">
                  <a16:creationId xmlns:a16="http://schemas.microsoft.com/office/drawing/2014/main" id="{E70C6246-83D4-43EE-93D2-009FFB58ACE6}"/>
                </a:ext>
              </a:extLst>
            </p:cNvPr>
            <p:cNvSpPr txBox="1"/>
            <p:nvPr/>
          </p:nvSpPr>
          <p:spPr>
            <a:xfrm>
              <a:off x="531341" y="1939869"/>
              <a:ext cx="3727802" cy="492443"/>
            </a:xfrm>
            <a:prstGeom prst="rect">
              <a:avLst/>
            </a:prstGeom>
            <a:noFill/>
          </p:spPr>
          <p:txBody>
            <a:bodyPr wrap="square" lIns="0" tIns="0" rIns="0" bIns="0" anchor="b">
              <a:noAutofit/>
            </a:bodyPr>
            <a:lstStyle/>
            <a:p>
              <a:pPr>
                <a:lnSpc>
                  <a:spcPct val="114000"/>
                </a:lnSpc>
              </a:pPr>
              <a:r>
                <a:rPr lang="da-DK" b="1" dirty="0">
                  <a:solidFill>
                    <a:schemeClr val="accent1"/>
                  </a:solidFill>
                </a:rPr>
                <a:t>Cash first</a:t>
              </a:r>
              <a:endParaRPr lang="en-US" b="1" dirty="0">
                <a:solidFill>
                  <a:schemeClr val="accent1"/>
                </a:solidFill>
              </a:endParaRPr>
            </a:p>
          </p:txBody>
        </p:sp>
        <p:sp>
          <p:nvSpPr>
            <p:cNvPr id="7" name="TextBox 6">
              <a:extLst>
                <a:ext uri="{FF2B5EF4-FFF2-40B4-BE49-F238E27FC236}">
                  <a16:creationId xmlns:a16="http://schemas.microsoft.com/office/drawing/2014/main" id="{83A06660-85E6-42BD-B3DA-A7893F1BA614}"/>
                </a:ext>
              </a:extLst>
            </p:cNvPr>
            <p:cNvSpPr txBox="1">
              <a:spLocks/>
            </p:cNvSpPr>
            <p:nvPr/>
          </p:nvSpPr>
          <p:spPr>
            <a:xfrm>
              <a:off x="531341" y="2584712"/>
              <a:ext cx="3727802" cy="923330"/>
            </a:xfrm>
            <a:prstGeom prst="rect">
              <a:avLst/>
            </a:prstGeom>
            <a:noFill/>
          </p:spPr>
          <p:txBody>
            <a:bodyPr wrap="square" lIns="0" tIns="0" rIns="0" bIns="0">
              <a:noAutofit/>
            </a:bodyPr>
            <a:lstStyle/>
            <a:p>
              <a:pPr>
                <a:lnSpc>
                  <a:spcPct val="114000"/>
                </a:lnSpc>
              </a:pPr>
              <a:r>
                <a:rPr lang="en-US" sz="1600" dirty="0"/>
                <a:t>Protect liquidity and the covenant before anything else; cash funds the recovery.</a:t>
              </a:r>
            </a:p>
          </p:txBody>
        </p:sp>
      </p:grpSp>
      <p:sp>
        <p:nvSpPr>
          <p:cNvPr id="42" name="Rectangle 41">
            <a:extLst>
              <a:ext uri="{FF2B5EF4-FFF2-40B4-BE49-F238E27FC236}">
                <a16:creationId xmlns:a16="http://schemas.microsoft.com/office/drawing/2014/main" id="{CA410D0D-4863-4917-997C-83958E2B3CC9}"/>
              </a:ext>
            </a:extLst>
          </p:cNvPr>
          <p:cNvSpPr/>
          <p:nvPr/>
        </p:nvSpPr>
        <p:spPr>
          <a:xfrm>
            <a:off x="294968" y="1741749"/>
            <a:ext cx="131752" cy="17426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grpSp>
        <p:nvGrpSpPr>
          <p:cNvPr id="79" name="Group 78">
            <a:extLst>
              <a:ext uri="{FF2B5EF4-FFF2-40B4-BE49-F238E27FC236}">
                <a16:creationId xmlns:a16="http://schemas.microsoft.com/office/drawing/2014/main" id="{C95C02A5-3C1C-4895-9B2E-819354EA819E}"/>
              </a:ext>
            </a:extLst>
          </p:cNvPr>
          <p:cNvGrpSpPr/>
          <p:nvPr/>
        </p:nvGrpSpPr>
        <p:grpSpPr>
          <a:xfrm>
            <a:off x="640465" y="4181733"/>
            <a:ext cx="3618677" cy="1568173"/>
            <a:chOff x="531341" y="4292613"/>
            <a:chExt cx="3727802" cy="1568173"/>
          </a:xfrm>
        </p:grpSpPr>
        <p:sp>
          <p:nvSpPr>
            <p:cNvPr id="61" name="TextBox 60">
              <a:extLst>
                <a:ext uri="{FF2B5EF4-FFF2-40B4-BE49-F238E27FC236}">
                  <a16:creationId xmlns:a16="http://schemas.microsoft.com/office/drawing/2014/main" id="{D8BF8FE2-6F38-40F8-8DAD-A9D6D323B719}"/>
                </a:ext>
              </a:extLst>
            </p:cNvPr>
            <p:cNvSpPr txBox="1"/>
            <p:nvPr/>
          </p:nvSpPr>
          <p:spPr>
            <a:xfrm>
              <a:off x="531341" y="4292613"/>
              <a:ext cx="3727802" cy="492443"/>
            </a:xfrm>
            <a:prstGeom prst="rect">
              <a:avLst/>
            </a:prstGeom>
            <a:noFill/>
          </p:spPr>
          <p:txBody>
            <a:bodyPr wrap="square" lIns="0" tIns="0" rIns="0" bIns="0" anchor="b">
              <a:noAutofit/>
            </a:bodyPr>
            <a:lstStyle/>
            <a:p>
              <a:pPr>
                <a:lnSpc>
                  <a:spcPct val="114000"/>
                </a:lnSpc>
              </a:pPr>
              <a:r>
                <a:rPr lang="da-DK" b="1" dirty="0">
                  <a:solidFill>
                    <a:schemeClr val="accent1"/>
                  </a:solidFill>
                </a:rPr>
                <a:t>Lean cost base</a:t>
              </a:r>
              <a:endParaRPr lang="en-US" b="1" dirty="0">
                <a:solidFill>
                  <a:schemeClr val="accent1"/>
                </a:solidFill>
              </a:endParaRPr>
            </a:p>
          </p:txBody>
        </p:sp>
        <p:sp>
          <p:nvSpPr>
            <p:cNvPr id="62" name="TextBox 61">
              <a:extLst>
                <a:ext uri="{FF2B5EF4-FFF2-40B4-BE49-F238E27FC236}">
                  <a16:creationId xmlns:a16="http://schemas.microsoft.com/office/drawing/2014/main" id="{DC8FA079-AB4E-4E14-B223-2BC62468E218}"/>
                </a:ext>
              </a:extLst>
            </p:cNvPr>
            <p:cNvSpPr txBox="1">
              <a:spLocks/>
            </p:cNvSpPr>
            <p:nvPr/>
          </p:nvSpPr>
          <p:spPr>
            <a:xfrm>
              <a:off x="531341" y="4937456"/>
              <a:ext cx="3727802" cy="923330"/>
            </a:xfrm>
            <a:prstGeom prst="rect">
              <a:avLst/>
            </a:prstGeom>
            <a:noFill/>
          </p:spPr>
          <p:txBody>
            <a:bodyPr wrap="square" lIns="0" tIns="0" rIns="0" bIns="0">
              <a:noAutofit/>
            </a:bodyPr>
            <a:lstStyle/>
            <a:p>
              <a:pPr>
                <a:lnSpc>
                  <a:spcPct val="114000"/>
                </a:lnSpc>
              </a:pPr>
              <a:r>
                <a:rPr lang="en-US" sz="1600" dirty="0"/>
                <a:t>Build a cost base that is sustainable at today's revenue, not yesterday's peak.</a:t>
              </a:r>
            </a:p>
          </p:txBody>
        </p:sp>
      </p:grpSp>
      <p:sp>
        <p:nvSpPr>
          <p:cNvPr id="65" name="Rectangle 64">
            <a:extLst>
              <a:ext uri="{FF2B5EF4-FFF2-40B4-BE49-F238E27FC236}">
                <a16:creationId xmlns:a16="http://schemas.microsoft.com/office/drawing/2014/main" id="{63833697-CF6E-4471-892F-FF1ABA0BE216}"/>
              </a:ext>
            </a:extLst>
          </p:cNvPr>
          <p:cNvSpPr/>
          <p:nvPr/>
        </p:nvSpPr>
        <p:spPr>
          <a:xfrm>
            <a:off x="294968" y="4094493"/>
            <a:ext cx="131752" cy="17426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grpSp>
        <p:nvGrpSpPr>
          <p:cNvPr id="84" name="Group 83">
            <a:extLst>
              <a:ext uri="{FF2B5EF4-FFF2-40B4-BE49-F238E27FC236}">
                <a16:creationId xmlns:a16="http://schemas.microsoft.com/office/drawing/2014/main" id="{5E608D91-0B77-415B-903F-39304AE57B3C}"/>
              </a:ext>
            </a:extLst>
          </p:cNvPr>
          <p:cNvGrpSpPr/>
          <p:nvPr/>
        </p:nvGrpSpPr>
        <p:grpSpPr>
          <a:xfrm>
            <a:off x="7938742" y="4181733"/>
            <a:ext cx="3612792" cy="1568173"/>
            <a:chOff x="8054492" y="4292613"/>
            <a:chExt cx="3727802" cy="1568173"/>
          </a:xfrm>
        </p:grpSpPr>
        <p:sp>
          <p:nvSpPr>
            <p:cNvPr id="74" name="TextBox 73">
              <a:extLst>
                <a:ext uri="{FF2B5EF4-FFF2-40B4-BE49-F238E27FC236}">
                  <a16:creationId xmlns:a16="http://schemas.microsoft.com/office/drawing/2014/main" id="{04C825B1-4EF8-4139-883D-052DC2E23FDF}"/>
                </a:ext>
              </a:extLst>
            </p:cNvPr>
            <p:cNvSpPr txBox="1"/>
            <p:nvPr/>
          </p:nvSpPr>
          <p:spPr>
            <a:xfrm>
              <a:off x="8054492" y="4292613"/>
              <a:ext cx="3727802" cy="492443"/>
            </a:xfrm>
            <a:prstGeom prst="rect">
              <a:avLst/>
            </a:prstGeom>
            <a:noFill/>
          </p:spPr>
          <p:txBody>
            <a:bodyPr wrap="square" lIns="0" tIns="0" rIns="0" bIns="0" anchor="b">
              <a:noAutofit/>
            </a:bodyPr>
            <a:lstStyle/>
            <a:p>
              <a:pPr algn="r">
                <a:lnSpc>
                  <a:spcPct val="114000"/>
                </a:lnSpc>
              </a:pPr>
              <a:r>
                <a:rPr lang="da-DK" b="1" dirty="0">
                  <a:solidFill>
                    <a:schemeClr val="accent1"/>
                  </a:solidFill>
                </a:rPr>
                <a:t>Win online</a:t>
              </a:r>
              <a:endParaRPr lang="en-US" b="1" dirty="0">
                <a:solidFill>
                  <a:schemeClr val="accent1"/>
                </a:solidFill>
              </a:endParaRPr>
            </a:p>
          </p:txBody>
        </p:sp>
        <p:sp>
          <p:nvSpPr>
            <p:cNvPr id="75" name="TextBox 74">
              <a:extLst>
                <a:ext uri="{FF2B5EF4-FFF2-40B4-BE49-F238E27FC236}">
                  <a16:creationId xmlns:a16="http://schemas.microsoft.com/office/drawing/2014/main" id="{39E7D461-4178-4497-8F1D-FA010C9C963B}"/>
                </a:ext>
              </a:extLst>
            </p:cNvPr>
            <p:cNvSpPr txBox="1">
              <a:spLocks/>
            </p:cNvSpPr>
            <p:nvPr/>
          </p:nvSpPr>
          <p:spPr>
            <a:xfrm>
              <a:off x="8054492" y="4937456"/>
              <a:ext cx="3727802" cy="923330"/>
            </a:xfrm>
            <a:prstGeom prst="rect">
              <a:avLst/>
            </a:prstGeom>
            <a:noFill/>
          </p:spPr>
          <p:txBody>
            <a:bodyPr wrap="square" lIns="0" tIns="0" rIns="0" bIns="0">
              <a:noAutofit/>
            </a:bodyPr>
            <a:lstStyle/>
            <a:p>
              <a:pPr marL="92075" algn="r">
                <a:lnSpc>
                  <a:spcPct val="114000"/>
                </a:lnSpc>
              </a:pPr>
              <a:r>
                <a:rPr lang="en-US" sz="1600" dirty="0"/>
                <a:t>Close the digital gap that drives most of our share loss and lost growth.</a:t>
              </a:r>
            </a:p>
          </p:txBody>
        </p:sp>
      </p:grpSp>
      <p:sp>
        <p:nvSpPr>
          <p:cNvPr id="78" name="Rectangle 77">
            <a:extLst>
              <a:ext uri="{FF2B5EF4-FFF2-40B4-BE49-F238E27FC236}">
                <a16:creationId xmlns:a16="http://schemas.microsoft.com/office/drawing/2014/main" id="{03C12EDB-C5C0-4E65-967B-52DADD362008}"/>
              </a:ext>
            </a:extLst>
          </p:cNvPr>
          <p:cNvSpPr/>
          <p:nvPr/>
        </p:nvSpPr>
        <p:spPr>
          <a:xfrm>
            <a:off x="11765280" y="4094493"/>
            <a:ext cx="131752" cy="17426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grpSp>
        <p:nvGrpSpPr>
          <p:cNvPr id="91" name="Group 90">
            <a:extLst>
              <a:ext uri="{FF2B5EF4-FFF2-40B4-BE49-F238E27FC236}">
                <a16:creationId xmlns:a16="http://schemas.microsoft.com/office/drawing/2014/main" id="{738E2A79-5051-4A2E-B1D2-3A261681E074}"/>
              </a:ext>
            </a:extLst>
          </p:cNvPr>
          <p:cNvGrpSpPr/>
          <p:nvPr/>
        </p:nvGrpSpPr>
        <p:grpSpPr>
          <a:xfrm>
            <a:off x="7818119" y="1828989"/>
            <a:ext cx="4078913" cy="1742653"/>
            <a:chOff x="7818119" y="1686347"/>
            <a:chExt cx="4078913" cy="1742653"/>
          </a:xfrm>
        </p:grpSpPr>
        <p:sp>
          <p:nvSpPr>
            <p:cNvPr id="86" name="Rectangle 85">
              <a:extLst>
                <a:ext uri="{FF2B5EF4-FFF2-40B4-BE49-F238E27FC236}">
                  <a16:creationId xmlns:a16="http://schemas.microsoft.com/office/drawing/2014/main" id="{0663DED3-9C56-4976-87E8-133D11FA77FE}"/>
                </a:ext>
              </a:extLst>
            </p:cNvPr>
            <p:cNvSpPr/>
            <p:nvPr/>
          </p:nvSpPr>
          <p:spPr>
            <a:xfrm>
              <a:off x="7818119" y="1686347"/>
              <a:ext cx="3947160" cy="1742653"/>
            </a:xfrm>
            <a:prstGeom prst="rect">
              <a:avLst/>
            </a:prstGeom>
            <a:solidFill>
              <a:schemeClr val="bg1">
                <a:lumMod val="9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grpSp>
          <p:nvGrpSpPr>
            <p:cNvPr id="87" name="Group 86">
              <a:extLst>
                <a:ext uri="{FF2B5EF4-FFF2-40B4-BE49-F238E27FC236}">
                  <a16:creationId xmlns:a16="http://schemas.microsoft.com/office/drawing/2014/main" id="{42D3E8D0-BE53-4C12-8430-4F5F00943AA7}"/>
                </a:ext>
              </a:extLst>
            </p:cNvPr>
            <p:cNvGrpSpPr/>
            <p:nvPr/>
          </p:nvGrpSpPr>
          <p:grpSpPr>
            <a:xfrm>
              <a:off x="7938742" y="1773587"/>
              <a:ext cx="3612792" cy="1568173"/>
              <a:chOff x="8054492" y="4292613"/>
              <a:chExt cx="3727802" cy="1568173"/>
            </a:xfrm>
          </p:grpSpPr>
          <p:sp>
            <p:nvSpPr>
              <p:cNvPr id="88" name="TextBox 87">
                <a:extLst>
                  <a:ext uri="{FF2B5EF4-FFF2-40B4-BE49-F238E27FC236}">
                    <a16:creationId xmlns:a16="http://schemas.microsoft.com/office/drawing/2014/main" id="{56252B86-6A9B-4846-B1E6-77B28D1FCFFB}"/>
                  </a:ext>
                </a:extLst>
              </p:cNvPr>
              <p:cNvSpPr txBox="1"/>
              <p:nvPr/>
            </p:nvSpPr>
            <p:spPr>
              <a:xfrm>
                <a:off x="8054492" y="4292613"/>
                <a:ext cx="3727802" cy="492443"/>
              </a:xfrm>
              <a:prstGeom prst="rect">
                <a:avLst/>
              </a:prstGeom>
              <a:noFill/>
            </p:spPr>
            <p:txBody>
              <a:bodyPr wrap="square" lIns="0" tIns="0" rIns="0" bIns="0" anchor="b">
                <a:noAutofit/>
              </a:bodyPr>
              <a:lstStyle/>
              <a:p>
                <a:pPr algn="r">
                  <a:lnSpc>
                    <a:spcPct val="114000"/>
                  </a:lnSpc>
                </a:pPr>
                <a:r>
                  <a:rPr lang="da-DK" b="1" dirty="0">
                    <a:solidFill>
                      <a:schemeClr val="accent1"/>
                    </a:solidFill>
                  </a:rPr>
                  <a:t>Customer back</a:t>
                </a:r>
                <a:endParaRPr lang="en-US" b="1" dirty="0">
                  <a:solidFill>
                    <a:schemeClr val="accent1"/>
                  </a:solidFill>
                </a:endParaRPr>
              </a:p>
            </p:txBody>
          </p:sp>
          <p:sp>
            <p:nvSpPr>
              <p:cNvPr id="89" name="TextBox 88">
                <a:extLst>
                  <a:ext uri="{FF2B5EF4-FFF2-40B4-BE49-F238E27FC236}">
                    <a16:creationId xmlns:a16="http://schemas.microsoft.com/office/drawing/2014/main" id="{CE08DC67-1FEE-42A6-86BD-7E0C35D3D62C}"/>
                  </a:ext>
                </a:extLst>
              </p:cNvPr>
              <p:cNvSpPr txBox="1">
                <a:spLocks/>
              </p:cNvSpPr>
              <p:nvPr/>
            </p:nvSpPr>
            <p:spPr>
              <a:xfrm>
                <a:off x="8054492" y="4937456"/>
                <a:ext cx="3727802" cy="923330"/>
              </a:xfrm>
              <a:prstGeom prst="rect">
                <a:avLst/>
              </a:prstGeom>
              <a:noFill/>
            </p:spPr>
            <p:txBody>
              <a:bodyPr wrap="square" lIns="0" tIns="0" rIns="0" bIns="0">
                <a:noAutofit/>
              </a:bodyPr>
              <a:lstStyle/>
              <a:p>
                <a:pPr marL="92075" algn="r">
                  <a:lnSpc>
                    <a:spcPct val="114000"/>
                  </a:lnSpc>
                </a:pPr>
                <a:r>
                  <a:rPr lang="en-US" sz="1600" dirty="0"/>
                  <a:t>Win back lapsed shoppers and deepen loyalty with the customers we keep.</a:t>
                </a:r>
              </a:p>
            </p:txBody>
          </p:sp>
        </p:grpSp>
        <p:sp>
          <p:nvSpPr>
            <p:cNvPr id="90" name="Rectangle 89">
              <a:extLst>
                <a:ext uri="{FF2B5EF4-FFF2-40B4-BE49-F238E27FC236}">
                  <a16:creationId xmlns:a16="http://schemas.microsoft.com/office/drawing/2014/main" id="{51A0FCEE-2552-4638-B3F8-498DE45AE98A}"/>
                </a:ext>
              </a:extLst>
            </p:cNvPr>
            <p:cNvSpPr/>
            <p:nvPr/>
          </p:nvSpPr>
          <p:spPr>
            <a:xfrm>
              <a:off x="11765280" y="1686347"/>
              <a:ext cx="131752" cy="17426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400" dirty="0"/>
            </a:p>
          </p:txBody>
        </p:sp>
      </p:grpSp>
      <p:sp>
        <p:nvSpPr>
          <p:cNvPr id="4" name="Slide Number Placeholder 3">
            <a:extLst>
              <a:ext uri="{FF2B5EF4-FFF2-40B4-BE49-F238E27FC236}">
                <a16:creationId xmlns:a16="http://schemas.microsoft.com/office/drawing/2014/main" id="{2F278A16-7331-68AF-F71F-BDBBBF9FBC31}"/>
              </a:ext>
            </a:extLst>
          </p:cNvPr>
          <p:cNvSpPr>
            <a:spLocks noGrp="1"/>
          </p:cNvSpPr>
          <p:nvPr>
            <p:ph type="sldNum" sz="quarter" idx="12"/>
          </p:nvPr>
        </p:nvSpPr>
        <p:spPr/>
        <p:txBody>
          <a:bodyPr/>
          <a:lstStyle/>
          <a:p>
            <a:fld id="{0643C082-6B26-4A67-AAC0-3138D6D4DA1D}" type="slidenum">
              <a:rPr lang="en-PH" smtClean="0"/>
              <a:t>27</a:t>
            </a:fld>
            <a:endParaRPr lang="en-PH" dirty="0"/>
          </a:p>
        </p:txBody>
      </p:sp>
      <p:sp>
        <p:nvSpPr>
          <p:cNvPr id="5" name="Footer Placeholder 4">
            <a:extLst>
              <a:ext uri="{FF2B5EF4-FFF2-40B4-BE49-F238E27FC236}">
                <a16:creationId xmlns:a16="http://schemas.microsoft.com/office/drawing/2014/main" id="{D413E7D2-5828-570A-78E1-C715A44DAA0D}"/>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9105401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4E082-8361-4461-BD67-3BCB5B17C5EA}"/>
              </a:ext>
            </a:extLst>
          </p:cNvPr>
          <p:cNvSpPr>
            <a:spLocks noGrp="1"/>
          </p:cNvSpPr>
          <p:nvPr>
            <p:ph type="title"/>
          </p:nvPr>
        </p:nvSpPr>
        <p:spPr/>
        <p:txBody>
          <a:bodyPr/>
          <a:lstStyle/>
          <a:p>
            <a:r>
              <a:rPr lang="en-US" dirty="0"/>
              <a:t>A Simpler Operating Model</a:t>
            </a:r>
          </a:p>
        </p:txBody>
      </p:sp>
      <p:grpSp>
        <p:nvGrpSpPr>
          <p:cNvPr id="3" name="Group 2">
            <a:extLst>
              <a:ext uri="{FF2B5EF4-FFF2-40B4-BE49-F238E27FC236}">
                <a16:creationId xmlns:a16="http://schemas.microsoft.com/office/drawing/2014/main" id="{7F5DB8C9-DF55-4110-859B-EAAC0D21929C}"/>
              </a:ext>
            </a:extLst>
          </p:cNvPr>
          <p:cNvGrpSpPr/>
          <p:nvPr/>
        </p:nvGrpSpPr>
        <p:grpSpPr>
          <a:xfrm>
            <a:off x="294967" y="5514581"/>
            <a:ext cx="11602063" cy="639193"/>
            <a:chOff x="4711700" y="5269906"/>
            <a:chExt cx="6851650" cy="639193"/>
          </a:xfrm>
        </p:grpSpPr>
        <p:sp>
          <p:nvSpPr>
            <p:cNvPr id="4" name="Rectangle 3">
              <a:extLst>
                <a:ext uri="{FF2B5EF4-FFF2-40B4-BE49-F238E27FC236}">
                  <a16:creationId xmlns:a16="http://schemas.microsoft.com/office/drawing/2014/main" id="{10A3B56F-0091-4C02-8C0B-27677F627D5A}"/>
                </a:ext>
              </a:extLst>
            </p:cNvPr>
            <p:cNvSpPr/>
            <p:nvPr/>
          </p:nvSpPr>
          <p:spPr>
            <a:xfrm>
              <a:off x="4711700" y="5269906"/>
              <a:ext cx="6851650" cy="639193"/>
            </a:xfrm>
            <a:prstGeom prst="rect">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3738C0"/>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dirty="0">
                <a:solidFill>
                  <a:srgbClr val="FFFFFF"/>
                </a:solidFill>
              </a:endParaRPr>
            </a:p>
          </p:txBody>
        </p:sp>
        <p:sp>
          <p:nvSpPr>
            <p:cNvPr id="5" name="Rounded Rectangle 8">
              <a:extLst>
                <a:ext uri="{FF2B5EF4-FFF2-40B4-BE49-F238E27FC236}">
                  <a16:creationId xmlns:a16="http://schemas.microsoft.com/office/drawing/2014/main" id="{643620CB-8CAF-4DCA-B89B-E9F13DDA8A99}"/>
                </a:ext>
              </a:extLst>
            </p:cNvPr>
            <p:cNvSpPr/>
            <p:nvPr/>
          </p:nvSpPr>
          <p:spPr>
            <a:xfrm>
              <a:off x="4711700" y="5269906"/>
              <a:ext cx="6851650" cy="639193"/>
            </a:xfrm>
            <a:prstGeom prst="round2DiagRect">
              <a:avLst>
                <a:gd name="adj1" fmla="val 50000"/>
                <a:gd name="adj2" fmla="val 0"/>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r>
                <a:rPr lang="en-US" sz="1600" dirty="0">
                  <a:solidFill>
                    <a:schemeClr val="tx1"/>
                  </a:solidFill>
                </a:rPr>
                <a:t>Today: five systems, unclear ownership, slow decisions, fragmented customer and stock data.</a:t>
              </a:r>
              <a:br>
                <a:rPr lang="en-US" sz="1600" dirty="0">
                  <a:solidFill>
                    <a:schemeClr val="tx1"/>
                  </a:solidFill>
                </a:rPr>
              </a:br>
              <a:r>
                <a:rPr lang="en-US" sz="1600" dirty="0">
                  <a:solidFill>
                    <a:schemeClr val="tx1"/>
                  </a:solidFill>
                </a:rPr>
                <a:t>Target: one platform, clear owners, fast decisions</a:t>
              </a:r>
            </a:p>
          </p:txBody>
        </p:sp>
      </p:grpSp>
      <p:sp>
        <p:nvSpPr>
          <p:cNvPr id="6" name="Rectangle: Rounded Corners 5">
            <a:extLst>
              <a:ext uri="{FF2B5EF4-FFF2-40B4-BE49-F238E27FC236}">
                <a16:creationId xmlns:a16="http://schemas.microsoft.com/office/drawing/2014/main" id="{1F8134F1-9496-49AC-9A62-361CC91B89E2}"/>
              </a:ext>
            </a:extLst>
          </p:cNvPr>
          <p:cNvSpPr/>
          <p:nvPr/>
        </p:nvSpPr>
        <p:spPr>
          <a:xfrm flipV="1">
            <a:off x="1702548" y="1638309"/>
            <a:ext cx="214918" cy="433790"/>
          </a:xfrm>
          <a:prstGeom prst="roundRect">
            <a:avLst>
              <a:gd name="adj" fmla="val 50000"/>
            </a:avLst>
          </a:prstGeom>
          <a:solidFill>
            <a:schemeClr val="accent2"/>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200" dirty="0">
              <a:solidFill>
                <a:srgbClr val="FFFFFF"/>
              </a:solidFill>
            </a:endParaRPr>
          </a:p>
        </p:txBody>
      </p:sp>
      <p:sp>
        <p:nvSpPr>
          <p:cNvPr id="7" name="Rectangle: Rounded Corners 6">
            <a:extLst>
              <a:ext uri="{FF2B5EF4-FFF2-40B4-BE49-F238E27FC236}">
                <a16:creationId xmlns:a16="http://schemas.microsoft.com/office/drawing/2014/main" id="{67D003F5-3CD9-410B-8692-984F7A1264CB}"/>
              </a:ext>
            </a:extLst>
          </p:cNvPr>
          <p:cNvSpPr/>
          <p:nvPr/>
        </p:nvSpPr>
        <p:spPr>
          <a:xfrm>
            <a:off x="294968" y="1792306"/>
            <a:ext cx="11602064" cy="1519607"/>
          </a:xfrm>
          <a:prstGeom prst="roundRect">
            <a:avLst>
              <a:gd name="adj" fmla="val 349326"/>
            </a:avLst>
          </a:prstGeom>
          <a:solidFill>
            <a:schemeClr val="bg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200" dirty="0">
              <a:solidFill>
                <a:srgbClr val="FFFFFF"/>
              </a:solidFill>
            </a:endParaRPr>
          </a:p>
        </p:txBody>
      </p:sp>
      <p:sp>
        <p:nvSpPr>
          <p:cNvPr id="8" name="Header1">
            <a:extLst>
              <a:ext uri="{FF2B5EF4-FFF2-40B4-BE49-F238E27FC236}">
                <a16:creationId xmlns:a16="http://schemas.microsoft.com/office/drawing/2014/main" id="{C9927C9F-C536-4E5E-8BD3-4BD2095E94A5}"/>
              </a:ext>
            </a:extLst>
          </p:cNvPr>
          <p:cNvSpPr/>
          <p:nvPr/>
        </p:nvSpPr>
        <p:spPr>
          <a:xfrm flipH="1">
            <a:off x="1817350" y="1638309"/>
            <a:ext cx="3410571" cy="1489898"/>
          </a:xfrm>
          <a:prstGeom prst="parallelogram">
            <a:avLst>
              <a:gd name="adj" fmla="val 57019"/>
            </a:avLst>
          </a:prstGeom>
          <a:solidFill>
            <a:schemeClr val="accent1"/>
          </a:solidFill>
          <a:ln>
            <a:noFill/>
          </a:ln>
          <a:effectLst>
            <a:outerShdw blurRad="50800" dist="38100" algn="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uSzPct val="100000"/>
              <a:buFont typeface="Trebuchet MS" panose="020B0703020202090204" pitchFamily="34" charset="0"/>
              <a:buChar char="​"/>
            </a:pPr>
            <a:r>
              <a:rPr lang="en-US" sz="1600" dirty="0">
                <a:solidFill>
                  <a:schemeClr val="bg1"/>
                </a:solidFill>
              </a:rPr>
              <a:t>From siloed channels to one connected journey</a:t>
            </a:r>
          </a:p>
        </p:txBody>
      </p:sp>
      <p:sp>
        <p:nvSpPr>
          <p:cNvPr id="15" name="Rectangle: Rounded Corners 14">
            <a:extLst>
              <a:ext uri="{FF2B5EF4-FFF2-40B4-BE49-F238E27FC236}">
                <a16:creationId xmlns:a16="http://schemas.microsoft.com/office/drawing/2014/main" id="{1AE7D606-4409-467D-B18A-745CC522A0C6}"/>
              </a:ext>
            </a:extLst>
          </p:cNvPr>
          <p:cNvSpPr/>
          <p:nvPr/>
        </p:nvSpPr>
        <p:spPr>
          <a:xfrm flipV="1">
            <a:off x="1702548" y="3496986"/>
            <a:ext cx="214918" cy="433790"/>
          </a:xfrm>
          <a:prstGeom prst="roundRect">
            <a:avLst>
              <a:gd name="adj" fmla="val 50000"/>
            </a:avLst>
          </a:prstGeom>
          <a:solidFill>
            <a:schemeClr val="bg2">
              <a:lumMod val="1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200" dirty="0">
              <a:solidFill>
                <a:srgbClr val="FFFFFF"/>
              </a:solidFill>
            </a:endParaRPr>
          </a:p>
        </p:txBody>
      </p:sp>
      <p:sp>
        <p:nvSpPr>
          <p:cNvPr id="16" name="Rectangle: Rounded Corners 15">
            <a:extLst>
              <a:ext uri="{FF2B5EF4-FFF2-40B4-BE49-F238E27FC236}">
                <a16:creationId xmlns:a16="http://schemas.microsoft.com/office/drawing/2014/main" id="{8E2A2E89-0144-4B7D-8321-B7BB873E55B4}"/>
              </a:ext>
            </a:extLst>
          </p:cNvPr>
          <p:cNvSpPr/>
          <p:nvPr/>
        </p:nvSpPr>
        <p:spPr>
          <a:xfrm>
            <a:off x="294968" y="3650982"/>
            <a:ext cx="11602064" cy="1519607"/>
          </a:xfrm>
          <a:prstGeom prst="roundRect">
            <a:avLst>
              <a:gd name="adj" fmla="val 349326"/>
            </a:avLst>
          </a:prstGeom>
          <a:solidFill>
            <a:schemeClr val="bg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200" dirty="0">
              <a:solidFill>
                <a:srgbClr val="FFFFFF"/>
              </a:solidFill>
            </a:endParaRPr>
          </a:p>
        </p:txBody>
      </p:sp>
      <p:sp>
        <p:nvSpPr>
          <p:cNvPr id="17" name="Header2">
            <a:extLst>
              <a:ext uri="{FF2B5EF4-FFF2-40B4-BE49-F238E27FC236}">
                <a16:creationId xmlns:a16="http://schemas.microsoft.com/office/drawing/2014/main" id="{0A77026F-C3A6-48A1-8B82-8BAEC1F6CBA1}"/>
              </a:ext>
            </a:extLst>
          </p:cNvPr>
          <p:cNvSpPr/>
          <p:nvPr/>
        </p:nvSpPr>
        <p:spPr>
          <a:xfrm flipH="1">
            <a:off x="1817350" y="3496986"/>
            <a:ext cx="3410571" cy="1489898"/>
          </a:xfrm>
          <a:prstGeom prst="parallelogram">
            <a:avLst>
              <a:gd name="adj" fmla="val 57019"/>
            </a:avLst>
          </a:prstGeom>
          <a:solidFill>
            <a:schemeClr val="accent3"/>
          </a:solidFill>
          <a:ln>
            <a:noFill/>
          </a:ln>
          <a:effectLst>
            <a:outerShdw blurRad="50800" dist="38100" algn="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uSzPct val="100000"/>
              <a:buFont typeface="Trebuchet MS" panose="020B0703020202090204" pitchFamily="34" charset="0"/>
              <a:buChar char="​"/>
            </a:pPr>
            <a:r>
              <a:rPr lang="en-US" sz="1600" dirty="0">
                <a:solidFill>
                  <a:schemeClr val="bg1"/>
                </a:solidFill>
              </a:rPr>
              <a:t>From committee decisions to single accountable owners</a:t>
            </a:r>
          </a:p>
        </p:txBody>
      </p:sp>
      <p:sp>
        <p:nvSpPr>
          <p:cNvPr id="18" name="BodyText2">
            <a:extLst>
              <a:ext uri="{FF2B5EF4-FFF2-40B4-BE49-F238E27FC236}">
                <a16:creationId xmlns:a16="http://schemas.microsoft.com/office/drawing/2014/main" id="{1B4324D7-691F-4F10-8483-3FE1CD8689E7}"/>
              </a:ext>
            </a:extLst>
          </p:cNvPr>
          <p:cNvSpPr txBox="1"/>
          <p:nvPr/>
        </p:nvSpPr>
        <p:spPr>
          <a:xfrm>
            <a:off x="5416951" y="3810621"/>
            <a:ext cx="5705939" cy="1200329"/>
          </a:xfrm>
          <a:prstGeom prst="rect">
            <a:avLst/>
          </a:prstGeom>
          <a:noFill/>
          <a:ln cap="rnd">
            <a:noFill/>
          </a:ln>
        </p:spPr>
        <p:txBody>
          <a:bodyPr wrap="square" lIns="0" tIns="0" rIns="0" bIns="0" rtlCol="0" anchor="t" anchorCtr="0">
            <a:normAutofit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24000" lvl="1" indent="-216000">
              <a:buClr>
                <a:schemeClr val="tx1"/>
              </a:buClr>
              <a:buSzPct val="100000"/>
              <a:buFont typeface="Trebuchet MS" panose="020B0703020202090204" pitchFamily="34" charset="0"/>
              <a:buChar char="•"/>
            </a:pPr>
            <a:r>
              <a:rPr lang="en-US" sz="1400" dirty="0"/>
              <a:t>Unify stores and online onto a single commerce platform</a:t>
            </a:r>
          </a:p>
          <a:p>
            <a:pPr marL="324000" lvl="1" indent="-216000">
              <a:buClr>
                <a:schemeClr val="tx1"/>
              </a:buClr>
              <a:buSzPct val="100000"/>
              <a:buFont typeface="Trebuchet MS" panose="020B0703020202090204" pitchFamily="34" charset="0"/>
              <a:buChar char="•"/>
            </a:pPr>
            <a:r>
              <a:rPr lang="en-US" sz="1400" dirty="0"/>
              <a:t>Create one view of customer, stock, and margin</a:t>
            </a:r>
          </a:p>
          <a:p>
            <a:pPr marL="324000" lvl="1" indent="-216000">
              <a:buClr>
                <a:schemeClr val="tx1"/>
              </a:buClr>
              <a:buSzPct val="100000"/>
              <a:buFont typeface="Trebuchet MS" panose="020B0703020202090204" pitchFamily="34" charset="0"/>
              <a:buChar char="•"/>
            </a:pPr>
            <a:r>
              <a:rPr lang="en-US" sz="1400" dirty="0"/>
              <a:t>Give each workstream a named owner and weekly target</a:t>
            </a:r>
          </a:p>
          <a:p>
            <a:pPr marL="324000" lvl="1" indent="-216000">
              <a:buClr>
                <a:schemeClr val="tx1"/>
              </a:buClr>
              <a:buSzPct val="100000"/>
              <a:buFont typeface="Trebuchet MS" panose="020B0703020202090204" pitchFamily="34" charset="0"/>
              <a:buChar char="•"/>
            </a:pPr>
            <a:r>
              <a:rPr lang="en-US" sz="1400" dirty="0"/>
              <a:t>Push pricing and markdown decisions onto live data</a:t>
            </a:r>
          </a:p>
          <a:p>
            <a:pPr marL="324000" lvl="1" indent="-216000">
              <a:buClr>
                <a:schemeClr val="tx1"/>
              </a:buClr>
              <a:buSzPct val="100000"/>
              <a:buFont typeface="Trebuchet MS" panose="020B0703020202090204" pitchFamily="34" charset="0"/>
              <a:buChar char="•"/>
            </a:pPr>
            <a:r>
              <a:rPr lang="en-US" sz="1400" dirty="0"/>
              <a:t>Cut approval layers to speed everyday decisions</a:t>
            </a:r>
          </a:p>
          <a:p>
            <a:pPr marL="324000" lvl="1" indent="-216000">
              <a:buClr>
                <a:schemeClr val="tx1"/>
              </a:buClr>
              <a:buSzPct val="100000"/>
              <a:buFont typeface="Trebuchet MS" panose="020B0703020202090204" pitchFamily="34" charset="0"/>
              <a:buChar char="•"/>
            </a:pPr>
            <a:r>
              <a:rPr lang="en-US" sz="1400" dirty="0"/>
              <a:t>Stand up a turnaround office to track every initiative</a:t>
            </a:r>
          </a:p>
        </p:txBody>
      </p:sp>
      <p:sp>
        <p:nvSpPr>
          <p:cNvPr id="25" name="Oval 24">
            <a:extLst>
              <a:ext uri="{FF2B5EF4-FFF2-40B4-BE49-F238E27FC236}">
                <a16:creationId xmlns:a16="http://schemas.microsoft.com/office/drawing/2014/main" id="{5034FB62-B151-46AA-8677-16A05BB5E5A2}"/>
              </a:ext>
            </a:extLst>
          </p:cNvPr>
          <p:cNvSpPr/>
          <p:nvPr/>
        </p:nvSpPr>
        <p:spPr>
          <a:xfrm>
            <a:off x="576237" y="1976009"/>
            <a:ext cx="1152200" cy="11521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26" name="Group 25">
            <a:extLst>
              <a:ext uri="{FF2B5EF4-FFF2-40B4-BE49-F238E27FC236}">
                <a16:creationId xmlns:a16="http://schemas.microsoft.com/office/drawing/2014/main" id="{DE5492C8-9E80-41C7-857E-6DA98AD6C86A}"/>
              </a:ext>
            </a:extLst>
          </p:cNvPr>
          <p:cNvGrpSpPr/>
          <p:nvPr/>
        </p:nvGrpSpPr>
        <p:grpSpPr>
          <a:xfrm>
            <a:off x="781119" y="2181429"/>
            <a:ext cx="742436" cy="741358"/>
            <a:chOff x="697932" y="4459160"/>
            <a:chExt cx="633600" cy="633600"/>
          </a:xfrm>
        </p:grpSpPr>
        <p:sp>
          <p:nvSpPr>
            <p:cNvPr id="35"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6"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0" name="Oval 29">
            <a:extLst>
              <a:ext uri="{FF2B5EF4-FFF2-40B4-BE49-F238E27FC236}">
                <a16:creationId xmlns:a16="http://schemas.microsoft.com/office/drawing/2014/main" id="{3D19B6D2-6F05-4380-AB65-869E60F9A9BB}"/>
              </a:ext>
            </a:extLst>
          </p:cNvPr>
          <p:cNvSpPr/>
          <p:nvPr/>
        </p:nvSpPr>
        <p:spPr>
          <a:xfrm>
            <a:off x="576237" y="3834686"/>
            <a:ext cx="1152200" cy="11521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1" name="Group 30">
            <a:extLst>
              <a:ext uri="{FF2B5EF4-FFF2-40B4-BE49-F238E27FC236}">
                <a16:creationId xmlns:a16="http://schemas.microsoft.com/office/drawing/2014/main" id="{6CD07FEC-DDE7-4E54-9747-7A9EFB0AD27B}"/>
              </a:ext>
            </a:extLst>
          </p:cNvPr>
          <p:cNvGrpSpPr/>
          <p:nvPr/>
        </p:nvGrpSpPr>
        <p:grpSpPr>
          <a:xfrm>
            <a:off x="781119" y="4040106"/>
            <a:ext cx="742436" cy="741358"/>
            <a:chOff x="8624067" y="4459160"/>
            <a:chExt cx="633600" cy="633600"/>
          </a:xfrm>
        </p:grpSpPr>
        <p:sp>
          <p:nvSpPr>
            <p:cNvPr id="37" name="Google Shape;686;p7"/>
            <p:cNvSpPr/>
            <p:nvPr/>
          </p:nvSpPr>
          <p:spPr>
            <a:xfrm>
              <a:off x="8624067" y="4459160"/>
              <a:ext cx="633600" cy="633600"/>
            </a:xfrm>
            <a:custGeom>
              <a:avLst/>
              <a:gdLst/>
              <a:ahLst/>
              <a:cxnLst/>
              <a:rect l="l" t="t" r="r" b="b"/>
              <a:pathLst>
                <a:path w="10000" h="10000" extrusionOk="0">
                  <a:moveTo>
                    <a:pt x="6288" y="4141"/>
                  </a:moveTo>
                  <a:lnTo>
                    <a:pt x="6287" y="4189"/>
                  </a:lnTo>
                  <a:lnTo>
                    <a:pt x="6284" y="4238"/>
                  </a:lnTo>
                  <a:lnTo>
                    <a:pt x="6280" y="4286"/>
                  </a:lnTo>
                  <a:lnTo>
                    <a:pt x="6274" y="4333"/>
                  </a:lnTo>
                  <a:lnTo>
                    <a:pt x="6266" y="4381"/>
                  </a:lnTo>
                  <a:lnTo>
                    <a:pt x="6256" y="4428"/>
                  </a:lnTo>
                  <a:lnTo>
                    <a:pt x="6244" y="4474"/>
                  </a:lnTo>
                  <a:lnTo>
                    <a:pt x="6231" y="4520"/>
                  </a:lnTo>
                  <a:lnTo>
                    <a:pt x="6216" y="4566"/>
                  </a:lnTo>
                  <a:lnTo>
                    <a:pt x="6200" y="4611"/>
                  </a:lnTo>
                  <a:lnTo>
                    <a:pt x="6181" y="4656"/>
                  </a:lnTo>
                  <a:lnTo>
                    <a:pt x="6161" y="4699"/>
                  </a:lnTo>
                  <a:lnTo>
                    <a:pt x="6139" y="4743"/>
                  </a:lnTo>
                  <a:lnTo>
                    <a:pt x="6116" y="4785"/>
                  </a:lnTo>
                  <a:lnTo>
                    <a:pt x="6091" y="4826"/>
                  </a:lnTo>
                  <a:lnTo>
                    <a:pt x="6065" y="4867"/>
                  </a:lnTo>
                  <a:lnTo>
                    <a:pt x="6037" y="4906"/>
                  </a:lnTo>
                  <a:lnTo>
                    <a:pt x="6007" y="4945"/>
                  </a:lnTo>
                  <a:lnTo>
                    <a:pt x="5977" y="4982"/>
                  </a:lnTo>
                  <a:lnTo>
                    <a:pt x="5945" y="5017"/>
                  </a:lnTo>
                  <a:lnTo>
                    <a:pt x="5911" y="5052"/>
                  </a:lnTo>
                  <a:lnTo>
                    <a:pt x="5876" y="5086"/>
                  </a:lnTo>
                  <a:lnTo>
                    <a:pt x="5841" y="5118"/>
                  </a:lnTo>
                  <a:lnTo>
                    <a:pt x="5804" y="5148"/>
                  </a:lnTo>
                  <a:lnTo>
                    <a:pt x="5765" y="5178"/>
                  </a:lnTo>
                  <a:lnTo>
                    <a:pt x="5726" y="5206"/>
                  </a:lnTo>
                  <a:lnTo>
                    <a:pt x="5685" y="5232"/>
                  </a:lnTo>
                  <a:lnTo>
                    <a:pt x="5644" y="5257"/>
                  </a:lnTo>
                  <a:lnTo>
                    <a:pt x="5602" y="5280"/>
                  </a:lnTo>
                  <a:lnTo>
                    <a:pt x="5558" y="5302"/>
                  </a:lnTo>
                  <a:lnTo>
                    <a:pt x="5515" y="5322"/>
                  </a:lnTo>
                  <a:lnTo>
                    <a:pt x="5470" y="5341"/>
                  </a:lnTo>
                  <a:lnTo>
                    <a:pt x="5425" y="5357"/>
                  </a:lnTo>
                  <a:lnTo>
                    <a:pt x="5379" y="5372"/>
                  </a:lnTo>
                  <a:lnTo>
                    <a:pt x="5333" y="5385"/>
                  </a:lnTo>
                  <a:lnTo>
                    <a:pt x="5287" y="5397"/>
                  </a:lnTo>
                  <a:lnTo>
                    <a:pt x="5240" y="5407"/>
                  </a:lnTo>
                  <a:lnTo>
                    <a:pt x="5192" y="5415"/>
                  </a:lnTo>
                  <a:lnTo>
                    <a:pt x="5145" y="5421"/>
                  </a:lnTo>
                  <a:lnTo>
                    <a:pt x="5097" y="5425"/>
                  </a:lnTo>
                  <a:lnTo>
                    <a:pt x="5048" y="5428"/>
                  </a:lnTo>
                  <a:lnTo>
                    <a:pt x="5000" y="5429"/>
                  </a:lnTo>
                  <a:lnTo>
                    <a:pt x="4952" y="5428"/>
                  </a:lnTo>
                  <a:lnTo>
                    <a:pt x="4903" y="5425"/>
                  </a:lnTo>
                  <a:lnTo>
                    <a:pt x="4855" y="5421"/>
                  </a:lnTo>
                  <a:lnTo>
                    <a:pt x="4808" y="5415"/>
                  </a:lnTo>
                  <a:lnTo>
                    <a:pt x="4760" y="5407"/>
                  </a:lnTo>
                  <a:lnTo>
                    <a:pt x="4713" y="5397"/>
                  </a:lnTo>
                  <a:lnTo>
                    <a:pt x="4667" y="5385"/>
                  </a:lnTo>
                  <a:lnTo>
                    <a:pt x="4621" y="5372"/>
                  </a:lnTo>
                  <a:lnTo>
                    <a:pt x="4575" y="5357"/>
                  </a:lnTo>
                  <a:lnTo>
                    <a:pt x="4530" y="5341"/>
                  </a:lnTo>
                  <a:lnTo>
                    <a:pt x="4485" y="5322"/>
                  </a:lnTo>
                  <a:lnTo>
                    <a:pt x="4442" y="5302"/>
                  </a:lnTo>
                  <a:lnTo>
                    <a:pt x="4398" y="5280"/>
                  </a:lnTo>
                  <a:lnTo>
                    <a:pt x="4356" y="5257"/>
                  </a:lnTo>
                  <a:lnTo>
                    <a:pt x="4315" y="5232"/>
                  </a:lnTo>
                  <a:lnTo>
                    <a:pt x="4274" y="5206"/>
                  </a:lnTo>
                  <a:lnTo>
                    <a:pt x="4235" y="5178"/>
                  </a:lnTo>
                  <a:lnTo>
                    <a:pt x="4196" y="5148"/>
                  </a:lnTo>
                  <a:lnTo>
                    <a:pt x="4159" y="5118"/>
                  </a:lnTo>
                  <a:lnTo>
                    <a:pt x="4124" y="5086"/>
                  </a:lnTo>
                  <a:lnTo>
                    <a:pt x="4089" y="5052"/>
                  </a:lnTo>
                  <a:lnTo>
                    <a:pt x="4055" y="5017"/>
                  </a:lnTo>
                  <a:lnTo>
                    <a:pt x="4023" y="4982"/>
                  </a:lnTo>
                  <a:lnTo>
                    <a:pt x="3993" y="4945"/>
                  </a:lnTo>
                  <a:lnTo>
                    <a:pt x="3963" y="4906"/>
                  </a:lnTo>
                  <a:lnTo>
                    <a:pt x="3935" y="4867"/>
                  </a:lnTo>
                  <a:lnTo>
                    <a:pt x="3909" y="4826"/>
                  </a:lnTo>
                  <a:lnTo>
                    <a:pt x="3884" y="4785"/>
                  </a:lnTo>
                  <a:lnTo>
                    <a:pt x="3861" y="4743"/>
                  </a:lnTo>
                  <a:lnTo>
                    <a:pt x="3839" y="4699"/>
                  </a:lnTo>
                  <a:lnTo>
                    <a:pt x="3819" y="4656"/>
                  </a:lnTo>
                  <a:lnTo>
                    <a:pt x="3800" y="4611"/>
                  </a:lnTo>
                  <a:lnTo>
                    <a:pt x="3784" y="4566"/>
                  </a:lnTo>
                  <a:lnTo>
                    <a:pt x="3769" y="4520"/>
                  </a:lnTo>
                  <a:lnTo>
                    <a:pt x="3756" y="4474"/>
                  </a:lnTo>
                  <a:lnTo>
                    <a:pt x="3744" y="4428"/>
                  </a:lnTo>
                  <a:lnTo>
                    <a:pt x="3734" y="4381"/>
                  </a:lnTo>
                  <a:lnTo>
                    <a:pt x="3726" y="4333"/>
                  </a:lnTo>
                  <a:lnTo>
                    <a:pt x="3720" y="4286"/>
                  </a:lnTo>
                  <a:lnTo>
                    <a:pt x="3716" y="4238"/>
                  </a:lnTo>
                  <a:lnTo>
                    <a:pt x="3713" y="4189"/>
                  </a:lnTo>
                  <a:lnTo>
                    <a:pt x="3712" y="4141"/>
                  </a:lnTo>
                  <a:lnTo>
                    <a:pt x="3713" y="4093"/>
                  </a:lnTo>
                  <a:lnTo>
                    <a:pt x="3716" y="4044"/>
                  </a:lnTo>
                  <a:lnTo>
                    <a:pt x="3720" y="3996"/>
                  </a:lnTo>
                  <a:lnTo>
                    <a:pt x="3726" y="3949"/>
                  </a:lnTo>
                  <a:lnTo>
                    <a:pt x="3734" y="3901"/>
                  </a:lnTo>
                  <a:lnTo>
                    <a:pt x="3744" y="3854"/>
                  </a:lnTo>
                  <a:lnTo>
                    <a:pt x="3756" y="3808"/>
                  </a:lnTo>
                  <a:lnTo>
                    <a:pt x="3769" y="3762"/>
                  </a:lnTo>
                  <a:lnTo>
                    <a:pt x="3784" y="3716"/>
                  </a:lnTo>
                  <a:lnTo>
                    <a:pt x="3800" y="3671"/>
                  </a:lnTo>
                  <a:lnTo>
                    <a:pt x="3819" y="3626"/>
                  </a:lnTo>
                  <a:lnTo>
                    <a:pt x="3839" y="3583"/>
                  </a:lnTo>
                  <a:lnTo>
                    <a:pt x="3861" y="3539"/>
                  </a:lnTo>
                  <a:lnTo>
                    <a:pt x="3884" y="3497"/>
                  </a:lnTo>
                  <a:lnTo>
                    <a:pt x="3909" y="3456"/>
                  </a:lnTo>
                  <a:lnTo>
                    <a:pt x="3935" y="3415"/>
                  </a:lnTo>
                  <a:lnTo>
                    <a:pt x="3963" y="3376"/>
                  </a:lnTo>
                  <a:lnTo>
                    <a:pt x="3993" y="3338"/>
                  </a:lnTo>
                  <a:lnTo>
                    <a:pt x="4023" y="3301"/>
                  </a:lnTo>
                  <a:lnTo>
                    <a:pt x="4055" y="3265"/>
                  </a:lnTo>
                  <a:lnTo>
                    <a:pt x="4089" y="3230"/>
                  </a:lnTo>
                  <a:lnTo>
                    <a:pt x="4124" y="3197"/>
                  </a:lnTo>
                  <a:lnTo>
                    <a:pt x="4159" y="3165"/>
                  </a:lnTo>
                  <a:lnTo>
                    <a:pt x="4196" y="3135"/>
                  </a:lnTo>
                  <a:lnTo>
                    <a:pt x="4235" y="3105"/>
                  </a:lnTo>
                  <a:lnTo>
                    <a:pt x="4274" y="3077"/>
                  </a:lnTo>
                  <a:lnTo>
                    <a:pt x="4315" y="3051"/>
                  </a:lnTo>
                  <a:lnTo>
                    <a:pt x="4356" y="3026"/>
                  </a:lnTo>
                  <a:lnTo>
                    <a:pt x="4398" y="3002"/>
                  </a:lnTo>
                  <a:lnTo>
                    <a:pt x="4442" y="2981"/>
                  </a:lnTo>
                  <a:lnTo>
                    <a:pt x="4485" y="2960"/>
                  </a:lnTo>
                  <a:lnTo>
                    <a:pt x="4530" y="2942"/>
                  </a:lnTo>
                  <a:lnTo>
                    <a:pt x="4575" y="2925"/>
                  </a:lnTo>
                  <a:lnTo>
                    <a:pt x="4621" y="2910"/>
                  </a:lnTo>
                  <a:lnTo>
                    <a:pt x="4667" y="2897"/>
                  </a:lnTo>
                  <a:lnTo>
                    <a:pt x="4713" y="2885"/>
                  </a:lnTo>
                  <a:lnTo>
                    <a:pt x="4760" y="2875"/>
                  </a:lnTo>
                  <a:lnTo>
                    <a:pt x="4808" y="2867"/>
                  </a:lnTo>
                  <a:lnTo>
                    <a:pt x="4855" y="2861"/>
                  </a:lnTo>
                  <a:lnTo>
                    <a:pt x="4903" y="2857"/>
                  </a:lnTo>
                  <a:lnTo>
                    <a:pt x="4952" y="2854"/>
                  </a:lnTo>
                  <a:lnTo>
                    <a:pt x="5000" y="2853"/>
                  </a:lnTo>
                  <a:lnTo>
                    <a:pt x="5048" y="2854"/>
                  </a:lnTo>
                  <a:lnTo>
                    <a:pt x="5097" y="2857"/>
                  </a:lnTo>
                  <a:lnTo>
                    <a:pt x="5145" y="2861"/>
                  </a:lnTo>
                  <a:lnTo>
                    <a:pt x="5192" y="2867"/>
                  </a:lnTo>
                  <a:lnTo>
                    <a:pt x="5240" y="2875"/>
                  </a:lnTo>
                  <a:lnTo>
                    <a:pt x="5287" y="2885"/>
                  </a:lnTo>
                  <a:lnTo>
                    <a:pt x="5333" y="2897"/>
                  </a:lnTo>
                  <a:lnTo>
                    <a:pt x="5379" y="2910"/>
                  </a:lnTo>
                  <a:lnTo>
                    <a:pt x="5425" y="2925"/>
                  </a:lnTo>
                  <a:lnTo>
                    <a:pt x="5470" y="2942"/>
                  </a:lnTo>
                  <a:lnTo>
                    <a:pt x="5515" y="2960"/>
                  </a:lnTo>
                  <a:lnTo>
                    <a:pt x="5558" y="2981"/>
                  </a:lnTo>
                  <a:lnTo>
                    <a:pt x="5602" y="3002"/>
                  </a:lnTo>
                  <a:lnTo>
                    <a:pt x="5644" y="3026"/>
                  </a:lnTo>
                  <a:lnTo>
                    <a:pt x="5685" y="3051"/>
                  </a:lnTo>
                  <a:lnTo>
                    <a:pt x="5726" y="3077"/>
                  </a:lnTo>
                  <a:lnTo>
                    <a:pt x="5765" y="3105"/>
                  </a:lnTo>
                  <a:lnTo>
                    <a:pt x="5804" y="3135"/>
                  </a:lnTo>
                  <a:lnTo>
                    <a:pt x="5841" y="3165"/>
                  </a:lnTo>
                  <a:lnTo>
                    <a:pt x="5876" y="3197"/>
                  </a:lnTo>
                  <a:lnTo>
                    <a:pt x="5911" y="3230"/>
                  </a:lnTo>
                  <a:lnTo>
                    <a:pt x="5945" y="3265"/>
                  </a:lnTo>
                  <a:lnTo>
                    <a:pt x="5977" y="3301"/>
                  </a:lnTo>
                  <a:lnTo>
                    <a:pt x="6007" y="3338"/>
                  </a:lnTo>
                  <a:lnTo>
                    <a:pt x="6037" y="3376"/>
                  </a:lnTo>
                  <a:lnTo>
                    <a:pt x="6065" y="3415"/>
                  </a:lnTo>
                  <a:lnTo>
                    <a:pt x="6091" y="3456"/>
                  </a:lnTo>
                  <a:lnTo>
                    <a:pt x="6116" y="3497"/>
                  </a:lnTo>
                  <a:lnTo>
                    <a:pt x="6139" y="3539"/>
                  </a:lnTo>
                  <a:lnTo>
                    <a:pt x="6161" y="3583"/>
                  </a:lnTo>
                  <a:lnTo>
                    <a:pt x="6181" y="3626"/>
                  </a:lnTo>
                  <a:lnTo>
                    <a:pt x="6200" y="3671"/>
                  </a:lnTo>
                  <a:lnTo>
                    <a:pt x="6216" y="3716"/>
                  </a:lnTo>
                  <a:lnTo>
                    <a:pt x="6231" y="3762"/>
                  </a:lnTo>
                  <a:lnTo>
                    <a:pt x="6244" y="3808"/>
                  </a:lnTo>
                  <a:lnTo>
                    <a:pt x="6256" y="3854"/>
                  </a:lnTo>
                  <a:lnTo>
                    <a:pt x="6266" y="3901"/>
                  </a:lnTo>
                  <a:lnTo>
                    <a:pt x="6274" y="3949"/>
                  </a:lnTo>
                  <a:lnTo>
                    <a:pt x="6280" y="3996"/>
                  </a:lnTo>
                  <a:lnTo>
                    <a:pt x="6284" y="4044"/>
                  </a:lnTo>
                  <a:lnTo>
                    <a:pt x="6287" y="4093"/>
                  </a:lnTo>
                  <a:lnTo>
                    <a:pt x="6288" y="4141"/>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8" name="Google Shape;687;p7"/>
            <p:cNvSpPr/>
            <p:nvPr/>
          </p:nvSpPr>
          <p:spPr>
            <a:xfrm>
              <a:off x="8624067" y="4459160"/>
              <a:ext cx="633600" cy="633600"/>
            </a:xfrm>
            <a:custGeom>
              <a:avLst/>
              <a:gdLst/>
              <a:ahLst/>
              <a:cxnLst/>
              <a:rect l="l" t="t" r="r" b="b"/>
              <a:pathLst>
                <a:path w="10000" h="10000" extrusionOk="0">
                  <a:moveTo>
                    <a:pt x="8897" y="4849"/>
                  </a:move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62" y="7941"/>
                  </a:lnTo>
                  <a:lnTo>
                    <a:pt x="7550" y="7955"/>
                  </a:lnTo>
                  <a:lnTo>
                    <a:pt x="7527" y="7979"/>
                  </a:lnTo>
                  <a:lnTo>
                    <a:pt x="7501" y="7999"/>
                  </a:lnTo>
                  <a:lnTo>
                    <a:pt x="7474" y="8015"/>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526" y="8015"/>
                  </a:lnTo>
                  <a:lnTo>
                    <a:pt x="2499" y="7999"/>
                  </a:lnTo>
                  <a:lnTo>
                    <a:pt x="2473" y="7979"/>
                  </a:lnTo>
                  <a:lnTo>
                    <a:pt x="2450" y="7955"/>
                  </a:lnTo>
                  <a:lnTo>
                    <a:pt x="2438" y="7941"/>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close/>
                  <a:moveTo>
                    <a:pt x="8390" y="5255"/>
                  </a:move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2" y="7306"/>
                  </a:lnTo>
                  <a:lnTo>
                    <a:pt x="2692" y="7022"/>
                  </a:lnTo>
                  <a:lnTo>
                    <a:pt x="2715" y="6991"/>
                  </a:lnTo>
                  <a:lnTo>
                    <a:pt x="2744" y="6965"/>
                  </a:lnTo>
                  <a:lnTo>
                    <a:pt x="3040" y="6728"/>
                  </a:lnTo>
                  <a:lnTo>
                    <a:pt x="3062" y="6712"/>
                  </a:lnTo>
                  <a:lnTo>
                    <a:pt x="3087" y="6699"/>
                  </a:lnTo>
                  <a:lnTo>
                    <a:pt x="3465" y="6515"/>
                  </a:lnTo>
                  <a:lnTo>
                    <a:pt x="3503" y="6500"/>
                  </a:lnTo>
                  <a:lnTo>
                    <a:pt x="3944" y="6369"/>
                  </a:lnTo>
                  <a:lnTo>
                    <a:pt x="3975" y="6362"/>
                  </a:lnTo>
                  <a:lnTo>
                    <a:pt x="4457" y="6283"/>
                  </a:lnTo>
                  <a:lnTo>
                    <a:pt x="4484" y="6280"/>
                  </a:lnTo>
                  <a:lnTo>
                    <a:pt x="4987" y="6254"/>
                  </a:lnTo>
                  <a:lnTo>
                    <a:pt x="5013" y="6254"/>
                  </a:lnTo>
                  <a:lnTo>
                    <a:pt x="5516" y="6280"/>
                  </a:lnTo>
                  <a:lnTo>
                    <a:pt x="5543" y="6283"/>
                  </a:lnTo>
                  <a:lnTo>
                    <a:pt x="6025" y="6362"/>
                  </a:lnTo>
                  <a:lnTo>
                    <a:pt x="6056" y="6369"/>
                  </a:lnTo>
                  <a:lnTo>
                    <a:pt x="6497" y="6500"/>
                  </a:lnTo>
                  <a:lnTo>
                    <a:pt x="6535" y="6515"/>
                  </a:lnTo>
                  <a:lnTo>
                    <a:pt x="6913" y="6699"/>
                  </a:lnTo>
                  <a:lnTo>
                    <a:pt x="6938" y="6712"/>
                  </a:lnTo>
                  <a:lnTo>
                    <a:pt x="6960" y="6728"/>
                  </a:lnTo>
                  <a:lnTo>
                    <a:pt x="7256" y="6965"/>
                  </a:lnTo>
                  <a:lnTo>
                    <a:pt x="7285" y="6991"/>
                  </a:lnTo>
                  <a:lnTo>
                    <a:pt x="7308" y="7022"/>
                  </a:lnTo>
                  <a:lnTo>
                    <a:pt x="7498" y="7306"/>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6916" y="7809"/>
                  </a:moveTo>
                  <a:lnTo>
                    <a:pt x="7020" y="7735"/>
                  </a:lnTo>
                  <a:lnTo>
                    <a:pt x="7086" y="7685"/>
                  </a:lnTo>
                  <a:lnTo>
                    <a:pt x="7058" y="7547"/>
                  </a:lnTo>
                  <a:lnTo>
                    <a:pt x="6914" y="7331"/>
                  </a:lnTo>
                  <a:lnTo>
                    <a:pt x="6670" y="7136"/>
                  </a:lnTo>
                  <a:lnTo>
                    <a:pt x="6335" y="6974"/>
                  </a:lnTo>
                  <a:lnTo>
                    <a:pt x="5929" y="6853"/>
                  </a:lnTo>
                  <a:lnTo>
                    <a:pt x="5476" y="6778"/>
                  </a:lnTo>
                  <a:lnTo>
                    <a:pt x="5000" y="6754"/>
                  </a:lnTo>
                  <a:lnTo>
                    <a:pt x="4524" y="6778"/>
                  </a:lnTo>
                  <a:lnTo>
                    <a:pt x="4071" y="6853"/>
                  </a:lnTo>
                  <a:lnTo>
                    <a:pt x="3665" y="6974"/>
                  </a:lnTo>
                  <a:lnTo>
                    <a:pt x="3330" y="7136"/>
                  </a:lnTo>
                  <a:lnTo>
                    <a:pt x="3086" y="7331"/>
                  </a:lnTo>
                  <a:lnTo>
                    <a:pt x="2942" y="7547"/>
                  </a:lnTo>
                  <a:lnTo>
                    <a:pt x="2914" y="7685"/>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close/>
                  <a:moveTo>
                    <a:pt x="6537" y="4088"/>
                  </a:moveTo>
                  <a:lnTo>
                    <a:pt x="6538" y="4136"/>
                  </a:lnTo>
                  <a:lnTo>
                    <a:pt x="6538" y="4146"/>
                  </a:lnTo>
                  <a:lnTo>
                    <a:pt x="6537" y="4194"/>
                  </a:lnTo>
                  <a:lnTo>
                    <a:pt x="6537" y="4203"/>
                  </a:lnTo>
                  <a:lnTo>
                    <a:pt x="6534" y="4252"/>
                  </a:lnTo>
                  <a:lnTo>
                    <a:pt x="6533" y="4261"/>
                  </a:lnTo>
                  <a:lnTo>
                    <a:pt x="6529" y="4309"/>
                  </a:lnTo>
                  <a:lnTo>
                    <a:pt x="6528" y="4318"/>
                  </a:lnTo>
                  <a:lnTo>
                    <a:pt x="6522" y="4366"/>
                  </a:lnTo>
                  <a:lnTo>
                    <a:pt x="6520" y="4375"/>
                  </a:lnTo>
                  <a:lnTo>
                    <a:pt x="6512" y="4422"/>
                  </a:lnTo>
                  <a:lnTo>
                    <a:pt x="6510" y="4431"/>
                  </a:lnTo>
                  <a:lnTo>
                    <a:pt x="6501" y="4478"/>
                  </a:lnTo>
                  <a:lnTo>
                    <a:pt x="6499" y="4488"/>
                  </a:lnTo>
                  <a:lnTo>
                    <a:pt x="6487" y="4534"/>
                  </a:lnTo>
                  <a:lnTo>
                    <a:pt x="6485" y="4543"/>
                  </a:lnTo>
                  <a:lnTo>
                    <a:pt x="6471" y="4589"/>
                  </a:lnTo>
                  <a:lnTo>
                    <a:pt x="6469" y="4598"/>
                  </a:lnTo>
                  <a:lnTo>
                    <a:pt x="6454" y="4644"/>
                  </a:lnTo>
                  <a:lnTo>
                    <a:pt x="6451" y="4653"/>
                  </a:lnTo>
                  <a:lnTo>
                    <a:pt x="6434" y="4698"/>
                  </a:lnTo>
                  <a:lnTo>
                    <a:pt x="6431" y="4707"/>
                  </a:lnTo>
                  <a:lnTo>
                    <a:pt x="6412" y="4751"/>
                  </a:lnTo>
                  <a:lnTo>
                    <a:pt x="6409" y="4760"/>
                  </a:lnTo>
                  <a:lnTo>
                    <a:pt x="6388" y="4803"/>
                  </a:lnTo>
                  <a:lnTo>
                    <a:pt x="6384" y="4812"/>
                  </a:lnTo>
                  <a:lnTo>
                    <a:pt x="6363" y="4855"/>
                  </a:lnTo>
                  <a:lnTo>
                    <a:pt x="6358" y="4863"/>
                  </a:lnTo>
                  <a:lnTo>
                    <a:pt x="6335" y="4906"/>
                  </a:lnTo>
                  <a:lnTo>
                    <a:pt x="6330" y="4914"/>
                  </a:lnTo>
                  <a:lnTo>
                    <a:pt x="6305" y="4955"/>
                  </a:lnTo>
                  <a:lnTo>
                    <a:pt x="6300" y="4963"/>
                  </a:lnTo>
                  <a:lnTo>
                    <a:pt x="6274" y="5004"/>
                  </a:lnTo>
                  <a:lnTo>
                    <a:pt x="6268" y="5012"/>
                  </a:lnTo>
                  <a:lnTo>
                    <a:pt x="6241" y="5051"/>
                  </a:lnTo>
                  <a:lnTo>
                    <a:pt x="6235" y="5058"/>
                  </a:lnTo>
                  <a:lnTo>
                    <a:pt x="6206" y="5097"/>
                  </a:lnTo>
                  <a:lnTo>
                    <a:pt x="6200" y="5104"/>
                  </a:lnTo>
                  <a:lnTo>
                    <a:pt x="6169" y="5141"/>
                  </a:lnTo>
                  <a:lnTo>
                    <a:pt x="6163" y="5148"/>
                  </a:lnTo>
                  <a:lnTo>
                    <a:pt x="6131" y="5184"/>
                  </a:lnTo>
                  <a:lnTo>
                    <a:pt x="6125" y="5191"/>
                  </a:lnTo>
                  <a:lnTo>
                    <a:pt x="6091" y="5226"/>
                  </a:lnTo>
                  <a:lnTo>
                    <a:pt x="6085" y="5232"/>
                  </a:lnTo>
                  <a:lnTo>
                    <a:pt x="6050" y="5266"/>
                  </a:lnTo>
                  <a:lnTo>
                    <a:pt x="6043" y="5272"/>
                  </a:lnTo>
                  <a:lnTo>
                    <a:pt x="6007" y="5304"/>
                  </a:lnTo>
                  <a:lnTo>
                    <a:pt x="6000" y="5310"/>
                  </a:lnTo>
                  <a:lnTo>
                    <a:pt x="5963" y="5341"/>
                  </a:lnTo>
                  <a:lnTo>
                    <a:pt x="5956" y="5347"/>
                  </a:lnTo>
                  <a:lnTo>
                    <a:pt x="5917" y="5376"/>
                  </a:lnTo>
                  <a:lnTo>
                    <a:pt x="5910" y="5382"/>
                  </a:lnTo>
                  <a:lnTo>
                    <a:pt x="5871" y="5409"/>
                  </a:lnTo>
                  <a:lnTo>
                    <a:pt x="5863" y="5415"/>
                  </a:lnTo>
                  <a:lnTo>
                    <a:pt x="5822" y="5441"/>
                  </a:lnTo>
                  <a:lnTo>
                    <a:pt x="5814" y="5446"/>
                  </a:lnTo>
                  <a:lnTo>
                    <a:pt x="5773" y="5471"/>
                  </a:lnTo>
                  <a:lnTo>
                    <a:pt x="5765" y="5476"/>
                  </a:lnTo>
                  <a:lnTo>
                    <a:pt x="5722" y="5499"/>
                  </a:lnTo>
                  <a:lnTo>
                    <a:pt x="5714" y="5504"/>
                  </a:lnTo>
                  <a:lnTo>
                    <a:pt x="5671" y="5525"/>
                  </a:lnTo>
                  <a:lnTo>
                    <a:pt x="5662" y="5529"/>
                  </a:lnTo>
                  <a:lnTo>
                    <a:pt x="5619" y="5550"/>
                  </a:lnTo>
                  <a:lnTo>
                    <a:pt x="5610" y="5553"/>
                  </a:lnTo>
                  <a:lnTo>
                    <a:pt x="5566" y="5572"/>
                  </a:lnTo>
                  <a:lnTo>
                    <a:pt x="5557" y="5575"/>
                  </a:lnTo>
                  <a:lnTo>
                    <a:pt x="5512" y="5592"/>
                  </a:lnTo>
                  <a:lnTo>
                    <a:pt x="5503" y="5595"/>
                  </a:lnTo>
                  <a:lnTo>
                    <a:pt x="5457" y="5610"/>
                  </a:lnTo>
                  <a:lnTo>
                    <a:pt x="5448" y="5612"/>
                  </a:lnTo>
                  <a:lnTo>
                    <a:pt x="5402" y="5626"/>
                  </a:lnTo>
                  <a:lnTo>
                    <a:pt x="5393" y="5628"/>
                  </a:lnTo>
                  <a:lnTo>
                    <a:pt x="5347" y="5640"/>
                  </a:lnTo>
                  <a:lnTo>
                    <a:pt x="5337" y="5642"/>
                  </a:lnTo>
                  <a:lnTo>
                    <a:pt x="5290" y="5651"/>
                  </a:lnTo>
                  <a:lnTo>
                    <a:pt x="5281" y="5653"/>
                  </a:lnTo>
                  <a:lnTo>
                    <a:pt x="5234" y="5661"/>
                  </a:lnTo>
                  <a:lnTo>
                    <a:pt x="5225" y="5663"/>
                  </a:lnTo>
                  <a:lnTo>
                    <a:pt x="5177" y="5669"/>
                  </a:lnTo>
                  <a:lnTo>
                    <a:pt x="5168" y="5670"/>
                  </a:lnTo>
                  <a:lnTo>
                    <a:pt x="5120" y="5674"/>
                  </a:lnTo>
                  <a:lnTo>
                    <a:pt x="5111" y="5675"/>
                  </a:lnTo>
                  <a:lnTo>
                    <a:pt x="5062" y="5678"/>
                  </a:lnTo>
                  <a:lnTo>
                    <a:pt x="5053" y="5678"/>
                  </a:lnTo>
                  <a:lnTo>
                    <a:pt x="5005" y="5679"/>
                  </a:lnTo>
                  <a:lnTo>
                    <a:pt x="4995" y="5679"/>
                  </a:lnTo>
                  <a:lnTo>
                    <a:pt x="4947" y="5678"/>
                  </a:lnTo>
                  <a:lnTo>
                    <a:pt x="4938" y="5678"/>
                  </a:lnTo>
                  <a:lnTo>
                    <a:pt x="4889" y="5675"/>
                  </a:lnTo>
                  <a:lnTo>
                    <a:pt x="4880" y="5674"/>
                  </a:lnTo>
                  <a:lnTo>
                    <a:pt x="4832" y="5670"/>
                  </a:lnTo>
                  <a:lnTo>
                    <a:pt x="4823" y="5669"/>
                  </a:lnTo>
                  <a:lnTo>
                    <a:pt x="4775" y="5663"/>
                  </a:lnTo>
                  <a:lnTo>
                    <a:pt x="4766" y="5661"/>
                  </a:lnTo>
                  <a:lnTo>
                    <a:pt x="4719" y="5653"/>
                  </a:lnTo>
                  <a:lnTo>
                    <a:pt x="4710" y="5651"/>
                  </a:lnTo>
                  <a:lnTo>
                    <a:pt x="4663" y="5642"/>
                  </a:lnTo>
                  <a:lnTo>
                    <a:pt x="4653" y="5640"/>
                  </a:lnTo>
                  <a:lnTo>
                    <a:pt x="4607" y="5628"/>
                  </a:lnTo>
                  <a:lnTo>
                    <a:pt x="4598" y="5626"/>
                  </a:lnTo>
                  <a:lnTo>
                    <a:pt x="4552" y="5612"/>
                  </a:lnTo>
                  <a:lnTo>
                    <a:pt x="4543" y="5610"/>
                  </a:lnTo>
                  <a:lnTo>
                    <a:pt x="4497" y="5595"/>
                  </a:lnTo>
                  <a:lnTo>
                    <a:pt x="4488" y="5592"/>
                  </a:lnTo>
                  <a:lnTo>
                    <a:pt x="4443" y="5575"/>
                  </a:lnTo>
                  <a:lnTo>
                    <a:pt x="4434" y="5572"/>
                  </a:lnTo>
                  <a:lnTo>
                    <a:pt x="4390" y="5553"/>
                  </a:lnTo>
                  <a:lnTo>
                    <a:pt x="4381" y="5550"/>
                  </a:lnTo>
                  <a:lnTo>
                    <a:pt x="4338" y="5529"/>
                  </a:lnTo>
                  <a:lnTo>
                    <a:pt x="4329" y="5525"/>
                  </a:lnTo>
                  <a:lnTo>
                    <a:pt x="4286" y="5504"/>
                  </a:lnTo>
                  <a:lnTo>
                    <a:pt x="4278" y="5499"/>
                  </a:lnTo>
                  <a:lnTo>
                    <a:pt x="4235" y="5476"/>
                  </a:lnTo>
                  <a:lnTo>
                    <a:pt x="4227" y="5471"/>
                  </a:lnTo>
                  <a:lnTo>
                    <a:pt x="4186" y="5446"/>
                  </a:lnTo>
                  <a:lnTo>
                    <a:pt x="4178" y="5441"/>
                  </a:lnTo>
                  <a:lnTo>
                    <a:pt x="4137" y="5415"/>
                  </a:lnTo>
                  <a:lnTo>
                    <a:pt x="4129" y="5409"/>
                  </a:lnTo>
                  <a:lnTo>
                    <a:pt x="4090" y="5382"/>
                  </a:lnTo>
                  <a:lnTo>
                    <a:pt x="4083" y="5376"/>
                  </a:lnTo>
                  <a:lnTo>
                    <a:pt x="4044" y="5347"/>
                  </a:lnTo>
                  <a:lnTo>
                    <a:pt x="4037" y="5341"/>
                  </a:lnTo>
                  <a:lnTo>
                    <a:pt x="4000" y="5310"/>
                  </a:lnTo>
                  <a:lnTo>
                    <a:pt x="3993" y="5304"/>
                  </a:lnTo>
                  <a:lnTo>
                    <a:pt x="3957" y="5272"/>
                  </a:lnTo>
                  <a:lnTo>
                    <a:pt x="3950" y="5266"/>
                  </a:lnTo>
                  <a:lnTo>
                    <a:pt x="3915" y="5232"/>
                  </a:lnTo>
                  <a:lnTo>
                    <a:pt x="3909" y="5226"/>
                  </a:lnTo>
                  <a:lnTo>
                    <a:pt x="3875" y="5191"/>
                  </a:lnTo>
                  <a:lnTo>
                    <a:pt x="3869" y="5184"/>
                  </a:lnTo>
                  <a:lnTo>
                    <a:pt x="3837" y="5148"/>
                  </a:lnTo>
                  <a:lnTo>
                    <a:pt x="3831" y="5141"/>
                  </a:lnTo>
                  <a:lnTo>
                    <a:pt x="3800" y="5104"/>
                  </a:lnTo>
                  <a:lnTo>
                    <a:pt x="3794" y="5097"/>
                  </a:lnTo>
                  <a:lnTo>
                    <a:pt x="3765" y="5058"/>
                  </a:lnTo>
                  <a:lnTo>
                    <a:pt x="3759" y="5051"/>
                  </a:lnTo>
                  <a:lnTo>
                    <a:pt x="3732" y="5012"/>
                  </a:lnTo>
                  <a:lnTo>
                    <a:pt x="3726" y="5004"/>
                  </a:lnTo>
                  <a:lnTo>
                    <a:pt x="3700" y="4963"/>
                  </a:lnTo>
                  <a:lnTo>
                    <a:pt x="3695" y="4955"/>
                  </a:lnTo>
                  <a:lnTo>
                    <a:pt x="3670" y="4914"/>
                  </a:lnTo>
                  <a:lnTo>
                    <a:pt x="3665" y="4906"/>
                  </a:lnTo>
                  <a:lnTo>
                    <a:pt x="3642" y="4863"/>
                  </a:lnTo>
                  <a:lnTo>
                    <a:pt x="3637" y="4855"/>
                  </a:lnTo>
                  <a:lnTo>
                    <a:pt x="3616" y="4812"/>
                  </a:lnTo>
                  <a:lnTo>
                    <a:pt x="3612" y="4803"/>
                  </a:lnTo>
                  <a:lnTo>
                    <a:pt x="3591" y="4760"/>
                  </a:lnTo>
                  <a:lnTo>
                    <a:pt x="3588" y="4751"/>
                  </a:lnTo>
                  <a:lnTo>
                    <a:pt x="3569" y="4707"/>
                  </a:lnTo>
                  <a:lnTo>
                    <a:pt x="3566" y="4698"/>
                  </a:lnTo>
                  <a:lnTo>
                    <a:pt x="3549" y="4653"/>
                  </a:lnTo>
                  <a:lnTo>
                    <a:pt x="3546" y="4644"/>
                  </a:lnTo>
                  <a:lnTo>
                    <a:pt x="3531" y="4598"/>
                  </a:lnTo>
                  <a:lnTo>
                    <a:pt x="3529" y="4589"/>
                  </a:lnTo>
                  <a:lnTo>
                    <a:pt x="3515" y="4543"/>
                  </a:lnTo>
                  <a:lnTo>
                    <a:pt x="3513" y="4534"/>
                  </a:lnTo>
                  <a:lnTo>
                    <a:pt x="3501" y="4488"/>
                  </a:lnTo>
                  <a:lnTo>
                    <a:pt x="3499" y="4478"/>
                  </a:lnTo>
                  <a:lnTo>
                    <a:pt x="3490" y="4431"/>
                  </a:lnTo>
                  <a:lnTo>
                    <a:pt x="3488" y="4422"/>
                  </a:lnTo>
                  <a:lnTo>
                    <a:pt x="3480" y="4375"/>
                  </a:lnTo>
                  <a:lnTo>
                    <a:pt x="3478" y="4366"/>
                  </a:lnTo>
                  <a:lnTo>
                    <a:pt x="3472" y="4318"/>
                  </a:lnTo>
                  <a:lnTo>
                    <a:pt x="3471" y="4309"/>
                  </a:lnTo>
                  <a:lnTo>
                    <a:pt x="3467" y="4261"/>
                  </a:lnTo>
                  <a:lnTo>
                    <a:pt x="3466" y="4252"/>
                  </a:lnTo>
                  <a:lnTo>
                    <a:pt x="3463" y="4203"/>
                  </a:lnTo>
                  <a:lnTo>
                    <a:pt x="3463" y="4194"/>
                  </a:lnTo>
                  <a:lnTo>
                    <a:pt x="3462" y="4146"/>
                  </a:lnTo>
                  <a:lnTo>
                    <a:pt x="3462" y="4136"/>
                  </a:lnTo>
                  <a:lnTo>
                    <a:pt x="3463" y="4088"/>
                  </a:lnTo>
                  <a:lnTo>
                    <a:pt x="3463" y="4079"/>
                  </a:lnTo>
                  <a:lnTo>
                    <a:pt x="3466" y="4030"/>
                  </a:lnTo>
                  <a:lnTo>
                    <a:pt x="3467" y="4021"/>
                  </a:lnTo>
                  <a:lnTo>
                    <a:pt x="3471" y="3973"/>
                  </a:lnTo>
                  <a:lnTo>
                    <a:pt x="3472" y="3964"/>
                  </a:lnTo>
                  <a:lnTo>
                    <a:pt x="3478" y="3916"/>
                  </a:lnTo>
                  <a:lnTo>
                    <a:pt x="3480" y="3907"/>
                  </a:lnTo>
                  <a:lnTo>
                    <a:pt x="3488" y="3860"/>
                  </a:lnTo>
                  <a:lnTo>
                    <a:pt x="3490" y="3851"/>
                  </a:lnTo>
                  <a:lnTo>
                    <a:pt x="3499" y="3804"/>
                  </a:lnTo>
                  <a:lnTo>
                    <a:pt x="3501" y="3794"/>
                  </a:lnTo>
                  <a:lnTo>
                    <a:pt x="3513" y="3748"/>
                  </a:lnTo>
                  <a:lnTo>
                    <a:pt x="3515" y="3739"/>
                  </a:lnTo>
                  <a:lnTo>
                    <a:pt x="3529" y="3693"/>
                  </a:lnTo>
                  <a:lnTo>
                    <a:pt x="3531" y="3684"/>
                  </a:lnTo>
                  <a:lnTo>
                    <a:pt x="3546" y="3638"/>
                  </a:lnTo>
                  <a:lnTo>
                    <a:pt x="3549" y="3629"/>
                  </a:lnTo>
                  <a:lnTo>
                    <a:pt x="3566" y="3584"/>
                  </a:lnTo>
                  <a:lnTo>
                    <a:pt x="3569" y="3575"/>
                  </a:lnTo>
                  <a:lnTo>
                    <a:pt x="3588" y="3531"/>
                  </a:lnTo>
                  <a:lnTo>
                    <a:pt x="3591" y="3522"/>
                  </a:lnTo>
                  <a:lnTo>
                    <a:pt x="3612" y="3479"/>
                  </a:lnTo>
                  <a:lnTo>
                    <a:pt x="3616" y="3470"/>
                  </a:lnTo>
                  <a:lnTo>
                    <a:pt x="3637" y="3427"/>
                  </a:lnTo>
                  <a:lnTo>
                    <a:pt x="3642" y="3419"/>
                  </a:lnTo>
                  <a:lnTo>
                    <a:pt x="3665" y="3376"/>
                  </a:lnTo>
                  <a:lnTo>
                    <a:pt x="3670" y="3368"/>
                  </a:lnTo>
                  <a:lnTo>
                    <a:pt x="3695" y="3327"/>
                  </a:lnTo>
                  <a:lnTo>
                    <a:pt x="3700" y="3319"/>
                  </a:lnTo>
                  <a:lnTo>
                    <a:pt x="3726" y="3278"/>
                  </a:lnTo>
                  <a:lnTo>
                    <a:pt x="3732" y="3270"/>
                  </a:lnTo>
                  <a:lnTo>
                    <a:pt x="3760" y="3231"/>
                  </a:lnTo>
                  <a:lnTo>
                    <a:pt x="3765" y="3223"/>
                  </a:lnTo>
                  <a:lnTo>
                    <a:pt x="3795" y="3185"/>
                  </a:lnTo>
                  <a:lnTo>
                    <a:pt x="3800" y="3178"/>
                  </a:lnTo>
                  <a:lnTo>
                    <a:pt x="3831" y="3141"/>
                  </a:lnTo>
                  <a:lnTo>
                    <a:pt x="3837" y="3134"/>
                  </a:lnTo>
                  <a:lnTo>
                    <a:pt x="3869" y="3098"/>
                  </a:lnTo>
                  <a:lnTo>
                    <a:pt x="3876" y="3091"/>
                  </a:lnTo>
                  <a:lnTo>
                    <a:pt x="3909" y="3057"/>
                  </a:lnTo>
                  <a:lnTo>
                    <a:pt x="3916" y="3050"/>
                  </a:lnTo>
                  <a:lnTo>
                    <a:pt x="3950" y="3017"/>
                  </a:lnTo>
                  <a:lnTo>
                    <a:pt x="3957" y="3010"/>
                  </a:lnTo>
                  <a:lnTo>
                    <a:pt x="3993" y="2978"/>
                  </a:lnTo>
                  <a:lnTo>
                    <a:pt x="4000" y="2972"/>
                  </a:lnTo>
                  <a:lnTo>
                    <a:pt x="4037" y="2942"/>
                  </a:lnTo>
                  <a:lnTo>
                    <a:pt x="4045" y="2936"/>
                  </a:lnTo>
                  <a:lnTo>
                    <a:pt x="4083" y="2907"/>
                  </a:lnTo>
                  <a:lnTo>
                    <a:pt x="4090" y="2901"/>
                  </a:lnTo>
                  <a:lnTo>
                    <a:pt x="4130" y="2873"/>
                  </a:lnTo>
                  <a:lnTo>
                    <a:pt x="4137" y="2868"/>
                  </a:lnTo>
                  <a:lnTo>
                    <a:pt x="4178" y="2842"/>
                  </a:lnTo>
                  <a:lnTo>
                    <a:pt x="4186" y="2837"/>
                  </a:lnTo>
                  <a:lnTo>
                    <a:pt x="4227" y="2812"/>
                  </a:lnTo>
                  <a:lnTo>
                    <a:pt x="4234" y="2808"/>
                  </a:lnTo>
                  <a:lnTo>
                    <a:pt x="4277" y="2784"/>
                  </a:lnTo>
                  <a:lnTo>
                    <a:pt x="4285" y="2779"/>
                  </a:lnTo>
                  <a:lnTo>
                    <a:pt x="4328" y="2758"/>
                  </a:lnTo>
                  <a:lnTo>
                    <a:pt x="4337" y="2753"/>
                  </a:lnTo>
                  <a:lnTo>
                    <a:pt x="4381" y="2733"/>
                  </a:lnTo>
                  <a:lnTo>
                    <a:pt x="4389" y="2729"/>
                  </a:lnTo>
                  <a:lnTo>
                    <a:pt x="4434" y="2711"/>
                  </a:lnTo>
                  <a:lnTo>
                    <a:pt x="4443" y="2708"/>
                  </a:lnTo>
                  <a:lnTo>
                    <a:pt x="4488" y="2691"/>
                  </a:lnTo>
                  <a:lnTo>
                    <a:pt x="4497" y="2688"/>
                  </a:lnTo>
                  <a:lnTo>
                    <a:pt x="4542" y="2673"/>
                  </a:lnTo>
                  <a:lnTo>
                    <a:pt x="4551" y="2670"/>
                  </a:lnTo>
                  <a:lnTo>
                    <a:pt x="4598" y="2657"/>
                  </a:lnTo>
                  <a:lnTo>
                    <a:pt x="4607" y="2654"/>
                  </a:lnTo>
                  <a:lnTo>
                    <a:pt x="4653" y="2643"/>
                  </a:lnTo>
                  <a:lnTo>
                    <a:pt x="4662" y="2640"/>
                  </a:lnTo>
                  <a:lnTo>
                    <a:pt x="4709" y="2631"/>
                  </a:lnTo>
                  <a:lnTo>
                    <a:pt x="4719" y="2629"/>
                  </a:lnTo>
                  <a:lnTo>
                    <a:pt x="4766" y="2621"/>
                  </a:lnTo>
                  <a:lnTo>
                    <a:pt x="4775" y="2619"/>
                  </a:lnTo>
                  <a:lnTo>
                    <a:pt x="4823" y="2613"/>
                  </a:lnTo>
                  <a:lnTo>
                    <a:pt x="4832" y="2612"/>
                  </a:lnTo>
                  <a:lnTo>
                    <a:pt x="4880" y="2608"/>
                  </a:lnTo>
                  <a:lnTo>
                    <a:pt x="4889" y="2607"/>
                  </a:lnTo>
                  <a:lnTo>
                    <a:pt x="4938" y="2604"/>
                  </a:lnTo>
                  <a:lnTo>
                    <a:pt x="4947" y="2604"/>
                  </a:lnTo>
                  <a:lnTo>
                    <a:pt x="4995" y="2603"/>
                  </a:lnTo>
                  <a:lnTo>
                    <a:pt x="5005" y="2603"/>
                  </a:lnTo>
                  <a:lnTo>
                    <a:pt x="5053" y="2604"/>
                  </a:lnTo>
                  <a:lnTo>
                    <a:pt x="5062" y="2604"/>
                  </a:lnTo>
                  <a:lnTo>
                    <a:pt x="5111" y="2607"/>
                  </a:lnTo>
                  <a:lnTo>
                    <a:pt x="5120" y="2608"/>
                  </a:lnTo>
                  <a:lnTo>
                    <a:pt x="5168" y="2612"/>
                  </a:lnTo>
                  <a:lnTo>
                    <a:pt x="5177" y="2613"/>
                  </a:lnTo>
                  <a:lnTo>
                    <a:pt x="5225" y="2619"/>
                  </a:lnTo>
                  <a:lnTo>
                    <a:pt x="5234" y="2621"/>
                  </a:lnTo>
                  <a:lnTo>
                    <a:pt x="5281" y="2629"/>
                  </a:lnTo>
                  <a:lnTo>
                    <a:pt x="5291" y="2631"/>
                  </a:lnTo>
                  <a:lnTo>
                    <a:pt x="5338" y="2640"/>
                  </a:lnTo>
                  <a:lnTo>
                    <a:pt x="5347" y="2643"/>
                  </a:lnTo>
                  <a:lnTo>
                    <a:pt x="5393" y="2654"/>
                  </a:lnTo>
                  <a:lnTo>
                    <a:pt x="5402" y="2657"/>
                  </a:lnTo>
                  <a:lnTo>
                    <a:pt x="5449" y="2670"/>
                  </a:lnTo>
                  <a:lnTo>
                    <a:pt x="5458" y="2673"/>
                  </a:lnTo>
                  <a:lnTo>
                    <a:pt x="5503" y="2688"/>
                  </a:lnTo>
                  <a:lnTo>
                    <a:pt x="5512" y="2691"/>
                  </a:lnTo>
                  <a:lnTo>
                    <a:pt x="5557" y="2708"/>
                  </a:lnTo>
                  <a:lnTo>
                    <a:pt x="5566" y="2711"/>
                  </a:lnTo>
                  <a:lnTo>
                    <a:pt x="5611" y="2729"/>
                  </a:lnTo>
                  <a:lnTo>
                    <a:pt x="5619" y="2733"/>
                  </a:lnTo>
                  <a:lnTo>
                    <a:pt x="5663" y="2753"/>
                  </a:lnTo>
                  <a:lnTo>
                    <a:pt x="5672" y="2758"/>
                  </a:lnTo>
                  <a:lnTo>
                    <a:pt x="5715" y="2779"/>
                  </a:lnTo>
                  <a:lnTo>
                    <a:pt x="5723" y="2784"/>
                  </a:lnTo>
                  <a:lnTo>
                    <a:pt x="5766" y="2808"/>
                  </a:lnTo>
                  <a:lnTo>
                    <a:pt x="5773" y="2812"/>
                  </a:lnTo>
                  <a:lnTo>
                    <a:pt x="5814" y="2837"/>
                  </a:lnTo>
                  <a:lnTo>
                    <a:pt x="5822" y="2842"/>
                  </a:lnTo>
                  <a:lnTo>
                    <a:pt x="5863" y="2868"/>
                  </a:lnTo>
                  <a:lnTo>
                    <a:pt x="5870" y="2873"/>
                  </a:lnTo>
                  <a:lnTo>
                    <a:pt x="5910" y="2901"/>
                  </a:lnTo>
                  <a:lnTo>
                    <a:pt x="5917" y="2907"/>
                  </a:lnTo>
                  <a:lnTo>
                    <a:pt x="5955" y="2936"/>
                  </a:lnTo>
                  <a:lnTo>
                    <a:pt x="5963" y="2942"/>
                  </a:lnTo>
                  <a:lnTo>
                    <a:pt x="6000" y="2972"/>
                  </a:lnTo>
                  <a:lnTo>
                    <a:pt x="6007" y="2978"/>
                  </a:lnTo>
                  <a:lnTo>
                    <a:pt x="6043" y="3010"/>
                  </a:lnTo>
                  <a:lnTo>
                    <a:pt x="6050" y="3017"/>
                  </a:lnTo>
                  <a:lnTo>
                    <a:pt x="6084" y="3050"/>
                  </a:lnTo>
                  <a:lnTo>
                    <a:pt x="6091" y="3057"/>
                  </a:lnTo>
                  <a:lnTo>
                    <a:pt x="6124" y="3091"/>
                  </a:lnTo>
                  <a:lnTo>
                    <a:pt x="6131" y="3098"/>
                  </a:lnTo>
                  <a:lnTo>
                    <a:pt x="6163" y="3134"/>
                  </a:lnTo>
                  <a:lnTo>
                    <a:pt x="6169" y="3141"/>
                  </a:lnTo>
                  <a:lnTo>
                    <a:pt x="6200" y="3178"/>
                  </a:lnTo>
                  <a:lnTo>
                    <a:pt x="6205" y="3185"/>
                  </a:lnTo>
                  <a:lnTo>
                    <a:pt x="6235" y="3223"/>
                  </a:lnTo>
                  <a:lnTo>
                    <a:pt x="6240" y="3231"/>
                  </a:lnTo>
                  <a:lnTo>
                    <a:pt x="6268" y="3270"/>
                  </a:lnTo>
                  <a:lnTo>
                    <a:pt x="6274" y="3278"/>
                  </a:lnTo>
                  <a:lnTo>
                    <a:pt x="6300" y="3319"/>
                  </a:lnTo>
                  <a:lnTo>
                    <a:pt x="6305" y="3327"/>
                  </a:lnTo>
                  <a:lnTo>
                    <a:pt x="6330" y="3368"/>
                  </a:lnTo>
                  <a:lnTo>
                    <a:pt x="6335" y="3376"/>
                  </a:lnTo>
                  <a:lnTo>
                    <a:pt x="6358" y="3419"/>
                  </a:lnTo>
                  <a:lnTo>
                    <a:pt x="6363" y="3427"/>
                  </a:lnTo>
                  <a:lnTo>
                    <a:pt x="6384" y="3470"/>
                  </a:lnTo>
                  <a:lnTo>
                    <a:pt x="6388" y="3479"/>
                  </a:lnTo>
                  <a:lnTo>
                    <a:pt x="6409" y="3522"/>
                  </a:lnTo>
                  <a:lnTo>
                    <a:pt x="6412" y="3531"/>
                  </a:lnTo>
                  <a:lnTo>
                    <a:pt x="6431" y="3575"/>
                  </a:lnTo>
                  <a:lnTo>
                    <a:pt x="6434" y="3584"/>
                  </a:lnTo>
                  <a:lnTo>
                    <a:pt x="6451" y="3629"/>
                  </a:lnTo>
                  <a:lnTo>
                    <a:pt x="6454" y="3638"/>
                  </a:lnTo>
                  <a:lnTo>
                    <a:pt x="6469" y="3684"/>
                  </a:lnTo>
                  <a:lnTo>
                    <a:pt x="6471" y="3693"/>
                  </a:lnTo>
                  <a:lnTo>
                    <a:pt x="6485" y="3739"/>
                  </a:lnTo>
                  <a:lnTo>
                    <a:pt x="6487" y="3748"/>
                  </a:lnTo>
                  <a:lnTo>
                    <a:pt x="6499" y="3794"/>
                  </a:lnTo>
                  <a:lnTo>
                    <a:pt x="6501" y="3804"/>
                  </a:lnTo>
                  <a:lnTo>
                    <a:pt x="6510" y="3851"/>
                  </a:lnTo>
                  <a:lnTo>
                    <a:pt x="6512" y="3860"/>
                  </a:lnTo>
                  <a:lnTo>
                    <a:pt x="6520" y="3907"/>
                  </a:lnTo>
                  <a:lnTo>
                    <a:pt x="6522" y="3916"/>
                  </a:lnTo>
                  <a:lnTo>
                    <a:pt x="6528" y="3964"/>
                  </a:lnTo>
                  <a:lnTo>
                    <a:pt x="6529" y="3973"/>
                  </a:lnTo>
                  <a:lnTo>
                    <a:pt x="6533" y="4021"/>
                  </a:lnTo>
                  <a:lnTo>
                    <a:pt x="6534" y="4030"/>
                  </a:lnTo>
                  <a:lnTo>
                    <a:pt x="6537" y="4079"/>
                  </a:lnTo>
                  <a:lnTo>
                    <a:pt x="6537" y="4088"/>
                  </a:lnTo>
                  <a:close/>
                  <a:moveTo>
                    <a:pt x="6037" y="4180"/>
                  </a:moveTo>
                  <a:lnTo>
                    <a:pt x="6038" y="4141"/>
                  </a:lnTo>
                  <a:lnTo>
                    <a:pt x="6037" y="4102"/>
                  </a:lnTo>
                  <a:lnTo>
                    <a:pt x="6035" y="4063"/>
                  </a:lnTo>
                  <a:lnTo>
                    <a:pt x="6031" y="4024"/>
                  </a:lnTo>
                  <a:lnTo>
                    <a:pt x="6026" y="3986"/>
                  </a:lnTo>
                  <a:lnTo>
                    <a:pt x="6020" y="3948"/>
                  </a:lnTo>
                  <a:lnTo>
                    <a:pt x="6012" y="3910"/>
                  </a:lnTo>
                  <a:lnTo>
                    <a:pt x="6003" y="3872"/>
                  </a:lnTo>
                  <a:lnTo>
                    <a:pt x="5992" y="3835"/>
                  </a:lnTo>
                  <a:lnTo>
                    <a:pt x="5980" y="3798"/>
                  </a:lnTo>
                  <a:lnTo>
                    <a:pt x="5967" y="3762"/>
                  </a:lnTo>
                  <a:lnTo>
                    <a:pt x="5952" y="3726"/>
                  </a:lnTo>
                  <a:lnTo>
                    <a:pt x="5936" y="3691"/>
                  </a:lnTo>
                  <a:lnTo>
                    <a:pt x="5918" y="3656"/>
                  </a:lnTo>
                  <a:lnTo>
                    <a:pt x="5899" y="3622"/>
                  </a:lnTo>
                  <a:lnTo>
                    <a:pt x="5879" y="3589"/>
                  </a:lnTo>
                  <a:lnTo>
                    <a:pt x="5858" y="3556"/>
                  </a:lnTo>
                  <a:lnTo>
                    <a:pt x="5836" y="3524"/>
                  </a:lnTo>
                  <a:lnTo>
                    <a:pt x="5812" y="3494"/>
                  </a:lnTo>
                  <a:lnTo>
                    <a:pt x="5787" y="3464"/>
                  </a:lnTo>
                  <a:lnTo>
                    <a:pt x="5761" y="3435"/>
                  </a:lnTo>
                  <a:lnTo>
                    <a:pt x="5735" y="3407"/>
                  </a:lnTo>
                  <a:lnTo>
                    <a:pt x="5707" y="3381"/>
                  </a:lnTo>
                  <a:lnTo>
                    <a:pt x="5678" y="3355"/>
                  </a:lnTo>
                  <a:lnTo>
                    <a:pt x="5648" y="3330"/>
                  </a:lnTo>
                  <a:lnTo>
                    <a:pt x="5617" y="3307"/>
                  </a:lnTo>
                  <a:lnTo>
                    <a:pt x="5585" y="3284"/>
                  </a:lnTo>
                  <a:lnTo>
                    <a:pt x="5553" y="3263"/>
                  </a:lnTo>
                  <a:lnTo>
                    <a:pt x="5519" y="3242"/>
                  </a:lnTo>
                  <a:lnTo>
                    <a:pt x="5484" y="3223"/>
                  </a:lnTo>
                  <a:lnTo>
                    <a:pt x="5450" y="3206"/>
                  </a:lnTo>
                  <a:lnTo>
                    <a:pt x="5414" y="3189"/>
                  </a:lnTo>
                  <a:lnTo>
                    <a:pt x="5379" y="3175"/>
                  </a:lnTo>
                  <a:lnTo>
                    <a:pt x="5342" y="3161"/>
                  </a:lnTo>
                  <a:lnTo>
                    <a:pt x="5306" y="3149"/>
                  </a:lnTo>
                  <a:lnTo>
                    <a:pt x="5269" y="3138"/>
                  </a:lnTo>
                  <a:lnTo>
                    <a:pt x="5231" y="3129"/>
                  </a:lnTo>
                  <a:lnTo>
                    <a:pt x="5193" y="3121"/>
                  </a:lnTo>
                  <a:lnTo>
                    <a:pt x="5155" y="3115"/>
                  </a:lnTo>
                  <a:lnTo>
                    <a:pt x="5117" y="3110"/>
                  </a:lnTo>
                  <a:lnTo>
                    <a:pt x="5078" y="3106"/>
                  </a:lnTo>
                  <a:lnTo>
                    <a:pt x="5039" y="3104"/>
                  </a:lnTo>
                  <a:lnTo>
                    <a:pt x="5000" y="3103"/>
                  </a:lnTo>
                  <a:lnTo>
                    <a:pt x="4961" y="3104"/>
                  </a:lnTo>
                  <a:lnTo>
                    <a:pt x="4922" y="3106"/>
                  </a:lnTo>
                  <a:lnTo>
                    <a:pt x="4883" y="3110"/>
                  </a:lnTo>
                  <a:lnTo>
                    <a:pt x="4845" y="3115"/>
                  </a:lnTo>
                  <a:lnTo>
                    <a:pt x="4807" y="3121"/>
                  </a:lnTo>
                  <a:lnTo>
                    <a:pt x="4769" y="3129"/>
                  </a:lnTo>
                  <a:lnTo>
                    <a:pt x="4731" y="3138"/>
                  </a:lnTo>
                  <a:lnTo>
                    <a:pt x="4694" y="3149"/>
                  </a:lnTo>
                  <a:lnTo>
                    <a:pt x="4658" y="3161"/>
                  </a:lnTo>
                  <a:lnTo>
                    <a:pt x="4621" y="3175"/>
                  </a:lnTo>
                  <a:lnTo>
                    <a:pt x="4586" y="3189"/>
                  </a:lnTo>
                  <a:lnTo>
                    <a:pt x="4550" y="3206"/>
                  </a:lnTo>
                  <a:lnTo>
                    <a:pt x="4516" y="3223"/>
                  </a:lnTo>
                  <a:lnTo>
                    <a:pt x="4481" y="3242"/>
                  </a:lnTo>
                  <a:lnTo>
                    <a:pt x="4447" y="3263"/>
                  </a:lnTo>
                  <a:lnTo>
                    <a:pt x="4415" y="3284"/>
                  </a:lnTo>
                  <a:lnTo>
                    <a:pt x="4383" y="3307"/>
                  </a:lnTo>
                  <a:lnTo>
                    <a:pt x="4352" y="3330"/>
                  </a:lnTo>
                  <a:lnTo>
                    <a:pt x="4322" y="3355"/>
                  </a:lnTo>
                  <a:lnTo>
                    <a:pt x="4293" y="3381"/>
                  </a:lnTo>
                  <a:lnTo>
                    <a:pt x="4265" y="3407"/>
                  </a:lnTo>
                  <a:lnTo>
                    <a:pt x="4239" y="3435"/>
                  </a:lnTo>
                  <a:lnTo>
                    <a:pt x="4213" y="3464"/>
                  </a:lnTo>
                  <a:lnTo>
                    <a:pt x="4188" y="3494"/>
                  </a:lnTo>
                  <a:lnTo>
                    <a:pt x="4164" y="3524"/>
                  </a:lnTo>
                  <a:lnTo>
                    <a:pt x="4142" y="3556"/>
                  </a:lnTo>
                  <a:lnTo>
                    <a:pt x="4121" y="3589"/>
                  </a:lnTo>
                  <a:lnTo>
                    <a:pt x="4101" y="3622"/>
                  </a:lnTo>
                  <a:lnTo>
                    <a:pt x="4082" y="3656"/>
                  </a:lnTo>
                  <a:lnTo>
                    <a:pt x="4064" y="3691"/>
                  </a:lnTo>
                  <a:lnTo>
                    <a:pt x="4048" y="3726"/>
                  </a:lnTo>
                  <a:lnTo>
                    <a:pt x="4033" y="3762"/>
                  </a:lnTo>
                  <a:lnTo>
                    <a:pt x="4020" y="3798"/>
                  </a:lnTo>
                  <a:lnTo>
                    <a:pt x="4008" y="3835"/>
                  </a:lnTo>
                  <a:lnTo>
                    <a:pt x="3997" y="3872"/>
                  </a:lnTo>
                  <a:lnTo>
                    <a:pt x="3988" y="3910"/>
                  </a:lnTo>
                  <a:lnTo>
                    <a:pt x="3980" y="3948"/>
                  </a:lnTo>
                  <a:lnTo>
                    <a:pt x="3974" y="3986"/>
                  </a:lnTo>
                  <a:lnTo>
                    <a:pt x="3969" y="4024"/>
                  </a:lnTo>
                  <a:lnTo>
                    <a:pt x="3965" y="4063"/>
                  </a:lnTo>
                  <a:lnTo>
                    <a:pt x="3963" y="4102"/>
                  </a:lnTo>
                  <a:lnTo>
                    <a:pt x="3962" y="4141"/>
                  </a:lnTo>
                  <a:lnTo>
                    <a:pt x="3963" y="4180"/>
                  </a:lnTo>
                  <a:lnTo>
                    <a:pt x="3965" y="4219"/>
                  </a:lnTo>
                  <a:lnTo>
                    <a:pt x="3969" y="4258"/>
                  </a:lnTo>
                  <a:lnTo>
                    <a:pt x="3974" y="4296"/>
                  </a:lnTo>
                  <a:lnTo>
                    <a:pt x="3980" y="4334"/>
                  </a:lnTo>
                  <a:lnTo>
                    <a:pt x="3988" y="4372"/>
                  </a:lnTo>
                  <a:lnTo>
                    <a:pt x="3997" y="4410"/>
                  </a:lnTo>
                  <a:lnTo>
                    <a:pt x="4008" y="4447"/>
                  </a:lnTo>
                  <a:lnTo>
                    <a:pt x="4020" y="4484"/>
                  </a:lnTo>
                  <a:lnTo>
                    <a:pt x="4033" y="4520"/>
                  </a:lnTo>
                  <a:lnTo>
                    <a:pt x="4048" y="4556"/>
                  </a:lnTo>
                  <a:lnTo>
                    <a:pt x="4064" y="4591"/>
                  </a:lnTo>
                  <a:lnTo>
                    <a:pt x="4082" y="4626"/>
                  </a:lnTo>
                  <a:lnTo>
                    <a:pt x="4101" y="4660"/>
                  </a:lnTo>
                  <a:lnTo>
                    <a:pt x="4121" y="4694"/>
                  </a:lnTo>
                  <a:lnTo>
                    <a:pt x="4142" y="4726"/>
                  </a:lnTo>
                  <a:lnTo>
                    <a:pt x="4165" y="4758"/>
                  </a:lnTo>
                  <a:lnTo>
                    <a:pt x="4188" y="4789"/>
                  </a:lnTo>
                  <a:lnTo>
                    <a:pt x="4213" y="4818"/>
                  </a:lnTo>
                  <a:lnTo>
                    <a:pt x="4239" y="4847"/>
                  </a:lnTo>
                  <a:lnTo>
                    <a:pt x="4266" y="4875"/>
                  </a:lnTo>
                  <a:lnTo>
                    <a:pt x="4294" y="4902"/>
                  </a:lnTo>
                  <a:lnTo>
                    <a:pt x="4323" y="4928"/>
                  </a:lnTo>
                  <a:lnTo>
                    <a:pt x="4352" y="4953"/>
                  </a:lnTo>
                  <a:lnTo>
                    <a:pt x="4383" y="4976"/>
                  </a:lnTo>
                  <a:lnTo>
                    <a:pt x="4415" y="4999"/>
                  </a:lnTo>
                  <a:lnTo>
                    <a:pt x="4447" y="5020"/>
                  </a:lnTo>
                  <a:lnTo>
                    <a:pt x="4481" y="5040"/>
                  </a:lnTo>
                  <a:lnTo>
                    <a:pt x="4515" y="5059"/>
                  </a:lnTo>
                  <a:lnTo>
                    <a:pt x="4550" y="5077"/>
                  </a:lnTo>
                  <a:lnTo>
                    <a:pt x="4585" y="5093"/>
                  </a:lnTo>
                  <a:lnTo>
                    <a:pt x="4621" y="5108"/>
                  </a:lnTo>
                  <a:lnTo>
                    <a:pt x="4657" y="5121"/>
                  </a:lnTo>
                  <a:lnTo>
                    <a:pt x="4694" y="5133"/>
                  </a:lnTo>
                  <a:lnTo>
                    <a:pt x="4731" y="5144"/>
                  </a:lnTo>
                  <a:lnTo>
                    <a:pt x="4769" y="5153"/>
                  </a:lnTo>
                  <a:lnTo>
                    <a:pt x="4807" y="5161"/>
                  </a:lnTo>
                  <a:lnTo>
                    <a:pt x="4845" y="5167"/>
                  </a:lnTo>
                  <a:lnTo>
                    <a:pt x="4883" y="5172"/>
                  </a:lnTo>
                  <a:lnTo>
                    <a:pt x="4922" y="5176"/>
                  </a:lnTo>
                  <a:lnTo>
                    <a:pt x="4961" y="5178"/>
                  </a:lnTo>
                  <a:lnTo>
                    <a:pt x="5000" y="5179"/>
                  </a:lnTo>
                  <a:lnTo>
                    <a:pt x="5039" y="5178"/>
                  </a:lnTo>
                  <a:lnTo>
                    <a:pt x="5078" y="5176"/>
                  </a:lnTo>
                  <a:lnTo>
                    <a:pt x="5117" y="5172"/>
                  </a:lnTo>
                  <a:lnTo>
                    <a:pt x="5155" y="5167"/>
                  </a:lnTo>
                  <a:lnTo>
                    <a:pt x="5193" y="5161"/>
                  </a:lnTo>
                  <a:lnTo>
                    <a:pt x="5231" y="5153"/>
                  </a:lnTo>
                  <a:lnTo>
                    <a:pt x="5269" y="5144"/>
                  </a:lnTo>
                  <a:lnTo>
                    <a:pt x="5306" y="5133"/>
                  </a:lnTo>
                  <a:lnTo>
                    <a:pt x="5343" y="5121"/>
                  </a:lnTo>
                  <a:lnTo>
                    <a:pt x="5379" y="5108"/>
                  </a:lnTo>
                  <a:lnTo>
                    <a:pt x="5415" y="5093"/>
                  </a:lnTo>
                  <a:lnTo>
                    <a:pt x="5450" y="5077"/>
                  </a:lnTo>
                  <a:lnTo>
                    <a:pt x="5485" y="5059"/>
                  </a:lnTo>
                  <a:lnTo>
                    <a:pt x="5519" y="5040"/>
                  </a:lnTo>
                  <a:lnTo>
                    <a:pt x="5553" y="5020"/>
                  </a:lnTo>
                  <a:lnTo>
                    <a:pt x="5585" y="4999"/>
                  </a:lnTo>
                  <a:lnTo>
                    <a:pt x="5617" y="4976"/>
                  </a:lnTo>
                  <a:lnTo>
                    <a:pt x="5648" y="4953"/>
                  </a:lnTo>
                  <a:lnTo>
                    <a:pt x="5677" y="4928"/>
                  </a:lnTo>
                  <a:lnTo>
                    <a:pt x="5706" y="4902"/>
                  </a:lnTo>
                  <a:lnTo>
                    <a:pt x="5734" y="4875"/>
                  </a:lnTo>
                  <a:lnTo>
                    <a:pt x="5761" y="4847"/>
                  </a:lnTo>
                  <a:lnTo>
                    <a:pt x="5787" y="4818"/>
                  </a:lnTo>
                  <a:lnTo>
                    <a:pt x="5812" y="4789"/>
                  </a:lnTo>
                  <a:lnTo>
                    <a:pt x="5835" y="4758"/>
                  </a:lnTo>
                  <a:lnTo>
                    <a:pt x="5858" y="4726"/>
                  </a:lnTo>
                  <a:lnTo>
                    <a:pt x="5879" y="4694"/>
                  </a:lnTo>
                  <a:lnTo>
                    <a:pt x="5899" y="4660"/>
                  </a:lnTo>
                  <a:lnTo>
                    <a:pt x="5918" y="4626"/>
                  </a:lnTo>
                  <a:lnTo>
                    <a:pt x="5936" y="4591"/>
                  </a:lnTo>
                  <a:lnTo>
                    <a:pt x="5952" y="4556"/>
                  </a:lnTo>
                  <a:lnTo>
                    <a:pt x="5967" y="4520"/>
                  </a:lnTo>
                  <a:lnTo>
                    <a:pt x="5980" y="4484"/>
                  </a:lnTo>
                  <a:lnTo>
                    <a:pt x="5992" y="4447"/>
                  </a:lnTo>
                  <a:lnTo>
                    <a:pt x="6003" y="4410"/>
                  </a:lnTo>
                  <a:lnTo>
                    <a:pt x="6012" y="4372"/>
                  </a:lnTo>
                  <a:lnTo>
                    <a:pt x="6020" y="4334"/>
                  </a:lnTo>
                  <a:lnTo>
                    <a:pt x="6026" y="4296"/>
                  </a:lnTo>
                  <a:lnTo>
                    <a:pt x="6031" y="4258"/>
                  </a:lnTo>
                  <a:lnTo>
                    <a:pt x="6035" y="4219"/>
                  </a:lnTo>
                  <a:lnTo>
                    <a:pt x="6037" y="418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4" name="BodyText2">
            <a:extLst>
              <a:ext uri="{FF2B5EF4-FFF2-40B4-BE49-F238E27FC236}">
                <a16:creationId xmlns:a16="http://schemas.microsoft.com/office/drawing/2014/main" id="{51FE6CFE-B439-40AA-A464-CB975E1E1E01}"/>
              </a:ext>
            </a:extLst>
          </p:cNvPr>
          <p:cNvSpPr txBox="1"/>
          <p:nvPr/>
        </p:nvSpPr>
        <p:spPr>
          <a:xfrm>
            <a:off x="5416951" y="1951945"/>
            <a:ext cx="5705939" cy="1200329"/>
          </a:xfrm>
          <a:prstGeom prst="rect">
            <a:avLst/>
          </a:prstGeom>
          <a:noFill/>
          <a:ln cap="rnd">
            <a:noFill/>
          </a:ln>
        </p:spPr>
        <p:txBody>
          <a:bodyPr wrap="square" lIns="0" tIns="0" rIns="0" bIns="0" rtlCol="0" anchor="t" anchorCtr="0">
            <a:normAutofit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24000" lvl="1" indent="-216000">
              <a:buClr>
                <a:schemeClr val="tx1"/>
              </a:buClr>
              <a:buSzPct val="100000"/>
              <a:buFont typeface="Trebuchet MS" panose="020B0703020202090204" pitchFamily="34" charset="0"/>
              <a:buChar char="•"/>
            </a:pPr>
            <a:r>
              <a:rPr lang="en-US" sz="1400" dirty="0"/>
              <a:t>Replace annual planning with rolling forecasts</a:t>
            </a:r>
          </a:p>
          <a:p>
            <a:pPr marL="324000" lvl="1" indent="-216000">
              <a:buClr>
                <a:schemeClr val="tx1"/>
              </a:buClr>
              <a:buSzPct val="100000"/>
              <a:buFont typeface="Trebuchet MS" panose="020B0703020202090204" pitchFamily="34" charset="0"/>
              <a:buChar char="•"/>
            </a:pPr>
            <a:r>
              <a:rPr lang="en-US" sz="1400" dirty="0"/>
              <a:t>Tie incentives to cash, margin, and customer outcomes</a:t>
            </a:r>
          </a:p>
          <a:p>
            <a:pPr marL="324000" lvl="1" indent="-216000">
              <a:buClr>
                <a:schemeClr val="tx1"/>
              </a:buClr>
              <a:buSzPct val="100000"/>
              <a:buFont typeface="Trebuchet MS" panose="020B0703020202090204" pitchFamily="34" charset="0"/>
              <a:buChar char="•"/>
            </a:pPr>
            <a:r>
              <a:rPr lang="en-US" sz="1400" dirty="0"/>
              <a:t>Retire duplicate tools to cut cost and complexity</a:t>
            </a:r>
          </a:p>
          <a:p>
            <a:pPr marL="324000" lvl="1" indent="-216000">
              <a:buClr>
                <a:schemeClr val="tx1"/>
              </a:buClr>
              <a:buSzPct val="100000"/>
              <a:buFont typeface="Trebuchet MS" panose="020B0703020202090204" pitchFamily="34" charset="0"/>
              <a:buChar char="•"/>
            </a:pPr>
            <a:r>
              <a:rPr lang="en-US" sz="1400" dirty="0"/>
              <a:t>Build a single data warehouse for the whole business</a:t>
            </a:r>
          </a:p>
          <a:p>
            <a:pPr marL="324000" lvl="1" indent="-216000">
              <a:buClr>
                <a:schemeClr val="tx1"/>
              </a:buClr>
              <a:buSzPct val="100000"/>
              <a:buFont typeface="Trebuchet MS" panose="020B0703020202090204" pitchFamily="34" charset="0"/>
              <a:buChar char="•"/>
            </a:pPr>
            <a:r>
              <a:rPr lang="en-US" sz="1400" dirty="0"/>
              <a:t>Train managers on the new model and metrics</a:t>
            </a:r>
          </a:p>
          <a:p>
            <a:pPr marL="324000" lvl="1" indent="-216000">
              <a:buClr>
                <a:schemeClr val="tx1"/>
              </a:buClr>
              <a:buSzPct val="100000"/>
              <a:buFont typeface="Trebuchet MS" panose="020B0703020202090204" pitchFamily="34" charset="0"/>
              <a:buChar char="•"/>
            </a:pPr>
            <a:r>
              <a:rPr lang="en-US" sz="1400" dirty="0"/>
              <a:t>Report progress to the board every month</a:t>
            </a:r>
          </a:p>
        </p:txBody>
      </p:sp>
      <p:sp>
        <p:nvSpPr>
          <p:cNvPr id="9" name="Slide Number Placeholder 8">
            <a:extLst>
              <a:ext uri="{FF2B5EF4-FFF2-40B4-BE49-F238E27FC236}">
                <a16:creationId xmlns:a16="http://schemas.microsoft.com/office/drawing/2014/main" id="{56BDBD81-CBB5-EEB4-0EB1-375A0A5CAC12}"/>
              </a:ext>
            </a:extLst>
          </p:cNvPr>
          <p:cNvSpPr>
            <a:spLocks noGrp="1"/>
          </p:cNvSpPr>
          <p:nvPr>
            <p:ph type="sldNum" sz="quarter" idx="12"/>
          </p:nvPr>
        </p:nvSpPr>
        <p:spPr/>
        <p:txBody>
          <a:bodyPr/>
          <a:lstStyle/>
          <a:p>
            <a:fld id="{0643C082-6B26-4A67-AAC0-3138D6D4DA1D}" type="slidenum">
              <a:rPr lang="en-PH" smtClean="0"/>
              <a:t>28</a:t>
            </a:fld>
            <a:endParaRPr lang="en-PH" dirty="0"/>
          </a:p>
        </p:txBody>
      </p:sp>
      <p:sp>
        <p:nvSpPr>
          <p:cNvPr id="10" name="Footer Placeholder 9">
            <a:extLst>
              <a:ext uri="{FF2B5EF4-FFF2-40B4-BE49-F238E27FC236}">
                <a16:creationId xmlns:a16="http://schemas.microsoft.com/office/drawing/2014/main" id="{AC2A9796-97A8-01B8-2932-9318B8072A36}"/>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4393469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E94C1-F688-4693-B4CC-D8F247197ED9}"/>
              </a:ext>
            </a:extLst>
          </p:cNvPr>
          <p:cNvSpPr>
            <a:spLocks noGrp="1"/>
          </p:cNvSpPr>
          <p:nvPr>
            <p:ph type="title"/>
          </p:nvPr>
        </p:nvSpPr>
        <p:spPr/>
        <p:txBody>
          <a:bodyPr/>
          <a:lstStyle/>
          <a:p>
            <a:r>
              <a:rPr lang="en-US" dirty="0"/>
              <a:t>Five Delivery Workstreams</a:t>
            </a:r>
          </a:p>
        </p:txBody>
      </p:sp>
      <p:sp>
        <p:nvSpPr>
          <p:cNvPr id="3" name="Rectangle 2">
            <a:extLst>
              <a:ext uri="{FF2B5EF4-FFF2-40B4-BE49-F238E27FC236}">
                <a16:creationId xmlns:a16="http://schemas.microsoft.com/office/drawing/2014/main" id="{606E5F08-AA4F-4335-BE02-138013F97941}"/>
              </a:ext>
            </a:extLst>
          </p:cNvPr>
          <p:cNvSpPr/>
          <p:nvPr/>
        </p:nvSpPr>
        <p:spPr>
          <a:xfrm>
            <a:off x="0" y="4700096"/>
            <a:ext cx="12192000" cy="140038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TextBox 3">
            <a:extLst>
              <a:ext uri="{FF2B5EF4-FFF2-40B4-BE49-F238E27FC236}">
                <a16:creationId xmlns:a16="http://schemas.microsoft.com/office/drawing/2014/main" id="{840F0DFB-23B0-4929-ADD4-A3084D63BA8E}"/>
              </a:ext>
            </a:extLst>
          </p:cNvPr>
          <p:cNvSpPr txBox="1"/>
          <p:nvPr/>
        </p:nvSpPr>
        <p:spPr>
          <a:xfrm>
            <a:off x="416688" y="2344629"/>
            <a:ext cx="2057401" cy="505170"/>
          </a:xfrm>
          <a:prstGeom prst="rect">
            <a:avLst/>
          </a:prstGeom>
          <a:noFill/>
        </p:spPr>
        <p:txBody>
          <a:bodyPr wrap="square" lIns="0" tIns="0" rIns="0" bIns="0" anchor="b">
            <a:normAutofit/>
          </a:bodyPr>
          <a:lstStyle/>
          <a:p>
            <a:r>
              <a:rPr lang="da-DK" sz="1600" b="1" dirty="0">
                <a:solidFill>
                  <a:schemeClr val="accent1"/>
                </a:solidFill>
              </a:rPr>
              <a:t>Liquidity</a:t>
            </a:r>
            <a:br>
              <a:rPr lang="da-DK" sz="1600" b="1" dirty="0">
                <a:solidFill>
                  <a:schemeClr val="accent1"/>
                </a:solidFill>
              </a:rPr>
            </a:br>
            <a:r>
              <a:rPr lang="da-DK" sz="1600" b="1" dirty="0">
                <a:solidFill>
                  <a:schemeClr val="accent1"/>
                </a:solidFill>
              </a:rPr>
              <a:t>&amp; finance</a:t>
            </a:r>
            <a:endParaRPr lang="en-PH" sz="1600" b="1" dirty="0">
              <a:solidFill>
                <a:schemeClr val="accent1"/>
              </a:solidFill>
            </a:endParaRPr>
          </a:p>
        </p:txBody>
      </p:sp>
      <p:sp>
        <p:nvSpPr>
          <p:cNvPr id="5" name="TextBox 4">
            <a:extLst>
              <a:ext uri="{FF2B5EF4-FFF2-40B4-BE49-F238E27FC236}">
                <a16:creationId xmlns:a16="http://schemas.microsoft.com/office/drawing/2014/main" id="{A25A5ADC-39C1-44C9-A666-E7180CC50716}"/>
              </a:ext>
            </a:extLst>
          </p:cNvPr>
          <p:cNvSpPr txBox="1"/>
          <p:nvPr/>
        </p:nvSpPr>
        <p:spPr>
          <a:xfrm>
            <a:off x="416689" y="2982905"/>
            <a:ext cx="2059200" cy="861774"/>
          </a:xfrm>
          <a:prstGeom prst="rect">
            <a:avLst/>
          </a:prstGeom>
          <a:noFill/>
        </p:spPr>
        <p:txBody>
          <a:bodyPr wrap="square" lIns="0" tIns="0" rIns="0" bIns="0">
            <a:spAutoFit/>
          </a:bodyPr>
          <a:lstStyle/>
          <a:p>
            <a:pPr marL="182563" indent="-182563">
              <a:buFont typeface="Arial" panose="020B0604020202020204" pitchFamily="34" charset="0"/>
              <a:buChar char="•"/>
            </a:pPr>
            <a:r>
              <a:rPr lang="en-US" sz="1400" dirty="0"/>
              <a:t>Cash, covenant, and lender relationships, owned by the CFO.</a:t>
            </a:r>
          </a:p>
          <a:p>
            <a:pPr marL="182563" indent="-182563">
              <a:buFont typeface="Arial" panose="020B0604020202020204" pitchFamily="34" charset="0"/>
              <a:buChar char="•"/>
            </a:pPr>
            <a:r>
              <a:rPr lang="en-US" sz="1400" dirty="0"/>
              <a:t>Owner: CFO</a:t>
            </a:r>
          </a:p>
        </p:txBody>
      </p:sp>
      <p:sp>
        <p:nvSpPr>
          <p:cNvPr id="6" name="TextBox 5">
            <a:extLst>
              <a:ext uri="{FF2B5EF4-FFF2-40B4-BE49-F238E27FC236}">
                <a16:creationId xmlns:a16="http://schemas.microsoft.com/office/drawing/2014/main" id="{1FD56FF5-F738-42FA-93A1-6FC6891B4337}"/>
              </a:ext>
            </a:extLst>
          </p:cNvPr>
          <p:cNvSpPr txBox="1"/>
          <p:nvPr/>
        </p:nvSpPr>
        <p:spPr>
          <a:xfrm>
            <a:off x="2741994" y="2344629"/>
            <a:ext cx="2057401" cy="505170"/>
          </a:xfrm>
          <a:prstGeom prst="rect">
            <a:avLst/>
          </a:prstGeom>
          <a:noFill/>
        </p:spPr>
        <p:txBody>
          <a:bodyPr wrap="square" lIns="0" tIns="0" rIns="0" bIns="0" anchor="b">
            <a:normAutofit/>
          </a:bodyPr>
          <a:lstStyle/>
          <a:p>
            <a:r>
              <a:rPr lang="da-DK" sz="1600" b="1" dirty="0">
                <a:solidFill>
                  <a:schemeClr val="accent1"/>
                </a:solidFill>
              </a:rPr>
              <a:t>Cost</a:t>
            </a:r>
            <a:br>
              <a:rPr lang="da-DK" sz="1600" b="1" dirty="0">
                <a:solidFill>
                  <a:schemeClr val="accent1"/>
                </a:solidFill>
              </a:rPr>
            </a:br>
            <a:r>
              <a:rPr lang="da-DK" sz="1600" b="1" dirty="0">
                <a:solidFill>
                  <a:schemeClr val="accent1"/>
                </a:solidFill>
              </a:rPr>
              <a:t>program</a:t>
            </a:r>
            <a:endParaRPr lang="en-PH" sz="1600" b="1" dirty="0">
              <a:solidFill>
                <a:schemeClr val="accent1"/>
              </a:solidFill>
            </a:endParaRPr>
          </a:p>
        </p:txBody>
      </p:sp>
      <p:sp>
        <p:nvSpPr>
          <p:cNvPr id="7" name="TextBox 6">
            <a:extLst>
              <a:ext uri="{FF2B5EF4-FFF2-40B4-BE49-F238E27FC236}">
                <a16:creationId xmlns:a16="http://schemas.microsoft.com/office/drawing/2014/main" id="{94D905EC-0301-42C2-A05E-B4908CC16CBD}"/>
              </a:ext>
            </a:extLst>
          </p:cNvPr>
          <p:cNvSpPr txBox="1"/>
          <p:nvPr/>
        </p:nvSpPr>
        <p:spPr>
          <a:xfrm>
            <a:off x="5067300" y="2344629"/>
            <a:ext cx="2057401" cy="505170"/>
          </a:xfrm>
          <a:prstGeom prst="rect">
            <a:avLst/>
          </a:prstGeom>
          <a:noFill/>
        </p:spPr>
        <p:txBody>
          <a:bodyPr wrap="square" lIns="0" tIns="0" rIns="0" bIns="0" anchor="b">
            <a:normAutofit/>
          </a:bodyPr>
          <a:lstStyle/>
          <a:p>
            <a:r>
              <a:rPr lang="da-DK" sz="1600" b="1" dirty="0">
                <a:solidFill>
                  <a:schemeClr val="accent1"/>
                </a:solidFill>
              </a:rPr>
              <a:t>Range</a:t>
            </a:r>
            <a:br>
              <a:rPr lang="da-DK" sz="1600" b="1" dirty="0">
                <a:solidFill>
                  <a:schemeClr val="accent1"/>
                </a:solidFill>
              </a:rPr>
            </a:br>
            <a:r>
              <a:rPr lang="da-DK" sz="1600" b="1" dirty="0">
                <a:solidFill>
                  <a:schemeClr val="accent1"/>
                </a:solidFill>
              </a:rPr>
              <a:t>&amp; pricing</a:t>
            </a:r>
            <a:endParaRPr lang="en-PH" sz="1600" b="1" dirty="0">
              <a:solidFill>
                <a:schemeClr val="accent1"/>
              </a:solidFill>
            </a:endParaRPr>
          </a:p>
        </p:txBody>
      </p:sp>
      <p:sp>
        <p:nvSpPr>
          <p:cNvPr id="8" name="TextBox 7">
            <a:extLst>
              <a:ext uri="{FF2B5EF4-FFF2-40B4-BE49-F238E27FC236}">
                <a16:creationId xmlns:a16="http://schemas.microsoft.com/office/drawing/2014/main" id="{0BADC14A-6D83-4BE1-925F-1B461AFB32F8}"/>
              </a:ext>
            </a:extLst>
          </p:cNvPr>
          <p:cNvSpPr txBox="1"/>
          <p:nvPr/>
        </p:nvSpPr>
        <p:spPr>
          <a:xfrm>
            <a:off x="7392606" y="2344629"/>
            <a:ext cx="2057401" cy="505170"/>
          </a:xfrm>
          <a:prstGeom prst="rect">
            <a:avLst/>
          </a:prstGeom>
          <a:noFill/>
        </p:spPr>
        <p:txBody>
          <a:bodyPr wrap="square" lIns="0" tIns="0" rIns="0" bIns="0" anchor="b">
            <a:normAutofit/>
          </a:bodyPr>
          <a:lstStyle/>
          <a:p>
            <a:r>
              <a:rPr lang="da-DK" sz="1600" b="1" dirty="0">
                <a:solidFill>
                  <a:schemeClr val="accent1"/>
                </a:solidFill>
              </a:rPr>
              <a:t>&amp; sourcing</a:t>
            </a:r>
            <a:br>
              <a:rPr lang="da-DK" sz="1600" b="1" dirty="0">
                <a:solidFill>
                  <a:schemeClr val="accent1"/>
                </a:solidFill>
              </a:rPr>
            </a:br>
            <a:r>
              <a:rPr lang="da-DK" sz="1600" b="1" dirty="0">
                <a:solidFill>
                  <a:schemeClr val="accent1"/>
                </a:solidFill>
              </a:rPr>
              <a:t>Digital</a:t>
            </a:r>
            <a:endParaRPr lang="en-PH" sz="1600" b="1" dirty="0">
              <a:solidFill>
                <a:schemeClr val="accent1"/>
              </a:solidFill>
            </a:endParaRPr>
          </a:p>
        </p:txBody>
      </p:sp>
      <p:sp>
        <p:nvSpPr>
          <p:cNvPr id="9" name="TextBox 8">
            <a:extLst>
              <a:ext uri="{FF2B5EF4-FFF2-40B4-BE49-F238E27FC236}">
                <a16:creationId xmlns:a16="http://schemas.microsoft.com/office/drawing/2014/main" id="{6EFD66C5-F2E9-42B0-9438-B80A05906807}"/>
              </a:ext>
            </a:extLst>
          </p:cNvPr>
          <p:cNvSpPr txBox="1"/>
          <p:nvPr/>
        </p:nvSpPr>
        <p:spPr>
          <a:xfrm>
            <a:off x="9717910" y="2344629"/>
            <a:ext cx="2057401" cy="505170"/>
          </a:xfrm>
          <a:prstGeom prst="rect">
            <a:avLst/>
          </a:prstGeom>
          <a:noFill/>
        </p:spPr>
        <p:txBody>
          <a:bodyPr wrap="square" lIns="0" tIns="0" rIns="0" bIns="0" anchor="b">
            <a:normAutofit/>
          </a:bodyPr>
          <a:lstStyle/>
          <a:p>
            <a:r>
              <a:rPr lang="da-DK" sz="1600" b="1" dirty="0">
                <a:solidFill>
                  <a:schemeClr val="accent1"/>
                </a:solidFill>
              </a:rPr>
              <a:t>&amp; loyalty</a:t>
            </a:r>
            <a:br>
              <a:rPr lang="da-DK" sz="1600" b="1" dirty="0">
                <a:solidFill>
                  <a:schemeClr val="accent1"/>
                </a:solidFill>
              </a:rPr>
            </a:br>
            <a:r>
              <a:rPr lang="da-DK" sz="1600" b="1" dirty="0">
                <a:solidFill>
                  <a:schemeClr val="accent1"/>
                </a:solidFill>
              </a:rPr>
              <a:t>Network</a:t>
            </a:r>
            <a:endParaRPr lang="en-PH" sz="1600" b="1" dirty="0">
              <a:solidFill>
                <a:schemeClr val="accent1"/>
              </a:solidFill>
            </a:endParaRPr>
          </a:p>
        </p:txBody>
      </p:sp>
      <p:sp>
        <p:nvSpPr>
          <p:cNvPr id="10" name="TextBox 9">
            <a:extLst>
              <a:ext uri="{FF2B5EF4-FFF2-40B4-BE49-F238E27FC236}">
                <a16:creationId xmlns:a16="http://schemas.microsoft.com/office/drawing/2014/main" id="{34D4FE26-D304-43C1-96EE-1C8485412F63}"/>
              </a:ext>
            </a:extLst>
          </p:cNvPr>
          <p:cNvSpPr txBox="1"/>
          <p:nvPr/>
        </p:nvSpPr>
        <p:spPr>
          <a:xfrm>
            <a:off x="2741545" y="2982905"/>
            <a:ext cx="2059200" cy="1077218"/>
          </a:xfrm>
          <a:prstGeom prst="rect">
            <a:avLst/>
          </a:prstGeom>
          <a:noFill/>
        </p:spPr>
        <p:txBody>
          <a:bodyPr wrap="square" lIns="0" tIns="0" rIns="0" bIns="0">
            <a:spAutoFit/>
          </a:bodyPr>
          <a:lstStyle/>
          <a:p>
            <a:pPr marL="182563" indent="-182563">
              <a:buFont typeface="Arial" panose="020B0604020202020204" pitchFamily="34" charset="0"/>
              <a:buChar char="•"/>
            </a:pPr>
            <a:r>
              <a:rPr lang="en-US" sz="1400" dirty="0"/>
              <a:t>The $185M cost-out program across procurement, labor, and overhead.</a:t>
            </a:r>
          </a:p>
          <a:p>
            <a:pPr marL="182563" indent="-182563">
              <a:buFont typeface="Arial" panose="020B0604020202020204" pitchFamily="34" charset="0"/>
              <a:buChar char="•"/>
            </a:pPr>
            <a:r>
              <a:rPr lang="en-US" sz="1400" dirty="0"/>
              <a:t>Owner: COO</a:t>
            </a:r>
          </a:p>
        </p:txBody>
      </p:sp>
      <p:sp>
        <p:nvSpPr>
          <p:cNvPr id="11" name="TextBox 10">
            <a:extLst>
              <a:ext uri="{FF2B5EF4-FFF2-40B4-BE49-F238E27FC236}">
                <a16:creationId xmlns:a16="http://schemas.microsoft.com/office/drawing/2014/main" id="{74DE3834-5C71-4BC5-8598-2849582C77B5}"/>
              </a:ext>
            </a:extLst>
          </p:cNvPr>
          <p:cNvSpPr txBox="1"/>
          <p:nvPr/>
        </p:nvSpPr>
        <p:spPr>
          <a:xfrm>
            <a:off x="5066401" y="2982905"/>
            <a:ext cx="2059200" cy="861774"/>
          </a:xfrm>
          <a:prstGeom prst="rect">
            <a:avLst/>
          </a:prstGeom>
          <a:noFill/>
        </p:spPr>
        <p:txBody>
          <a:bodyPr wrap="square" lIns="0" tIns="0" rIns="0" bIns="0">
            <a:spAutoFit/>
          </a:bodyPr>
          <a:lstStyle/>
          <a:p>
            <a:pPr marL="182563" indent="-182563">
              <a:buFont typeface="Arial" panose="020B0604020202020204" pitchFamily="34" charset="0"/>
              <a:buChar char="•"/>
            </a:pPr>
            <a:r>
              <a:rPr lang="en-US" sz="1400" dirty="0"/>
              <a:t>Assortment, private label, and disciplined, data-led pricing.</a:t>
            </a:r>
          </a:p>
          <a:p>
            <a:pPr marL="182563" indent="-182563">
              <a:buFont typeface="Arial" panose="020B0604020202020204" pitchFamily="34" charset="0"/>
              <a:buChar char="•"/>
            </a:pPr>
            <a:r>
              <a:rPr lang="en-US" sz="1400" dirty="0"/>
              <a:t>Owner: CMO</a:t>
            </a:r>
          </a:p>
        </p:txBody>
      </p:sp>
      <p:sp>
        <p:nvSpPr>
          <p:cNvPr id="12" name="TextBox 11">
            <a:extLst>
              <a:ext uri="{FF2B5EF4-FFF2-40B4-BE49-F238E27FC236}">
                <a16:creationId xmlns:a16="http://schemas.microsoft.com/office/drawing/2014/main" id="{30FC7B53-3FCD-4D3D-A5DF-7002DEE4CEB6}"/>
              </a:ext>
            </a:extLst>
          </p:cNvPr>
          <p:cNvSpPr txBox="1"/>
          <p:nvPr/>
        </p:nvSpPr>
        <p:spPr>
          <a:xfrm>
            <a:off x="7391257" y="2982905"/>
            <a:ext cx="2059200" cy="861774"/>
          </a:xfrm>
          <a:prstGeom prst="rect">
            <a:avLst/>
          </a:prstGeom>
          <a:noFill/>
        </p:spPr>
        <p:txBody>
          <a:bodyPr wrap="square" lIns="0" tIns="0" rIns="0" bIns="0">
            <a:spAutoFit/>
          </a:bodyPr>
          <a:lstStyle/>
          <a:p>
            <a:pPr marL="182563" indent="-182563">
              <a:buFont typeface="Arial" panose="020B0604020202020204" pitchFamily="34" charset="0"/>
              <a:buChar char="•"/>
            </a:pPr>
            <a:r>
              <a:rPr lang="en-US" sz="1400" dirty="0"/>
              <a:t>Platform relaunch, fulfillment, and winning back customers.</a:t>
            </a:r>
          </a:p>
          <a:p>
            <a:pPr marL="182563" indent="-182563">
              <a:buFont typeface="Arial" panose="020B0604020202020204" pitchFamily="34" charset="0"/>
              <a:buChar char="•"/>
            </a:pPr>
            <a:r>
              <a:rPr lang="en-US" sz="1400" dirty="0"/>
              <a:t>Owner: CDO</a:t>
            </a:r>
          </a:p>
        </p:txBody>
      </p:sp>
      <p:sp>
        <p:nvSpPr>
          <p:cNvPr id="13" name="TextBox 12">
            <a:extLst>
              <a:ext uri="{FF2B5EF4-FFF2-40B4-BE49-F238E27FC236}">
                <a16:creationId xmlns:a16="http://schemas.microsoft.com/office/drawing/2014/main" id="{8CF57078-DEF4-4C0E-8518-A2552C7C1869}"/>
              </a:ext>
            </a:extLst>
          </p:cNvPr>
          <p:cNvSpPr txBox="1"/>
          <p:nvPr/>
        </p:nvSpPr>
        <p:spPr>
          <a:xfrm>
            <a:off x="9716111" y="2982905"/>
            <a:ext cx="2059200" cy="861774"/>
          </a:xfrm>
          <a:prstGeom prst="rect">
            <a:avLst/>
          </a:prstGeom>
          <a:noFill/>
        </p:spPr>
        <p:txBody>
          <a:bodyPr wrap="square" lIns="0" tIns="0" rIns="0" bIns="0">
            <a:spAutoFit/>
          </a:bodyPr>
          <a:lstStyle/>
          <a:p>
            <a:pPr marL="182563" indent="-182563">
              <a:buFont typeface="Arial" panose="020B0604020202020204" pitchFamily="34" charset="0"/>
              <a:buChar char="•"/>
            </a:pPr>
            <a:r>
              <a:rPr lang="en-US" sz="1400" dirty="0"/>
              <a:t>Store exits, lease talks, and reinvestment in the best sites.</a:t>
            </a:r>
          </a:p>
          <a:p>
            <a:pPr marL="182563" indent="-182563">
              <a:buFont typeface="Arial" panose="020B0604020202020204" pitchFamily="34" charset="0"/>
              <a:buChar char="•"/>
            </a:pPr>
            <a:r>
              <a:rPr lang="en-US" sz="1400" dirty="0"/>
              <a:t>Owner: COO</a:t>
            </a:r>
          </a:p>
        </p:txBody>
      </p:sp>
      <p:sp>
        <p:nvSpPr>
          <p:cNvPr id="14" name="TextBox 13">
            <a:extLst>
              <a:ext uri="{FF2B5EF4-FFF2-40B4-BE49-F238E27FC236}">
                <a16:creationId xmlns:a16="http://schemas.microsoft.com/office/drawing/2014/main" id="{57E54C7E-77DA-4D95-9DC6-8858CE4AA86B}"/>
              </a:ext>
            </a:extLst>
          </p:cNvPr>
          <p:cNvSpPr txBox="1"/>
          <p:nvPr/>
        </p:nvSpPr>
        <p:spPr>
          <a:xfrm>
            <a:off x="416688" y="5118199"/>
            <a:ext cx="2057401" cy="680720"/>
          </a:xfrm>
          <a:prstGeom prst="rect">
            <a:avLst/>
          </a:prstGeom>
          <a:noFill/>
        </p:spPr>
        <p:txBody>
          <a:bodyPr wrap="square" lIns="0" tIns="0" rIns="0" bIns="0" anchor="t">
            <a:normAutofit/>
          </a:bodyPr>
          <a:lstStyle/>
          <a:p>
            <a:pPr algn="ctr"/>
            <a:r>
              <a:rPr lang="en-US" sz="1400" b="1" dirty="0">
                <a:solidFill>
                  <a:schemeClr val="bg1"/>
                </a:solidFill>
              </a:rPr>
              <a:t>Each workstream reports weekly to the turnaround office</a:t>
            </a:r>
            <a:endParaRPr lang="en-PH" sz="1400" b="1" dirty="0">
              <a:solidFill>
                <a:schemeClr val="bg1"/>
              </a:solidFill>
            </a:endParaRPr>
          </a:p>
        </p:txBody>
      </p:sp>
      <p:sp>
        <p:nvSpPr>
          <p:cNvPr id="15" name="TextBox 14">
            <a:extLst>
              <a:ext uri="{FF2B5EF4-FFF2-40B4-BE49-F238E27FC236}">
                <a16:creationId xmlns:a16="http://schemas.microsoft.com/office/drawing/2014/main" id="{FC7AB277-19CF-49E8-8062-49E80999CAA2}"/>
              </a:ext>
            </a:extLst>
          </p:cNvPr>
          <p:cNvSpPr txBox="1"/>
          <p:nvPr/>
        </p:nvSpPr>
        <p:spPr>
          <a:xfrm>
            <a:off x="2741769" y="5118199"/>
            <a:ext cx="2057401" cy="680720"/>
          </a:xfrm>
          <a:prstGeom prst="rect">
            <a:avLst/>
          </a:prstGeom>
          <a:noFill/>
        </p:spPr>
        <p:txBody>
          <a:bodyPr wrap="square" lIns="0" tIns="0" rIns="0" bIns="0" anchor="t">
            <a:normAutofit/>
          </a:bodyPr>
          <a:lstStyle/>
          <a:p>
            <a:pPr algn="ctr"/>
            <a:r>
              <a:rPr lang="en-US" sz="1400" b="1" dirty="0">
                <a:solidFill>
                  <a:schemeClr val="bg1"/>
                </a:solidFill>
              </a:rPr>
              <a:t>Clear targets, owners, and milestones for every team</a:t>
            </a:r>
            <a:endParaRPr lang="en-PH" sz="1400" b="1" dirty="0">
              <a:solidFill>
                <a:schemeClr val="bg1"/>
              </a:solidFill>
            </a:endParaRPr>
          </a:p>
        </p:txBody>
      </p:sp>
      <p:sp>
        <p:nvSpPr>
          <p:cNvPr id="16" name="TextBox 15">
            <a:extLst>
              <a:ext uri="{FF2B5EF4-FFF2-40B4-BE49-F238E27FC236}">
                <a16:creationId xmlns:a16="http://schemas.microsoft.com/office/drawing/2014/main" id="{916EC96D-BBDF-4CD2-9EC1-D79D618A2C51}"/>
              </a:ext>
            </a:extLst>
          </p:cNvPr>
          <p:cNvSpPr txBox="1"/>
          <p:nvPr/>
        </p:nvSpPr>
        <p:spPr>
          <a:xfrm>
            <a:off x="5067300" y="5118199"/>
            <a:ext cx="2057401" cy="680720"/>
          </a:xfrm>
          <a:prstGeom prst="rect">
            <a:avLst/>
          </a:prstGeom>
          <a:noFill/>
        </p:spPr>
        <p:txBody>
          <a:bodyPr wrap="square" lIns="0" tIns="0" rIns="0" bIns="0" anchor="t">
            <a:normAutofit/>
          </a:bodyPr>
          <a:lstStyle/>
          <a:p>
            <a:pPr algn="ctr"/>
            <a:r>
              <a:rPr lang="en-US" sz="1400" b="1" dirty="0">
                <a:solidFill>
                  <a:schemeClr val="bg1"/>
                </a:solidFill>
              </a:rPr>
              <a:t>Risks escalated early, decisions made in days not weeks</a:t>
            </a:r>
            <a:endParaRPr lang="en-PH" sz="1400" b="1" dirty="0">
              <a:solidFill>
                <a:schemeClr val="bg1"/>
              </a:solidFill>
            </a:endParaRPr>
          </a:p>
        </p:txBody>
      </p:sp>
      <p:sp>
        <p:nvSpPr>
          <p:cNvPr id="17" name="TextBox 16">
            <a:extLst>
              <a:ext uri="{FF2B5EF4-FFF2-40B4-BE49-F238E27FC236}">
                <a16:creationId xmlns:a16="http://schemas.microsoft.com/office/drawing/2014/main" id="{6DA7CAE5-0F47-4849-9A26-A755967D7D68}"/>
              </a:ext>
            </a:extLst>
          </p:cNvPr>
          <p:cNvSpPr txBox="1"/>
          <p:nvPr/>
        </p:nvSpPr>
        <p:spPr>
          <a:xfrm>
            <a:off x="7392606" y="5118199"/>
            <a:ext cx="2057401" cy="680720"/>
          </a:xfrm>
          <a:prstGeom prst="rect">
            <a:avLst/>
          </a:prstGeom>
          <a:noFill/>
        </p:spPr>
        <p:txBody>
          <a:bodyPr wrap="square" lIns="0" tIns="0" rIns="0" bIns="0" anchor="t">
            <a:noAutofit/>
          </a:bodyPr>
          <a:lstStyle/>
          <a:p>
            <a:pPr algn="ctr"/>
            <a:r>
              <a:rPr lang="en-US" sz="1300" b="1" dirty="0">
                <a:solidFill>
                  <a:schemeClr val="bg1"/>
                </a:solidFill>
              </a:rPr>
              <a:t>Cash and margin impact tracked initiative by initiative</a:t>
            </a:r>
            <a:endParaRPr lang="en-PH" sz="1300" b="1" dirty="0">
              <a:solidFill>
                <a:schemeClr val="bg1"/>
              </a:solidFill>
            </a:endParaRPr>
          </a:p>
        </p:txBody>
      </p:sp>
      <p:sp>
        <p:nvSpPr>
          <p:cNvPr id="18" name="TextBox 17">
            <a:extLst>
              <a:ext uri="{FF2B5EF4-FFF2-40B4-BE49-F238E27FC236}">
                <a16:creationId xmlns:a16="http://schemas.microsoft.com/office/drawing/2014/main" id="{6971A2F7-A01F-41E1-9A3C-A02889075F5B}"/>
              </a:ext>
            </a:extLst>
          </p:cNvPr>
          <p:cNvSpPr txBox="1"/>
          <p:nvPr/>
        </p:nvSpPr>
        <p:spPr>
          <a:xfrm>
            <a:off x="9717910" y="5118199"/>
            <a:ext cx="2057401" cy="680720"/>
          </a:xfrm>
          <a:prstGeom prst="rect">
            <a:avLst/>
          </a:prstGeom>
          <a:noFill/>
        </p:spPr>
        <p:txBody>
          <a:bodyPr wrap="square" lIns="0" tIns="0" rIns="0" bIns="0" anchor="t">
            <a:normAutofit/>
          </a:bodyPr>
          <a:lstStyle/>
          <a:p>
            <a:pPr algn="ctr"/>
            <a:r>
              <a:rPr lang="en-US" sz="1300" b="1" dirty="0">
                <a:solidFill>
                  <a:schemeClr val="bg1"/>
                </a:solidFill>
              </a:rPr>
              <a:t>Board sees one consolidated scorecard each month</a:t>
            </a:r>
            <a:endParaRPr lang="en-PH" sz="1300" b="1" dirty="0">
              <a:solidFill>
                <a:schemeClr val="bg1"/>
              </a:solidFill>
            </a:endParaRPr>
          </a:p>
        </p:txBody>
      </p:sp>
      <p:sp>
        <p:nvSpPr>
          <p:cNvPr id="19" name="Isosceles Triangle 18">
            <a:extLst>
              <a:ext uri="{FF2B5EF4-FFF2-40B4-BE49-F238E27FC236}">
                <a16:creationId xmlns:a16="http://schemas.microsoft.com/office/drawing/2014/main" id="{3E4FA77B-E172-41A9-BBF7-FA8767F373AC}"/>
              </a:ext>
            </a:extLst>
          </p:cNvPr>
          <p:cNvSpPr/>
          <p:nvPr/>
        </p:nvSpPr>
        <p:spPr>
          <a:xfrm rot="10800000">
            <a:off x="1002805" y="4700097"/>
            <a:ext cx="886968" cy="219144"/>
          </a:xfrm>
          <a:prstGeom prst="triangle">
            <a:avLst/>
          </a:prstGeom>
          <a:solidFill>
            <a:schemeClr val="accent3"/>
          </a:solidFill>
          <a:ln w="38100">
            <a:solidFill>
              <a:srgbClr val="E5E8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0" name="Isosceles Triangle 19">
            <a:extLst>
              <a:ext uri="{FF2B5EF4-FFF2-40B4-BE49-F238E27FC236}">
                <a16:creationId xmlns:a16="http://schemas.microsoft.com/office/drawing/2014/main" id="{912F76C7-9D88-42B3-923D-E70328007448}"/>
              </a:ext>
            </a:extLst>
          </p:cNvPr>
          <p:cNvSpPr/>
          <p:nvPr/>
        </p:nvSpPr>
        <p:spPr>
          <a:xfrm rot="10800000">
            <a:off x="3327661" y="4700097"/>
            <a:ext cx="886968" cy="219144"/>
          </a:xfrm>
          <a:prstGeom prst="triangle">
            <a:avLst/>
          </a:prstGeom>
          <a:solidFill>
            <a:schemeClr val="accent3"/>
          </a:solidFill>
          <a:ln w="38100">
            <a:solidFill>
              <a:srgbClr val="E5E8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1" name="Isosceles Triangle 20">
            <a:extLst>
              <a:ext uri="{FF2B5EF4-FFF2-40B4-BE49-F238E27FC236}">
                <a16:creationId xmlns:a16="http://schemas.microsoft.com/office/drawing/2014/main" id="{6FF49399-764A-4232-9552-B82DA047D33F}"/>
              </a:ext>
            </a:extLst>
          </p:cNvPr>
          <p:cNvSpPr/>
          <p:nvPr/>
        </p:nvSpPr>
        <p:spPr>
          <a:xfrm rot="10800000">
            <a:off x="5652516" y="4700097"/>
            <a:ext cx="886968" cy="219144"/>
          </a:xfrm>
          <a:prstGeom prst="triangle">
            <a:avLst/>
          </a:prstGeom>
          <a:solidFill>
            <a:schemeClr val="accent3"/>
          </a:solidFill>
          <a:ln w="38100">
            <a:solidFill>
              <a:srgbClr val="E5E8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2" name="Isosceles Triangle 21">
            <a:extLst>
              <a:ext uri="{FF2B5EF4-FFF2-40B4-BE49-F238E27FC236}">
                <a16:creationId xmlns:a16="http://schemas.microsoft.com/office/drawing/2014/main" id="{FFB8DEF6-22E3-435A-9EC1-60CC5A44E644}"/>
              </a:ext>
            </a:extLst>
          </p:cNvPr>
          <p:cNvSpPr/>
          <p:nvPr/>
        </p:nvSpPr>
        <p:spPr>
          <a:xfrm rot="10800000">
            <a:off x="7977371" y="4700097"/>
            <a:ext cx="886968" cy="219144"/>
          </a:xfrm>
          <a:prstGeom prst="triangle">
            <a:avLst/>
          </a:prstGeom>
          <a:solidFill>
            <a:schemeClr val="accent3"/>
          </a:solidFill>
          <a:ln w="38100">
            <a:solidFill>
              <a:srgbClr val="E5E8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3" name="Isosceles Triangle 22">
            <a:extLst>
              <a:ext uri="{FF2B5EF4-FFF2-40B4-BE49-F238E27FC236}">
                <a16:creationId xmlns:a16="http://schemas.microsoft.com/office/drawing/2014/main" id="{F51B079A-0857-4493-81AB-C772523419E9}"/>
              </a:ext>
            </a:extLst>
          </p:cNvPr>
          <p:cNvSpPr/>
          <p:nvPr/>
        </p:nvSpPr>
        <p:spPr>
          <a:xfrm rot="10800000">
            <a:off x="10302227" y="4700097"/>
            <a:ext cx="886968" cy="219144"/>
          </a:xfrm>
          <a:prstGeom prst="triangle">
            <a:avLst/>
          </a:prstGeom>
          <a:solidFill>
            <a:schemeClr val="accent3"/>
          </a:solidFill>
          <a:ln w="38100">
            <a:solidFill>
              <a:srgbClr val="E5E8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29" name="Group 28">
            <a:extLst>
              <a:ext uri="{FF2B5EF4-FFF2-40B4-BE49-F238E27FC236}">
                <a16:creationId xmlns:a16="http://schemas.microsoft.com/office/drawing/2014/main" id="{0F9DE60B-DB06-45B8-BEF5-EEB7ECEED802}"/>
              </a:ext>
            </a:extLst>
          </p:cNvPr>
          <p:cNvGrpSpPr/>
          <p:nvPr/>
        </p:nvGrpSpPr>
        <p:grpSpPr>
          <a:xfrm>
            <a:off x="416688" y="1602701"/>
            <a:ext cx="689654" cy="689086"/>
            <a:chOff x="8624067" y="1760585"/>
            <a:chExt cx="633600" cy="633600"/>
          </a:xfrm>
        </p:grpSpPr>
        <p:sp>
          <p:nvSpPr>
            <p:cNvPr id="44"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5"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2" name="Group 31">
            <a:extLst>
              <a:ext uri="{FF2B5EF4-FFF2-40B4-BE49-F238E27FC236}">
                <a16:creationId xmlns:a16="http://schemas.microsoft.com/office/drawing/2014/main" id="{AFD92524-F57E-45BC-9A2A-10E38CC92131}"/>
              </a:ext>
            </a:extLst>
          </p:cNvPr>
          <p:cNvGrpSpPr/>
          <p:nvPr/>
        </p:nvGrpSpPr>
        <p:grpSpPr>
          <a:xfrm>
            <a:off x="2741993" y="1602701"/>
            <a:ext cx="689654" cy="689086"/>
            <a:chOff x="5227152" y="2660110"/>
            <a:chExt cx="633600" cy="633600"/>
          </a:xfrm>
        </p:grpSpPr>
        <p:sp>
          <p:nvSpPr>
            <p:cNvPr id="46"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5" name="Group 34">
            <a:extLst>
              <a:ext uri="{FF2B5EF4-FFF2-40B4-BE49-F238E27FC236}">
                <a16:creationId xmlns:a16="http://schemas.microsoft.com/office/drawing/2014/main" id="{77334086-6058-4289-98DA-DC803A0666B3}"/>
              </a:ext>
            </a:extLst>
          </p:cNvPr>
          <p:cNvGrpSpPr/>
          <p:nvPr/>
        </p:nvGrpSpPr>
        <p:grpSpPr>
          <a:xfrm>
            <a:off x="5067299" y="1602701"/>
            <a:ext cx="689654" cy="689086"/>
            <a:chOff x="1830237" y="5358687"/>
            <a:chExt cx="633600" cy="633600"/>
          </a:xfrm>
        </p:grpSpPr>
        <p:sp>
          <p:nvSpPr>
            <p:cNvPr id="48" name="Google Shape;701;p7"/>
            <p:cNvSpPr/>
            <p:nvPr/>
          </p:nvSpPr>
          <p:spPr>
            <a:xfrm>
              <a:off x="1830237" y="5358687"/>
              <a:ext cx="633600" cy="633600"/>
            </a:xfrm>
            <a:custGeom>
              <a:avLst/>
              <a:gdLst/>
              <a:ahLst/>
              <a:cxnLst/>
              <a:rect l="l" t="t" r="r" b="b"/>
              <a:pathLst>
                <a:path w="10000" h="10000" extrusionOk="0">
                  <a:moveTo>
                    <a:pt x="4771" y="4084"/>
                  </a:moveTo>
                  <a:lnTo>
                    <a:pt x="4771" y="4108"/>
                  </a:lnTo>
                  <a:lnTo>
                    <a:pt x="4769" y="4131"/>
                  </a:lnTo>
                  <a:lnTo>
                    <a:pt x="4767" y="4155"/>
                  </a:lnTo>
                  <a:lnTo>
                    <a:pt x="4764" y="4178"/>
                  </a:lnTo>
                  <a:lnTo>
                    <a:pt x="4760" y="4201"/>
                  </a:lnTo>
                  <a:lnTo>
                    <a:pt x="4755" y="4224"/>
                  </a:lnTo>
                  <a:lnTo>
                    <a:pt x="4750" y="4247"/>
                  </a:lnTo>
                  <a:lnTo>
                    <a:pt x="4743" y="4270"/>
                  </a:lnTo>
                  <a:lnTo>
                    <a:pt x="4736" y="4292"/>
                  </a:lnTo>
                  <a:lnTo>
                    <a:pt x="4728" y="4314"/>
                  </a:lnTo>
                  <a:lnTo>
                    <a:pt x="4719" y="4336"/>
                  </a:lnTo>
                  <a:lnTo>
                    <a:pt x="4709" y="4357"/>
                  </a:lnTo>
                  <a:lnTo>
                    <a:pt x="4698" y="4378"/>
                  </a:lnTo>
                  <a:lnTo>
                    <a:pt x="4687" y="4399"/>
                  </a:lnTo>
                  <a:lnTo>
                    <a:pt x="4675" y="4419"/>
                  </a:lnTo>
                  <a:lnTo>
                    <a:pt x="4662" y="4439"/>
                  </a:lnTo>
                  <a:lnTo>
                    <a:pt x="4648" y="4458"/>
                  </a:lnTo>
                  <a:lnTo>
                    <a:pt x="4634" y="4477"/>
                  </a:lnTo>
                  <a:lnTo>
                    <a:pt x="4618" y="4495"/>
                  </a:lnTo>
                  <a:lnTo>
                    <a:pt x="4603" y="4513"/>
                  </a:lnTo>
                  <a:lnTo>
                    <a:pt x="4586" y="4529"/>
                  </a:lnTo>
                  <a:lnTo>
                    <a:pt x="4570" y="4546"/>
                  </a:lnTo>
                  <a:lnTo>
                    <a:pt x="4552" y="4561"/>
                  </a:lnTo>
                  <a:lnTo>
                    <a:pt x="4534" y="4576"/>
                  </a:lnTo>
                  <a:lnTo>
                    <a:pt x="4515" y="4590"/>
                  </a:lnTo>
                  <a:lnTo>
                    <a:pt x="4496" y="4604"/>
                  </a:lnTo>
                  <a:lnTo>
                    <a:pt x="4476" y="4617"/>
                  </a:lnTo>
                  <a:lnTo>
                    <a:pt x="4456" y="4629"/>
                  </a:lnTo>
                  <a:lnTo>
                    <a:pt x="4435" y="4641"/>
                  </a:lnTo>
                  <a:lnTo>
                    <a:pt x="4414" y="4651"/>
                  </a:lnTo>
                  <a:lnTo>
                    <a:pt x="4393" y="4661"/>
                  </a:lnTo>
                  <a:lnTo>
                    <a:pt x="4371" y="4670"/>
                  </a:lnTo>
                  <a:lnTo>
                    <a:pt x="4349" y="4679"/>
                  </a:lnTo>
                  <a:lnTo>
                    <a:pt x="4327" y="4686"/>
                  </a:lnTo>
                  <a:lnTo>
                    <a:pt x="4304" y="4692"/>
                  </a:lnTo>
                  <a:lnTo>
                    <a:pt x="4281" y="4698"/>
                  </a:lnTo>
                  <a:lnTo>
                    <a:pt x="4258" y="4703"/>
                  </a:lnTo>
                  <a:lnTo>
                    <a:pt x="4235" y="4707"/>
                  </a:lnTo>
                  <a:lnTo>
                    <a:pt x="4212" y="4710"/>
                  </a:lnTo>
                  <a:lnTo>
                    <a:pt x="4188" y="4712"/>
                  </a:lnTo>
                  <a:lnTo>
                    <a:pt x="4165" y="4714"/>
                  </a:lnTo>
                  <a:lnTo>
                    <a:pt x="4141" y="4714"/>
                  </a:lnTo>
                  <a:lnTo>
                    <a:pt x="4117" y="4714"/>
                  </a:lnTo>
                  <a:lnTo>
                    <a:pt x="4094" y="4712"/>
                  </a:lnTo>
                  <a:lnTo>
                    <a:pt x="4071" y="4710"/>
                  </a:lnTo>
                  <a:lnTo>
                    <a:pt x="4047" y="4707"/>
                  </a:lnTo>
                  <a:lnTo>
                    <a:pt x="4024" y="4703"/>
                  </a:lnTo>
                  <a:lnTo>
                    <a:pt x="4001" y="4698"/>
                  </a:lnTo>
                  <a:lnTo>
                    <a:pt x="3978" y="4692"/>
                  </a:lnTo>
                  <a:lnTo>
                    <a:pt x="3956" y="4686"/>
                  </a:lnTo>
                  <a:lnTo>
                    <a:pt x="3933" y="4679"/>
                  </a:lnTo>
                  <a:lnTo>
                    <a:pt x="3911" y="4670"/>
                  </a:lnTo>
                  <a:lnTo>
                    <a:pt x="3889" y="4661"/>
                  </a:lnTo>
                  <a:lnTo>
                    <a:pt x="3868" y="4651"/>
                  </a:lnTo>
                  <a:lnTo>
                    <a:pt x="3847" y="4641"/>
                  </a:lnTo>
                  <a:lnTo>
                    <a:pt x="3826" y="4629"/>
                  </a:lnTo>
                  <a:lnTo>
                    <a:pt x="3806" y="4617"/>
                  </a:lnTo>
                  <a:lnTo>
                    <a:pt x="3786" y="4604"/>
                  </a:lnTo>
                  <a:lnTo>
                    <a:pt x="3767" y="4590"/>
                  </a:lnTo>
                  <a:lnTo>
                    <a:pt x="3748" y="4576"/>
                  </a:lnTo>
                  <a:lnTo>
                    <a:pt x="3730" y="4561"/>
                  </a:lnTo>
                  <a:lnTo>
                    <a:pt x="3713" y="4546"/>
                  </a:lnTo>
                  <a:lnTo>
                    <a:pt x="3696" y="4529"/>
                  </a:lnTo>
                  <a:lnTo>
                    <a:pt x="3680" y="4513"/>
                  </a:lnTo>
                  <a:lnTo>
                    <a:pt x="3664" y="4495"/>
                  </a:lnTo>
                  <a:lnTo>
                    <a:pt x="3649" y="4477"/>
                  </a:lnTo>
                  <a:lnTo>
                    <a:pt x="3635" y="4458"/>
                  </a:lnTo>
                  <a:lnTo>
                    <a:pt x="3621" y="4439"/>
                  </a:lnTo>
                  <a:lnTo>
                    <a:pt x="3608" y="4419"/>
                  </a:lnTo>
                  <a:lnTo>
                    <a:pt x="3596" y="4399"/>
                  </a:lnTo>
                  <a:lnTo>
                    <a:pt x="3585" y="4378"/>
                  </a:lnTo>
                  <a:lnTo>
                    <a:pt x="3574" y="4357"/>
                  </a:lnTo>
                  <a:lnTo>
                    <a:pt x="3564" y="4336"/>
                  </a:lnTo>
                  <a:lnTo>
                    <a:pt x="3555" y="4314"/>
                  </a:lnTo>
                  <a:lnTo>
                    <a:pt x="3547" y="4292"/>
                  </a:lnTo>
                  <a:lnTo>
                    <a:pt x="3540" y="4270"/>
                  </a:lnTo>
                  <a:lnTo>
                    <a:pt x="3533" y="4247"/>
                  </a:lnTo>
                  <a:lnTo>
                    <a:pt x="3528" y="4224"/>
                  </a:lnTo>
                  <a:lnTo>
                    <a:pt x="3523" y="4201"/>
                  </a:lnTo>
                  <a:lnTo>
                    <a:pt x="3519" y="4178"/>
                  </a:lnTo>
                  <a:lnTo>
                    <a:pt x="3516" y="4155"/>
                  </a:lnTo>
                  <a:lnTo>
                    <a:pt x="3514" y="4131"/>
                  </a:lnTo>
                  <a:lnTo>
                    <a:pt x="3512" y="4108"/>
                  </a:lnTo>
                  <a:lnTo>
                    <a:pt x="3512" y="4084"/>
                  </a:lnTo>
                  <a:lnTo>
                    <a:pt x="3512" y="4060"/>
                  </a:lnTo>
                  <a:lnTo>
                    <a:pt x="3514" y="4037"/>
                  </a:lnTo>
                  <a:lnTo>
                    <a:pt x="3516" y="4014"/>
                  </a:lnTo>
                  <a:lnTo>
                    <a:pt x="3519" y="3990"/>
                  </a:lnTo>
                  <a:lnTo>
                    <a:pt x="3523" y="3967"/>
                  </a:lnTo>
                  <a:lnTo>
                    <a:pt x="3528" y="3944"/>
                  </a:lnTo>
                  <a:lnTo>
                    <a:pt x="3533" y="3921"/>
                  </a:lnTo>
                  <a:lnTo>
                    <a:pt x="3540" y="3899"/>
                  </a:lnTo>
                  <a:lnTo>
                    <a:pt x="3547" y="3876"/>
                  </a:lnTo>
                  <a:lnTo>
                    <a:pt x="3555" y="3854"/>
                  </a:lnTo>
                  <a:lnTo>
                    <a:pt x="3564" y="3832"/>
                  </a:lnTo>
                  <a:lnTo>
                    <a:pt x="3574" y="3811"/>
                  </a:lnTo>
                  <a:lnTo>
                    <a:pt x="3585" y="3790"/>
                  </a:lnTo>
                  <a:lnTo>
                    <a:pt x="3596" y="3769"/>
                  </a:lnTo>
                  <a:lnTo>
                    <a:pt x="3608" y="3749"/>
                  </a:lnTo>
                  <a:lnTo>
                    <a:pt x="3621" y="3729"/>
                  </a:lnTo>
                  <a:lnTo>
                    <a:pt x="3635" y="3710"/>
                  </a:lnTo>
                  <a:lnTo>
                    <a:pt x="3649" y="3691"/>
                  </a:lnTo>
                  <a:lnTo>
                    <a:pt x="3664" y="3673"/>
                  </a:lnTo>
                  <a:lnTo>
                    <a:pt x="3680" y="3655"/>
                  </a:lnTo>
                  <a:lnTo>
                    <a:pt x="3696" y="3639"/>
                  </a:lnTo>
                  <a:lnTo>
                    <a:pt x="3713" y="3622"/>
                  </a:lnTo>
                  <a:lnTo>
                    <a:pt x="3730" y="3607"/>
                  </a:lnTo>
                  <a:lnTo>
                    <a:pt x="3748" y="3592"/>
                  </a:lnTo>
                  <a:lnTo>
                    <a:pt x="3767" y="3578"/>
                  </a:lnTo>
                  <a:lnTo>
                    <a:pt x="3786" y="3564"/>
                  </a:lnTo>
                  <a:lnTo>
                    <a:pt x="3806" y="3551"/>
                  </a:lnTo>
                  <a:lnTo>
                    <a:pt x="3826" y="3539"/>
                  </a:lnTo>
                  <a:lnTo>
                    <a:pt x="3847" y="3527"/>
                  </a:lnTo>
                  <a:lnTo>
                    <a:pt x="3868" y="3517"/>
                  </a:lnTo>
                  <a:lnTo>
                    <a:pt x="3889" y="3507"/>
                  </a:lnTo>
                  <a:lnTo>
                    <a:pt x="3911" y="3498"/>
                  </a:lnTo>
                  <a:lnTo>
                    <a:pt x="3933" y="3489"/>
                  </a:lnTo>
                  <a:lnTo>
                    <a:pt x="3956" y="3482"/>
                  </a:lnTo>
                  <a:lnTo>
                    <a:pt x="3978" y="3476"/>
                  </a:lnTo>
                  <a:lnTo>
                    <a:pt x="4001" y="3470"/>
                  </a:lnTo>
                  <a:lnTo>
                    <a:pt x="4024" y="3465"/>
                  </a:lnTo>
                  <a:lnTo>
                    <a:pt x="4047" y="3461"/>
                  </a:lnTo>
                  <a:lnTo>
                    <a:pt x="4071" y="3458"/>
                  </a:lnTo>
                  <a:lnTo>
                    <a:pt x="4094" y="3456"/>
                  </a:lnTo>
                  <a:lnTo>
                    <a:pt x="4117" y="3454"/>
                  </a:lnTo>
                  <a:lnTo>
                    <a:pt x="4141" y="3454"/>
                  </a:lnTo>
                  <a:lnTo>
                    <a:pt x="4165" y="3454"/>
                  </a:lnTo>
                  <a:lnTo>
                    <a:pt x="4188" y="3456"/>
                  </a:lnTo>
                  <a:lnTo>
                    <a:pt x="4212" y="3458"/>
                  </a:lnTo>
                  <a:lnTo>
                    <a:pt x="4235" y="3461"/>
                  </a:lnTo>
                  <a:lnTo>
                    <a:pt x="4258" y="3465"/>
                  </a:lnTo>
                  <a:lnTo>
                    <a:pt x="4281" y="3470"/>
                  </a:lnTo>
                  <a:lnTo>
                    <a:pt x="4304" y="3475"/>
                  </a:lnTo>
                  <a:lnTo>
                    <a:pt x="4327" y="3482"/>
                  </a:lnTo>
                  <a:lnTo>
                    <a:pt x="4349" y="3489"/>
                  </a:lnTo>
                  <a:lnTo>
                    <a:pt x="4371" y="3498"/>
                  </a:lnTo>
                  <a:lnTo>
                    <a:pt x="4393" y="3507"/>
                  </a:lnTo>
                  <a:lnTo>
                    <a:pt x="4414" y="3517"/>
                  </a:lnTo>
                  <a:lnTo>
                    <a:pt x="4435" y="3527"/>
                  </a:lnTo>
                  <a:lnTo>
                    <a:pt x="4456" y="3539"/>
                  </a:lnTo>
                  <a:lnTo>
                    <a:pt x="4476" y="3551"/>
                  </a:lnTo>
                  <a:lnTo>
                    <a:pt x="4496" y="3564"/>
                  </a:lnTo>
                  <a:lnTo>
                    <a:pt x="4515" y="3578"/>
                  </a:lnTo>
                  <a:lnTo>
                    <a:pt x="4534" y="3592"/>
                  </a:lnTo>
                  <a:lnTo>
                    <a:pt x="4552" y="3607"/>
                  </a:lnTo>
                  <a:lnTo>
                    <a:pt x="4570" y="3622"/>
                  </a:lnTo>
                  <a:lnTo>
                    <a:pt x="4586" y="3639"/>
                  </a:lnTo>
                  <a:lnTo>
                    <a:pt x="4603" y="3655"/>
                  </a:lnTo>
                  <a:lnTo>
                    <a:pt x="4618" y="3673"/>
                  </a:lnTo>
                  <a:lnTo>
                    <a:pt x="4634" y="3691"/>
                  </a:lnTo>
                  <a:lnTo>
                    <a:pt x="4648" y="3710"/>
                  </a:lnTo>
                  <a:lnTo>
                    <a:pt x="4662" y="3729"/>
                  </a:lnTo>
                  <a:lnTo>
                    <a:pt x="4675" y="3749"/>
                  </a:lnTo>
                  <a:lnTo>
                    <a:pt x="4687" y="3769"/>
                  </a:lnTo>
                  <a:lnTo>
                    <a:pt x="4698" y="3790"/>
                  </a:lnTo>
                  <a:lnTo>
                    <a:pt x="4709" y="3811"/>
                  </a:lnTo>
                  <a:lnTo>
                    <a:pt x="4719" y="3832"/>
                  </a:lnTo>
                  <a:lnTo>
                    <a:pt x="4728" y="3854"/>
                  </a:lnTo>
                  <a:lnTo>
                    <a:pt x="4736" y="3876"/>
                  </a:lnTo>
                  <a:lnTo>
                    <a:pt x="4743" y="3899"/>
                  </a:lnTo>
                  <a:lnTo>
                    <a:pt x="4750" y="3921"/>
                  </a:lnTo>
                  <a:lnTo>
                    <a:pt x="4755" y="3944"/>
                  </a:lnTo>
                  <a:lnTo>
                    <a:pt x="4760" y="3967"/>
                  </a:lnTo>
                  <a:lnTo>
                    <a:pt x="4764" y="3990"/>
                  </a:lnTo>
                  <a:lnTo>
                    <a:pt x="4767" y="4014"/>
                  </a:lnTo>
                  <a:lnTo>
                    <a:pt x="4769" y="4037"/>
                  </a:lnTo>
                  <a:lnTo>
                    <a:pt x="4771" y="4060"/>
                  </a:lnTo>
                  <a:lnTo>
                    <a:pt x="4771" y="4084"/>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702;p7"/>
            <p:cNvSpPr/>
            <p:nvPr/>
          </p:nvSpPr>
          <p:spPr>
            <a:xfrm>
              <a:off x="1830237" y="5358687"/>
              <a:ext cx="633600" cy="633600"/>
            </a:xfrm>
            <a:custGeom>
              <a:avLst/>
              <a:gdLst/>
              <a:ahLst/>
              <a:cxnLst/>
              <a:rect l="l" t="t" r="r" b="b"/>
              <a:pathLst>
                <a:path w="10000" h="10000" extrusionOk="0">
                  <a:moveTo>
                    <a:pt x="846" y="4856"/>
                  </a:moveTo>
                  <a:lnTo>
                    <a:pt x="2792" y="2108"/>
                  </a:lnTo>
                  <a:lnTo>
                    <a:pt x="2814" y="2081"/>
                  </a:lnTo>
                  <a:lnTo>
                    <a:pt x="2838" y="2058"/>
                  </a:lnTo>
                  <a:lnTo>
                    <a:pt x="2866" y="2038"/>
                  </a:lnTo>
                  <a:lnTo>
                    <a:pt x="2897" y="2023"/>
                  </a:lnTo>
                  <a:lnTo>
                    <a:pt x="2929" y="2011"/>
                  </a:lnTo>
                  <a:lnTo>
                    <a:pt x="2962" y="2004"/>
                  </a:lnTo>
                  <a:lnTo>
                    <a:pt x="2996" y="2002"/>
                  </a:lnTo>
                  <a:lnTo>
                    <a:pt x="8492" y="2002"/>
                  </a:lnTo>
                  <a:lnTo>
                    <a:pt x="8497" y="2002"/>
                  </a:lnTo>
                  <a:lnTo>
                    <a:pt x="8514" y="2002"/>
                  </a:lnTo>
                  <a:lnTo>
                    <a:pt x="8523" y="2003"/>
                  </a:lnTo>
                  <a:lnTo>
                    <a:pt x="8540" y="2004"/>
                  </a:lnTo>
                  <a:lnTo>
                    <a:pt x="8550" y="2004"/>
                  </a:lnTo>
                  <a:lnTo>
                    <a:pt x="8567" y="2006"/>
                  </a:lnTo>
                  <a:lnTo>
                    <a:pt x="8576" y="2007"/>
                  </a:lnTo>
                  <a:lnTo>
                    <a:pt x="8593" y="2009"/>
                  </a:lnTo>
                  <a:lnTo>
                    <a:pt x="8602" y="2011"/>
                  </a:lnTo>
                  <a:lnTo>
                    <a:pt x="8619" y="2014"/>
                  </a:lnTo>
                  <a:lnTo>
                    <a:pt x="8628" y="2015"/>
                  </a:lnTo>
                  <a:lnTo>
                    <a:pt x="8645" y="2019"/>
                  </a:lnTo>
                  <a:lnTo>
                    <a:pt x="8654" y="2021"/>
                  </a:lnTo>
                  <a:lnTo>
                    <a:pt x="8671" y="2025"/>
                  </a:lnTo>
                  <a:lnTo>
                    <a:pt x="8680" y="2028"/>
                  </a:lnTo>
                  <a:lnTo>
                    <a:pt x="8696" y="2032"/>
                  </a:lnTo>
                  <a:lnTo>
                    <a:pt x="8705" y="2035"/>
                  </a:lnTo>
                  <a:lnTo>
                    <a:pt x="8722" y="2040"/>
                  </a:lnTo>
                  <a:lnTo>
                    <a:pt x="8731" y="2044"/>
                  </a:lnTo>
                  <a:lnTo>
                    <a:pt x="8747" y="2050"/>
                  </a:lnTo>
                  <a:lnTo>
                    <a:pt x="8755" y="2053"/>
                  </a:lnTo>
                  <a:lnTo>
                    <a:pt x="8771" y="2060"/>
                  </a:lnTo>
                  <a:lnTo>
                    <a:pt x="8780" y="2064"/>
                  </a:lnTo>
                  <a:lnTo>
                    <a:pt x="8796" y="2071"/>
                  </a:lnTo>
                  <a:lnTo>
                    <a:pt x="8804" y="2075"/>
                  </a:lnTo>
                  <a:lnTo>
                    <a:pt x="8820" y="2083"/>
                  </a:lnTo>
                  <a:lnTo>
                    <a:pt x="8828" y="2087"/>
                  </a:lnTo>
                  <a:lnTo>
                    <a:pt x="8843" y="2096"/>
                  </a:lnTo>
                  <a:lnTo>
                    <a:pt x="8849" y="2099"/>
                  </a:lnTo>
                  <a:lnTo>
                    <a:pt x="8864" y="2108"/>
                  </a:lnTo>
                  <a:lnTo>
                    <a:pt x="8872" y="2113"/>
                  </a:lnTo>
                  <a:lnTo>
                    <a:pt x="8887" y="2123"/>
                  </a:lnTo>
                  <a:lnTo>
                    <a:pt x="8895" y="2128"/>
                  </a:lnTo>
                  <a:lnTo>
                    <a:pt x="8909" y="2138"/>
                  </a:lnTo>
                  <a:lnTo>
                    <a:pt x="8916" y="2144"/>
                  </a:lnTo>
                  <a:lnTo>
                    <a:pt x="8930" y="2154"/>
                  </a:lnTo>
                  <a:lnTo>
                    <a:pt x="8937" y="2160"/>
                  </a:lnTo>
                  <a:lnTo>
                    <a:pt x="8950" y="2171"/>
                  </a:lnTo>
                  <a:lnTo>
                    <a:pt x="8958" y="2177"/>
                  </a:lnTo>
                  <a:lnTo>
                    <a:pt x="8970" y="2188"/>
                  </a:lnTo>
                  <a:lnTo>
                    <a:pt x="8977" y="2195"/>
                  </a:lnTo>
                  <a:lnTo>
                    <a:pt x="8989" y="2207"/>
                  </a:lnTo>
                  <a:lnTo>
                    <a:pt x="8996" y="2213"/>
                  </a:lnTo>
                  <a:lnTo>
                    <a:pt x="9008" y="2225"/>
                  </a:lnTo>
                  <a:lnTo>
                    <a:pt x="9014" y="2232"/>
                  </a:lnTo>
                  <a:lnTo>
                    <a:pt x="9025" y="2245"/>
                  </a:lnTo>
                  <a:lnTo>
                    <a:pt x="9031" y="2252"/>
                  </a:lnTo>
                  <a:lnTo>
                    <a:pt x="9042" y="2265"/>
                  </a:lnTo>
                  <a:lnTo>
                    <a:pt x="9048" y="2272"/>
                  </a:lnTo>
                  <a:lnTo>
                    <a:pt x="9058" y="2285"/>
                  </a:lnTo>
                  <a:lnTo>
                    <a:pt x="9063" y="2292"/>
                  </a:lnTo>
                  <a:lnTo>
                    <a:pt x="9073" y="2306"/>
                  </a:lnTo>
                  <a:lnTo>
                    <a:pt x="9078" y="2313"/>
                  </a:lnTo>
                  <a:lnTo>
                    <a:pt x="9088" y="2328"/>
                  </a:lnTo>
                  <a:lnTo>
                    <a:pt x="9093" y="2335"/>
                  </a:lnTo>
                  <a:lnTo>
                    <a:pt x="9102" y="2350"/>
                  </a:lnTo>
                  <a:lnTo>
                    <a:pt x="9108" y="2361"/>
                  </a:lnTo>
                  <a:lnTo>
                    <a:pt x="9117" y="2376"/>
                  </a:lnTo>
                  <a:lnTo>
                    <a:pt x="9121" y="2384"/>
                  </a:lnTo>
                  <a:lnTo>
                    <a:pt x="9129" y="2400"/>
                  </a:lnTo>
                  <a:lnTo>
                    <a:pt x="9133" y="2408"/>
                  </a:lnTo>
                  <a:lnTo>
                    <a:pt x="9140" y="2424"/>
                  </a:lnTo>
                  <a:lnTo>
                    <a:pt x="9143" y="2432"/>
                  </a:lnTo>
                  <a:lnTo>
                    <a:pt x="9150" y="2448"/>
                  </a:lnTo>
                  <a:lnTo>
                    <a:pt x="9153" y="2457"/>
                  </a:lnTo>
                  <a:lnTo>
                    <a:pt x="9159" y="2473"/>
                  </a:lnTo>
                  <a:lnTo>
                    <a:pt x="9162" y="2481"/>
                  </a:lnTo>
                  <a:lnTo>
                    <a:pt x="9167" y="2498"/>
                  </a:lnTo>
                  <a:lnTo>
                    <a:pt x="9170" y="2507"/>
                  </a:lnTo>
                  <a:lnTo>
                    <a:pt x="9175" y="2523"/>
                  </a:lnTo>
                  <a:lnTo>
                    <a:pt x="9177" y="2532"/>
                  </a:lnTo>
                  <a:lnTo>
                    <a:pt x="9181" y="2548"/>
                  </a:lnTo>
                  <a:lnTo>
                    <a:pt x="9183" y="2557"/>
                  </a:lnTo>
                  <a:lnTo>
                    <a:pt x="9187" y="2574"/>
                  </a:lnTo>
                  <a:lnTo>
                    <a:pt x="9189" y="2583"/>
                  </a:lnTo>
                  <a:lnTo>
                    <a:pt x="9191" y="2600"/>
                  </a:lnTo>
                  <a:lnTo>
                    <a:pt x="9193" y="2609"/>
                  </a:lnTo>
                  <a:lnTo>
                    <a:pt x="9195" y="2626"/>
                  </a:lnTo>
                  <a:lnTo>
                    <a:pt x="9196" y="2635"/>
                  </a:lnTo>
                  <a:lnTo>
                    <a:pt x="9198" y="2652"/>
                  </a:lnTo>
                  <a:lnTo>
                    <a:pt x="9198" y="2662"/>
                  </a:lnTo>
                  <a:lnTo>
                    <a:pt x="9199" y="2679"/>
                  </a:lnTo>
                  <a:lnTo>
                    <a:pt x="9200" y="2688"/>
                  </a:lnTo>
                  <a:lnTo>
                    <a:pt x="9200" y="2705"/>
                  </a:lnTo>
                  <a:lnTo>
                    <a:pt x="9200" y="2710"/>
                  </a:lnTo>
                  <a:lnTo>
                    <a:pt x="9200" y="7290"/>
                  </a:lnTo>
                  <a:lnTo>
                    <a:pt x="9200" y="7295"/>
                  </a:lnTo>
                  <a:lnTo>
                    <a:pt x="9200" y="7312"/>
                  </a:lnTo>
                  <a:lnTo>
                    <a:pt x="9199" y="7321"/>
                  </a:lnTo>
                  <a:lnTo>
                    <a:pt x="9198" y="7338"/>
                  </a:lnTo>
                  <a:lnTo>
                    <a:pt x="9198" y="7348"/>
                  </a:lnTo>
                  <a:lnTo>
                    <a:pt x="9196" y="7365"/>
                  </a:lnTo>
                  <a:lnTo>
                    <a:pt x="9195" y="7374"/>
                  </a:lnTo>
                  <a:lnTo>
                    <a:pt x="9193" y="7391"/>
                  </a:lnTo>
                  <a:lnTo>
                    <a:pt x="9191" y="7400"/>
                  </a:lnTo>
                  <a:lnTo>
                    <a:pt x="9189" y="7417"/>
                  </a:lnTo>
                  <a:lnTo>
                    <a:pt x="9187" y="7426"/>
                  </a:lnTo>
                  <a:lnTo>
                    <a:pt x="9183" y="7443"/>
                  </a:lnTo>
                  <a:lnTo>
                    <a:pt x="9181" y="7452"/>
                  </a:lnTo>
                  <a:lnTo>
                    <a:pt x="9177" y="7468"/>
                  </a:lnTo>
                  <a:lnTo>
                    <a:pt x="9175" y="7477"/>
                  </a:lnTo>
                  <a:lnTo>
                    <a:pt x="9170" y="7493"/>
                  </a:lnTo>
                  <a:lnTo>
                    <a:pt x="9167" y="7502"/>
                  </a:lnTo>
                  <a:lnTo>
                    <a:pt x="9162" y="7519"/>
                  </a:lnTo>
                  <a:lnTo>
                    <a:pt x="9159" y="7527"/>
                  </a:lnTo>
                  <a:lnTo>
                    <a:pt x="9153" y="7543"/>
                  </a:lnTo>
                  <a:lnTo>
                    <a:pt x="9150" y="7552"/>
                  </a:lnTo>
                  <a:lnTo>
                    <a:pt x="9143" y="7568"/>
                  </a:lnTo>
                  <a:lnTo>
                    <a:pt x="9140" y="7576"/>
                  </a:lnTo>
                  <a:lnTo>
                    <a:pt x="9133" y="7592"/>
                  </a:lnTo>
                  <a:lnTo>
                    <a:pt x="9129" y="7600"/>
                  </a:lnTo>
                  <a:lnTo>
                    <a:pt x="9121" y="7616"/>
                  </a:lnTo>
                  <a:lnTo>
                    <a:pt x="9117" y="7624"/>
                  </a:lnTo>
                  <a:lnTo>
                    <a:pt x="9108" y="7639"/>
                  </a:lnTo>
                  <a:lnTo>
                    <a:pt x="9102" y="7650"/>
                  </a:lnTo>
                  <a:lnTo>
                    <a:pt x="9093" y="7665"/>
                  </a:lnTo>
                  <a:lnTo>
                    <a:pt x="9088" y="7672"/>
                  </a:lnTo>
                  <a:lnTo>
                    <a:pt x="9078" y="7687"/>
                  </a:lnTo>
                  <a:lnTo>
                    <a:pt x="9073" y="7694"/>
                  </a:lnTo>
                  <a:lnTo>
                    <a:pt x="9063" y="7708"/>
                  </a:lnTo>
                  <a:lnTo>
                    <a:pt x="9058" y="7715"/>
                  </a:lnTo>
                  <a:lnTo>
                    <a:pt x="9048" y="7728"/>
                  </a:lnTo>
                  <a:lnTo>
                    <a:pt x="9042" y="7735"/>
                  </a:lnTo>
                  <a:lnTo>
                    <a:pt x="9031" y="7748"/>
                  </a:lnTo>
                  <a:lnTo>
                    <a:pt x="9025" y="7755"/>
                  </a:lnTo>
                  <a:lnTo>
                    <a:pt x="9014" y="7768"/>
                  </a:lnTo>
                  <a:lnTo>
                    <a:pt x="9008" y="7775"/>
                  </a:lnTo>
                  <a:lnTo>
                    <a:pt x="8996" y="7787"/>
                  </a:lnTo>
                  <a:lnTo>
                    <a:pt x="8989" y="7793"/>
                  </a:lnTo>
                  <a:lnTo>
                    <a:pt x="8977" y="7805"/>
                  </a:lnTo>
                  <a:lnTo>
                    <a:pt x="8970" y="7812"/>
                  </a:lnTo>
                  <a:lnTo>
                    <a:pt x="8958" y="7823"/>
                  </a:lnTo>
                  <a:lnTo>
                    <a:pt x="8950" y="7829"/>
                  </a:lnTo>
                  <a:lnTo>
                    <a:pt x="8937" y="7840"/>
                  </a:lnTo>
                  <a:lnTo>
                    <a:pt x="8930" y="7846"/>
                  </a:lnTo>
                  <a:lnTo>
                    <a:pt x="8916" y="7856"/>
                  </a:lnTo>
                  <a:lnTo>
                    <a:pt x="8909" y="7862"/>
                  </a:lnTo>
                  <a:lnTo>
                    <a:pt x="8895" y="7872"/>
                  </a:lnTo>
                  <a:lnTo>
                    <a:pt x="8887" y="7877"/>
                  </a:lnTo>
                  <a:lnTo>
                    <a:pt x="8872" y="7887"/>
                  </a:lnTo>
                  <a:lnTo>
                    <a:pt x="8864" y="7892"/>
                  </a:lnTo>
                  <a:lnTo>
                    <a:pt x="8849" y="7901"/>
                  </a:lnTo>
                  <a:lnTo>
                    <a:pt x="8843" y="7904"/>
                  </a:lnTo>
                  <a:lnTo>
                    <a:pt x="8828" y="7913"/>
                  </a:lnTo>
                  <a:lnTo>
                    <a:pt x="8820" y="7917"/>
                  </a:lnTo>
                  <a:lnTo>
                    <a:pt x="8804" y="7925"/>
                  </a:lnTo>
                  <a:lnTo>
                    <a:pt x="8796" y="7929"/>
                  </a:lnTo>
                  <a:lnTo>
                    <a:pt x="8780" y="7936"/>
                  </a:lnTo>
                  <a:lnTo>
                    <a:pt x="8771" y="7940"/>
                  </a:lnTo>
                  <a:lnTo>
                    <a:pt x="8755" y="7947"/>
                  </a:lnTo>
                  <a:lnTo>
                    <a:pt x="8747" y="7950"/>
                  </a:lnTo>
                  <a:lnTo>
                    <a:pt x="8731" y="7956"/>
                  </a:lnTo>
                  <a:lnTo>
                    <a:pt x="8722" y="7960"/>
                  </a:lnTo>
                  <a:lnTo>
                    <a:pt x="8705" y="7965"/>
                  </a:lnTo>
                  <a:lnTo>
                    <a:pt x="8696" y="7968"/>
                  </a:lnTo>
                  <a:lnTo>
                    <a:pt x="8680" y="7972"/>
                  </a:lnTo>
                  <a:lnTo>
                    <a:pt x="8671" y="7975"/>
                  </a:lnTo>
                  <a:lnTo>
                    <a:pt x="8654" y="7979"/>
                  </a:lnTo>
                  <a:lnTo>
                    <a:pt x="8645" y="7981"/>
                  </a:lnTo>
                  <a:lnTo>
                    <a:pt x="8628" y="7985"/>
                  </a:lnTo>
                  <a:lnTo>
                    <a:pt x="8619" y="7986"/>
                  </a:lnTo>
                  <a:lnTo>
                    <a:pt x="8602" y="7989"/>
                  </a:lnTo>
                  <a:lnTo>
                    <a:pt x="8593" y="7991"/>
                  </a:lnTo>
                  <a:lnTo>
                    <a:pt x="8576" y="7993"/>
                  </a:lnTo>
                  <a:lnTo>
                    <a:pt x="8567" y="7994"/>
                  </a:lnTo>
                  <a:lnTo>
                    <a:pt x="8550" y="7996"/>
                  </a:lnTo>
                  <a:lnTo>
                    <a:pt x="8540" y="7996"/>
                  </a:lnTo>
                  <a:lnTo>
                    <a:pt x="8523" y="7997"/>
                  </a:lnTo>
                  <a:lnTo>
                    <a:pt x="8514" y="7998"/>
                  </a:lnTo>
                  <a:lnTo>
                    <a:pt x="8497" y="7998"/>
                  </a:lnTo>
                  <a:lnTo>
                    <a:pt x="8492" y="7998"/>
                  </a:lnTo>
                  <a:lnTo>
                    <a:pt x="2996" y="7998"/>
                  </a:lnTo>
                  <a:lnTo>
                    <a:pt x="2962" y="7996"/>
                  </a:lnTo>
                  <a:lnTo>
                    <a:pt x="2929" y="7989"/>
                  </a:lnTo>
                  <a:lnTo>
                    <a:pt x="2897" y="7977"/>
                  </a:lnTo>
                  <a:lnTo>
                    <a:pt x="2866" y="7962"/>
                  </a:lnTo>
                  <a:lnTo>
                    <a:pt x="2838" y="7942"/>
                  </a:lnTo>
                  <a:lnTo>
                    <a:pt x="2814" y="7919"/>
                  </a:lnTo>
                  <a:lnTo>
                    <a:pt x="2792" y="7892"/>
                  </a:lnTo>
                  <a:lnTo>
                    <a:pt x="846" y="5144"/>
                  </a:lnTo>
                  <a:lnTo>
                    <a:pt x="828" y="5115"/>
                  </a:lnTo>
                  <a:lnTo>
                    <a:pt x="815" y="5084"/>
                  </a:lnTo>
                  <a:lnTo>
                    <a:pt x="805" y="5051"/>
                  </a:lnTo>
                  <a:lnTo>
                    <a:pt x="801" y="5017"/>
                  </a:lnTo>
                  <a:lnTo>
                    <a:pt x="801" y="4983"/>
                  </a:lnTo>
                  <a:lnTo>
                    <a:pt x="805" y="4949"/>
                  </a:lnTo>
                  <a:lnTo>
                    <a:pt x="815" y="4916"/>
                  </a:lnTo>
                  <a:lnTo>
                    <a:pt x="828" y="4885"/>
                  </a:lnTo>
                  <a:lnTo>
                    <a:pt x="846" y="4856"/>
                  </a:lnTo>
                  <a:close/>
                  <a:moveTo>
                    <a:pt x="8490" y="2502"/>
                  </a:moveTo>
                  <a:lnTo>
                    <a:pt x="3125" y="2502"/>
                  </a:lnTo>
                  <a:lnTo>
                    <a:pt x="1356" y="5000"/>
                  </a:lnTo>
                  <a:lnTo>
                    <a:pt x="3125" y="7498"/>
                  </a:lnTo>
                  <a:lnTo>
                    <a:pt x="8490" y="7498"/>
                  </a:lnTo>
                  <a:lnTo>
                    <a:pt x="8500" y="7498"/>
                  </a:lnTo>
                  <a:lnTo>
                    <a:pt x="8507" y="7497"/>
                  </a:lnTo>
                  <a:lnTo>
                    <a:pt x="8515" y="7497"/>
                  </a:lnTo>
                  <a:lnTo>
                    <a:pt x="8523" y="7496"/>
                  </a:lnTo>
                  <a:lnTo>
                    <a:pt x="8530" y="7494"/>
                  </a:lnTo>
                  <a:lnTo>
                    <a:pt x="8538" y="7493"/>
                  </a:lnTo>
                  <a:lnTo>
                    <a:pt x="8545" y="7491"/>
                  </a:lnTo>
                  <a:lnTo>
                    <a:pt x="8553" y="7489"/>
                  </a:lnTo>
                  <a:lnTo>
                    <a:pt x="8560" y="7486"/>
                  </a:lnTo>
                  <a:lnTo>
                    <a:pt x="8567" y="7484"/>
                  </a:lnTo>
                  <a:lnTo>
                    <a:pt x="8574" y="7481"/>
                  </a:lnTo>
                  <a:lnTo>
                    <a:pt x="8581" y="7478"/>
                  </a:lnTo>
                  <a:lnTo>
                    <a:pt x="8588" y="7474"/>
                  </a:lnTo>
                  <a:lnTo>
                    <a:pt x="8596" y="7470"/>
                  </a:lnTo>
                  <a:lnTo>
                    <a:pt x="8603" y="7465"/>
                  </a:lnTo>
                  <a:lnTo>
                    <a:pt x="8610" y="7461"/>
                  </a:lnTo>
                  <a:lnTo>
                    <a:pt x="8616" y="7457"/>
                  </a:lnTo>
                  <a:lnTo>
                    <a:pt x="8622" y="7452"/>
                  </a:lnTo>
                  <a:lnTo>
                    <a:pt x="8628" y="7447"/>
                  </a:lnTo>
                  <a:lnTo>
                    <a:pt x="8633" y="7442"/>
                  </a:lnTo>
                  <a:lnTo>
                    <a:pt x="8639" y="7437"/>
                  </a:lnTo>
                  <a:lnTo>
                    <a:pt x="8645" y="7431"/>
                  </a:lnTo>
                  <a:lnTo>
                    <a:pt x="8650" y="7425"/>
                  </a:lnTo>
                  <a:lnTo>
                    <a:pt x="8655" y="7419"/>
                  </a:lnTo>
                  <a:lnTo>
                    <a:pt x="8660" y="7412"/>
                  </a:lnTo>
                  <a:lnTo>
                    <a:pt x="8665" y="7406"/>
                  </a:lnTo>
                  <a:lnTo>
                    <a:pt x="8670" y="7399"/>
                  </a:lnTo>
                  <a:lnTo>
                    <a:pt x="8673" y="7393"/>
                  </a:lnTo>
                  <a:lnTo>
                    <a:pt x="8676" y="7388"/>
                  </a:lnTo>
                  <a:lnTo>
                    <a:pt x="8679" y="7381"/>
                  </a:lnTo>
                  <a:lnTo>
                    <a:pt x="8683" y="7374"/>
                  </a:lnTo>
                  <a:lnTo>
                    <a:pt x="8686" y="7366"/>
                  </a:lnTo>
                  <a:lnTo>
                    <a:pt x="8688" y="7359"/>
                  </a:lnTo>
                  <a:lnTo>
                    <a:pt x="8691" y="7351"/>
                  </a:lnTo>
                  <a:lnTo>
                    <a:pt x="8693" y="7344"/>
                  </a:lnTo>
                  <a:lnTo>
                    <a:pt x="8695" y="7336"/>
                  </a:lnTo>
                  <a:lnTo>
                    <a:pt x="8696" y="7329"/>
                  </a:lnTo>
                  <a:lnTo>
                    <a:pt x="8698" y="7321"/>
                  </a:lnTo>
                  <a:lnTo>
                    <a:pt x="8699" y="7313"/>
                  </a:lnTo>
                  <a:lnTo>
                    <a:pt x="8699" y="7306"/>
                  </a:lnTo>
                  <a:lnTo>
                    <a:pt x="8700" y="7298"/>
                  </a:lnTo>
                  <a:lnTo>
                    <a:pt x="8700" y="7288"/>
                  </a:lnTo>
                  <a:lnTo>
                    <a:pt x="8700" y="2712"/>
                  </a:lnTo>
                  <a:lnTo>
                    <a:pt x="8700" y="2702"/>
                  </a:lnTo>
                  <a:lnTo>
                    <a:pt x="8699" y="2694"/>
                  </a:lnTo>
                  <a:lnTo>
                    <a:pt x="8699" y="2687"/>
                  </a:lnTo>
                  <a:lnTo>
                    <a:pt x="8698" y="2679"/>
                  </a:lnTo>
                  <a:lnTo>
                    <a:pt x="8696" y="2671"/>
                  </a:lnTo>
                  <a:lnTo>
                    <a:pt x="8695" y="2664"/>
                  </a:lnTo>
                  <a:lnTo>
                    <a:pt x="8693" y="2656"/>
                  </a:lnTo>
                  <a:lnTo>
                    <a:pt x="8691" y="2649"/>
                  </a:lnTo>
                  <a:lnTo>
                    <a:pt x="8688" y="2641"/>
                  </a:lnTo>
                  <a:lnTo>
                    <a:pt x="8686" y="2634"/>
                  </a:lnTo>
                  <a:lnTo>
                    <a:pt x="8683" y="2626"/>
                  </a:lnTo>
                  <a:lnTo>
                    <a:pt x="8679" y="2619"/>
                  </a:lnTo>
                  <a:lnTo>
                    <a:pt x="8676" y="2612"/>
                  </a:lnTo>
                  <a:lnTo>
                    <a:pt x="8673" y="2607"/>
                  </a:lnTo>
                  <a:lnTo>
                    <a:pt x="8670" y="2601"/>
                  </a:lnTo>
                  <a:lnTo>
                    <a:pt x="8665" y="2594"/>
                  </a:lnTo>
                  <a:lnTo>
                    <a:pt x="8660" y="2588"/>
                  </a:lnTo>
                  <a:lnTo>
                    <a:pt x="8655" y="2581"/>
                  </a:lnTo>
                  <a:lnTo>
                    <a:pt x="8650" y="2575"/>
                  </a:lnTo>
                  <a:lnTo>
                    <a:pt x="8645" y="2569"/>
                  </a:lnTo>
                  <a:lnTo>
                    <a:pt x="8639" y="2563"/>
                  </a:lnTo>
                  <a:lnTo>
                    <a:pt x="8633" y="2558"/>
                  </a:lnTo>
                  <a:lnTo>
                    <a:pt x="8628" y="2553"/>
                  </a:lnTo>
                  <a:lnTo>
                    <a:pt x="8622" y="2548"/>
                  </a:lnTo>
                  <a:lnTo>
                    <a:pt x="8616" y="2543"/>
                  </a:lnTo>
                  <a:lnTo>
                    <a:pt x="8610" y="2539"/>
                  </a:lnTo>
                  <a:lnTo>
                    <a:pt x="8603" y="2535"/>
                  </a:lnTo>
                  <a:lnTo>
                    <a:pt x="8596" y="2530"/>
                  </a:lnTo>
                  <a:lnTo>
                    <a:pt x="8588" y="2526"/>
                  </a:lnTo>
                  <a:lnTo>
                    <a:pt x="8581" y="2522"/>
                  </a:lnTo>
                  <a:lnTo>
                    <a:pt x="8574" y="2519"/>
                  </a:lnTo>
                  <a:lnTo>
                    <a:pt x="8567" y="2516"/>
                  </a:lnTo>
                  <a:lnTo>
                    <a:pt x="8560" y="2514"/>
                  </a:lnTo>
                  <a:lnTo>
                    <a:pt x="8553" y="2511"/>
                  </a:lnTo>
                  <a:lnTo>
                    <a:pt x="8545" y="2509"/>
                  </a:lnTo>
                  <a:lnTo>
                    <a:pt x="8538" y="2507"/>
                  </a:lnTo>
                  <a:lnTo>
                    <a:pt x="8530" y="2506"/>
                  </a:lnTo>
                  <a:lnTo>
                    <a:pt x="8523" y="2504"/>
                  </a:lnTo>
                  <a:lnTo>
                    <a:pt x="8515" y="2503"/>
                  </a:lnTo>
                  <a:lnTo>
                    <a:pt x="8507" y="2503"/>
                  </a:lnTo>
                  <a:lnTo>
                    <a:pt x="8500" y="2502"/>
                  </a:lnTo>
                  <a:lnTo>
                    <a:pt x="8490" y="2502"/>
                  </a:lnTo>
                  <a:close/>
                  <a:moveTo>
                    <a:pt x="4921" y="4058"/>
                  </a:moveTo>
                  <a:lnTo>
                    <a:pt x="4921" y="4081"/>
                  </a:lnTo>
                  <a:lnTo>
                    <a:pt x="4921" y="4087"/>
                  </a:lnTo>
                  <a:lnTo>
                    <a:pt x="4921" y="4111"/>
                  </a:lnTo>
                  <a:lnTo>
                    <a:pt x="4920" y="4116"/>
                  </a:lnTo>
                  <a:lnTo>
                    <a:pt x="4919" y="4140"/>
                  </a:lnTo>
                  <a:lnTo>
                    <a:pt x="4919" y="4145"/>
                  </a:lnTo>
                  <a:lnTo>
                    <a:pt x="4916" y="4169"/>
                  </a:lnTo>
                  <a:lnTo>
                    <a:pt x="4916" y="4174"/>
                  </a:lnTo>
                  <a:lnTo>
                    <a:pt x="4913" y="4198"/>
                  </a:lnTo>
                  <a:lnTo>
                    <a:pt x="4912" y="4203"/>
                  </a:lnTo>
                  <a:lnTo>
                    <a:pt x="4908" y="4226"/>
                  </a:lnTo>
                  <a:lnTo>
                    <a:pt x="4907" y="4232"/>
                  </a:lnTo>
                  <a:lnTo>
                    <a:pt x="4902" y="4255"/>
                  </a:lnTo>
                  <a:lnTo>
                    <a:pt x="4901" y="4260"/>
                  </a:lnTo>
                  <a:lnTo>
                    <a:pt x="4895" y="4283"/>
                  </a:lnTo>
                  <a:lnTo>
                    <a:pt x="4894" y="4289"/>
                  </a:lnTo>
                  <a:lnTo>
                    <a:pt x="4887" y="4311"/>
                  </a:lnTo>
                  <a:lnTo>
                    <a:pt x="4886" y="4316"/>
                  </a:lnTo>
                  <a:lnTo>
                    <a:pt x="4878" y="4339"/>
                  </a:lnTo>
                  <a:lnTo>
                    <a:pt x="4877" y="4344"/>
                  </a:lnTo>
                  <a:lnTo>
                    <a:pt x="4868" y="4366"/>
                  </a:lnTo>
                  <a:lnTo>
                    <a:pt x="4866" y="4371"/>
                  </a:lnTo>
                  <a:lnTo>
                    <a:pt x="4857" y="4393"/>
                  </a:lnTo>
                  <a:lnTo>
                    <a:pt x="4855" y="4398"/>
                  </a:lnTo>
                  <a:lnTo>
                    <a:pt x="4845" y="4419"/>
                  </a:lnTo>
                  <a:lnTo>
                    <a:pt x="4843" y="4424"/>
                  </a:lnTo>
                  <a:lnTo>
                    <a:pt x="4832" y="4446"/>
                  </a:lnTo>
                  <a:lnTo>
                    <a:pt x="4830" y="4450"/>
                  </a:lnTo>
                  <a:lnTo>
                    <a:pt x="4819" y="4471"/>
                  </a:lnTo>
                  <a:lnTo>
                    <a:pt x="4815" y="4477"/>
                  </a:lnTo>
                  <a:lnTo>
                    <a:pt x="4803" y="4497"/>
                  </a:lnTo>
                  <a:lnTo>
                    <a:pt x="4800" y="4502"/>
                  </a:lnTo>
                  <a:lnTo>
                    <a:pt x="4787" y="4522"/>
                  </a:lnTo>
                  <a:lnTo>
                    <a:pt x="4784" y="4526"/>
                  </a:lnTo>
                  <a:lnTo>
                    <a:pt x="4770" y="4545"/>
                  </a:lnTo>
                  <a:lnTo>
                    <a:pt x="4767" y="4550"/>
                  </a:lnTo>
                  <a:lnTo>
                    <a:pt x="4752" y="4569"/>
                  </a:lnTo>
                  <a:lnTo>
                    <a:pt x="4749" y="4573"/>
                  </a:lnTo>
                  <a:lnTo>
                    <a:pt x="4734" y="4591"/>
                  </a:lnTo>
                  <a:lnTo>
                    <a:pt x="4730" y="4595"/>
                  </a:lnTo>
                  <a:lnTo>
                    <a:pt x="4714" y="4613"/>
                  </a:lnTo>
                  <a:lnTo>
                    <a:pt x="4711" y="4617"/>
                  </a:lnTo>
                  <a:lnTo>
                    <a:pt x="4694" y="4634"/>
                  </a:lnTo>
                  <a:lnTo>
                    <a:pt x="4690" y="4638"/>
                  </a:lnTo>
                  <a:lnTo>
                    <a:pt x="4673" y="4654"/>
                  </a:lnTo>
                  <a:lnTo>
                    <a:pt x="4669" y="4658"/>
                  </a:lnTo>
                  <a:lnTo>
                    <a:pt x="4652" y="4673"/>
                  </a:lnTo>
                  <a:lnTo>
                    <a:pt x="4648" y="4677"/>
                  </a:lnTo>
                  <a:lnTo>
                    <a:pt x="4629" y="4692"/>
                  </a:lnTo>
                  <a:lnTo>
                    <a:pt x="4625" y="4695"/>
                  </a:lnTo>
                  <a:lnTo>
                    <a:pt x="4606" y="4710"/>
                  </a:lnTo>
                  <a:lnTo>
                    <a:pt x="4602" y="4713"/>
                  </a:lnTo>
                  <a:lnTo>
                    <a:pt x="4583" y="4727"/>
                  </a:lnTo>
                  <a:lnTo>
                    <a:pt x="4578" y="4730"/>
                  </a:lnTo>
                  <a:lnTo>
                    <a:pt x="4558" y="4743"/>
                  </a:lnTo>
                  <a:lnTo>
                    <a:pt x="4553" y="4746"/>
                  </a:lnTo>
                  <a:lnTo>
                    <a:pt x="4533" y="4758"/>
                  </a:lnTo>
                  <a:lnTo>
                    <a:pt x="4529" y="4760"/>
                  </a:lnTo>
                  <a:lnTo>
                    <a:pt x="4508" y="4772"/>
                  </a:lnTo>
                  <a:lnTo>
                    <a:pt x="4503" y="4774"/>
                  </a:lnTo>
                  <a:lnTo>
                    <a:pt x="4482" y="4785"/>
                  </a:lnTo>
                  <a:lnTo>
                    <a:pt x="4477" y="4787"/>
                  </a:lnTo>
                  <a:lnTo>
                    <a:pt x="4456" y="4797"/>
                  </a:lnTo>
                  <a:lnTo>
                    <a:pt x="4451" y="4800"/>
                  </a:lnTo>
                  <a:lnTo>
                    <a:pt x="4429" y="4809"/>
                  </a:lnTo>
                  <a:lnTo>
                    <a:pt x="4424" y="4811"/>
                  </a:lnTo>
                  <a:lnTo>
                    <a:pt x="4402" y="4819"/>
                  </a:lnTo>
                  <a:lnTo>
                    <a:pt x="4396" y="4821"/>
                  </a:lnTo>
                  <a:lnTo>
                    <a:pt x="4374" y="4828"/>
                  </a:lnTo>
                  <a:lnTo>
                    <a:pt x="4368" y="4830"/>
                  </a:lnTo>
                  <a:lnTo>
                    <a:pt x="4346" y="4837"/>
                  </a:lnTo>
                  <a:lnTo>
                    <a:pt x="4340" y="4838"/>
                  </a:lnTo>
                  <a:lnTo>
                    <a:pt x="4318" y="4844"/>
                  </a:lnTo>
                  <a:lnTo>
                    <a:pt x="4312" y="4845"/>
                  </a:lnTo>
                  <a:lnTo>
                    <a:pt x="4289" y="4850"/>
                  </a:lnTo>
                  <a:lnTo>
                    <a:pt x="4284" y="4851"/>
                  </a:lnTo>
                  <a:lnTo>
                    <a:pt x="4260" y="4855"/>
                  </a:lnTo>
                  <a:lnTo>
                    <a:pt x="4255" y="4856"/>
                  </a:lnTo>
                  <a:lnTo>
                    <a:pt x="4231" y="4859"/>
                  </a:lnTo>
                  <a:lnTo>
                    <a:pt x="4226" y="4859"/>
                  </a:lnTo>
                  <a:lnTo>
                    <a:pt x="4202" y="4862"/>
                  </a:lnTo>
                  <a:lnTo>
                    <a:pt x="4197" y="4862"/>
                  </a:lnTo>
                  <a:lnTo>
                    <a:pt x="4173" y="4863"/>
                  </a:lnTo>
                  <a:lnTo>
                    <a:pt x="4168" y="4864"/>
                  </a:lnTo>
                  <a:lnTo>
                    <a:pt x="4144" y="4864"/>
                  </a:lnTo>
                  <a:lnTo>
                    <a:pt x="4138" y="4864"/>
                  </a:lnTo>
                  <a:lnTo>
                    <a:pt x="4115" y="4864"/>
                  </a:lnTo>
                  <a:lnTo>
                    <a:pt x="4109" y="4863"/>
                  </a:lnTo>
                  <a:lnTo>
                    <a:pt x="4085" y="4862"/>
                  </a:lnTo>
                  <a:lnTo>
                    <a:pt x="4080" y="4862"/>
                  </a:lnTo>
                  <a:lnTo>
                    <a:pt x="4056" y="4859"/>
                  </a:lnTo>
                  <a:lnTo>
                    <a:pt x="4051" y="4859"/>
                  </a:lnTo>
                  <a:lnTo>
                    <a:pt x="4028" y="4856"/>
                  </a:lnTo>
                  <a:lnTo>
                    <a:pt x="4022" y="4855"/>
                  </a:lnTo>
                  <a:lnTo>
                    <a:pt x="3999" y="4851"/>
                  </a:lnTo>
                  <a:lnTo>
                    <a:pt x="3993" y="4850"/>
                  </a:lnTo>
                  <a:lnTo>
                    <a:pt x="3970" y="4845"/>
                  </a:lnTo>
                  <a:lnTo>
                    <a:pt x="3965" y="4844"/>
                  </a:lnTo>
                  <a:lnTo>
                    <a:pt x="3942" y="4838"/>
                  </a:lnTo>
                  <a:lnTo>
                    <a:pt x="3937" y="4837"/>
                  </a:lnTo>
                  <a:lnTo>
                    <a:pt x="3914" y="4830"/>
                  </a:lnTo>
                  <a:lnTo>
                    <a:pt x="3909" y="4828"/>
                  </a:lnTo>
                  <a:lnTo>
                    <a:pt x="3886" y="4821"/>
                  </a:lnTo>
                  <a:lnTo>
                    <a:pt x="3881" y="4819"/>
                  </a:lnTo>
                  <a:lnTo>
                    <a:pt x="3859" y="4811"/>
                  </a:lnTo>
                  <a:lnTo>
                    <a:pt x="3854" y="4809"/>
                  </a:lnTo>
                  <a:lnTo>
                    <a:pt x="3832" y="4800"/>
                  </a:lnTo>
                  <a:lnTo>
                    <a:pt x="3827" y="4797"/>
                  </a:lnTo>
                  <a:lnTo>
                    <a:pt x="3805" y="4788"/>
                  </a:lnTo>
                  <a:lnTo>
                    <a:pt x="3800" y="4785"/>
                  </a:lnTo>
                  <a:lnTo>
                    <a:pt x="3779" y="4774"/>
                  </a:lnTo>
                  <a:lnTo>
                    <a:pt x="3774" y="4772"/>
                  </a:lnTo>
                  <a:lnTo>
                    <a:pt x="3753" y="4760"/>
                  </a:lnTo>
                  <a:lnTo>
                    <a:pt x="3748" y="4757"/>
                  </a:lnTo>
                  <a:lnTo>
                    <a:pt x="3728" y="4745"/>
                  </a:lnTo>
                  <a:lnTo>
                    <a:pt x="3724" y="4742"/>
                  </a:lnTo>
                  <a:lnTo>
                    <a:pt x="3704" y="4729"/>
                  </a:lnTo>
                  <a:lnTo>
                    <a:pt x="3699" y="4726"/>
                  </a:lnTo>
                  <a:lnTo>
                    <a:pt x="3680" y="4713"/>
                  </a:lnTo>
                  <a:lnTo>
                    <a:pt x="3676" y="4709"/>
                  </a:lnTo>
                  <a:lnTo>
                    <a:pt x="3657" y="4695"/>
                  </a:lnTo>
                  <a:lnTo>
                    <a:pt x="3653" y="4692"/>
                  </a:lnTo>
                  <a:lnTo>
                    <a:pt x="3635" y="4677"/>
                  </a:lnTo>
                  <a:lnTo>
                    <a:pt x="3631" y="4673"/>
                  </a:lnTo>
                  <a:lnTo>
                    <a:pt x="3613" y="4658"/>
                  </a:lnTo>
                  <a:lnTo>
                    <a:pt x="3609" y="4654"/>
                  </a:lnTo>
                  <a:lnTo>
                    <a:pt x="3592" y="4638"/>
                  </a:lnTo>
                  <a:lnTo>
                    <a:pt x="3588" y="4634"/>
                  </a:lnTo>
                  <a:lnTo>
                    <a:pt x="3572" y="4617"/>
                  </a:lnTo>
                  <a:lnTo>
                    <a:pt x="3568" y="4613"/>
                  </a:lnTo>
                  <a:lnTo>
                    <a:pt x="3552" y="4595"/>
                  </a:lnTo>
                  <a:lnTo>
                    <a:pt x="3549" y="4591"/>
                  </a:lnTo>
                  <a:lnTo>
                    <a:pt x="3534" y="4573"/>
                  </a:lnTo>
                  <a:lnTo>
                    <a:pt x="3530" y="4568"/>
                  </a:lnTo>
                  <a:lnTo>
                    <a:pt x="3516" y="4550"/>
                  </a:lnTo>
                  <a:lnTo>
                    <a:pt x="3512" y="4545"/>
                  </a:lnTo>
                  <a:lnTo>
                    <a:pt x="3499" y="4526"/>
                  </a:lnTo>
                  <a:lnTo>
                    <a:pt x="3495" y="4521"/>
                  </a:lnTo>
                  <a:lnTo>
                    <a:pt x="3483" y="4501"/>
                  </a:lnTo>
                  <a:lnTo>
                    <a:pt x="3479" y="4496"/>
                  </a:lnTo>
                  <a:lnTo>
                    <a:pt x="3467" y="4476"/>
                  </a:lnTo>
                  <a:lnTo>
                    <a:pt x="3464" y="4471"/>
                  </a:lnTo>
                  <a:lnTo>
                    <a:pt x="3453" y="4450"/>
                  </a:lnTo>
                  <a:lnTo>
                    <a:pt x="3451" y="4446"/>
                  </a:lnTo>
                  <a:lnTo>
                    <a:pt x="3440" y="4424"/>
                  </a:lnTo>
                  <a:lnTo>
                    <a:pt x="3438" y="4419"/>
                  </a:lnTo>
                  <a:lnTo>
                    <a:pt x="3428" y="4398"/>
                  </a:lnTo>
                  <a:lnTo>
                    <a:pt x="3426" y="4393"/>
                  </a:lnTo>
                  <a:lnTo>
                    <a:pt x="3417" y="4371"/>
                  </a:lnTo>
                  <a:lnTo>
                    <a:pt x="3415" y="4366"/>
                  </a:lnTo>
                  <a:lnTo>
                    <a:pt x="3406" y="4344"/>
                  </a:lnTo>
                  <a:lnTo>
                    <a:pt x="3405" y="4339"/>
                  </a:lnTo>
                  <a:lnTo>
                    <a:pt x="3397" y="4316"/>
                  </a:lnTo>
                  <a:lnTo>
                    <a:pt x="3396" y="4311"/>
                  </a:lnTo>
                  <a:lnTo>
                    <a:pt x="3389" y="4289"/>
                  </a:lnTo>
                  <a:lnTo>
                    <a:pt x="3388" y="4283"/>
                  </a:lnTo>
                  <a:lnTo>
                    <a:pt x="3382" y="4260"/>
                  </a:lnTo>
                  <a:lnTo>
                    <a:pt x="3381" y="4255"/>
                  </a:lnTo>
                  <a:lnTo>
                    <a:pt x="3376" y="4232"/>
                  </a:lnTo>
                  <a:lnTo>
                    <a:pt x="3375" y="4226"/>
                  </a:lnTo>
                  <a:lnTo>
                    <a:pt x="3371" y="4203"/>
                  </a:lnTo>
                  <a:lnTo>
                    <a:pt x="3370" y="4198"/>
                  </a:lnTo>
                  <a:lnTo>
                    <a:pt x="3367" y="4174"/>
                  </a:lnTo>
                  <a:lnTo>
                    <a:pt x="3367" y="4169"/>
                  </a:lnTo>
                  <a:lnTo>
                    <a:pt x="3364" y="4145"/>
                  </a:lnTo>
                  <a:lnTo>
                    <a:pt x="3364" y="4140"/>
                  </a:lnTo>
                  <a:lnTo>
                    <a:pt x="3363" y="4116"/>
                  </a:lnTo>
                  <a:lnTo>
                    <a:pt x="3362" y="4111"/>
                  </a:lnTo>
                  <a:lnTo>
                    <a:pt x="3362" y="4087"/>
                  </a:lnTo>
                  <a:lnTo>
                    <a:pt x="3362" y="4081"/>
                  </a:lnTo>
                  <a:lnTo>
                    <a:pt x="3362" y="4058"/>
                  </a:lnTo>
                  <a:lnTo>
                    <a:pt x="3363" y="4052"/>
                  </a:lnTo>
                  <a:lnTo>
                    <a:pt x="3364" y="4029"/>
                  </a:lnTo>
                  <a:lnTo>
                    <a:pt x="3364" y="4023"/>
                  </a:lnTo>
                  <a:lnTo>
                    <a:pt x="3367" y="4000"/>
                  </a:lnTo>
                  <a:lnTo>
                    <a:pt x="3367" y="3994"/>
                  </a:lnTo>
                  <a:lnTo>
                    <a:pt x="3370" y="3971"/>
                  </a:lnTo>
                  <a:lnTo>
                    <a:pt x="3371" y="3965"/>
                  </a:lnTo>
                  <a:lnTo>
                    <a:pt x="3375" y="3942"/>
                  </a:lnTo>
                  <a:lnTo>
                    <a:pt x="3376" y="3937"/>
                  </a:lnTo>
                  <a:lnTo>
                    <a:pt x="3381" y="3914"/>
                  </a:lnTo>
                  <a:lnTo>
                    <a:pt x="3382" y="3908"/>
                  </a:lnTo>
                  <a:lnTo>
                    <a:pt x="3388" y="3885"/>
                  </a:lnTo>
                  <a:lnTo>
                    <a:pt x="3389" y="3880"/>
                  </a:lnTo>
                  <a:lnTo>
                    <a:pt x="3396" y="3857"/>
                  </a:lnTo>
                  <a:lnTo>
                    <a:pt x="3397" y="3852"/>
                  </a:lnTo>
                  <a:lnTo>
                    <a:pt x="3405" y="3830"/>
                  </a:lnTo>
                  <a:lnTo>
                    <a:pt x="3406" y="3824"/>
                  </a:lnTo>
                  <a:lnTo>
                    <a:pt x="3415" y="3802"/>
                  </a:lnTo>
                  <a:lnTo>
                    <a:pt x="3417" y="3797"/>
                  </a:lnTo>
                  <a:lnTo>
                    <a:pt x="3426" y="3775"/>
                  </a:lnTo>
                  <a:lnTo>
                    <a:pt x="3428" y="3770"/>
                  </a:lnTo>
                  <a:lnTo>
                    <a:pt x="3437" y="3749"/>
                  </a:lnTo>
                  <a:lnTo>
                    <a:pt x="3440" y="3744"/>
                  </a:lnTo>
                  <a:lnTo>
                    <a:pt x="3450" y="3723"/>
                  </a:lnTo>
                  <a:lnTo>
                    <a:pt x="3453" y="3718"/>
                  </a:lnTo>
                  <a:lnTo>
                    <a:pt x="3464" y="3697"/>
                  </a:lnTo>
                  <a:lnTo>
                    <a:pt x="3467" y="3692"/>
                  </a:lnTo>
                  <a:lnTo>
                    <a:pt x="3479" y="3672"/>
                  </a:lnTo>
                  <a:lnTo>
                    <a:pt x="3483" y="3667"/>
                  </a:lnTo>
                  <a:lnTo>
                    <a:pt x="3495" y="3647"/>
                  </a:lnTo>
                  <a:lnTo>
                    <a:pt x="3499" y="3642"/>
                  </a:lnTo>
                  <a:lnTo>
                    <a:pt x="3512" y="3623"/>
                  </a:lnTo>
                  <a:lnTo>
                    <a:pt x="3516" y="3618"/>
                  </a:lnTo>
                  <a:lnTo>
                    <a:pt x="3530" y="3600"/>
                  </a:lnTo>
                  <a:lnTo>
                    <a:pt x="3534" y="3595"/>
                  </a:lnTo>
                  <a:lnTo>
                    <a:pt x="3549" y="3577"/>
                  </a:lnTo>
                  <a:lnTo>
                    <a:pt x="3552" y="3573"/>
                  </a:lnTo>
                  <a:lnTo>
                    <a:pt x="3568" y="3555"/>
                  </a:lnTo>
                  <a:lnTo>
                    <a:pt x="3572" y="3551"/>
                  </a:lnTo>
                  <a:lnTo>
                    <a:pt x="3588" y="3534"/>
                  </a:lnTo>
                  <a:lnTo>
                    <a:pt x="3592" y="3530"/>
                  </a:lnTo>
                  <a:lnTo>
                    <a:pt x="3609" y="3514"/>
                  </a:lnTo>
                  <a:lnTo>
                    <a:pt x="3613" y="3510"/>
                  </a:lnTo>
                  <a:lnTo>
                    <a:pt x="3631" y="3495"/>
                  </a:lnTo>
                  <a:lnTo>
                    <a:pt x="3635" y="3491"/>
                  </a:lnTo>
                  <a:lnTo>
                    <a:pt x="3653" y="3476"/>
                  </a:lnTo>
                  <a:lnTo>
                    <a:pt x="3657" y="3473"/>
                  </a:lnTo>
                  <a:lnTo>
                    <a:pt x="3676" y="3459"/>
                  </a:lnTo>
                  <a:lnTo>
                    <a:pt x="3680" y="3455"/>
                  </a:lnTo>
                  <a:lnTo>
                    <a:pt x="3699" y="3442"/>
                  </a:lnTo>
                  <a:lnTo>
                    <a:pt x="3704" y="3439"/>
                  </a:lnTo>
                  <a:lnTo>
                    <a:pt x="3724" y="3426"/>
                  </a:lnTo>
                  <a:lnTo>
                    <a:pt x="3728" y="3423"/>
                  </a:lnTo>
                  <a:lnTo>
                    <a:pt x="3748" y="3411"/>
                  </a:lnTo>
                  <a:lnTo>
                    <a:pt x="3753" y="3408"/>
                  </a:lnTo>
                  <a:lnTo>
                    <a:pt x="3774" y="3396"/>
                  </a:lnTo>
                  <a:lnTo>
                    <a:pt x="3779" y="3394"/>
                  </a:lnTo>
                  <a:lnTo>
                    <a:pt x="3800" y="3383"/>
                  </a:lnTo>
                  <a:lnTo>
                    <a:pt x="3805" y="3380"/>
                  </a:lnTo>
                  <a:lnTo>
                    <a:pt x="3827" y="3371"/>
                  </a:lnTo>
                  <a:lnTo>
                    <a:pt x="3832" y="3368"/>
                  </a:lnTo>
                  <a:lnTo>
                    <a:pt x="3854" y="3359"/>
                  </a:lnTo>
                  <a:lnTo>
                    <a:pt x="3859" y="3357"/>
                  </a:lnTo>
                  <a:lnTo>
                    <a:pt x="3881" y="3349"/>
                  </a:lnTo>
                  <a:lnTo>
                    <a:pt x="3886" y="3347"/>
                  </a:lnTo>
                  <a:lnTo>
                    <a:pt x="3909" y="3340"/>
                  </a:lnTo>
                  <a:lnTo>
                    <a:pt x="3914" y="3338"/>
                  </a:lnTo>
                  <a:lnTo>
                    <a:pt x="3937" y="3331"/>
                  </a:lnTo>
                  <a:lnTo>
                    <a:pt x="3942" y="3330"/>
                  </a:lnTo>
                  <a:lnTo>
                    <a:pt x="3965" y="3324"/>
                  </a:lnTo>
                  <a:lnTo>
                    <a:pt x="3970" y="3323"/>
                  </a:lnTo>
                  <a:lnTo>
                    <a:pt x="3993" y="3318"/>
                  </a:lnTo>
                  <a:lnTo>
                    <a:pt x="3999" y="3317"/>
                  </a:lnTo>
                  <a:lnTo>
                    <a:pt x="4022" y="3313"/>
                  </a:lnTo>
                  <a:lnTo>
                    <a:pt x="4028" y="3312"/>
                  </a:lnTo>
                  <a:lnTo>
                    <a:pt x="4051" y="3309"/>
                  </a:lnTo>
                  <a:lnTo>
                    <a:pt x="4056" y="3309"/>
                  </a:lnTo>
                  <a:lnTo>
                    <a:pt x="4080" y="3306"/>
                  </a:lnTo>
                  <a:lnTo>
                    <a:pt x="4085" y="3306"/>
                  </a:lnTo>
                  <a:lnTo>
                    <a:pt x="4109" y="3305"/>
                  </a:lnTo>
                  <a:lnTo>
                    <a:pt x="4115" y="3304"/>
                  </a:lnTo>
                  <a:lnTo>
                    <a:pt x="4138" y="3304"/>
                  </a:lnTo>
                  <a:lnTo>
                    <a:pt x="4144" y="3304"/>
                  </a:lnTo>
                  <a:lnTo>
                    <a:pt x="4168" y="3304"/>
                  </a:lnTo>
                  <a:lnTo>
                    <a:pt x="4173" y="3305"/>
                  </a:lnTo>
                  <a:lnTo>
                    <a:pt x="4197" y="3306"/>
                  </a:lnTo>
                  <a:lnTo>
                    <a:pt x="4202" y="3306"/>
                  </a:lnTo>
                  <a:lnTo>
                    <a:pt x="4226" y="3309"/>
                  </a:lnTo>
                  <a:lnTo>
                    <a:pt x="4231" y="3309"/>
                  </a:lnTo>
                  <a:lnTo>
                    <a:pt x="4255" y="3312"/>
                  </a:lnTo>
                  <a:lnTo>
                    <a:pt x="4260" y="3313"/>
                  </a:lnTo>
                  <a:lnTo>
                    <a:pt x="4284" y="3317"/>
                  </a:lnTo>
                  <a:lnTo>
                    <a:pt x="4289" y="3318"/>
                  </a:lnTo>
                  <a:lnTo>
                    <a:pt x="4312" y="3323"/>
                  </a:lnTo>
                  <a:lnTo>
                    <a:pt x="4318" y="3324"/>
                  </a:lnTo>
                  <a:lnTo>
                    <a:pt x="4340" y="3330"/>
                  </a:lnTo>
                  <a:lnTo>
                    <a:pt x="4346" y="3331"/>
                  </a:lnTo>
                  <a:lnTo>
                    <a:pt x="4368" y="3338"/>
                  </a:lnTo>
                  <a:lnTo>
                    <a:pt x="4374" y="3340"/>
                  </a:lnTo>
                  <a:lnTo>
                    <a:pt x="4396" y="3347"/>
                  </a:lnTo>
                  <a:lnTo>
                    <a:pt x="4402" y="3349"/>
                  </a:lnTo>
                  <a:lnTo>
                    <a:pt x="4424" y="3357"/>
                  </a:lnTo>
                  <a:lnTo>
                    <a:pt x="4429" y="3359"/>
                  </a:lnTo>
                  <a:lnTo>
                    <a:pt x="4451" y="3368"/>
                  </a:lnTo>
                  <a:lnTo>
                    <a:pt x="4456" y="3371"/>
                  </a:lnTo>
                  <a:lnTo>
                    <a:pt x="4477" y="3381"/>
                  </a:lnTo>
                  <a:lnTo>
                    <a:pt x="4482" y="3383"/>
                  </a:lnTo>
                  <a:lnTo>
                    <a:pt x="4503" y="3394"/>
                  </a:lnTo>
                  <a:lnTo>
                    <a:pt x="4508" y="3396"/>
                  </a:lnTo>
                  <a:lnTo>
                    <a:pt x="4529" y="3408"/>
                  </a:lnTo>
                  <a:lnTo>
                    <a:pt x="4533" y="3410"/>
                  </a:lnTo>
                  <a:lnTo>
                    <a:pt x="4553" y="3422"/>
                  </a:lnTo>
                  <a:lnTo>
                    <a:pt x="4558" y="3425"/>
                  </a:lnTo>
                  <a:lnTo>
                    <a:pt x="4578" y="3438"/>
                  </a:lnTo>
                  <a:lnTo>
                    <a:pt x="4583" y="3441"/>
                  </a:lnTo>
                  <a:lnTo>
                    <a:pt x="4602" y="3455"/>
                  </a:lnTo>
                  <a:lnTo>
                    <a:pt x="4606" y="3458"/>
                  </a:lnTo>
                  <a:lnTo>
                    <a:pt x="4625" y="3473"/>
                  </a:lnTo>
                  <a:lnTo>
                    <a:pt x="4629" y="3476"/>
                  </a:lnTo>
                  <a:lnTo>
                    <a:pt x="4648" y="3491"/>
                  </a:lnTo>
                  <a:lnTo>
                    <a:pt x="4652" y="3495"/>
                  </a:lnTo>
                  <a:lnTo>
                    <a:pt x="4669" y="3510"/>
                  </a:lnTo>
                  <a:lnTo>
                    <a:pt x="4673" y="3514"/>
                  </a:lnTo>
                  <a:lnTo>
                    <a:pt x="4690" y="3530"/>
                  </a:lnTo>
                  <a:lnTo>
                    <a:pt x="4694" y="3534"/>
                  </a:lnTo>
                  <a:lnTo>
                    <a:pt x="4711" y="3551"/>
                  </a:lnTo>
                  <a:lnTo>
                    <a:pt x="4714" y="3555"/>
                  </a:lnTo>
                  <a:lnTo>
                    <a:pt x="4730" y="3573"/>
                  </a:lnTo>
                  <a:lnTo>
                    <a:pt x="4734" y="3577"/>
                  </a:lnTo>
                  <a:lnTo>
                    <a:pt x="4749" y="3595"/>
                  </a:lnTo>
                  <a:lnTo>
                    <a:pt x="4752" y="3599"/>
                  </a:lnTo>
                  <a:lnTo>
                    <a:pt x="4767" y="3618"/>
                  </a:lnTo>
                  <a:lnTo>
                    <a:pt x="4770" y="3623"/>
                  </a:lnTo>
                  <a:lnTo>
                    <a:pt x="4784" y="3642"/>
                  </a:lnTo>
                  <a:lnTo>
                    <a:pt x="4787" y="3646"/>
                  </a:lnTo>
                  <a:lnTo>
                    <a:pt x="4800" y="3666"/>
                  </a:lnTo>
                  <a:lnTo>
                    <a:pt x="4803" y="3671"/>
                  </a:lnTo>
                  <a:lnTo>
                    <a:pt x="4815" y="3691"/>
                  </a:lnTo>
                  <a:lnTo>
                    <a:pt x="4819" y="3697"/>
                  </a:lnTo>
                  <a:lnTo>
                    <a:pt x="4830" y="3718"/>
                  </a:lnTo>
                  <a:lnTo>
                    <a:pt x="4833" y="3723"/>
                  </a:lnTo>
                  <a:lnTo>
                    <a:pt x="4843" y="3744"/>
                  </a:lnTo>
                  <a:lnTo>
                    <a:pt x="4846" y="3749"/>
                  </a:lnTo>
                  <a:lnTo>
                    <a:pt x="4855" y="3770"/>
                  </a:lnTo>
                  <a:lnTo>
                    <a:pt x="4857" y="3775"/>
                  </a:lnTo>
                  <a:lnTo>
                    <a:pt x="4866" y="3797"/>
                  </a:lnTo>
                  <a:lnTo>
                    <a:pt x="4868" y="3802"/>
                  </a:lnTo>
                  <a:lnTo>
                    <a:pt x="4877" y="3824"/>
                  </a:lnTo>
                  <a:lnTo>
                    <a:pt x="4878" y="3830"/>
                  </a:lnTo>
                  <a:lnTo>
                    <a:pt x="4886" y="3852"/>
                  </a:lnTo>
                  <a:lnTo>
                    <a:pt x="4887" y="3857"/>
                  </a:lnTo>
                  <a:lnTo>
                    <a:pt x="4894" y="3880"/>
                  </a:lnTo>
                  <a:lnTo>
                    <a:pt x="4895" y="3885"/>
                  </a:lnTo>
                  <a:lnTo>
                    <a:pt x="4901" y="3908"/>
                  </a:lnTo>
                  <a:lnTo>
                    <a:pt x="4902" y="3914"/>
                  </a:lnTo>
                  <a:lnTo>
                    <a:pt x="4907" y="3937"/>
                  </a:lnTo>
                  <a:lnTo>
                    <a:pt x="4908" y="3942"/>
                  </a:lnTo>
                  <a:lnTo>
                    <a:pt x="4912" y="3965"/>
                  </a:lnTo>
                  <a:lnTo>
                    <a:pt x="4913" y="3971"/>
                  </a:lnTo>
                  <a:lnTo>
                    <a:pt x="4916" y="3994"/>
                  </a:lnTo>
                  <a:lnTo>
                    <a:pt x="4916" y="4000"/>
                  </a:lnTo>
                  <a:lnTo>
                    <a:pt x="4919" y="4023"/>
                  </a:lnTo>
                  <a:lnTo>
                    <a:pt x="4919" y="4029"/>
                  </a:lnTo>
                  <a:lnTo>
                    <a:pt x="4920" y="4052"/>
                  </a:lnTo>
                  <a:lnTo>
                    <a:pt x="4921" y="4058"/>
                  </a:lnTo>
                  <a:close/>
                  <a:moveTo>
                    <a:pt x="4621" y="4102"/>
                  </a:moveTo>
                  <a:lnTo>
                    <a:pt x="4621" y="4084"/>
                  </a:lnTo>
                  <a:lnTo>
                    <a:pt x="4621" y="4066"/>
                  </a:lnTo>
                  <a:lnTo>
                    <a:pt x="4620" y="4048"/>
                  </a:lnTo>
                  <a:lnTo>
                    <a:pt x="4618" y="4030"/>
                  </a:lnTo>
                  <a:lnTo>
                    <a:pt x="4616" y="4013"/>
                  </a:lnTo>
                  <a:lnTo>
                    <a:pt x="4613" y="3995"/>
                  </a:lnTo>
                  <a:lnTo>
                    <a:pt x="4609" y="3977"/>
                  </a:lnTo>
                  <a:lnTo>
                    <a:pt x="4605" y="3960"/>
                  </a:lnTo>
                  <a:lnTo>
                    <a:pt x="4600" y="3943"/>
                  </a:lnTo>
                  <a:lnTo>
                    <a:pt x="4594" y="3926"/>
                  </a:lnTo>
                  <a:lnTo>
                    <a:pt x="4588" y="3909"/>
                  </a:lnTo>
                  <a:lnTo>
                    <a:pt x="4581" y="3892"/>
                  </a:lnTo>
                  <a:lnTo>
                    <a:pt x="4574" y="3876"/>
                  </a:lnTo>
                  <a:lnTo>
                    <a:pt x="4566" y="3859"/>
                  </a:lnTo>
                  <a:lnTo>
                    <a:pt x="4557" y="3844"/>
                  </a:lnTo>
                  <a:lnTo>
                    <a:pt x="4548" y="3829"/>
                  </a:lnTo>
                  <a:lnTo>
                    <a:pt x="4538" y="3814"/>
                  </a:lnTo>
                  <a:lnTo>
                    <a:pt x="4527" y="3799"/>
                  </a:lnTo>
                  <a:lnTo>
                    <a:pt x="4516" y="3785"/>
                  </a:lnTo>
                  <a:lnTo>
                    <a:pt x="4505" y="3771"/>
                  </a:lnTo>
                  <a:lnTo>
                    <a:pt x="4493" y="3758"/>
                  </a:lnTo>
                  <a:lnTo>
                    <a:pt x="4481" y="3745"/>
                  </a:lnTo>
                  <a:lnTo>
                    <a:pt x="4468" y="3733"/>
                  </a:lnTo>
                  <a:lnTo>
                    <a:pt x="4454" y="3721"/>
                  </a:lnTo>
                  <a:lnTo>
                    <a:pt x="4441" y="3709"/>
                  </a:lnTo>
                  <a:lnTo>
                    <a:pt x="4426" y="3699"/>
                  </a:lnTo>
                  <a:lnTo>
                    <a:pt x="4412" y="3688"/>
                  </a:lnTo>
                  <a:lnTo>
                    <a:pt x="4397" y="3678"/>
                  </a:lnTo>
                  <a:lnTo>
                    <a:pt x="4381" y="3669"/>
                  </a:lnTo>
                  <a:lnTo>
                    <a:pt x="4365" y="3660"/>
                  </a:lnTo>
                  <a:lnTo>
                    <a:pt x="4349" y="3652"/>
                  </a:lnTo>
                  <a:lnTo>
                    <a:pt x="4332" y="3644"/>
                  </a:lnTo>
                  <a:lnTo>
                    <a:pt x="4316" y="3637"/>
                  </a:lnTo>
                  <a:lnTo>
                    <a:pt x="4299" y="3631"/>
                  </a:lnTo>
                  <a:lnTo>
                    <a:pt x="4282" y="3625"/>
                  </a:lnTo>
                  <a:lnTo>
                    <a:pt x="4265" y="3620"/>
                  </a:lnTo>
                  <a:lnTo>
                    <a:pt x="4248" y="3616"/>
                  </a:lnTo>
                  <a:lnTo>
                    <a:pt x="4230" y="3612"/>
                  </a:lnTo>
                  <a:lnTo>
                    <a:pt x="4213" y="3609"/>
                  </a:lnTo>
                  <a:lnTo>
                    <a:pt x="4195" y="3607"/>
                  </a:lnTo>
                  <a:lnTo>
                    <a:pt x="4177" y="3605"/>
                  </a:lnTo>
                  <a:lnTo>
                    <a:pt x="4159" y="3604"/>
                  </a:lnTo>
                  <a:lnTo>
                    <a:pt x="4141" y="3604"/>
                  </a:lnTo>
                  <a:lnTo>
                    <a:pt x="4123" y="3604"/>
                  </a:lnTo>
                  <a:lnTo>
                    <a:pt x="4105" y="3605"/>
                  </a:lnTo>
                  <a:lnTo>
                    <a:pt x="4087" y="3607"/>
                  </a:lnTo>
                  <a:lnTo>
                    <a:pt x="4070" y="3609"/>
                  </a:lnTo>
                  <a:lnTo>
                    <a:pt x="4052" y="3612"/>
                  </a:lnTo>
                  <a:lnTo>
                    <a:pt x="4035" y="3616"/>
                  </a:lnTo>
                  <a:lnTo>
                    <a:pt x="4017" y="3620"/>
                  </a:lnTo>
                  <a:lnTo>
                    <a:pt x="4000" y="3625"/>
                  </a:lnTo>
                  <a:lnTo>
                    <a:pt x="3983" y="3631"/>
                  </a:lnTo>
                  <a:lnTo>
                    <a:pt x="3966" y="3637"/>
                  </a:lnTo>
                  <a:lnTo>
                    <a:pt x="3950" y="3644"/>
                  </a:lnTo>
                  <a:lnTo>
                    <a:pt x="3933" y="3652"/>
                  </a:lnTo>
                  <a:lnTo>
                    <a:pt x="3917" y="3660"/>
                  </a:lnTo>
                  <a:lnTo>
                    <a:pt x="3901" y="3669"/>
                  </a:lnTo>
                  <a:lnTo>
                    <a:pt x="3886" y="3678"/>
                  </a:lnTo>
                  <a:lnTo>
                    <a:pt x="3871" y="3688"/>
                  </a:lnTo>
                  <a:lnTo>
                    <a:pt x="3856" y="3698"/>
                  </a:lnTo>
                  <a:lnTo>
                    <a:pt x="3842" y="3709"/>
                  </a:lnTo>
                  <a:lnTo>
                    <a:pt x="3828" y="3721"/>
                  </a:lnTo>
                  <a:lnTo>
                    <a:pt x="3815" y="3733"/>
                  </a:lnTo>
                  <a:lnTo>
                    <a:pt x="3802" y="3745"/>
                  </a:lnTo>
                  <a:lnTo>
                    <a:pt x="3790" y="3758"/>
                  </a:lnTo>
                  <a:lnTo>
                    <a:pt x="3778" y="3771"/>
                  </a:lnTo>
                  <a:lnTo>
                    <a:pt x="3766" y="3785"/>
                  </a:lnTo>
                  <a:lnTo>
                    <a:pt x="3755" y="3799"/>
                  </a:lnTo>
                  <a:lnTo>
                    <a:pt x="3745" y="3813"/>
                  </a:lnTo>
                  <a:lnTo>
                    <a:pt x="3735" y="3828"/>
                  </a:lnTo>
                  <a:lnTo>
                    <a:pt x="3726" y="3844"/>
                  </a:lnTo>
                  <a:lnTo>
                    <a:pt x="3717" y="3859"/>
                  </a:lnTo>
                  <a:lnTo>
                    <a:pt x="3709" y="3876"/>
                  </a:lnTo>
                  <a:lnTo>
                    <a:pt x="3702" y="3892"/>
                  </a:lnTo>
                  <a:lnTo>
                    <a:pt x="3695" y="3909"/>
                  </a:lnTo>
                  <a:lnTo>
                    <a:pt x="3689" y="3926"/>
                  </a:lnTo>
                  <a:lnTo>
                    <a:pt x="3683" y="3943"/>
                  </a:lnTo>
                  <a:lnTo>
                    <a:pt x="3678" y="3960"/>
                  </a:lnTo>
                  <a:lnTo>
                    <a:pt x="3674" y="3977"/>
                  </a:lnTo>
                  <a:lnTo>
                    <a:pt x="3670" y="3995"/>
                  </a:lnTo>
                  <a:lnTo>
                    <a:pt x="3667" y="4013"/>
                  </a:lnTo>
                  <a:lnTo>
                    <a:pt x="3665" y="4030"/>
                  </a:lnTo>
                  <a:lnTo>
                    <a:pt x="3663" y="4048"/>
                  </a:lnTo>
                  <a:lnTo>
                    <a:pt x="3662" y="4066"/>
                  </a:lnTo>
                  <a:lnTo>
                    <a:pt x="3662" y="4084"/>
                  </a:lnTo>
                  <a:lnTo>
                    <a:pt x="3662" y="4102"/>
                  </a:lnTo>
                  <a:lnTo>
                    <a:pt x="3663" y="4120"/>
                  </a:lnTo>
                  <a:lnTo>
                    <a:pt x="3665" y="4138"/>
                  </a:lnTo>
                  <a:lnTo>
                    <a:pt x="3667" y="4156"/>
                  </a:lnTo>
                  <a:lnTo>
                    <a:pt x="3670" y="4174"/>
                  </a:lnTo>
                  <a:lnTo>
                    <a:pt x="3674" y="4191"/>
                  </a:lnTo>
                  <a:lnTo>
                    <a:pt x="3678" y="4208"/>
                  </a:lnTo>
                  <a:lnTo>
                    <a:pt x="3683" y="4226"/>
                  </a:lnTo>
                  <a:lnTo>
                    <a:pt x="3689" y="4243"/>
                  </a:lnTo>
                  <a:lnTo>
                    <a:pt x="3695" y="4259"/>
                  </a:lnTo>
                  <a:lnTo>
                    <a:pt x="3702" y="4276"/>
                  </a:lnTo>
                  <a:lnTo>
                    <a:pt x="3709" y="4292"/>
                  </a:lnTo>
                  <a:lnTo>
                    <a:pt x="3717" y="4309"/>
                  </a:lnTo>
                  <a:lnTo>
                    <a:pt x="3726" y="4324"/>
                  </a:lnTo>
                  <a:lnTo>
                    <a:pt x="3735" y="4340"/>
                  </a:lnTo>
                  <a:lnTo>
                    <a:pt x="3745" y="4355"/>
                  </a:lnTo>
                  <a:lnTo>
                    <a:pt x="3755" y="4369"/>
                  </a:lnTo>
                  <a:lnTo>
                    <a:pt x="3766" y="4383"/>
                  </a:lnTo>
                  <a:lnTo>
                    <a:pt x="3778" y="4397"/>
                  </a:lnTo>
                  <a:lnTo>
                    <a:pt x="3790" y="4410"/>
                  </a:lnTo>
                  <a:lnTo>
                    <a:pt x="3802" y="4423"/>
                  </a:lnTo>
                  <a:lnTo>
                    <a:pt x="3815" y="4435"/>
                  </a:lnTo>
                  <a:lnTo>
                    <a:pt x="3828" y="4447"/>
                  </a:lnTo>
                  <a:lnTo>
                    <a:pt x="3842" y="4459"/>
                  </a:lnTo>
                  <a:lnTo>
                    <a:pt x="3856" y="4470"/>
                  </a:lnTo>
                  <a:lnTo>
                    <a:pt x="3871" y="4480"/>
                  </a:lnTo>
                  <a:lnTo>
                    <a:pt x="3886" y="4490"/>
                  </a:lnTo>
                  <a:lnTo>
                    <a:pt x="3901" y="4499"/>
                  </a:lnTo>
                  <a:lnTo>
                    <a:pt x="3917" y="4508"/>
                  </a:lnTo>
                  <a:lnTo>
                    <a:pt x="3933" y="4516"/>
                  </a:lnTo>
                  <a:lnTo>
                    <a:pt x="3950" y="4524"/>
                  </a:lnTo>
                  <a:lnTo>
                    <a:pt x="3966" y="4531"/>
                  </a:lnTo>
                  <a:lnTo>
                    <a:pt x="3983" y="4537"/>
                  </a:lnTo>
                  <a:lnTo>
                    <a:pt x="4000" y="4543"/>
                  </a:lnTo>
                  <a:lnTo>
                    <a:pt x="4017" y="4548"/>
                  </a:lnTo>
                  <a:lnTo>
                    <a:pt x="4035" y="4552"/>
                  </a:lnTo>
                  <a:lnTo>
                    <a:pt x="4052" y="4556"/>
                  </a:lnTo>
                  <a:lnTo>
                    <a:pt x="4070" y="4559"/>
                  </a:lnTo>
                  <a:lnTo>
                    <a:pt x="4087" y="4561"/>
                  </a:lnTo>
                  <a:lnTo>
                    <a:pt x="4105" y="4563"/>
                  </a:lnTo>
                  <a:lnTo>
                    <a:pt x="4123" y="4564"/>
                  </a:lnTo>
                  <a:lnTo>
                    <a:pt x="4141" y="4564"/>
                  </a:lnTo>
                  <a:lnTo>
                    <a:pt x="4159" y="4564"/>
                  </a:lnTo>
                  <a:lnTo>
                    <a:pt x="4177" y="4563"/>
                  </a:lnTo>
                  <a:lnTo>
                    <a:pt x="4195" y="4561"/>
                  </a:lnTo>
                  <a:lnTo>
                    <a:pt x="4213" y="4559"/>
                  </a:lnTo>
                  <a:lnTo>
                    <a:pt x="4230" y="4556"/>
                  </a:lnTo>
                  <a:lnTo>
                    <a:pt x="4248" y="4552"/>
                  </a:lnTo>
                  <a:lnTo>
                    <a:pt x="4265" y="4548"/>
                  </a:lnTo>
                  <a:lnTo>
                    <a:pt x="4282" y="4543"/>
                  </a:lnTo>
                  <a:lnTo>
                    <a:pt x="4299" y="4537"/>
                  </a:lnTo>
                  <a:lnTo>
                    <a:pt x="4316" y="4531"/>
                  </a:lnTo>
                  <a:lnTo>
                    <a:pt x="4332" y="4524"/>
                  </a:lnTo>
                  <a:lnTo>
                    <a:pt x="4349" y="4516"/>
                  </a:lnTo>
                  <a:lnTo>
                    <a:pt x="4365" y="4508"/>
                  </a:lnTo>
                  <a:lnTo>
                    <a:pt x="4381" y="4499"/>
                  </a:lnTo>
                  <a:lnTo>
                    <a:pt x="4397" y="4490"/>
                  </a:lnTo>
                  <a:lnTo>
                    <a:pt x="4412" y="4480"/>
                  </a:lnTo>
                  <a:lnTo>
                    <a:pt x="4426" y="4469"/>
                  </a:lnTo>
                  <a:lnTo>
                    <a:pt x="4441" y="4459"/>
                  </a:lnTo>
                  <a:lnTo>
                    <a:pt x="4454" y="4447"/>
                  </a:lnTo>
                  <a:lnTo>
                    <a:pt x="4468" y="4435"/>
                  </a:lnTo>
                  <a:lnTo>
                    <a:pt x="4481" y="4423"/>
                  </a:lnTo>
                  <a:lnTo>
                    <a:pt x="4493" y="4410"/>
                  </a:lnTo>
                  <a:lnTo>
                    <a:pt x="4505" y="4397"/>
                  </a:lnTo>
                  <a:lnTo>
                    <a:pt x="4516" y="4383"/>
                  </a:lnTo>
                  <a:lnTo>
                    <a:pt x="4527" y="4369"/>
                  </a:lnTo>
                  <a:lnTo>
                    <a:pt x="4538" y="4354"/>
                  </a:lnTo>
                  <a:lnTo>
                    <a:pt x="4548" y="4339"/>
                  </a:lnTo>
                  <a:lnTo>
                    <a:pt x="4557" y="4324"/>
                  </a:lnTo>
                  <a:lnTo>
                    <a:pt x="4566" y="4309"/>
                  </a:lnTo>
                  <a:lnTo>
                    <a:pt x="4574" y="4292"/>
                  </a:lnTo>
                  <a:lnTo>
                    <a:pt x="4581" y="4276"/>
                  </a:lnTo>
                  <a:lnTo>
                    <a:pt x="4588" y="4259"/>
                  </a:lnTo>
                  <a:lnTo>
                    <a:pt x="4594" y="4243"/>
                  </a:lnTo>
                  <a:lnTo>
                    <a:pt x="4600" y="4226"/>
                  </a:lnTo>
                  <a:lnTo>
                    <a:pt x="4605" y="4208"/>
                  </a:lnTo>
                  <a:lnTo>
                    <a:pt x="4609" y="4191"/>
                  </a:lnTo>
                  <a:lnTo>
                    <a:pt x="4613" y="4174"/>
                  </a:lnTo>
                  <a:lnTo>
                    <a:pt x="4616" y="4156"/>
                  </a:lnTo>
                  <a:lnTo>
                    <a:pt x="4618" y="4138"/>
                  </a:lnTo>
                  <a:lnTo>
                    <a:pt x="4620" y="4120"/>
                  </a:lnTo>
                  <a:lnTo>
                    <a:pt x="4621" y="4102"/>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8" name="Group 37">
            <a:extLst>
              <a:ext uri="{FF2B5EF4-FFF2-40B4-BE49-F238E27FC236}">
                <a16:creationId xmlns:a16="http://schemas.microsoft.com/office/drawing/2014/main" id="{9A7B9CCB-1B9E-4379-BD2D-D636DC5C9A6B}"/>
              </a:ext>
            </a:extLst>
          </p:cNvPr>
          <p:cNvGrpSpPr/>
          <p:nvPr/>
        </p:nvGrpSpPr>
        <p:grpSpPr>
          <a:xfrm>
            <a:off x="7392605" y="1602701"/>
            <a:ext cx="689654" cy="689086"/>
            <a:chOff x="2962542" y="3559635"/>
            <a:chExt cx="633600" cy="633600"/>
          </a:xfrm>
        </p:grpSpPr>
        <p:sp>
          <p:nvSpPr>
            <p:cNvPr id="50" name="Google Shape;653;p7"/>
            <p:cNvSpPr/>
            <p:nvPr/>
          </p:nvSpPr>
          <p:spPr>
            <a:xfrm>
              <a:off x="2962542" y="3559635"/>
              <a:ext cx="633600" cy="633600"/>
            </a:xfrm>
            <a:custGeom>
              <a:avLst/>
              <a:gdLst/>
              <a:ahLst/>
              <a:cxnLst/>
              <a:rect l="l" t="t" r="r" b="b"/>
              <a:pathLst>
                <a:path w="10000" h="10000" extrusionOk="0">
                  <a:moveTo>
                    <a:pt x="3337" y="3181"/>
                  </a:moveTo>
                  <a:lnTo>
                    <a:pt x="6663" y="3181"/>
                  </a:lnTo>
                  <a:lnTo>
                    <a:pt x="6667" y="3181"/>
                  </a:lnTo>
                  <a:lnTo>
                    <a:pt x="6671" y="3181"/>
                  </a:lnTo>
                  <a:lnTo>
                    <a:pt x="6675" y="3182"/>
                  </a:lnTo>
                  <a:lnTo>
                    <a:pt x="6678" y="3182"/>
                  </a:lnTo>
                  <a:lnTo>
                    <a:pt x="6682" y="3183"/>
                  </a:lnTo>
                  <a:lnTo>
                    <a:pt x="6686" y="3184"/>
                  </a:lnTo>
                  <a:lnTo>
                    <a:pt x="6690" y="3185"/>
                  </a:lnTo>
                  <a:lnTo>
                    <a:pt x="6693" y="3186"/>
                  </a:lnTo>
                  <a:lnTo>
                    <a:pt x="6697" y="3187"/>
                  </a:lnTo>
                  <a:lnTo>
                    <a:pt x="6701" y="3188"/>
                  </a:lnTo>
                  <a:lnTo>
                    <a:pt x="6704" y="3190"/>
                  </a:lnTo>
                  <a:lnTo>
                    <a:pt x="6708" y="3191"/>
                  </a:lnTo>
                  <a:lnTo>
                    <a:pt x="6712" y="3193"/>
                  </a:lnTo>
                  <a:lnTo>
                    <a:pt x="6715" y="3195"/>
                  </a:lnTo>
                  <a:lnTo>
                    <a:pt x="6718" y="3197"/>
                  </a:lnTo>
                  <a:lnTo>
                    <a:pt x="6722" y="3199"/>
                  </a:lnTo>
                  <a:lnTo>
                    <a:pt x="6725" y="3201"/>
                  </a:lnTo>
                  <a:lnTo>
                    <a:pt x="6728" y="3204"/>
                  </a:lnTo>
                  <a:lnTo>
                    <a:pt x="6731" y="3206"/>
                  </a:lnTo>
                  <a:lnTo>
                    <a:pt x="6734" y="3209"/>
                  </a:lnTo>
                  <a:lnTo>
                    <a:pt x="6737" y="3211"/>
                  </a:lnTo>
                  <a:lnTo>
                    <a:pt x="6739" y="3214"/>
                  </a:lnTo>
                  <a:lnTo>
                    <a:pt x="6742" y="3217"/>
                  </a:lnTo>
                  <a:lnTo>
                    <a:pt x="6744" y="3220"/>
                  </a:lnTo>
                  <a:lnTo>
                    <a:pt x="6747" y="3223"/>
                  </a:lnTo>
                  <a:lnTo>
                    <a:pt x="6749" y="3226"/>
                  </a:lnTo>
                  <a:lnTo>
                    <a:pt x="6751" y="3230"/>
                  </a:lnTo>
                  <a:lnTo>
                    <a:pt x="6753" y="3233"/>
                  </a:lnTo>
                  <a:lnTo>
                    <a:pt x="6755" y="3236"/>
                  </a:lnTo>
                  <a:lnTo>
                    <a:pt x="6757" y="3240"/>
                  </a:lnTo>
                  <a:lnTo>
                    <a:pt x="6758" y="3244"/>
                  </a:lnTo>
                  <a:lnTo>
                    <a:pt x="6760" y="3247"/>
                  </a:lnTo>
                  <a:lnTo>
                    <a:pt x="6761" y="3251"/>
                  </a:lnTo>
                  <a:lnTo>
                    <a:pt x="6762" y="3255"/>
                  </a:lnTo>
                  <a:lnTo>
                    <a:pt x="6763" y="3258"/>
                  </a:lnTo>
                  <a:lnTo>
                    <a:pt x="6764" y="3262"/>
                  </a:lnTo>
                  <a:lnTo>
                    <a:pt x="6765" y="3266"/>
                  </a:lnTo>
                  <a:lnTo>
                    <a:pt x="6766" y="3270"/>
                  </a:lnTo>
                  <a:lnTo>
                    <a:pt x="6766" y="3273"/>
                  </a:lnTo>
                  <a:lnTo>
                    <a:pt x="6767" y="3277"/>
                  </a:lnTo>
                  <a:lnTo>
                    <a:pt x="6767" y="3281"/>
                  </a:lnTo>
                  <a:lnTo>
                    <a:pt x="6767" y="3285"/>
                  </a:lnTo>
                  <a:lnTo>
                    <a:pt x="6767" y="5156"/>
                  </a:lnTo>
                  <a:lnTo>
                    <a:pt x="6767" y="5160"/>
                  </a:lnTo>
                  <a:lnTo>
                    <a:pt x="6767" y="5164"/>
                  </a:lnTo>
                  <a:lnTo>
                    <a:pt x="6766" y="5168"/>
                  </a:lnTo>
                  <a:lnTo>
                    <a:pt x="6766" y="5171"/>
                  </a:lnTo>
                  <a:lnTo>
                    <a:pt x="6765" y="5175"/>
                  </a:lnTo>
                  <a:lnTo>
                    <a:pt x="6764" y="5179"/>
                  </a:lnTo>
                  <a:lnTo>
                    <a:pt x="6763" y="5183"/>
                  </a:lnTo>
                  <a:lnTo>
                    <a:pt x="6762" y="5186"/>
                  </a:lnTo>
                  <a:lnTo>
                    <a:pt x="6761" y="5190"/>
                  </a:lnTo>
                  <a:lnTo>
                    <a:pt x="6760" y="5194"/>
                  </a:lnTo>
                  <a:lnTo>
                    <a:pt x="6758" y="5197"/>
                  </a:lnTo>
                  <a:lnTo>
                    <a:pt x="6757" y="5201"/>
                  </a:lnTo>
                  <a:lnTo>
                    <a:pt x="6755" y="5205"/>
                  </a:lnTo>
                  <a:lnTo>
                    <a:pt x="6753" y="5208"/>
                  </a:lnTo>
                  <a:lnTo>
                    <a:pt x="6751" y="5211"/>
                  </a:lnTo>
                  <a:lnTo>
                    <a:pt x="6749" y="5215"/>
                  </a:lnTo>
                  <a:lnTo>
                    <a:pt x="6747" y="5218"/>
                  </a:lnTo>
                  <a:lnTo>
                    <a:pt x="6744" y="5221"/>
                  </a:lnTo>
                  <a:lnTo>
                    <a:pt x="6742" y="5224"/>
                  </a:lnTo>
                  <a:lnTo>
                    <a:pt x="6739" y="5227"/>
                  </a:lnTo>
                  <a:lnTo>
                    <a:pt x="6737" y="5230"/>
                  </a:lnTo>
                  <a:lnTo>
                    <a:pt x="6734" y="5232"/>
                  </a:lnTo>
                  <a:lnTo>
                    <a:pt x="6731" y="5235"/>
                  </a:lnTo>
                  <a:lnTo>
                    <a:pt x="6728" y="5237"/>
                  </a:lnTo>
                  <a:lnTo>
                    <a:pt x="6725" y="5240"/>
                  </a:lnTo>
                  <a:lnTo>
                    <a:pt x="6722" y="5242"/>
                  </a:lnTo>
                  <a:lnTo>
                    <a:pt x="6718" y="5244"/>
                  </a:lnTo>
                  <a:lnTo>
                    <a:pt x="6715" y="5246"/>
                  </a:lnTo>
                  <a:lnTo>
                    <a:pt x="6712" y="5248"/>
                  </a:lnTo>
                  <a:lnTo>
                    <a:pt x="6708" y="5250"/>
                  </a:lnTo>
                  <a:lnTo>
                    <a:pt x="6704" y="5251"/>
                  </a:lnTo>
                  <a:lnTo>
                    <a:pt x="6701" y="5253"/>
                  </a:lnTo>
                  <a:lnTo>
                    <a:pt x="6697" y="5254"/>
                  </a:lnTo>
                  <a:lnTo>
                    <a:pt x="6693" y="5255"/>
                  </a:lnTo>
                  <a:lnTo>
                    <a:pt x="6690" y="5256"/>
                  </a:lnTo>
                  <a:lnTo>
                    <a:pt x="6686" y="5257"/>
                  </a:lnTo>
                  <a:lnTo>
                    <a:pt x="6682" y="5258"/>
                  </a:lnTo>
                  <a:lnTo>
                    <a:pt x="6678" y="5259"/>
                  </a:lnTo>
                  <a:lnTo>
                    <a:pt x="6675" y="5259"/>
                  </a:lnTo>
                  <a:lnTo>
                    <a:pt x="6671" y="5260"/>
                  </a:lnTo>
                  <a:lnTo>
                    <a:pt x="6667" y="5260"/>
                  </a:lnTo>
                  <a:lnTo>
                    <a:pt x="6663" y="5260"/>
                  </a:lnTo>
                  <a:lnTo>
                    <a:pt x="3337" y="5260"/>
                  </a:lnTo>
                  <a:lnTo>
                    <a:pt x="3333" y="5260"/>
                  </a:lnTo>
                  <a:lnTo>
                    <a:pt x="3329" y="5260"/>
                  </a:lnTo>
                  <a:lnTo>
                    <a:pt x="3325" y="5259"/>
                  </a:lnTo>
                  <a:lnTo>
                    <a:pt x="3322" y="5259"/>
                  </a:lnTo>
                  <a:lnTo>
                    <a:pt x="3318" y="5258"/>
                  </a:lnTo>
                  <a:lnTo>
                    <a:pt x="3314" y="5257"/>
                  </a:lnTo>
                  <a:lnTo>
                    <a:pt x="3310" y="5256"/>
                  </a:lnTo>
                  <a:lnTo>
                    <a:pt x="3307" y="5255"/>
                  </a:lnTo>
                  <a:lnTo>
                    <a:pt x="3303" y="5254"/>
                  </a:lnTo>
                  <a:lnTo>
                    <a:pt x="3299" y="5253"/>
                  </a:lnTo>
                  <a:lnTo>
                    <a:pt x="3296" y="5251"/>
                  </a:lnTo>
                  <a:lnTo>
                    <a:pt x="3292" y="5250"/>
                  </a:lnTo>
                  <a:lnTo>
                    <a:pt x="3288" y="5248"/>
                  </a:lnTo>
                  <a:lnTo>
                    <a:pt x="3285" y="5246"/>
                  </a:lnTo>
                  <a:lnTo>
                    <a:pt x="3282" y="5244"/>
                  </a:lnTo>
                  <a:lnTo>
                    <a:pt x="3278" y="5242"/>
                  </a:lnTo>
                  <a:lnTo>
                    <a:pt x="3275" y="5240"/>
                  </a:lnTo>
                  <a:lnTo>
                    <a:pt x="3272" y="5237"/>
                  </a:lnTo>
                  <a:lnTo>
                    <a:pt x="3269" y="5235"/>
                  </a:lnTo>
                  <a:lnTo>
                    <a:pt x="3266" y="5232"/>
                  </a:lnTo>
                  <a:lnTo>
                    <a:pt x="3263" y="5230"/>
                  </a:lnTo>
                  <a:lnTo>
                    <a:pt x="3261" y="5227"/>
                  </a:lnTo>
                  <a:lnTo>
                    <a:pt x="3258" y="5224"/>
                  </a:lnTo>
                  <a:lnTo>
                    <a:pt x="3256" y="5221"/>
                  </a:lnTo>
                  <a:lnTo>
                    <a:pt x="3253" y="5218"/>
                  </a:lnTo>
                  <a:lnTo>
                    <a:pt x="3251" y="5215"/>
                  </a:lnTo>
                  <a:lnTo>
                    <a:pt x="3249" y="5211"/>
                  </a:lnTo>
                  <a:lnTo>
                    <a:pt x="3247" y="5208"/>
                  </a:lnTo>
                  <a:lnTo>
                    <a:pt x="3245" y="5205"/>
                  </a:lnTo>
                  <a:lnTo>
                    <a:pt x="3243" y="5201"/>
                  </a:lnTo>
                  <a:lnTo>
                    <a:pt x="3242" y="5197"/>
                  </a:lnTo>
                  <a:lnTo>
                    <a:pt x="3240" y="5194"/>
                  </a:lnTo>
                  <a:lnTo>
                    <a:pt x="3239" y="5190"/>
                  </a:lnTo>
                  <a:lnTo>
                    <a:pt x="3238" y="5186"/>
                  </a:lnTo>
                  <a:lnTo>
                    <a:pt x="3237" y="5183"/>
                  </a:lnTo>
                  <a:lnTo>
                    <a:pt x="3236" y="5179"/>
                  </a:lnTo>
                  <a:lnTo>
                    <a:pt x="3235" y="5175"/>
                  </a:lnTo>
                  <a:lnTo>
                    <a:pt x="3234" y="5171"/>
                  </a:lnTo>
                  <a:lnTo>
                    <a:pt x="3234" y="5168"/>
                  </a:lnTo>
                  <a:lnTo>
                    <a:pt x="3233" y="5164"/>
                  </a:lnTo>
                  <a:lnTo>
                    <a:pt x="3233" y="5160"/>
                  </a:lnTo>
                  <a:lnTo>
                    <a:pt x="3233" y="5156"/>
                  </a:lnTo>
                  <a:lnTo>
                    <a:pt x="3233" y="3285"/>
                  </a:lnTo>
                  <a:lnTo>
                    <a:pt x="3233" y="3281"/>
                  </a:lnTo>
                  <a:lnTo>
                    <a:pt x="3233" y="3277"/>
                  </a:lnTo>
                  <a:lnTo>
                    <a:pt x="3234" y="3273"/>
                  </a:lnTo>
                  <a:lnTo>
                    <a:pt x="3234" y="3270"/>
                  </a:lnTo>
                  <a:lnTo>
                    <a:pt x="3235" y="3266"/>
                  </a:lnTo>
                  <a:lnTo>
                    <a:pt x="3236" y="3262"/>
                  </a:lnTo>
                  <a:lnTo>
                    <a:pt x="3237" y="3258"/>
                  </a:lnTo>
                  <a:lnTo>
                    <a:pt x="3238" y="3255"/>
                  </a:lnTo>
                  <a:lnTo>
                    <a:pt x="3239" y="3251"/>
                  </a:lnTo>
                  <a:lnTo>
                    <a:pt x="3240" y="3247"/>
                  </a:lnTo>
                  <a:lnTo>
                    <a:pt x="3242" y="3244"/>
                  </a:lnTo>
                  <a:lnTo>
                    <a:pt x="3243" y="3240"/>
                  </a:lnTo>
                  <a:lnTo>
                    <a:pt x="3245" y="3236"/>
                  </a:lnTo>
                  <a:lnTo>
                    <a:pt x="3247" y="3233"/>
                  </a:lnTo>
                  <a:lnTo>
                    <a:pt x="3249" y="3230"/>
                  </a:lnTo>
                  <a:lnTo>
                    <a:pt x="3251" y="3226"/>
                  </a:lnTo>
                  <a:lnTo>
                    <a:pt x="3253" y="3223"/>
                  </a:lnTo>
                  <a:lnTo>
                    <a:pt x="3256" y="3220"/>
                  </a:lnTo>
                  <a:lnTo>
                    <a:pt x="3258" y="3217"/>
                  </a:lnTo>
                  <a:lnTo>
                    <a:pt x="3261" y="3214"/>
                  </a:lnTo>
                  <a:lnTo>
                    <a:pt x="3263" y="3211"/>
                  </a:lnTo>
                  <a:lnTo>
                    <a:pt x="3266" y="3209"/>
                  </a:lnTo>
                  <a:lnTo>
                    <a:pt x="3269" y="3206"/>
                  </a:lnTo>
                  <a:lnTo>
                    <a:pt x="3272" y="3204"/>
                  </a:lnTo>
                  <a:lnTo>
                    <a:pt x="3275" y="3201"/>
                  </a:lnTo>
                  <a:lnTo>
                    <a:pt x="3278" y="3199"/>
                  </a:lnTo>
                  <a:lnTo>
                    <a:pt x="3282" y="3197"/>
                  </a:lnTo>
                  <a:lnTo>
                    <a:pt x="3285" y="3195"/>
                  </a:lnTo>
                  <a:lnTo>
                    <a:pt x="3288" y="3193"/>
                  </a:lnTo>
                  <a:lnTo>
                    <a:pt x="3292" y="3191"/>
                  </a:lnTo>
                  <a:lnTo>
                    <a:pt x="3296" y="3190"/>
                  </a:lnTo>
                  <a:lnTo>
                    <a:pt x="3299" y="3188"/>
                  </a:lnTo>
                  <a:lnTo>
                    <a:pt x="3303" y="3187"/>
                  </a:lnTo>
                  <a:lnTo>
                    <a:pt x="3307" y="3186"/>
                  </a:lnTo>
                  <a:lnTo>
                    <a:pt x="3310" y="3185"/>
                  </a:lnTo>
                  <a:lnTo>
                    <a:pt x="3314" y="3184"/>
                  </a:lnTo>
                  <a:lnTo>
                    <a:pt x="3318" y="3183"/>
                  </a:lnTo>
                  <a:lnTo>
                    <a:pt x="3322" y="3182"/>
                  </a:lnTo>
                  <a:lnTo>
                    <a:pt x="3325" y="3182"/>
                  </a:lnTo>
                  <a:lnTo>
                    <a:pt x="3329" y="3181"/>
                  </a:lnTo>
                  <a:lnTo>
                    <a:pt x="3333" y="3181"/>
                  </a:lnTo>
                  <a:lnTo>
                    <a:pt x="3337" y="3181"/>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654;p7"/>
            <p:cNvSpPr/>
            <p:nvPr/>
          </p:nvSpPr>
          <p:spPr>
            <a:xfrm>
              <a:off x="2962542" y="3559635"/>
              <a:ext cx="633600" cy="633600"/>
            </a:xfrm>
            <a:custGeom>
              <a:avLst/>
              <a:gdLst/>
              <a:ahLst/>
              <a:cxnLst/>
              <a:rect l="l" t="t" r="r" b="b"/>
              <a:pathLst>
                <a:path w="10000" h="10000" extrusionOk="0">
                  <a:moveTo>
                    <a:pt x="819" y="7452"/>
                  </a:moveTo>
                  <a:lnTo>
                    <a:pt x="833" y="7423"/>
                  </a:lnTo>
                  <a:lnTo>
                    <a:pt x="1249" y="6695"/>
                  </a:lnTo>
                  <a:lnTo>
                    <a:pt x="1267" y="6668"/>
                  </a:lnTo>
                  <a:lnTo>
                    <a:pt x="1289" y="6643"/>
                  </a:lnTo>
                  <a:lnTo>
                    <a:pt x="1313" y="6621"/>
                  </a:lnTo>
                  <a:lnTo>
                    <a:pt x="1341" y="6603"/>
                  </a:lnTo>
                  <a:lnTo>
                    <a:pt x="1370" y="6588"/>
                  </a:lnTo>
                  <a:lnTo>
                    <a:pt x="1401" y="6578"/>
                  </a:lnTo>
                  <a:lnTo>
                    <a:pt x="1433" y="6571"/>
                  </a:lnTo>
                  <a:lnTo>
                    <a:pt x="1466" y="6569"/>
                  </a:lnTo>
                  <a:lnTo>
                    <a:pt x="8534" y="6569"/>
                  </a:lnTo>
                  <a:lnTo>
                    <a:pt x="8567" y="6571"/>
                  </a:lnTo>
                  <a:lnTo>
                    <a:pt x="8599" y="6578"/>
                  </a:lnTo>
                  <a:lnTo>
                    <a:pt x="8630" y="6588"/>
                  </a:lnTo>
                  <a:lnTo>
                    <a:pt x="8659" y="6603"/>
                  </a:lnTo>
                  <a:lnTo>
                    <a:pt x="8687" y="6621"/>
                  </a:lnTo>
                  <a:lnTo>
                    <a:pt x="8711" y="6643"/>
                  </a:lnTo>
                  <a:lnTo>
                    <a:pt x="8733" y="6668"/>
                  </a:lnTo>
                  <a:lnTo>
                    <a:pt x="8751" y="6695"/>
                  </a:lnTo>
                  <a:lnTo>
                    <a:pt x="9167" y="7423"/>
                  </a:lnTo>
                  <a:lnTo>
                    <a:pt x="9181" y="7452"/>
                  </a:lnTo>
                  <a:lnTo>
                    <a:pt x="9192" y="7483"/>
                  </a:lnTo>
                  <a:lnTo>
                    <a:pt x="9198" y="7515"/>
                  </a:lnTo>
                  <a:lnTo>
                    <a:pt x="9200" y="7548"/>
                  </a:lnTo>
                  <a:lnTo>
                    <a:pt x="9198" y="7580"/>
                  </a:lnTo>
                  <a:lnTo>
                    <a:pt x="9191" y="7612"/>
                  </a:lnTo>
                  <a:lnTo>
                    <a:pt x="9181" y="7643"/>
                  </a:lnTo>
                  <a:lnTo>
                    <a:pt x="9166" y="7672"/>
                  </a:lnTo>
                  <a:lnTo>
                    <a:pt x="9148" y="7700"/>
                  </a:lnTo>
                  <a:lnTo>
                    <a:pt x="9126" y="7724"/>
                  </a:lnTo>
                  <a:lnTo>
                    <a:pt x="9102" y="7746"/>
                  </a:lnTo>
                  <a:lnTo>
                    <a:pt x="9075" y="7764"/>
                  </a:lnTo>
                  <a:lnTo>
                    <a:pt x="9045" y="7778"/>
                  </a:lnTo>
                  <a:lnTo>
                    <a:pt x="9015" y="7789"/>
                  </a:lnTo>
                  <a:lnTo>
                    <a:pt x="8983" y="7795"/>
                  </a:lnTo>
                  <a:lnTo>
                    <a:pt x="8950" y="7797"/>
                  </a:lnTo>
                  <a:lnTo>
                    <a:pt x="1050" y="7797"/>
                  </a:lnTo>
                  <a:lnTo>
                    <a:pt x="1017" y="7795"/>
                  </a:lnTo>
                  <a:lnTo>
                    <a:pt x="985" y="7789"/>
                  </a:lnTo>
                  <a:lnTo>
                    <a:pt x="955" y="7778"/>
                  </a:lnTo>
                  <a:lnTo>
                    <a:pt x="925" y="7764"/>
                  </a:lnTo>
                  <a:lnTo>
                    <a:pt x="898" y="7746"/>
                  </a:lnTo>
                  <a:lnTo>
                    <a:pt x="874" y="7724"/>
                  </a:lnTo>
                  <a:lnTo>
                    <a:pt x="852" y="7700"/>
                  </a:lnTo>
                  <a:lnTo>
                    <a:pt x="834" y="7672"/>
                  </a:lnTo>
                  <a:lnTo>
                    <a:pt x="819" y="7643"/>
                  </a:lnTo>
                  <a:lnTo>
                    <a:pt x="809" y="7612"/>
                  </a:lnTo>
                  <a:lnTo>
                    <a:pt x="802" y="7580"/>
                  </a:lnTo>
                  <a:lnTo>
                    <a:pt x="800" y="7548"/>
                  </a:lnTo>
                  <a:lnTo>
                    <a:pt x="802" y="7515"/>
                  </a:lnTo>
                  <a:lnTo>
                    <a:pt x="808" y="7483"/>
                  </a:lnTo>
                  <a:lnTo>
                    <a:pt x="819" y="7452"/>
                  </a:lnTo>
                  <a:close/>
                  <a:moveTo>
                    <a:pt x="8519" y="7297"/>
                  </a:moveTo>
                  <a:lnTo>
                    <a:pt x="8389" y="7069"/>
                  </a:lnTo>
                  <a:lnTo>
                    <a:pt x="1611" y="7069"/>
                  </a:lnTo>
                  <a:lnTo>
                    <a:pt x="1481" y="7297"/>
                  </a:lnTo>
                  <a:lnTo>
                    <a:pt x="8519" y="7297"/>
                  </a:lnTo>
                  <a:close/>
                  <a:moveTo>
                    <a:pt x="2800" y="2203"/>
                  </a:moveTo>
                  <a:lnTo>
                    <a:pt x="2812" y="2203"/>
                  </a:lnTo>
                  <a:lnTo>
                    <a:pt x="2817" y="2203"/>
                  </a:lnTo>
                  <a:lnTo>
                    <a:pt x="7183" y="2203"/>
                  </a:lnTo>
                  <a:lnTo>
                    <a:pt x="7188" y="2203"/>
                  </a:lnTo>
                  <a:lnTo>
                    <a:pt x="7200" y="2203"/>
                  </a:lnTo>
                  <a:lnTo>
                    <a:pt x="7209" y="2204"/>
                  </a:lnTo>
                  <a:lnTo>
                    <a:pt x="7221" y="2204"/>
                  </a:lnTo>
                  <a:lnTo>
                    <a:pt x="7231" y="2205"/>
                  </a:lnTo>
                  <a:lnTo>
                    <a:pt x="7242" y="2206"/>
                  </a:lnTo>
                  <a:lnTo>
                    <a:pt x="7252" y="2207"/>
                  </a:lnTo>
                  <a:lnTo>
                    <a:pt x="7263" y="2209"/>
                  </a:lnTo>
                  <a:lnTo>
                    <a:pt x="7273" y="2210"/>
                  </a:lnTo>
                  <a:lnTo>
                    <a:pt x="7284" y="2212"/>
                  </a:lnTo>
                  <a:lnTo>
                    <a:pt x="7293" y="2214"/>
                  </a:lnTo>
                  <a:lnTo>
                    <a:pt x="7305" y="2217"/>
                  </a:lnTo>
                  <a:lnTo>
                    <a:pt x="7314" y="2219"/>
                  </a:lnTo>
                  <a:lnTo>
                    <a:pt x="7325" y="2222"/>
                  </a:lnTo>
                  <a:lnTo>
                    <a:pt x="7334" y="2224"/>
                  </a:lnTo>
                  <a:lnTo>
                    <a:pt x="7345" y="2227"/>
                  </a:lnTo>
                  <a:lnTo>
                    <a:pt x="7354" y="2230"/>
                  </a:lnTo>
                  <a:lnTo>
                    <a:pt x="7365" y="2234"/>
                  </a:lnTo>
                  <a:lnTo>
                    <a:pt x="7373" y="2237"/>
                  </a:lnTo>
                  <a:lnTo>
                    <a:pt x="7384" y="2241"/>
                  </a:lnTo>
                  <a:lnTo>
                    <a:pt x="7392" y="2244"/>
                  </a:lnTo>
                  <a:lnTo>
                    <a:pt x="7403" y="2248"/>
                  </a:lnTo>
                  <a:lnTo>
                    <a:pt x="7411" y="2252"/>
                  </a:lnTo>
                  <a:lnTo>
                    <a:pt x="7422" y="2257"/>
                  </a:lnTo>
                  <a:lnTo>
                    <a:pt x="7429" y="2260"/>
                  </a:lnTo>
                  <a:lnTo>
                    <a:pt x="7440" y="2266"/>
                  </a:lnTo>
                  <a:lnTo>
                    <a:pt x="7448" y="2269"/>
                  </a:lnTo>
                  <a:lnTo>
                    <a:pt x="7458" y="2275"/>
                  </a:lnTo>
                  <a:lnTo>
                    <a:pt x="7468" y="2281"/>
                  </a:lnTo>
                  <a:lnTo>
                    <a:pt x="7478" y="2287"/>
                  </a:lnTo>
                  <a:lnTo>
                    <a:pt x="7486" y="2292"/>
                  </a:lnTo>
                  <a:lnTo>
                    <a:pt x="7496" y="2298"/>
                  </a:lnTo>
                  <a:lnTo>
                    <a:pt x="7503" y="2303"/>
                  </a:lnTo>
                  <a:lnTo>
                    <a:pt x="7513" y="2310"/>
                  </a:lnTo>
                  <a:lnTo>
                    <a:pt x="7520" y="2316"/>
                  </a:lnTo>
                  <a:lnTo>
                    <a:pt x="7530" y="2323"/>
                  </a:lnTo>
                  <a:lnTo>
                    <a:pt x="7537" y="2329"/>
                  </a:lnTo>
                  <a:lnTo>
                    <a:pt x="7546" y="2336"/>
                  </a:lnTo>
                  <a:lnTo>
                    <a:pt x="7553" y="2342"/>
                  </a:lnTo>
                  <a:lnTo>
                    <a:pt x="7562" y="2350"/>
                  </a:lnTo>
                  <a:lnTo>
                    <a:pt x="7569" y="2356"/>
                  </a:lnTo>
                  <a:lnTo>
                    <a:pt x="7577" y="2364"/>
                  </a:lnTo>
                  <a:lnTo>
                    <a:pt x="7584" y="2371"/>
                  </a:lnTo>
                  <a:lnTo>
                    <a:pt x="7592" y="2379"/>
                  </a:lnTo>
                  <a:lnTo>
                    <a:pt x="7598" y="2386"/>
                  </a:lnTo>
                  <a:lnTo>
                    <a:pt x="7606" y="2395"/>
                  </a:lnTo>
                  <a:lnTo>
                    <a:pt x="7612" y="2402"/>
                  </a:lnTo>
                  <a:lnTo>
                    <a:pt x="7619" y="2411"/>
                  </a:lnTo>
                  <a:lnTo>
                    <a:pt x="7625" y="2418"/>
                  </a:lnTo>
                  <a:lnTo>
                    <a:pt x="7632" y="2428"/>
                  </a:lnTo>
                  <a:lnTo>
                    <a:pt x="7638" y="2435"/>
                  </a:lnTo>
                  <a:lnTo>
                    <a:pt x="7645" y="2445"/>
                  </a:lnTo>
                  <a:lnTo>
                    <a:pt x="7650" y="2452"/>
                  </a:lnTo>
                  <a:lnTo>
                    <a:pt x="7656" y="2462"/>
                  </a:lnTo>
                  <a:lnTo>
                    <a:pt x="7661" y="2470"/>
                  </a:lnTo>
                  <a:lnTo>
                    <a:pt x="7667" y="2480"/>
                  </a:lnTo>
                  <a:lnTo>
                    <a:pt x="7673" y="2490"/>
                  </a:lnTo>
                  <a:lnTo>
                    <a:pt x="7679" y="2500"/>
                  </a:lnTo>
                  <a:lnTo>
                    <a:pt x="7682" y="2508"/>
                  </a:lnTo>
                  <a:lnTo>
                    <a:pt x="7688" y="2519"/>
                  </a:lnTo>
                  <a:lnTo>
                    <a:pt x="7691" y="2526"/>
                  </a:lnTo>
                  <a:lnTo>
                    <a:pt x="7696" y="2537"/>
                  </a:lnTo>
                  <a:lnTo>
                    <a:pt x="7700" y="2545"/>
                  </a:lnTo>
                  <a:lnTo>
                    <a:pt x="7704" y="2556"/>
                  </a:lnTo>
                  <a:lnTo>
                    <a:pt x="7707" y="2564"/>
                  </a:lnTo>
                  <a:lnTo>
                    <a:pt x="7711" y="2575"/>
                  </a:lnTo>
                  <a:lnTo>
                    <a:pt x="7714" y="2583"/>
                  </a:lnTo>
                  <a:lnTo>
                    <a:pt x="7718" y="2594"/>
                  </a:lnTo>
                  <a:lnTo>
                    <a:pt x="7721" y="2603"/>
                  </a:lnTo>
                  <a:lnTo>
                    <a:pt x="7724" y="2614"/>
                  </a:lnTo>
                  <a:lnTo>
                    <a:pt x="7726" y="2623"/>
                  </a:lnTo>
                  <a:lnTo>
                    <a:pt x="7729" y="2634"/>
                  </a:lnTo>
                  <a:lnTo>
                    <a:pt x="7731" y="2643"/>
                  </a:lnTo>
                  <a:lnTo>
                    <a:pt x="7734" y="2655"/>
                  </a:lnTo>
                  <a:lnTo>
                    <a:pt x="7736" y="2664"/>
                  </a:lnTo>
                  <a:lnTo>
                    <a:pt x="7738" y="2675"/>
                  </a:lnTo>
                  <a:lnTo>
                    <a:pt x="7739" y="2685"/>
                  </a:lnTo>
                  <a:lnTo>
                    <a:pt x="7741" y="2696"/>
                  </a:lnTo>
                  <a:lnTo>
                    <a:pt x="7742" y="2706"/>
                  </a:lnTo>
                  <a:lnTo>
                    <a:pt x="7743" y="2717"/>
                  </a:lnTo>
                  <a:lnTo>
                    <a:pt x="7744" y="2727"/>
                  </a:lnTo>
                  <a:lnTo>
                    <a:pt x="7744" y="2739"/>
                  </a:lnTo>
                  <a:lnTo>
                    <a:pt x="7745" y="2748"/>
                  </a:lnTo>
                  <a:lnTo>
                    <a:pt x="7745" y="2760"/>
                  </a:lnTo>
                  <a:lnTo>
                    <a:pt x="7745" y="2765"/>
                  </a:lnTo>
                  <a:lnTo>
                    <a:pt x="7745" y="5676"/>
                  </a:lnTo>
                  <a:lnTo>
                    <a:pt x="7745" y="5681"/>
                  </a:lnTo>
                  <a:lnTo>
                    <a:pt x="7745" y="5693"/>
                  </a:lnTo>
                  <a:lnTo>
                    <a:pt x="7744" y="5702"/>
                  </a:lnTo>
                  <a:lnTo>
                    <a:pt x="7744" y="5714"/>
                  </a:lnTo>
                  <a:lnTo>
                    <a:pt x="7743" y="5723"/>
                  </a:lnTo>
                  <a:lnTo>
                    <a:pt x="7742" y="5735"/>
                  </a:lnTo>
                  <a:lnTo>
                    <a:pt x="7741" y="5744"/>
                  </a:lnTo>
                  <a:lnTo>
                    <a:pt x="7739" y="5756"/>
                  </a:lnTo>
                  <a:lnTo>
                    <a:pt x="7738" y="5765"/>
                  </a:lnTo>
                  <a:lnTo>
                    <a:pt x="7736" y="5777"/>
                  </a:lnTo>
                  <a:lnTo>
                    <a:pt x="7734" y="5786"/>
                  </a:lnTo>
                  <a:lnTo>
                    <a:pt x="7731" y="5797"/>
                  </a:lnTo>
                  <a:lnTo>
                    <a:pt x="7729" y="5806"/>
                  </a:lnTo>
                  <a:lnTo>
                    <a:pt x="7727" y="5817"/>
                  </a:lnTo>
                  <a:lnTo>
                    <a:pt x="7724" y="5826"/>
                  </a:lnTo>
                  <a:lnTo>
                    <a:pt x="7721" y="5837"/>
                  </a:lnTo>
                  <a:lnTo>
                    <a:pt x="7718" y="5846"/>
                  </a:lnTo>
                  <a:lnTo>
                    <a:pt x="7715" y="5857"/>
                  </a:lnTo>
                  <a:lnTo>
                    <a:pt x="7712" y="5865"/>
                  </a:lnTo>
                  <a:lnTo>
                    <a:pt x="7708" y="5876"/>
                  </a:lnTo>
                  <a:lnTo>
                    <a:pt x="7704" y="5885"/>
                  </a:lnTo>
                  <a:lnTo>
                    <a:pt x="7700" y="5895"/>
                  </a:lnTo>
                  <a:lnTo>
                    <a:pt x="7696" y="5903"/>
                  </a:lnTo>
                  <a:lnTo>
                    <a:pt x="7692" y="5914"/>
                  </a:lnTo>
                  <a:lnTo>
                    <a:pt x="7688" y="5922"/>
                  </a:lnTo>
                  <a:lnTo>
                    <a:pt x="7683" y="5933"/>
                  </a:lnTo>
                  <a:lnTo>
                    <a:pt x="7679" y="5940"/>
                  </a:lnTo>
                  <a:lnTo>
                    <a:pt x="7673" y="5951"/>
                  </a:lnTo>
                  <a:lnTo>
                    <a:pt x="7667" y="5961"/>
                  </a:lnTo>
                  <a:lnTo>
                    <a:pt x="7661" y="5971"/>
                  </a:lnTo>
                  <a:lnTo>
                    <a:pt x="7656" y="5979"/>
                  </a:lnTo>
                  <a:lnTo>
                    <a:pt x="7650" y="5989"/>
                  </a:lnTo>
                  <a:lnTo>
                    <a:pt x="7644" y="5997"/>
                  </a:lnTo>
                  <a:lnTo>
                    <a:pt x="7637" y="6006"/>
                  </a:lnTo>
                  <a:lnTo>
                    <a:pt x="7632" y="6014"/>
                  </a:lnTo>
                  <a:lnTo>
                    <a:pt x="7625" y="6023"/>
                  </a:lnTo>
                  <a:lnTo>
                    <a:pt x="7619" y="6031"/>
                  </a:lnTo>
                  <a:lnTo>
                    <a:pt x="7611" y="6040"/>
                  </a:lnTo>
                  <a:lnTo>
                    <a:pt x="7605" y="6047"/>
                  </a:lnTo>
                  <a:lnTo>
                    <a:pt x="7597" y="6055"/>
                  </a:lnTo>
                  <a:lnTo>
                    <a:pt x="7591" y="6062"/>
                  </a:lnTo>
                  <a:lnTo>
                    <a:pt x="7583" y="6070"/>
                  </a:lnTo>
                  <a:lnTo>
                    <a:pt x="7576" y="6077"/>
                  </a:lnTo>
                  <a:lnTo>
                    <a:pt x="7568" y="6085"/>
                  </a:lnTo>
                  <a:lnTo>
                    <a:pt x="7561" y="6091"/>
                  </a:lnTo>
                  <a:lnTo>
                    <a:pt x="7553" y="6099"/>
                  </a:lnTo>
                  <a:lnTo>
                    <a:pt x="7546" y="6104"/>
                  </a:lnTo>
                  <a:lnTo>
                    <a:pt x="7537" y="6112"/>
                  </a:lnTo>
                  <a:lnTo>
                    <a:pt x="7530" y="6117"/>
                  </a:lnTo>
                  <a:lnTo>
                    <a:pt x="7521" y="6124"/>
                  </a:lnTo>
                  <a:lnTo>
                    <a:pt x="7514" y="6130"/>
                  </a:lnTo>
                  <a:lnTo>
                    <a:pt x="7505" y="6136"/>
                  </a:lnTo>
                  <a:lnTo>
                    <a:pt x="7497" y="6141"/>
                  </a:lnTo>
                  <a:lnTo>
                    <a:pt x="7488" y="6148"/>
                  </a:lnTo>
                  <a:lnTo>
                    <a:pt x="7481" y="6152"/>
                  </a:lnTo>
                  <a:lnTo>
                    <a:pt x="7471" y="6159"/>
                  </a:lnTo>
                  <a:lnTo>
                    <a:pt x="7458" y="6166"/>
                  </a:lnTo>
                  <a:lnTo>
                    <a:pt x="7448" y="6172"/>
                  </a:lnTo>
                  <a:lnTo>
                    <a:pt x="7440" y="6175"/>
                  </a:lnTo>
                  <a:lnTo>
                    <a:pt x="7429" y="6181"/>
                  </a:lnTo>
                  <a:lnTo>
                    <a:pt x="7422" y="6184"/>
                  </a:lnTo>
                  <a:lnTo>
                    <a:pt x="7411" y="6189"/>
                  </a:lnTo>
                  <a:lnTo>
                    <a:pt x="7403" y="6193"/>
                  </a:lnTo>
                  <a:lnTo>
                    <a:pt x="7392" y="6197"/>
                  </a:lnTo>
                  <a:lnTo>
                    <a:pt x="7384" y="6200"/>
                  </a:lnTo>
                  <a:lnTo>
                    <a:pt x="7373" y="6204"/>
                  </a:lnTo>
                  <a:lnTo>
                    <a:pt x="7365" y="6207"/>
                  </a:lnTo>
                  <a:lnTo>
                    <a:pt x="7354" y="6211"/>
                  </a:lnTo>
                  <a:lnTo>
                    <a:pt x="7345" y="6214"/>
                  </a:lnTo>
                  <a:lnTo>
                    <a:pt x="7334" y="6217"/>
                  </a:lnTo>
                  <a:lnTo>
                    <a:pt x="7325" y="6219"/>
                  </a:lnTo>
                  <a:lnTo>
                    <a:pt x="7314" y="6222"/>
                  </a:lnTo>
                  <a:lnTo>
                    <a:pt x="7305" y="6224"/>
                  </a:lnTo>
                  <a:lnTo>
                    <a:pt x="7293" y="6227"/>
                  </a:lnTo>
                  <a:lnTo>
                    <a:pt x="7284" y="6229"/>
                  </a:lnTo>
                  <a:lnTo>
                    <a:pt x="7273" y="6231"/>
                  </a:lnTo>
                  <a:lnTo>
                    <a:pt x="7263" y="6232"/>
                  </a:lnTo>
                  <a:lnTo>
                    <a:pt x="7252" y="6234"/>
                  </a:lnTo>
                  <a:lnTo>
                    <a:pt x="7242" y="6235"/>
                  </a:lnTo>
                  <a:lnTo>
                    <a:pt x="7231" y="6236"/>
                  </a:lnTo>
                  <a:lnTo>
                    <a:pt x="7221" y="6237"/>
                  </a:lnTo>
                  <a:lnTo>
                    <a:pt x="7209" y="6237"/>
                  </a:lnTo>
                  <a:lnTo>
                    <a:pt x="7200" y="6238"/>
                  </a:lnTo>
                  <a:lnTo>
                    <a:pt x="7188" y="6238"/>
                  </a:lnTo>
                  <a:lnTo>
                    <a:pt x="7183" y="6238"/>
                  </a:lnTo>
                  <a:lnTo>
                    <a:pt x="2817" y="6238"/>
                  </a:lnTo>
                  <a:lnTo>
                    <a:pt x="2812" y="6238"/>
                  </a:lnTo>
                  <a:lnTo>
                    <a:pt x="2800" y="6238"/>
                  </a:lnTo>
                  <a:lnTo>
                    <a:pt x="2791" y="6237"/>
                  </a:lnTo>
                  <a:lnTo>
                    <a:pt x="2779" y="6237"/>
                  </a:lnTo>
                  <a:lnTo>
                    <a:pt x="2769" y="6236"/>
                  </a:lnTo>
                  <a:lnTo>
                    <a:pt x="2758" y="6235"/>
                  </a:lnTo>
                  <a:lnTo>
                    <a:pt x="2748" y="6234"/>
                  </a:lnTo>
                  <a:lnTo>
                    <a:pt x="2737" y="6232"/>
                  </a:lnTo>
                  <a:lnTo>
                    <a:pt x="2727" y="6231"/>
                  </a:lnTo>
                  <a:lnTo>
                    <a:pt x="2716" y="6229"/>
                  </a:lnTo>
                  <a:lnTo>
                    <a:pt x="2707" y="6227"/>
                  </a:lnTo>
                  <a:lnTo>
                    <a:pt x="2695" y="6224"/>
                  </a:lnTo>
                  <a:lnTo>
                    <a:pt x="2686" y="6222"/>
                  </a:lnTo>
                  <a:lnTo>
                    <a:pt x="2675" y="6219"/>
                  </a:lnTo>
                  <a:lnTo>
                    <a:pt x="2666" y="6217"/>
                  </a:lnTo>
                  <a:lnTo>
                    <a:pt x="2655" y="6214"/>
                  </a:lnTo>
                  <a:lnTo>
                    <a:pt x="2646" y="6211"/>
                  </a:lnTo>
                  <a:lnTo>
                    <a:pt x="2635" y="6207"/>
                  </a:lnTo>
                  <a:lnTo>
                    <a:pt x="2627" y="6204"/>
                  </a:lnTo>
                  <a:lnTo>
                    <a:pt x="2616" y="6200"/>
                  </a:lnTo>
                  <a:lnTo>
                    <a:pt x="2608" y="6197"/>
                  </a:lnTo>
                  <a:lnTo>
                    <a:pt x="2597" y="6193"/>
                  </a:lnTo>
                  <a:lnTo>
                    <a:pt x="2589" y="6189"/>
                  </a:lnTo>
                  <a:lnTo>
                    <a:pt x="2578" y="6184"/>
                  </a:lnTo>
                  <a:lnTo>
                    <a:pt x="2571" y="6181"/>
                  </a:lnTo>
                  <a:lnTo>
                    <a:pt x="2560" y="6175"/>
                  </a:lnTo>
                  <a:lnTo>
                    <a:pt x="2552" y="6172"/>
                  </a:lnTo>
                  <a:lnTo>
                    <a:pt x="2542" y="6166"/>
                  </a:lnTo>
                  <a:lnTo>
                    <a:pt x="2529" y="6159"/>
                  </a:lnTo>
                  <a:lnTo>
                    <a:pt x="2519" y="6152"/>
                  </a:lnTo>
                  <a:lnTo>
                    <a:pt x="2512" y="6148"/>
                  </a:lnTo>
                  <a:lnTo>
                    <a:pt x="2503" y="6141"/>
                  </a:lnTo>
                  <a:lnTo>
                    <a:pt x="2495" y="6136"/>
                  </a:lnTo>
                  <a:lnTo>
                    <a:pt x="2486" y="6130"/>
                  </a:lnTo>
                  <a:lnTo>
                    <a:pt x="2479" y="6124"/>
                  </a:lnTo>
                  <a:lnTo>
                    <a:pt x="2470" y="6117"/>
                  </a:lnTo>
                  <a:lnTo>
                    <a:pt x="2463" y="6112"/>
                  </a:lnTo>
                  <a:lnTo>
                    <a:pt x="2454" y="6104"/>
                  </a:lnTo>
                  <a:lnTo>
                    <a:pt x="2447" y="6099"/>
                  </a:lnTo>
                  <a:lnTo>
                    <a:pt x="2439" y="6091"/>
                  </a:lnTo>
                  <a:lnTo>
                    <a:pt x="2432" y="6085"/>
                  </a:lnTo>
                  <a:lnTo>
                    <a:pt x="2424" y="6077"/>
                  </a:lnTo>
                  <a:lnTo>
                    <a:pt x="2417" y="6070"/>
                  </a:lnTo>
                  <a:lnTo>
                    <a:pt x="2409" y="6062"/>
                  </a:lnTo>
                  <a:lnTo>
                    <a:pt x="2403" y="6055"/>
                  </a:lnTo>
                  <a:lnTo>
                    <a:pt x="2395" y="6047"/>
                  </a:lnTo>
                  <a:lnTo>
                    <a:pt x="2389" y="6040"/>
                  </a:lnTo>
                  <a:lnTo>
                    <a:pt x="2381" y="6031"/>
                  </a:lnTo>
                  <a:lnTo>
                    <a:pt x="2375" y="6023"/>
                  </a:lnTo>
                  <a:lnTo>
                    <a:pt x="2368" y="6014"/>
                  </a:lnTo>
                  <a:lnTo>
                    <a:pt x="2363" y="6006"/>
                  </a:lnTo>
                  <a:lnTo>
                    <a:pt x="2356" y="5997"/>
                  </a:lnTo>
                  <a:lnTo>
                    <a:pt x="2350" y="5989"/>
                  </a:lnTo>
                  <a:lnTo>
                    <a:pt x="2344" y="5979"/>
                  </a:lnTo>
                  <a:lnTo>
                    <a:pt x="2339" y="5971"/>
                  </a:lnTo>
                  <a:lnTo>
                    <a:pt x="2333" y="5961"/>
                  </a:lnTo>
                  <a:lnTo>
                    <a:pt x="2327" y="5951"/>
                  </a:lnTo>
                  <a:lnTo>
                    <a:pt x="2321" y="5940"/>
                  </a:lnTo>
                  <a:lnTo>
                    <a:pt x="2317" y="5933"/>
                  </a:lnTo>
                  <a:lnTo>
                    <a:pt x="2312" y="5922"/>
                  </a:lnTo>
                  <a:lnTo>
                    <a:pt x="2308" y="5914"/>
                  </a:lnTo>
                  <a:lnTo>
                    <a:pt x="2304" y="5903"/>
                  </a:lnTo>
                  <a:lnTo>
                    <a:pt x="2300" y="5895"/>
                  </a:lnTo>
                  <a:lnTo>
                    <a:pt x="2296" y="5885"/>
                  </a:lnTo>
                  <a:lnTo>
                    <a:pt x="2292" y="5876"/>
                  </a:lnTo>
                  <a:lnTo>
                    <a:pt x="2288" y="5865"/>
                  </a:lnTo>
                  <a:lnTo>
                    <a:pt x="2285" y="5857"/>
                  </a:lnTo>
                  <a:lnTo>
                    <a:pt x="2282" y="5846"/>
                  </a:lnTo>
                  <a:lnTo>
                    <a:pt x="2279" y="5837"/>
                  </a:lnTo>
                  <a:lnTo>
                    <a:pt x="2276" y="5826"/>
                  </a:lnTo>
                  <a:lnTo>
                    <a:pt x="2273" y="5817"/>
                  </a:lnTo>
                  <a:lnTo>
                    <a:pt x="2271" y="5806"/>
                  </a:lnTo>
                  <a:lnTo>
                    <a:pt x="2269" y="5797"/>
                  </a:lnTo>
                  <a:lnTo>
                    <a:pt x="2266" y="5786"/>
                  </a:lnTo>
                  <a:lnTo>
                    <a:pt x="2264" y="5777"/>
                  </a:lnTo>
                  <a:lnTo>
                    <a:pt x="2262" y="5765"/>
                  </a:lnTo>
                  <a:lnTo>
                    <a:pt x="2261" y="5756"/>
                  </a:lnTo>
                  <a:lnTo>
                    <a:pt x="2259" y="5744"/>
                  </a:lnTo>
                  <a:lnTo>
                    <a:pt x="2258" y="5735"/>
                  </a:lnTo>
                  <a:lnTo>
                    <a:pt x="2257" y="5723"/>
                  </a:lnTo>
                  <a:lnTo>
                    <a:pt x="2256" y="5714"/>
                  </a:lnTo>
                  <a:lnTo>
                    <a:pt x="2256" y="5702"/>
                  </a:lnTo>
                  <a:lnTo>
                    <a:pt x="2255" y="5693"/>
                  </a:lnTo>
                  <a:lnTo>
                    <a:pt x="2255" y="5681"/>
                  </a:lnTo>
                  <a:lnTo>
                    <a:pt x="2255" y="5676"/>
                  </a:lnTo>
                  <a:lnTo>
                    <a:pt x="2255" y="2765"/>
                  </a:lnTo>
                  <a:lnTo>
                    <a:pt x="2255" y="2760"/>
                  </a:lnTo>
                  <a:lnTo>
                    <a:pt x="2255" y="2748"/>
                  </a:lnTo>
                  <a:lnTo>
                    <a:pt x="2256" y="2739"/>
                  </a:lnTo>
                  <a:lnTo>
                    <a:pt x="2256" y="2727"/>
                  </a:lnTo>
                  <a:lnTo>
                    <a:pt x="2257" y="2717"/>
                  </a:lnTo>
                  <a:lnTo>
                    <a:pt x="2258" y="2706"/>
                  </a:lnTo>
                  <a:lnTo>
                    <a:pt x="2259" y="2696"/>
                  </a:lnTo>
                  <a:lnTo>
                    <a:pt x="2261" y="2685"/>
                  </a:lnTo>
                  <a:lnTo>
                    <a:pt x="2262" y="2675"/>
                  </a:lnTo>
                  <a:lnTo>
                    <a:pt x="2264" y="2664"/>
                  </a:lnTo>
                  <a:lnTo>
                    <a:pt x="2266" y="2655"/>
                  </a:lnTo>
                  <a:lnTo>
                    <a:pt x="2269" y="2643"/>
                  </a:lnTo>
                  <a:lnTo>
                    <a:pt x="2271" y="2634"/>
                  </a:lnTo>
                  <a:lnTo>
                    <a:pt x="2274" y="2623"/>
                  </a:lnTo>
                  <a:lnTo>
                    <a:pt x="2276" y="2614"/>
                  </a:lnTo>
                  <a:lnTo>
                    <a:pt x="2279" y="2603"/>
                  </a:lnTo>
                  <a:lnTo>
                    <a:pt x="2282" y="2594"/>
                  </a:lnTo>
                  <a:lnTo>
                    <a:pt x="2286" y="2583"/>
                  </a:lnTo>
                  <a:lnTo>
                    <a:pt x="2289" y="2575"/>
                  </a:lnTo>
                  <a:lnTo>
                    <a:pt x="2293" y="2564"/>
                  </a:lnTo>
                  <a:lnTo>
                    <a:pt x="2296" y="2556"/>
                  </a:lnTo>
                  <a:lnTo>
                    <a:pt x="2300" y="2545"/>
                  </a:lnTo>
                  <a:lnTo>
                    <a:pt x="2304" y="2537"/>
                  </a:lnTo>
                  <a:lnTo>
                    <a:pt x="2309" y="2526"/>
                  </a:lnTo>
                  <a:lnTo>
                    <a:pt x="2312" y="2519"/>
                  </a:lnTo>
                  <a:lnTo>
                    <a:pt x="2318" y="2508"/>
                  </a:lnTo>
                  <a:lnTo>
                    <a:pt x="2321" y="2500"/>
                  </a:lnTo>
                  <a:lnTo>
                    <a:pt x="2327" y="2490"/>
                  </a:lnTo>
                  <a:lnTo>
                    <a:pt x="2333" y="2480"/>
                  </a:lnTo>
                  <a:lnTo>
                    <a:pt x="2339" y="2470"/>
                  </a:lnTo>
                  <a:lnTo>
                    <a:pt x="2344" y="2462"/>
                  </a:lnTo>
                  <a:lnTo>
                    <a:pt x="2350" y="2452"/>
                  </a:lnTo>
                  <a:lnTo>
                    <a:pt x="2355" y="2445"/>
                  </a:lnTo>
                  <a:lnTo>
                    <a:pt x="2362" y="2435"/>
                  </a:lnTo>
                  <a:lnTo>
                    <a:pt x="2368" y="2428"/>
                  </a:lnTo>
                  <a:lnTo>
                    <a:pt x="2375" y="2418"/>
                  </a:lnTo>
                  <a:lnTo>
                    <a:pt x="2381" y="2411"/>
                  </a:lnTo>
                  <a:lnTo>
                    <a:pt x="2388" y="2402"/>
                  </a:lnTo>
                  <a:lnTo>
                    <a:pt x="2394" y="2395"/>
                  </a:lnTo>
                  <a:lnTo>
                    <a:pt x="2402" y="2386"/>
                  </a:lnTo>
                  <a:lnTo>
                    <a:pt x="2408" y="2379"/>
                  </a:lnTo>
                  <a:lnTo>
                    <a:pt x="2416" y="2371"/>
                  </a:lnTo>
                  <a:lnTo>
                    <a:pt x="2423" y="2364"/>
                  </a:lnTo>
                  <a:lnTo>
                    <a:pt x="2431" y="2356"/>
                  </a:lnTo>
                  <a:lnTo>
                    <a:pt x="2438" y="2350"/>
                  </a:lnTo>
                  <a:lnTo>
                    <a:pt x="2447" y="2342"/>
                  </a:lnTo>
                  <a:lnTo>
                    <a:pt x="2454" y="2336"/>
                  </a:lnTo>
                  <a:lnTo>
                    <a:pt x="2463" y="2329"/>
                  </a:lnTo>
                  <a:lnTo>
                    <a:pt x="2470" y="2323"/>
                  </a:lnTo>
                  <a:lnTo>
                    <a:pt x="2480" y="2316"/>
                  </a:lnTo>
                  <a:lnTo>
                    <a:pt x="2487" y="2310"/>
                  </a:lnTo>
                  <a:lnTo>
                    <a:pt x="2497" y="2303"/>
                  </a:lnTo>
                  <a:lnTo>
                    <a:pt x="2504" y="2298"/>
                  </a:lnTo>
                  <a:lnTo>
                    <a:pt x="2514" y="2292"/>
                  </a:lnTo>
                  <a:lnTo>
                    <a:pt x="2522" y="2287"/>
                  </a:lnTo>
                  <a:lnTo>
                    <a:pt x="2532" y="2281"/>
                  </a:lnTo>
                  <a:lnTo>
                    <a:pt x="2542" y="2275"/>
                  </a:lnTo>
                  <a:lnTo>
                    <a:pt x="2552" y="2269"/>
                  </a:lnTo>
                  <a:lnTo>
                    <a:pt x="2560" y="2266"/>
                  </a:lnTo>
                  <a:lnTo>
                    <a:pt x="2571" y="2260"/>
                  </a:lnTo>
                  <a:lnTo>
                    <a:pt x="2578" y="2257"/>
                  </a:lnTo>
                  <a:lnTo>
                    <a:pt x="2589" y="2252"/>
                  </a:lnTo>
                  <a:lnTo>
                    <a:pt x="2597" y="2248"/>
                  </a:lnTo>
                  <a:lnTo>
                    <a:pt x="2608" y="2244"/>
                  </a:lnTo>
                  <a:lnTo>
                    <a:pt x="2616" y="2241"/>
                  </a:lnTo>
                  <a:lnTo>
                    <a:pt x="2627" y="2237"/>
                  </a:lnTo>
                  <a:lnTo>
                    <a:pt x="2635" y="2234"/>
                  </a:lnTo>
                  <a:lnTo>
                    <a:pt x="2646" y="2230"/>
                  </a:lnTo>
                  <a:lnTo>
                    <a:pt x="2655" y="2227"/>
                  </a:lnTo>
                  <a:lnTo>
                    <a:pt x="2666" y="2224"/>
                  </a:lnTo>
                  <a:lnTo>
                    <a:pt x="2675" y="2222"/>
                  </a:lnTo>
                  <a:lnTo>
                    <a:pt x="2686" y="2219"/>
                  </a:lnTo>
                  <a:lnTo>
                    <a:pt x="2695" y="2217"/>
                  </a:lnTo>
                  <a:lnTo>
                    <a:pt x="2707" y="2214"/>
                  </a:lnTo>
                  <a:lnTo>
                    <a:pt x="2716" y="2212"/>
                  </a:lnTo>
                  <a:lnTo>
                    <a:pt x="2727" y="2210"/>
                  </a:lnTo>
                  <a:lnTo>
                    <a:pt x="2737" y="2209"/>
                  </a:lnTo>
                  <a:lnTo>
                    <a:pt x="2748" y="2207"/>
                  </a:lnTo>
                  <a:lnTo>
                    <a:pt x="2758" y="2206"/>
                  </a:lnTo>
                  <a:lnTo>
                    <a:pt x="2769" y="2205"/>
                  </a:lnTo>
                  <a:lnTo>
                    <a:pt x="2779" y="2204"/>
                  </a:lnTo>
                  <a:lnTo>
                    <a:pt x="2791" y="2204"/>
                  </a:lnTo>
                  <a:lnTo>
                    <a:pt x="2800" y="2203"/>
                  </a:lnTo>
                  <a:close/>
                  <a:moveTo>
                    <a:pt x="7181" y="2703"/>
                  </a:moveTo>
                  <a:lnTo>
                    <a:pt x="2819" y="2703"/>
                  </a:lnTo>
                  <a:lnTo>
                    <a:pt x="2815" y="2703"/>
                  </a:lnTo>
                  <a:lnTo>
                    <a:pt x="2813" y="2703"/>
                  </a:lnTo>
                  <a:lnTo>
                    <a:pt x="2811" y="2703"/>
                  </a:lnTo>
                  <a:lnTo>
                    <a:pt x="2809" y="2704"/>
                  </a:lnTo>
                  <a:lnTo>
                    <a:pt x="2807" y="2704"/>
                  </a:lnTo>
                  <a:lnTo>
                    <a:pt x="2804" y="2705"/>
                  </a:lnTo>
                  <a:lnTo>
                    <a:pt x="2802" y="2705"/>
                  </a:lnTo>
                  <a:lnTo>
                    <a:pt x="2800" y="2706"/>
                  </a:lnTo>
                  <a:lnTo>
                    <a:pt x="2797" y="2707"/>
                  </a:lnTo>
                  <a:lnTo>
                    <a:pt x="2795" y="2708"/>
                  </a:lnTo>
                  <a:lnTo>
                    <a:pt x="2792" y="2709"/>
                  </a:lnTo>
                  <a:lnTo>
                    <a:pt x="2789" y="2710"/>
                  </a:lnTo>
                  <a:lnTo>
                    <a:pt x="2787" y="2711"/>
                  </a:lnTo>
                  <a:lnTo>
                    <a:pt x="2785" y="2712"/>
                  </a:lnTo>
                  <a:lnTo>
                    <a:pt x="2784" y="2713"/>
                  </a:lnTo>
                  <a:lnTo>
                    <a:pt x="2782" y="2714"/>
                  </a:lnTo>
                  <a:lnTo>
                    <a:pt x="2780" y="2715"/>
                  </a:lnTo>
                  <a:lnTo>
                    <a:pt x="2779" y="2717"/>
                  </a:lnTo>
                  <a:lnTo>
                    <a:pt x="2777" y="2718"/>
                  </a:lnTo>
                  <a:lnTo>
                    <a:pt x="2775" y="2720"/>
                  </a:lnTo>
                  <a:lnTo>
                    <a:pt x="2773" y="2721"/>
                  </a:lnTo>
                  <a:lnTo>
                    <a:pt x="2772" y="2723"/>
                  </a:lnTo>
                  <a:lnTo>
                    <a:pt x="2770" y="2725"/>
                  </a:lnTo>
                  <a:lnTo>
                    <a:pt x="2769" y="2727"/>
                  </a:lnTo>
                  <a:lnTo>
                    <a:pt x="2767" y="2728"/>
                  </a:lnTo>
                  <a:lnTo>
                    <a:pt x="2766" y="2730"/>
                  </a:lnTo>
                  <a:lnTo>
                    <a:pt x="2765" y="2732"/>
                  </a:lnTo>
                  <a:lnTo>
                    <a:pt x="2764" y="2733"/>
                  </a:lnTo>
                  <a:lnTo>
                    <a:pt x="2763" y="2735"/>
                  </a:lnTo>
                  <a:lnTo>
                    <a:pt x="2762" y="2737"/>
                  </a:lnTo>
                  <a:lnTo>
                    <a:pt x="2761" y="2740"/>
                  </a:lnTo>
                  <a:lnTo>
                    <a:pt x="2760" y="2743"/>
                  </a:lnTo>
                  <a:lnTo>
                    <a:pt x="2759" y="2745"/>
                  </a:lnTo>
                  <a:lnTo>
                    <a:pt x="2758" y="2748"/>
                  </a:lnTo>
                  <a:lnTo>
                    <a:pt x="2757" y="2750"/>
                  </a:lnTo>
                  <a:lnTo>
                    <a:pt x="2757" y="2752"/>
                  </a:lnTo>
                  <a:lnTo>
                    <a:pt x="2756" y="2755"/>
                  </a:lnTo>
                  <a:lnTo>
                    <a:pt x="2756" y="2757"/>
                  </a:lnTo>
                  <a:lnTo>
                    <a:pt x="2755" y="2759"/>
                  </a:lnTo>
                  <a:lnTo>
                    <a:pt x="2755" y="2761"/>
                  </a:lnTo>
                  <a:lnTo>
                    <a:pt x="2755" y="2763"/>
                  </a:lnTo>
                  <a:lnTo>
                    <a:pt x="2755" y="2767"/>
                  </a:lnTo>
                  <a:lnTo>
                    <a:pt x="2755" y="5674"/>
                  </a:lnTo>
                  <a:lnTo>
                    <a:pt x="2755" y="5678"/>
                  </a:lnTo>
                  <a:lnTo>
                    <a:pt x="2755" y="5680"/>
                  </a:lnTo>
                  <a:lnTo>
                    <a:pt x="2755" y="5682"/>
                  </a:lnTo>
                  <a:lnTo>
                    <a:pt x="2756" y="5684"/>
                  </a:lnTo>
                  <a:lnTo>
                    <a:pt x="2756" y="5686"/>
                  </a:lnTo>
                  <a:lnTo>
                    <a:pt x="2757" y="5688"/>
                  </a:lnTo>
                  <a:lnTo>
                    <a:pt x="2757" y="5691"/>
                  </a:lnTo>
                  <a:lnTo>
                    <a:pt x="2758" y="5693"/>
                  </a:lnTo>
                  <a:lnTo>
                    <a:pt x="2759" y="5696"/>
                  </a:lnTo>
                  <a:lnTo>
                    <a:pt x="2760" y="5699"/>
                  </a:lnTo>
                  <a:lnTo>
                    <a:pt x="2761" y="5701"/>
                  </a:lnTo>
                  <a:lnTo>
                    <a:pt x="2762" y="5704"/>
                  </a:lnTo>
                  <a:lnTo>
                    <a:pt x="2763" y="5707"/>
                  </a:lnTo>
                  <a:lnTo>
                    <a:pt x="2764" y="5708"/>
                  </a:lnTo>
                  <a:lnTo>
                    <a:pt x="2765" y="5709"/>
                  </a:lnTo>
                  <a:lnTo>
                    <a:pt x="2766" y="5710"/>
                  </a:lnTo>
                  <a:lnTo>
                    <a:pt x="2767" y="5712"/>
                  </a:lnTo>
                  <a:lnTo>
                    <a:pt x="2768" y="5714"/>
                  </a:lnTo>
                  <a:lnTo>
                    <a:pt x="2769" y="5715"/>
                  </a:lnTo>
                  <a:lnTo>
                    <a:pt x="2771" y="5717"/>
                  </a:lnTo>
                  <a:lnTo>
                    <a:pt x="2773" y="5719"/>
                  </a:lnTo>
                  <a:lnTo>
                    <a:pt x="2775" y="5721"/>
                  </a:lnTo>
                  <a:lnTo>
                    <a:pt x="2777" y="5722"/>
                  </a:lnTo>
                  <a:lnTo>
                    <a:pt x="2779" y="5724"/>
                  </a:lnTo>
                  <a:lnTo>
                    <a:pt x="2781" y="5726"/>
                  </a:lnTo>
                  <a:lnTo>
                    <a:pt x="2784" y="5728"/>
                  </a:lnTo>
                  <a:lnTo>
                    <a:pt x="2786" y="5730"/>
                  </a:lnTo>
                  <a:lnTo>
                    <a:pt x="2786" y="5730"/>
                  </a:lnTo>
                  <a:lnTo>
                    <a:pt x="2787" y="5730"/>
                  </a:lnTo>
                  <a:lnTo>
                    <a:pt x="2789" y="5731"/>
                  </a:lnTo>
                  <a:lnTo>
                    <a:pt x="2792" y="5732"/>
                  </a:lnTo>
                  <a:lnTo>
                    <a:pt x="2795" y="5733"/>
                  </a:lnTo>
                  <a:lnTo>
                    <a:pt x="2797" y="5734"/>
                  </a:lnTo>
                  <a:lnTo>
                    <a:pt x="2800" y="5735"/>
                  </a:lnTo>
                  <a:lnTo>
                    <a:pt x="2802" y="5736"/>
                  </a:lnTo>
                  <a:lnTo>
                    <a:pt x="2804" y="5736"/>
                  </a:lnTo>
                  <a:lnTo>
                    <a:pt x="2807" y="5737"/>
                  </a:lnTo>
                  <a:lnTo>
                    <a:pt x="2809" y="5737"/>
                  </a:lnTo>
                  <a:lnTo>
                    <a:pt x="2811" y="5738"/>
                  </a:lnTo>
                  <a:lnTo>
                    <a:pt x="2813" y="5738"/>
                  </a:lnTo>
                  <a:lnTo>
                    <a:pt x="2815" y="5738"/>
                  </a:lnTo>
                  <a:lnTo>
                    <a:pt x="2819" y="5738"/>
                  </a:lnTo>
                  <a:lnTo>
                    <a:pt x="7181" y="5738"/>
                  </a:lnTo>
                  <a:lnTo>
                    <a:pt x="7185" y="5738"/>
                  </a:lnTo>
                  <a:lnTo>
                    <a:pt x="7187" y="5738"/>
                  </a:lnTo>
                  <a:lnTo>
                    <a:pt x="7189" y="5738"/>
                  </a:lnTo>
                  <a:lnTo>
                    <a:pt x="7191" y="5737"/>
                  </a:lnTo>
                  <a:lnTo>
                    <a:pt x="7193" y="5737"/>
                  </a:lnTo>
                  <a:lnTo>
                    <a:pt x="7196" y="5736"/>
                  </a:lnTo>
                  <a:lnTo>
                    <a:pt x="7198" y="5736"/>
                  </a:lnTo>
                  <a:lnTo>
                    <a:pt x="7200" y="5735"/>
                  </a:lnTo>
                  <a:lnTo>
                    <a:pt x="7203" y="5734"/>
                  </a:lnTo>
                  <a:lnTo>
                    <a:pt x="7205" y="5733"/>
                  </a:lnTo>
                  <a:lnTo>
                    <a:pt x="7208" y="5732"/>
                  </a:lnTo>
                  <a:lnTo>
                    <a:pt x="7211" y="5731"/>
                  </a:lnTo>
                  <a:lnTo>
                    <a:pt x="7213" y="5730"/>
                  </a:lnTo>
                  <a:lnTo>
                    <a:pt x="7214" y="5730"/>
                  </a:lnTo>
                  <a:lnTo>
                    <a:pt x="7214" y="5730"/>
                  </a:lnTo>
                  <a:lnTo>
                    <a:pt x="7216" y="5728"/>
                  </a:lnTo>
                  <a:lnTo>
                    <a:pt x="7219" y="5726"/>
                  </a:lnTo>
                  <a:lnTo>
                    <a:pt x="7221" y="5724"/>
                  </a:lnTo>
                  <a:lnTo>
                    <a:pt x="7223" y="5722"/>
                  </a:lnTo>
                  <a:lnTo>
                    <a:pt x="7225" y="5721"/>
                  </a:lnTo>
                  <a:lnTo>
                    <a:pt x="7227" y="5719"/>
                  </a:lnTo>
                  <a:lnTo>
                    <a:pt x="7229" y="5717"/>
                  </a:lnTo>
                  <a:lnTo>
                    <a:pt x="7231" y="5715"/>
                  </a:lnTo>
                  <a:lnTo>
                    <a:pt x="7232" y="5714"/>
                  </a:lnTo>
                  <a:lnTo>
                    <a:pt x="7233" y="5712"/>
                  </a:lnTo>
                  <a:lnTo>
                    <a:pt x="7234" y="5710"/>
                  </a:lnTo>
                  <a:lnTo>
                    <a:pt x="7235" y="5709"/>
                  </a:lnTo>
                  <a:lnTo>
                    <a:pt x="7236" y="5708"/>
                  </a:lnTo>
                  <a:lnTo>
                    <a:pt x="7237" y="5707"/>
                  </a:lnTo>
                  <a:lnTo>
                    <a:pt x="7238" y="5704"/>
                  </a:lnTo>
                  <a:lnTo>
                    <a:pt x="7239" y="5701"/>
                  </a:lnTo>
                  <a:lnTo>
                    <a:pt x="7240" y="5699"/>
                  </a:lnTo>
                  <a:lnTo>
                    <a:pt x="7241" y="5696"/>
                  </a:lnTo>
                  <a:lnTo>
                    <a:pt x="7242" y="5693"/>
                  </a:lnTo>
                  <a:lnTo>
                    <a:pt x="7243" y="5691"/>
                  </a:lnTo>
                  <a:lnTo>
                    <a:pt x="7243" y="5688"/>
                  </a:lnTo>
                  <a:lnTo>
                    <a:pt x="7244" y="5686"/>
                  </a:lnTo>
                  <a:lnTo>
                    <a:pt x="7244" y="5684"/>
                  </a:lnTo>
                  <a:lnTo>
                    <a:pt x="7245" y="5682"/>
                  </a:lnTo>
                  <a:lnTo>
                    <a:pt x="7245" y="5680"/>
                  </a:lnTo>
                  <a:lnTo>
                    <a:pt x="7245" y="5678"/>
                  </a:lnTo>
                  <a:lnTo>
                    <a:pt x="7245" y="5674"/>
                  </a:lnTo>
                  <a:lnTo>
                    <a:pt x="7245" y="2767"/>
                  </a:lnTo>
                  <a:lnTo>
                    <a:pt x="7245" y="2763"/>
                  </a:lnTo>
                  <a:lnTo>
                    <a:pt x="7245" y="2761"/>
                  </a:lnTo>
                  <a:lnTo>
                    <a:pt x="7245" y="2759"/>
                  </a:lnTo>
                  <a:lnTo>
                    <a:pt x="7244" y="2757"/>
                  </a:lnTo>
                  <a:lnTo>
                    <a:pt x="7244" y="2755"/>
                  </a:lnTo>
                  <a:lnTo>
                    <a:pt x="7243" y="2752"/>
                  </a:lnTo>
                  <a:lnTo>
                    <a:pt x="7243" y="2750"/>
                  </a:lnTo>
                  <a:lnTo>
                    <a:pt x="7242" y="2748"/>
                  </a:lnTo>
                  <a:lnTo>
                    <a:pt x="7241" y="2745"/>
                  </a:lnTo>
                  <a:lnTo>
                    <a:pt x="7240" y="2743"/>
                  </a:lnTo>
                  <a:lnTo>
                    <a:pt x="7239" y="2740"/>
                  </a:lnTo>
                  <a:lnTo>
                    <a:pt x="7238" y="2737"/>
                  </a:lnTo>
                  <a:lnTo>
                    <a:pt x="7237" y="2735"/>
                  </a:lnTo>
                  <a:lnTo>
                    <a:pt x="7236" y="2733"/>
                  </a:lnTo>
                  <a:lnTo>
                    <a:pt x="7235" y="2732"/>
                  </a:lnTo>
                  <a:lnTo>
                    <a:pt x="7234" y="2730"/>
                  </a:lnTo>
                  <a:lnTo>
                    <a:pt x="7233" y="2728"/>
                  </a:lnTo>
                  <a:lnTo>
                    <a:pt x="7231" y="2727"/>
                  </a:lnTo>
                  <a:lnTo>
                    <a:pt x="7230" y="2725"/>
                  </a:lnTo>
                  <a:lnTo>
                    <a:pt x="7228" y="2723"/>
                  </a:lnTo>
                  <a:lnTo>
                    <a:pt x="7227" y="2721"/>
                  </a:lnTo>
                  <a:lnTo>
                    <a:pt x="7225" y="2720"/>
                  </a:lnTo>
                  <a:lnTo>
                    <a:pt x="7223" y="2718"/>
                  </a:lnTo>
                  <a:lnTo>
                    <a:pt x="7221" y="2717"/>
                  </a:lnTo>
                  <a:lnTo>
                    <a:pt x="7220" y="2715"/>
                  </a:lnTo>
                  <a:lnTo>
                    <a:pt x="7218" y="2714"/>
                  </a:lnTo>
                  <a:lnTo>
                    <a:pt x="7216" y="2713"/>
                  </a:lnTo>
                  <a:lnTo>
                    <a:pt x="7215" y="2712"/>
                  </a:lnTo>
                  <a:lnTo>
                    <a:pt x="7213" y="2711"/>
                  </a:lnTo>
                  <a:lnTo>
                    <a:pt x="7211" y="2710"/>
                  </a:lnTo>
                  <a:lnTo>
                    <a:pt x="7208" y="2709"/>
                  </a:lnTo>
                  <a:lnTo>
                    <a:pt x="7205" y="2708"/>
                  </a:lnTo>
                  <a:lnTo>
                    <a:pt x="7203" y="2707"/>
                  </a:lnTo>
                  <a:lnTo>
                    <a:pt x="7200" y="2706"/>
                  </a:lnTo>
                  <a:lnTo>
                    <a:pt x="7198" y="2705"/>
                  </a:lnTo>
                  <a:lnTo>
                    <a:pt x="7196" y="2705"/>
                  </a:lnTo>
                  <a:lnTo>
                    <a:pt x="7193" y="2704"/>
                  </a:lnTo>
                  <a:lnTo>
                    <a:pt x="7191" y="2704"/>
                  </a:lnTo>
                  <a:lnTo>
                    <a:pt x="7189" y="2703"/>
                  </a:lnTo>
                  <a:lnTo>
                    <a:pt x="7187" y="2703"/>
                  </a:lnTo>
                  <a:lnTo>
                    <a:pt x="7185" y="2703"/>
                  </a:lnTo>
                  <a:lnTo>
                    <a:pt x="7181" y="2703"/>
                  </a:lnTo>
                  <a:close/>
                  <a:moveTo>
                    <a:pt x="3324" y="3031"/>
                  </a:moveTo>
                  <a:lnTo>
                    <a:pt x="3330" y="3031"/>
                  </a:lnTo>
                  <a:lnTo>
                    <a:pt x="3334" y="3031"/>
                  </a:lnTo>
                  <a:lnTo>
                    <a:pt x="3337" y="3031"/>
                  </a:lnTo>
                  <a:lnTo>
                    <a:pt x="6663" y="3031"/>
                  </a:lnTo>
                  <a:lnTo>
                    <a:pt x="6666" y="3031"/>
                  </a:lnTo>
                  <a:lnTo>
                    <a:pt x="6670" y="3031"/>
                  </a:lnTo>
                  <a:lnTo>
                    <a:pt x="6676" y="3031"/>
                  </a:lnTo>
                  <a:lnTo>
                    <a:pt x="6680" y="3032"/>
                  </a:lnTo>
                  <a:lnTo>
                    <a:pt x="6685" y="3032"/>
                  </a:lnTo>
                  <a:lnTo>
                    <a:pt x="6689" y="3032"/>
                  </a:lnTo>
                  <a:lnTo>
                    <a:pt x="6695" y="3033"/>
                  </a:lnTo>
                  <a:lnTo>
                    <a:pt x="6699" y="3034"/>
                  </a:lnTo>
                  <a:lnTo>
                    <a:pt x="6704" y="3034"/>
                  </a:lnTo>
                  <a:lnTo>
                    <a:pt x="6708" y="3035"/>
                  </a:lnTo>
                  <a:lnTo>
                    <a:pt x="6713" y="3036"/>
                  </a:lnTo>
                  <a:lnTo>
                    <a:pt x="6717" y="3037"/>
                  </a:lnTo>
                  <a:lnTo>
                    <a:pt x="6723" y="3038"/>
                  </a:lnTo>
                  <a:lnTo>
                    <a:pt x="6726" y="3039"/>
                  </a:lnTo>
                  <a:lnTo>
                    <a:pt x="6732" y="3041"/>
                  </a:lnTo>
                  <a:lnTo>
                    <a:pt x="6735" y="3042"/>
                  </a:lnTo>
                  <a:lnTo>
                    <a:pt x="6741" y="3043"/>
                  </a:lnTo>
                  <a:lnTo>
                    <a:pt x="6744" y="3045"/>
                  </a:lnTo>
                  <a:lnTo>
                    <a:pt x="6749" y="3046"/>
                  </a:lnTo>
                  <a:lnTo>
                    <a:pt x="6753" y="3048"/>
                  </a:lnTo>
                  <a:lnTo>
                    <a:pt x="6758" y="3050"/>
                  </a:lnTo>
                  <a:lnTo>
                    <a:pt x="6761" y="3051"/>
                  </a:lnTo>
                  <a:lnTo>
                    <a:pt x="6766" y="3053"/>
                  </a:lnTo>
                  <a:lnTo>
                    <a:pt x="6770" y="3055"/>
                  </a:lnTo>
                  <a:lnTo>
                    <a:pt x="6775" y="3057"/>
                  </a:lnTo>
                  <a:lnTo>
                    <a:pt x="6778" y="3059"/>
                  </a:lnTo>
                  <a:lnTo>
                    <a:pt x="6783" y="3061"/>
                  </a:lnTo>
                  <a:lnTo>
                    <a:pt x="6786" y="3063"/>
                  </a:lnTo>
                  <a:lnTo>
                    <a:pt x="6791" y="3066"/>
                  </a:lnTo>
                  <a:lnTo>
                    <a:pt x="6794" y="3068"/>
                  </a:lnTo>
                  <a:lnTo>
                    <a:pt x="6799" y="3071"/>
                  </a:lnTo>
                  <a:lnTo>
                    <a:pt x="6803" y="3073"/>
                  </a:lnTo>
                  <a:lnTo>
                    <a:pt x="6808" y="3076"/>
                  </a:lnTo>
                  <a:lnTo>
                    <a:pt x="6811" y="3078"/>
                  </a:lnTo>
                  <a:lnTo>
                    <a:pt x="6815" y="3082"/>
                  </a:lnTo>
                  <a:lnTo>
                    <a:pt x="6819" y="3084"/>
                  </a:lnTo>
                  <a:lnTo>
                    <a:pt x="6823" y="3088"/>
                  </a:lnTo>
                  <a:lnTo>
                    <a:pt x="6826" y="3090"/>
                  </a:lnTo>
                  <a:lnTo>
                    <a:pt x="6831" y="3094"/>
                  </a:lnTo>
                  <a:lnTo>
                    <a:pt x="6833" y="3097"/>
                  </a:lnTo>
                  <a:lnTo>
                    <a:pt x="6838" y="3101"/>
                  </a:lnTo>
                  <a:lnTo>
                    <a:pt x="6841" y="3103"/>
                  </a:lnTo>
                  <a:lnTo>
                    <a:pt x="6845" y="3107"/>
                  </a:lnTo>
                  <a:lnTo>
                    <a:pt x="6847" y="3110"/>
                  </a:lnTo>
                  <a:lnTo>
                    <a:pt x="6851" y="3115"/>
                  </a:lnTo>
                  <a:lnTo>
                    <a:pt x="6854" y="3117"/>
                  </a:lnTo>
                  <a:lnTo>
                    <a:pt x="6858" y="3122"/>
                  </a:lnTo>
                  <a:lnTo>
                    <a:pt x="6860" y="3125"/>
                  </a:lnTo>
                  <a:lnTo>
                    <a:pt x="6864" y="3129"/>
                  </a:lnTo>
                  <a:lnTo>
                    <a:pt x="6866" y="3133"/>
                  </a:lnTo>
                  <a:lnTo>
                    <a:pt x="6870" y="3137"/>
                  </a:lnTo>
                  <a:lnTo>
                    <a:pt x="6872" y="3140"/>
                  </a:lnTo>
                  <a:lnTo>
                    <a:pt x="6875" y="3145"/>
                  </a:lnTo>
                  <a:lnTo>
                    <a:pt x="6877" y="3149"/>
                  </a:lnTo>
                  <a:lnTo>
                    <a:pt x="6880" y="3154"/>
                  </a:lnTo>
                  <a:lnTo>
                    <a:pt x="6882" y="3157"/>
                  </a:lnTo>
                  <a:lnTo>
                    <a:pt x="6885" y="3162"/>
                  </a:lnTo>
                  <a:lnTo>
                    <a:pt x="6887" y="3165"/>
                  </a:lnTo>
                  <a:lnTo>
                    <a:pt x="6889" y="3170"/>
                  </a:lnTo>
                  <a:lnTo>
                    <a:pt x="6891" y="3173"/>
                  </a:lnTo>
                  <a:lnTo>
                    <a:pt x="6893" y="3178"/>
                  </a:lnTo>
                  <a:lnTo>
                    <a:pt x="6895" y="3182"/>
                  </a:lnTo>
                  <a:lnTo>
                    <a:pt x="6897" y="3187"/>
                  </a:lnTo>
                  <a:lnTo>
                    <a:pt x="6898" y="3190"/>
                  </a:lnTo>
                  <a:lnTo>
                    <a:pt x="6900" y="3195"/>
                  </a:lnTo>
                  <a:lnTo>
                    <a:pt x="6902" y="3199"/>
                  </a:lnTo>
                  <a:lnTo>
                    <a:pt x="6903" y="3204"/>
                  </a:lnTo>
                  <a:lnTo>
                    <a:pt x="6905" y="3207"/>
                  </a:lnTo>
                  <a:lnTo>
                    <a:pt x="6906" y="3213"/>
                  </a:lnTo>
                  <a:lnTo>
                    <a:pt x="6907" y="3216"/>
                  </a:lnTo>
                  <a:lnTo>
                    <a:pt x="6909" y="3222"/>
                  </a:lnTo>
                  <a:lnTo>
                    <a:pt x="6910" y="3225"/>
                  </a:lnTo>
                  <a:lnTo>
                    <a:pt x="6911" y="3231"/>
                  </a:lnTo>
                  <a:lnTo>
                    <a:pt x="6912" y="3235"/>
                  </a:lnTo>
                  <a:lnTo>
                    <a:pt x="6913" y="3240"/>
                  </a:lnTo>
                  <a:lnTo>
                    <a:pt x="6914" y="3244"/>
                  </a:lnTo>
                  <a:lnTo>
                    <a:pt x="6914" y="3249"/>
                  </a:lnTo>
                  <a:lnTo>
                    <a:pt x="6915" y="3253"/>
                  </a:lnTo>
                  <a:lnTo>
                    <a:pt x="6916" y="3259"/>
                  </a:lnTo>
                  <a:lnTo>
                    <a:pt x="6916" y="3263"/>
                  </a:lnTo>
                  <a:lnTo>
                    <a:pt x="6916" y="3268"/>
                  </a:lnTo>
                  <a:lnTo>
                    <a:pt x="6917" y="3272"/>
                  </a:lnTo>
                  <a:lnTo>
                    <a:pt x="6917" y="3278"/>
                  </a:lnTo>
                  <a:lnTo>
                    <a:pt x="6917" y="3282"/>
                  </a:lnTo>
                  <a:lnTo>
                    <a:pt x="6917" y="3285"/>
                  </a:lnTo>
                  <a:lnTo>
                    <a:pt x="6917" y="5156"/>
                  </a:lnTo>
                  <a:lnTo>
                    <a:pt x="6917" y="5159"/>
                  </a:lnTo>
                  <a:lnTo>
                    <a:pt x="6917" y="5163"/>
                  </a:lnTo>
                  <a:lnTo>
                    <a:pt x="6917" y="5169"/>
                  </a:lnTo>
                  <a:lnTo>
                    <a:pt x="6916" y="5173"/>
                  </a:lnTo>
                  <a:lnTo>
                    <a:pt x="6916" y="5178"/>
                  </a:lnTo>
                  <a:lnTo>
                    <a:pt x="6916" y="5182"/>
                  </a:lnTo>
                  <a:lnTo>
                    <a:pt x="6915" y="5188"/>
                  </a:lnTo>
                  <a:lnTo>
                    <a:pt x="6914" y="5192"/>
                  </a:lnTo>
                  <a:lnTo>
                    <a:pt x="6914" y="5197"/>
                  </a:lnTo>
                  <a:lnTo>
                    <a:pt x="6913" y="5201"/>
                  </a:lnTo>
                  <a:lnTo>
                    <a:pt x="6912" y="5206"/>
                  </a:lnTo>
                  <a:lnTo>
                    <a:pt x="6911" y="5210"/>
                  </a:lnTo>
                  <a:lnTo>
                    <a:pt x="6910" y="5216"/>
                  </a:lnTo>
                  <a:lnTo>
                    <a:pt x="6909" y="5219"/>
                  </a:lnTo>
                  <a:lnTo>
                    <a:pt x="6907" y="5225"/>
                  </a:lnTo>
                  <a:lnTo>
                    <a:pt x="6906" y="5228"/>
                  </a:lnTo>
                  <a:lnTo>
                    <a:pt x="6905" y="5234"/>
                  </a:lnTo>
                  <a:lnTo>
                    <a:pt x="6903" y="5237"/>
                  </a:lnTo>
                  <a:lnTo>
                    <a:pt x="6902" y="5242"/>
                  </a:lnTo>
                  <a:lnTo>
                    <a:pt x="6900" y="5246"/>
                  </a:lnTo>
                  <a:lnTo>
                    <a:pt x="6898" y="5251"/>
                  </a:lnTo>
                  <a:lnTo>
                    <a:pt x="6897" y="5254"/>
                  </a:lnTo>
                  <a:lnTo>
                    <a:pt x="6895" y="5259"/>
                  </a:lnTo>
                  <a:lnTo>
                    <a:pt x="6893" y="5263"/>
                  </a:lnTo>
                  <a:lnTo>
                    <a:pt x="6891" y="5268"/>
                  </a:lnTo>
                  <a:lnTo>
                    <a:pt x="6889" y="5271"/>
                  </a:lnTo>
                  <a:lnTo>
                    <a:pt x="6887" y="5276"/>
                  </a:lnTo>
                  <a:lnTo>
                    <a:pt x="6885" y="5279"/>
                  </a:lnTo>
                  <a:lnTo>
                    <a:pt x="6882" y="5284"/>
                  </a:lnTo>
                  <a:lnTo>
                    <a:pt x="6880" y="5287"/>
                  </a:lnTo>
                  <a:lnTo>
                    <a:pt x="6877" y="5292"/>
                  </a:lnTo>
                  <a:lnTo>
                    <a:pt x="6875" y="5296"/>
                  </a:lnTo>
                  <a:lnTo>
                    <a:pt x="6872" y="5301"/>
                  </a:lnTo>
                  <a:lnTo>
                    <a:pt x="6870" y="5304"/>
                  </a:lnTo>
                  <a:lnTo>
                    <a:pt x="6866" y="5308"/>
                  </a:lnTo>
                  <a:lnTo>
                    <a:pt x="6864" y="5312"/>
                  </a:lnTo>
                  <a:lnTo>
                    <a:pt x="6860" y="5316"/>
                  </a:lnTo>
                  <a:lnTo>
                    <a:pt x="6858" y="5319"/>
                  </a:lnTo>
                  <a:lnTo>
                    <a:pt x="6854" y="5324"/>
                  </a:lnTo>
                  <a:lnTo>
                    <a:pt x="6851" y="5326"/>
                  </a:lnTo>
                  <a:lnTo>
                    <a:pt x="6847" y="5331"/>
                  </a:lnTo>
                  <a:lnTo>
                    <a:pt x="6845" y="5334"/>
                  </a:lnTo>
                  <a:lnTo>
                    <a:pt x="6841" y="5338"/>
                  </a:lnTo>
                  <a:lnTo>
                    <a:pt x="6838" y="5340"/>
                  </a:lnTo>
                  <a:lnTo>
                    <a:pt x="6833" y="5344"/>
                  </a:lnTo>
                  <a:lnTo>
                    <a:pt x="6831" y="5347"/>
                  </a:lnTo>
                  <a:lnTo>
                    <a:pt x="6826" y="5351"/>
                  </a:lnTo>
                  <a:lnTo>
                    <a:pt x="6823" y="5353"/>
                  </a:lnTo>
                  <a:lnTo>
                    <a:pt x="6819" y="5357"/>
                  </a:lnTo>
                  <a:lnTo>
                    <a:pt x="6815" y="5359"/>
                  </a:lnTo>
                  <a:lnTo>
                    <a:pt x="6811" y="5363"/>
                  </a:lnTo>
                  <a:lnTo>
                    <a:pt x="6808" y="5365"/>
                  </a:lnTo>
                  <a:lnTo>
                    <a:pt x="6803" y="5368"/>
                  </a:lnTo>
                  <a:lnTo>
                    <a:pt x="6799" y="5370"/>
                  </a:lnTo>
                  <a:lnTo>
                    <a:pt x="6794" y="5373"/>
                  </a:lnTo>
                  <a:lnTo>
                    <a:pt x="6791" y="5375"/>
                  </a:lnTo>
                  <a:lnTo>
                    <a:pt x="6786" y="5378"/>
                  </a:lnTo>
                  <a:lnTo>
                    <a:pt x="6783" y="5380"/>
                  </a:lnTo>
                  <a:lnTo>
                    <a:pt x="6778" y="5382"/>
                  </a:lnTo>
                  <a:lnTo>
                    <a:pt x="6775" y="5384"/>
                  </a:lnTo>
                  <a:lnTo>
                    <a:pt x="6770" y="5386"/>
                  </a:lnTo>
                  <a:lnTo>
                    <a:pt x="6766" y="5388"/>
                  </a:lnTo>
                  <a:lnTo>
                    <a:pt x="6761" y="5390"/>
                  </a:lnTo>
                  <a:lnTo>
                    <a:pt x="6758" y="5391"/>
                  </a:lnTo>
                  <a:lnTo>
                    <a:pt x="6753" y="5393"/>
                  </a:lnTo>
                  <a:lnTo>
                    <a:pt x="6749" y="5395"/>
                  </a:lnTo>
                  <a:lnTo>
                    <a:pt x="6744" y="5396"/>
                  </a:lnTo>
                  <a:lnTo>
                    <a:pt x="6741" y="5398"/>
                  </a:lnTo>
                  <a:lnTo>
                    <a:pt x="6735" y="5399"/>
                  </a:lnTo>
                  <a:lnTo>
                    <a:pt x="6732" y="5400"/>
                  </a:lnTo>
                  <a:lnTo>
                    <a:pt x="6726" y="5402"/>
                  </a:lnTo>
                  <a:lnTo>
                    <a:pt x="6723" y="5403"/>
                  </a:lnTo>
                  <a:lnTo>
                    <a:pt x="6717" y="5404"/>
                  </a:lnTo>
                  <a:lnTo>
                    <a:pt x="6713" y="5405"/>
                  </a:lnTo>
                  <a:lnTo>
                    <a:pt x="6708" y="5406"/>
                  </a:lnTo>
                  <a:lnTo>
                    <a:pt x="6704" y="5407"/>
                  </a:lnTo>
                  <a:lnTo>
                    <a:pt x="6699" y="5407"/>
                  </a:lnTo>
                  <a:lnTo>
                    <a:pt x="6695" y="5408"/>
                  </a:lnTo>
                  <a:lnTo>
                    <a:pt x="6689" y="5409"/>
                  </a:lnTo>
                  <a:lnTo>
                    <a:pt x="6685" y="5409"/>
                  </a:lnTo>
                  <a:lnTo>
                    <a:pt x="6680" y="5409"/>
                  </a:lnTo>
                  <a:lnTo>
                    <a:pt x="6676" y="5410"/>
                  </a:lnTo>
                  <a:lnTo>
                    <a:pt x="6670" y="5410"/>
                  </a:lnTo>
                  <a:lnTo>
                    <a:pt x="6666" y="5410"/>
                  </a:lnTo>
                  <a:lnTo>
                    <a:pt x="6663" y="5410"/>
                  </a:lnTo>
                  <a:lnTo>
                    <a:pt x="3337" y="5410"/>
                  </a:lnTo>
                  <a:lnTo>
                    <a:pt x="3334" y="5410"/>
                  </a:lnTo>
                  <a:lnTo>
                    <a:pt x="3330" y="5410"/>
                  </a:lnTo>
                  <a:lnTo>
                    <a:pt x="3324" y="5410"/>
                  </a:lnTo>
                  <a:lnTo>
                    <a:pt x="3320" y="5409"/>
                  </a:lnTo>
                  <a:lnTo>
                    <a:pt x="3315" y="5409"/>
                  </a:lnTo>
                  <a:lnTo>
                    <a:pt x="3311" y="5409"/>
                  </a:lnTo>
                  <a:lnTo>
                    <a:pt x="3305" y="5408"/>
                  </a:lnTo>
                  <a:lnTo>
                    <a:pt x="3301" y="5407"/>
                  </a:lnTo>
                  <a:lnTo>
                    <a:pt x="3296" y="5407"/>
                  </a:lnTo>
                  <a:lnTo>
                    <a:pt x="3292" y="5406"/>
                  </a:lnTo>
                  <a:lnTo>
                    <a:pt x="3287" y="5405"/>
                  </a:lnTo>
                  <a:lnTo>
                    <a:pt x="3283" y="5404"/>
                  </a:lnTo>
                  <a:lnTo>
                    <a:pt x="3277" y="5403"/>
                  </a:lnTo>
                  <a:lnTo>
                    <a:pt x="3274" y="5402"/>
                  </a:lnTo>
                  <a:lnTo>
                    <a:pt x="3268" y="5400"/>
                  </a:lnTo>
                  <a:lnTo>
                    <a:pt x="3265" y="5399"/>
                  </a:lnTo>
                  <a:lnTo>
                    <a:pt x="3259" y="5398"/>
                  </a:lnTo>
                  <a:lnTo>
                    <a:pt x="3256" y="5396"/>
                  </a:lnTo>
                  <a:lnTo>
                    <a:pt x="3251" y="5395"/>
                  </a:lnTo>
                  <a:lnTo>
                    <a:pt x="3247" y="5393"/>
                  </a:lnTo>
                  <a:lnTo>
                    <a:pt x="3242" y="5391"/>
                  </a:lnTo>
                  <a:lnTo>
                    <a:pt x="3239" y="5390"/>
                  </a:lnTo>
                  <a:lnTo>
                    <a:pt x="3234" y="5388"/>
                  </a:lnTo>
                  <a:lnTo>
                    <a:pt x="3230" y="5386"/>
                  </a:lnTo>
                  <a:lnTo>
                    <a:pt x="3225" y="5384"/>
                  </a:lnTo>
                  <a:lnTo>
                    <a:pt x="3222" y="5382"/>
                  </a:lnTo>
                  <a:lnTo>
                    <a:pt x="3217" y="5380"/>
                  </a:lnTo>
                  <a:lnTo>
                    <a:pt x="3214" y="5378"/>
                  </a:lnTo>
                  <a:lnTo>
                    <a:pt x="3209" y="5375"/>
                  </a:lnTo>
                  <a:lnTo>
                    <a:pt x="3206" y="5373"/>
                  </a:lnTo>
                  <a:lnTo>
                    <a:pt x="3201" y="5370"/>
                  </a:lnTo>
                  <a:lnTo>
                    <a:pt x="3197" y="5368"/>
                  </a:lnTo>
                  <a:lnTo>
                    <a:pt x="3192" y="5365"/>
                  </a:lnTo>
                  <a:lnTo>
                    <a:pt x="3189" y="5363"/>
                  </a:lnTo>
                  <a:lnTo>
                    <a:pt x="3185" y="5359"/>
                  </a:lnTo>
                  <a:lnTo>
                    <a:pt x="3181" y="5357"/>
                  </a:lnTo>
                  <a:lnTo>
                    <a:pt x="3177" y="5353"/>
                  </a:lnTo>
                  <a:lnTo>
                    <a:pt x="3174" y="5351"/>
                  </a:lnTo>
                  <a:lnTo>
                    <a:pt x="3169" y="5347"/>
                  </a:lnTo>
                  <a:lnTo>
                    <a:pt x="3167" y="5344"/>
                  </a:lnTo>
                  <a:lnTo>
                    <a:pt x="3162" y="5340"/>
                  </a:lnTo>
                  <a:lnTo>
                    <a:pt x="3159" y="5338"/>
                  </a:lnTo>
                  <a:lnTo>
                    <a:pt x="3155" y="5334"/>
                  </a:lnTo>
                  <a:lnTo>
                    <a:pt x="3153" y="5331"/>
                  </a:lnTo>
                  <a:lnTo>
                    <a:pt x="3149" y="5326"/>
                  </a:lnTo>
                  <a:lnTo>
                    <a:pt x="3146" y="5324"/>
                  </a:lnTo>
                  <a:lnTo>
                    <a:pt x="3142" y="5319"/>
                  </a:lnTo>
                  <a:lnTo>
                    <a:pt x="3140" y="5316"/>
                  </a:lnTo>
                  <a:lnTo>
                    <a:pt x="3136" y="5312"/>
                  </a:lnTo>
                  <a:lnTo>
                    <a:pt x="3134" y="5308"/>
                  </a:lnTo>
                  <a:lnTo>
                    <a:pt x="3130" y="5304"/>
                  </a:lnTo>
                  <a:lnTo>
                    <a:pt x="3128" y="5301"/>
                  </a:lnTo>
                  <a:lnTo>
                    <a:pt x="3125" y="5296"/>
                  </a:lnTo>
                  <a:lnTo>
                    <a:pt x="3123" y="5292"/>
                  </a:lnTo>
                  <a:lnTo>
                    <a:pt x="3120" y="5287"/>
                  </a:lnTo>
                  <a:lnTo>
                    <a:pt x="3118" y="5284"/>
                  </a:lnTo>
                  <a:lnTo>
                    <a:pt x="3115" y="5279"/>
                  </a:lnTo>
                  <a:lnTo>
                    <a:pt x="3113" y="5276"/>
                  </a:lnTo>
                  <a:lnTo>
                    <a:pt x="3111" y="5271"/>
                  </a:lnTo>
                  <a:lnTo>
                    <a:pt x="3109" y="5268"/>
                  </a:lnTo>
                  <a:lnTo>
                    <a:pt x="3107" y="5263"/>
                  </a:lnTo>
                  <a:lnTo>
                    <a:pt x="3105" y="5259"/>
                  </a:lnTo>
                  <a:lnTo>
                    <a:pt x="3103" y="5254"/>
                  </a:lnTo>
                  <a:lnTo>
                    <a:pt x="3102" y="5251"/>
                  </a:lnTo>
                  <a:lnTo>
                    <a:pt x="3100" y="5246"/>
                  </a:lnTo>
                  <a:lnTo>
                    <a:pt x="3098" y="5242"/>
                  </a:lnTo>
                  <a:lnTo>
                    <a:pt x="3097" y="5237"/>
                  </a:lnTo>
                  <a:lnTo>
                    <a:pt x="3095" y="5234"/>
                  </a:lnTo>
                  <a:lnTo>
                    <a:pt x="3094" y="5228"/>
                  </a:lnTo>
                  <a:lnTo>
                    <a:pt x="3093" y="5225"/>
                  </a:lnTo>
                  <a:lnTo>
                    <a:pt x="3091" y="5219"/>
                  </a:lnTo>
                  <a:lnTo>
                    <a:pt x="3090" y="5216"/>
                  </a:lnTo>
                  <a:lnTo>
                    <a:pt x="3089" y="5210"/>
                  </a:lnTo>
                  <a:lnTo>
                    <a:pt x="3088" y="5206"/>
                  </a:lnTo>
                  <a:lnTo>
                    <a:pt x="3087" y="5201"/>
                  </a:lnTo>
                  <a:lnTo>
                    <a:pt x="3086" y="5197"/>
                  </a:lnTo>
                  <a:lnTo>
                    <a:pt x="3086" y="5192"/>
                  </a:lnTo>
                  <a:lnTo>
                    <a:pt x="3085" y="5188"/>
                  </a:lnTo>
                  <a:lnTo>
                    <a:pt x="3084" y="5182"/>
                  </a:lnTo>
                  <a:lnTo>
                    <a:pt x="3084" y="5178"/>
                  </a:lnTo>
                  <a:lnTo>
                    <a:pt x="3084" y="5173"/>
                  </a:lnTo>
                  <a:lnTo>
                    <a:pt x="3083" y="5169"/>
                  </a:lnTo>
                  <a:lnTo>
                    <a:pt x="3083" y="5163"/>
                  </a:lnTo>
                  <a:lnTo>
                    <a:pt x="3083" y="5159"/>
                  </a:lnTo>
                  <a:lnTo>
                    <a:pt x="3083" y="5156"/>
                  </a:lnTo>
                  <a:lnTo>
                    <a:pt x="3083" y="3285"/>
                  </a:lnTo>
                  <a:lnTo>
                    <a:pt x="3083" y="3282"/>
                  </a:lnTo>
                  <a:lnTo>
                    <a:pt x="3083" y="3278"/>
                  </a:lnTo>
                  <a:lnTo>
                    <a:pt x="3083" y="3272"/>
                  </a:lnTo>
                  <a:lnTo>
                    <a:pt x="3084" y="3268"/>
                  </a:lnTo>
                  <a:lnTo>
                    <a:pt x="3084" y="3263"/>
                  </a:lnTo>
                  <a:lnTo>
                    <a:pt x="3084" y="3259"/>
                  </a:lnTo>
                  <a:lnTo>
                    <a:pt x="3085" y="3253"/>
                  </a:lnTo>
                  <a:lnTo>
                    <a:pt x="3086" y="3249"/>
                  </a:lnTo>
                  <a:lnTo>
                    <a:pt x="3086" y="3244"/>
                  </a:lnTo>
                  <a:lnTo>
                    <a:pt x="3087" y="3240"/>
                  </a:lnTo>
                  <a:lnTo>
                    <a:pt x="3088" y="3235"/>
                  </a:lnTo>
                  <a:lnTo>
                    <a:pt x="3089" y="3231"/>
                  </a:lnTo>
                  <a:lnTo>
                    <a:pt x="3090" y="3225"/>
                  </a:lnTo>
                  <a:lnTo>
                    <a:pt x="3091" y="3222"/>
                  </a:lnTo>
                  <a:lnTo>
                    <a:pt x="3093" y="3216"/>
                  </a:lnTo>
                  <a:lnTo>
                    <a:pt x="3094" y="3213"/>
                  </a:lnTo>
                  <a:lnTo>
                    <a:pt x="3095" y="3207"/>
                  </a:lnTo>
                  <a:lnTo>
                    <a:pt x="3097" y="3204"/>
                  </a:lnTo>
                  <a:lnTo>
                    <a:pt x="3098" y="3199"/>
                  </a:lnTo>
                  <a:lnTo>
                    <a:pt x="3100" y="3195"/>
                  </a:lnTo>
                  <a:lnTo>
                    <a:pt x="3102" y="3190"/>
                  </a:lnTo>
                  <a:lnTo>
                    <a:pt x="3103" y="3187"/>
                  </a:lnTo>
                  <a:lnTo>
                    <a:pt x="3105" y="3182"/>
                  </a:lnTo>
                  <a:lnTo>
                    <a:pt x="3107" y="3178"/>
                  </a:lnTo>
                  <a:lnTo>
                    <a:pt x="3109" y="3173"/>
                  </a:lnTo>
                  <a:lnTo>
                    <a:pt x="3111" y="3170"/>
                  </a:lnTo>
                  <a:lnTo>
                    <a:pt x="3113" y="3165"/>
                  </a:lnTo>
                  <a:lnTo>
                    <a:pt x="3115" y="3162"/>
                  </a:lnTo>
                  <a:lnTo>
                    <a:pt x="3118" y="3157"/>
                  </a:lnTo>
                  <a:lnTo>
                    <a:pt x="3120" y="3154"/>
                  </a:lnTo>
                  <a:lnTo>
                    <a:pt x="3123" y="3149"/>
                  </a:lnTo>
                  <a:lnTo>
                    <a:pt x="3125" y="3145"/>
                  </a:lnTo>
                  <a:lnTo>
                    <a:pt x="3128" y="3140"/>
                  </a:lnTo>
                  <a:lnTo>
                    <a:pt x="3130" y="3137"/>
                  </a:lnTo>
                  <a:lnTo>
                    <a:pt x="3134" y="3133"/>
                  </a:lnTo>
                  <a:lnTo>
                    <a:pt x="3136" y="3129"/>
                  </a:lnTo>
                  <a:lnTo>
                    <a:pt x="3140" y="3125"/>
                  </a:lnTo>
                  <a:lnTo>
                    <a:pt x="3142" y="3122"/>
                  </a:lnTo>
                  <a:lnTo>
                    <a:pt x="3146" y="3117"/>
                  </a:lnTo>
                  <a:lnTo>
                    <a:pt x="3149" y="3115"/>
                  </a:lnTo>
                  <a:lnTo>
                    <a:pt x="3153" y="3110"/>
                  </a:lnTo>
                  <a:lnTo>
                    <a:pt x="3155" y="3107"/>
                  </a:lnTo>
                  <a:lnTo>
                    <a:pt x="3159" y="3103"/>
                  </a:lnTo>
                  <a:lnTo>
                    <a:pt x="3162" y="3101"/>
                  </a:lnTo>
                  <a:lnTo>
                    <a:pt x="3167" y="3097"/>
                  </a:lnTo>
                  <a:lnTo>
                    <a:pt x="3169" y="3094"/>
                  </a:lnTo>
                  <a:lnTo>
                    <a:pt x="3174" y="3090"/>
                  </a:lnTo>
                  <a:lnTo>
                    <a:pt x="3177" y="3088"/>
                  </a:lnTo>
                  <a:lnTo>
                    <a:pt x="3181" y="3084"/>
                  </a:lnTo>
                  <a:lnTo>
                    <a:pt x="3185" y="3082"/>
                  </a:lnTo>
                  <a:lnTo>
                    <a:pt x="3189" y="3078"/>
                  </a:lnTo>
                  <a:lnTo>
                    <a:pt x="3192" y="3076"/>
                  </a:lnTo>
                  <a:lnTo>
                    <a:pt x="3197" y="3073"/>
                  </a:lnTo>
                  <a:lnTo>
                    <a:pt x="3201" y="3071"/>
                  </a:lnTo>
                  <a:lnTo>
                    <a:pt x="3206" y="3068"/>
                  </a:lnTo>
                  <a:lnTo>
                    <a:pt x="3209" y="3066"/>
                  </a:lnTo>
                  <a:lnTo>
                    <a:pt x="3214" y="3063"/>
                  </a:lnTo>
                  <a:lnTo>
                    <a:pt x="3217" y="3061"/>
                  </a:lnTo>
                  <a:lnTo>
                    <a:pt x="3222" y="3059"/>
                  </a:lnTo>
                  <a:lnTo>
                    <a:pt x="3225" y="3057"/>
                  </a:lnTo>
                  <a:lnTo>
                    <a:pt x="3230" y="3055"/>
                  </a:lnTo>
                  <a:lnTo>
                    <a:pt x="3234" y="3053"/>
                  </a:lnTo>
                  <a:lnTo>
                    <a:pt x="3239" y="3051"/>
                  </a:lnTo>
                  <a:lnTo>
                    <a:pt x="3242" y="3050"/>
                  </a:lnTo>
                  <a:lnTo>
                    <a:pt x="3247" y="3048"/>
                  </a:lnTo>
                  <a:lnTo>
                    <a:pt x="3251" y="3046"/>
                  </a:lnTo>
                  <a:lnTo>
                    <a:pt x="3256" y="3045"/>
                  </a:lnTo>
                  <a:lnTo>
                    <a:pt x="3259" y="3043"/>
                  </a:lnTo>
                  <a:lnTo>
                    <a:pt x="3265" y="3042"/>
                  </a:lnTo>
                  <a:lnTo>
                    <a:pt x="3268" y="3041"/>
                  </a:lnTo>
                  <a:lnTo>
                    <a:pt x="3274" y="3039"/>
                  </a:lnTo>
                  <a:lnTo>
                    <a:pt x="3277" y="3038"/>
                  </a:lnTo>
                  <a:lnTo>
                    <a:pt x="3283" y="3037"/>
                  </a:lnTo>
                  <a:lnTo>
                    <a:pt x="3287" y="3036"/>
                  </a:lnTo>
                  <a:lnTo>
                    <a:pt x="3292" y="3035"/>
                  </a:lnTo>
                  <a:lnTo>
                    <a:pt x="3296" y="3034"/>
                  </a:lnTo>
                  <a:lnTo>
                    <a:pt x="3301" y="3034"/>
                  </a:lnTo>
                  <a:lnTo>
                    <a:pt x="3305" y="3033"/>
                  </a:lnTo>
                  <a:lnTo>
                    <a:pt x="3311" y="3032"/>
                  </a:lnTo>
                  <a:lnTo>
                    <a:pt x="3315" y="3032"/>
                  </a:lnTo>
                  <a:lnTo>
                    <a:pt x="3320" y="3032"/>
                  </a:lnTo>
                  <a:lnTo>
                    <a:pt x="3324" y="3031"/>
                  </a:lnTo>
                  <a:close/>
                  <a:moveTo>
                    <a:pt x="6617" y="5110"/>
                  </a:moveTo>
                  <a:lnTo>
                    <a:pt x="6617" y="3331"/>
                  </a:lnTo>
                  <a:lnTo>
                    <a:pt x="3383" y="3331"/>
                  </a:lnTo>
                  <a:lnTo>
                    <a:pt x="3383" y="5110"/>
                  </a:lnTo>
                  <a:lnTo>
                    <a:pt x="6617" y="511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1" name="Group 40">
            <a:extLst>
              <a:ext uri="{FF2B5EF4-FFF2-40B4-BE49-F238E27FC236}">
                <a16:creationId xmlns:a16="http://schemas.microsoft.com/office/drawing/2014/main" id="{7B3E18CD-4C00-4336-9727-E932788FA17B}"/>
              </a:ext>
            </a:extLst>
          </p:cNvPr>
          <p:cNvGrpSpPr/>
          <p:nvPr/>
        </p:nvGrpSpPr>
        <p:grpSpPr>
          <a:xfrm>
            <a:off x="9717910" y="1602701"/>
            <a:ext cx="689654" cy="689086"/>
            <a:chOff x="4094847" y="861060"/>
            <a:chExt cx="633600" cy="633600"/>
          </a:xfrm>
        </p:grpSpPr>
        <p:sp>
          <p:nvSpPr>
            <p:cNvPr id="52" name="Google Shape;564;p7"/>
            <p:cNvSpPr/>
            <p:nvPr/>
          </p:nvSpPr>
          <p:spPr>
            <a:xfrm>
              <a:off x="4094847" y="861060"/>
              <a:ext cx="633600" cy="633600"/>
            </a:xfrm>
            <a:custGeom>
              <a:avLst/>
              <a:gdLst/>
              <a:ahLst/>
              <a:cxnLst/>
              <a:rect l="l" t="t" r="r" b="b"/>
              <a:pathLst>
                <a:path w="10000" h="10000" extrusionOk="0">
                  <a:moveTo>
                    <a:pt x="4316" y="8308"/>
                  </a:moveTo>
                  <a:lnTo>
                    <a:pt x="4316" y="6483"/>
                  </a:lnTo>
                  <a:lnTo>
                    <a:pt x="4316" y="6457"/>
                  </a:lnTo>
                  <a:lnTo>
                    <a:pt x="4318" y="6432"/>
                  </a:lnTo>
                  <a:lnTo>
                    <a:pt x="4320" y="6406"/>
                  </a:lnTo>
                  <a:lnTo>
                    <a:pt x="4324" y="6381"/>
                  </a:lnTo>
                  <a:lnTo>
                    <a:pt x="4328" y="6356"/>
                  </a:lnTo>
                  <a:lnTo>
                    <a:pt x="4333" y="6331"/>
                  </a:lnTo>
                  <a:lnTo>
                    <a:pt x="4339" y="6306"/>
                  </a:lnTo>
                  <a:lnTo>
                    <a:pt x="4346" y="6281"/>
                  </a:lnTo>
                  <a:lnTo>
                    <a:pt x="4354" y="6257"/>
                  </a:lnTo>
                  <a:lnTo>
                    <a:pt x="4363" y="6233"/>
                  </a:lnTo>
                  <a:lnTo>
                    <a:pt x="4372" y="6210"/>
                  </a:lnTo>
                  <a:lnTo>
                    <a:pt x="4383" y="6186"/>
                  </a:lnTo>
                  <a:lnTo>
                    <a:pt x="4395" y="6163"/>
                  </a:lnTo>
                  <a:lnTo>
                    <a:pt x="4407" y="6141"/>
                  </a:lnTo>
                  <a:lnTo>
                    <a:pt x="4420" y="6119"/>
                  </a:lnTo>
                  <a:lnTo>
                    <a:pt x="4434" y="6097"/>
                  </a:lnTo>
                  <a:lnTo>
                    <a:pt x="4449" y="6077"/>
                  </a:lnTo>
                  <a:lnTo>
                    <a:pt x="4465" y="6056"/>
                  </a:lnTo>
                  <a:lnTo>
                    <a:pt x="4481" y="6037"/>
                  </a:lnTo>
                  <a:lnTo>
                    <a:pt x="4498" y="6017"/>
                  </a:lnTo>
                  <a:lnTo>
                    <a:pt x="4516" y="5999"/>
                  </a:lnTo>
                  <a:lnTo>
                    <a:pt x="4534" y="5981"/>
                  </a:lnTo>
                  <a:lnTo>
                    <a:pt x="4554" y="5964"/>
                  </a:lnTo>
                  <a:lnTo>
                    <a:pt x="4573" y="5948"/>
                  </a:lnTo>
                  <a:lnTo>
                    <a:pt x="4594" y="5932"/>
                  </a:lnTo>
                  <a:lnTo>
                    <a:pt x="4614" y="5917"/>
                  </a:lnTo>
                  <a:lnTo>
                    <a:pt x="4636" y="5903"/>
                  </a:lnTo>
                  <a:lnTo>
                    <a:pt x="4658" y="5890"/>
                  </a:lnTo>
                  <a:lnTo>
                    <a:pt x="4680" y="5878"/>
                  </a:lnTo>
                  <a:lnTo>
                    <a:pt x="4703" y="5866"/>
                  </a:lnTo>
                  <a:lnTo>
                    <a:pt x="4727" y="5855"/>
                  </a:lnTo>
                  <a:lnTo>
                    <a:pt x="4750" y="5846"/>
                  </a:lnTo>
                  <a:lnTo>
                    <a:pt x="4774" y="5837"/>
                  </a:lnTo>
                  <a:lnTo>
                    <a:pt x="4798" y="5829"/>
                  </a:lnTo>
                  <a:lnTo>
                    <a:pt x="4823" y="5822"/>
                  </a:lnTo>
                  <a:lnTo>
                    <a:pt x="4848" y="5815"/>
                  </a:lnTo>
                  <a:lnTo>
                    <a:pt x="4873" y="5810"/>
                  </a:lnTo>
                  <a:lnTo>
                    <a:pt x="4898" y="5806"/>
                  </a:lnTo>
                  <a:lnTo>
                    <a:pt x="4923" y="5802"/>
                  </a:lnTo>
                  <a:lnTo>
                    <a:pt x="4949" y="5800"/>
                  </a:lnTo>
                  <a:lnTo>
                    <a:pt x="4974" y="5798"/>
                  </a:lnTo>
                  <a:lnTo>
                    <a:pt x="5000" y="5798"/>
                  </a:lnTo>
                  <a:lnTo>
                    <a:pt x="5026" y="5798"/>
                  </a:lnTo>
                  <a:lnTo>
                    <a:pt x="5051" y="5800"/>
                  </a:lnTo>
                  <a:lnTo>
                    <a:pt x="5077" y="5802"/>
                  </a:lnTo>
                  <a:lnTo>
                    <a:pt x="5102" y="5806"/>
                  </a:lnTo>
                  <a:lnTo>
                    <a:pt x="5127" y="5810"/>
                  </a:lnTo>
                  <a:lnTo>
                    <a:pt x="5152" y="5815"/>
                  </a:lnTo>
                  <a:lnTo>
                    <a:pt x="5177" y="5821"/>
                  </a:lnTo>
                  <a:lnTo>
                    <a:pt x="5202" y="5829"/>
                  </a:lnTo>
                  <a:lnTo>
                    <a:pt x="5226" y="5837"/>
                  </a:lnTo>
                  <a:lnTo>
                    <a:pt x="5250" y="5846"/>
                  </a:lnTo>
                  <a:lnTo>
                    <a:pt x="5273" y="5855"/>
                  </a:lnTo>
                  <a:lnTo>
                    <a:pt x="5297" y="5866"/>
                  </a:lnTo>
                  <a:lnTo>
                    <a:pt x="5320" y="5878"/>
                  </a:lnTo>
                  <a:lnTo>
                    <a:pt x="5342" y="5890"/>
                  </a:lnTo>
                  <a:lnTo>
                    <a:pt x="5364" y="5903"/>
                  </a:lnTo>
                  <a:lnTo>
                    <a:pt x="5386" y="5917"/>
                  </a:lnTo>
                  <a:lnTo>
                    <a:pt x="5406" y="5932"/>
                  </a:lnTo>
                  <a:lnTo>
                    <a:pt x="5427" y="5948"/>
                  </a:lnTo>
                  <a:lnTo>
                    <a:pt x="5446" y="5964"/>
                  </a:lnTo>
                  <a:lnTo>
                    <a:pt x="5466" y="5981"/>
                  </a:lnTo>
                  <a:lnTo>
                    <a:pt x="5484" y="5999"/>
                  </a:lnTo>
                  <a:lnTo>
                    <a:pt x="5502" y="6017"/>
                  </a:lnTo>
                  <a:lnTo>
                    <a:pt x="5519" y="6037"/>
                  </a:lnTo>
                  <a:lnTo>
                    <a:pt x="5535" y="6056"/>
                  </a:lnTo>
                  <a:lnTo>
                    <a:pt x="5551" y="6077"/>
                  </a:lnTo>
                  <a:lnTo>
                    <a:pt x="5566" y="6097"/>
                  </a:lnTo>
                  <a:lnTo>
                    <a:pt x="5580" y="6119"/>
                  </a:lnTo>
                  <a:lnTo>
                    <a:pt x="5593" y="6141"/>
                  </a:lnTo>
                  <a:lnTo>
                    <a:pt x="5605" y="6163"/>
                  </a:lnTo>
                  <a:lnTo>
                    <a:pt x="5617" y="6186"/>
                  </a:lnTo>
                  <a:lnTo>
                    <a:pt x="5628" y="6210"/>
                  </a:lnTo>
                  <a:lnTo>
                    <a:pt x="5637" y="6233"/>
                  </a:lnTo>
                  <a:lnTo>
                    <a:pt x="5646" y="6257"/>
                  </a:lnTo>
                  <a:lnTo>
                    <a:pt x="5654" y="6281"/>
                  </a:lnTo>
                  <a:lnTo>
                    <a:pt x="5661" y="6306"/>
                  </a:lnTo>
                  <a:lnTo>
                    <a:pt x="5667" y="6331"/>
                  </a:lnTo>
                  <a:lnTo>
                    <a:pt x="5672" y="6356"/>
                  </a:lnTo>
                  <a:lnTo>
                    <a:pt x="5676" y="6381"/>
                  </a:lnTo>
                  <a:lnTo>
                    <a:pt x="5680" y="6406"/>
                  </a:lnTo>
                  <a:lnTo>
                    <a:pt x="5682" y="6432"/>
                  </a:lnTo>
                  <a:lnTo>
                    <a:pt x="5684" y="6457"/>
                  </a:lnTo>
                  <a:lnTo>
                    <a:pt x="5684" y="6483"/>
                  </a:lnTo>
                  <a:lnTo>
                    <a:pt x="5684" y="8308"/>
                  </a:lnTo>
                  <a:lnTo>
                    <a:pt x="4316" y="830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3" name="Google Shape;565;p7"/>
            <p:cNvSpPr/>
            <p:nvPr/>
          </p:nvSpPr>
          <p:spPr>
            <a:xfrm>
              <a:off x="4094847" y="861060"/>
              <a:ext cx="633600" cy="633600"/>
            </a:xfrm>
            <a:custGeom>
              <a:avLst/>
              <a:gdLst/>
              <a:ahLst/>
              <a:cxnLst/>
              <a:rect l="l" t="t" r="r" b="b"/>
              <a:pathLst>
                <a:path w="10000" h="10000" extrusionOk="0">
                  <a:moveTo>
                    <a:pt x="5933" y="6453"/>
                  </a:moveTo>
                  <a:lnTo>
                    <a:pt x="5934" y="6478"/>
                  </a:lnTo>
                  <a:lnTo>
                    <a:pt x="5934" y="6483"/>
                  </a:lnTo>
                  <a:lnTo>
                    <a:pt x="5934" y="8286"/>
                  </a:lnTo>
                  <a:lnTo>
                    <a:pt x="8650" y="8286"/>
                  </a:lnTo>
                  <a:lnTo>
                    <a:pt x="8683" y="8288"/>
                  </a:lnTo>
                  <a:lnTo>
                    <a:pt x="8715" y="8295"/>
                  </a:lnTo>
                  <a:lnTo>
                    <a:pt x="8746" y="8305"/>
                  </a:lnTo>
                  <a:lnTo>
                    <a:pt x="8775" y="8319"/>
                  </a:lnTo>
                  <a:lnTo>
                    <a:pt x="8802" y="8338"/>
                  </a:lnTo>
                  <a:lnTo>
                    <a:pt x="8827" y="8359"/>
                  </a:lnTo>
                  <a:lnTo>
                    <a:pt x="8848" y="8384"/>
                  </a:lnTo>
                  <a:lnTo>
                    <a:pt x="8867" y="8411"/>
                  </a:lnTo>
                  <a:lnTo>
                    <a:pt x="8881" y="8440"/>
                  </a:lnTo>
                  <a:lnTo>
                    <a:pt x="8891" y="8471"/>
                  </a:lnTo>
                  <a:lnTo>
                    <a:pt x="8898" y="8503"/>
                  </a:lnTo>
                  <a:lnTo>
                    <a:pt x="8900" y="8536"/>
                  </a:lnTo>
                  <a:lnTo>
                    <a:pt x="8898" y="8569"/>
                  </a:lnTo>
                  <a:lnTo>
                    <a:pt x="8891" y="8601"/>
                  </a:lnTo>
                  <a:lnTo>
                    <a:pt x="8881" y="8632"/>
                  </a:lnTo>
                  <a:lnTo>
                    <a:pt x="8867" y="8661"/>
                  </a:lnTo>
                  <a:lnTo>
                    <a:pt x="8848" y="8688"/>
                  </a:lnTo>
                  <a:lnTo>
                    <a:pt x="8827" y="8713"/>
                  </a:lnTo>
                  <a:lnTo>
                    <a:pt x="8802" y="8734"/>
                  </a:lnTo>
                  <a:lnTo>
                    <a:pt x="8775" y="8753"/>
                  </a:lnTo>
                  <a:lnTo>
                    <a:pt x="8746" y="8767"/>
                  </a:lnTo>
                  <a:lnTo>
                    <a:pt x="8715" y="8777"/>
                  </a:lnTo>
                  <a:lnTo>
                    <a:pt x="8683" y="8784"/>
                  </a:lnTo>
                  <a:lnTo>
                    <a:pt x="8650" y="8786"/>
                  </a:lnTo>
                  <a:lnTo>
                    <a:pt x="1350" y="8786"/>
                  </a:lnTo>
                  <a:lnTo>
                    <a:pt x="1317" y="8784"/>
                  </a:lnTo>
                  <a:lnTo>
                    <a:pt x="1285" y="8777"/>
                  </a:lnTo>
                  <a:lnTo>
                    <a:pt x="1254" y="8767"/>
                  </a:lnTo>
                  <a:lnTo>
                    <a:pt x="1225" y="8753"/>
                  </a:lnTo>
                  <a:lnTo>
                    <a:pt x="1198" y="8734"/>
                  </a:lnTo>
                  <a:lnTo>
                    <a:pt x="1173" y="8713"/>
                  </a:lnTo>
                  <a:lnTo>
                    <a:pt x="1152" y="8688"/>
                  </a:lnTo>
                  <a:lnTo>
                    <a:pt x="1133" y="8661"/>
                  </a:lnTo>
                  <a:lnTo>
                    <a:pt x="1119" y="8632"/>
                  </a:lnTo>
                  <a:lnTo>
                    <a:pt x="1109" y="8601"/>
                  </a:lnTo>
                  <a:lnTo>
                    <a:pt x="1102" y="8569"/>
                  </a:lnTo>
                  <a:lnTo>
                    <a:pt x="1100" y="8536"/>
                  </a:lnTo>
                  <a:lnTo>
                    <a:pt x="1102" y="8503"/>
                  </a:lnTo>
                  <a:lnTo>
                    <a:pt x="1109" y="8471"/>
                  </a:lnTo>
                  <a:lnTo>
                    <a:pt x="1119" y="8440"/>
                  </a:lnTo>
                  <a:lnTo>
                    <a:pt x="1133" y="8411"/>
                  </a:lnTo>
                  <a:lnTo>
                    <a:pt x="1152" y="8384"/>
                  </a:lnTo>
                  <a:lnTo>
                    <a:pt x="1173" y="8359"/>
                  </a:lnTo>
                  <a:lnTo>
                    <a:pt x="1198" y="8338"/>
                  </a:lnTo>
                  <a:lnTo>
                    <a:pt x="1225" y="8319"/>
                  </a:lnTo>
                  <a:lnTo>
                    <a:pt x="1254" y="8305"/>
                  </a:lnTo>
                  <a:lnTo>
                    <a:pt x="1285" y="8295"/>
                  </a:lnTo>
                  <a:lnTo>
                    <a:pt x="1317" y="8288"/>
                  </a:lnTo>
                  <a:lnTo>
                    <a:pt x="1350" y="8286"/>
                  </a:lnTo>
                  <a:lnTo>
                    <a:pt x="4066" y="8286"/>
                  </a:lnTo>
                  <a:lnTo>
                    <a:pt x="4066" y="6483"/>
                  </a:lnTo>
                  <a:lnTo>
                    <a:pt x="4066" y="6478"/>
                  </a:lnTo>
                  <a:lnTo>
                    <a:pt x="4067" y="6453"/>
                  </a:lnTo>
                  <a:lnTo>
                    <a:pt x="4067" y="6443"/>
                  </a:lnTo>
                  <a:lnTo>
                    <a:pt x="4068" y="6418"/>
                  </a:lnTo>
                  <a:lnTo>
                    <a:pt x="4069" y="6409"/>
                  </a:lnTo>
                  <a:lnTo>
                    <a:pt x="4071" y="6383"/>
                  </a:lnTo>
                  <a:lnTo>
                    <a:pt x="4072" y="6374"/>
                  </a:lnTo>
                  <a:lnTo>
                    <a:pt x="4076" y="6349"/>
                  </a:lnTo>
                  <a:lnTo>
                    <a:pt x="4077" y="6340"/>
                  </a:lnTo>
                  <a:lnTo>
                    <a:pt x="4081" y="6314"/>
                  </a:lnTo>
                  <a:lnTo>
                    <a:pt x="4083" y="6305"/>
                  </a:lnTo>
                  <a:lnTo>
                    <a:pt x="4088" y="6280"/>
                  </a:lnTo>
                  <a:lnTo>
                    <a:pt x="4090" y="6271"/>
                  </a:lnTo>
                  <a:lnTo>
                    <a:pt x="4096" y="6246"/>
                  </a:lnTo>
                  <a:lnTo>
                    <a:pt x="4099" y="6237"/>
                  </a:lnTo>
                  <a:lnTo>
                    <a:pt x="4106" y="6213"/>
                  </a:lnTo>
                  <a:lnTo>
                    <a:pt x="4108" y="6204"/>
                  </a:lnTo>
                  <a:lnTo>
                    <a:pt x="4116" y="6180"/>
                  </a:lnTo>
                  <a:lnTo>
                    <a:pt x="4119" y="6171"/>
                  </a:lnTo>
                  <a:lnTo>
                    <a:pt x="4128" y="6147"/>
                  </a:lnTo>
                  <a:lnTo>
                    <a:pt x="4132" y="6138"/>
                  </a:lnTo>
                  <a:lnTo>
                    <a:pt x="4141" y="6115"/>
                  </a:lnTo>
                  <a:lnTo>
                    <a:pt x="4145" y="6106"/>
                  </a:lnTo>
                  <a:lnTo>
                    <a:pt x="4156" y="6083"/>
                  </a:lnTo>
                  <a:lnTo>
                    <a:pt x="4160" y="6074"/>
                  </a:lnTo>
                  <a:lnTo>
                    <a:pt x="4171" y="6051"/>
                  </a:lnTo>
                  <a:lnTo>
                    <a:pt x="4176" y="6043"/>
                  </a:lnTo>
                  <a:lnTo>
                    <a:pt x="4188" y="6020"/>
                  </a:lnTo>
                  <a:lnTo>
                    <a:pt x="4193" y="6012"/>
                  </a:lnTo>
                  <a:lnTo>
                    <a:pt x="4206" y="5990"/>
                  </a:lnTo>
                  <a:lnTo>
                    <a:pt x="4211" y="5982"/>
                  </a:lnTo>
                  <a:lnTo>
                    <a:pt x="4225" y="5961"/>
                  </a:lnTo>
                  <a:lnTo>
                    <a:pt x="4231" y="5953"/>
                  </a:lnTo>
                  <a:lnTo>
                    <a:pt x="4245" y="5932"/>
                  </a:lnTo>
                  <a:lnTo>
                    <a:pt x="4251" y="5924"/>
                  </a:lnTo>
                  <a:lnTo>
                    <a:pt x="4267" y="5904"/>
                  </a:lnTo>
                  <a:lnTo>
                    <a:pt x="4272" y="5897"/>
                  </a:lnTo>
                  <a:lnTo>
                    <a:pt x="4289" y="5877"/>
                  </a:lnTo>
                  <a:lnTo>
                    <a:pt x="4295" y="5870"/>
                  </a:lnTo>
                  <a:lnTo>
                    <a:pt x="4312" y="5851"/>
                  </a:lnTo>
                  <a:lnTo>
                    <a:pt x="4318" y="5844"/>
                  </a:lnTo>
                  <a:lnTo>
                    <a:pt x="4336" y="5826"/>
                  </a:lnTo>
                  <a:lnTo>
                    <a:pt x="4343" y="5819"/>
                  </a:lnTo>
                  <a:lnTo>
                    <a:pt x="4361" y="5801"/>
                  </a:lnTo>
                  <a:lnTo>
                    <a:pt x="4368" y="5795"/>
                  </a:lnTo>
                  <a:lnTo>
                    <a:pt x="4387" y="5778"/>
                  </a:lnTo>
                  <a:lnTo>
                    <a:pt x="4394" y="5772"/>
                  </a:lnTo>
                  <a:lnTo>
                    <a:pt x="4414" y="5755"/>
                  </a:lnTo>
                  <a:lnTo>
                    <a:pt x="4421" y="5750"/>
                  </a:lnTo>
                  <a:lnTo>
                    <a:pt x="4441" y="5734"/>
                  </a:lnTo>
                  <a:lnTo>
                    <a:pt x="4449" y="5728"/>
                  </a:lnTo>
                  <a:lnTo>
                    <a:pt x="4470" y="5714"/>
                  </a:lnTo>
                  <a:lnTo>
                    <a:pt x="4478" y="5708"/>
                  </a:lnTo>
                  <a:lnTo>
                    <a:pt x="4499" y="5694"/>
                  </a:lnTo>
                  <a:lnTo>
                    <a:pt x="4507" y="5689"/>
                  </a:lnTo>
                  <a:lnTo>
                    <a:pt x="4529" y="5676"/>
                  </a:lnTo>
                  <a:lnTo>
                    <a:pt x="4537" y="5671"/>
                  </a:lnTo>
                  <a:lnTo>
                    <a:pt x="4560" y="5659"/>
                  </a:lnTo>
                  <a:lnTo>
                    <a:pt x="4568" y="5654"/>
                  </a:lnTo>
                  <a:lnTo>
                    <a:pt x="4591" y="5643"/>
                  </a:lnTo>
                  <a:lnTo>
                    <a:pt x="4599" y="5639"/>
                  </a:lnTo>
                  <a:lnTo>
                    <a:pt x="4622" y="5628"/>
                  </a:lnTo>
                  <a:lnTo>
                    <a:pt x="4631" y="5624"/>
                  </a:lnTo>
                  <a:lnTo>
                    <a:pt x="4654" y="5615"/>
                  </a:lnTo>
                  <a:lnTo>
                    <a:pt x="4663" y="5611"/>
                  </a:lnTo>
                  <a:lnTo>
                    <a:pt x="4687" y="5602"/>
                  </a:lnTo>
                  <a:lnTo>
                    <a:pt x="4696" y="5599"/>
                  </a:lnTo>
                  <a:lnTo>
                    <a:pt x="4720" y="5591"/>
                  </a:lnTo>
                  <a:lnTo>
                    <a:pt x="4729" y="5588"/>
                  </a:lnTo>
                  <a:lnTo>
                    <a:pt x="4753" y="5581"/>
                  </a:lnTo>
                  <a:lnTo>
                    <a:pt x="4762" y="5579"/>
                  </a:lnTo>
                  <a:lnTo>
                    <a:pt x="4787" y="5573"/>
                  </a:lnTo>
                  <a:lnTo>
                    <a:pt x="4796" y="5571"/>
                  </a:lnTo>
                  <a:lnTo>
                    <a:pt x="4821" y="5565"/>
                  </a:lnTo>
                  <a:lnTo>
                    <a:pt x="4830" y="5564"/>
                  </a:lnTo>
                  <a:lnTo>
                    <a:pt x="4856" y="5559"/>
                  </a:lnTo>
                  <a:lnTo>
                    <a:pt x="4865" y="5558"/>
                  </a:lnTo>
                  <a:lnTo>
                    <a:pt x="4890" y="5555"/>
                  </a:lnTo>
                  <a:lnTo>
                    <a:pt x="4900" y="5553"/>
                  </a:lnTo>
                  <a:lnTo>
                    <a:pt x="4925" y="5551"/>
                  </a:lnTo>
                  <a:lnTo>
                    <a:pt x="4934" y="5550"/>
                  </a:lnTo>
                  <a:lnTo>
                    <a:pt x="4960" y="5549"/>
                  </a:lnTo>
                  <a:lnTo>
                    <a:pt x="4970" y="5549"/>
                  </a:lnTo>
                  <a:lnTo>
                    <a:pt x="4995" y="5548"/>
                  </a:lnTo>
                  <a:lnTo>
                    <a:pt x="5005" y="5548"/>
                  </a:lnTo>
                  <a:lnTo>
                    <a:pt x="5030" y="5549"/>
                  </a:lnTo>
                  <a:lnTo>
                    <a:pt x="5040" y="5549"/>
                  </a:lnTo>
                  <a:lnTo>
                    <a:pt x="5066" y="5550"/>
                  </a:lnTo>
                  <a:lnTo>
                    <a:pt x="5075" y="5551"/>
                  </a:lnTo>
                  <a:lnTo>
                    <a:pt x="5100" y="5553"/>
                  </a:lnTo>
                  <a:lnTo>
                    <a:pt x="5110" y="5555"/>
                  </a:lnTo>
                  <a:lnTo>
                    <a:pt x="5135" y="5558"/>
                  </a:lnTo>
                  <a:lnTo>
                    <a:pt x="5144" y="5559"/>
                  </a:lnTo>
                  <a:lnTo>
                    <a:pt x="5170" y="5564"/>
                  </a:lnTo>
                  <a:lnTo>
                    <a:pt x="5179" y="5565"/>
                  </a:lnTo>
                  <a:lnTo>
                    <a:pt x="5204" y="5571"/>
                  </a:lnTo>
                  <a:lnTo>
                    <a:pt x="5213" y="5573"/>
                  </a:lnTo>
                  <a:lnTo>
                    <a:pt x="5238" y="5579"/>
                  </a:lnTo>
                  <a:lnTo>
                    <a:pt x="5247" y="5581"/>
                  </a:lnTo>
                  <a:lnTo>
                    <a:pt x="5271" y="5588"/>
                  </a:lnTo>
                  <a:lnTo>
                    <a:pt x="5280" y="5591"/>
                  </a:lnTo>
                  <a:lnTo>
                    <a:pt x="5304" y="5599"/>
                  </a:lnTo>
                  <a:lnTo>
                    <a:pt x="5313" y="5602"/>
                  </a:lnTo>
                  <a:lnTo>
                    <a:pt x="5337" y="5611"/>
                  </a:lnTo>
                  <a:lnTo>
                    <a:pt x="5346" y="5615"/>
                  </a:lnTo>
                  <a:lnTo>
                    <a:pt x="5369" y="5624"/>
                  </a:lnTo>
                  <a:lnTo>
                    <a:pt x="5378" y="5628"/>
                  </a:lnTo>
                  <a:lnTo>
                    <a:pt x="5401" y="5639"/>
                  </a:lnTo>
                  <a:lnTo>
                    <a:pt x="5409" y="5643"/>
                  </a:lnTo>
                  <a:lnTo>
                    <a:pt x="5432" y="5654"/>
                  </a:lnTo>
                  <a:lnTo>
                    <a:pt x="5440" y="5659"/>
                  </a:lnTo>
                  <a:lnTo>
                    <a:pt x="5463" y="5671"/>
                  </a:lnTo>
                  <a:lnTo>
                    <a:pt x="5471" y="5676"/>
                  </a:lnTo>
                  <a:lnTo>
                    <a:pt x="5493" y="5689"/>
                  </a:lnTo>
                  <a:lnTo>
                    <a:pt x="5501" y="5694"/>
                  </a:lnTo>
                  <a:lnTo>
                    <a:pt x="5522" y="5708"/>
                  </a:lnTo>
                  <a:lnTo>
                    <a:pt x="5530" y="5714"/>
                  </a:lnTo>
                  <a:lnTo>
                    <a:pt x="5551" y="5728"/>
                  </a:lnTo>
                  <a:lnTo>
                    <a:pt x="5559" y="5734"/>
                  </a:lnTo>
                  <a:lnTo>
                    <a:pt x="5579" y="5750"/>
                  </a:lnTo>
                  <a:lnTo>
                    <a:pt x="5586" y="5755"/>
                  </a:lnTo>
                  <a:lnTo>
                    <a:pt x="5606" y="5772"/>
                  </a:lnTo>
                  <a:lnTo>
                    <a:pt x="5613" y="5778"/>
                  </a:lnTo>
                  <a:lnTo>
                    <a:pt x="5632" y="5795"/>
                  </a:lnTo>
                  <a:lnTo>
                    <a:pt x="5639" y="5801"/>
                  </a:lnTo>
                  <a:lnTo>
                    <a:pt x="5657" y="5819"/>
                  </a:lnTo>
                  <a:lnTo>
                    <a:pt x="5664" y="5826"/>
                  </a:lnTo>
                  <a:lnTo>
                    <a:pt x="5682" y="5844"/>
                  </a:lnTo>
                  <a:lnTo>
                    <a:pt x="5688" y="5851"/>
                  </a:lnTo>
                  <a:lnTo>
                    <a:pt x="5705" y="5870"/>
                  </a:lnTo>
                  <a:lnTo>
                    <a:pt x="5711" y="5877"/>
                  </a:lnTo>
                  <a:lnTo>
                    <a:pt x="5728" y="5897"/>
                  </a:lnTo>
                  <a:lnTo>
                    <a:pt x="5733" y="5904"/>
                  </a:lnTo>
                  <a:lnTo>
                    <a:pt x="5749" y="5924"/>
                  </a:lnTo>
                  <a:lnTo>
                    <a:pt x="5755" y="5932"/>
                  </a:lnTo>
                  <a:lnTo>
                    <a:pt x="5769" y="5953"/>
                  </a:lnTo>
                  <a:lnTo>
                    <a:pt x="5775" y="5961"/>
                  </a:lnTo>
                  <a:lnTo>
                    <a:pt x="5789" y="5982"/>
                  </a:lnTo>
                  <a:lnTo>
                    <a:pt x="5794" y="5990"/>
                  </a:lnTo>
                  <a:lnTo>
                    <a:pt x="5807" y="6012"/>
                  </a:lnTo>
                  <a:lnTo>
                    <a:pt x="5812" y="6020"/>
                  </a:lnTo>
                  <a:lnTo>
                    <a:pt x="5824" y="6043"/>
                  </a:lnTo>
                  <a:lnTo>
                    <a:pt x="5829" y="6051"/>
                  </a:lnTo>
                  <a:lnTo>
                    <a:pt x="5840" y="6074"/>
                  </a:lnTo>
                  <a:lnTo>
                    <a:pt x="5844" y="6083"/>
                  </a:lnTo>
                  <a:lnTo>
                    <a:pt x="5855" y="6106"/>
                  </a:lnTo>
                  <a:lnTo>
                    <a:pt x="5859" y="6115"/>
                  </a:lnTo>
                  <a:lnTo>
                    <a:pt x="5868" y="6138"/>
                  </a:lnTo>
                  <a:lnTo>
                    <a:pt x="5872" y="6147"/>
                  </a:lnTo>
                  <a:lnTo>
                    <a:pt x="5881" y="6171"/>
                  </a:lnTo>
                  <a:lnTo>
                    <a:pt x="5884" y="6180"/>
                  </a:lnTo>
                  <a:lnTo>
                    <a:pt x="5892" y="6204"/>
                  </a:lnTo>
                  <a:lnTo>
                    <a:pt x="5894" y="6213"/>
                  </a:lnTo>
                  <a:lnTo>
                    <a:pt x="5901" y="6237"/>
                  </a:lnTo>
                  <a:lnTo>
                    <a:pt x="5904" y="6246"/>
                  </a:lnTo>
                  <a:lnTo>
                    <a:pt x="5910" y="6271"/>
                  </a:lnTo>
                  <a:lnTo>
                    <a:pt x="5912" y="6280"/>
                  </a:lnTo>
                  <a:lnTo>
                    <a:pt x="5917" y="6305"/>
                  </a:lnTo>
                  <a:lnTo>
                    <a:pt x="5919" y="6314"/>
                  </a:lnTo>
                  <a:lnTo>
                    <a:pt x="5923" y="6340"/>
                  </a:lnTo>
                  <a:lnTo>
                    <a:pt x="5924" y="6349"/>
                  </a:lnTo>
                  <a:lnTo>
                    <a:pt x="5928" y="6374"/>
                  </a:lnTo>
                  <a:lnTo>
                    <a:pt x="5929" y="6383"/>
                  </a:lnTo>
                  <a:lnTo>
                    <a:pt x="5931" y="6409"/>
                  </a:lnTo>
                  <a:lnTo>
                    <a:pt x="5932" y="6418"/>
                  </a:lnTo>
                  <a:lnTo>
                    <a:pt x="5933" y="6443"/>
                  </a:lnTo>
                  <a:lnTo>
                    <a:pt x="5933" y="6453"/>
                  </a:lnTo>
                  <a:close/>
                  <a:moveTo>
                    <a:pt x="4567" y="6450"/>
                  </a:moveTo>
                  <a:lnTo>
                    <a:pt x="4566" y="6467"/>
                  </a:lnTo>
                  <a:lnTo>
                    <a:pt x="4566" y="6485"/>
                  </a:lnTo>
                  <a:lnTo>
                    <a:pt x="4566" y="8058"/>
                  </a:lnTo>
                  <a:lnTo>
                    <a:pt x="5434" y="8058"/>
                  </a:lnTo>
                  <a:lnTo>
                    <a:pt x="5434" y="6485"/>
                  </a:lnTo>
                  <a:lnTo>
                    <a:pt x="5434" y="6467"/>
                  </a:lnTo>
                  <a:lnTo>
                    <a:pt x="5433" y="6450"/>
                  </a:lnTo>
                  <a:lnTo>
                    <a:pt x="5431" y="6434"/>
                  </a:lnTo>
                  <a:lnTo>
                    <a:pt x="5429" y="6418"/>
                  </a:lnTo>
                  <a:lnTo>
                    <a:pt x="5426" y="6402"/>
                  </a:lnTo>
                  <a:lnTo>
                    <a:pt x="5423" y="6386"/>
                  </a:lnTo>
                  <a:lnTo>
                    <a:pt x="5419" y="6370"/>
                  </a:lnTo>
                  <a:lnTo>
                    <a:pt x="5415" y="6355"/>
                  </a:lnTo>
                  <a:lnTo>
                    <a:pt x="5410" y="6339"/>
                  </a:lnTo>
                  <a:lnTo>
                    <a:pt x="5404" y="6324"/>
                  </a:lnTo>
                  <a:lnTo>
                    <a:pt x="5398" y="6309"/>
                  </a:lnTo>
                  <a:lnTo>
                    <a:pt x="5391" y="6295"/>
                  </a:lnTo>
                  <a:lnTo>
                    <a:pt x="5384" y="6280"/>
                  </a:lnTo>
                  <a:lnTo>
                    <a:pt x="5376" y="6266"/>
                  </a:lnTo>
                  <a:lnTo>
                    <a:pt x="5368" y="6252"/>
                  </a:lnTo>
                  <a:lnTo>
                    <a:pt x="5359" y="6238"/>
                  </a:lnTo>
                  <a:lnTo>
                    <a:pt x="5350" y="6225"/>
                  </a:lnTo>
                  <a:lnTo>
                    <a:pt x="5340" y="6212"/>
                  </a:lnTo>
                  <a:lnTo>
                    <a:pt x="5329" y="6200"/>
                  </a:lnTo>
                  <a:lnTo>
                    <a:pt x="5319" y="6188"/>
                  </a:lnTo>
                  <a:lnTo>
                    <a:pt x="5307" y="6176"/>
                  </a:lnTo>
                  <a:lnTo>
                    <a:pt x="5295" y="6164"/>
                  </a:lnTo>
                  <a:lnTo>
                    <a:pt x="5283" y="6154"/>
                  </a:lnTo>
                  <a:lnTo>
                    <a:pt x="5271" y="6143"/>
                  </a:lnTo>
                  <a:lnTo>
                    <a:pt x="5258" y="6133"/>
                  </a:lnTo>
                  <a:lnTo>
                    <a:pt x="5245" y="6124"/>
                  </a:lnTo>
                  <a:lnTo>
                    <a:pt x="5231" y="6115"/>
                  </a:lnTo>
                  <a:lnTo>
                    <a:pt x="5217" y="6107"/>
                  </a:lnTo>
                  <a:lnTo>
                    <a:pt x="5203" y="6099"/>
                  </a:lnTo>
                  <a:lnTo>
                    <a:pt x="5188" y="6091"/>
                  </a:lnTo>
                  <a:lnTo>
                    <a:pt x="5173" y="6084"/>
                  </a:lnTo>
                  <a:lnTo>
                    <a:pt x="5158" y="6078"/>
                  </a:lnTo>
                  <a:lnTo>
                    <a:pt x="5143" y="6073"/>
                  </a:lnTo>
                  <a:lnTo>
                    <a:pt x="5128" y="6067"/>
                  </a:lnTo>
                  <a:lnTo>
                    <a:pt x="5112" y="6063"/>
                  </a:lnTo>
                  <a:lnTo>
                    <a:pt x="5096" y="6059"/>
                  </a:lnTo>
                  <a:lnTo>
                    <a:pt x="5080" y="6056"/>
                  </a:lnTo>
                  <a:lnTo>
                    <a:pt x="5064" y="6053"/>
                  </a:lnTo>
                  <a:lnTo>
                    <a:pt x="5048" y="6051"/>
                  </a:lnTo>
                  <a:lnTo>
                    <a:pt x="5032" y="6049"/>
                  </a:lnTo>
                  <a:lnTo>
                    <a:pt x="5016" y="6048"/>
                  </a:lnTo>
                  <a:lnTo>
                    <a:pt x="5000" y="6048"/>
                  </a:lnTo>
                  <a:lnTo>
                    <a:pt x="4984" y="6048"/>
                  </a:lnTo>
                  <a:lnTo>
                    <a:pt x="4968" y="6049"/>
                  </a:lnTo>
                  <a:lnTo>
                    <a:pt x="4952" y="6051"/>
                  </a:lnTo>
                  <a:lnTo>
                    <a:pt x="4936" y="6053"/>
                  </a:lnTo>
                  <a:lnTo>
                    <a:pt x="4920" y="6056"/>
                  </a:lnTo>
                  <a:lnTo>
                    <a:pt x="4904" y="6059"/>
                  </a:lnTo>
                  <a:lnTo>
                    <a:pt x="4888" y="6063"/>
                  </a:lnTo>
                  <a:lnTo>
                    <a:pt x="4872" y="6067"/>
                  </a:lnTo>
                  <a:lnTo>
                    <a:pt x="4857" y="6073"/>
                  </a:lnTo>
                  <a:lnTo>
                    <a:pt x="4842" y="6078"/>
                  </a:lnTo>
                  <a:lnTo>
                    <a:pt x="4827" y="6084"/>
                  </a:lnTo>
                  <a:lnTo>
                    <a:pt x="4812" y="6091"/>
                  </a:lnTo>
                  <a:lnTo>
                    <a:pt x="4797" y="6099"/>
                  </a:lnTo>
                  <a:lnTo>
                    <a:pt x="4783" y="6107"/>
                  </a:lnTo>
                  <a:lnTo>
                    <a:pt x="4769" y="6115"/>
                  </a:lnTo>
                  <a:lnTo>
                    <a:pt x="4755" y="6124"/>
                  </a:lnTo>
                  <a:lnTo>
                    <a:pt x="4742" y="6133"/>
                  </a:lnTo>
                  <a:lnTo>
                    <a:pt x="4729" y="6143"/>
                  </a:lnTo>
                  <a:lnTo>
                    <a:pt x="4717" y="6154"/>
                  </a:lnTo>
                  <a:lnTo>
                    <a:pt x="4705" y="6164"/>
                  </a:lnTo>
                  <a:lnTo>
                    <a:pt x="4693" y="6176"/>
                  </a:lnTo>
                  <a:lnTo>
                    <a:pt x="4681" y="6188"/>
                  </a:lnTo>
                  <a:lnTo>
                    <a:pt x="4671" y="6200"/>
                  </a:lnTo>
                  <a:lnTo>
                    <a:pt x="4660" y="6212"/>
                  </a:lnTo>
                  <a:lnTo>
                    <a:pt x="4650" y="6225"/>
                  </a:lnTo>
                  <a:lnTo>
                    <a:pt x="4641" y="6238"/>
                  </a:lnTo>
                  <a:lnTo>
                    <a:pt x="4632" y="6252"/>
                  </a:lnTo>
                  <a:lnTo>
                    <a:pt x="4624" y="6266"/>
                  </a:lnTo>
                  <a:lnTo>
                    <a:pt x="4616" y="6280"/>
                  </a:lnTo>
                  <a:lnTo>
                    <a:pt x="4609" y="6295"/>
                  </a:lnTo>
                  <a:lnTo>
                    <a:pt x="4602" y="6309"/>
                  </a:lnTo>
                  <a:lnTo>
                    <a:pt x="4596" y="6324"/>
                  </a:lnTo>
                  <a:lnTo>
                    <a:pt x="4590" y="6339"/>
                  </a:lnTo>
                  <a:lnTo>
                    <a:pt x="4585" y="6355"/>
                  </a:lnTo>
                  <a:lnTo>
                    <a:pt x="4581" y="6370"/>
                  </a:lnTo>
                  <a:lnTo>
                    <a:pt x="4577" y="6386"/>
                  </a:lnTo>
                  <a:lnTo>
                    <a:pt x="4574" y="6402"/>
                  </a:lnTo>
                  <a:lnTo>
                    <a:pt x="4571" y="6418"/>
                  </a:lnTo>
                  <a:lnTo>
                    <a:pt x="4569" y="6434"/>
                  </a:lnTo>
                  <a:lnTo>
                    <a:pt x="4567" y="6450"/>
                  </a:lnTo>
                  <a:close/>
                  <a:moveTo>
                    <a:pt x="8746" y="4661"/>
                  </a:moveTo>
                  <a:lnTo>
                    <a:pt x="8715" y="4671"/>
                  </a:lnTo>
                  <a:lnTo>
                    <a:pt x="8683" y="4678"/>
                  </a:lnTo>
                  <a:lnTo>
                    <a:pt x="8650" y="4680"/>
                  </a:lnTo>
                  <a:lnTo>
                    <a:pt x="7531" y="4680"/>
                  </a:lnTo>
                  <a:lnTo>
                    <a:pt x="7531" y="7623"/>
                  </a:lnTo>
                  <a:lnTo>
                    <a:pt x="7529" y="7656"/>
                  </a:lnTo>
                  <a:lnTo>
                    <a:pt x="7522" y="7688"/>
                  </a:lnTo>
                  <a:lnTo>
                    <a:pt x="7512" y="7719"/>
                  </a:lnTo>
                  <a:lnTo>
                    <a:pt x="7498" y="7748"/>
                  </a:lnTo>
                  <a:lnTo>
                    <a:pt x="7479" y="7775"/>
                  </a:lnTo>
                  <a:lnTo>
                    <a:pt x="7458" y="7800"/>
                  </a:lnTo>
                  <a:lnTo>
                    <a:pt x="7433" y="7821"/>
                  </a:lnTo>
                  <a:lnTo>
                    <a:pt x="7406" y="7840"/>
                  </a:lnTo>
                  <a:lnTo>
                    <a:pt x="7377" y="7854"/>
                  </a:lnTo>
                  <a:lnTo>
                    <a:pt x="7346" y="7864"/>
                  </a:lnTo>
                  <a:lnTo>
                    <a:pt x="7314" y="7871"/>
                  </a:lnTo>
                  <a:lnTo>
                    <a:pt x="7281" y="7873"/>
                  </a:lnTo>
                  <a:lnTo>
                    <a:pt x="7248" y="7871"/>
                  </a:lnTo>
                  <a:lnTo>
                    <a:pt x="7216" y="7864"/>
                  </a:lnTo>
                  <a:lnTo>
                    <a:pt x="7185" y="7854"/>
                  </a:lnTo>
                  <a:lnTo>
                    <a:pt x="7156" y="7840"/>
                  </a:lnTo>
                  <a:lnTo>
                    <a:pt x="7129" y="7821"/>
                  </a:lnTo>
                  <a:lnTo>
                    <a:pt x="7104" y="7800"/>
                  </a:lnTo>
                  <a:lnTo>
                    <a:pt x="7083" y="7775"/>
                  </a:lnTo>
                  <a:lnTo>
                    <a:pt x="7064" y="7748"/>
                  </a:lnTo>
                  <a:lnTo>
                    <a:pt x="7050" y="7719"/>
                  </a:lnTo>
                  <a:lnTo>
                    <a:pt x="7040" y="7688"/>
                  </a:lnTo>
                  <a:lnTo>
                    <a:pt x="7033" y="7656"/>
                  </a:lnTo>
                  <a:lnTo>
                    <a:pt x="7031" y="7623"/>
                  </a:lnTo>
                  <a:lnTo>
                    <a:pt x="7031" y="4680"/>
                  </a:lnTo>
                  <a:lnTo>
                    <a:pt x="2969" y="4680"/>
                  </a:lnTo>
                  <a:lnTo>
                    <a:pt x="2969" y="7623"/>
                  </a:lnTo>
                  <a:lnTo>
                    <a:pt x="2967" y="7656"/>
                  </a:lnTo>
                  <a:lnTo>
                    <a:pt x="2960" y="7688"/>
                  </a:lnTo>
                  <a:lnTo>
                    <a:pt x="2950" y="7719"/>
                  </a:lnTo>
                  <a:lnTo>
                    <a:pt x="2936" y="7748"/>
                  </a:lnTo>
                  <a:lnTo>
                    <a:pt x="2917" y="7775"/>
                  </a:lnTo>
                  <a:lnTo>
                    <a:pt x="2896" y="7800"/>
                  </a:lnTo>
                  <a:lnTo>
                    <a:pt x="2871" y="7821"/>
                  </a:lnTo>
                  <a:lnTo>
                    <a:pt x="2844" y="7840"/>
                  </a:lnTo>
                  <a:lnTo>
                    <a:pt x="2815" y="7854"/>
                  </a:lnTo>
                  <a:lnTo>
                    <a:pt x="2784" y="7864"/>
                  </a:lnTo>
                  <a:lnTo>
                    <a:pt x="2752" y="7871"/>
                  </a:lnTo>
                  <a:lnTo>
                    <a:pt x="2719" y="7873"/>
                  </a:lnTo>
                  <a:lnTo>
                    <a:pt x="2686" y="7871"/>
                  </a:lnTo>
                  <a:lnTo>
                    <a:pt x="2654" y="7864"/>
                  </a:lnTo>
                  <a:lnTo>
                    <a:pt x="2623" y="7854"/>
                  </a:lnTo>
                  <a:lnTo>
                    <a:pt x="2594" y="7840"/>
                  </a:lnTo>
                  <a:lnTo>
                    <a:pt x="2567" y="7821"/>
                  </a:lnTo>
                  <a:lnTo>
                    <a:pt x="2542" y="7800"/>
                  </a:lnTo>
                  <a:lnTo>
                    <a:pt x="2521" y="7775"/>
                  </a:lnTo>
                  <a:lnTo>
                    <a:pt x="2502" y="7748"/>
                  </a:lnTo>
                  <a:lnTo>
                    <a:pt x="2488" y="7719"/>
                  </a:lnTo>
                  <a:lnTo>
                    <a:pt x="2478" y="7688"/>
                  </a:lnTo>
                  <a:lnTo>
                    <a:pt x="2471" y="7656"/>
                  </a:lnTo>
                  <a:lnTo>
                    <a:pt x="2469" y="7623"/>
                  </a:lnTo>
                  <a:lnTo>
                    <a:pt x="2469" y="4680"/>
                  </a:lnTo>
                  <a:lnTo>
                    <a:pt x="1350" y="4680"/>
                  </a:lnTo>
                  <a:lnTo>
                    <a:pt x="1317" y="4678"/>
                  </a:lnTo>
                  <a:lnTo>
                    <a:pt x="1285" y="4671"/>
                  </a:lnTo>
                  <a:lnTo>
                    <a:pt x="1254" y="4661"/>
                  </a:lnTo>
                  <a:lnTo>
                    <a:pt x="1225" y="4647"/>
                  </a:lnTo>
                  <a:lnTo>
                    <a:pt x="1198" y="4628"/>
                  </a:lnTo>
                  <a:lnTo>
                    <a:pt x="1173" y="4607"/>
                  </a:lnTo>
                  <a:lnTo>
                    <a:pt x="1152" y="4582"/>
                  </a:lnTo>
                  <a:lnTo>
                    <a:pt x="1133" y="4555"/>
                  </a:lnTo>
                  <a:lnTo>
                    <a:pt x="1119" y="4526"/>
                  </a:lnTo>
                  <a:lnTo>
                    <a:pt x="1109" y="4495"/>
                  </a:lnTo>
                  <a:lnTo>
                    <a:pt x="1102" y="4463"/>
                  </a:lnTo>
                  <a:lnTo>
                    <a:pt x="1100" y="4430"/>
                  </a:lnTo>
                  <a:lnTo>
                    <a:pt x="1102" y="4397"/>
                  </a:lnTo>
                  <a:lnTo>
                    <a:pt x="1109" y="4365"/>
                  </a:lnTo>
                  <a:lnTo>
                    <a:pt x="1119" y="4334"/>
                  </a:lnTo>
                  <a:lnTo>
                    <a:pt x="1133" y="4305"/>
                  </a:lnTo>
                  <a:lnTo>
                    <a:pt x="1152" y="4278"/>
                  </a:lnTo>
                  <a:lnTo>
                    <a:pt x="1173" y="4253"/>
                  </a:lnTo>
                  <a:lnTo>
                    <a:pt x="1198" y="4232"/>
                  </a:lnTo>
                  <a:lnTo>
                    <a:pt x="1225" y="4213"/>
                  </a:lnTo>
                  <a:lnTo>
                    <a:pt x="1254" y="4199"/>
                  </a:lnTo>
                  <a:lnTo>
                    <a:pt x="1285" y="4189"/>
                  </a:lnTo>
                  <a:lnTo>
                    <a:pt x="1317" y="4182"/>
                  </a:lnTo>
                  <a:lnTo>
                    <a:pt x="1350" y="4180"/>
                  </a:lnTo>
                  <a:lnTo>
                    <a:pt x="8650" y="4180"/>
                  </a:lnTo>
                  <a:lnTo>
                    <a:pt x="8683" y="4182"/>
                  </a:lnTo>
                  <a:lnTo>
                    <a:pt x="8715" y="4189"/>
                  </a:lnTo>
                  <a:lnTo>
                    <a:pt x="8746" y="4199"/>
                  </a:lnTo>
                  <a:lnTo>
                    <a:pt x="8775" y="4213"/>
                  </a:lnTo>
                  <a:lnTo>
                    <a:pt x="8802" y="4232"/>
                  </a:lnTo>
                  <a:lnTo>
                    <a:pt x="8827" y="4253"/>
                  </a:lnTo>
                  <a:lnTo>
                    <a:pt x="8848" y="4278"/>
                  </a:lnTo>
                  <a:lnTo>
                    <a:pt x="8867" y="4305"/>
                  </a:lnTo>
                  <a:lnTo>
                    <a:pt x="8881" y="4334"/>
                  </a:lnTo>
                  <a:lnTo>
                    <a:pt x="8891" y="4365"/>
                  </a:lnTo>
                  <a:lnTo>
                    <a:pt x="8898" y="4397"/>
                  </a:lnTo>
                  <a:lnTo>
                    <a:pt x="8900" y="4430"/>
                  </a:lnTo>
                  <a:lnTo>
                    <a:pt x="8898" y="4463"/>
                  </a:lnTo>
                  <a:lnTo>
                    <a:pt x="8891" y="4495"/>
                  </a:lnTo>
                  <a:lnTo>
                    <a:pt x="8881" y="4526"/>
                  </a:lnTo>
                  <a:lnTo>
                    <a:pt x="8867" y="4555"/>
                  </a:lnTo>
                  <a:lnTo>
                    <a:pt x="8848" y="4582"/>
                  </a:lnTo>
                  <a:lnTo>
                    <a:pt x="8827" y="4607"/>
                  </a:lnTo>
                  <a:lnTo>
                    <a:pt x="8802" y="4628"/>
                  </a:lnTo>
                  <a:lnTo>
                    <a:pt x="8775" y="4647"/>
                  </a:lnTo>
                  <a:lnTo>
                    <a:pt x="8746" y="4661"/>
                  </a:lnTo>
                  <a:close/>
                  <a:moveTo>
                    <a:pt x="1423" y="3321"/>
                  </a:moveTo>
                  <a:lnTo>
                    <a:pt x="1449" y="3303"/>
                  </a:lnTo>
                  <a:lnTo>
                    <a:pt x="4871" y="1250"/>
                  </a:lnTo>
                  <a:lnTo>
                    <a:pt x="4901" y="1234"/>
                  </a:lnTo>
                  <a:lnTo>
                    <a:pt x="4933" y="1223"/>
                  </a:lnTo>
                  <a:lnTo>
                    <a:pt x="4966" y="1216"/>
                  </a:lnTo>
                  <a:lnTo>
                    <a:pt x="5000" y="1214"/>
                  </a:lnTo>
                  <a:lnTo>
                    <a:pt x="5034" y="1216"/>
                  </a:lnTo>
                  <a:lnTo>
                    <a:pt x="5067" y="1223"/>
                  </a:lnTo>
                  <a:lnTo>
                    <a:pt x="5099" y="1234"/>
                  </a:lnTo>
                  <a:lnTo>
                    <a:pt x="5129" y="1250"/>
                  </a:lnTo>
                  <a:lnTo>
                    <a:pt x="8551" y="3303"/>
                  </a:lnTo>
                  <a:lnTo>
                    <a:pt x="8577" y="3321"/>
                  </a:lnTo>
                  <a:lnTo>
                    <a:pt x="8601" y="3343"/>
                  </a:lnTo>
                  <a:lnTo>
                    <a:pt x="8622" y="3368"/>
                  </a:lnTo>
                  <a:lnTo>
                    <a:pt x="8640" y="3395"/>
                  </a:lnTo>
                  <a:lnTo>
                    <a:pt x="8654" y="3424"/>
                  </a:lnTo>
                  <a:lnTo>
                    <a:pt x="8664" y="3455"/>
                  </a:lnTo>
                  <a:lnTo>
                    <a:pt x="8670" y="3487"/>
                  </a:lnTo>
                  <a:lnTo>
                    <a:pt x="8672" y="3520"/>
                  </a:lnTo>
                  <a:lnTo>
                    <a:pt x="8670" y="3552"/>
                  </a:lnTo>
                  <a:lnTo>
                    <a:pt x="8663" y="3584"/>
                  </a:lnTo>
                  <a:lnTo>
                    <a:pt x="8652" y="3614"/>
                  </a:lnTo>
                  <a:lnTo>
                    <a:pt x="8638" y="3643"/>
                  </a:lnTo>
                  <a:lnTo>
                    <a:pt x="8619" y="3670"/>
                  </a:lnTo>
                  <a:lnTo>
                    <a:pt x="8598" y="3695"/>
                  </a:lnTo>
                  <a:lnTo>
                    <a:pt x="8573" y="3716"/>
                  </a:lnTo>
                  <a:lnTo>
                    <a:pt x="8546" y="3734"/>
                  </a:lnTo>
                  <a:lnTo>
                    <a:pt x="8517" y="3748"/>
                  </a:lnTo>
                  <a:lnTo>
                    <a:pt x="8486" y="3759"/>
                  </a:lnTo>
                  <a:lnTo>
                    <a:pt x="8454" y="3765"/>
                  </a:lnTo>
                  <a:lnTo>
                    <a:pt x="8422" y="3767"/>
                  </a:lnTo>
                  <a:lnTo>
                    <a:pt x="1578" y="3767"/>
                  </a:lnTo>
                  <a:lnTo>
                    <a:pt x="1546" y="3765"/>
                  </a:lnTo>
                  <a:lnTo>
                    <a:pt x="1514" y="3759"/>
                  </a:lnTo>
                  <a:lnTo>
                    <a:pt x="1483" y="3748"/>
                  </a:lnTo>
                  <a:lnTo>
                    <a:pt x="1454" y="3734"/>
                  </a:lnTo>
                  <a:lnTo>
                    <a:pt x="1427" y="3716"/>
                  </a:lnTo>
                  <a:lnTo>
                    <a:pt x="1402" y="3695"/>
                  </a:lnTo>
                  <a:lnTo>
                    <a:pt x="1381" y="3670"/>
                  </a:lnTo>
                  <a:lnTo>
                    <a:pt x="1362" y="3643"/>
                  </a:lnTo>
                  <a:lnTo>
                    <a:pt x="1348" y="3614"/>
                  </a:lnTo>
                  <a:lnTo>
                    <a:pt x="1337" y="3584"/>
                  </a:lnTo>
                  <a:lnTo>
                    <a:pt x="1330" y="3552"/>
                  </a:lnTo>
                  <a:lnTo>
                    <a:pt x="1328" y="3520"/>
                  </a:lnTo>
                  <a:lnTo>
                    <a:pt x="1330" y="3487"/>
                  </a:lnTo>
                  <a:lnTo>
                    <a:pt x="1336" y="3455"/>
                  </a:lnTo>
                  <a:lnTo>
                    <a:pt x="1346" y="3424"/>
                  </a:lnTo>
                  <a:lnTo>
                    <a:pt x="1360" y="3395"/>
                  </a:lnTo>
                  <a:lnTo>
                    <a:pt x="1378" y="3368"/>
                  </a:lnTo>
                  <a:lnTo>
                    <a:pt x="1399" y="3343"/>
                  </a:lnTo>
                  <a:lnTo>
                    <a:pt x="1423" y="3321"/>
                  </a:lnTo>
                  <a:close/>
                  <a:moveTo>
                    <a:pt x="2481" y="3267"/>
                  </a:moveTo>
                  <a:lnTo>
                    <a:pt x="7519" y="3267"/>
                  </a:lnTo>
                  <a:lnTo>
                    <a:pt x="5000" y="1756"/>
                  </a:lnTo>
                  <a:lnTo>
                    <a:pt x="2481" y="326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4" name="Slide Number Placeholder 23">
            <a:extLst>
              <a:ext uri="{FF2B5EF4-FFF2-40B4-BE49-F238E27FC236}">
                <a16:creationId xmlns:a16="http://schemas.microsoft.com/office/drawing/2014/main" id="{C853827B-2EA9-06C6-CEB4-7D5939EFA1AE}"/>
              </a:ext>
            </a:extLst>
          </p:cNvPr>
          <p:cNvSpPr>
            <a:spLocks noGrp="1"/>
          </p:cNvSpPr>
          <p:nvPr>
            <p:ph type="sldNum" sz="quarter" idx="12"/>
          </p:nvPr>
        </p:nvSpPr>
        <p:spPr/>
        <p:txBody>
          <a:bodyPr/>
          <a:lstStyle/>
          <a:p>
            <a:fld id="{0643C082-6B26-4A67-AAC0-3138D6D4DA1D}" type="slidenum">
              <a:rPr lang="en-PH" smtClean="0"/>
              <a:t>29</a:t>
            </a:fld>
            <a:endParaRPr lang="en-PH" dirty="0"/>
          </a:p>
        </p:txBody>
      </p:sp>
      <p:sp>
        <p:nvSpPr>
          <p:cNvPr id="25" name="Footer Placeholder 24">
            <a:extLst>
              <a:ext uri="{FF2B5EF4-FFF2-40B4-BE49-F238E27FC236}">
                <a16:creationId xmlns:a16="http://schemas.microsoft.com/office/drawing/2014/main" id="{7C2ADF77-E1E1-9BDE-5E2B-3CD69008DE8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943433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596F3EED-9325-481E-8B54-6FD28004AF92}"/>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a:fillRect/>
          </a:stretch>
        </p:blipFill>
        <p:spPr>
          <a:prstGeom prst="rect">
            <a:avLst/>
          </a:prstGeom>
        </p:spPr>
      </p:pic>
      <p:sp>
        <p:nvSpPr>
          <p:cNvPr id="4" name="Title 3">
            <a:extLst>
              <a:ext uri="{FF2B5EF4-FFF2-40B4-BE49-F238E27FC236}">
                <a16:creationId xmlns:a16="http://schemas.microsoft.com/office/drawing/2014/main" id="{F6B7394F-6DBD-C992-9DCF-DAFFCC10014D}"/>
              </a:ext>
            </a:extLst>
          </p:cNvPr>
          <p:cNvSpPr>
            <a:spLocks noGrp="1"/>
          </p:cNvSpPr>
          <p:nvPr>
            <p:ph type="title"/>
          </p:nvPr>
        </p:nvSpPr>
        <p:spPr/>
        <p:txBody>
          <a:bodyPr>
            <a:normAutofit/>
          </a:bodyPr>
          <a:lstStyle/>
          <a:p>
            <a:r>
              <a:rPr lang="en-PH" dirty="0"/>
              <a:t>The Situation</a:t>
            </a:r>
          </a:p>
        </p:txBody>
      </p:sp>
      <p:sp>
        <p:nvSpPr>
          <p:cNvPr id="6" name="Text Placeholder 5">
            <a:extLst>
              <a:ext uri="{FF2B5EF4-FFF2-40B4-BE49-F238E27FC236}">
                <a16:creationId xmlns:a16="http://schemas.microsoft.com/office/drawing/2014/main" id="{D8DBAB82-0F1A-E763-0576-47F15734CD70}"/>
              </a:ext>
            </a:extLst>
          </p:cNvPr>
          <p:cNvSpPr>
            <a:spLocks noGrp="1"/>
          </p:cNvSpPr>
          <p:nvPr>
            <p:ph type="body" sz="quarter" idx="13"/>
          </p:nvPr>
        </p:nvSpPr>
        <p:spPr/>
        <p:txBody>
          <a:bodyPr/>
          <a:lstStyle/>
          <a:p>
            <a:r>
              <a:rPr lang="en-US" dirty="0"/>
              <a:t>01</a:t>
            </a:r>
            <a:endParaRPr lang="en-PH" dirty="0"/>
          </a:p>
        </p:txBody>
      </p:sp>
    </p:spTree>
    <p:extLst>
      <p:ext uri="{BB962C8B-B14F-4D97-AF65-F5344CB8AC3E}">
        <p14:creationId xmlns:p14="http://schemas.microsoft.com/office/powerpoint/2010/main" val="26802185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E968A0-6D60-4F6A-A768-7A802E7B2478}"/>
              </a:ext>
            </a:extLst>
          </p:cNvPr>
          <p:cNvPicPr>
            <a:picLocks noChangeAspect="1"/>
          </p:cNvPicPr>
          <p:nvPr/>
        </p:nvPicPr>
        <p:blipFill rotWithShape="1">
          <a:blip r:embed="rId2">
            <a:extLst>
              <a:ext uri="{28A0092B-C50C-407E-A947-70E740481C1C}">
                <a14:useLocalDpi xmlns:a14="http://schemas.microsoft.com/office/drawing/2010/main" val="0"/>
              </a:ext>
            </a:extLst>
          </a:blip>
          <a:srcRect b="15438"/>
          <a:stretch/>
        </p:blipFill>
        <p:spPr>
          <a:xfrm>
            <a:off x="0" y="-15240"/>
            <a:ext cx="12192000" cy="6873240"/>
          </a:xfrm>
          <a:prstGeom prst="rect">
            <a:avLst/>
          </a:prstGeom>
        </p:spPr>
      </p:pic>
      <p:sp>
        <p:nvSpPr>
          <p:cNvPr id="32" name="Rectangle 31">
            <a:extLst>
              <a:ext uri="{FF2B5EF4-FFF2-40B4-BE49-F238E27FC236}">
                <a16:creationId xmlns:a16="http://schemas.microsoft.com/office/drawing/2014/main" id="{877B482B-F299-4437-AFB4-F5457CD7C778}"/>
              </a:ext>
            </a:extLst>
          </p:cNvPr>
          <p:cNvSpPr/>
          <p:nvPr/>
        </p:nvSpPr>
        <p:spPr>
          <a:xfrm>
            <a:off x="0" y="-15240"/>
            <a:ext cx="12192000" cy="6873240"/>
          </a:xfrm>
          <a:prstGeom prst="rect">
            <a:avLst/>
          </a:prstGeom>
          <a:solidFill>
            <a:schemeClr val="bg1">
              <a:lumMod val="1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Rectangle 17">
            <a:extLst>
              <a:ext uri="{FF2B5EF4-FFF2-40B4-BE49-F238E27FC236}">
                <a16:creationId xmlns:a16="http://schemas.microsoft.com/office/drawing/2014/main" id="{A685E93E-6EF7-45D0-B288-1C9B1E1844F4}"/>
              </a:ext>
            </a:extLst>
          </p:cNvPr>
          <p:cNvSpPr/>
          <p:nvPr/>
        </p:nvSpPr>
        <p:spPr>
          <a:xfrm>
            <a:off x="0" y="3673420"/>
            <a:ext cx="12192000" cy="2299118"/>
          </a:xfrm>
          <a:prstGeom prst="rect">
            <a:avLst/>
          </a:prstGeom>
          <a:solidFill>
            <a:schemeClr val="accent1">
              <a:lumMod val="60000"/>
              <a:lumOff val="40000"/>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9" name="TextBox 18">
            <a:extLst>
              <a:ext uri="{FF2B5EF4-FFF2-40B4-BE49-F238E27FC236}">
                <a16:creationId xmlns:a16="http://schemas.microsoft.com/office/drawing/2014/main" id="{0011E887-8369-4803-923B-1E9BFAAC4542}"/>
              </a:ext>
            </a:extLst>
          </p:cNvPr>
          <p:cNvSpPr txBox="1"/>
          <p:nvPr/>
        </p:nvSpPr>
        <p:spPr>
          <a:xfrm>
            <a:off x="8298952" y="3903866"/>
            <a:ext cx="3310456" cy="1661993"/>
          </a:xfrm>
          <a:prstGeom prst="rect">
            <a:avLst/>
          </a:prstGeom>
          <a:noFill/>
        </p:spPr>
        <p:txBody>
          <a:bodyPr wrap="square" lIns="0" tIns="0" rIns="0" bIns="0">
            <a:spAutoFit/>
          </a:bodyPr>
          <a:lstStyle/>
          <a:p>
            <a:pPr algn="ctr"/>
            <a:r>
              <a:rPr lang="en-US" dirty="0">
                <a:solidFill>
                  <a:schemeClr val="bg1"/>
                </a:solidFill>
              </a:rPr>
              <a:t>Protect cash and the covenant in the first 180 days so the company can fund its own recovery, with daily cash discipline and a $120M facility in place.</a:t>
            </a:r>
          </a:p>
        </p:txBody>
      </p:sp>
      <p:sp>
        <p:nvSpPr>
          <p:cNvPr id="24" name="TextBox 23">
            <a:extLst>
              <a:ext uri="{FF2B5EF4-FFF2-40B4-BE49-F238E27FC236}">
                <a16:creationId xmlns:a16="http://schemas.microsoft.com/office/drawing/2014/main" id="{E602044D-9548-4A21-8CB9-FA70394FAC08}"/>
              </a:ext>
            </a:extLst>
          </p:cNvPr>
          <p:cNvSpPr txBox="1"/>
          <p:nvPr/>
        </p:nvSpPr>
        <p:spPr>
          <a:xfrm>
            <a:off x="582592" y="3903866"/>
            <a:ext cx="3310456" cy="1384995"/>
          </a:xfrm>
          <a:prstGeom prst="rect">
            <a:avLst/>
          </a:prstGeom>
          <a:noFill/>
        </p:spPr>
        <p:txBody>
          <a:bodyPr wrap="square" lIns="0" tIns="0" rIns="0" bIns="0">
            <a:spAutoFit/>
          </a:bodyPr>
          <a:lstStyle/>
          <a:p>
            <a:pPr algn="ctr"/>
            <a:r>
              <a:rPr lang="en-US" dirty="0">
                <a:solidFill>
                  <a:schemeClr val="bg1"/>
                </a:solidFill>
              </a:rPr>
              <a:t>Reset the cost base by $185M and simplify the operating model, exiting unprofitable stores and consolidating onto a single platform.</a:t>
            </a:r>
          </a:p>
        </p:txBody>
      </p:sp>
      <p:sp>
        <p:nvSpPr>
          <p:cNvPr id="25" name="TextBox 24">
            <a:extLst>
              <a:ext uri="{FF2B5EF4-FFF2-40B4-BE49-F238E27FC236}">
                <a16:creationId xmlns:a16="http://schemas.microsoft.com/office/drawing/2014/main" id="{766C6920-84FE-4597-B3C6-F2B6220E05AA}"/>
              </a:ext>
            </a:extLst>
          </p:cNvPr>
          <p:cNvSpPr txBox="1"/>
          <p:nvPr/>
        </p:nvSpPr>
        <p:spPr>
          <a:xfrm>
            <a:off x="4440772" y="3903866"/>
            <a:ext cx="3310456" cy="1384995"/>
          </a:xfrm>
          <a:prstGeom prst="rect">
            <a:avLst/>
          </a:prstGeom>
          <a:noFill/>
        </p:spPr>
        <p:txBody>
          <a:bodyPr wrap="square" lIns="0" tIns="0" rIns="0" bIns="0">
            <a:spAutoFit/>
          </a:bodyPr>
          <a:lstStyle/>
          <a:p>
            <a:pPr algn="ctr"/>
            <a:r>
              <a:rPr lang="en-US" dirty="0">
                <a:solidFill>
                  <a:schemeClr val="bg1"/>
                </a:solidFill>
              </a:rPr>
              <a:t>Return to profitable growth by winning online, growing private label, and reinvesting in the strongest stores and most loyal customers.</a:t>
            </a:r>
          </a:p>
        </p:txBody>
      </p:sp>
      <p:sp>
        <p:nvSpPr>
          <p:cNvPr id="26" name="TextBox 25">
            <a:extLst>
              <a:ext uri="{FF2B5EF4-FFF2-40B4-BE49-F238E27FC236}">
                <a16:creationId xmlns:a16="http://schemas.microsoft.com/office/drawing/2014/main" id="{0F6C8112-2184-477C-B12A-C06184D3B67B}"/>
              </a:ext>
            </a:extLst>
          </p:cNvPr>
          <p:cNvSpPr txBox="1"/>
          <p:nvPr/>
        </p:nvSpPr>
        <p:spPr>
          <a:xfrm>
            <a:off x="8298952" y="3265126"/>
            <a:ext cx="3310456" cy="408294"/>
          </a:xfrm>
          <a:prstGeom prst="snip1Rect">
            <a:avLst/>
          </a:prstGeom>
          <a:solidFill>
            <a:schemeClr val="accent1"/>
          </a:solidFill>
        </p:spPr>
        <p:txBody>
          <a:bodyPr wrap="square" lIns="0" tIns="0" rIns="0" bIns="0" anchor="ctr">
            <a:normAutofit/>
          </a:bodyPr>
          <a:lstStyle/>
          <a:p>
            <a:pPr algn="ctr"/>
            <a:r>
              <a:rPr lang="da-DK" sz="2000" dirty="0">
                <a:solidFill>
                  <a:schemeClr val="bg1"/>
                </a:solidFill>
              </a:rPr>
              <a:t>Stabilize</a:t>
            </a:r>
            <a:endParaRPr lang="en-US" sz="2000" dirty="0">
              <a:solidFill>
                <a:schemeClr val="bg1"/>
              </a:solidFill>
            </a:endParaRPr>
          </a:p>
        </p:txBody>
      </p:sp>
      <p:sp>
        <p:nvSpPr>
          <p:cNvPr id="27" name="TextBox 26">
            <a:extLst>
              <a:ext uri="{FF2B5EF4-FFF2-40B4-BE49-F238E27FC236}">
                <a16:creationId xmlns:a16="http://schemas.microsoft.com/office/drawing/2014/main" id="{4BDB99B3-937F-4E16-A4E4-C13FD981F33B}"/>
              </a:ext>
            </a:extLst>
          </p:cNvPr>
          <p:cNvSpPr txBox="1"/>
          <p:nvPr/>
        </p:nvSpPr>
        <p:spPr>
          <a:xfrm>
            <a:off x="582592" y="3265126"/>
            <a:ext cx="3310456" cy="408294"/>
          </a:xfrm>
          <a:prstGeom prst="snip1Rect">
            <a:avLst/>
          </a:prstGeom>
          <a:solidFill>
            <a:schemeClr val="accent1"/>
          </a:solidFill>
        </p:spPr>
        <p:txBody>
          <a:bodyPr wrap="square" lIns="0" tIns="0" rIns="0" bIns="0" anchor="ctr">
            <a:normAutofit/>
          </a:bodyPr>
          <a:lstStyle/>
          <a:p>
            <a:pPr algn="ctr"/>
            <a:r>
              <a:rPr lang="da-DK" sz="2000" dirty="0">
                <a:solidFill>
                  <a:schemeClr val="bg1"/>
                </a:solidFill>
              </a:rPr>
              <a:t>Restructure</a:t>
            </a:r>
            <a:endParaRPr lang="en-US" sz="2000" dirty="0">
              <a:solidFill>
                <a:schemeClr val="bg1"/>
              </a:solidFill>
            </a:endParaRPr>
          </a:p>
        </p:txBody>
      </p:sp>
      <p:sp>
        <p:nvSpPr>
          <p:cNvPr id="28" name="TextBox 27">
            <a:extLst>
              <a:ext uri="{FF2B5EF4-FFF2-40B4-BE49-F238E27FC236}">
                <a16:creationId xmlns:a16="http://schemas.microsoft.com/office/drawing/2014/main" id="{4120B5C6-DD21-4BE2-B602-8AA33C2DC8AA}"/>
              </a:ext>
            </a:extLst>
          </p:cNvPr>
          <p:cNvSpPr txBox="1"/>
          <p:nvPr/>
        </p:nvSpPr>
        <p:spPr>
          <a:xfrm>
            <a:off x="4440772" y="3265126"/>
            <a:ext cx="3310456" cy="408294"/>
          </a:xfrm>
          <a:prstGeom prst="snip1Rect">
            <a:avLst/>
          </a:prstGeom>
          <a:solidFill>
            <a:schemeClr val="accent1"/>
          </a:solidFill>
        </p:spPr>
        <p:txBody>
          <a:bodyPr wrap="square" lIns="0" tIns="0" rIns="0" bIns="0" anchor="ctr">
            <a:normAutofit/>
          </a:bodyPr>
          <a:lstStyle/>
          <a:p>
            <a:pPr algn="ctr"/>
            <a:r>
              <a:rPr lang="da-DK" sz="2000" dirty="0">
                <a:solidFill>
                  <a:schemeClr val="bg1"/>
                </a:solidFill>
              </a:rPr>
              <a:t>Grow</a:t>
            </a:r>
            <a:endParaRPr lang="en-US" sz="2000" dirty="0">
              <a:solidFill>
                <a:schemeClr val="bg1"/>
              </a:solidFill>
            </a:endParaRPr>
          </a:p>
        </p:txBody>
      </p:sp>
      <p:sp>
        <p:nvSpPr>
          <p:cNvPr id="33" name="Title 32">
            <a:extLst>
              <a:ext uri="{FF2B5EF4-FFF2-40B4-BE49-F238E27FC236}">
                <a16:creationId xmlns:a16="http://schemas.microsoft.com/office/drawing/2014/main" id="{9D86CA50-6BAF-4D47-8B3C-4CAECC8F0B1C}"/>
              </a:ext>
            </a:extLst>
          </p:cNvPr>
          <p:cNvSpPr>
            <a:spLocks noGrp="1"/>
          </p:cNvSpPr>
          <p:nvPr>
            <p:ph type="title"/>
          </p:nvPr>
        </p:nvSpPr>
        <p:spPr/>
        <p:txBody>
          <a:bodyPr/>
          <a:lstStyle/>
          <a:p>
            <a:r>
              <a:rPr lang="en-US" dirty="0">
                <a:solidFill>
                  <a:schemeClr val="bg1"/>
                </a:solidFill>
              </a:rPr>
              <a:t>The Strategy in One View</a:t>
            </a:r>
          </a:p>
        </p:txBody>
      </p:sp>
      <p:grpSp>
        <p:nvGrpSpPr>
          <p:cNvPr id="34" name="Group 33">
            <a:extLst>
              <a:ext uri="{FF2B5EF4-FFF2-40B4-BE49-F238E27FC236}">
                <a16:creationId xmlns:a16="http://schemas.microsoft.com/office/drawing/2014/main" id="{F3E4F9EB-B075-4E38-808E-ADEF4C0E6D65}"/>
              </a:ext>
            </a:extLst>
          </p:cNvPr>
          <p:cNvGrpSpPr/>
          <p:nvPr/>
        </p:nvGrpSpPr>
        <p:grpSpPr>
          <a:xfrm>
            <a:off x="1598036" y="1782465"/>
            <a:ext cx="1279568" cy="1278514"/>
            <a:chOff x="1649691" y="3230880"/>
            <a:chExt cx="914400" cy="914400"/>
          </a:xfrm>
          <a:solidFill>
            <a:schemeClr val="bg1"/>
          </a:solidFill>
        </p:grpSpPr>
        <p:sp>
          <p:nvSpPr>
            <p:cNvPr id="43" name="Google Shape;781;p8"/>
            <p:cNvSpPr/>
            <p:nvPr/>
          </p:nvSpPr>
          <p:spPr>
            <a:xfrm>
              <a:off x="1649691" y="3230880"/>
              <a:ext cx="914400" cy="9144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4" name="Google Shape;782;p8"/>
            <p:cNvSpPr/>
            <p:nvPr/>
          </p:nvSpPr>
          <p:spPr>
            <a:xfrm>
              <a:off x="1649691" y="3230880"/>
              <a:ext cx="914400" cy="9144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7" name="Group 36">
            <a:extLst>
              <a:ext uri="{FF2B5EF4-FFF2-40B4-BE49-F238E27FC236}">
                <a16:creationId xmlns:a16="http://schemas.microsoft.com/office/drawing/2014/main" id="{2ECCD6FF-8215-4407-9861-4FA091E6DC21}"/>
              </a:ext>
            </a:extLst>
          </p:cNvPr>
          <p:cNvGrpSpPr/>
          <p:nvPr/>
        </p:nvGrpSpPr>
        <p:grpSpPr>
          <a:xfrm>
            <a:off x="5456216" y="1782465"/>
            <a:ext cx="1279568" cy="1278514"/>
            <a:chOff x="4308995" y="1554480"/>
            <a:chExt cx="914400" cy="914400"/>
          </a:xfrm>
          <a:solidFill>
            <a:schemeClr val="bg1"/>
          </a:solidFill>
        </p:grpSpPr>
        <p:sp>
          <p:nvSpPr>
            <p:cNvPr id="45" name="Google Shape;772;p8"/>
            <p:cNvSpPr/>
            <p:nvPr/>
          </p:nvSpPr>
          <p:spPr>
            <a:xfrm>
              <a:off x="4308995" y="1554480"/>
              <a:ext cx="914400" cy="9144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6" name="Google Shape;773;p8"/>
            <p:cNvSpPr/>
            <p:nvPr/>
          </p:nvSpPr>
          <p:spPr>
            <a:xfrm>
              <a:off x="4308995" y="1554480"/>
              <a:ext cx="914400" cy="9144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0" name="Group 39">
            <a:extLst>
              <a:ext uri="{FF2B5EF4-FFF2-40B4-BE49-F238E27FC236}">
                <a16:creationId xmlns:a16="http://schemas.microsoft.com/office/drawing/2014/main" id="{31D8BAFC-E60C-4268-A581-E6AF2F49389B}"/>
              </a:ext>
            </a:extLst>
          </p:cNvPr>
          <p:cNvGrpSpPr/>
          <p:nvPr/>
        </p:nvGrpSpPr>
        <p:grpSpPr>
          <a:xfrm>
            <a:off x="9314396" y="1782465"/>
            <a:ext cx="1279568" cy="1278514"/>
            <a:chOff x="1649691" y="3230880"/>
            <a:chExt cx="914400" cy="914400"/>
          </a:xfrm>
          <a:solidFill>
            <a:schemeClr val="bg1"/>
          </a:solidFill>
        </p:grpSpPr>
        <p:sp>
          <p:nvSpPr>
            <p:cNvPr id="47" name="Google Shape;748;p8"/>
            <p:cNvSpPr/>
            <p:nvPr/>
          </p:nvSpPr>
          <p:spPr>
            <a:xfrm>
              <a:off x="1649691" y="3230880"/>
              <a:ext cx="914400" cy="914400"/>
            </a:xfrm>
            <a:custGeom>
              <a:avLst/>
              <a:gdLst/>
              <a:ahLst/>
              <a:cxnLst/>
              <a:rect l="l" t="t" r="r" b="b"/>
              <a:pathLst>
                <a:path w="10000" h="10000" extrusionOk="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 name="Google Shape;749;p8"/>
            <p:cNvSpPr/>
            <p:nvPr/>
          </p:nvSpPr>
          <p:spPr>
            <a:xfrm>
              <a:off x="1649691" y="3230880"/>
              <a:ext cx="914400" cy="914400"/>
            </a:xfrm>
            <a:custGeom>
              <a:avLst/>
              <a:gdLst/>
              <a:ahLst/>
              <a:cxnLst/>
              <a:rect l="l" t="t" r="r" b="b"/>
              <a:pathLst>
                <a:path w="10000" h="10000" extrusionOk="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Slide Number Placeholder 1">
            <a:extLst>
              <a:ext uri="{FF2B5EF4-FFF2-40B4-BE49-F238E27FC236}">
                <a16:creationId xmlns:a16="http://schemas.microsoft.com/office/drawing/2014/main" id="{698456D5-CA3D-66B4-018C-E2339F6058A5}"/>
              </a:ext>
            </a:extLst>
          </p:cNvPr>
          <p:cNvSpPr>
            <a:spLocks noGrp="1"/>
          </p:cNvSpPr>
          <p:nvPr>
            <p:ph type="sldNum" sz="quarter" idx="12"/>
          </p:nvPr>
        </p:nvSpPr>
        <p:spPr/>
        <p:txBody>
          <a:bodyPr/>
          <a:lstStyle/>
          <a:p>
            <a:fld id="{0643C082-6B26-4A67-AAC0-3138D6D4DA1D}" type="slidenum">
              <a:rPr lang="en-PH" smtClean="0"/>
              <a:t>30</a:t>
            </a:fld>
            <a:endParaRPr lang="en-PH" dirty="0"/>
          </a:p>
        </p:txBody>
      </p:sp>
      <p:sp>
        <p:nvSpPr>
          <p:cNvPr id="3" name="Footer Placeholder 2">
            <a:extLst>
              <a:ext uri="{FF2B5EF4-FFF2-40B4-BE49-F238E27FC236}">
                <a16:creationId xmlns:a16="http://schemas.microsoft.com/office/drawing/2014/main" id="{F86E21F6-D7A3-4E69-6272-4EECE0AF597C}"/>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9922314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C7953E48-9D3D-55EB-FE1B-66A6C2C05213}"/>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27" b="28927"/>
          <a:stretch>
            <a:fillRect/>
          </a:stretch>
        </p:blipFill>
        <p:spPr>
          <a:prstGeom prst="rect">
            <a:avLst/>
          </a:prstGeom>
        </p:spPr>
      </p:pic>
      <p:sp>
        <p:nvSpPr>
          <p:cNvPr id="9" name="Title 8">
            <a:extLst>
              <a:ext uri="{FF2B5EF4-FFF2-40B4-BE49-F238E27FC236}">
                <a16:creationId xmlns:a16="http://schemas.microsoft.com/office/drawing/2014/main" id="{94C47C47-0F77-6D93-3366-CBAE81FC21B4}"/>
              </a:ext>
            </a:extLst>
          </p:cNvPr>
          <p:cNvSpPr>
            <a:spLocks noGrp="1"/>
          </p:cNvSpPr>
          <p:nvPr>
            <p:ph type="title"/>
          </p:nvPr>
        </p:nvSpPr>
        <p:spPr/>
        <p:txBody>
          <a:bodyPr/>
          <a:lstStyle/>
          <a:p>
            <a:r>
              <a:rPr lang="en-PH" dirty="0"/>
              <a:t>The Financial Plan</a:t>
            </a:r>
          </a:p>
        </p:txBody>
      </p:sp>
      <p:sp>
        <p:nvSpPr>
          <p:cNvPr id="7" name="Text Placeholder 6">
            <a:extLst>
              <a:ext uri="{FF2B5EF4-FFF2-40B4-BE49-F238E27FC236}">
                <a16:creationId xmlns:a16="http://schemas.microsoft.com/office/drawing/2014/main" id="{F0A9B40A-AE63-470E-F620-EF23E56D10B2}"/>
              </a:ext>
            </a:extLst>
          </p:cNvPr>
          <p:cNvSpPr>
            <a:spLocks noGrp="1"/>
          </p:cNvSpPr>
          <p:nvPr>
            <p:ph type="body" sz="quarter" idx="13"/>
          </p:nvPr>
        </p:nvSpPr>
        <p:spPr/>
        <p:txBody>
          <a:bodyPr/>
          <a:lstStyle/>
          <a:p>
            <a:r>
              <a:rPr lang="en-PH" dirty="0"/>
              <a:t>04</a:t>
            </a:r>
          </a:p>
        </p:txBody>
      </p:sp>
      <p:sp>
        <p:nvSpPr>
          <p:cNvPr id="2" name="Slide Number Placeholder 1">
            <a:extLst>
              <a:ext uri="{FF2B5EF4-FFF2-40B4-BE49-F238E27FC236}">
                <a16:creationId xmlns:a16="http://schemas.microsoft.com/office/drawing/2014/main" id="{4E321539-6303-7A2C-A145-F8DBB5A12D7A}"/>
              </a:ext>
            </a:extLst>
          </p:cNvPr>
          <p:cNvSpPr>
            <a:spLocks noGrp="1"/>
          </p:cNvSpPr>
          <p:nvPr>
            <p:ph type="sldNum" sz="quarter" idx="4294967295"/>
          </p:nvPr>
        </p:nvSpPr>
        <p:spPr>
          <a:xfrm>
            <a:off x="0" y="6386513"/>
            <a:ext cx="469900" cy="298450"/>
          </a:xfrm>
        </p:spPr>
        <p:txBody>
          <a:bodyPr/>
          <a:lstStyle/>
          <a:p>
            <a:fld id="{0643C082-6B26-4A67-AAC0-3138D6D4DA1D}" type="slidenum">
              <a:rPr lang="en-PH" smtClean="0"/>
              <a:pPr/>
              <a:t>31</a:t>
            </a:fld>
            <a:endParaRPr lang="en-PH" dirty="0"/>
          </a:p>
        </p:txBody>
      </p:sp>
    </p:spTree>
    <p:extLst>
      <p:ext uri="{BB962C8B-B14F-4D97-AF65-F5344CB8AC3E}">
        <p14:creationId xmlns:p14="http://schemas.microsoft.com/office/powerpoint/2010/main" val="22252886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9BF43-D131-403C-941C-928646C1062E}"/>
              </a:ext>
            </a:extLst>
          </p:cNvPr>
          <p:cNvSpPr>
            <a:spLocks noGrp="1"/>
          </p:cNvSpPr>
          <p:nvPr>
            <p:ph type="title"/>
          </p:nvPr>
        </p:nvSpPr>
        <p:spPr>
          <a:xfrm>
            <a:off x="294968" y="365126"/>
            <a:ext cx="11602064" cy="578772"/>
          </a:xfrm>
        </p:spPr>
        <p:txBody>
          <a:bodyPr/>
          <a:lstStyle/>
          <a:p>
            <a:r>
              <a:rPr lang="en-US" dirty="0"/>
              <a:t>Revenue Recovery</a:t>
            </a:r>
          </a:p>
        </p:txBody>
      </p:sp>
      <p:graphicFrame>
        <p:nvGraphicFramePr>
          <p:cNvPr id="5" name="Chart 4">
            <a:extLst>
              <a:ext uri="{FF2B5EF4-FFF2-40B4-BE49-F238E27FC236}">
                <a16:creationId xmlns:a16="http://schemas.microsoft.com/office/drawing/2014/main" id="{61EAAF19-8D9F-46B5-87FD-A74BB8F6D6FB}"/>
              </a:ext>
            </a:extLst>
          </p:cNvPr>
          <p:cNvGraphicFramePr/>
          <p:nvPr>
            <p:extLst>
              <p:ext uri="{D42A27DB-BD31-4B8C-83A1-F6EECF244321}">
                <p14:modId xmlns:p14="http://schemas.microsoft.com/office/powerpoint/2010/main" val="261085424"/>
              </p:ext>
            </p:extLst>
          </p:nvPr>
        </p:nvGraphicFramePr>
        <p:xfrm>
          <a:off x="294967" y="2809157"/>
          <a:ext cx="11602063" cy="3105505"/>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38A9A02B-B7FC-40A8-84E9-D76F0FEB95CA}"/>
              </a:ext>
            </a:extLst>
          </p:cNvPr>
          <p:cNvSpPr txBox="1"/>
          <p:nvPr/>
        </p:nvSpPr>
        <p:spPr>
          <a:xfrm>
            <a:off x="294967" y="2119868"/>
            <a:ext cx="11602063" cy="430887"/>
          </a:xfrm>
          <a:prstGeom prst="rect">
            <a:avLst/>
          </a:prstGeom>
          <a:noFill/>
        </p:spPr>
        <p:txBody>
          <a:bodyPr wrap="square" lIns="0" tIns="0" rIns="0" bIns="0" rtlCol="0">
            <a:spAutoFit/>
          </a:bodyPr>
          <a:lstStyle/>
          <a:p>
            <a:r>
              <a:rPr lang="en-US" sz="1400" dirty="0"/>
              <a:t>Revenue stabilizes in FY26 and returns to growth thereafter. The plan case reaches $1.72B by FY28; even the conservative case stops the decline and grows modestly. Growth is led online and by private label.</a:t>
            </a:r>
          </a:p>
        </p:txBody>
      </p:sp>
      <p:sp>
        <p:nvSpPr>
          <p:cNvPr id="7" name="Text Placeholder 19">
            <a:extLst>
              <a:ext uri="{FF2B5EF4-FFF2-40B4-BE49-F238E27FC236}">
                <a16:creationId xmlns:a16="http://schemas.microsoft.com/office/drawing/2014/main" id="{21127B7A-3A05-439E-9D93-E87E76740C4C}"/>
              </a:ext>
            </a:extLst>
          </p:cNvPr>
          <p:cNvSpPr txBox="1">
            <a:spLocks/>
          </p:cNvSpPr>
          <p:nvPr/>
        </p:nvSpPr>
        <p:spPr>
          <a:xfrm>
            <a:off x="294968" y="1353789"/>
            <a:ext cx="779698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Revenue, $B</a:t>
            </a:r>
          </a:p>
        </p:txBody>
      </p:sp>
      <p:cxnSp>
        <p:nvCxnSpPr>
          <p:cNvPr id="8" name="Straight Connector 7">
            <a:extLst>
              <a:ext uri="{FF2B5EF4-FFF2-40B4-BE49-F238E27FC236}">
                <a16:creationId xmlns:a16="http://schemas.microsoft.com/office/drawing/2014/main" id="{A03589BD-E89E-4AC1-9B3B-87F5218774E2}"/>
              </a:ext>
            </a:extLst>
          </p:cNvPr>
          <p:cNvCxnSpPr>
            <a:cxnSpLocks/>
          </p:cNvCxnSpPr>
          <p:nvPr/>
        </p:nvCxnSpPr>
        <p:spPr>
          <a:xfrm>
            <a:off x="295277"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12E3ACCE-DB56-18FF-6503-BC802518D3E7}"/>
              </a:ext>
            </a:extLst>
          </p:cNvPr>
          <p:cNvSpPr>
            <a:spLocks noGrp="1"/>
          </p:cNvSpPr>
          <p:nvPr>
            <p:ph type="sldNum" sz="quarter" idx="12"/>
          </p:nvPr>
        </p:nvSpPr>
        <p:spPr/>
        <p:txBody>
          <a:bodyPr/>
          <a:lstStyle/>
          <a:p>
            <a:fld id="{0643C082-6B26-4A67-AAC0-3138D6D4DA1D}" type="slidenum">
              <a:rPr lang="en-PH" smtClean="0"/>
              <a:t>32</a:t>
            </a:fld>
            <a:endParaRPr lang="en-PH" dirty="0"/>
          </a:p>
        </p:txBody>
      </p:sp>
      <p:sp>
        <p:nvSpPr>
          <p:cNvPr id="4" name="Footer Placeholder 3">
            <a:extLst>
              <a:ext uri="{FF2B5EF4-FFF2-40B4-BE49-F238E27FC236}">
                <a16:creationId xmlns:a16="http://schemas.microsoft.com/office/drawing/2014/main" id="{F27F3C9A-5BDD-FE96-1714-536039934EE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0786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9BF43-D131-403C-941C-928646C1062E}"/>
              </a:ext>
            </a:extLst>
          </p:cNvPr>
          <p:cNvSpPr>
            <a:spLocks noGrp="1"/>
          </p:cNvSpPr>
          <p:nvPr>
            <p:ph type="title"/>
          </p:nvPr>
        </p:nvSpPr>
        <p:spPr>
          <a:xfrm>
            <a:off x="294968" y="365126"/>
            <a:ext cx="11602064" cy="578772"/>
          </a:xfrm>
        </p:spPr>
        <p:txBody>
          <a:bodyPr/>
          <a:lstStyle/>
          <a:p>
            <a:r>
              <a:rPr lang="en-US" dirty="0"/>
              <a:t>Margin Recovery</a:t>
            </a:r>
          </a:p>
        </p:txBody>
      </p:sp>
      <p:sp>
        <p:nvSpPr>
          <p:cNvPr id="7" name="Text Placeholder 19">
            <a:extLst>
              <a:ext uri="{FF2B5EF4-FFF2-40B4-BE49-F238E27FC236}">
                <a16:creationId xmlns:a16="http://schemas.microsoft.com/office/drawing/2014/main" id="{21127B7A-3A05-439E-9D93-E87E76740C4C}"/>
              </a:ext>
            </a:extLst>
          </p:cNvPr>
          <p:cNvSpPr txBox="1">
            <a:spLocks/>
          </p:cNvSpPr>
          <p:nvPr/>
        </p:nvSpPr>
        <p:spPr>
          <a:xfrm>
            <a:off x="294968" y="1353789"/>
            <a:ext cx="5572431"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EBITDA margin</a:t>
            </a:r>
          </a:p>
        </p:txBody>
      </p:sp>
      <p:cxnSp>
        <p:nvCxnSpPr>
          <p:cNvPr id="8" name="Straight Connector 7">
            <a:extLst>
              <a:ext uri="{FF2B5EF4-FFF2-40B4-BE49-F238E27FC236}">
                <a16:creationId xmlns:a16="http://schemas.microsoft.com/office/drawing/2014/main" id="{A03589BD-E89E-4AC1-9B3B-87F5218774E2}"/>
              </a:ext>
            </a:extLst>
          </p:cNvPr>
          <p:cNvCxnSpPr>
            <a:cxnSpLocks/>
          </p:cNvCxnSpPr>
          <p:nvPr/>
        </p:nvCxnSpPr>
        <p:spPr>
          <a:xfrm>
            <a:off x="295277"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0" name="Chart 9">
            <a:extLst>
              <a:ext uri="{FF2B5EF4-FFF2-40B4-BE49-F238E27FC236}">
                <a16:creationId xmlns:a16="http://schemas.microsoft.com/office/drawing/2014/main" id="{1C8564A5-5F8E-4B3A-9F32-F9EA16D3371F}"/>
              </a:ext>
            </a:extLst>
          </p:cNvPr>
          <p:cNvGraphicFramePr/>
          <p:nvPr>
            <p:extLst>
              <p:ext uri="{D42A27DB-BD31-4B8C-83A1-F6EECF244321}">
                <p14:modId xmlns:p14="http://schemas.microsoft.com/office/powerpoint/2010/main" val="985904121"/>
              </p:ext>
            </p:extLst>
          </p:nvPr>
        </p:nvGraphicFramePr>
        <p:xfrm>
          <a:off x="294966" y="2608542"/>
          <a:ext cx="5008554" cy="3548418"/>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B4192D01-5F73-4AEF-9472-0D94ABB098E3}"/>
              </a:ext>
            </a:extLst>
          </p:cNvPr>
          <p:cNvSpPr txBox="1"/>
          <p:nvPr/>
        </p:nvSpPr>
        <p:spPr>
          <a:xfrm>
            <a:off x="294969" y="2019560"/>
            <a:ext cx="5572431" cy="430887"/>
          </a:xfrm>
          <a:prstGeom prst="rect">
            <a:avLst/>
          </a:prstGeom>
          <a:noFill/>
        </p:spPr>
        <p:txBody>
          <a:bodyPr wrap="square" lIns="0" tIns="0" rIns="0" bIns="0" rtlCol="0">
            <a:spAutoFit/>
          </a:bodyPr>
          <a:lstStyle/>
          <a:p>
            <a:r>
              <a:rPr lang="en-US" sz="1400" dirty="0"/>
              <a:t>Recovers from 2.1% today toward 8.5% by FY28 as costs come out and sales mix improves.</a:t>
            </a:r>
          </a:p>
        </p:txBody>
      </p:sp>
      <p:sp>
        <p:nvSpPr>
          <p:cNvPr id="12" name="Text Placeholder 19">
            <a:extLst>
              <a:ext uri="{FF2B5EF4-FFF2-40B4-BE49-F238E27FC236}">
                <a16:creationId xmlns:a16="http://schemas.microsoft.com/office/drawing/2014/main" id="{96CB1F9C-D39E-4791-8D95-E6DCCDF12B26}"/>
              </a:ext>
            </a:extLst>
          </p:cNvPr>
          <p:cNvSpPr txBox="1">
            <a:spLocks/>
          </p:cNvSpPr>
          <p:nvPr/>
        </p:nvSpPr>
        <p:spPr>
          <a:xfrm>
            <a:off x="6096000" y="1353789"/>
            <a:ext cx="557243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Net margin</a:t>
            </a:r>
          </a:p>
        </p:txBody>
      </p:sp>
      <p:cxnSp>
        <p:nvCxnSpPr>
          <p:cNvPr id="13" name="Straight Connector 12">
            <a:extLst>
              <a:ext uri="{FF2B5EF4-FFF2-40B4-BE49-F238E27FC236}">
                <a16:creationId xmlns:a16="http://schemas.microsoft.com/office/drawing/2014/main" id="{A2DFE14B-7761-4642-B5C9-0B9A6DB23D3C}"/>
              </a:ext>
            </a:extLst>
          </p:cNvPr>
          <p:cNvCxnSpPr>
            <a:cxnSpLocks/>
          </p:cNvCxnSpPr>
          <p:nvPr/>
        </p:nvCxnSpPr>
        <p:spPr>
          <a:xfrm>
            <a:off x="6096308"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E2D9514-6727-458F-8A5C-9D5F65281378}"/>
              </a:ext>
            </a:extLst>
          </p:cNvPr>
          <p:cNvSpPr/>
          <p:nvPr/>
        </p:nvSpPr>
        <p:spPr>
          <a:xfrm>
            <a:off x="6095999" y="2019561"/>
            <a:ext cx="5801029" cy="19567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5" name="Rectangle 14">
            <a:extLst>
              <a:ext uri="{FF2B5EF4-FFF2-40B4-BE49-F238E27FC236}">
                <a16:creationId xmlns:a16="http://schemas.microsoft.com/office/drawing/2014/main" id="{3EFB9137-AC10-499C-8AC9-26B39A5C10F7}"/>
              </a:ext>
            </a:extLst>
          </p:cNvPr>
          <p:cNvSpPr/>
          <p:nvPr/>
        </p:nvSpPr>
        <p:spPr>
          <a:xfrm>
            <a:off x="6095999" y="4032587"/>
            <a:ext cx="5801029" cy="19567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 name="TextBox 5">
            <a:extLst>
              <a:ext uri="{FF2B5EF4-FFF2-40B4-BE49-F238E27FC236}">
                <a16:creationId xmlns:a16="http://schemas.microsoft.com/office/drawing/2014/main" id="{38A9A02B-B7FC-40A8-84E9-D76F0FEB95CA}"/>
              </a:ext>
            </a:extLst>
          </p:cNvPr>
          <p:cNvSpPr txBox="1"/>
          <p:nvPr/>
        </p:nvSpPr>
        <p:spPr>
          <a:xfrm>
            <a:off x="7280476" y="2197708"/>
            <a:ext cx="4240964" cy="1600438"/>
          </a:xfrm>
          <a:prstGeom prst="rect">
            <a:avLst/>
          </a:prstGeom>
          <a:noFill/>
        </p:spPr>
        <p:txBody>
          <a:bodyPr wrap="square" lIns="0" tIns="0" rIns="0" bIns="0" rtlCol="0">
            <a:spAutoFit/>
          </a:bodyPr>
          <a:lstStyle/>
          <a:p>
            <a:pPr>
              <a:spcAft>
                <a:spcPts val="1200"/>
              </a:spcAft>
            </a:pPr>
            <a:r>
              <a:rPr lang="en-US" sz="1400" b="1" dirty="0">
                <a:solidFill>
                  <a:schemeClr val="accent1"/>
                </a:solidFill>
              </a:rPr>
              <a:t>Today: thin and falling</a:t>
            </a:r>
          </a:p>
          <a:p>
            <a:pPr marL="285750" indent="-285750">
              <a:spcAft>
                <a:spcPts val="1200"/>
              </a:spcAft>
              <a:buFont typeface="Arial" panose="020B0604020202020204" pitchFamily="34" charset="0"/>
              <a:buChar char="•"/>
            </a:pPr>
            <a:r>
              <a:rPr lang="en-US" sz="1400" dirty="0"/>
              <a:t>FY25 begins with EBITDA at 2.1% and net margin negative — unsustainable against a 6.5x leverage position and a near-term covenant test.</a:t>
            </a:r>
          </a:p>
          <a:p>
            <a:pPr marL="285750" indent="-285750">
              <a:spcAft>
                <a:spcPts val="1200"/>
              </a:spcAft>
              <a:buFont typeface="Arial" panose="020B0604020202020204" pitchFamily="34" charset="0"/>
              <a:buChar char="•"/>
            </a:pPr>
            <a:r>
              <a:rPr lang="en-US" sz="1400" dirty="0"/>
              <a:t>Cost savings and higher-margin online and private-label sales drive the improvement.</a:t>
            </a:r>
          </a:p>
        </p:txBody>
      </p:sp>
      <p:sp>
        <p:nvSpPr>
          <p:cNvPr id="16" name="TextBox 15">
            <a:extLst>
              <a:ext uri="{FF2B5EF4-FFF2-40B4-BE49-F238E27FC236}">
                <a16:creationId xmlns:a16="http://schemas.microsoft.com/office/drawing/2014/main" id="{CA0BBF49-55A1-4D6F-B3CD-4575A80CFADF}"/>
              </a:ext>
            </a:extLst>
          </p:cNvPr>
          <p:cNvSpPr txBox="1"/>
          <p:nvPr/>
        </p:nvSpPr>
        <p:spPr>
          <a:xfrm>
            <a:off x="7280476" y="4210734"/>
            <a:ext cx="4240964" cy="1600438"/>
          </a:xfrm>
          <a:prstGeom prst="rect">
            <a:avLst/>
          </a:prstGeom>
          <a:noFill/>
        </p:spPr>
        <p:txBody>
          <a:bodyPr wrap="square" lIns="0" tIns="0" rIns="0" bIns="0" rtlCol="0">
            <a:spAutoFit/>
          </a:bodyPr>
          <a:lstStyle/>
          <a:p>
            <a:pPr>
              <a:spcAft>
                <a:spcPts val="1200"/>
              </a:spcAft>
            </a:pPr>
            <a:r>
              <a:rPr lang="en-US" sz="1400" b="1" dirty="0">
                <a:solidFill>
                  <a:schemeClr val="accent1"/>
                </a:solidFill>
              </a:rPr>
              <a:t>FY28: healthy and durable</a:t>
            </a:r>
          </a:p>
          <a:p>
            <a:pPr marL="285750" indent="-285750">
              <a:spcAft>
                <a:spcPts val="1200"/>
              </a:spcAft>
              <a:buFont typeface="Arial" panose="020B0604020202020204" pitchFamily="34" charset="0"/>
              <a:buChar char="•"/>
            </a:pPr>
            <a:r>
              <a:rPr lang="en-US" sz="1400" dirty="0"/>
              <a:t>By FY28 EBITDA margin reaches 8.5% and net margin turns firmly positive at 4.2%, restoring covenant headroom and the capacity to reinvest.</a:t>
            </a:r>
          </a:p>
          <a:p>
            <a:pPr marL="285750" indent="-285750">
              <a:spcAft>
                <a:spcPts val="1200"/>
              </a:spcAft>
              <a:buFont typeface="Arial" panose="020B0604020202020204" pitchFamily="34" charset="0"/>
              <a:buChar char="•"/>
            </a:pPr>
            <a:r>
              <a:rPr lang="en-US" sz="1400" dirty="0"/>
              <a:t>Roughly 60% of the gain comes from cost-out and 40% from mix.</a:t>
            </a:r>
          </a:p>
        </p:txBody>
      </p:sp>
      <p:grpSp>
        <p:nvGrpSpPr>
          <p:cNvPr id="20" name="Group 19">
            <a:extLst>
              <a:ext uri="{FF2B5EF4-FFF2-40B4-BE49-F238E27FC236}">
                <a16:creationId xmlns:a16="http://schemas.microsoft.com/office/drawing/2014/main" id="{37795AF2-62A6-4C72-B551-6317182CAFE7}"/>
              </a:ext>
            </a:extLst>
          </p:cNvPr>
          <p:cNvGrpSpPr/>
          <p:nvPr/>
        </p:nvGrpSpPr>
        <p:grpSpPr>
          <a:xfrm>
            <a:off x="6222892" y="4571789"/>
            <a:ext cx="879052" cy="878328"/>
            <a:chOff x="2962542" y="1760585"/>
            <a:chExt cx="633600" cy="633600"/>
          </a:xfrm>
        </p:grpSpPr>
        <p:sp>
          <p:nvSpPr>
            <p:cNvPr id="28"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3" name="Group 22">
            <a:extLst>
              <a:ext uri="{FF2B5EF4-FFF2-40B4-BE49-F238E27FC236}">
                <a16:creationId xmlns:a16="http://schemas.microsoft.com/office/drawing/2014/main" id="{87E2F120-6927-44AF-AD14-792C0BDB612F}"/>
              </a:ext>
            </a:extLst>
          </p:cNvPr>
          <p:cNvGrpSpPr/>
          <p:nvPr/>
        </p:nvGrpSpPr>
        <p:grpSpPr>
          <a:xfrm>
            <a:off x="6222892" y="2558763"/>
            <a:ext cx="879052" cy="878328"/>
            <a:chOff x="8624067" y="5358687"/>
            <a:chExt cx="633600" cy="633600"/>
          </a:xfrm>
        </p:grpSpPr>
        <p:sp>
          <p:nvSpPr>
            <p:cNvPr id="26" name="Google Shape;728;p7"/>
            <p:cNvSpPr/>
            <p:nvPr/>
          </p:nvSpPr>
          <p:spPr>
            <a:xfrm>
              <a:off x="8624067" y="5358687"/>
              <a:ext cx="633600" cy="6336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7" name="Google Shape;729;p7"/>
            <p:cNvSpPr/>
            <p:nvPr/>
          </p:nvSpPr>
          <p:spPr>
            <a:xfrm>
              <a:off x="8624067" y="5358687"/>
              <a:ext cx="633600" cy="6336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 name="Slide Number Placeholder 3">
            <a:extLst>
              <a:ext uri="{FF2B5EF4-FFF2-40B4-BE49-F238E27FC236}">
                <a16:creationId xmlns:a16="http://schemas.microsoft.com/office/drawing/2014/main" id="{8ED53928-C358-B350-0232-F3845C5D8AB2}"/>
              </a:ext>
            </a:extLst>
          </p:cNvPr>
          <p:cNvSpPr>
            <a:spLocks noGrp="1"/>
          </p:cNvSpPr>
          <p:nvPr>
            <p:ph type="sldNum" sz="quarter" idx="12"/>
          </p:nvPr>
        </p:nvSpPr>
        <p:spPr/>
        <p:txBody>
          <a:bodyPr/>
          <a:lstStyle/>
          <a:p>
            <a:fld id="{0643C082-6B26-4A67-AAC0-3138D6D4DA1D}" type="slidenum">
              <a:rPr lang="en-PH" smtClean="0"/>
              <a:t>33</a:t>
            </a:fld>
            <a:endParaRPr lang="en-PH" dirty="0"/>
          </a:p>
        </p:txBody>
      </p:sp>
      <p:sp>
        <p:nvSpPr>
          <p:cNvPr id="5" name="Footer Placeholder 4">
            <a:extLst>
              <a:ext uri="{FF2B5EF4-FFF2-40B4-BE49-F238E27FC236}">
                <a16:creationId xmlns:a16="http://schemas.microsoft.com/office/drawing/2014/main" id="{41F22242-2537-2511-5C20-66B3BFBE6CB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8833788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0CCF3-F782-42E8-A594-1ABC7E3001E6}"/>
              </a:ext>
            </a:extLst>
          </p:cNvPr>
          <p:cNvSpPr>
            <a:spLocks noGrp="1"/>
          </p:cNvSpPr>
          <p:nvPr>
            <p:ph type="title"/>
          </p:nvPr>
        </p:nvSpPr>
        <p:spPr/>
        <p:txBody>
          <a:bodyPr/>
          <a:lstStyle/>
          <a:p>
            <a:r>
              <a:rPr lang="en-US" dirty="0"/>
              <a:t>$185M of Cost Savings</a:t>
            </a:r>
          </a:p>
        </p:txBody>
      </p:sp>
      <p:graphicFrame>
        <p:nvGraphicFramePr>
          <p:cNvPr id="6" name="Chart 5">
            <a:extLst>
              <a:ext uri="{FF2B5EF4-FFF2-40B4-BE49-F238E27FC236}">
                <a16:creationId xmlns:a16="http://schemas.microsoft.com/office/drawing/2014/main" id="{1120558A-E774-439F-8054-DE55A7CDD692}"/>
              </a:ext>
            </a:extLst>
          </p:cNvPr>
          <p:cNvGraphicFramePr/>
          <p:nvPr>
            <p:extLst>
              <p:ext uri="{D42A27DB-BD31-4B8C-83A1-F6EECF244321}">
                <p14:modId xmlns:p14="http://schemas.microsoft.com/office/powerpoint/2010/main" val="2725436969"/>
              </p:ext>
            </p:extLst>
          </p:nvPr>
        </p:nvGraphicFramePr>
        <p:xfrm>
          <a:off x="2364828" y="2103640"/>
          <a:ext cx="9290874" cy="178519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e 5">
            <a:extLst>
              <a:ext uri="{FF2B5EF4-FFF2-40B4-BE49-F238E27FC236}">
                <a16:creationId xmlns:a16="http://schemas.microsoft.com/office/drawing/2014/main" id="{410C9A76-AC4D-45AF-8EB2-196102224A15}"/>
              </a:ext>
            </a:extLst>
          </p:cNvPr>
          <p:cNvGraphicFramePr>
            <a:graphicFrameLocks noGrp="1"/>
          </p:cNvGraphicFramePr>
          <p:nvPr>
            <p:extLst>
              <p:ext uri="{D42A27DB-BD31-4B8C-83A1-F6EECF244321}">
                <p14:modId xmlns:p14="http://schemas.microsoft.com/office/powerpoint/2010/main" val="4247855558"/>
              </p:ext>
            </p:extLst>
          </p:nvPr>
        </p:nvGraphicFramePr>
        <p:xfrm>
          <a:off x="491612" y="3873936"/>
          <a:ext cx="11038236" cy="914400"/>
        </p:xfrm>
        <a:graphic>
          <a:graphicData uri="http://schemas.openxmlformats.org/drawingml/2006/table">
            <a:tbl>
              <a:tblPr firstRow="1" bandRow="1">
                <a:tableStyleId>{5C22544A-7EE6-4342-B048-85BDC9FD1C3A}</a:tableStyleId>
              </a:tblPr>
              <a:tblGrid>
                <a:gridCol w="2359164">
                  <a:extLst>
                    <a:ext uri="{9D8B030D-6E8A-4147-A177-3AD203B41FA5}">
                      <a16:colId xmlns:a16="http://schemas.microsoft.com/office/drawing/2014/main" val="1552147811"/>
                    </a:ext>
                  </a:extLst>
                </a:gridCol>
                <a:gridCol w="2169768">
                  <a:extLst>
                    <a:ext uri="{9D8B030D-6E8A-4147-A177-3AD203B41FA5}">
                      <a16:colId xmlns:a16="http://schemas.microsoft.com/office/drawing/2014/main" val="910701164"/>
                    </a:ext>
                  </a:extLst>
                </a:gridCol>
                <a:gridCol w="2169768">
                  <a:extLst>
                    <a:ext uri="{9D8B030D-6E8A-4147-A177-3AD203B41FA5}">
                      <a16:colId xmlns:a16="http://schemas.microsoft.com/office/drawing/2014/main" val="2672619222"/>
                    </a:ext>
                  </a:extLst>
                </a:gridCol>
                <a:gridCol w="2169768">
                  <a:extLst>
                    <a:ext uri="{9D8B030D-6E8A-4147-A177-3AD203B41FA5}">
                      <a16:colId xmlns:a16="http://schemas.microsoft.com/office/drawing/2014/main" val="3116012987"/>
                    </a:ext>
                  </a:extLst>
                </a:gridCol>
                <a:gridCol w="2169768">
                  <a:extLst>
                    <a:ext uri="{9D8B030D-6E8A-4147-A177-3AD203B41FA5}">
                      <a16:colId xmlns:a16="http://schemas.microsoft.com/office/drawing/2014/main" val="1226764933"/>
                    </a:ext>
                  </a:extLst>
                </a:gridCol>
              </a:tblGrid>
              <a:tr h="289376">
                <a:tc>
                  <a:txBody>
                    <a:bodyPr/>
                    <a:lstStyle/>
                    <a:p>
                      <a:pPr algn="ctr"/>
                      <a:r>
                        <a:rPr kumimoji="0" lang="en-PH" sz="1400" b="1" i="0" u="none" strike="noStrike" kern="1200" cap="none" spc="0" normalizeH="0" baseline="0" noProof="0" dirty="0">
                          <a:ln>
                            <a:noFill/>
                          </a:ln>
                          <a:solidFill>
                            <a:schemeClr val="bg1"/>
                          </a:solidFill>
                          <a:effectLst/>
                          <a:uLnTx/>
                          <a:uFillTx/>
                          <a:latin typeface="Satoshi"/>
                          <a:ea typeface="+mn-ea"/>
                          <a:cs typeface="+mn-cs"/>
                        </a:rPr>
                        <a:t>Year 1</a:t>
                      </a:r>
                      <a:endParaRPr lang="en-PH" sz="1400" b="1" dirty="0">
                        <a:solidFill>
                          <a:schemeClr val="bg1"/>
                        </a:solidFill>
                      </a:endParaRPr>
                    </a:p>
                  </a:txBody>
                  <a:tcPr>
                    <a:lnB w="9525" cap="flat" cmpd="sng" algn="ctr">
                      <a:solidFill>
                        <a:schemeClr val="tx1">
                          <a:lumMod val="50000"/>
                          <a:lumOff val="50000"/>
                        </a:schemeClr>
                      </a:solidFill>
                      <a:prstDash val="sysDot"/>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22</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B w="9525" cap="flat" cmpd="sng" algn="ctr">
                      <a:solidFill>
                        <a:schemeClr val="tx1">
                          <a:lumMod val="50000"/>
                          <a:lumOff val="50000"/>
                        </a:schemeClr>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15</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B w="9525" cap="flat" cmpd="sng" algn="ctr">
                      <a:solidFill>
                        <a:schemeClr val="tx1">
                          <a:lumMod val="50000"/>
                          <a:lumOff val="50000"/>
                        </a:schemeClr>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18</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B w="9525" cap="flat" cmpd="sng" algn="ctr">
                      <a:solidFill>
                        <a:schemeClr val="tx1">
                          <a:lumMod val="50000"/>
                          <a:lumOff val="50000"/>
                        </a:schemeClr>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10</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B w="9525" cap="flat" cmpd="sng" algn="ctr">
                      <a:solidFill>
                        <a:schemeClr val="tx1">
                          <a:lumMod val="50000"/>
                          <a:lumOff val="50000"/>
                        </a:schemeClr>
                      </a:solidFill>
                      <a:prstDash val="sysDot"/>
                      <a:round/>
                      <a:headEnd type="none" w="med" len="med"/>
                      <a:tailEnd type="none" w="med" len="med"/>
                    </a:lnB>
                    <a:noFill/>
                  </a:tcPr>
                </a:tc>
                <a:extLst>
                  <a:ext uri="{0D108BD9-81ED-4DB2-BD59-A6C34878D82A}">
                    <a16:rowId xmlns:a16="http://schemas.microsoft.com/office/drawing/2014/main" val="4060230061"/>
                  </a:ext>
                </a:extLst>
              </a:tr>
              <a:tr h="289376">
                <a:tc>
                  <a:txBody>
                    <a:bodyPr/>
                    <a:lstStyle/>
                    <a:p>
                      <a:pPr algn="ctr"/>
                      <a:r>
                        <a:rPr kumimoji="0" lang="en-PH" sz="1400" b="1" i="0" u="none" strike="noStrike" kern="1200" cap="none" spc="0" normalizeH="0" baseline="0" noProof="0" dirty="0">
                          <a:ln>
                            <a:noFill/>
                          </a:ln>
                          <a:solidFill>
                            <a:schemeClr val="bg1"/>
                          </a:solidFill>
                          <a:effectLst/>
                          <a:uLnTx/>
                          <a:uFillTx/>
                          <a:latin typeface="Satoshi"/>
                          <a:ea typeface="+mn-ea"/>
                          <a:cs typeface="+mn-cs"/>
                        </a:rPr>
                        <a:t>Year 2</a:t>
                      </a:r>
                      <a:endParaRPr lang="en-PH" sz="1400" b="1" dirty="0">
                        <a:solidFill>
                          <a:schemeClr val="bg1"/>
                        </a:solidFill>
                      </a:endParaRPr>
                    </a:p>
                  </a:txBody>
                  <a:tcP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40</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35</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34</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18</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1749158550"/>
                  </a:ext>
                </a:extLst>
              </a:tr>
              <a:tr h="289376">
                <a:tc>
                  <a:txBody>
                    <a:bodyPr/>
                    <a:lstStyle/>
                    <a:p>
                      <a:pPr algn="ctr"/>
                      <a:r>
                        <a:rPr kumimoji="0" lang="en-PH" sz="1400" b="1" i="0" u="none" strike="noStrike" kern="1200" cap="none" spc="0" normalizeH="0" baseline="0" noProof="0" dirty="0">
                          <a:ln>
                            <a:noFill/>
                          </a:ln>
                          <a:solidFill>
                            <a:schemeClr val="bg1"/>
                          </a:solidFill>
                          <a:effectLst/>
                          <a:uLnTx/>
                          <a:uFillTx/>
                          <a:latin typeface="Satoshi"/>
                          <a:ea typeface="+mn-ea"/>
                          <a:cs typeface="+mn-cs"/>
                        </a:rPr>
                        <a:t>Year 3</a:t>
                      </a:r>
                      <a:endParaRPr lang="en-PH" sz="1400" b="1" dirty="0">
                        <a:solidFill>
                          <a:schemeClr val="bg1"/>
                        </a:solidFill>
                      </a:endParaRPr>
                    </a:p>
                  </a:txBody>
                  <a:tcP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55</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48</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52</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Satoshi"/>
                          <a:ea typeface="+mn-ea"/>
                          <a:cs typeface="+mn-cs"/>
                        </a:rPr>
                        <a:t>30</a:t>
                      </a:r>
                      <a:endParaRPr kumimoji="0" lang="en-PH" sz="12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noFill/>
                  </a:tcPr>
                </a:tc>
                <a:extLst>
                  <a:ext uri="{0D108BD9-81ED-4DB2-BD59-A6C34878D82A}">
                    <a16:rowId xmlns:a16="http://schemas.microsoft.com/office/drawing/2014/main" val="2591262162"/>
                  </a:ext>
                </a:extLst>
              </a:tr>
            </a:tbl>
          </a:graphicData>
        </a:graphic>
      </p:graphicFrame>
      <p:sp>
        <p:nvSpPr>
          <p:cNvPr id="8" name="Rectangle 7">
            <a:extLst>
              <a:ext uri="{FF2B5EF4-FFF2-40B4-BE49-F238E27FC236}">
                <a16:creationId xmlns:a16="http://schemas.microsoft.com/office/drawing/2014/main" id="{BEA80ABC-FB78-4167-AE5E-46F22A9BB569}"/>
              </a:ext>
            </a:extLst>
          </p:cNvPr>
          <p:cNvSpPr/>
          <p:nvPr/>
        </p:nvSpPr>
        <p:spPr>
          <a:xfrm>
            <a:off x="294968" y="5287186"/>
            <a:ext cx="1475791" cy="480581"/>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r"/>
            <a:r>
              <a:rPr lang="en-US" sz="1600" b="1" dirty="0">
                <a:solidFill>
                  <a:schemeClr val="accent1"/>
                </a:solidFill>
                <a:latin typeface="+mj-lt"/>
              </a:rPr>
              <a:t>Run-rate</a:t>
            </a:r>
            <a:endParaRPr lang="en-US" sz="2800" b="1" dirty="0">
              <a:solidFill>
                <a:schemeClr val="accent1"/>
              </a:solidFill>
              <a:latin typeface="+mj-lt"/>
            </a:endParaRPr>
          </a:p>
        </p:txBody>
      </p:sp>
      <p:sp>
        <p:nvSpPr>
          <p:cNvPr id="9" name="Rectangle 8">
            <a:extLst>
              <a:ext uri="{FF2B5EF4-FFF2-40B4-BE49-F238E27FC236}">
                <a16:creationId xmlns:a16="http://schemas.microsoft.com/office/drawing/2014/main" id="{F7ACAA59-B706-4D62-9EF1-1E3E7BAA75DB}"/>
              </a:ext>
            </a:extLst>
          </p:cNvPr>
          <p:cNvSpPr/>
          <p:nvPr/>
        </p:nvSpPr>
        <p:spPr>
          <a:xfrm>
            <a:off x="2033732" y="5117141"/>
            <a:ext cx="119533" cy="8206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600" dirty="0"/>
          </a:p>
        </p:txBody>
      </p:sp>
      <p:sp>
        <p:nvSpPr>
          <p:cNvPr id="10" name="TextBox 9">
            <a:extLst>
              <a:ext uri="{FF2B5EF4-FFF2-40B4-BE49-F238E27FC236}">
                <a16:creationId xmlns:a16="http://schemas.microsoft.com/office/drawing/2014/main" id="{ED0D096F-DA8F-4ED5-B662-BC21C9872F36}"/>
              </a:ext>
            </a:extLst>
          </p:cNvPr>
          <p:cNvSpPr txBox="1"/>
          <p:nvPr/>
        </p:nvSpPr>
        <p:spPr>
          <a:xfrm>
            <a:off x="2296704" y="5117141"/>
            <a:ext cx="8868535" cy="820669"/>
          </a:xfrm>
          <a:prstGeom prst="rect">
            <a:avLst/>
          </a:prstGeom>
          <a:noFill/>
        </p:spPr>
        <p:txBody>
          <a:bodyPr wrap="square" lIns="0" tIns="0" rIns="0" bIns="0" rtlCol="0" anchor="ctr">
            <a:normAutofit/>
          </a:bodyPr>
          <a:lstStyle/>
          <a:p>
            <a:r>
              <a:rPr lang="en-US" sz="1600" dirty="0"/>
              <a:t>Savings build over three years to a $185M run-rate: $55M from procurement, $48M from the store network, $52M from labor and productivity, and $30M from corporate overhead. About 35% lands in Year 1.</a:t>
            </a:r>
          </a:p>
        </p:txBody>
      </p:sp>
      <p:sp>
        <p:nvSpPr>
          <p:cNvPr id="11" name="Text Placeholder 19">
            <a:extLst>
              <a:ext uri="{FF2B5EF4-FFF2-40B4-BE49-F238E27FC236}">
                <a16:creationId xmlns:a16="http://schemas.microsoft.com/office/drawing/2014/main" id="{14B3A4F7-61A6-4AF2-A2E0-36EE4186BB5B}"/>
              </a:ext>
            </a:extLst>
          </p:cNvPr>
          <p:cNvSpPr txBox="1">
            <a:spLocks/>
          </p:cNvSpPr>
          <p:nvPr/>
        </p:nvSpPr>
        <p:spPr>
          <a:xfrm>
            <a:off x="2540457" y="1469536"/>
            <a:ext cx="779698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$M by lever</a:t>
            </a:r>
          </a:p>
        </p:txBody>
      </p:sp>
      <p:cxnSp>
        <p:nvCxnSpPr>
          <p:cNvPr id="12" name="Straight Connector 11">
            <a:extLst>
              <a:ext uri="{FF2B5EF4-FFF2-40B4-BE49-F238E27FC236}">
                <a16:creationId xmlns:a16="http://schemas.microsoft.com/office/drawing/2014/main" id="{63740825-5513-48D5-8D87-BA5F5525E3D2}"/>
              </a:ext>
            </a:extLst>
          </p:cNvPr>
          <p:cNvCxnSpPr>
            <a:cxnSpLocks/>
          </p:cNvCxnSpPr>
          <p:nvPr/>
        </p:nvCxnSpPr>
        <p:spPr>
          <a:xfrm>
            <a:off x="2540766" y="1977211"/>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4369F752-A4CB-F6C5-3210-5ED894D1C535}"/>
              </a:ext>
            </a:extLst>
          </p:cNvPr>
          <p:cNvSpPr>
            <a:spLocks noGrp="1"/>
          </p:cNvSpPr>
          <p:nvPr>
            <p:ph type="sldNum" sz="quarter" idx="12"/>
          </p:nvPr>
        </p:nvSpPr>
        <p:spPr/>
        <p:txBody>
          <a:bodyPr/>
          <a:lstStyle/>
          <a:p>
            <a:fld id="{0643C082-6B26-4A67-AAC0-3138D6D4DA1D}" type="slidenum">
              <a:rPr lang="en-PH" smtClean="0"/>
              <a:t>34</a:t>
            </a:fld>
            <a:endParaRPr lang="en-PH" dirty="0"/>
          </a:p>
        </p:txBody>
      </p:sp>
      <p:sp>
        <p:nvSpPr>
          <p:cNvPr id="4" name="Footer Placeholder 3">
            <a:extLst>
              <a:ext uri="{FF2B5EF4-FFF2-40B4-BE49-F238E27FC236}">
                <a16:creationId xmlns:a16="http://schemas.microsoft.com/office/drawing/2014/main" id="{4F981E55-DA47-1D94-C571-EACD1AA7CD31}"/>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6916019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8518723A-45AE-4C7D-A6E8-139D0D5F8089}"/>
              </a:ext>
            </a:extLst>
          </p:cNvPr>
          <p:cNvSpPr>
            <a:spLocks noGrp="1"/>
          </p:cNvSpPr>
          <p:nvPr>
            <p:ph type="title"/>
          </p:nvPr>
        </p:nvSpPr>
        <p:spPr/>
        <p:txBody>
          <a:bodyPr/>
          <a:lstStyle/>
          <a:p>
            <a:r>
              <a:rPr lang="en-US" dirty="0"/>
              <a:t>FY28 Financial Targets</a:t>
            </a:r>
          </a:p>
        </p:txBody>
      </p:sp>
      <p:graphicFrame>
        <p:nvGraphicFramePr>
          <p:cNvPr id="3" name="Chart 2">
            <a:extLst>
              <a:ext uri="{FF2B5EF4-FFF2-40B4-BE49-F238E27FC236}">
                <a16:creationId xmlns:a16="http://schemas.microsoft.com/office/drawing/2014/main" id="{73E9A7B6-69DC-4A4A-A67B-262C132EADE7}"/>
              </a:ext>
            </a:extLst>
          </p:cNvPr>
          <p:cNvGraphicFramePr/>
          <p:nvPr>
            <p:extLst>
              <p:ext uri="{D42A27DB-BD31-4B8C-83A1-F6EECF244321}">
                <p14:modId xmlns:p14="http://schemas.microsoft.com/office/powerpoint/2010/main" val="1465172241"/>
              </p:ext>
            </p:extLst>
          </p:nvPr>
        </p:nvGraphicFramePr>
        <p:xfrm>
          <a:off x="294968" y="2142203"/>
          <a:ext cx="3719250" cy="2845109"/>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92FA1B34-1A06-4F22-921F-F0814C4B8F23}"/>
              </a:ext>
            </a:extLst>
          </p:cNvPr>
          <p:cNvSpPr txBox="1"/>
          <p:nvPr/>
        </p:nvSpPr>
        <p:spPr>
          <a:xfrm>
            <a:off x="294969" y="1585509"/>
            <a:ext cx="3719251" cy="464427"/>
          </a:xfrm>
          <a:prstGeom prst="rect">
            <a:avLst/>
          </a:prstGeom>
          <a:solidFill>
            <a:schemeClr val="accent1"/>
          </a:solidFill>
        </p:spPr>
        <p:txBody>
          <a:bodyPr wrap="square" lIns="0" tIns="0" rIns="0" bIns="0" rtlCol="0" anchor="ctr">
            <a:normAutofit/>
          </a:bodyPr>
          <a:lstStyle/>
          <a:p>
            <a:pPr algn="ctr"/>
            <a:r>
              <a:rPr lang="en-US" sz="2000" b="1" dirty="0">
                <a:solidFill>
                  <a:schemeClr val="bg1"/>
                </a:solidFill>
              </a:rPr>
              <a:t>EBITDA margin</a:t>
            </a:r>
            <a:endParaRPr lang="en-PH" sz="2000" b="1" dirty="0">
              <a:solidFill>
                <a:schemeClr val="bg1"/>
              </a:solidFill>
            </a:endParaRPr>
          </a:p>
        </p:txBody>
      </p:sp>
      <p:sp>
        <p:nvSpPr>
          <p:cNvPr id="6" name="TextBox 5">
            <a:extLst>
              <a:ext uri="{FF2B5EF4-FFF2-40B4-BE49-F238E27FC236}">
                <a16:creationId xmlns:a16="http://schemas.microsoft.com/office/drawing/2014/main" id="{AC80BF70-B8DF-447F-A5A2-ADBF46728FFF}"/>
              </a:ext>
            </a:extLst>
          </p:cNvPr>
          <p:cNvSpPr txBox="1"/>
          <p:nvPr/>
        </p:nvSpPr>
        <p:spPr>
          <a:xfrm>
            <a:off x="425629" y="4913800"/>
            <a:ext cx="3421069" cy="1128185"/>
          </a:xfrm>
          <a:prstGeom prst="rect">
            <a:avLst/>
          </a:prstGeom>
          <a:noFill/>
        </p:spPr>
        <p:txBody>
          <a:bodyPr wrap="square" lIns="0" tIns="0" rIns="0" bIns="0" rtlCol="0" anchor="t">
            <a:noAutofit/>
          </a:bodyPr>
          <a:lstStyle/>
          <a:p>
            <a:pPr algn="ctr"/>
            <a:r>
              <a:rPr lang="en-US" sz="1500" b="1" dirty="0"/>
              <a:t>2.1% today - 8.5% target</a:t>
            </a:r>
            <a:br>
              <a:rPr lang="en-US" sz="1500" b="1" dirty="0"/>
            </a:br>
            <a:r>
              <a:rPr lang="en-US" sz="1500" dirty="0"/>
              <a:t>Cost savings and a richer sales mix lift EBITDA margin to 8.5%, restoring covenant headroom and reinvestment capacity.</a:t>
            </a:r>
          </a:p>
        </p:txBody>
      </p:sp>
      <p:graphicFrame>
        <p:nvGraphicFramePr>
          <p:cNvPr id="7" name="Chart 6">
            <a:extLst>
              <a:ext uri="{FF2B5EF4-FFF2-40B4-BE49-F238E27FC236}">
                <a16:creationId xmlns:a16="http://schemas.microsoft.com/office/drawing/2014/main" id="{48E1AEA8-5812-4223-97F6-D23C3A3B9E6A}"/>
              </a:ext>
            </a:extLst>
          </p:cNvPr>
          <p:cNvGraphicFramePr/>
          <p:nvPr>
            <p:extLst>
              <p:ext uri="{D42A27DB-BD31-4B8C-83A1-F6EECF244321}">
                <p14:modId xmlns:p14="http://schemas.microsoft.com/office/powerpoint/2010/main" val="244506196"/>
              </p:ext>
            </p:extLst>
          </p:nvPr>
        </p:nvGraphicFramePr>
        <p:xfrm>
          <a:off x="4249833" y="2142203"/>
          <a:ext cx="3719250" cy="2845109"/>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907931DA-AAC3-46E0-BF4A-B8358E66FFC6}"/>
              </a:ext>
            </a:extLst>
          </p:cNvPr>
          <p:cNvSpPr txBox="1"/>
          <p:nvPr/>
        </p:nvSpPr>
        <p:spPr>
          <a:xfrm>
            <a:off x="4235225" y="1585509"/>
            <a:ext cx="3719251" cy="464427"/>
          </a:xfrm>
          <a:prstGeom prst="rect">
            <a:avLst/>
          </a:prstGeom>
          <a:solidFill>
            <a:schemeClr val="accent1"/>
          </a:solidFill>
        </p:spPr>
        <p:txBody>
          <a:bodyPr wrap="square" lIns="0" tIns="0" rIns="0" bIns="0" rtlCol="0" anchor="ctr">
            <a:normAutofit/>
          </a:bodyPr>
          <a:lstStyle/>
          <a:p>
            <a:pPr algn="ctr"/>
            <a:r>
              <a:rPr lang="en-US" sz="2000" b="1" dirty="0">
                <a:solidFill>
                  <a:schemeClr val="bg1"/>
                </a:solidFill>
              </a:rPr>
              <a:t>Net leverage</a:t>
            </a:r>
            <a:endParaRPr lang="en-PH" sz="2000" b="1" dirty="0">
              <a:solidFill>
                <a:schemeClr val="bg1"/>
              </a:solidFill>
            </a:endParaRPr>
          </a:p>
        </p:txBody>
      </p:sp>
      <p:sp>
        <p:nvSpPr>
          <p:cNvPr id="10" name="TextBox 9">
            <a:extLst>
              <a:ext uri="{FF2B5EF4-FFF2-40B4-BE49-F238E27FC236}">
                <a16:creationId xmlns:a16="http://schemas.microsoft.com/office/drawing/2014/main" id="{2A89D542-3CB9-4CA6-99B5-CF9C78187DB3}"/>
              </a:ext>
            </a:extLst>
          </p:cNvPr>
          <p:cNvSpPr txBox="1"/>
          <p:nvPr/>
        </p:nvSpPr>
        <p:spPr>
          <a:xfrm>
            <a:off x="4394436" y="4913800"/>
            <a:ext cx="3421069" cy="1128185"/>
          </a:xfrm>
          <a:prstGeom prst="rect">
            <a:avLst/>
          </a:prstGeom>
          <a:noFill/>
        </p:spPr>
        <p:txBody>
          <a:bodyPr wrap="square" lIns="0" tIns="0" rIns="0" bIns="0" rtlCol="0" anchor="t">
            <a:noAutofit/>
          </a:bodyPr>
          <a:lstStyle/>
          <a:p>
            <a:pPr algn="ctr"/>
            <a:r>
              <a:rPr lang="en-US" sz="1500" b="1" dirty="0"/>
              <a:t>6.5x today - 3.0x target</a:t>
            </a:r>
            <a:br>
              <a:rPr lang="en-US" sz="1500" b="1" dirty="0"/>
            </a:br>
            <a:r>
              <a:rPr lang="en-US" sz="1500" dirty="0"/>
              <a:t>Higher EBITDA and disciplined capital cut net leverage from 6.5x to a safe 3.0x, well inside covenant limits by FY28.</a:t>
            </a:r>
          </a:p>
        </p:txBody>
      </p:sp>
      <p:graphicFrame>
        <p:nvGraphicFramePr>
          <p:cNvPr id="11" name="Chart 10">
            <a:extLst>
              <a:ext uri="{FF2B5EF4-FFF2-40B4-BE49-F238E27FC236}">
                <a16:creationId xmlns:a16="http://schemas.microsoft.com/office/drawing/2014/main" id="{B66B6FBD-686C-4BFF-BCF2-A29662E02994}"/>
              </a:ext>
            </a:extLst>
          </p:cNvPr>
          <p:cNvGraphicFramePr/>
          <p:nvPr>
            <p:extLst>
              <p:ext uri="{D42A27DB-BD31-4B8C-83A1-F6EECF244321}">
                <p14:modId xmlns:p14="http://schemas.microsoft.com/office/powerpoint/2010/main" val="3928385308"/>
              </p:ext>
            </p:extLst>
          </p:nvPr>
        </p:nvGraphicFramePr>
        <p:xfrm>
          <a:off x="8177782" y="2142203"/>
          <a:ext cx="3719250" cy="2845109"/>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69D09555-E9F1-445F-B889-C4EF8254CA92}"/>
              </a:ext>
            </a:extLst>
          </p:cNvPr>
          <p:cNvSpPr txBox="1"/>
          <p:nvPr/>
        </p:nvSpPr>
        <p:spPr>
          <a:xfrm>
            <a:off x="8177781" y="1585509"/>
            <a:ext cx="3719251" cy="464427"/>
          </a:xfrm>
          <a:prstGeom prst="rect">
            <a:avLst/>
          </a:prstGeom>
          <a:solidFill>
            <a:schemeClr val="accent1"/>
          </a:solidFill>
        </p:spPr>
        <p:txBody>
          <a:bodyPr wrap="square" lIns="0" tIns="0" rIns="0" bIns="0" rtlCol="0" anchor="ctr">
            <a:normAutofit/>
          </a:bodyPr>
          <a:lstStyle/>
          <a:p>
            <a:pPr algn="ctr"/>
            <a:r>
              <a:rPr lang="en-US" sz="2000" b="1" dirty="0">
                <a:solidFill>
                  <a:schemeClr val="bg1"/>
                </a:solidFill>
              </a:rPr>
              <a:t>Online penetration</a:t>
            </a:r>
            <a:endParaRPr lang="en-PH" sz="2000" b="1" dirty="0">
              <a:solidFill>
                <a:schemeClr val="bg1"/>
              </a:solidFill>
            </a:endParaRPr>
          </a:p>
        </p:txBody>
      </p:sp>
      <p:sp>
        <p:nvSpPr>
          <p:cNvPr id="14" name="TextBox 13">
            <a:extLst>
              <a:ext uri="{FF2B5EF4-FFF2-40B4-BE49-F238E27FC236}">
                <a16:creationId xmlns:a16="http://schemas.microsoft.com/office/drawing/2014/main" id="{D4E13863-CE04-41A8-BC3D-C81EA5EB7E7C}"/>
              </a:ext>
            </a:extLst>
          </p:cNvPr>
          <p:cNvSpPr txBox="1"/>
          <p:nvPr/>
        </p:nvSpPr>
        <p:spPr>
          <a:xfrm>
            <a:off x="8326871" y="4913800"/>
            <a:ext cx="3421069" cy="1128185"/>
          </a:xfrm>
          <a:prstGeom prst="rect">
            <a:avLst/>
          </a:prstGeom>
          <a:noFill/>
        </p:spPr>
        <p:txBody>
          <a:bodyPr wrap="square" lIns="0" tIns="0" rIns="0" bIns="0" rtlCol="0" anchor="t">
            <a:normAutofit/>
          </a:bodyPr>
          <a:lstStyle/>
          <a:p>
            <a:pPr algn="ctr"/>
            <a:r>
              <a:rPr lang="en-US" sz="1500" b="1" dirty="0"/>
              <a:t>22% today - 38% target</a:t>
            </a:r>
            <a:br>
              <a:rPr lang="en-US" sz="1500" b="1" dirty="0"/>
            </a:br>
            <a:r>
              <a:rPr lang="en-US" sz="1500" dirty="0"/>
              <a:t>A relaunched digital platform lifts online from 22% to 38% of sales, capturing the fastest-growing part of the market.</a:t>
            </a:r>
          </a:p>
        </p:txBody>
      </p:sp>
      <p:cxnSp>
        <p:nvCxnSpPr>
          <p:cNvPr id="17" name="Straight Connector 16">
            <a:extLst>
              <a:ext uri="{FF2B5EF4-FFF2-40B4-BE49-F238E27FC236}">
                <a16:creationId xmlns:a16="http://schemas.microsoft.com/office/drawing/2014/main" id="{ADA04F34-9600-490D-A6B6-7E368793D9B3}"/>
              </a:ext>
            </a:extLst>
          </p:cNvPr>
          <p:cNvCxnSpPr>
            <a:cxnSpLocks/>
          </p:cNvCxnSpPr>
          <p:nvPr/>
        </p:nvCxnSpPr>
        <p:spPr>
          <a:xfrm>
            <a:off x="294969" y="2146266"/>
            <a:ext cx="373385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C7F2BAA-7AE5-4810-A438-2C8ED164256D}"/>
              </a:ext>
            </a:extLst>
          </p:cNvPr>
          <p:cNvCxnSpPr>
            <a:cxnSpLocks/>
          </p:cNvCxnSpPr>
          <p:nvPr/>
        </p:nvCxnSpPr>
        <p:spPr>
          <a:xfrm>
            <a:off x="4235225" y="2146266"/>
            <a:ext cx="373385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C001B1D-5F79-4904-92FE-3004B61B54F4}"/>
              </a:ext>
            </a:extLst>
          </p:cNvPr>
          <p:cNvCxnSpPr>
            <a:cxnSpLocks/>
          </p:cNvCxnSpPr>
          <p:nvPr/>
        </p:nvCxnSpPr>
        <p:spPr>
          <a:xfrm>
            <a:off x="8163174" y="2146266"/>
            <a:ext cx="373385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05B8DDB7-CB16-8A82-151B-92F425652C43}"/>
              </a:ext>
            </a:extLst>
          </p:cNvPr>
          <p:cNvCxnSpPr/>
          <p:nvPr/>
        </p:nvCxnSpPr>
        <p:spPr>
          <a:xfrm>
            <a:off x="4125297" y="2361235"/>
            <a:ext cx="0" cy="35881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30E1947-D6F6-5746-5ED1-CF3F73156BD5}"/>
              </a:ext>
            </a:extLst>
          </p:cNvPr>
          <p:cNvCxnSpPr/>
          <p:nvPr/>
        </p:nvCxnSpPr>
        <p:spPr>
          <a:xfrm>
            <a:off x="8066703" y="2361235"/>
            <a:ext cx="0" cy="35881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2822181E-E56E-190A-193B-6A695D1C59CD}"/>
              </a:ext>
            </a:extLst>
          </p:cNvPr>
          <p:cNvSpPr>
            <a:spLocks noGrp="1"/>
          </p:cNvSpPr>
          <p:nvPr>
            <p:ph type="sldNum" sz="quarter" idx="12"/>
          </p:nvPr>
        </p:nvSpPr>
        <p:spPr/>
        <p:txBody>
          <a:bodyPr/>
          <a:lstStyle/>
          <a:p>
            <a:fld id="{0643C082-6B26-4A67-AAC0-3138D6D4DA1D}" type="slidenum">
              <a:rPr lang="en-PH" smtClean="0"/>
              <a:t>35</a:t>
            </a:fld>
            <a:endParaRPr lang="en-PH" dirty="0"/>
          </a:p>
        </p:txBody>
      </p:sp>
      <p:sp>
        <p:nvSpPr>
          <p:cNvPr id="13" name="Footer Placeholder 12">
            <a:extLst>
              <a:ext uri="{FF2B5EF4-FFF2-40B4-BE49-F238E27FC236}">
                <a16:creationId xmlns:a16="http://schemas.microsoft.com/office/drawing/2014/main" id="{523EC1E0-AF53-D12A-A54F-AD689EF526A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42196444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65C15-7870-13E3-C03E-13BD0CE619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6C3771-093D-35DF-5D65-E5CB9AAC6CBD}"/>
              </a:ext>
            </a:extLst>
          </p:cNvPr>
          <p:cNvSpPr>
            <a:spLocks noGrp="1"/>
          </p:cNvSpPr>
          <p:nvPr>
            <p:ph type="title"/>
          </p:nvPr>
        </p:nvSpPr>
        <p:spPr>
          <a:xfrm>
            <a:off x="293225" y="365126"/>
            <a:ext cx="11602064" cy="578772"/>
          </a:xfrm>
        </p:spPr>
        <p:txBody>
          <a:bodyPr/>
          <a:lstStyle/>
          <a:p>
            <a:r>
              <a:rPr lang="en-US" dirty="0"/>
              <a:t>Cumulative Cash Generated</a:t>
            </a:r>
          </a:p>
        </p:txBody>
      </p:sp>
      <p:graphicFrame>
        <p:nvGraphicFramePr>
          <p:cNvPr id="13" name="Chart 12">
            <a:extLst>
              <a:ext uri="{FF2B5EF4-FFF2-40B4-BE49-F238E27FC236}">
                <a16:creationId xmlns:a16="http://schemas.microsoft.com/office/drawing/2014/main" id="{9FD35761-4D43-79A1-55AA-78A59169B764}"/>
              </a:ext>
            </a:extLst>
          </p:cNvPr>
          <p:cNvGraphicFramePr/>
          <p:nvPr>
            <p:extLst>
              <p:ext uri="{D42A27DB-BD31-4B8C-83A1-F6EECF244321}">
                <p14:modId xmlns:p14="http://schemas.microsoft.com/office/powerpoint/2010/main" val="3247997812"/>
              </p:ext>
            </p:extLst>
          </p:nvPr>
        </p:nvGraphicFramePr>
        <p:xfrm>
          <a:off x="293225" y="2343946"/>
          <a:ext cx="5939935" cy="2432680"/>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 Placeholder 19">
            <a:extLst>
              <a:ext uri="{FF2B5EF4-FFF2-40B4-BE49-F238E27FC236}">
                <a16:creationId xmlns:a16="http://schemas.microsoft.com/office/drawing/2014/main" id="{572BE76C-CF0C-FE2A-B8D5-0E452CC2C7B9}"/>
              </a:ext>
            </a:extLst>
          </p:cNvPr>
          <p:cNvSpPr txBox="1">
            <a:spLocks/>
          </p:cNvSpPr>
          <p:nvPr/>
        </p:nvSpPr>
        <p:spPr>
          <a:xfrm>
            <a:off x="293224" y="1382539"/>
            <a:ext cx="5939936" cy="522764"/>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sz="1600" b="1" dirty="0"/>
              <a:t>The plan generates $230M of cumulative cash over 24 months.</a:t>
            </a:r>
            <a:endParaRPr lang="en-PH" sz="1600" b="1" dirty="0"/>
          </a:p>
        </p:txBody>
      </p:sp>
      <p:cxnSp>
        <p:nvCxnSpPr>
          <p:cNvPr id="25" name="Straight Connector 24">
            <a:extLst>
              <a:ext uri="{FF2B5EF4-FFF2-40B4-BE49-F238E27FC236}">
                <a16:creationId xmlns:a16="http://schemas.microsoft.com/office/drawing/2014/main" id="{387E2D15-3396-B881-556A-A048B765C4F6}"/>
              </a:ext>
            </a:extLst>
          </p:cNvPr>
          <p:cNvCxnSpPr>
            <a:cxnSpLocks/>
          </p:cNvCxnSpPr>
          <p:nvPr/>
        </p:nvCxnSpPr>
        <p:spPr>
          <a:xfrm>
            <a:off x="293225" y="2034588"/>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Text Placeholder 19">
            <a:extLst>
              <a:ext uri="{FF2B5EF4-FFF2-40B4-BE49-F238E27FC236}">
                <a16:creationId xmlns:a16="http://schemas.microsoft.com/office/drawing/2014/main" id="{251F41A6-938A-7440-DA82-CF9933B0C644}"/>
              </a:ext>
            </a:extLst>
          </p:cNvPr>
          <p:cNvSpPr txBox="1">
            <a:spLocks/>
          </p:cNvSpPr>
          <p:nvPr/>
        </p:nvSpPr>
        <p:spPr>
          <a:xfrm>
            <a:off x="6614060" y="1382539"/>
            <a:ext cx="5281229" cy="522764"/>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sz="1600" b="1" dirty="0"/>
              <a:t>Enough to repay the new facility and rebuild headroom.</a:t>
            </a:r>
            <a:endParaRPr lang="en-PH" sz="1600" b="1" dirty="0"/>
          </a:p>
        </p:txBody>
      </p:sp>
      <p:grpSp>
        <p:nvGrpSpPr>
          <p:cNvPr id="12" name="Group 11">
            <a:extLst>
              <a:ext uri="{FF2B5EF4-FFF2-40B4-BE49-F238E27FC236}">
                <a16:creationId xmlns:a16="http://schemas.microsoft.com/office/drawing/2014/main" id="{3AE2C6C5-88D1-3D24-E74D-14D729FFCAF2}"/>
              </a:ext>
            </a:extLst>
          </p:cNvPr>
          <p:cNvGrpSpPr/>
          <p:nvPr/>
        </p:nvGrpSpPr>
        <p:grpSpPr>
          <a:xfrm>
            <a:off x="1942530" y="5110518"/>
            <a:ext cx="4290629" cy="803791"/>
            <a:chOff x="1942531" y="5196900"/>
            <a:chExt cx="4045046" cy="803791"/>
          </a:xfrm>
        </p:grpSpPr>
        <p:sp>
          <p:nvSpPr>
            <p:cNvPr id="6" name="TextBox 5">
              <a:extLst>
                <a:ext uri="{FF2B5EF4-FFF2-40B4-BE49-F238E27FC236}">
                  <a16:creationId xmlns:a16="http://schemas.microsoft.com/office/drawing/2014/main" id="{FF8A7647-DF4C-62AF-EB19-5464723D5481}"/>
                </a:ext>
              </a:extLst>
            </p:cNvPr>
            <p:cNvSpPr txBox="1"/>
            <p:nvPr/>
          </p:nvSpPr>
          <p:spPr>
            <a:xfrm>
              <a:off x="1942531" y="5435921"/>
              <a:ext cx="4045046" cy="564770"/>
            </a:xfrm>
            <a:prstGeom prst="rect">
              <a:avLst/>
            </a:prstGeom>
            <a:noFill/>
          </p:spPr>
          <p:txBody>
            <a:bodyPr wrap="square" lIns="0" tIns="0" rIns="0" bIns="0" rtlCol="0">
              <a:noAutofit/>
            </a:bodyPr>
            <a:lstStyle/>
            <a:p>
              <a:r>
                <a:rPr lang="en-US" sz="1400" dirty="0"/>
                <a:t>Cash builds from cost savings, working-capital release, and recovering profit — front-loaded so the company is self-funding well before the program ends.</a:t>
              </a:r>
            </a:p>
          </p:txBody>
        </p:sp>
        <p:sp>
          <p:nvSpPr>
            <p:cNvPr id="7" name="TextBox 6">
              <a:extLst>
                <a:ext uri="{FF2B5EF4-FFF2-40B4-BE49-F238E27FC236}">
                  <a16:creationId xmlns:a16="http://schemas.microsoft.com/office/drawing/2014/main" id="{74C09C14-8F25-FB21-C974-7B8D3CB8279B}"/>
                </a:ext>
              </a:extLst>
            </p:cNvPr>
            <p:cNvSpPr txBox="1"/>
            <p:nvPr/>
          </p:nvSpPr>
          <p:spPr>
            <a:xfrm>
              <a:off x="1942531" y="5196900"/>
              <a:ext cx="4004734" cy="174690"/>
            </a:xfrm>
            <a:prstGeom prst="rect">
              <a:avLst/>
            </a:prstGeom>
            <a:noFill/>
          </p:spPr>
          <p:txBody>
            <a:bodyPr wrap="square" lIns="0" tIns="0" rIns="0" bIns="0" rtlCol="0">
              <a:noAutofit/>
            </a:bodyPr>
            <a:lstStyle/>
            <a:p>
              <a:r>
                <a:rPr lang="en-US" sz="1400" b="1" dirty="0"/>
                <a:t>$230M by M+24</a:t>
              </a:r>
              <a:endParaRPr lang="en-PH" sz="1400" b="1" dirty="0"/>
            </a:p>
          </p:txBody>
        </p:sp>
      </p:grpSp>
      <p:sp>
        <p:nvSpPr>
          <p:cNvPr id="9" name="TextBox 8">
            <a:extLst>
              <a:ext uri="{FF2B5EF4-FFF2-40B4-BE49-F238E27FC236}">
                <a16:creationId xmlns:a16="http://schemas.microsoft.com/office/drawing/2014/main" id="{BAB3D3BD-190C-2F90-F398-5FACBCB1F4CE}"/>
              </a:ext>
            </a:extLst>
          </p:cNvPr>
          <p:cNvSpPr txBox="1"/>
          <p:nvPr/>
        </p:nvSpPr>
        <p:spPr>
          <a:xfrm>
            <a:off x="467360" y="5173112"/>
            <a:ext cx="1087121" cy="678602"/>
          </a:xfrm>
          <a:prstGeom prst="rect">
            <a:avLst/>
          </a:prstGeom>
          <a:noFill/>
        </p:spPr>
        <p:txBody>
          <a:bodyPr wrap="square" lIns="0" tIns="0" rIns="0" bIns="0" rtlCol="0" anchor="ctr">
            <a:noAutofit/>
          </a:bodyPr>
          <a:lstStyle/>
          <a:p>
            <a:pPr algn="ctr"/>
            <a:r>
              <a:rPr lang="en-US" sz="2400" b="1" dirty="0">
                <a:solidFill>
                  <a:schemeClr val="accent1"/>
                </a:solidFill>
              </a:rPr>
              <a:t>$35M</a:t>
            </a:r>
            <a:endParaRPr lang="en-PH" sz="2400" b="1" dirty="0">
              <a:solidFill>
                <a:schemeClr val="accent1"/>
              </a:solidFill>
            </a:endParaRPr>
          </a:p>
        </p:txBody>
      </p:sp>
      <p:sp>
        <p:nvSpPr>
          <p:cNvPr id="10" name="Rectangle 9">
            <a:extLst>
              <a:ext uri="{FF2B5EF4-FFF2-40B4-BE49-F238E27FC236}">
                <a16:creationId xmlns:a16="http://schemas.microsoft.com/office/drawing/2014/main" id="{A8ED3BE2-EDE7-FA67-78CB-857FF95C535B}"/>
              </a:ext>
            </a:extLst>
          </p:cNvPr>
          <p:cNvSpPr/>
          <p:nvPr/>
        </p:nvSpPr>
        <p:spPr>
          <a:xfrm>
            <a:off x="1645920" y="5110518"/>
            <a:ext cx="60960" cy="80379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1" name="Rectangle 10">
            <a:extLst>
              <a:ext uri="{FF2B5EF4-FFF2-40B4-BE49-F238E27FC236}">
                <a16:creationId xmlns:a16="http://schemas.microsoft.com/office/drawing/2014/main" id="{C67E6527-4B44-639D-CB1E-26126F8D5360}"/>
              </a:ext>
            </a:extLst>
          </p:cNvPr>
          <p:cNvSpPr/>
          <p:nvPr/>
        </p:nvSpPr>
        <p:spPr>
          <a:xfrm>
            <a:off x="293224" y="4974869"/>
            <a:ext cx="5939936" cy="1075089"/>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7" name="TextBox 16">
            <a:extLst>
              <a:ext uri="{FF2B5EF4-FFF2-40B4-BE49-F238E27FC236}">
                <a16:creationId xmlns:a16="http://schemas.microsoft.com/office/drawing/2014/main" id="{DC802FBD-F175-601B-27B3-6134B26D75C5}"/>
              </a:ext>
            </a:extLst>
          </p:cNvPr>
          <p:cNvSpPr txBox="1"/>
          <p:nvPr/>
        </p:nvSpPr>
        <p:spPr>
          <a:xfrm>
            <a:off x="6614060" y="2343488"/>
            <a:ext cx="5281229" cy="723275"/>
          </a:xfrm>
          <a:prstGeom prst="rect">
            <a:avLst/>
          </a:prstGeom>
          <a:noFill/>
        </p:spPr>
        <p:txBody>
          <a:bodyPr wrap="square" lIns="0" tIns="0" rIns="0" bIns="0" rtlCol="0">
            <a:spAutoFit/>
          </a:bodyPr>
          <a:lstStyle/>
          <a:p>
            <a:pPr>
              <a:spcAft>
                <a:spcPts val="600"/>
              </a:spcAft>
            </a:pPr>
            <a:r>
              <a:rPr lang="en-US" sz="1400" b="1" dirty="0">
                <a:solidFill>
                  <a:srgbClr val="FF0000"/>
                </a:solidFill>
              </a:rPr>
              <a:t>Working capital</a:t>
            </a:r>
            <a:endParaRPr lang="en-US" sz="1400" dirty="0">
              <a:solidFill>
                <a:srgbClr val="FF0000"/>
              </a:solidFill>
            </a:endParaRPr>
          </a:p>
          <a:p>
            <a:pPr>
              <a:spcAft>
                <a:spcPts val="600"/>
              </a:spcAft>
            </a:pPr>
            <a:r>
              <a:rPr lang="en-US" sz="1400" b="1" dirty="0"/>
              <a:t>Aged-inventory clearance and tighter buying release working capital early.</a:t>
            </a:r>
            <a:r>
              <a:rPr lang="en-US" sz="1400" dirty="0"/>
              <a:t>Months 0-6: stabilize and free trapped cash.</a:t>
            </a:r>
          </a:p>
        </p:txBody>
      </p:sp>
      <p:cxnSp>
        <p:nvCxnSpPr>
          <p:cNvPr id="19" name="Straight Connector 18">
            <a:extLst>
              <a:ext uri="{FF2B5EF4-FFF2-40B4-BE49-F238E27FC236}">
                <a16:creationId xmlns:a16="http://schemas.microsoft.com/office/drawing/2014/main" id="{3FC14C6B-D70A-4422-E398-E82BBFEF0280}"/>
              </a:ext>
            </a:extLst>
          </p:cNvPr>
          <p:cNvCxnSpPr>
            <a:cxnSpLocks/>
          </p:cNvCxnSpPr>
          <p:nvPr/>
        </p:nvCxnSpPr>
        <p:spPr>
          <a:xfrm>
            <a:off x="6614060" y="3163679"/>
            <a:ext cx="5289630"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E072FB0E-E57C-70DF-31CE-6BCDC55678F6}"/>
              </a:ext>
            </a:extLst>
          </p:cNvPr>
          <p:cNvSpPr txBox="1"/>
          <p:nvPr/>
        </p:nvSpPr>
        <p:spPr>
          <a:xfrm>
            <a:off x="6614060" y="3260595"/>
            <a:ext cx="5281229" cy="723275"/>
          </a:xfrm>
          <a:prstGeom prst="rect">
            <a:avLst/>
          </a:prstGeom>
          <a:noFill/>
        </p:spPr>
        <p:txBody>
          <a:bodyPr wrap="square" lIns="0" tIns="0" rIns="0" bIns="0" rtlCol="0">
            <a:spAutoFit/>
          </a:bodyPr>
          <a:lstStyle/>
          <a:p>
            <a:pPr>
              <a:spcAft>
                <a:spcPts val="600"/>
              </a:spcAft>
            </a:pPr>
            <a:r>
              <a:rPr lang="en-US" sz="1400" b="1" dirty="0">
                <a:solidFill>
                  <a:srgbClr val="FF0000"/>
                </a:solidFill>
              </a:rPr>
              <a:t>Cost savings</a:t>
            </a:r>
            <a:endParaRPr lang="en-US" sz="1400" dirty="0">
              <a:solidFill>
                <a:srgbClr val="FF0000"/>
              </a:solidFill>
            </a:endParaRPr>
          </a:p>
          <a:p>
            <a:pPr>
              <a:spcAft>
                <a:spcPts val="600"/>
              </a:spcAft>
            </a:pPr>
            <a:r>
              <a:rPr lang="en-US" sz="1400" b="1" dirty="0"/>
              <a:t>Cost-out savings reach a meaningful run-rate as the program lands.</a:t>
            </a:r>
            <a:r>
              <a:rPr lang="en-US" sz="1400" dirty="0"/>
              <a:t>Months 6-12: savings begin to compound.</a:t>
            </a:r>
          </a:p>
        </p:txBody>
      </p:sp>
      <p:cxnSp>
        <p:nvCxnSpPr>
          <p:cNvPr id="35" name="Straight Connector 34">
            <a:extLst>
              <a:ext uri="{FF2B5EF4-FFF2-40B4-BE49-F238E27FC236}">
                <a16:creationId xmlns:a16="http://schemas.microsoft.com/office/drawing/2014/main" id="{CAB9900C-ECFA-63A3-6143-5EE902ED75AC}"/>
              </a:ext>
            </a:extLst>
          </p:cNvPr>
          <p:cNvCxnSpPr>
            <a:cxnSpLocks/>
          </p:cNvCxnSpPr>
          <p:nvPr/>
        </p:nvCxnSpPr>
        <p:spPr>
          <a:xfrm>
            <a:off x="6614060" y="4080786"/>
            <a:ext cx="5289630"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EE431E59-778B-B1BB-880C-6355A4067B8B}"/>
              </a:ext>
            </a:extLst>
          </p:cNvPr>
          <p:cNvSpPr txBox="1"/>
          <p:nvPr/>
        </p:nvSpPr>
        <p:spPr>
          <a:xfrm>
            <a:off x="6614060" y="4177702"/>
            <a:ext cx="5281229" cy="723275"/>
          </a:xfrm>
          <a:prstGeom prst="rect">
            <a:avLst/>
          </a:prstGeom>
          <a:noFill/>
        </p:spPr>
        <p:txBody>
          <a:bodyPr wrap="square" lIns="0" tIns="0" rIns="0" bIns="0" rtlCol="0">
            <a:spAutoFit/>
          </a:bodyPr>
          <a:lstStyle/>
          <a:p>
            <a:pPr>
              <a:spcAft>
                <a:spcPts val="600"/>
              </a:spcAft>
            </a:pPr>
            <a:r>
              <a:rPr lang="en-US" sz="1400" b="1" dirty="0">
                <a:solidFill>
                  <a:srgbClr val="FF0000"/>
                </a:solidFill>
              </a:rPr>
              <a:t>Profit recovery</a:t>
            </a:r>
          </a:p>
          <a:p>
            <a:pPr>
              <a:spcAft>
                <a:spcPts val="600"/>
              </a:spcAft>
            </a:pPr>
            <a:r>
              <a:rPr lang="en-US" sz="1400" b="1" dirty="0"/>
              <a:t>Recovering sales and margin add a growing profit contribution to </a:t>
            </a:r>
            <a:r>
              <a:rPr lang="en-US" sz="1400" b="1" dirty="0" err="1"/>
              <a:t>cash.</a:t>
            </a:r>
            <a:r>
              <a:rPr lang="en-US" sz="1400" dirty="0" err="1"/>
              <a:t>Months</a:t>
            </a:r>
            <a:r>
              <a:rPr lang="en-US" sz="1400" dirty="0"/>
              <a:t> 12-18: profit returns.</a:t>
            </a:r>
          </a:p>
        </p:txBody>
      </p:sp>
      <p:cxnSp>
        <p:nvCxnSpPr>
          <p:cNvPr id="42" name="Straight Connector 41">
            <a:extLst>
              <a:ext uri="{FF2B5EF4-FFF2-40B4-BE49-F238E27FC236}">
                <a16:creationId xmlns:a16="http://schemas.microsoft.com/office/drawing/2014/main" id="{095435B8-FB54-F5AE-9E0D-5EAD0BE0766B}"/>
              </a:ext>
            </a:extLst>
          </p:cNvPr>
          <p:cNvCxnSpPr>
            <a:cxnSpLocks/>
          </p:cNvCxnSpPr>
          <p:nvPr/>
        </p:nvCxnSpPr>
        <p:spPr>
          <a:xfrm>
            <a:off x="6614060" y="4997893"/>
            <a:ext cx="5289630"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23971C43-E136-79FC-5B35-916FE0234AC4}"/>
              </a:ext>
            </a:extLst>
          </p:cNvPr>
          <p:cNvSpPr txBox="1"/>
          <p:nvPr/>
        </p:nvSpPr>
        <p:spPr>
          <a:xfrm>
            <a:off x="6614060" y="5094809"/>
            <a:ext cx="5281229" cy="938719"/>
          </a:xfrm>
          <a:prstGeom prst="rect">
            <a:avLst/>
          </a:prstGeom>
          <a:noFill/>
        </p:spPr>
        <p:txBody>
          <a:bodyPr wrap="square" lIns="0" tIns="0" rIns="0" bIns="0" rtlCol="0">
            <a:spAutoFit/>
          </a:bodyPr>
          <a:lstStyle/>
          <a:p>
            <a:pPr>
              <a:spcAft>
                <a:spcPts val="600"/>
              </a:spcAft>
            </a:pPr>
            <a:r>
              <a:rPr lang="en-US" sz="1400" b="1" dirty="0">
                <a:solidFill>
                  <a:srgbClr val="FF0000"/>
                </a:solidFill>
              </a:rPr>
              <a:t>Cumulative cash</a:t>
            </a:r>
          </a:p>
          <a:p>
            <a:pPr>
              <a:spcAft>
                <a:spcPts val="600"/>
              </a:spcAft>
            </a:pPr>
            <a:r>
              <a:rPr lang="en-US" sz="1400" b="1" dirty="0"/>
              <a:t>By month 24 cumulative cash funds repayment and restores a comfortable buffer.</a:t>
            </a:r>
            <a:r>
              <a:rPr lang="en-US" sz="1400" dirty="0"/>
              <a:t>Months 18-24: self-funding and rebuilding headroom.</a:t>
            </a:r>
          </a:p>
        </p:txBody>
      </p:sp>
      <p:sp>
        <p:nvSpPr>
          <p:cNvPr id="3" name="Slide Number Placeholder 2">
            <a:extLst>
              <a:ext uri="{FF2B5EF4-FFF2-40B4-BE49-F238E27FC236}">
                <a16:creationId xmlns:a16="http://schemas.microsoft.com/office/drawing/2014/main" id="{83AEC90A-E05F-252F-32CE-64AB917652B7}"/>
              </a:ext>
            </a:extLst>
          </p:cNvPr>
          <p:cNvSpPr>
            <a:spLocks noGrp="1"/>
          </p:cNvSpPr>
          <p:nvPr>
            <p:ph type="sldNum" sz="quarter" idx="12"/>
          </p:nvPr>
        </p:nvSpPr>
        <p:spPr/>
        <p:txBody>
          <a:bodyPr/>
          <a:lstStyle/>
          <a:p>
            <a:fld id="{0643C082-6B26-4A67-AAC0-3138D6D4DA1D}" type="slidenum">
              <a:rPr lang="en-PH" smtClean="0"/>
              <a:t>36</a:t>
            </a:fld>
            <a:endParaRPr lang="en-PH" dirty="0"/>
          </a:p>
        </p:txBody>
      </p:sp>
      <p:sp>
        <p:nvSpPr>
          <p:cNvPr id="4" name="Footer Placeholder 3">
            <a:extLst>
              <a:ext uri="{FF2B5EF4-FFF2-40B4-BE49-F238E27FC236}">
                <a16:creationId xmlns:a16="http://schemas.microsoft.com/office/drawing/2014/main" id="{91FD9DB7-7FCF-6EF1-77CE-022D0749810A}"/>
              </a:ext>
            </a:extLst>
          </p:cNvPr>
          <p:cNvSpPr>
            <a:spLocks noGrp="1"/>
          </p:cNvSpPr>
          <p:nvPr>
            <p:ph type="ftr" sz="quarter" idx="11"/>
          </p:nvPr>
        </p:nvSpPr>
        <p:spPr/>
        <p:txBody>
          <a:bodyPr/>
          <a:lstStyle/>
          <a:p>
            <a:endParaRPr lang="en-PH" dirty="0"/>
          </a:p>
        </p:txBody>
      </p:sp>
      <p:cxnSp>
        <p:nvCxnSpPr>
          <p:cNvPr id="5" name="Straight Connector 4">
            <a:extLst>
              <a:ext uri="{FF2B5EF4-FFF2-40B4-BE49-F238E27FC236}">
                <a16:creationId xmlns:a16="http://schemas.microsoft.com/office/drawing/2014/main" id="{738F0590-BAA7-3DB4-FE43-145BD389E0D8}"/>
              </a:ext>
            </a:extLst>
          </p:cNvPr>
          <p:cNvCxnSpPr>
            <a:cxnSpLocks/>
          </p:cNvCxnSpPr>
          <p:nvPr/>
        </p:nvCxnSpPr>
        <p:spPr>
          <a:xfrm>
            <a:off x="6614060" y="2034588"/>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65537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21FC7CC-1756-4E8D-8F33-5C7C3A2943B9}"/>
              </a:ext>
            </a:extLst>
          </p:cNvPr>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b="15438"/>
          <a:stretch/>
        </p:blipFill>
        <p:spPr>
          <a:xfrm>
            <a:off x="294968" y="365126"/>
            <a:ext cx="10789475" cy="6082566"/>
          </a:xfrm>
          <a:prstGeom prst="rect">
            <a:avLst/>
          </a:prstGeom>
          <a:gradFill>
            <a:gsLst>
              <a:gs pos="0">
                <a:schemeClr val="bg1">
                  <a:alpha val="0"/>
                </a:schemeClr>
              </a:gs>
              <a:gs pos="66000">
                <a:schemeClr val="tx1">
                  <a:alpha val="86000"/>
                </a:schemeClr>
              </a:gs>
            </a:gsLst>
            <a:lin ang="16200000" scaled="1"/>
          </a:gradFill>
        </p:spPr>
      </p:pic>
      <p:sp>
        <p:nvSpPr>
          <p:cNvPr id="25" name="Title 24">
            <a:extLst>
              <a:ext uri="{FF2B5EF4-FFF2-40B4-BE49-F238E27FC236}">
                <a16:creationId xmlns:a16="http://schemas.microsoft.com/office/drawing/2014/main" id="{45A95698-96DD-4ABB-8EF3-58BAD74FC164}"/>
              </a:ext>
            </a:extLst>
          </p:cNvPr>
          <p:cNvSpPr>
            <a:spLocks noGrp="1"/>
          </p:cNvSpPr>
          <p:nvPr>
            <p:ph type="title"/>
          </p:nvPr>
        </p:nvSpPr>
        <p:spPr>
          <a:xfrm>
            <a:off x="722589" y="750590"/>
            <a:ext cx="9921966" cy="1101656"/>
          </a:xfrm>
        </p:spPr>
        <p:txBody>
          <a:bodyPr/>
          <a:lstStyle/>
          <a:p>
            <a:r>
              <a:rPr lang="en-US" sz="4000" dirty="0">
                <a:solidFill>
                  <a:schemeClr val="bg1"/>
                </a:solidFill>
              </a:rPr>
              <a:t>The Financial Prize</a:t>
            </a:r>
          </a:p>
        </p:txBody>
      </p:sp>
      <p:sp>
        <p:nvSpPr>
          <p:cNvPr id="16" name="Rectangle 15">
            <a:extLst>
              <a:ext uri="{FF2B5EF4-FFF2-40B4-BE49-F238E27FC236}">
                <a16:creationId xmlns:a16="http://schemas.microsoft.com/office/drawing/2014/main" id="{E2C01E10-8547-45BB-912B-44FBD4625E19}"/>
              </a:ext>
            </a:extLst>
          </p:cNvPr>
          <p:cNvSpPr/>
          <p:nvPr/>
        </p:nvSpPr>
        <p:spPr>
          <a:xfrm>
            <a:off x="1219201" y="3100755"/>
            <a:ext cx="10363200" cy="2759074"/>
          </a:xfrm>
          <a:prstGeom prst="rect">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TextBox 6">
            <a:extLst>
              <a:ext uri="{FF2B5EF4-FFF2-40B4-BE49-F238E27FC236}">
                <a16:creationId xmlns:a16="http://schemas.microsoft.com/office/drawing/2014/main" id="{C6F9A34D-5F58-44C0-9531-1308AE79FAAE}"/>
              </a:ext>
            </a:extLst>
          </p:cNvPr>
          <p:cNvSpPr txBox="1"/>
          <p:nvPr/>
        </p:nvSpPr>
        <p:spPr>
          <a:xfrm>
            <a:off x="1639863" y="3526187"/>
            <a:ext cx="2655908" cy="742661"/>
          </a:xfrm>
          <a:prstGeom prst="rect">
            <a:avLst/>
          </a:prstGeom>
          <a:noFill/>
        </p:spPr>
        <p:txBody>
          <a:bodyPr wrap="square" lIns="0" tIns="0" rIns="0" bIns="0" anchor="b">
            <a:normAutofit/>
          </a:bodyPr>
          <a:lstStyle/>
          <a:p>
            <a:pPr algn="ctr"/>
            <a:r>
              <a:rPr lang="en-US" sz="4000" b="1" dirty="0">
                <a:solidFill>
                  <a:schemeClr val="bg1"/>
                </a:solidFill>
              </a:rPr>
              <a:t>$185M</a:t>
            </a:r>
          </a:p>
        </p:txBody>
      </p:sp>
      <p:sp>
        <p:nvSpPr>
          <p:cNvPr id="8" name="TextBox 7">
            <a:extLst>
              <a:ext uri="{FF2B5EF4-FFF2-40B4-BE49-F238E27FC236}">
                <a16:creationId xmlns:a16="http://schemas.microsoft.com/office/drawing/2014/main" id="{E8AC78DF-B480-4706-8235-5FE2C295B5D2}"/>
              </a:ext>
            </a:extLst>
          </p:cNvPr>
          <p:cNvSpPr txBox="1"/>
          <p:nvPr/>
        </p:nvSpPr>
        <p:spPr>
          <a:xfrm>
            <a:off x="1639863" y="4367143"/>
            <a:ext cx="2655908" cy="984885"/>
          </a:xfrm>
          <a:prstGeom prst="rect">
            <a:avLst/>
          </a:prstGeom>
          <a:noFill/>
        </p:spPr>
        <p:txBody>
          <a:bodyPr vert="horz" wrap="square" lIns="0" tIns="0" rIns="0" bIns="0" rtlCol="0">
            <a:spAutoFit/>
          </a:bodyPr>
          <a:lstStyle/>
          <a:p>
            <a:pPr algn="ctr"/>
            <a:r>
              <a:rPr lang="en-US" sz="1600" b="1" dirty="0">
                <a:solidFill>
                  <a:schemeClr val="bg1"/>
                </a:solidFill>
              </a:rPr>
              <a:t>Cost savings</a:t>
            </a:r>
            <a:r>
              <a:rPr lang="en-US" sz="1600" dirty="0">
                <a:solidFill>
                  <a:schemeClr val="bg1"/>
                </a:solidFill>
              </a:rPr>
              <a:t>of run-rate savings by FY28 across sourcing, network, labor, and overhead</a:t>
            </a:r>
            <a:endParaRPr lang="en-PH" sz="1600" dirty="0">
              <a:solidFill>
                <a:schemeClr val="bg1"/>
              </a:solidFill>
            </a:endParaRPr>
          </a:p>
        </p:txBody>
      </p:sp>
      <p:sp>
        <p:nvSpPr>
          <p:cNvPr id="9" name="TextBox 8">
            <a:extLst>
              <a:ext uri="{FF2B5EF4-FFF2-40B4-BE49-F238E27FC236}">
                <a16:creationId xmlns:a16="http://schemas.microsoft.com/office/drawing/2014/main" id="{ADE93CAC-9BF4-4B52-B417-858A522685AD}"/>
              </a:ext>
            </a:extLst>
          </p:cNvPr>
          <p:cNvSpPr txBox="1"/>
          <p:nvPr/>
        </p:nvSpPr>
        <p:spPr>
          <a:xfrm>
            <a:off x="5072847" y="3526187"/>
            <a:ext cx="2655908" cy="742661"/>
          </a:xfrm>
          <a:prstGeom prst="rect">
            <a:avLst/>
          </a:prstGeom>
          <a:noFill/>
        </p:spPr>
        <p:txBody>
          <a:bodyPr wrap="square" lIns="0" tIns="0" rIns="0" bIns="0" anchor="b">
            <a:normAutofit/>
          </a:bodyPr>
          <a:lstStyle/>
          <a:p>
            <a:pPr algn="ctr"/>
            <a:r>
              <a:rPr lang="en-US" sz="4000" b="1" dirty="0">
                <a:solidFill>
                  <a:schemeClr val="bg1"/>
                </a:solidFill>
              </a:rPr>
              <a:t>8.5%</a:t>
            </a:r>
          </a:p>
        </p:txBody>
      </p:sp>
      <p:sp>
        <p:nvSpPr>
          <p:cNvPr id="10" name="TextBox 9">
            <a:extLst>
              <a:ext uri="{FF2B5EF4-FFF2-40B4-BE49-F238E27FC236}">
                <a16:creationId xmlns:a16="http://schemas.microsoft.com/office/drawing/2014/main" id="{5A8BE6C9-7B6F-456F-8537-53833441FBAD}"/>
              </a:ext>
            </a:extLst>
          </p:cNvPr>
          <p:cNvSpPr txBox="1"/>
          <p:nvPr/>
        </p:nvSpPr>
        <p:spPr>
          <a:xfrm>
            <a:off x="5072847" y="4367143"/>
            <a:ext cx="2655908" cy="984885"/>
          </a:xfrm>
          <a:prstGeom prst="rect">
            <a:avLst/>
          </a:prstGeom>
          <a:noFill/>
        </p:spPr>
        <p:txBody>
          <a:bodyPr vert="horz" wrap="square" lIns="0" tIns="0" rIns="0" bIns="0" rtlCol="0">
            <a:spAutoFit/>
          </a:bodyPr>
          <a:lstStyle/>
          <a:p>
            <a:pPr algn="ctr"/>
            <a:r>
              <a:rPr lang="en-US" sz="1600" b="1" dirty="0">
                <a:solidFill>
                  <a:schemeClr val="bg1"/>
                </a:solidFill>
              </a:rPr>
              <a:t>EBITDA margin</a:t>
            </a:r>
            <a:r>
              <a:rPr lang="en-US" sz="1600" dirty="0">
                <a:solidFill>
                  <a:schemeClr val="bg1"/>
                </a:solidFill>
              </a:rPr>
              <a:t>restored by FY28, up from 2.1% today and close to the pre-decline level</a:t>
            </a:r>
            <a:endParaRPr lang="en-PH" sz="1600" dirty="0">
              <a:solidFill>
                <a:schemeClr val="bg1"/>
              </a:solidFill>
            </a:endParaRPr>
          </a:p>
        </p:txBody>
      </p:sp>
      <p:sp>
        <p:nvSpPr>
          <p:cNvPr id="11" name="TextBox 10">
            <a:extLst>
              <a:ext uri="{FF2B5EF4-FFF2-40B4-BE49-F238E27FC236}">
                <a16:creationId xmlns:a16="http://schemas.microsoft.com/office/drawing/2014/main" id="{5161BF4E-6544-49E5-8360-90F509CCFE9F}"/>
              </a:ext>
            </a:extLst>
          </p:cNvPr>
          <p:cNvSpPr txBox="1"/>
          <p:nvPr/>
        </p:nvSpPr>
        <p:spPr>
          <a:xfrm>
            <a:off x="8505832" y="3526187"/>
            <a:ext cx="2655908" cy="742661"/>
          </a:xfrm>
          <a:prstGeom prst="rect">
            <a:avLst/>
          </a:prstGeom>
          <a:noFill/>
        </p:spPr>
        <p:txBody>
          <a:bodyPr wrap="square" lIns="0" tIns="0" rIns="0" bIns="0" anchor="b">
            <a:normAutofit/>
          </a:bodyPr>
          <a:lstStyle/>
          <a:p>
            <a:pPr algn="ctr"/>
            <a:r>
              <a:rPr lang="en-US" sz="4000" b="1" dirty="0">
                <a:solidFill>
                  <a:schemeClr val="bg1"/>
                </a:solidFill>
              </a:rPr>
              <a:t>3.0x</a:t>
            </a:r>
          </a:p>
        </p:txBody>
      </p:sp>
      <p:sp>
        <p:nvSpPr>
          <p:cNvPr id="12" name="TextBox 11">
            <a:extLst>
              <a:ext uri="{FF2B5EF4-FFF2-40B4-BE49-F238E27FC236}">
                <a16:creationId xmlns:a16="http://schemas.microsoft.com/office/drawing/2014/main" id="{412BDD72-C726-41FC-A741-F8B4E2E86D4A}"/>
              </a:ext>
            </a:extLst>
          </p:cNvPr>
          <p:cNvSpPr txBox="1"/>
          <p:nvPr/>
        </p:nvSpPr>
        <p:spPr>
          <a:xfrm>
            <a:off x="8505832" y="4367143"/>
            <a:ext cx="2655908" cy="984885"/>
          </a:xfrm>
          <a:prstGeom prst="rect">
            <a:avLst/>
          </a:prstGeom>
          <a:noFill/>
        </p:spPr>
        <p:txBody>
          <a:bodyPr vert="horz" wrap="square" lIns="0" tIns="0" rIns="0" bIns="0" rtlCol="0">
            <a:spAutoFit/>
          </a:bodyPr>
          <a:lstStyle/>
          <a:p>
            <a:pPr algn="ctr"/>
            <a:r>
              <a:rPr lang="en-US" sz="1600" b="1" dirty="0">
                <a:solidFill>
                  <a:schemeClr val="bg1"/>
                </a:solidFill>
              </a:rPr>
              <a:t>Net leverage</a:t>
            </a:r>
            <a:r>
              <a:rPr lang="en-US" sz="1600" dirty="0">
                <a:solidFill>
                  <a:schemeClr val="bg1"/>
                </a:solidFill>
              </a:rPr>
              <a:t>by FY28, down from 6.5x, rebuilding a comfortable covenant buffer</a:t>
            </a:r>
            <a:endParaRPr lang="en-PH" sz="1600" dirty="0">
              <a:solidFill>
                <a:schemeClr val="bg1"/>
              </a:solidFill>
            </a:endParaRPr>
          </a:p>
        </p:txBody>
      </p:sp>
      <p:cxnSp>
        <p:nvCxnSpPr>
          <p:cNvPr id="22" name="Straight Connector 21">
            <a:extLst>
              <a:ext uri="{FF2B5EF4-FFF2-40B4-BE49-F238E27FC236}">
                <a16:creationId xmlns:a16="http://schemas.microsoft.com/office/drawing/2014/main" id="{5D0B303F-AA85-4300-A96E-825CD7C55AD1}"/>
              </a:ext>
            </a:extLst>
          </p:cNvPr>
          <p:cNvCxnSpPr/>
          <p:nvPr/>
        </p:nvCxnSpPr>
        <p:spPr>
          <a:xfrm>
            <a:off x="4684309" y="3526187"/>
            <a:ext cx="0" cy="19082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8DFAB67-E403-46B3-98EE-73AEA377666B}"/>
              </a:ext>
            </a:extLst>
          </p:cNvPr>
          <p:cNvCxnSpPr/>
          <p:nvPr/>
        </p:nvCxnSpPr>
        <p:spPr>
          <a:xfrm>
            <a:off x="8117293" y="3526187"/>
            <a:ext cx="0" cy="19082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C7664025-B7C8-0088-405A-75499ABBE10A}"/>
              </a:ext>
            </a:extLst>
          </p:cNvPr>
          <p:cNvSpPr>
            <a:spLocks noGrp="1"/>
          </p:cNvSpPr>
          <p:nvPr>
            <p:ph type="sldNum" sz="quarter" idx="12"/>
          </p:nvPr>
        </p:nvSpPr>
        <p:spPr/>
        <p:txBody>
          <a:bodyPr/>
          <a:lstStyle/>
          <a:p>
            <a:fld id="{0643C082-6B26-4A67-AAC0-3138D6D4DA1D}" type="slidenum">
              <a:rPr lang="en-PH" smtClean="0"/>
              <a:t>37</a:t>
            </a:fld>
            <a:endParaRPr lang="en-PH" dirty="0"/>
          </a:p>
        </p:txBody>
      </p:sp>
      <p:sp>
        <p:nvSpPr>
          <p:cNvPr id="3" name="Footer Placeholder 2">
            <a:extLst>
              <a:ext uri="{FF2B5EF4-FFF2-40B4-BE49-F238E27FC236}">
                <a16:creationId xmlns:a16="http://schemas.microsoft.com/office/drawing/2014/main" id="{FE8000DC-4D95-E3CF-F78F-DF781C87D886}"/>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9141324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EF2B9-A7C8-8A7A-4CE7-39EAF1361E03}"/>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967CDF3-575F-3CBD-38B0-7BEC51A323F8}"/>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a:fillRect/>
          </a:stretch>
        </p:blipFill>
        <p:spPr>
          <a:prstGeom prst="rect">
            <a:avLst/>
          </a:prstGeom>
        </p:spPr>
      </p:pic>
      <p:sp>
        <p:nvSpPr>
          <p:cNvPr id="3" name="Title 2">
            <a:extLst>
              <a:ext uri="{FF2B5EF4-FFF2-40B4-BE49-F238E27FC236}">
                <a16:creationId xmlns:a16="http://schemas.microsoft.com/office/drawing/2014/main" id="{596148C8-15C3-E37D-BAAF-62EFA57B158F}"/>
              </a:ext>
            </a:extLst>
          </p:cNvPr>
          <p:cNvSpPr>
            <a:spLocks noGrp="1"/>
          </p:cNvSpPr>
          <p:nvPr>
            <p:ph type="title"/>
          </p:nvPr>
        </p:nvSpPr>
        <p:spPr/>
        <p:txBody>
          <a:bodyPr/>
          <a:lstStyle/>
          <a:p>
            <a:r>
              <a:rPr lang="en-US" dirty="0"/>
              <a:t>Execution Roadmap</a:t>
            </a:r>
            <a:endParaRPr lang="en-PH" dirty="0"/>
          </a:p>
        </p:txBody>
      </p:sp>
      <p:sp>
        <p:nvSpPr>
          <p:cNvPr id="4" name="Text Placeholder 3">
            <a:extLst>
              <a:ext uri="{FF2B5EF4-FFF2-40B4-BE49-F238E27FC236}">
                <a16:creationId xmlns:a16="http://schemas.microsoft.com/office/drawing/2014/main" id="{9C73D795-3C29-7B8D-5052-3E4C2F38CAA2}"/>
              </a:ext>
            </a:extLst>
          </p:cNvPr>
          <p:cNvSpPr>
            <a:spLocks noGrp="1"/>
          </p:cNvSpPr>
          <p:nvPr>
            <p:ph type="body" sz="quarter" idx="13"/>
          </p:nvPr>
        </p:nvSpPr>
        <p:spPr/>
        <p:txBody>
          <a:bodyPr/>
          <a:lstStyle/>
          <a:p>
            <a:r>
              <a:rPr lang="en-PH" dirty="0"/>
              <a:t>05</a:t>
            </a:r>
          </a:p>
        </p:txBody>
      </p:sp>
    </p:spTree>
    <p:extLst>
      <p:ext uri="{BB962C8B-B14F-4D97-AF65-F5344CB8AC3E}">
        <p14:creationId xmlns:p14="http://schemas.microsoft.com/office/powerpoint/2010/main" val="19966921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4910D-D444-4459-B905-B353C4979547}"/>
              </a:ext>
            </a:extLst>
          </p:cNvPr>
          <p:cNvSpPr>
            <a:spLocks noGrp="1"/>
          </p:cNvSpPr>
          <p:nvPr>
            <p:ph type="title"/>
          </p:nvPr>
        </p:nvSpPr>
        <p:spPr>
          <a:xfrm>
            <a:off x="294968" y="365126"/>
            <a:ext cx="11602064" cy="578772"/>
          </a:xfrm>
        </p:spPr>
        <p:txBody>
          <a:bodyPr/>
          <a:lstStyle/>
          <a:p>
            <a:r>
              <a:rPr lang="en-US" dirty="0"/>
              <a:t>18-Month Roadmap</a:t>
            </a:r>
          </a:p>
        </p:txBody>
      </p:sp>
      <p:sp>
        <p:nvSpPr>
          <p:cNvPr id="8" name="Freeform: Shape 7">
            <a:extLst>
              <a:ext uri="{FF2B5EF4-FFF2-40B4-BE49-F238E27FC236}">
                <a16:creationId xmlns:a16="http://schemas.microsoft.com/office/drawing/2014/main" id="{6E060059-12A3-4C5C-BC7C-5D66368684E9}"/>
              </a:ext>
            </a:extLst>
          </p:cNvPr>
          <p:cNvSpPr/>
          <p:nvPr/>
        </p:nvSpPr>
        <p:spPr>
          <a:xfrm rot="10800000" flipH="1">
            <a:off x="294969" y="2569439"/>
            <a:ext cx="11438499" cy="3701952"/>
          </a:xfrm>
          <a:custGeom>
            <a:avLst/>
            <a:gdLst>
              <a:gd name="connsiteX0" fmla="*/ 11076707 w 11076709"/>
              <a:gd name="connsiteY0" fmla="*/ 3584862 h 3584862"/>
              <a:gd name="connsiteX1" fmla="*/ 11076709 w 11076709"/>
              <a:gd name="connsiteY1" fmla="*/ 3584862 h 3584862"/>
              <a:gd name="connsiteX2" fmla="*/ 11076709 w 11076709"/>
              <a:gd name="connsiteY2" fmla="*/ 0 h 3584862"/>
              <a:gd name="connsiteX3" fmla="*/ 0 w 11076709"/>
              <a:gd name="connsiteY3" fmla="*/ 0 h 3584862"/>
              <a:gd name="connsiteX4" fmla="*/ 0 w 11076709"/>
              <a:gd name="connsiteY4" fmla="*/ 1579418 h 3584862"/>
              <a:gd name="connsiteX5" fmla="*/ 11076707 w 11076709"/>
              <a:gd name="connsiteY5" fmla="*/ 3584862 h 358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76709" h="3584862">
                <a:moveTo>
                  <a:pt x="11076707" y="3584862"/>
                </a:moveTo>
                <a:lnTo>
                  <a:pt x="11076709" y="3584862"/>
                </a:lnTo>
                <a:lnTo>
                  <a:pt x="11076709" y="0"/>
                </a:lnTo>
                <a:lnTo>
                  <a:pt x="0" y="0"/>
                </a:lnTo>
                <a:lnTo>
                  <a:pt x="0" y="1579418"/>
                </a:lnTo>
                <a:lnTo>
                  <a:pt x="11076707" y="3584862"/>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cxnSp>
        <p:nvCxnSpPr>
          <p:cNvPr id="13" name="Straight Connector 12">
            <a:extLst>
              <a:ext uri="{FF2B5EF4-FFF2-40B4-BE49-F238E27FC236}">
                <a16:creationId xmlns:a16="http://schemas.microsoft.com/office/drawing/2014/main" id="{D9D08F4E-CBA2-4952-B120-555FBED1ABBE}"/>
              </a:ext>
            </a:extLst>
          </p:cNvPr>
          <p:cNvCxnSpPr/>
          <p:nvPr/>
        </p:nvCxnSpPr>
        <p:spPr>
          <a:xfrm>
            <a:off x="2574943" y="4003721"/>
            <a:ext cx="0" cy="226767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CE9DA76-3367-4134-A553-7842E37EC696}"/>
              </a:ext>
            </a:extLst>
          </p:cNvPr>
          <p:cNvCxnSpPr>
            <a:cxnSpLocks/>
          </p:cNvCxnSpPr>
          <p:nvPr/>
        </p:nvCxnSpPr>
        <p:spPr>
          <a:xfrm>
            <a:off x="4873502" y="3493738"/>
            <a:ext cx="0" cy="2777653"/>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F27B6DE-1278-4305-A5C6-0C7F7F5212BD}"/>
              </a:ext>
            </a:extLst>
          </p:cNvPr>
          <p:cNvCxnSpPr>
            <a:cxnSpLocks/>
          </p:cNvCxnSpPr>
          <p:nvPr/>
        </p:nvCxnSpPr>
        <p:spPr>
          <a:xfrm>
            <a:off x="7172062" y="2836337"/>
            <a:ext cx="0" cy="3435054"/>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280626E-0BF9-4F31-B606-5AE211FBCA73}"/>
              </a:ext>
            </a:extLst>
          </p:cNvPr>
          <p:cNvCxnSpPr>
            <a:cxnSpLocks/>
          </p:cNvCxnSpPr>
          <p:nvPr/>
        </p:nvCxnSpPr>
        <p:spPr>
          <a:xfrm>
            <a:off x="9470621" y="2406039"/>
            <a:ext cx="0" cy="3865352"/>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BB49F7F7-4D56-473F-B78B-C0861F998E46}"/>
              </a:ext>
            </a:extLst>
          </p:cNvPr>
          <p:cNvSpPr txBox="1"/>
          <p:nvPr/>
        </p:nvSpPr>
        <p:spPr>
          <a:xfrm>
            <a:off x="477235" y="5169661"/>
            <a:ext cx="1879160" cy="222481"/>
          </a:xfrm>
          <a:prstGeom prst="rect">
            <a:avLst/>
          </a:prstGeom>
          <a:noFill/>
        </p:spPr>
        <p:txBody>
          <a:bodyPr wrap="square" lIns="0" tIns="0" rIns="0" bIns="0">
            <a:spAutoFit/>
          </a:bodyPr>
          <a:lstStyle/>
          <a:p>
            <a:pPr algn="ctr"/>
            <a:r>
              <a:rPr lang="en-US" sz="1400" b="1" dirty="0"/>
              <a:t>Secure liquidity</a:t>
            </a:r>
          </a:p>
        </p:txBody>
      </p:sp>
      <p:sp>
        <p:nvSpPr>
          <p:cNvPr id="32" name="TextBox 31">
            <a:extLst>
              <a:ext uri="{FF2B5EF4-FFF2-40B4-BE49-F238E27FC236}">
                <a16:creationId xmlns:a16="http://schemas.microsoft.com/office/drawing/2014/main" id="{2AA777F6-6D9F-4509-AB15-CF852B3CC015}"/>
              </a:ext>
            </a:extLst>
          </p:cNvPr>
          <p:cNvSpPr txBox="1"/>
          <p:nvPr/>
        </p:nvSpPr>
        <p:spPr>
          <a:xfrm>
            <a:off x="477235" y="5417341"/>
            <a:ext cx="1879160" cy="783033"/>
          </a:xfrm>
          <a:prstGeom prst="rect">
            <a:avLst/>
          </a:prstGeom>
          <a:noFill/>
        </p:spPr>
        <p:txBody>
          <a:bodyPr vert="horz" wrap="square" lIns="0" tIns="0" rIns="0" bIns="0" rtlCol="0">
            <a:normAutofit/>
          </a:bodyPr>
          <a:lstStyle/>
          <a:p>
            <a:pPr algn="ctr"/>
            <a:r>
              <a:rPr lang="en-US" sz="1200" dirty="0"/>
              <a:t>Covenant relief and a $120M facility agreed; 13-week cash model live; spend freeze in place.</a:t>
            </a:r>
            <a:endParaRPr lang="en-PH" sz="1200" dirty="0"/>
          </a:p>
        </p:txBody>
      </p:sp>
      <p:sp>
        <p:nvSpPr>
          <p:cNvPr id="37" name="TextBox 36">
            <a:extLst>
              <a:ext uri="{FF2B5EF4-FFF2-40B4-BE49-F238E27FC236}">
                <a16:creationId xmlns:a16="http://schemas.microsoft.com/office/drawing/2014/main" id="{BC22E038-47D7-4D36-9368-DA12B917D729}"/>
              </a:ext>
            </a:extLst>
          </p:cNvPr>
          <p:cNvSpPr txBox="1"/>
          <p:nvPr/>
        </p:nvSpPr>
        <p:spPr>
          <a:xfrm>
            <a:off x="2775935" y="4932338"/>
            <a:ext cx="1879160" cy="222481"/>
          </a:xfrm>
          <a:prstGeom prst="rect">
            <a:avLst/>
          </a:prstGeom>
          <a:noFill/>
        </p:spPr>
        <p:txBody>
          <a:bodyPr wrap="square" lIns="0" tIns="0" rIns="0" bIns="0">
            <a:spAutoFit/>
          </a:bodyPr>
          <a:lstStyle/>
          <a:p>
            <a:pPr algn="ctr"/>
            <a:r>
              <a:rPr lang="en-US" sz="1400" b="1" dirty="0"/>
              <a:t>Stop the burn</a:t>
            </a:r>
          </a:p>
        </p:txBody>
      </p:sp>
      <p:sp>
        <p:nvSpPr>
          <p:cNvPr id="38" name="TextBox 37">
            <a:extLst>
              <a:ext uri="{FF2B5EF4-FFF2-40B4-BE49-F238E27FC236}">
                <a16:creationId xmlns:a16="http://schemas.microsoft.com/office/drawing/2014/main" id="{89D4F626-E1A3-422B-8B19-EBF667D7BA96}"/>
              </a:ext>
            </a:extLst>
          </p:cNvPr>
          <p:cNvSpPr txBox="1"/>
          <p:nvPr/>
        </p:nvSpPr>
        <p:spPr>
          <a:xfrm>
            <a:off x="2775935" y="5180018"/>
            <a:ext cx="1879160" cy="783033"/>
          </a:xfrm>
          <a:prstGeom prst="rect">
            <a:avLst/>
          </a:prstGeom>
          <a:noFill/>
        </p:spPr>
        <p:txBody>
          <a:bodyPr vert="horz" wrap="square" lIns="0" tIns="0" rIns="0" bIns="0" rtlCol="0">
            <a:noAutofit/>
          </a:bodyPr>
          <a:lstStyle/>
          <a:p>
            <a:pPr algn="ctr"/>
            <a:r>
              <a:rPr lang="en-US" sz="1200" dirty="0"/>
              <a:t>Aged inventory cleared for cash; pricing and markdown discipline restored; quick wins delivered.</a:t>
            </a:r>
            <a:endParaRPr lang="en-PH" sz="1200" dirty="0"/>
          </a:p>
        </p:txBody>
      </p:sp>
      <p:sp>
        <p:nvSpPr>
          <p:cNvPr id="43" name="TextBox 42">
            <a:extLst>
              <a:ext uri="{FF2B5EF4-FFF2-40B4-BE49-F238E27FC236}">
                <a16:creationId xmlns:a16="http://schemas.microsoft.com/office/drawing/2014/main" id="{00FBDCE7-9C72-4C74-8BB7-D580D26976BE}"/>
              </a:ext>
            </a:extLst>
          </p:cNvPr>
          <p:cNvSpPr txBox="1"/>
          <p:nvPr/>
        </p:nvSpPr>
        <p:spPr>
          <a:xfrm>
            <a:off x="7373335" y="4457691"/>
            <a:ext cx="1879160" cy="222481"/>
          </a:xfrm>
          <a:prstGeom prst="rect">
            <a:avLst/>
          </a:prstGeom>
          <a:noFill/>
        </p:spPr>
        <p:txBody>
          <a:bodyPr wrap="square" lIns="0" tIns="0" rIns="0" bIns="0">
            <a:spAutoFit/>
          </a:bodyPr>
          <a:lstStyle/>
          <a:p>
            <a:pPr algn="ctr"/>
            <a:r>
              <a:rPr lang="en-US" sz="1400" b="1" dirty="0"/>
              <a:t>Reset costs</a:t>
            </a:r>
          </a:p>
        </p:txBody>
      </p:sp>
      <p:sp>
        <p:nvSpPr>
          <p:cNvPr id="44" name="TextBox 43">
            <a:extLst>
              <a:ext uri="{FF2B5EF4-FFF2-40B4-BE49-F238E27FC236}">
                <a16:creationId xmlns:a16="http://schemas.microsoft.com/office/drawing/2014/main" id="{070E1225-2FE8-48EB-BC54-8E48EEC20865}"/>
              </a:ext>
            </a:extLst>
          </p:cNvPr>
          <p:cNvSpPr txBox="1"/>
          <p:nvPr/>
        </p:nvSpPr>
        <p:spPr>
          <a:xfrm>
            <a:off x="7373335" y="4705371"/>
            <a:ext cx="1879160" cy="783033"/>
          </a:xfrm>
          <a:prstGeom prst="rect">
            <a:avLst/>
          </a:prstGeom>
          <a:noFill/>
        </p:spPr>
        <p:txBody>
          <a:bodyPr vert="horz" wrap="square" lIns="0" tIns="0" rIns="0" bIns="0" rtlCol="0">
            <a:normAutofit/>
          </a:bodyPr>
          <a:lstStyle/>
          <a:p>
            <a:pPr algn="ctr"/>
            <a:r>
              <a:rPr lang="en-US" sz="1200" dirty="0"/>
              <a:t>Store exits and lease talks underway; cost-out program delivering; org simplified.</a:t>
            </a:r>
            <a:endParaRPr lang="en-PH" sz="1200" dirty="0"/>
          </a:p>
        </p:txBody>
      </p:sp>
      <p:sp>
        <p:nvSpPr>
          <p:cNvPr id="49" name="TextBox 48">
            <a:extLst>
              <a:ext uri="{FF2B5EF4-FFF2-40B4-BE49-F238E27FC236}">
                <a16:creationId xmlns:a16="http://schemas.microsoft.com/office/drawing/2014/main" id="{F01FD3B0-980F-46B1-AAA0-734683C2D29C}"/>
              </a:ext>
            </a:extLst>
          </p:cNvPr>
          <p:cNvSpPr txBox="1"/>
          <p:nvPr/>
        </p:nvSpPr>
        <p:spPr>
          <a:xfrm>
            <a:off x="5074635" y="4695014"/>
            <a:ext cx="1879160" cy="222481"/>
          </a:xfrm>
          <a:prstGeom prst="rect">
            <a:avLst/>
          </a:prstGeom>
          <a:noFill/>
        </p:spPr>
        <p:txBody>
          <a:bodyPr wrap="square" lIns="0" tIns="0" rIns="0" bIns="0">
            <a:spAutoFit/>
          </a:bodyPr>
          <a:lstStyle/>
          <a:p>
            <a:pPr algn="ctr"/>
            <a:r>
              <a:rPr lang="en-US" sz="1400" b="1" dirty="0"/>
              <a:t>One platform</a:t>
            </a:r>
          </a:p>
        </p:txBody>
      </p:sp>
      <p:sp>
        <p:nvSpPr>
          <p:cNvPr id="50" name="TextBox 49">
            <a:extLst>
              <a:ext uri="{FF2B5EF4-FFF2-40B4-BE49-F238E27FC236}">
                <a16:creationId xmlns:a16="http://schemas.microsoft.com/office/drawing/2014/main" id="{D38F819A-E088-4214-9D9E-1A257EC83FC7}"/>
              </a:ext>
            </a:extLst>
          </p:cNvPr>
          <p:cNvSpPr txBox="1"/>
          <p:nvPr/>
        </p:nvSpPr>
        <p:spPr>
          <a:xfrm>
            <a:off x="5074635" y="4942694"/>
            <a:ext cx="1879160" cy="783033"/>
          </a:xfrm>
          <a:prstGeom prst="rect">
            <a:avLst/>
          </a:prstGeom>
          <a:noFill/>
        </p:spPr>
        <p:txBody>
          <a:bodyPr vert="horz" wrap="square" lIns="0" tIns="0" rIns="0" bIns="0" rtlCol="0">
            <a:normAutofit/>
          </a:bodyPr>
          <a:lstStyle/>
          <a:p>
            <a:pPr algn="ctr"/>
            <a:r>
              <a:rPr lang="en-US" sz="1200" dirty="0"/>
              <a:t>Systems consolidated; single view of customer and stock; digital relaunch shipped.</a:t>
            </a:r>
            <a:endParaRPr lang="en-PH" sz="1200" dirty="0"/>
          </a:p>
        </p:txBody>
      </p:sp>
      <p:sp>
        <p:nvSpPr>
          <p:cNvPr id="56" name="TextBox 55">
            <a:extLst>
              <a:ext uri="{FF2B5EF4-FFF2-40B4-BE49-F238E27FC236}">
                <a16:creationId xmlns:a16="http://schemas.microsoft.com/office/drawing/2014/main" id="{5998ECD5-B1F0-468B-94B9-0AB8C3787EA9}"/>
              </a:ext>
            </a:extLst>
          </p:cNvPr>
          <p:cNvSpPr txBox="1"/>
          <p:nvPr/>
        </p:nvSpPr>
        <p:spPr>
          <a:xfrm>
            <a:off x="9672036" y="4220368"/>
            <a:ext cx="1879160" cy="222481"/>
          </a:xfrm>
          <a:prstGeom prst="rect">
            <a:avLst/>
          </a:prstGeom>
          <a:noFill/>
        </p:spPr>
        <p:txBody>
          <a:bodyPr wrap="square" lIns="0" tIns="0" rIns="0" bIns="0">
            <a:spAutoFit/>
          </a:bodyPr>
          <a:lstStyle/>
          <a:p>
            <a:pPr algn="ctr"/>
            <a:r>
              <a:rPr lang="en-US" sz="1400" b="1" dirty="0"/>
              <a:t>Return to growth</a:t>
            </a:r>
          </a:p>
        </p:txBody>
      </p:sp>
      <p:sp>
        <p:nvSpPr>
          <p:cNvPr id="57" name="TextBox 56">
            <a:extLst>
              <a:ext uri="{FF2B5EF4-FFF2-40B4-BE49-F238E27FC236}">
                <a16:creationId xmlns:a16="http://schemas.microsoft.com/office/drawing/2014/main" id="{1F53954C-0857-4A12-ACF8-1AD41DC1446A}"/>
              </a:ext>
            </a:extLst>
          </p:cNvPr>
          <p:cNvSpPr txBox="1"/>
          <p:nvPr/>
        </p:nvSpPr>
        <p:spPr>
          <a:xfrm>
            <a:off x="9672036" y="4468048"/>
            <a:ext cx="1879160" cy="783033"/>
          </a:xfrm>
          <a:prstGeom prst="rect">
            <a:avLst/>
          </a:prstGeom>
          <a:noFill/>
        </p:spPr>
        <p:txBody>
          <a:bodyPr vert="horz" wrap="square" lIns="0" tIns="0" rIns="0" bIns="0" rtlCol="0">
            <a:normAutofit/>
          </a:bodyPr>
          <a:lstStyle/>
          <a:p>
            <a:pPr algn="ctr"/>
            <a:r>
              <a:rPr lang="en-US" sz="1200" dirty="0"/>
              <a:t>Online and private label growing; best stores reinvested; margin and cash recovering.</a:t>
            </a:r>
            <a:endParaRPr lang="en-PH" sz="1200" dirty="0"/>
          </a:p>
        </p:txBody>
      </p:sp>
      <p:cxnSp>
        <p:nvCxnSpPr>
          <p:cNvPr id="62" name="Straight Arrow Connector 61">
            <a:extLst>
              <a:ext uri="{FF2B5EF4-FFF2-40B4-BE49-F238E27FC236}">
                <a16:creationId xmlns:a16="http://schemas.microsoft.com/office/drawing/2014/main" id="{61CC4702-CFD3-4E68-90BC-43D2A8D1DCAC}"/>
              </a:ext>
            </a:extLst>
          </p:cNvPr>
          <p:cNvCxnSpPr/>
          <p:nvPr/>
        </p:nvCxnSpPr>
        <p:spPr>
          <a:xfrm flipV="1">
            <a:off x="294968" y="2346274"/>
            <a:ext cx="11438495" cy="2021743"/>
          </a:xfrm>
          <a:prstGeom prst="straightConnector1">
            <a:avLst/>
          </a:prstGeom>
          <a:ln w="571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4874454C-6FDC-4EBD-82D4-8264BDC0E959}"/>
              </a:ext>
            </a:extLst>
          </p:cNvPr>
          <p:cNvGrpSpPr/>
          <p:nvPr/>
        </p:nvGrpSpPr>
        <p:grpSpPr>
          <a:xfrm>
            <a:off x="1176034" y="4691755"/>
            <a:ext cx="481561" cy="481165"/>
            <a:chOff x="8624067" y="1760585"/>
            <a:chExt cx="633600" cy="633600"/>
          </a:xfrm>
        </p:grpSpPr>
        <p:sp>
          <p:nvSpPr>
            <p:cNvPr id="111"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2"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66" name="Group 65">
            <a:extLst>
              <a:ext uri="{FF2B5EF4-FFF2-40B4-BE49-F238E27FC236}">
                <a16:creationId xmlns:a16="http://schemas.microsoft.com/office/drawing/2014/main" id="{0BC2A4C9-E36C-4DA2-A83A-820DF8B7BA0F}"/>
              </a:ext>
            </a:extLst>
          </p:cNvPr>
          <p:cNvGrpSpPr/>
          <p:nvPr/>
        </p:nvGrpSpPr>
        <p:grpSpPr>
          <a:xfrm>
            <a:off x="3474734" y="4464769"/>
            <a:ext cx="481561" cy="481165"/>
            <a:chOff x="2962542" y="4459160"/>
            <a:chExt cx="633600" cy="633600"/>
          </a:xfrm>
        </p:grpSpPr>
        <p:sp>
          <p:nvSpPr>
            <p:cNvPr id="113" name="Google Shape;707;p7"/>
            <p:cNvSpPr/>
            <p:nvPr/>
          </p:nvSpPr>
          <p:spPr>
            <a:xfrm>
              <a:off x="2962542" y="4459160"/>
              <a:ext cx="633600" cy="633600"/>
            </a:xfrm>
            <a:custGeom>
              <a:avLst/>
              <a:gdLst/>
              <a:ahLst/>
              <a:cxnLst/>
              <a:rect l="l" t="t" r="r" b="b"/>
              <a:pathLst>
                <a:path w="10000" h="10000" extrusionOk="0">
                  <a:moveTo>
                    <a:pt x="5000" y="1350"/>
                  </a:moveTo>
                  <a:lnTo>
                    <a:pt x="8221" y="3175"/>
                  </a:lnTo>
                  <a:lnTo>
                    <a:pt x="5000" y="5000"/>
                  </a:lnTo>
                  <a:lnTo>
                    <a:pt x="1779" y="3175"/>
                  </a:lnTo>
                  <a:lnTo>
                    <a:pt x="5000" y="1350"/>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4" name="Google Shape;708;p7"/>
            <p:cNvSpPr/>
            <p:nvPr/>
          </p:nvSpPr>
          <p:spPr>
            <a:xfrm>
              <a:off x="2962542" y="4459160"/>
              <a:ext cx="633600" cy="633600"/>
            </a:xfrm>
            <a:custGeom>
              <a:avLst/>
              <a:gdLst/>
              <a:ahLst/>
              <a:cxnLst/>
              <a:rect l="l" t="t" r="r" b="b"/>
              <a:pathLst>
                <a:path w="10000" h="10000" extrusionOk="0">
                  <a:moveTo>
                    <a:pt x="1656" y="2957"/>
                  </a:moveTo>
                  <a:lnTo>
                    <a:pt x="4877" y="1132"/>
                  </a:lnTo>
                  <a:lnTo>
                    <a:pt x="4906" y="1118"/>
                  </a:lnTo>
                  <a:lnTo>
                    <a:pt x="4936" y="1108"/>
                  </a:lnTo>
                  <a:lnTo>
                    <a:pt x="4968" y="1102"/>
                  </a:lnTo>
                  <a:lnTo>
                    <a:pt x="5000" y="1100"/>
                  </a:lnTo>
                  <a:lnTo>
                    <a:pt x="5032" y="1102"/>
                  </a:lnTo>
                  <a:lnTo>
                    <a:pt x="5064" y="1108"/>
                  </a:lnTo>
                  <a:lnTo>
                    <a:pt x="5094" y="1118"/>
                  </a:lnTo>
                  <a:lnTo>
                    <a:pt x="5123" y="1132"/>
                  </a:lnTo>
                  <a:lnTo>
                    <a:pt x="8344" y="2957"/>
                  </a:lnTo>
                  <a:lnTo>
                    <a:pt x="8372" y="2976"/>
                  </a:lnTo>
                  <a:lnTo>
                    <a:pt x="8397" y="2997"/>
                  </a:lnTo>
                  <a:lnTo>
                    <a:pt x="8419" y="3022"/>
                  </a:lnTo>
                  <a:lnTo>
                    <a:pt x="8437" y="3049"/>
                  </a:lnTo>
                  <a:lnTo>
                    <a:pt x="8452" y="3079"/>
                  </a:lnTo>
                  <a:lnTo>
                    <a:pt x="8462" y="3110"/>
                  </a:lnTo>
                  <a:lnTo>
                    <a:pt x="8469" y="3142"/>
                  </a:lnTo>
                  <a:lnTo>
                    <a:pt x="8471" y="3175"/>
                  </a:lnTo>
                  <a:lnTo>
                    <a:pt x="8471" y="6825"/>
                  </a:lnTo>
                  <a:lnTo>
                    <a:pt x="8469" y="6858"/>
                  </a:lnTo>
                  <a:lnTo>
                    <a:pt x="8462" y="6890"/>
                  </a:lnTo>
                  <a:lnTo>
                    <a:pt x="8452" y="6921"/>
                  </a:lnTo>
                  <a:lnTo>
                    <a:pt x="8437" y="6951"/>
                  </a:lnTo>
                  <a:lnTo>
                    <a:pt x="8419" y="6978"/>
                  </a:lnTo>
                  <a:lnTo>
                    <a:pt x="8397" y="7003"/>
                  </a:lnTo>
                  <a:lnTo>
                    <a:pt x="8372" y="7024"/>
                  </a:lnTo>
                  <a:lnTo>
                    <a:pt x="8344" y="7043"/>
                  </a:lnTo>
                  <a:lnTo>
                    <a:pt x="5123" y="8868"/>
                  </a:lnTo>
                  <a:lnTo>
                    <a:pt x="5107" y="8875"/>
                  </a:lnTo>
                  <a:lnTo>
                    <a:pt x="5096" y="8881"/>
                  </a:lnTo>
                  <a:lnTo>
                    <a:pt x="5095" y="8881"/>
                  </a:lnTo>
                  <a:lnTo>
                    <a:pt x="5094" y="8882"/>
                  </a:lnTo>
                  <a:lnTo>
                    <a:pt x="5077" y="8887"/>
                  </a:lnTo>
                  <a:lnTo>
                    <a:pt x="5065" y="8891"/>
                  </a:lnTo>
                  <a:lnTo>
                    <a:pt x="5064" y="8892"/>
                  </a:lnTo>
                  <a:lnTo>
                    <a:pt x="5064" y="8892"/>
                  </a:lnTo>
                  <a:lnTo>
                    <a:pt x="5043" y="8896"/>
                  </a:lnTo>
                  <a:lnTo>
                    <a:pt x="5033" y="8898"/>
                  </a:lnTo>
                  <a:lnTo>
                    <a:pt x="5032" y="8898"/>
                  </a:lnTo>
                  <a:lnTo>
                    <a:pt x="5032" y="8898"/>
                  </a:lnTo>
                  <a:lnTo>
                    <a:pt x="5000" y="8900"/>
                  </a:lnTo>
                  <a:lnTo>
                    <a:pt x="4968" y="8898"/>
                  </a:lnTo>
                  <a:lnTo>
                    <a:pt x="4968" y="8898"/>
                  </a:lnTo>
                  <a:lnTo>
                    <a:pt x="4967" y="8898"/>
                  </a:lnTo>
                  <a:lnTo>
                    <a:pt x="4957" y="8896"/>
                  </a:lnTo>
                  <a:lnTo>
                    <a:pt x="4936" y="8892"/>
                  </a:lnTo>
                  <a:lnTo>
                    <a:pt x="4936" y="8892"/>
                  </a:lnTo>
                  <a:lnTo>
                    <a:pt x="4935" y="8891"/>
                  </a:lnTo>
                  <a:lnTo>
                    <a:pt x="4923" y="8887"/>
                  </a:lnTo>
                  <a:lnTo>
                    <a:pt x="4906" y="8882"/>
                  </a:lnTo>
                  <a:lnTo>
                    <a:pt x="4905" y="8881"/>
                  </a:lnTo>
                  <a:lnTo>
                    <a:pt x="4904" y="8881"/>
                  </a:lnTo>
                  <a:lnTo>
                    <a:pt x="4893" y="8875"/>
                  </a:lnTo>
                  <a:lnTo>
                    <a:pt x="4877" y="8868"/>
                  </a:lnTo>
                  <a:lnTo>
                    <a:pt x="1656" y="7043"/>
                  </a:lnTo>
                  <a:lnTo>
                    <a:pt x="1628" y="7024"/>
                  </a:lnTo>
                  <a:lnTo>
                    <a:pt x="1603" y="7003"/>
                  </a:lnTo>
                  <a:lnTo>
                    <a:pt x="1581" y="6978"/>
                  </a:lnTo>
                  <a:lnTo>
                    <a:pt x="1563" y="6951"/>
                  </a:lnTo>
                  <a:lnTo>
                    <a:pt x="1548" y="6921"/>
                  </a:lnTo>
                  <a:lnTo>
                    <a:pt x="1538" y="6890"/>
                  </a:lnTo>
                  <a:lnTo>
                    <a:pt x="1531" y="6858"/>
                  </a:lnTo>
                  <a:lnTo>
                    <a:pt x="1529" y="6825"/>
                  </a:lnTo>
                  <a:lnTo>
                    <a:pt x="1529" y="3175"/>
                  </a:lnTo>
                  <a:lnTo>
                    <a:pt x="1531" y="3142"/>
                  </a:lnTo>
                  <a:lnTo>
                    <a:pt x="1538" y="3110"/>
                  </a:lnTo>
                  <a:lnTo>
                    <a:pt x="1548" y="3079"/>
                  </a:lnTo>
                  <a:lnTo>
                    <a:pt x="1563" y="3049"/>
                  </a:lnTo>
                  <a:lnTo>
                    <a:pt x="1581" y="3022"/>
                  </a:lnTo>
                  <a:lnTo>
                    <a:pt x="1603" y="2997"/>
                  </a:lnTo>
                  <a:lnTo>
                    <a:pt x="1628" y="2976"/>
                  </a:lnTo>
                  <a:lnTo>
                    <a:pt x="1656" y="2957"/>
                  </a:lnTo>
                  <a:close/>
                  <a:moveTo>
                    <a:pt x="7971" y="3604"/>
                  </a:moveTo>
                  <a:lnTo>
                    <a:pt x="5250" y="5146"/>
                  </a:lnTo>
                  <a:lnTo>
                    <a:pt x="5250" y="8221"/>
                  </a:lnTo>
                  <a:lnTo>
                    <a:pt x="7971" y="6679"/>
                  </a:lnTo>
                  <a:lnTo>
                    <a:pt x="7971" y="3604"/>
                  </a:lnTo>
                  <a:close/>
                  <a:moveTo>
                    <a:pt x="7714" y="3175"/>
                  </a:moveTo>
                  <a:lnTo>
                    <a:pt x="5000" y="1637"/>
                  </a:lnTo>
                  <a:lnTo>
                    <a:pt x="2286" y="3175"/>
                  </a:lnTo>
                  <a:lnTo>
                    <a:pt x="5000" y="4713"/>
                  </a:lnTo>
                  <a:lnTo>
                    <a:pt x="7714" y="3175"/>
                  </a:lnTo>
                  <a:close/>
                  <a:moveTo>
                    <a:pt x="4750" y="5146"/>
                  </a:moveTo>
                  <a:lnTo>
                    <a:pt x="2029" y="3604"/>
                  </a:lnTo>
                  <a:lnTo>
                    <a:pt x="2029" y="6679"/>
                  </a:lnTo>
                  <a:lnTo>
                    <a:pt x="4750" y="8221"/>
                  </a:lnTo>
                  <a:lnTo>
                    <a:pt x="4750" y="5146"/>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69" name="Group 68">
            <a:extLst>
              <a:ext uri="{FF2B5EF4-FFF2-40B4-BE49-F238E27FC236}">
                <a16:creationId xmlns:a16="http://schemas.microsoft.com/office/drawing/2014/main" id="{9D58FECB-134D-4A0F-B135-19AC224FC26D}"/>
              </a:ext>
            </a:extLst>
          </p:cNvPr>
          <p:cNvGrpSpPr/>
          <p:nvPr/>
        </p:nvGrpSpPr>
        <p:grpSpPr>
          <a:xfrm>
            <a:off x="5802051" y="4227644"/>
            <a:ext cx="481561" cy="481165"/>
            <a:chOff x="2962542" y="3559635"/>
            <a:chExt cx="633600" cy="633600"/>
          </a:xfrm>
        </p:grpSpPr>
        <p:sp>
          <p:nvSpPr>
            <p:cNvPr id="109" name="Google Shape;653;p7"/>
            <p:cNvSpPr/>
            <p:nvPr/>
          </p:nvSpPr>
          <p:spPr>
            <a:xfrm>
              <a:off x="2962542" y="3559635"/>
              <a:ext cx="633600" cy="633600"/>
            </a:xfrm>
            <a:custGeom>
              <a:avLst/>
              <a:gdLst/>
              <a:ahLst/>
              <a:cxnLst/>
              <a:rect l="l" t="t" r="r" b="b"/>
              <a:pathLst>
                <a:path w="10000" h="10000" extrusionOk="0">
                  <a:moveTo>
                    <a:pt x="3337" y="3181"/>
                  </a:moveTo>
                  <a:lnTo>
                    <a:pt x="6663" y="3181"/>
                  </a:lnTo>
                  <a:lnTo>
                    <a:pt x="6667" y="3181"/>
                  </a:lnTo>
                  <a:lnTo>
                    <a:pt x="6671" y="3181"/>
                  </a:lnTo>
                  <a:lnTo>
                    <a:pt x="6675" y="3182"/>
                  </a:lnTo>
                  <a:lnTo>
                    <a:pt x="6678" y="3182"/>
                  </a:lnTo>
                  <a:lnTo>
                    <a:pt x="6682" y="3183"/>
                  </a:lnTo>
                  <a:lnTo>
                    <a:pt x="6686" y="3184"/>
                  </a:lnTo>
                  <a:lnTo>
                    <a:pt x="6690" y="3185"/>
                  </a:lnTo>
                  <a:lnTo>
                    <a:pt x="6693" y="3186"/>
                  </a:lnTo>
                  <a:lnTo>
                    <a:pt x="6697" y="3187"/>
                  </a:lnTo>
                  <a:lnTo>
                    <a:pt x="6701" y="3188"/>
                  </a:lnTo>
                  <a:lnTo>
                    <a:pt x="6704" y="3190"/>
                  </a:lnTo>
                  <a:lnTo>
                    <a:pt x="6708" y="3191"/>
                  </a:lnTo>
                  <a:lnTo>
                    <a:pt x="6712" y="3193"/>
                  </a:lnTo>
                  <a:lnTo>
                    <a:pt x="6715" y="3195"/>
                  </a:lnTo>
                  <a:lnTo>
                    <a:pt x="6718" y="3197"/>
                  </a:lnTo>
                  <a:lnTo>
                    <a:pt x="6722" y="3199"/>
                  </a:lnTo>
                  <a:lnTo>
                    <a:pt x="6725" y="3201"/>
                  </a:lnTo>
                  <a:lnTo>
                    <a:pt x="6728" y="3204"/>
                  </a:lnTo>
                  <a:lnTo>
                    <a:pt x="6731" y="3206"/>
                  </a:lnTo>
                  <a:lnTo>
                    <a:pt x="6734" y="3209"/>
                  </a:lnTo>
                  <a:lnTo>
                    <a:pt x="6737" y="3211"/>
                  </a:lnTo>
                  <a:lnTo>
                    <a:pt x="6739" y="3214"/>
                  </a:lnTo>
                  <a:lnTo>
                    <a:pt x="6742" y="3217"/>
                  </a:lnTo>
                  <a:lnTo>
                    <a:pt x="6744" y="3220"/>
                  </a:lnTo>
                  <a:lnTo>
                    <a:pt x="6747" y="3223"/>
                  </a:lnTo>
                  <a:lnTo>
                    <a:pt x="6749" y="3226"/>
                  </a:lnTo>
                  <a:lnTo>
                    <a:pt x="6751" y="3230"/>
                  </a:lnTo>
                  <a:lnTo>
                    <a:pt x="6753" y="3233"/>
                  </a:lnTo>
                  <a:lnTo>
                    <a:pt x="6755" y="3236"/>
                  </a:lnTo>
                  <a:lnTo>
                    <a:pt x="6757" y="3240"/>
                  </a:lnTo>
                  <a:lnTo>
                    <a:pt x="6758" y="3244"/>
                  </a:lnTo>
                  <a:lnTo>
                    <a:pt x="6760" y="3247"/>
                  </a:lnTo>
                  <a:lnTo>
                    <a:pt x="6761" y="3251"/>
                  </a:lnTo>
                  <a:lnTo>
                    <a:pt x="6762" y="3255"/>
                  </a:lnTo>
                  <a:lnTo>
                    <a:pt x="6763" y="3258"/>
                  </a:lnTo>
                  <a:lnTo>
                    <a:pt x="6764" y="3262"/>
                  </a:lnTo>
                  <a:lnTo>
                    <a:pt x="6765" y="3266"/>
                  </a:lnTo>
                  <a:lnTo>
                    <a:pt x="6766" y="3270"/>
                  </a:lnTo>
                  <a:lnTo>
                    <a:pt x="6766" y="3273"/>
                  </a:lnTo>
                  <a:lnTo>
                    <a:pt x="6767" y="3277"/>
                  </a:lnTo>
                  <a:lnTo>
                    <a:pt x="6767" y="3281"/>
                  </a:lnTo>
                  <a:lnTo>
                    <a:pt x="6767" y="3285"/>
                  </a:lnTo>
                  <a:lnTo>
                    <a:pt x="6767" y="5156"/>
                  </a:lnTo>
                  <a:lnTo>
                    <a:pt x="6767" y="5160"/>
                  </a:lnTo>
                  <a:lnTo>
                    <a:pt x="6767" y="5164"/>
                  </a:lnTo>
                  <a:lnTo>
                    <a:pt x="6766" y="5168"/>
                  </a:lnTo>
                  <a:lnTo>
                    <a:pt x="6766" y="5171"/>
                  </a:lnTo>
                  <a:lnTo>
                    <a:pt x="6765" y="5175"/>
                  </a:lnTo>
                  <a:lnTo>
                    <a:pt x="6764" y="5179"/>
                  </a:lnTo>
                  <a:lnTo>
                    <a:pt x="6763" y="5183"/>
                  </a:lnTo>
                  <a:lnTo>
                    <a:pt x="6762" y="5186"/>
                  </a:lnTo>
                  <a:lnTo>
                    <a:pt x="6761" y="5190"/>
                  </a:lnTo>
                  <a:lnTo>
                    <a:pt x="6760" y="5194"/>
                  </a:lnTo>
                  <a:lnTo>
                    <a:pt x="6758" y="5197"/>
                  </a:lnTo>
                  <a:lnTo>
                    <a:pt x="6757" y="5201"/>
                  </a:lnTo>
                  <a:lnTo>
                    <a:pt x="6755" y="5205"/>
                  </a:lnTo>
                  <a:lnTo>
                    <a:pt x="6753" y="5208"/>
                  </a:lnTo>
                  <a:lnTo>
                    <a:pt x="6751" y="5211"/>
                  </a:lnTo>
                  <a:lnTo>
                    <a:pt x="6749" y="5215"/>
                  </a:lnTo>
                  <a:lnTo>
                    <a:pt x="6747" y="5218"/>
                  </a:lnTo>
                  <a:lnTo>
                    <a:pt x="6744" y="5221"/>
                  </a:lnTo>
                  <a:lnTo>
                    <a:pt x="6742" y="5224"/>
                  </a:lnTo>
                  <a:lnTo>
                    <a:pt x="6739" y="5227"/>
                  </a:lnTo>
                  <a:lnTo>
                    <a:pt x="6737" y="5230"/>
                  </a:lnTo>
                  <a:lnTo>
                    <a:pt x="6734" y="5232"/>
                  </a:lnTo>
                  <a:lnTo>
                    <a:pt x="6731" y="5235"/>
                  </a:lnTo>
                  <a:lnTo>
                    <a:pt x="6728" y="5237"/>
                  </a:lnTo>
                  <a:lnTo>
                    <a:pt x="6725" y="5240"/>
                  </a:lnTo>
                  <a:lnTo>
                    <a:pt x="6722" y="5242"/>
                  </a:lnTo>
                  <a:lnTo>
                    <a:pt x="6718" y="5244"/>
                  </a:lnTo>
                  <a:lnTo>
                    <a:pt x="6715" y="5246"/>
                  </a:lnTo>
                  <a:lnTo>
                    <a:pt x="6712" y="5248"/>
                  </a:lnTo>
                  <a:lnTo>
                    <a:pt x="6708" y="5250"/>
                  </a:lnTo>
                  <a:lnTo>
                    <a:pt x="6704" y="5251"/>
                  </a:lnTo>
                  <a:lnTo>
                    <a:pt x="6701" y="5253"/>
                  </a:lnTo>
                  <a:lnTo>
                    <a:pt x="6697" y="5254"/>
                  </a:lnTo>
                  <a:lnTo>
                    <a:pt x="6693" y="5255"/>
                  </a:lnTo>
                  <a:lnTo>
                    <a:pt x="6690" y="5256"/>
                  </a:lnTo>
                  <a:lnTo>
                    <a:pt x="6686" y="5257"/>
                  </a:lnTo>
                  <a:lnTo>
                    <a:pt x="6682" y="5258"/>
                  </a:lnTo>
                  <a:lnTo>
                    <a:pt x="6678" y="5259"/>
                  </a:lnTo>
                  <a:lnTo>
                    <a:pt x="6675" y="5259"/>
                  </a:lnTo>
                  <a:lnTo>
                    <a:pt x="6671" y="5260"/>
                  </a:lnTo>
                  <a:lnTo>
                    <a:pt x="6667" y="5260"/>
                  </a:lnTo>
                  <a:lnTo>
                    <a:pt x="6663" y="5260"/>
                  </a:lnTo>
                  <a:lnTo>
                    <a:pt x="3337" y="5260"/>
                  </a:lnTo>
                  <a:lnTo>
                    <a:pt x="3333" y="5260"/>
                  </a:lnTo>
                  <a:lnTo>
                    <a:pt x="3329" y="5260"/>
                  </a:lnTo>
                  <a:lnTo>
                    <a:pt x="3325" y="5259"/>
                  </a:lnTo>
                  <a:lnTo>
                    <a:pt x="3322" y="5259"/>
                  </a:lnTo>
                  <a:lnTo>
                    <a:pt x="3318" y="5258"/>
                  </a:lnTo>
                  <a:lnTo>
                    <a:pt x="3314" y="5257"/>
                  </a:lnTo>
                  <a:lnTo>
                    <a:pt x="3310" y="5256"/>
                  </a:lnTo>
                  <a:lnTo>
                    <a:pt x="3307" y="5255"/>
                  </a:lnTo>
                  <a:lnTo>
                    <a:pt x="3303" y="5254"/>
                  </a:lnTo>
                  <a:lnTo>
                    <a:pt x="3299" y="5253"/>
                  </a:lnTo>
                  <a:lnTo>
                    <a:pt x="3296" y="5251"/>
                  </a:lnTo>
                  <a:lnTo>
                    <a:pt x="3292" y="5250"/>
                  </a:lnTo>
                  <a:lnTo>
                    <a:pt x="3288" y="5248"/>
                  </a:lnTo>
                  <a:lnTo>
                    <a:pt x="3285" y="5246"/>
                  </a:lnTo>
                  <a:lnTo>
                    <a:pt x="3282" y="5244"/>
                  </a:lnTo>
                  <a:lnTo>
                    <a:pt x="3278" y="5242"/>
                  </a:lnTo>
                  <a:lnTo>
                    <a:pt x="3275" y="5240"/>
                  </a:lnTo>
                  <a:lnTo>
                    <a:pt x="3272" y="5237"/>
                  </a:lnTo>
                  <a:lnTo>
                    <a:pt x="3269" y="5235"/>
                  </a:lnTo>
                  <a:lnTo>
                    <a:pt x="3266" y="5232"/>
                  </a:lnTo>
                  <a:lnTo>
                    <a:pt x="3263" y="5230"/>
                  </a:lnTo>
                  <a:lnTo>
                    <a:pt x="3261" y="5227"/>
                  </a:lnTo>
                  <a:lnTo>
                    <a:pt x="3258" y="5224"/>
                  </a:lnTo>
                  <a:lnTo>
                    <a:pt x="3256" y="5221"/>
                  </a:lnTo>
                  <a:lnTo>
                    <a:pt x="3253" y="5218"/>
                  </a:lnTo>
                  <a:lnTo>
                    <a:pt x="3251" y="5215"/>
                  </a:lnTo>
                  <a:lnTo>
                    <a:pt x="3249" y="5211"/>
                  </a:lnTo>
                  <a:lnTo>
                    <a:pt x="3247" y="5208"/>
                  </a:lnTo>
                  <a:lnTo>
                    <a:pt x="3245" y="5205"/>
                  </a:lnTo>
                  <a:lnTo>
                    <a:pt x="3243" y="5201"/>
                  </a:lnTo>
                  <a:lnTo>
                    <a:pt x="3242" y="5197"/>
                  </a:lnTo>
                  <a:lnTo>
                    <a:pt x="3240" y="5194"/>
                  </a:lnTo>
                  <a:lnTo>
                    <a:pt x="3239" y="5190"/>
                  </a:lnTo>
                  <a:lnTo>
                    <a:pt x="3238" y="5186"/>
                  </a:lnTo>
                  <a:lnTo>
                    <a:pt x="3237" y="5183"/>
                  </a:lnTo>
                  <a:lnTo>
                    <a:pt x="3236" y="5179"/>
                  </a:lnTo>
                  <a:lnTo>
                    <a:pt x="3235" y="5175"/>
                  </a:lnTo>
                  <a:lnTo>
                    <a:pt x="3234" y="5171"/>
                  </a:lnTo>
                  <a:lnTo>
                    <a:pt x="3234" y="5168"/>
                  </a:lnTo>
                  <a:lnTo>
                    <a:pt x="3233" y="5164"/>
                  </a:lnTo>
                  <a:lnTo>
                    <a:pt x="3233" y="5160"/>
                  </a:lnTo>
                  <a:lnTo>
                    <a:pt x="3233" y="5156"/>
                  </a:lnTo>
                  <a:lnTo>
                    <a:pt x="3233" y="3285"/>
                  </a:lnTo>
                  <a:lnTo>
                    <a:pt x="3233" y="3281"/>
                  </a:lnTo>
                  <a:lnTo>
                    <a:pt x="3233" y="3277"/>
                  </a:lnTo>
                  <a:lnTo>
                    <a:pt x="3234" y="3273"/>
                  </a:lnTo>
                  <a:lnTo>
                    <a:pt x="3234" y="3270"/>
                  </a:lnTo>
                  <a:lnTo>
                    <a:pt x="3235" y="3266"/>
                  </a:lnTo>
                  <a:lnTo>
                    <a:pt x="3236" y="3262"/>
                  </a:lnTo>
                  <a:lnTo>
                    <a:pt x="3237" y="3258"/>
                  </a:lnTo>
                  <a:lnTo>
                    <a:pt x="3238" y="3255"/>
                  </a:lnTo>
                  <a:lnTo>
                    <a:pt x="3239" y="3251"/>
                  </a:lnTo>
                  <a:lnTo>
                    <a:pt x="3240" y="3247"/>
                  </a:lnTo>
                  <a:lnTo>
                    <a:pt x="3242" y="3244"/>
                  </a:lnTo>
                  <a:lnTo>
                    <a:pt x="3243" y="3240"/>
                  </a:lnTo>
                  <a:lnTo>
                    <a:pt x="3245" y="3236"/>
                  </a:lnTo>
                  <a:lnTo>
                    <a:pt x="3247" y="3233"/>
                  </a:lnTo>
                  <a:lnTo>
                    <a:pt x="3249" y="3230"/>
                  </a:lnTo>
                  <a:lnTo>
                    <a:pt x="3251" y="3226"/>
                  </a:lnTo>
                  <a:lnTo>
                    <a:pt x="3253" y="3223"/>
                  </a:lnTo>
                  <a:lnTo>
                    <a:pt x="3256" y="3220"/>
                  </a:lnTo>
                  <a:lnTo>
                    <a:pt x="3258" y="3217"/>
                  </a:lnTo>
                  <a:lnTo>
                    <a:pt x="3261" y="3214"/>
                  </a:lnTo>
                  <a:lnTo>
                    <a:pt x="3263" y="3211"/>
                  </a:lnTo>
                  <a:lnTo>
                    <a:pt x="3266" y="3209"/>
                  </a:lnTo>
                  <a:lnTo>
                    <a:pt x="3269" y="3206"/>
                  </a:lnTo>
                  <a:lnTo>
                    <a:pt x="3272" y="3204"/>
                  </a:lnTo>
                  <a:lnTo>
                    <a:pt x="3275" y="3201"/>
                  </a:lnTo>
                  <a:lnTo>
                    <a:pt x="3278" y="3199"/>
                  </a:lnTo>
                  <a:lnTo>
                    <a:pt x="3282" y="3197"/>
                  </a:lnTo>
                  <a:lnTo>
                    <a:pt x="3285" y="3195"/>
                  </a:lnTo>
                  <a:lnTo>
                    <a:pt x="3288" y="3193"/>
                  </a:lnTo>
                  <a:lnTo>
                    <a:pt x="3292" y="3191"/>
                  </a:lnTo>
                  <a:lnTo>
                    <a:pt x="3296" y="3190"/>
                  </a:lnTo>
                  <a:lnTo>
                    <a:pt x="3299" y="3188"/>
                  </a:lnTo>
                  <a:lnTo>
                    <a:pt x="3303" y="3187"/>
                  </a:lnTo>
                  <a:lnTo>
                    <a:pt x="3307" y="3186"/>
                  </a:lnTo>
                  <a:lnTo>
                    <a:pt x="3310" y="3185"/>
                  </a:lnTo>
                  <a:lnTo>
                    <a:pt x="3314" y="3184"/>
                  </a:lnTo>
                  <a:lnTo>
                    <a:pt x="3318" y="3183"/>
                  </a:lnTo>
                  <a:lnTo>
                    <a:pt x="3322" y="3182"/>
                  </a:lnTo>
                  <a:lnTo>
                    <a:pt x="3325" y="3182"/>
                  </a:lnTo>
                  <a:lnTo>
                    <a:pt x="3329" y="3181"/>
                  </a:lnTo>
                  <a:lnTo>
                    <a:pt x="3333" y="3181"/>
                  </a:lnTo>
                  <a:lnTo>
                    <a:pt x="3337" y="3181"/>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0" name="Google Shape;654;p7"/>
            <p:cNvSpPr/>
            <p:nvPr/>
          </p:nvSpPr>
          <p:spPr>
            <a:xfrm>
              <a:off x="2962542" y="3559635"/>
              <a:ext cx="633600" cy="633600"/>
            </a:xfrm>
            <a:custGeom>
              <a:avLst/>
              <a:gdLst/>
              <a:ahLst/>
              <a:cxnLst/>
              <a:rect l="l" t="t" r="r" b="b"/>
              <a:pathLst>
                <a:path w="10000" h="10000" extrusionOk="0">
                  <a:moveTo>
                    <a:pt x="819" y="7452"/>
                  </a:moveTo>
                  <a:lnTo>
                    <a:pt x="833" y="7423"/>
                  </a:lnTo>
                  <a:lnTo>
                    <a:pt x="1249" y="6695"/>
                  </a:lnTo>
                  <a:lnTo>
                    <a:pt x="1267" y="6668"/>
                  </a:lnTo>
                  <a:lnTo>
                    <a:pt x="1289" y="6643"/>
                  </a:lnTo>
                  <a:lnTo>
                    <a:pt x="1313" y="6621"/>
                  </a:lnTo>
                  <a:lnTo>
                    <a:pt x="1341" y="6603"/>
                  </a:lnTo>
                  <a:lnTo>
                    <a:pt x="1370" y="6588"/>
                  </a:lnTo>
                  <a:lnTo>
                    <a:pt x="1401" y="6578"/>
                  </a:lnTo>
                  <a:lnTo>
                    <a:pt x="1433" y="6571"/>
                  </a:lnTo>
                  <a:lnTo>
                    <a:pt x="1466" y="6569"/>
                  </a:lnTo>
                  <a:lnTo>
                    <a:pt x="8534" y="6569"/>
                  </a:lnTo>
                  <a:lnTo>
                    <a:pt x="8567" y="6571"/>
                  </a:lnTo>
                  <a:lnTo>
                    <a:pt x="8599" y="6578"/>
                  </a:lnTo>
                  <a:lnTo>
                    <a:pt x="8630" y="6588"/>
                  </a:lnTo>
                  <a:lnTo>
                    <a:pt x="8659" y="6603"/>
                  </a:lnTo>
                  <a:lnTo>
                    <a:pt x="8687" y="6621"/>
                  </a:lnTo>
                  <a:lnTo>
                    <a:pt x="8711" y="6643"/>
                  </a:lnTo>
                  <a:lnTo>
                    <a:pt x="8733" y="6668"/>
                  </a:lnTo>
                  <a:lnTo>
                    <a:pt x="8751" y="6695"/>
                  </a:lnTo>
                  <a:lnTo>
                    <a:pt x="9167" y="7423"/>
                  </a:lnTo>
                  <a:lnTo>
                    <a:pt x="9181" y="7452"/>
                  </a:lnTo>
                  <a:lnTo>
                    <a:pt x="9192" y="7483"/>
                  </a:lnTo>
                  <a:lnTo>
                    <a:pt x="9198" y="7515"/>
                  </a:lnTo>
                  <a:lnTo>
                    <a:pt x="9200" y="7548"/>
                  </a:lnTo>
                  <a:lnTo>
                    <a:pt x="9198" y="7580"/>
                  </a:lnTo>
                  <a:lnTo>
                    <a:pt x="9191" y="7612"/>
                  </a:lnTo>
                  <a:lnTo>
                    <a:pt x="9181" y="7643"/>
                  </a:lnTo>
                  <a:lnTo>
                    <a:pt x="9166" y="7672"/>
                  </a:lnTo>
                  <a:lnTo>
                    <a:pt x="9148" y="7700"/>
                  </a:lnTo>
                  <a:lnTo>
                    <a:pt x="9126" y="7724"/>
                  </a:lnTo>
                  <a:lnTo>
                    <a:pt x="9102" y="7746"/>
                  </a:lnTo>
                  <a:lnTo>
                    <a:pt x="9075" y="7764"/>
                  </a:lnTo>
                  <a:lnTo>
                    <a:pt x="9045" y="7778"/>
                  </a:lnTo>
                  <a:lnTo>
                    <a:pt x="9015" y="7789"/>
                  </a:lnTo>
                  <a:lnTo>
                    <a:pt x="8983" y="7795"/>
                  </a:lnTo>
                  <a:lnTo>
                    <a:pt x="8950" y="7797"/>
                  </a:lnTo>
                  <a:lnTo>
                    <a:pt x="1050" y="7797"/>
                  </a:lnTo>
                  <a:lnTo>
                    <a:pt x="1017" y="7795"/>
                  </a:lnTo>
                  <a:lnTo>
                    <a:pt x="985" y="7789"/>
                  </a:lnTo>
                  <a:lnTo>
                    <a:pt x="955" y="7778"/>
                  </a:lnTo>
                  <a:lnTo>
                    <a:pt x="925" y="7764"/>
                  </a:lnTo>
                  <a:lnTo>
                    <a:pt x="898" y="7746"/>
                  </a:lnTo>
                  <a:lnTo>
                    <a:pt x="874" y="7724"/>
                  </a:lnTo>
                  <a:lnTo>
                    <a:pt x="852" y="7700"/>
                  </a:lnTo>
                  <a:lnTo>
                    <a:pt x="834" y="7672"/>
                  </a:lnTo>
                  <a:lnTo>
                    <a:pt x="819" y="7643"/>
                  </a:lnTo>
                  <a:lnTo>
                    <a:pt x="809" y="7612"/>
                  </a:lnTo>
                  <a:lnTo>
                    <a:pt x="802" y="7580"/>
                  </a:lnTo>
                  <a:lnTo>
                    <a:pt x="800" y="7548"/>
                  </a:lnTo>
                  <a:lnTo>
                    <a:pt x="802" y="7515"/>
                  </a:lnTo>
                  <a:lnTo>
                    <a:pt x="808" y="7483"/>
                  </a:lnTo>
                  <a:lnTo>
                    <a:pt x="819" y="7452"/>
                  </a:lnTo>
                  <a:close/>
                  <a:moveTo>
                    <a:pt x="8519" y="7297"/>
                  </a:moveTo>
                  <a:lnTo>
                    <a:pt x="8389" y="7069"/>
                  </a:lnTo>
                  <a:lnTo>
                    <a:pt x="1611" y="7069"/>
                  </a:lnTo>
                  <a:lnTo>
                    <a:pt x="1481" y="7297"/>
                  </a:lnTo>
                  <a:lnTo>
                    <a:pt x="8519" y="7297"/>
                  </a:lnTo>
                  <a:close/>
                  <a:moveTo>
                    <a:pt x="2800" y="2203"/>
                  </a:moveTo>
                  <a:lnTo>
                    <a:pt x="2812" y="2203"/>
                  </a:lnTo>
                  <a:lnTo>
                    <a:pt x="2817" y="2203"/>
                  </a:lnTo>
                  <a:lnTo>
                    <a:pt x="7183" y="2203"/>
                  </a:lnTo>
                  <a:lnTo>
                    <a:pt x="7188" y="2203"/>
                  </a:lnTo>
                  <a:lnTo>
                    <a:pt x="7200" y="2203"/>
                  </a:lnTo>
                  <a:lnTo>
                    <a:pt x="7209" y="2204"/>
                  </a:lnTo>
                  <a:lnTo>
                    <a:pt x="7221" y="2204"/>
                  </a:lnTo>
                  <a:lnTo>
                    <a:pt x="7231" y="2205"/>
                  </a:lnTo>
                  <a:lnTo>
                    <a:pt x="7242" y="2206"/>
                  </a:lnTo>
                  <a:lnTo>
                    <a:pt x="7252" y="2207"/>
                  </a:lnTo>
                  <a:lnTo>
                    <a:pt x="7263" y="2209"/>
                  </a:lnTo>
                  <a:lnTo>
                    <a:pt x="7273" y="2210"/>
                  </a:lnTo>
                  <a:lnTo>
                    <a:pt x="7284" y="2212"/>
                  </a:lnTo>
                  <a:lnTo>
                    <a:pt x="7293" y="2214"/>
                  </a:lnTo>
                  <a:lnTo>
                    <a:pt x="7305" y="2217"/>
                  </a:lnTo>
                  <a:lnTo>
                    <a:pt x="7314" y="2219"/>
                  </a:lnTo>
                  <a:lnTo>
                    <a:pt x="7325" y="2222"/>
                  </a:lnTo>
                  <a:lnTo>
                    <a:pt x="7334" y="2224"/>
                  </a:lnTo>
                  <a:lnTo>
                    <a:pt x="7345" y="2227"/>
                  </a:lnTo>
                  <a:lnTo>
                    <a:pt x="7354" y="2230"/>
                  </a:lnTo>
                  <a:lnTo>
                    <a:pt x="7365" y="2234"/>
                  </a:lnTo>
                  <a:lnTo>
                    <a:pt x="7373" y="2237"/>
                  </a:lnTo>
                  <a:lnTo>
                    <a:pt x="7384" y="2241"/>
                  </a:lnTo>
                  <a:lnTo>
                    <a:pt x="7392" y="2244"/>
                  </a:lnTo>
                  <a:lnTo>
                    <a:pt x="7403" y="2248"/>
                  </a:lnTo>
                  <a:lnTo>
                    <a:pt x="7411" y="2252"/>
                  </a:lnTo>
                  <a:lnTo>
                    <a:pt x="7422" y="2257"/>
                  </a:lnTo>
                  <a:lnTo>
                    <a:pt x="7429" y="2260"/>
                  </a:lnTo>
                  <a:lnTo>
                    <a:pt x="7440" y="2266"/>
                  </a:lnTo>
                  <a:lnTo>
                    <a:pt x="7448" y="2269"/>
                  </a:lnTo>
                  <a:lnTo>
                    <a:pt x="7458" y="2275"/>
                  </a:lnTo>
                  <a:lnTo>
                    <a:pt x="7468" y="2281"/>
                  </a:lnTo>
                  <a:lnTo>
                    <a:pt x="7478" y="2287"/>
                  </a:lnTo>
                  <a:lnTo>
                    <a:pt x="7486" y="2292"/>
                  </a:lnTo>
                  <a:lnTo>
                    <a:pt x="7496" y="2298"/>
                  </a:lnTo>
                  <a:lnTo>
                    <a:pt x="7503" y="2303"/>
                  </a:lnTo>
                  <a:lnTo>
                    <a:pt x="7513" y="2310"/>
                  </a:lnTo>
                  <a:lnTo>
                    <a:pt x="7520" y="2316"/>
                  </a:lnTo>
                  <a:lnTo>
                    <a:pt x="7530" y="2323"/>
                  </a:lnTo>
                  <a:lnTo>
                    <a:pt x="7537" y="2329"/>
                  </a:lnTo>
                  <a:lnTo>
                    <a:pt x="7546" y="2336"/>
                  </a:lnTo>
                  <a:lnTo>
                    <a:pt x="7553" y="2342"/>
                  </a:lnTo>
                  <a:lnTo>
                    <a:pt x="7562" y="2350"/>
                  </a:lnTo>
                  <a:lnTo>
                    <a:pt x="7569" y="2356"/>
                  </a:lnTo>
                  <a:lnTo>
                    <a:pt x="7577" y="2364"/>
                  </a:lnTo>
                  <a:lnTo>
                    <a:pt x="7584" y="2371"/>
                  </a:lnTo>
                  <a:lnTo>
                    <a:pt x="7592" y="2379"/>
                  </a:lnTo>
                  <a:lnTo>
                    <a:pt x="7598" y="2386"/>
                  </a:lnTo>
                  <a:lnTo>
                    <a:pt x="7606" y="2395"/>
                  </a:lnTo>
                  <a:lnTo>
                    <a:pt x="7612" y="2402"/>
                  </a:lnTo>
                  <a:lnTo>
                    <a:pt x="7619" y="2411"/>
                  </a:lnTo>
                  <a:lnTo>
                    <a:pt x="7625" y="2418"/>
                  </a:lnTo>
                  <a:lnTo>
                    <a:pt x="7632" y="2428"/>
                  </a:lnTo>
                  <a:lnTo>
                    <a:pt x="7638" y="2435"/>
                  </a:lnTo>
                  <a:lnTo>
                    <a:pt x="7645" y="2445"/>
                  </a:lnTo>
                  <a:lnTo>
                    <a:pt x="7650" y="2452"/>
                  </a:lnTo>
                  <a:lnTo>
                    <a:pt x="7656" y="2462"/>
                  </a:lnTo>
                  <a:lnTo>
                    <a:pt x="7661" y="2470"/>
                  </a:lnTo>
                  <a:lnTo>
                    <a:pt x="7667" y="2480"/>
                  </a:lnTo>
                  <a:lnTo>
                    <a:pt x="7673" y="2490"/>
                  </a:lnTo>
                  <a:lnTo>
                    <a:pt x="7679" y="2500"/>
                  </a:lnTo>
                  <a:lnTo>
                    <a:pt x="7682" y="2508"/>
                  </a:lnTo>
                  <a:lnTo>
                    <a:pt x="7688" y="2519"/>
                  </a:lnTo>
                  <a:lnTo>
                    <a:pt x="7691" y="2526"/>
                  </a:lnTo>
                  <a:lnTo>
                    <a:pt x="7696" y="2537"/>
                  </a:lnTo>
                  <a:lnTo>
                    <a:pt x="7700" y="2545"/>
                  </a:lnTo>
                  <a:lnTo>
                    <a:pt x="7704" y="2556"/>
                  </a:lnTo>
                  <a:lnTo>
                    <a:pt x="7707" y="2564"/>
                  </a:lnTo>
                  <a:lnTo>
                    <a:pt x="7711" y="2575"/>
                  </a:lnTo>
                  <a:lnTo>
                    <a:pt x="7714" y="2583"/>
                  </a:lnTo>
                  <a:lnTo>
                    <a:pt x="7718" y="2594"/>
                  </a:lnTo>
                  <a:lnTo>
                    <a:pt x="7721" y="2603"/>
                  </a:lnTo>
                  <a:lnTo>
                    <a:pt x="7724" y="2614"/>
                  </a:lnTo>
                  <a:lnTo>
                    <a:pt x="7726" y="2623"/>
                  </a:lnTo>
                  <a:lnTo>
                    <a:pt x="7729" y="2634"/>
                  </a:lnTo>
                  <a:lnTo>
                    <a:pt x="7731" y="2643"/>
                  </a:lnTo>
                  <a:lnTo>
                    <a:pt x="7734" y="2655"/>
                  </a:lnTo>
                  <a:lnTo>
                    <a:pt x="7736" y="2664"/>
                  </a:lnTo>
                  <a:lnTo>
                    <a:pt x="7738" y="2675"/>
                  </a:lnTo>
                  <a:lnTo>
                    <a:pt x="7739" y="2685"/>
                  </a:lnTo>
                  <a:lnTo>
                    <a:pt x="7741" y="2696"/>
                  </a:lnTo>
                  <a:lnTo>
                    <a:pt x="7742" y="2706"/>
                  </a:lnTo>
                  <a:lnTo>
                    <a:pt x="7743" y="2717"/>
                  </a:lnTo>
                  <a:lnTo>
                    <a:pt x="7744" y="2727"/>
                  </a:lnTo>
                  <a:lnTo>
                    <a:pt x="7744" y="2739"/>
                  </a:lnTo>
                  <a:lnTo>
                    <a:pt x="7745" y="2748"/>
                  </a:lnTo>
                  <a:lnTo>
                    <a:pt x="7745" y="2760"/>
                  </a:lnTo>
                  <a:lnTo>
                    <a:pt x="7745" y="2765"/>
                  </a:lnTo>
                  <a:lnTo>
                    <a:pt x="7745" y="5676"/>
                  </a:lnTo>
                  <a:lnTo>
                    <a:pt x="7745" y="5681"/>
                  </a:lnTo>
                  <a:lnTo>
                    <a:pt x="7745" y="5693"/>
                  </a:lnTo>
                  <a:lnTo>
                    <a:pt x="7744" y="5702"/>
                  </a:lnTo>
                  <a:lnTo>
                    <a:pt x="7744" y="5714"/>
                  </a:lnTo>
                  <a:lnTo>
                    <a:pt x="7743" y="5723"/>
                  </a:lnTo>
                  <a:lnTo>
                    <a:pt x="7742" y="5735"/>
                  </a:lnTo>
                  <a:lnTo>
                    <a:pt x="7741" y="5744"/>
                  </a:lnTo>
                  <a:lnTo>
                    <a:pt x="7739" y="5756"/>
                  </a:lnTo>
                  <a:lnTo>
                    <a:pt x="7738" y="5765"/>
                  </a:lnTo>
                  <a:lnTo>
                    <a:pt x="7736" y="5777"/>
                  </a:lnTo>
                  <a:lnTo>
                    <a:pt x="7734" y="5786"/>
                  </a:lnTo>
                  <a:lnTo>
                    <a:pt x="7731" y="5797"/>
                  </a:lnTo>
                  <a:lnTo>
                    <a:pt x="7729" y="5806"/>
                  </a:lnTo>
                  <a:lnTo>
                    <a:pt x="7727" y="5817"/>
                  </a:lnTo>
                  <a:lnTo>
                    <a:pt x="7724" y="5826"/>
                  </a:lnTo>
                  <a:lnTo>
                    <a:pt x="7721" y="5837"/>
                  </a:lnTo>
                  <a:lnTo>
                    <a:pt x="7718" y="5846"/>
                  </a:lnTo>
                  <a:lnTo>
                    <a:pt x="7715" y="5857"/>
                  </a:lnTo>
                  <a:lnTo>
                    <a:pt x="7712" y="5865"/>
                  </a:lnTo>
                  <a:lnTo>
                    <a:pt x="7708" y="5876"/>
                  </a:lnTo>
                  <a:lnTo>
                    <a:pt x="7704" y="5885"/>
                  </a:lnTo>
                  <a:lnTo>
                    <a:pt x="7700" y="5895"/>
                  </a:lnTo>
                  <a:lnTo>
                    <a:pt x="7696" y="5903"/>
                  </a:lnTo>
                  <a:lnTo>
                    <a:pt x="7692" y="5914"/>
                  </a:lnTo>
                  <a:lnTo>
                    <a:pt x="7688" y="5922"/>
                  </a:lnTo>
                  <a:lnTo>
                    <a:pt x="7683" y="5933"/>
                  </a:lnTo>
                  <a:lnTo>
                    <a:pt x="7679" y="5940"/>
                  </a:lnTo>
                  <a:lnTo>
                    <a:pt x="7673" y="5951"/>
                  </a:lnTo>
                  <a:lnTo>
                    <a:pt x="7667" y="5961"/>
                  </a:lnTo>
                  <a:lnTo>
                    <a:pt x="7661" y="5971"/>
                  </a:lnTo>
                  <a:lnTo>
                    <a:pt x="7656" y="5979"/>
                  </a:lnTo>
                  <a:lnTo>
                    <a:pt x="7650" y="5989"/>
                  </a:lnTo>
                  <a:lnTo>
                    <a:pt x="7644" y="5997"/>
                  </a:lnTo>
                  <a:lnTo>
                    <a:pt x="7637" y="6006"/>
                  </a:lnTo>
                  <a:lnTo>
                    <a:pt x="7632" y="6014"/>
                  </a:lnTo>
                  <a:lnTo>
                    <a:pt x="7625" y="6023"/>
                  </a:lnTo>
                  <a:lnTo>
                    <a:pt x="7619" y="6031"/>
                  </a:lnTo>
                  <a:lnTo>
                    <a:pt x="7611" y="6040"/>
                  </a:lnTo>
                  <a:lnTo>
                    <a:pt x="7605" y="6047"/>
                  </a:lnTo>
                  <a:lnTo>
                    <a:pt x="7597" y="6055"/>
                  </a:lnTo>
                  <a:lnTo>
                    <a:pt x="7591" y="6062"/>
                  </a:lnTo>
                  <a:lnTo>
                    <a:pt x="7583" y="6070"/>
                  </a:lnTo>
                  <a:lnTo>
                    <a:pt x="7576" y="6077"/>
                  </a:lnTo>
                  <a:lnTo>
                    <a:pt x="7568" y="6085"/>
                  </a:lnTo>
                  <a:lnTo>
                    <a:pt x="7561" y="6091"/>
                  </a:lnTo>
                  <a:lnTo>
                    <a:pt x="7553" y="6099"/>
                  </a:lnTo>
                  <a:lnTo>
                    <a:pt x="7546" y="6104"/>
                  </a:lnTo>
                  <a:lnTo>
                    <a:pt x="7537" y="6112"/>
                  </a:lnTo>
                  <a:lnTo>
                    <a:pt x="7530" y="6117"/>
                  </a:lnTo>
                  <a:lnTo>
                    <a:pt x="7521" y="6124"/>
                  </a:lnTo>
                  <a:lnTo>
                    <a:pt x="7514" y="6130"/>
                  </a:lnTo>
                  <a:lnTo>
                    <a:pt x="7505" y="6136"/>
                  </a:lnTo>
                  <a:lnTo>
                    <a:pt x="7497" y="6141"/>
                  </a:lnTo>
                  <a:lnTo>
                    <a:pt x="7488" y="6148"/>
                  </a:lnTo>
                  <a:lnTo>
                    <a:pt x="7481" y="6152"/>
                  </a:lnTo>
                  <a:lnTo>
                    <a:pt x="7471" y="6159"/>
                  </a:lnTo>
                  <a:lnTo>
                    <a:pt x="7458" y="6166"/>
                  </a:lnTo>
                  <a:lnTo>
                    <a:pt x="7448" y="6172"/>
                  </a:lnTo>
                  <a:lnTo>
                    <a:pt x="7440" y="6175"/>
                  </a:lnTo>
                  <a:lnTo>
                    <a:pt x="7429" y="6181"/>
                  </a:lnTo>
                  <a:lnTo>
                    <a:pt x="7422" y="6184"/>
                  </a:lnTo>
                  <a:lnTo>
                    <a:pt x="7411" y="6189"/>
                  </a:lnTo>
                  <a:lnTo>
                    <a:pt x="7403" y="6193"/>
                  </a:lnTo>
                  <a:lnTo>
                    <a:pt x="7392" y="6197"/>
                  </a:lnTo>
                  <a:lnTo>
                    <a:pt x="7384" y="6200"/>
                  </a:lnTo>
                  <a:lnTo>
                    <a:pt x="7373" y="6204"/>
                  </a:lnTo>
                  <a:lnTo>
                    <a:pt x="7365" y="6207"/>
                  </a:lnTo>
                  <a:lnTo>
                    <a:pt x="7354" y="6211"/>
                  </a:lnTo>
                  <a:lnTo>
                    <a:pt x="7345" y="6214"/>
                  </a:lnTo>
                  <a:lnTo>
                    <a:pt x="7334" y="6217"/>
                  </a:lnTo>
                  <a:lnTo>
                    <a:pt x="7325" y="6219"/>
                  </a:lnTo>
                  <a:lnTo>
                    <a:pt x="7314" y="6222"/>
                  </a:lnTo>
                  <a:lnTo>
                    <a:pt x="7305" y="6224"/>
                  </a:lnTo>
                  <a:lnTo>
                    <a:pt x="7293" y="6227"/>
                  </a:lnTo>
                  <a:lnTo>
                    <a:pt x="7284" y="6229"/>
                  </a:lnTo>
                  <a:lnTo>
                    <a:pt x="7273" y="6231"/>
                  </a:lnTo>
                  <a:lnTo>
                    <a:pt x="7263" y="6232"/>
                  </a:lnTo>
                  <a:lnTo>
                    <a:pt x="7252" y="6234"/>
                  </a:lnTo>
                  <a:lnTo>
                    <a:pt x="7242" y="6235"/>
                  </a:lnTo>
                  <a:lnTo>
                    <a:pt x="7231" y="6236"/>
                  </a:lnTo>
                  <a:lnTo>
                    <a:pt x="7221" y="6237"/>
                  </a:lnTo>
                  <a:lnTo>
                    <a:pt x="7209" y="6237"/>
                  </a:lnTo>
                  <a:lnTo>
                    <a:pt x="7200" y="6238"/>
                  </a:lnTo>
                  <a:lnTo>
                    <a:pt x="7188" y="6238"/>
                  </a:lnTo>
                  <a:lnTo>
                    <a:pt x="7183" y="6238"/>
                  </a:lnTo>
                  <a:lnTo>
                    <a:pt x="2817" y="6238"/>
                  </a:lnTo>
                  <a:lnTo>
                    <a:pt x="2812" y="6238"/>
                  </a:lnTo>
                  <a:lnTo>
                    <a:pt x="2800" y="6238"/>
                  </a:lnTo>
                  <a:lnTo>
                    <a:pt x="2791" y="6237"/>
                  </a:lnTo>
                  <a:lnTo>
                    <a:pt x="2779" y="6237"/>
                  </a:lnTo>
                  <a:lnTo>
                    <a:pt x="2769" y="6236"/>
                  </a:lnTo>
                  <a:lnTo>
                    <a:pt x="2758" y="6235"/>
                  </a:lnTo>
                  <a:lnTo>
                    <a:pt x="2748" y="6234"/>
                  </a:lnTo>
                  <a:lnTo>
                    <a:pt x="2737" y="6232"/>
                  </a:lnTo>
                  <a:lnTo>
                    <a:pt x="2727" y="6231"/>
                  </a:lnTo>
                  <a:lnTo>
                    <a:pt x="2716" y="6229"/>
                  </a:lnTo>
                  <a:lnTo>
                    <a:pt x="2707" y="6227"/>
                  </a:lnTo>
                  <a:lnTo>
                    <a:pt x="2695" y="6224"/>
                  </a:lnTo>
                  <a:lnTo>
                    <a:pt x="2686" y="6222"/>
                  </a:lnTo>
                  <a:lnTo>
                    <a:pt x="2675" y="6219"/>
                  </a:lnTo>
                  <a:lnTo>
                    <a:pt x="2666" y="6217"/>
                  </a:lnTo>
                  <a:lnTo>
                    <a:pt x="2655" y="6214"/>
                  </a:lnTo>
                  <a:lnTo>
                    <a:pt x="2646" y="6211"/>
                  </a:lnTo>
                  <a:lnTo>
                    <a:pt x="2635" y="6207"/>
                  </a:lnTo>
                  <a:lnTo>
                    <a:pt x="2627" y="6204"/>
                  </a:lnTo>
                  <a:lnTo>
                    <a:pt x="2616" y="6200"/>
                  </a:lnTo>
                  <a:lnTo>
                    <a:pt x="2608" y="6197"/>
                  </a:lnTo>
                  <a:lnTo>
                    <a:pt x="2597" y="6193"/>
                  </a:lnTo>
                  <a:lnTo>
                    <a:pt x="2589" y="6189"/>
                  </a:lnTo>
                  <a:lnTo>
                    <a:pt x="2578" y="6184"/>
                  </a:lnTo>
                  <a:lnTo>
                    <a:pt x="2571" y="6181"/>
                  </a:lnTo>
                  <a:lnTo>
                    <a:pt x="2560" y="6175"/>
                  </a:lnTo>
                  <a:lnTo>
                    <a:pt x="2552" y="6172"/>
                  </a:lnTo>
                  <a:lnTo>
                    <a:pt x="2542" y="6166"/>
                  </a:lnTo>
                  <a:lnTo>
                    <a:pt x="2529" y="6159"/>
                  </a:lnTo>
                  <a:lnTo>
                    <a:pt x="2519" y="6152"/>
                  </a:lnTo>
                  <a:lnTo>
                    <a:pt x="2512" y="6148"/>
                  </a:lnTo>
                  <a:lnTo>
                    <a:pt x="2503" y="6141"/>
                  </a:lnTo>
                  <a:lnTo>
                    <a:pt x="2495" y="6136"/>
                  </a:lnTo>
                  <a:lnTo>
                    <a:pt x="2486" y="6130"/>
                  </a:lnTo>
                  <a:lnTo>
                    <a:pt x="2479" y="6124"/>
                  </a:lnTo>
                  <a:lnTo>
                    <a:pt x="2470" y="6117"/>
                  </a:lnTo>
                  <a:lnTo>
                    <a:pt x="2463" y="6112"/>
                  </a:lnTo>
                  <a:lnTo>
                    <a:pt x="2454" y="6104"/>
                  </a:lnTo>
                  <a:lnTo>
                    <a:pt x="2447" y="6099"/>
                  </a:lnTo>
                  <a:lnTo>
                    <a:pt x="2439" y="6091"/>
                  </a:lnTo>
                  <a:lnTo>
                    <a:pt x="2432" y="6085"/>
                  </a:lnTo>
                  <a:lnTo>
                    <a:pt x="2424" y="6077"/>
                  </a:lnTo>
                  <a:lnTo>
                    <a:pt x="2417" y="6070"/>
                  </a:lnTo>
                  <a:lnTo>
                    <a:pt x="2409" y="6062"/>
                  </a:lnTo>
                  <a:lnTo>
                    <a:pt x="2403" y="6055"/>
                  </a:lnTo>
                  <a:lnTo>
                    <a:pt x="2395" y="6047"/>
                  </a:lnTo>
                  <a:lnTo>
                    <a:pt x="2389" y="6040"/>
                  </a:lnTo>
                  <a:lnTo>
                    <a:pt x="2381" y="6031"/>
                  </a:lnTo>
                  <a:lnTo>
                    <a:pt x="2375" y="6023"/>
                  </a:lnTo>
                  <a:lnTo>
                    <a:pt x="2368" y="6014"/>
                  </a:lnTo>
                  <a:lnTo>
                    <a:pt x="2363" y="6006"/>
                  </a:lnTo>
                  <a:lnTo>
                    <a:pt x="2356" y="5997"/>
                  </a:lnTo>
                  <a:lnTo>
                    <a:pt x="2350" y="5989"/>
                  </a:lnTo>
                  <a:lnTo>
                    <a:pt x="2344" y="5979"/>
                  </a:lnTo>
                  <a:lnTo>
                    <a:pt x="2339" y="5971"/>
                  </a:lnTo>
                  <a:lnTo>
                    <a:pt x="2333" y="5961"/>
                  </a:lnTo>
                  <a:lnTo>
                    <a:pt x="2327" y="5951"/>
                  </a:lnTo>
                  <a:lnTo>
                    <a:pt x="2321" y="5940"/>
                  </a:lnTo>
                  <a:lnTo>
                    <a:pt x="2317" y="5933"/>
                  </a:lnTo>
                  <a:lnTo>
                    <a:pt x="2312" y="5922"/>
                  </a:lnTo>
                  <a:lnTo>
                    <a:pt x="2308" y="5914"/>
                  </a:lnTo>
                  <a:lnTo>
                    <a:pt x="2304" y="5903"/>
                  </a:lnTo>
                  <a:lnTo>
                    <a:pt x="2300" y="5895"/>
                  </a:lnTo>
                  <a:lnTo>
                    <a:pt x="2296" y="5885"/>
                  </a:lnTo>
                  <a:lnTo>
                    <a:pt x="2292" y="5876"/>
                  </a:lnTo>
                  <a:lnTo>
                    <a:pt x="2288" y="5865"/>
                  </a:lnTo>
                  <a:lnTo>
                    <a:pt x="2285" y="5857"/>
                  </a:lnTo>
                  <a:lnTo>
                    <a:pt x="2282" y="5846"/>
                  </a:lnTo>
                  <a:lnTo>
                    <a:pt x="2279" y="5837"/>
                  </a:lnTo>
                  <a:lnTo>
                    <a:pt x="2276" y="5826"/>
                  </a:lnTo>
                  <a:lnTo>
                    <a:pt x="2273" y="5817"/>
                  </a:lnTo>
                  <a:lnTo>
                    <a:pt x="2271" y="5806"/>
                  </a:lnTo>
                  <a:lnTo>
                    <a:pt x="2269" y="5797"/>
                  </a:lnTo>
                  <a:lnTo>
                    <a:pt x="2266" y="5786"/>
                  </a:lnTo>
                  <a:lnTo>
                    <a:pt x="2264" y="5777"/>
                  </a:lnTo>
                  <a:lnTo>
                    <a:pt x="2262" y="5765"/>
                  </a:lnTo>
                  <a:lnTo>
                    <a:pt x="2261" y="5756"/>
                  </a:lnTo>
                  <a:lnTo>
                    <a:pt x="2259" y="5744"/>
                  </a:lnTo>
                  <a:lnTo>
                    <a:pt x="2258" y="5735"/>
                  </a:lnTo>
                  <a:lnTo>
                    <a:pt x="2257" y="5723"/>
                  </a:lnTo>
                  <a:lnTo>
                    <a:pt x="2256" y="5714"/>
                  </a:lnTo>
                  <a:lnTo>
                    <a:pt x="2256" y="5702"/>
                  </a:lnTo>
                  <a:lnTo>
                    <a:pt x="2255" y="5693"/>
                  </a:lnTo>
                  <a:lnTo>
                    <a:pt x="2255" y="5681"/>
                  </a:lnTo>
                  <a:lnTo>
                    <a:pt x="2255" y="5676"/>
                  </a:lnTo>
                  <a:lnTo>
                    <a:pt x="2255" y="2765"/>
                  </a:lnTo>
                  <a:lnTo>
                    <a:pt x="2255" y="2760"/>
                  </a:lnTo>
                  <a:lnTo>
                    <a:pt x="2255" y="2748"/>
                  </a:lnTo>
                  <a:lnTo>
                    <a:pt x="2256" y="2739"/>
                  </a:lnTo>
                  <a:lnTo>
                    <a:pt x="2256" y="2727"/>
                  </a:lnTo>
                  <a:lnTo>
                    <a:pt x="2257" y="2717"/>
                  </a:lnTo>
                  <a:lnTo>
                    <a:pt x="2258" y="2706"/>
                  </a:lnTo>
                  <a:lnTo>
                    <a:pt x="2259" y="2696"/>
                  </a:lnTo>
                  <a:lnTo>
                    <a:pt x="2261" y="2685"/>
                  </a:lnTo>
                  <a:lnTo>
                    <a:pt x="2262" y="2675"/>
                  </a:lnTo>
                  <a:lnTo>
                    <a:pt x="2264" y="2664"/>
                  </a:lnTo>
                  <a:lnTo>
                    <a:pt x="2266" y="2655"/>
                  </a:lnTo>
                  <a:lnTo>
                    <a:pt x="2269" y="2643"/>
                  </a:lnTo>
                  <a:lnTo>
                    <a:pt x="2271" y="2634"/>
                  </a:lnTo>
                  <a:lnTo>
                    <a:pt x="2274" y="2623"/>
                  </a:lnTo>
                  <a:lnTo>
                    <a:pt x="2276" y="2614"/>
                  </a:lnTo>
                  <a:lnTo>
                    <a:pt x="2279" y="2603"/>
                  </a:lnTo>
                  <a:lnTo>
                    <a:pt x="2282" y="2594"/>
                  </a:lnTo>
                  <a:lnTo>
                    <a:pt x="2286" y="2583"/>
                  </a:lnTo>
                  <a:lnTo>
                    <a:pt x="2289" y="2575"/>
                  </a:lnTo>
                  <a:lnTo>
                    <a:pt x="2293" y="2564"/>
                  </a:lnTo>
                  <a:lnTo>
                    <a:pt x="2296" y="2556"/>
                  </a:lnTo>
                  <a:lnTo>
                    <a:pt x="2300" y="2545"/>
                  </a:lnTo>
                  <a:lnTo>
                    <a:pt x="2304" y="2537"/>
                  </a:lnTo>
                  <a:lnTo>
                    <a:pt x="2309" y="2526"/>
                  </a:lnTo>
                  <a:lnTo>
                    <a:pt x="2312" y="2519"/>
                  </a:lnTo>
                  <a:lnTo>
                    <a:pt x="2318" y="2508"/>
                  </a:lnTo>
                  <a:lnTo>
                    <a:pt x="2321" y="2500"/>
                  </a:lnTo>
                  <a:lnTo>
                    <a:pt x="2327" y="2490"/>
                  </a:lnTo>
                  <a:lnTo>
                    <a:pt x="2333" y="2480"/>
                  </a:lnTo>
                  <a:lnTo>
                    <a:pt x="2339" y="2470"/>
                  </a:lnTo>
                  <a:lnTo>
                    <a:pt x="2344" y="2462"/>
                  </a:lnTo>
                  <a:lnTo>
                    <a:pt x="2350" y="2452"/>
                  </a:lnTo>
                  <a:lnTo>
                    <a:pt x="2355" y="2445"/>
                  </a:lnTo>
                  <a:lnTo>
                    <a:pt x="2362" y="2435"/>
                  </a:lnTo>
                  <a:lnTo>
                    <a:pt x="2368" y="2428"/>
                  </a:lnTo>
                  <a:lnTo>
                    <a:pt x="2375" y="2418"/>
                  </a:lnTo>
                  <a:lnTo>
                    <a:pt x="2381" y="2411"/>
                  </a:lnTo>
                  <a:lnTo>
                    <a:pt x="2388" y="2402"/>
                  </a:lnTo>
                  <a:lnTo>
                    <a:pt x="2394" y="2395"/>
                  </a:lnTo>
                  <a:lnTo>
                    <a:pt x="2402" y="2386"/>
                  </a:lnTo>
                  <a:lnTo>
                    <a:pt x="2408" y="2379"/>
                  </a:lnTo>
                  <a:lnTo>
                    <a:pt x="2416" y="2371"/>
                  </a:lnTo>
                  <a:lnTo>
                    <a:pt x="2423" y="2364"/>
                  </a:lnTo>
                  <a:lnTo>
                    <a:pt x="2431" y="2356"/>
                  </a:lnTo>
                  <a:lnTo>
                    <a:pt x="2438" y="2350"/>
                  </a:lnTo>
                  <a:lnTo>
                    <a:pt x="2447" y="2342"/>
                  </a:lnTo>
                  <a:lnTo>
                    <a:pt x="2454" y="2336"/>
                  </a:lnTo>
                  <a:lnTo>
                    <a:pt x="2463" y="2329"/>
                  </a:lnTo>
                  <a:lnTo>
                    <a:pt x="2470" y="2323"/>
                  </a:lnTo>
                  <a:lnTo>
                    <a:pt x="2480" y="2316"/>
                  </a:lnTo>
                  <a:lnTo>
                    <a:pt x="2487" y="2310"/>
                  </a:lnTo>
                  <a:lnTo>
                    <a:pt x="2497" y="2303"/>
                  </a:lnTo>
                  <a:lnTo>
                    <a:pt x="2504" y="2298"/>
                  </a:lnTo>
                  <a:lnTo>
                    <a:pt x="2514" y="2292"/>
                  </a:lnTo>
                  <a:lnTo>
                    <a:pt x="2522" y="2287"/>
                  </a:lnTo>
                  <a:lnTo>
                    <a:pt x="2532" y="2281"/>
                  </a:lnTo>
                  <a:lnTo>
                    <a:pt x="2542" y="2275"/>
                  </a:lnTo>
                  <a:lnTo>
                    <a:pt x="2552" y="2269"/>
                  </a:lnTo>
                  <a:lnTo>
                    <a:pt x="2560" y="2266"/>
                  </a:lnTo>
                  <a:lnTo>
                    <a:pt x="2571" y="2260"/>
                  </a:lnTo>
                  <a:lnTo>
                    <a:pt x="2578" y="2257"/>
                  </a:lnTo>
                  <a:lnTo>
                    <a:pt x="2589" y="2252"/>
                  </a:lnTo>
                  <a:lnTo>
                    <a:pt x="2597" y="2248"/>
                  </a:lnTo>
                  <a:lnTo>
                    <a:pt x="2608" y="2244"/>
                  </a:lnTo>
                  <a:lnTo>
                    <a:pt x="2616" y="2241"/>
                  </a:lnTo>
                  <a:lnTo>
                    <a:pt x="2627" y="2237"/>
                  </a:lnTo>
                  <a:lnTo>
                    <a:pt x="2635" y="2234"/>
                  </a:lnTo>
                  <a:lnTo>
                    <a:pt x="2646" y="2230"/>
                  </a:lnTo>
                  <a:lnTo>
                    <a:pt x="2655" y="2227"/>
                  </a:lnTo>
                  <a:lnTo>
                    <a:pt x="2666" y="2224"/>
                  </a:lnTo>
                  <a:lnTo>
                    <a:pt x="2675" y="2222"/>
                  </a:lnTo>
                  <a:lnTo>
                    <a:pt x="2686" y="2219"/>
                  </a:lnTo>
                  <a:lnTo>
                    <a:pt x="2695" y="2217"/>
                  </a:lnTo>
                  <a:lnTo>
                    <a:pt x="2707" y="2214"/>
                  </a:lnTo>
                  <a:lnTo>
                    <a:pt x="2716" y="2212"/>
                  </a:lnTo>
                  <a:lnTo>
                    <a:pt x="2727" y="2210"/>
                  </a:lnTo>
                  <a:lnTo>
                    <a:pt x="2737" y="2209"/>
                  </a:lnTo>
                  <a:lnTo>
                    <a:pt x="2748" y="2207"/>
                  </a:lnTo>
                  <a:lnTo>
                    <a:pt x="2758" y="2206"/>
                  </a:lnTo>
                  <a:lnTo>
                    <a:pt x="2769" y="2205"/>
                  </a:lnTo>
                  <a:lnTo>
                    <a:pt x="2779" y="2204"/>
                  </a:lnTo>
                  <a:lnTo>
                    <a:pt x="2791" y="2204"/>
                  </a:lnTo>
                  <a:lnTo>
                    <a:pt x="2800" y="2203"/>
                  </a:lnTo>
                  <a:close/>
                  <a:moveTo>
                    <a:pt x="7181" y="2703"/>
                  </a:moveTo>
                  <a:lnTo>
                    <a:pt x="2819" y="2703"/>
                  </a:lnTo>
                  <a:lnTo>
                    <a:pt x="2815" y="2703"/>
                  </a:lnTo>
                  <a:lnTo>
                    <a:pt x="2813" y="2703"/>
                  </a:lnTo>
                  <a:lnTo>
                    <a:pt x="2811" y="2703"/>
                  </a:lnTo>
                  <a:lnTo>
                    <a:pt x="2809" y="2704"/>
                  </a:lnTo>
                  <a:lnTo>
                    <a:pt x="2807" y="2704"/>
                  </a:lnTo>
                  <a:lnTo>
                    <a:pt x="2804" y="2705"/>
                  </a:lnTo>
                  <a:lnTo>
                    <a:pt x="2802" y="2705"/>
                  </a:lnTo>
                  <a:lnTo>
                    <a:pt x="2800" y="2706"/>
                  </a:lnTo>
                  <a:lnTo>
                    <a:pt x="2797" y="2707"/>
                  </a:lnTo>
                  <a:lnTo>
                    <a:pt x="2795" y="2708"/>
                  </a:lnTo>
                  <a:lnTo>
                    <a:pt x="2792" y="2709"/>
                  </a:lnTo>
                  <a:lnTo>
                    <a:pt x="2789" y="2710"/>
                  </a:lnTo>
                  <a:lnTo>
                    <a:pt x="2787" y="2711"/>
                  </a:lnTo>
                  <a:lnTo>
                    <a:pt x="2785" y="2712"/>
                  </a:lnTo>
                  <a:lnTo>
                    <a:pt x="2784" y="2713"/>
                  </a:lnTo>
                  <a:lnTo>
                    <a:pt x="2782" y="2714"/>
                  </a:lnTo>
                  <a:lnTo>
                    <a:pt x="2780" y="2715"/>
                  </a:lnTo>
                  <a:lnTo>
                    <a:pt x="2779" y="2717"/>
                  </a:lnTo>
                  <a:lnTo>
                    <a:pt x="2777" y="2718"/>
                  </a:lnTo>
                  <a:lnTo>
                    <a:pt x="2775" y="2720"/>
                  </a:lnTo>
                  <a:lnTo>
                    <a:pt x="2773" y="2721"/>
                  </a:lnTo>
                  <a:lnTo>
                    <a:pt x="2772" y="2723"/>
                  </a:lnTo>
                  <a:lnTo>
                    <a:pt x="2770" y="2725"/>
                  </a:lnTo>
                  <a:lnTo>
                    <a:pt x="2769" y="2727"/>
                  </a:lnTo>
                  <a:lnTo>
                    <a:pt x="2767" y="2728"/>
                  </a:lnTo>
                  <a:lnTo>
                    <a:pt x="2766" y="2730"/>
                  </a:lnTo>
                  <a:lnTo>
                    <a:pt x="2765" y="2732"/>
                  </a:lnTo>
                  <a:lnTo>
                    <a:pt x="2764" y="2733"/>
                  </a:lnTo>
                  <a:lnTo>
                    <a:pt x="2763" y="2735"/>
                  </a:lnTo>
                  <a:lnTo>
                    <a:pt x="2762" y="2737"/>
                  </a:lnTo>
                  <a:lnTo>
                    <a:pt x="2761" y="2740"/>
                  </a:lnTo>
                  <a:lnTo>
                    <a:pt x="2760" y="2743"/>
                  </a:lnTo>
                  <a:lnTo>
                    <a:pt x="2759" y="2745"/>
                  </a:lnTo>
                  <a:lnTo>
                    <a:pt x="2758" y="2748"/>
                  </a:lnTo>
                  <a:lnTo>
                    <a:pt x="2757" y="2750"/>
                  </a:lnTo>
                  <a:lnTo>
                    <a:pt x="2757" y="2752"/>
                  </a:lnTo>
                  <a:lnTo>
                    <a:pt x="2756" y="2755"/>
                  </a:lnTo>
                  <a:lnTo>
                    <a:pt x="2756" y="2757"/>
                  </a:lnTo>
                  <a:lnTo>
                    <a:pt x="2755" y="2759"/>
                  </a:lnTo>
                  <a:lnTo>
                    <a:pt x="2755" y="2761"/>
                  </a:lnTo>
                  <a:lnTo>
                    <a:pt x="2755" y="2763"/>
                  </a:lnTo>
                  <a:lnTo>
                    <a:pt x="2755" y="2767"/>
                  </a:lnTo>
                  <a:lnTo>
                    <a:pt x="2755" y="5674"/>
                  </a:lnTo>
                  <a:lnTo>
                    <a:pt x="2755" y="5678"/>
                  </a:lnTo>
                  <a:lnTo>
                    <a:pt x="2755" y="5680"/>
                  </a:lnTo>
                  <a:lnTo>
                    <a:pt x="2755" y="5682"/>
                  </a:lnTo>
                  <a:lnTo>
                    <a:pt x="2756" y="5684"/>
                  </a:lnTo>
                  <a:lnTo>
                    <a:pt x="2756" y="5686"/>
                  </a:lnTo>
                  <a:lnTo>
                    <a:pt x="2757" y="5688"/>
                  </a:lnTo>
                  <a:lnTo>
                    <a:pt x="2757" y="5691"/>
                  </a:lnTo>
                  <a:lnTo>
                    <a:pt x="2758" y="5693"/>
                  </a:lnTo>
                  <a:lnTo>
                    <a:pt x="2759" y="5696"/>
                  </a:lnTo>
                  <a:lnTo>
                    <a:pt x="2760" y="5699"/>
                  </a:lnTo>
                  <a:lnTo>
                    <a:pt x="2761" y="5701"/>
                  </a:lnTo>
                  <a:lnTo>
                    <a:pt x="2762" y="5704"/>
                  </a:lnTo>
                  <a:lnTo>
                    <a:pt x="2763" y="5707"/>
                  </a:lnTo>
                  <a:lnTo>
                    <a:pt x="2764" y="5708"/>
                  </a:lnTo>
                  <a:lnTo>
                    <a:pt x="2765" y="5709"/>
                  </a:lnTo>
                  <a:lnTo>
                    <a:pt x="2766" y="5710"/>
                  </a:lnTo>
                  <a:lnTo>
                    <a:pt x="2767" y="5712"/>
                  </a:lnTo>
                  <a:lnTo>
                    <a:pt x="2768" y="5714"/>
                  </a:lnTo>
                  <a:lnTo>
                    <a:pt x="2769" y="5715"/>
                  </a:lnTo>
                  <a:lnTo>
                    <a:pt x="2771" y="5717"/>
                  </a:lnTo>
                  <a:lnTo>
                    <a:pt x="2773" y="5719"/>
                  </a:lnTo>
                  <a:lnTo>
                    <a:pt x="2775" y="5721"/>
                  </a:lnTo>
                  <a:lnTo>
                    <a:pt x="2777" y="5722"/>
                  </a:lnTo>
                  <a:lnTo>
                    <a:pt x="2779" y="5724"/>
                  </a:lnTo>
                  <a:lnTo>
                    <a:pt x="2781" y="5726"/>
                  </a:lnTo>
                  <a:lnTo>
                    <a:pt x="2784" y="5728"/>
                  </a:lnTo>
                  <a:lnTo>
                    <a:pt x="2786" y="5730"/>
                  </a:lnTo>
                  <a:lnTo>
                    <a:pt x="2786" y="5730"/>
                  </a:lnTo>
                  <a:lnTo>
                    <a:pt x="2787" y="5730"/>
                  </a:lnTo>
                  <a:lnTo>
                    <a:pt x="2789" y="5731"/>
                  </a:lnTo>
                  <a:lnTo>
                    <a:pt x="2792" y="5732"/>
                  </a:lnTo>
                  <a:lnTo>
                    <a:pt x="2795" y="5733"/>
                  </a:lnTo>
                  <a:lnTo>
                    <a:pt x="2797" y="5734"/>
                  </a:lnTo>
                  <a:lnTo>
                    <a:pt x="2800" y="5735"/>
                  </a:lnTo>
                  <a:lnTo>
                    <a:pt x="2802" y="5736"/>
                  </a:lnTo>
                  <a:lnTo>
                    <a:pt x="2804" y="5736"/>
                  </a:lnTo>
                  <a:lnTo>
                    <a:pt x="2807" y="5737"/>
                  </a:lnTo>
                  <a:lnTo>
                    <a:pt x="2809" y="5737"/>
                  </a:lnTo>
                  <a:lnTo>
                    <a:pt x="2811" y="5738"/>
                  </a:lnTo>
                  <a:lnTo>
                    <a:pt x="2813" y="5738"/>
                  </a:lnTo>
                  <a:lnTo>
                    <a:pt x="2815" y="5738"/>
                  </a:lnTo>
                  <a:lnTo>
                    <a:pt x="2819" y="5738"/>
                  </a:lnTo>
                  <a:lnTo>
                    <a:pt x="7181" y="5738"/>
                  </a:lnTo>
                  <a:lnTo>
                    <a:pt x="7185" y="5738"/>
                  </a:lnTo>
                  <a:lnTo>
                    <a:pt x="7187" y="5738"/>
                  </a:lnTo>
                  <a:lnTo>
                    <a:pt x="7189" y="5738"/>
                  </a:lnTo>
                  <a:lnTo>
                    <a:pt x="7191" y="5737"/>
                  </a:lnTo>
                  <a:lnTo>
                    <a:pt x="7193" y="5737"/>
                  </a:lnTo>
                  <a:lnTo>
                    <a:pt x="7196" y="5736"/>
                  </a:lnTo>
                  <a:lnTo>
                    <a:pt x="7198" y="5736"/>
                  </a:lnTo>
                  <a:lnTo>
                    <a:pt x="7200" y="5735"/>
                  </a:lnTo>
                  <a:lnTo>
                    <a:pt x="7203" y="5734"/>
                  </a:lnTo>
                  <a:lnTo>
                    <a:pt x="7205" y="5733"/>
                  </a:lnTo>
                  <a:lnTo>
                    <a:pt x="7208" y="5732"/>
                  </a:lnTo>
                  <a:lnTo>
                    <a:pt x="7211" y="5731"/>
                  </a:lnTo>
                  <a:lnTo>
                    <a:pt x="7213" y="5730"/>
                  </a:lnTo>
                  <a:lnTo>
                    <a:pt x="7214" y="5730"/>
                  </a:lnTo>
                  <a:lnTo>
                    <a:pt x="7214" y="5730"/>
                  </a:lnTo>
                  <a:lnTo>
                    <a:pt x="7216" y="5728"/>
                  </a:lnTo>
                  <a:lnTo>
                    <a:pt x="7219" y="5726"/>
                  </a:lnTo>
                  <a:lnTo>
                    <a:pt x="7221" y="5724"/>
                  </a:lnTo>
                  <a:lnTo>
                    <a:pt x="7223" y="5722"/>
                  </a:lnTo>
                  <a:lnTo>
                    <a:pt x="7225" y="5721"/>
                  </a:lnTo>
                  <a:lnTo>
                    <a:pt x="7227" y="5719"/>
                  </a:lnTo>
                  <a:lnTo>
                    <a:pt x="7229" y="5717"/>
                  </a:lnTo>
                  <a:lnTo>
                    <a:pt x="7231" y="5715"/>
                  </a:lnTo>
                  <a:lnTo>
                    <a:pt x="7232" y="5714"/>
                  </a:lnTo>
                  <a:lnTo>
                    <a:pt x="7233" y="5712"/>
                  </a:lnTo>
                  <a:lnTo>
                    <a:pt x="7234" y="5710"/>
                  </a:lnTo>
                  <a:lnTo>
                    <a:pt x="7235" y="5709"/>
                  </a:lnTo>
                  <a:lnTo>
                    <a:pt x="7236" y="5708"/>
                  </a:lnTo>
                  <a:lnTo>
                    <a:pt x="7237" y="5707"/>
                  </a:lnTo>
                  <a:lnTo>
                    <a:pt x="7238" y="5704"/>
                  </a:lnTo>
                  <a:lnTo>
                    <a:pt x="7239" y="5701"/>
                  </a:lnTo>
                  <a:lnTo>
                    <a:pt x="7240" y="5699"/>
                  </a:lnTo>
                  <a:lnTo>
                    <a:pt x="7241" y="5696"/>
                  </a:lnTo>
                  <a:lnTo>
                    <a:pt x="7242" y="5693"/>
                  </a:lnTo>
                  <a:lnTo>
                    <a:pt x="7243" y="5691"/>
                  </a:lnTo>
                  <a:lnTo>
                    <a:pt x="7243" y="5688"/>
                  </a:lnTo>
                  <a:lnTo>
                    <a:pt x="7244" y="5686"/>
                  </a:lnTo>
                  <a:lnTo>
                    <a:pt x="7244" y="5684"/>
                  </a:lnTo>
                  <a:lnTo>
                    <a:pt x="7245" y="5682"/>
                  </a:lnTo>
                  <a:lnTo>
                    <a:pt x="7245" y="5680"/>
                  </a:lnTo>
                  <a:lnTo>
                    <a:pt x="7245" y="5678"/>
                  </a:lnTo>
                  <a:lnTo>
                    <a:pt x="7245" y="5674"/>
                  </a:lnTo>
                  <a:lnTo>
                    <a:pt x="7245" y="2767"/>
                  </a:lnTo>
                  <a:lnTo>
                    <a:pt x="7245" y="2763"/>
                  </a:lnTo>
                  <a:lnTo>
                    <a:pt x="7245" y="2761"/>
                  </a:lnTo>
                  <a:lnTo>
                    <a:pt x="7245" y="2759"/>
                  </a:lnTo>
                  <a:lnTo>
                    <a:pt x="7244" y="2757"/>
                  </a:lnTo>
                  <a:lnTo>
                    <a:pt x="7244" y="2755"/>
                  </a:lnTo>
                  <a:lnTo>
                    <a:pt x="7243" y="2752"/>
                  </a:lnTo>
                  <a:lnTo>
                    <a:pt x="7243" y="2750"/>
                  </a:lnTo>
                  <a:lnTo>
                    <a:pt x="7242" y="2748"/>
                  </a:lnTo>
                  <a:lnTo>
                    <a:pt x="7241" y="2745"/>
                  </a:lnTo>
                  <a:lnTo>
                    <a:pt x="7240" y="2743"/>
                  </a:lnTo>
                  <a:lnTo>
                    <a:pt x="7239" y="2740"/>
                  </a:lnTo>
                  <a:lnTo>
                    <a:pt x="7238" y="2737"/>
                  </a:lnTo>
                  <a:lnTo>
                    <a:pt x="7237" y="2735"/>
                  </a:lnTo>
                  <a:lnTo>
                    <a:pt x="7236" y="2733"/>
                  </a:lnTo>
                  <a:lnTo>
                    <a:pt x="7235" y="2732"/>
                  </a:lnTo>
                  <a:lnTo>
                    <a:pt x="7234" y="2730"/>
                  </a:lnTo>
                  <a:lnTo>
                    <a:pt x="7233" y="2728"/>
                  </a:lnTo>
                  <a:lnTo>
                    <a:pt x="7231" y="2727"/>
                  </a:lnTo>
                  <a:lnTo>
                    <a:pt x="7230" y="2725"/>
                  </a:lnTo>
                  <a:lnTo>
                    <a:pt x="7228" y="2723"/>
                  </a:lnTo>
                  <a:lnTo>
                    <a:pt x="7227" y="2721"/>
                  </a:lnTo>
                  <a:lnTo>
                    <a:pt x="7225" y="2720"/>
                  </a:lnTo>
                  <a:lnTo>
                    <a:pt x="7223" y="2718"/>
                  </a:lnTo>
                  <a:lnTo>
                    <a:pt x="7221" y="2717"/>
                  </a:lnTo>
                  <a:lnTo>
                    <a:pt x="7220" y="2715"/>
                  </a:lnTo>
                  <a:lnTo>
                    <a:pt x="7218" y="2714"/>
                  </a:lnTo>
                  <a:lnTo>
                    <a:pt x="7216" y="2713"/>
                  </a:lnTo>
                  <a:lnTo>
                    <a:pt x="7215" y="2712"/>
                  </a:lnTo>
                  <a:lnTo>
                    <a:pt x="7213" y="2711"/>
                  </a:lnTo>
                  <a:lnTo>
                    <a:pt x="7211" y="2710"/>
                  </a:lnTo>
                  <a:lnTo>
                    <a:pt x="7208" y="2709"/>
                  </a:lnTo>
                  <a:lnTo>
                    <a:pt x="7205" y="2708"/>
                  </a:lnTo>
                  <a:lnTo>
                    <a:pt x="7203" y="2707"/>
                  </a:lnTo>
                  <a:lnTo>
                    <a:pt x="7200" y="2706"/>
                  </a:lnTo>
                  <a:lnTo>
                    <a:pt x="7198" y="2705"/>
                  </a:lnTo>
                  <a:lnTo>
                    <a:pt x="7196" y="2705"/>
                  </a:lnTo>
                  <a:lnTo>
                    <a:pt x="7193" y="2704"/>
                  </a:lnTo>
                  <a:lnTo>
                    <a:pt x="7191" y="2704"/>
                  </a:lnTo>
                  <a:lnTo>
                    <a:pt x="7189" y="2703"/>
                  </a:lnTo>
                  <a:lnTo>
                    <a:pt x="7187" y="2703"/>
                  </a:lnTo>
                  <a:lnTo>
                    <a:pt x="7185" y="2703"/>
                  </a:lnTo>
                  <a:lnTo>
                    <a:pt x="7181" y="2703"/>
                  </a:lnTo>
                  <a:close/>
                  <a:moveTo>
                    <a:pt x="3324" y="3031"/>
                  </a:moveTo>
                  <a:lnTo>
                    <a:pt x="3330" y="3031"/>
                  </a:lnTo>
                  <a:lnTo>
                    <a:pt x="3334" y="3031"/>
                  </a:lnTo>
                  <a:lnTo>
                    <a:pt x="3337" y="3031"/>
                  </a:lnTo>
                  <a:lnTo>
                    <a:pt x="6663" y="3031"/>
                  </a:lnTo>
                  <a:lnTo>
                    <a:pt x="6666" y="3031"/>
                  </a:lnTo>
                  <a:lnTo>
                    <a:pt x="6670" y="3031"/>
                  </a:lnTo>
                  <a:lnTo>
                    <a:pt x="6676" y="3031"/>
                  </a:lnTo>
                  <a:lnTo>
                    <a:pt x="6680" y="3032"/>
                  </a:lnTo>
                  <a:lnTo>
                    <a:pt x="6685" y="3032"/>
                  </a:lnTo>
                  <a:lnTo>
                    <a:pt x="6689" y="3032"/>
                  </a:lnTo>
                  <a:lnTo>
                    <a:pt x="6695" y="3033"/>
                  </a:lnTo>
                  <a:lnTo>
                    <a:pt x="6699" y="3034"/>
                  </a:lnTo>
                  <a:lnTo>
                    <a:pt x="6704" y="3034"/>
                  </a:lnTo>
                  <a:lnTo>
                    <a:pt x="6708" y="3035"/>
                  </a:lnTo>
                  <a:lnTo>
                    <a:pt x="6713" y="3036"/>
                  </a:lnTo>
                  <a:lnTo>
                    <a:pt x="6717" y="3037"/>
                  </a:lnTo>
                  <a:lnTo>
                    <a:pt x="6723" y="3038"/>
                  </a:lnTo>
                  <a:lnTo>
                    <a:pt x="6726" y="3039"/>
                  </a:lnTo>
                  <a:lnTo>
                    <a:pt x="6732" y="3041"/>
                  </a:lnTo>
                  <a:lnTo>
                    <a:pt x="6735" y="3042"/>
                  </a:lnTo>
                  <a:lnTo>
                    <a:pt x="6741" y="3043"/>
                  </a:lnTo>
                  <a:lnTo>
                    <a:pt x="6744" y="3045"/>
                  </a:lnTo>
                  <a:lnTo>
                    <a:pt x="6749" y="3046"/>
                  </a:lnTo>
                  <a:lnTo>
                    <a:pt x="6753" y="3048"/>
                  </a:lnTo>
                  <a:lnTo>
                    <a:pt x="6758" y="3050"/>
                  </a:lnTo>
                  <a:lnTo>
                    <a:pt x="6761" y="3051"/>
                  </a:lnTo>
                  <a:lnTo>
                    <a:pt x="6766" y="3053"/>
                  </a:lnTo>
                  <a:lnTo>
                    <a:pt x="6770" y="3055"/>
                  </a:lnTo>
                  <a:lnTo>
                    <a:pt x="6775" y="3057"/>
                  </a:lnTo>
                  <a:lnTo>
                    <a:pt x="6778" y="3059"/>
                  </a:lnTo>
                  <a:lnTo>
                    <a:pt x="6783" y="3061"/>
                  </a:lnTo>
                  <a:lnTo>
                    <a:pt x="6786" y="3063"/>
                  </a:lnTo>
                  <a:lnTo>
                    <a:pt x="6791" y="3066"/>
                  </a:lnTo>
                  <a:lnTo>
                    <a:pt x="6794" y="3068"/>
                  </a:lnTo>
                  <a:lnTo>
                    <a:pt x="6799" y="3071"/>
                  </a:lnTo>
                  <a:lnTo>
                    <a:pt x="6803" y="3073"/>
                  </a:lnTo>
                  <a:lnTo>
                    <a:pt x="6808" y="3076"/>
                  </a:lnTo>
                  <a:lnTo>
                    <a:pt x="6811" y="3078"/>
                  </a:lnTo>
                  <a:lnTo>
                    <a:pt x="6815" y="3082"/>
                  </a:lnTo>
                  <a:lnTo>
                    <a:pt x="6819" y="3084"/>
                  </a:lnTo>
                  <a:lnTo>
                    <a:pt x="6823" y="3088"/>
                  </a:lnTo>
                  <a:lnTo>
                    <a:pt x="6826" y="3090"/>
                  </a:lnTo>
                  <a:lnTo>
                    <a:pt x="6831" y="3094"/>
                  </a:lnTo>
                  <a:lnTo>
                    <a:pt x="6833" y="3097"/>
                  </a:lnTo>
                  <a:lnTo>
                    <a:pt x="6838" y="3101"/>
                  </a:lnTo>
                  <a:lnTo>
                    <a:pt x="6841" y="3103"/>
                  </a:lnTo>
                  <a:lnTo>
                    <a:pt x="6845" y="3107"/>
                  </a:lnTo>
                  <a:lnTo>
                    <a:pt x="6847" y="3110"/>
                  </a:lnTo>
                  <a:lnTo>
                    <a:pt x="6851" y="3115"/>
                  </a:lnTo>
                  <a:lnTo>
                    <a:pt x="6854" y="3117"/>
                  </a:lnTo>
                  <a:lnTo>
                    <a:pt x="6858" y="3122"/>
                  </a:lnTo>
                  <a:lnTo>
                    <a:pt x="6860" y="3125"/>
                  </a:lnTo>
                  <a:lnTo>
                    <a:pt x="6864" y="3129"/>
                  </a:lnTo>
                  <a:lnTo>
                    <a:pt x="6866" y="3133"/>
                  </a:lnTo>
                  <a:lnTo>
                    <a:pt x="6870" y="3137"/>
                  </a:lnTo>
                  <a:lnTo>
                    <a:pt x="6872" y="3140"/>
                  </a:lnTo>
                  <a:lnTo>
                    <a:pt x="6875" y="3145"/>
                  </a:lnTo>
                  <a:lnTo>
                    <a:pt x="6877" y="3149"/>
                  </a:lnTo>
                  <a:lnTo>
                    <a:pt x="6880" y="3154"/>
                  </a:lnTo>
                  <a:lnTo>
                    <a:pt x="6882" y="3157"/>
                  </a:lnTo>
                  <a:lnTo>
                    <a:pt x="6885" y="3162"/>
                  </a:lnTo>
                  <a:lnTo>
                    <a:pt x="6887" y="3165"/>
                  </a:lnTo>
                  <a:lnTo>
                    <a:pt x="6889" y="3170"/>
                  </a:lnTo>
                  <a:lnTo>
                    <a:pt x="6891" y="3173"/>
                  </a:lnTo>
                  <a:lnTo>
                    <a:pt x="6893" y="3178"/>
                  </a:lnTo>
                  <a:lnTo>
                    <a:pt x="6895" y="3182"/>
                  </a:lnTo>
                  <a:lnTo>
                    <a:pt x="6897" y="3187"/>
                  </a:lnTo>
                  <a:lnTo>
                    <a:pt x="6898" y="3190"/>
                  </a:lnTo>
                  <a:lnTo>
                    <a:pt x="6900" y="3195"/>
                  </a:lnTo>
                  <a:lnTo>
                    <a:pt x="6902" y="3199"/>
                  </a:lnTo>
                  <a:lnTo>
                    <a:pt x="6903" y="3204"/>
                  </a:lnTo>
                  <a:lnTo>
                    <a:pt x="6905" y="3207"/>
                  </a:lnTo>
                  <a:lnTo>
                    <a:pt x="6906" y="3213"/>
                  </a:lnTo>
                  <a:lnTo>
                    <a:pt x="6907" y="3216"/>
                  </a:lnTo>
                  <a:lnTo>
                    <a:pt x="6909" y="3222"/>
                  </a:lnTo>
                  <a:lnTo>
                    <a:pt x="6910" y="3225"/>
                  </a:lnTo>
                  <a:lnTo>
                    <a:pt x="6911" y="3231"/>
                  </a:lnTo>
                  <a:lnTo>
                    <a:pt x="6912" y="3235"/>
                  </a:lnTo>
                  <a:lnTo>
                    <a:pt x="6913" y="3240"/>
                  </a:lnTo>
                  <a:lnTo>
                    <a:pt x="6914" y="3244"/>
                  </a:lnTo>
                  <a:lnTo>
                    <a:pt x="6914" y="3249"/>
                  </a:lnTo>
                  <a:lnTo>
                    <a:pt x="6915" y="3253"/>
                  </a:lnTo>
                  <a:lnTo>
                    <a:pt x="6916" y="3259"/>
                  </a:lnTo>
                  <a:lnTo>
                    <a:pt x="6916" y="3263"/>
                  </a:lnTo>
                  <a:lnTo>
                    <a:pt x="6916" y="3268"/>
                  </a:lnTo>
                  <a:lnTo>
                    <a:pt x="6917" y="3272"/>
                  </a:lnTo>
                  <a:lnTo>
                    <a:pt x="6917" y="3278"/>
                  </a:lnTo>
                  <a:lnTo>
                    <a:pt x="6917" y="3282"/>
                  </a:lnTo>
                  <a:lnTo>
                    <a:pt x="6917" y="3285"/>
                  </a:lnTo>
                  <a:lnTo>
                    <a:pt x="6917" y="5156"/>
                  </a:lnTo>
                  <a:lnTo>
                    <a:pt x="6917" y="5159"/>
                  </a:lnTo>
                  <a:lnTo>
                    <a:pt x="6917" y="5163"/>
                  </a:lnTo>
                  <a:lnTo>
                    <a:pt x="6917" y="5169"/>
                  </a:lnTo>
                  <a:lnTo>
                    <a:pt x="6916" y="5173"/>
                  </a:lnTo>
                  <a:lnTo>
                    <a:pt x="6916" y="5178"/>
                  </a:lnTo>
                  <a:lnTo>
                    <a:pt x="6916" y="5182"/>
                  </a:lnTo>
                  <a:lnTo>
                    <a:pt x="6915" y="5188"/>
                  </a:lnTo>
                  <a:lnTo>
                    <a:pt x="6914" y="5192"/>
                  </a:lnTo>
                  <a:lnTo>
                    <a:pt x="6914" y="5197"/>
                  </a:lnTo>
                  <a:lnTo>
                    <a:pt x="6913" y="5201"/>
                  </a:lnTo>
                  <a:lnTo>
                    <a:pt x="6912" y="5206"/>
                  </a:lnTo>
                  <a:lnTo>
                    <a:pt x="6911" y="5210"/>
                  </a:lnTo>
                  <a:lnTo>
                    <a:pt x="6910" y="5216"/>
                  </a:lnTo>
                  <a:lnTo>
                    <a:pt x="6909" y="5219"/>
                  </a:lnTo>
                  <a:lnTo>
                    <a:pt x="6907" y="5225"/>
                  </a:lnTo>
                  <a:lnTo>
                    <a:pt x="6906" y="5228"/>
                  </a:lnTo>
                  <a:lnTo>
                    <a:pt x="6905" y="5234"/>
                  </a:lnTo>
                  <a:lnTo>
                    <a:pt x="6903" y="5237"/>
                  </a:lnTo>
                  <a:lnTo>
                    <a:pt x="6902" y="5242"/>
                  </a:lnTo>
                  <a:lnTo>
                    <a:pt x="6900" y="5246"/>
                  </a:lnTo>
                  <a:lnTo>
                    <a:pt x="6898" y="5251"/>
                  </a:lnTo>
                  <a:lnTo>
                    <a:pt x="6897" y="5254"/>
                  </a:lnTo>
                  <a:lnTo>
                    <a:pt x="6895" y="5259"/>
                  </a:lnTo>
                  <a:lnTo>
                    <a:pt x="6893" y="5263"/>
                  </a:lnTo>
                  <a:lnTo>
                    <a:pt x="6891" y="5268"/>
                  </a:lnTo>
                  <a:lnTo>
                    <a:pt x="6889" y="5271"/>
                  </a:lnTo>
                  <a:lnTo>
                    <a:pt x="6887" y="5276"/>
                  </a:lnTo>
                  <a:lnTo>
                    <a:pt x="6885" y="5279"/>
                  </a:lnTo>
                  <a:lnTo>
                    <a:pt x="6882" y="5284"/>
                  </a:lnTo>
                  <a:lnTo>
                    <a:pt x="6880" y="5287"/>
                  </a:lnTo>
                  <a:lnTo>
                    <a:pt x="6877" y="5292"/>
                  </a:lnTo>
                  <a:lnTo>
                    <a:pt x="6875" y="5296"/>
                  </a:lnTo>
                  <a:lnTo>
                    <a:pt x="6872" y="5301"/>
                  </a:lnTo>
                  <a:lnTo>
                    <a:pt x="6870" y="5304"/>
                  </a:lnTo>
                  <a:lnTo>
                    <a:pt x="6866" y="5308"/>
                  </a:lnTo>
                  <a:lnTo>
                    <a:pt x="6864" y="5312"/>
                  </a:lnTo>
                  <a:lnTo>
                    <a:pt x="6860" y="5316"/>
                  </a:lnTo>
                  <a:lnTo>
                    <a:pt x="6858" y="5319"/>
                  </a:lnTo>
                  <a:lnTo>
                    <a:pt x="6854" y="5324"/>
                  </a:lnTo>
                  <a:lnTo>
                    <a:pt x="6851" y="5326"/>
                  </a:lnTo>
                  <a:lnTo>
                    <a:pt x="6847" y="5331"/>
                  </a:lnTo>
                  <a:lnTo>
                    <a:pt x="6845" y="5334"/>
                  </a:lnTo>
                  <a:lnTo>
                    <a:pt x="6841" y="5338"/>
                  </a:lnTo>
                  <a:lnTo>
                    <a:pt x="6838" y="5340"/>
                  </a:lnTo>
                  <a:lnTo>
                    <a:pt x="6833" y="5344"/>
                  </a:lnTo>
                  <a:lnTo>
                    <a:pt x="6831" y="5347"/>
                  </a:lnTo>
                  <a:lnTo>
                    <a:pt x="6826" y="5351"/>
                  </a:lnTo>
                  <a:lnTo>
                    <a:pt x="6823" y="5353"/>
                  </a:lnTo>
                  <a:lnTo>
                    <a:pt x="6819" y="5357"/>
                  </a:lnTo>
                  <a:lnTo>
                    <a:pt x="6815" y="5359"/>
                  </a:lnTo>
                  <a:lnTo>
                    <a:pt x="6811" y="5363"/>
                  </a:lnTo>
                  <a:lnTo>
                    <a:pt x="6808" y="5365"/>
                  </a:lnTo>
                  <a:lnTo>
                    <a:pt x="6803" y="5368"/>
                  </a:lnTo>
                  <a:lnTo>
                    <a:pt x="6799" y="5370"/>
                  </a:lnTo>
                  <a:lnTo>
                    <a:pt x="6794" y="5373"/>
                  </a:lnTo>
                  <a:lnTo>
                    <a:pt x="6791" y="5375"/>
                  </a:lnTo>
                  <a:lnTo>
                    <a:pt x="6786" y="5378"/>
                  </a:lnTo>
                  <a:lnTo>
                    <a:pt x="6783" y="5380"/>
                  </a:lnTo>
                  <a:lnTo>
                    <a:pt x="6778" y="5382"/>
                  </a:lnTo>
                  <a:lnTo>
                    <a:pt x="6775" y="5384"/>
                  </a:lnTo>
                  <a:lnTo>
                    <a:pt x="6770" y="5386"/>
                  </a:lnTo>
                  <a:lnTo>
                    <a:pt x="6766" y="5388"/>
                  </a:lnTo>
                  <a:lnTo>
                    <a:pt x="6761" y="5390"/>
                  </a:lnTo>
                  <a:lnTo>
                    <a:pt x="6758" y="5391"/>
                  </a:lnTo>
                  <a:lnTo>
                    <a:pt x="6753" y="5393"/>
                  </a:lnTo>
                  <a:lnTo>
                    <a:pt x="6749" y="5395"/>
                  </a:lnTo>
                  <a:lnTo>
                    <a:pt x="6744" y="5396"/>
                  </a:lnTo>
                  <a:lnTo>
                    <a:pt x="6741" y="5398"/>
                  </a:lnTo>
                  <a:lnTo>
                    <a:pt x="6735" y="5399"/>
                  </a:lnTo>
                  <a:lnTo>
                    <a:pt x="6732" y="5400"/>
                  </a:lnTo>
                  <a:lnTo>
                    <a:pt x="6726" y="5402"/>
                  </a:lnTo>
                  <a:lnTo>
                    <a:pt x="6723" y="5403"/>
                  </a:lnTo>
                  <a:lnTo>
                    <a:pt x="6717" y="5404"/>
                  </a:lnTo>
                  <a:lnTo>
                    <a:pt x="6713" y="5405"/>
                  </a:lnTo>
                  <a:lnTo>
                    <a:pt x="6708" y="5406"/>
                  </a:lnTo>
                  <a:lnTo>
                    <a:pt x="6704" y="5407"/>
                  </a:lnTo>
                  <a:lnTo>
                    <a:pt x="6699" y="5407"/>
                  </a:lnTo>
                  <a:lnTo>
                    <a:pt x="6695" y="5408"/>
                  </a:lnTo>
                  <a:lnTo>
                    <a:pt x="6689" y="5409"/>
                  </a:lnTo>
                  <a:lnTo>
                    <a:pt x="6685" y="5409"/>
                  </a:lnTo>
                  <a:lnTo>
                    <a:pt x="6680" y="5409"/>
                  </a:lnTo>
                  <a:lnTo>
                    <a:pt x="6676" y="5410"/>
                  </a:lnTo>
                  <a:lnTo>
                    <a:pt x="6670" y="5410"/>
                  </a:lnTo>
                  <a:lnTo>
                    <a:pt x="6666" y="5410"/>
                  </a:lnTo>
                  <a:lnTo>
                    <a:pt x="6663" y="5410"/>
                  </a:lnTo>
                  <a:lnTo>
                    <a:pt x="3337" y="5410"/>
                  </a:lnTo>
                  <a:lnTo>
                    <a:pt x="3334" y="5410"/>
                  </a:lnTo>
                  <a:lnTo>
                    <a:pt x="3330" y="5410"/>
                  </a:lnTo>
                  <a:lnTo>
                    <a:pt x="3324" y="5410"/>
                  </a:lnTo>
                  <a:lnTo>
                    <a:pt x="3320" y="5409"/>
                  </a:lnTo>
                  <a:lnTo>
                    <a:pt x="3315" y="5409"/>
                  </a:lnTo>
                  <a:lnTo>
                    <a:pt x="3311" y="5409"/>
                  </a:lnTo>
                  <a:lnTo>
                    <a:pt x="3305" y="5408"/>
                  </a:lnTo>
                  <a:lnTo>
                    <a:pt x="3301" y="5407"/>
                  </a:lnTo>
                  <a:lnTo>
                    <a:pt x="3296" y="5407"/>
                  </a:lnTo>
                  <a:lnTo>
                    <a:pt x="3292" y="5406"/>
                  </a:lnTo>
                  <a:lnTo>
                    <a:pt x="3287" y="5405"/>
                  </a:lnTo>
                  <a:lnTo>
                    <a:pt x="3283" y="5404"/>
                  </a:lnTo>
                  <a:lnTo>
                    <a:pt x="3277" y="5403"/>
                  </a:lnTo>
                  <a:lnTo>
                    <a:pt x="3274" y="5402"/>
                  </a:lnTo>
                  <a:lnTo>
                    <a:pt x="3268" y="5400"/>
                  </a:lnTo>
                  <a:lnTo>
                    <a:pt x="3265" y="5399"/>
                  </a:lnTo>
                  <a:lnTo>
                    <a:pt x="3259" y="5398"/>
                  </a:lnTo>
                  <a:lnTo>
                    <a:pt x="3256" y="5396"/>
                  </a:lnTo>
                  <a:lnTo>
                    <a:pt x="3251" y="5395"/>
                  </a:lnTo>
                  <a:lnTo>
                    <a:pt x="3247" y="5393"/>
                  </a:lnTo>
                  <a:lnTo>
                    <a:pt x="3242" y="5391"/>
                  </a:lnTo>
                  <a:lnTo>
                    <a:pt x="3239" y="5390"/>
                  </a:lnTo>
                  <a:lnTo>
                    <a:pt x="3234" y="5388"/>
                  </a:lnTo>
                  <a:lnTo>
                    <a:pt x="3230" y="5386"/>
                  </a:lnTo>
                  <a:lnTo>
                    <a:pt x="3225" y="5384"/>
                  </a:lnTo>
                  <a:lnTo>
                    <a:pt x="3222" y="5382"/>
                  </a:lnTo>
                  <a:lnTo>
                    <a:pt x="3217" y="5380"/>
                  </a:lnTo>
                  <a:lnTo>
                    <a:pt x="3214" y="5378"/>
                  </a:lnTo>
                  <a:lnTo>
                    <a:pt x="3209" y="5375"/>
                  </a:lnTo>
                  <a:lnTo>
                    <a:pt x="3206" y="5373"/>
                  </a:lnTo>
                  <a:lnTo>
                    <a:pt x="3201" y="5370"/>
                  </a:lnTo>
                  <a:lnTo>
                    <a:pt x="3197" y="5368"/>
                  </a:lnTo>
                  <a:lnTo>
                    <a:pt x="3192" y="5365"/>
                  </a:lnTo>
                  <a:lnTo>
                    <a:pt x="3189" y="5363"/>
                  </a:lnTo>
                  <a:lnTo>
                    <a:pt x="3185" y="5359"/>
                  </a:lnTo>
                  <a:lnTo>
                    <a:pt x="3181" y="5357"/>
                  </a:lnTo>
                  <a:lnTo>
                    <a:pt x="3177" y="5353"/>
                  </a:lnTo>
                  <a:lnTo>
                    <a:pt x="3174" y="5351"/>
                  </a:lnTo>
                  <a:lnTo>
                    <a:pt x="3169" y="5347"/>
                  </a:lnTo>
                  <a:lnTo>
                    <a:pt x="3167" y="5344"/>
                  </a:lnTo>
                  <a:lnTo>
                    <a:pt x="3162" y="5340"/>
                  </a:lnTo>
                  <a:lnTo>
                    <a:pt x="3159" y="5338"/>
                  </a:lnTo>
                  <a:lnTo>
                    <a:pt x="3155" y="5334"/>
                  </a:lnTo>
                  <a:lnTo>
                    <a:pt x="3153" y="5331"/>
                  </a:lnTo>
                  <a:lnTo>
                    <a:pt x="3149" y="5326"/>
                  </a:lnTo>
                  <a:lnTo>
                    <a:pt x="3146" y="5324"/>
                  </a:lnTo>
                  <a:lnTo>
                    <a:pt x="3142" y="5319"/>
                  </a:lnTo>
                  <a:lnTo>
                    <a:pt x="3140" y="5316"/>
                  </a:lnTo>
                  <a:lnTo>
                    <a:pt x="3136" y="5312"/>
                  </a:lnTo>
                  <a:lnTo>
                    <a:pt x="3134" y="5308"/>
                  </a:lnTo>
                  <a:lnTo>
                    <a:pt x="3130" y="5304"/>
                  </a:lnTo>
                  <a:lnTo>
                    <a:pt x="3128" y="5301"/>
                  </a:lnTo>
                  <a:lnTo>
                    <a:pt x="3125" y="5296"/>
                  </a:lnTo>
                  <a:lnTo>
                    <a:pt x="3123" y="5292"/>
                  </a:lnTo>
                  <a:lnTo>
                    <a:pt x="3120" y="5287"/>
                  </a:lnTo>
                  <a:lnTo>
                    <a:pt x="3118" y="5284"/>
                  </a:lnTo>
                  <a:lnTo>
                    <a:pt x="3115" y="5279"/>
                  </a:lnTo>
                  <a:lnTo>
                    <a:pt x="3113" y="5276"/>
                  </a:lnTo>
                  <a:lnTo>
                    <a:pt x="3111" y="5271"/>
                  </a:lnTo>
                  <a:lnTo>
                    <a:pt x="3109" y="5268"/>
                  </a:lnTo>
                  <a:lnTo>
                    <a:pt x="3107" y="5263"/>
                  </a:lnTo>
                  <a:lnTo>
                    <a:pt x="3105" y="5259"/>
                  </a:lnTo>
                  <a:lnTo>
                    <a:pt x="3103" y="5254"/>
                  </a:lnTo>
                  <a:lnTo>
                    <a:pt x="3102" y="5251"/>
                  </a:lnTo>
                  <a:lnTo>
                    <a:pt x="3100" y="5246"/>
                  </a:lnTo>
                  <a:lnTo>
                    <a:pt x="3098" y="5242"/>
                  </a:lnTo>
                  <a:lnTo>
                    <a:pt x="3097" y="5237"/>
                  </a:lnTo>
                  <a:lnTo>
                    <a:pt x="3095" y="5234"/>
                  </a:lnTo>
                  <a:lnTo>
                    <a:pt x="3094" y="5228"/>
                  </a:lnTo>
                  <a:lnTo>
                    <a:pt x="3093" y="5225"/>
                  </a:lnTo>
                  <a:lnTo>
                    <a:pt x="3091" y="5219"/>
                  </a:lnTo>
                  <a:lnTo>
                    <a:pt x="3090" y="5216"/>
                  </a:lnTo>
                  <a:lnTo>
                    <a:pt x="3089" y="5210"/>
                  </a:lnTo>
                  <a:lnTo>
                    <a:pt x="3088" y="5206"/>
                  </a:lnTo>
                  <a:lnTo>
                    <a:pt x="3087" y="5201"/>
                  </a:lnTo>
                  <a:lnTo>
                    <a:pt x="3086" y="5197"/>
                  </a:lnTo>
                  <a:lnTo>
                    <a:pt x="3086" y="5192"/>
                  </a:lnTo>
                  <a:lnTo>
                    <a:pt x="3085" y="5188"/>
                  </a:lnTo>
                  <a:lnTo>
                    <a:pt x="3084" y="5182"/>
                  </a:lnTo>
                  <a:lnTo>
                    <a:pt x="3084" y="5178"/>
                  </a:lnTo>
                  <a:lnTo>
                    <a:pt x="3084" y="5173"/>
                  </a:lnTo>
                  <a:lnTo>
                    <a:pt x="3083" y="5169"/>
                  </a:lnTo>
                  <a:lnTo>
                    <a:pt x="3083" y="5163"/>
                  </a:lnTo>
                  <a:lnTo>
                    <a:pt x="3083" y="5159"/>
                  </a:lnTo>
                  <a:lnTo>
                    <a:pt x="3083" y="5156"/>
                  </a:lnTo>
                  <a:lnTo>
                    <a:pt x="3083" y="3285"/>
                  </a:lnTo>
                  <a:lnTo>
                    <a:pt x="3083" y="3282"/>
                  </a:lnTo>
                  <a:lnTo>
                    <a:pt x="3083" y="3278"/>
                  </a:lnTo>
                  <a:lnTo>
                    <a:pt x="3083" y="3272"/>
                  </a:lnTo>
                  <a:lnTo>
                    <a:pt x="3084" y="3268"/>
                  </a:lnTo>
                  <a:lnTo>
                    <a:pt x="3084" y="3263"/>
                  </a:lnTo>
                  <a:lnTo>
                    <a:pt x="3084" y="3259"/>
                  </a:lnTo>
                  <a:lnTo>
                    <a:pt x="3085" y="3253"/>
                  </a:lnTo>
                  <a:lnTo>
                    <a:pt x="3086" y="3249"/>
                  </a:lnTo>
                  <a:lnTo>
                    <a:pt x="3086" y="3244"/>
                  </a:lnTo>
                  <a:lnTo>
                    <a:pt x="3087" y="3240"/>
                  </a:lnTo>
                  <a:lnTo>
                    <a:pt x="3088" y="3235"/>
                  </a:lnTo>
                  <a:lnTo>
                    <a:pt x="3089" y="3231"/>
                  </a:lnTo>
                  <a:lnTo>
                    <a:pt x="3090" y="3225"/>
                  </a:lnTo>
                  <a:lnTo>
                    <a:pt x="3091" y="3222"/>
                  </a:lnTo>
                  <a:lnTo>
                    <a:pt x="3093" y="3216"/>
                  </a:lnTo>
                  <a:lnTo>
                    <a:pt x="3094" y="3213"/>
                  </a:lnTo>
                  <a:lnTo>
                    <a:pt x="3095" y="3207"/>
                  </a:lnTo>
                  <a:lnTo>
                    <a:pt x="3097" y="3204"/>
                  </a:lnTo>
                  <a:lnTo>
                    <a:pt x="3098" y="3199"/>
                  </a:lnTo>
                  <a:lnTo>
                    <a:pt x="3100" y="3195"/>
                  </a:lnTo>
                  <a:lnTo>
                    <a:pt x="3102" y="3190"/>
                  </a:lnTo>
                  <a:lnTo>
                    <a:pt x="3103" y="3187"/>
                  </a:lnTo>
                  <a:lnTo>
                    <a:pt x="3105" y="3182"/>
                  </a:lnTo>
                  <a:lnTo>
                    <a:pt x="3107" y="3178"/>
                  </a:lnTo>
                  <a:lnTo>
                    <a:pt x="3109" y="3173"/>
                  </a:lnTo>
                  <a:lnTo>
                    <a:pt x="3111" y="3170"/>
                  </a:lnTo>
                  <a:lnTo>
                    <a:pt x="3113" y="3165"/>
                  </a:lnTo>
                  <a:lnTo>
                    <a:pt x="3115" y="3162"/>
                  </a:lnTo>
                  <a:lnTo>
                    <a:pt x="3118" y="3157"/>
                  </a:lnTo>
                  <a:lnTo>
                    <a:pt x="3120" y="3154"/>
                  </a:lnTo>
                  <a:lnTo>
                    <a:pt x="3123" y="3149"/>
                  </a:lnTo>
                  <a:lnTo>
                    <a:pt x="3125" y="3145"/>
                  </a:lnTo>
                  <a:lnTo>
                    <a:pt x="3128" y="3140"/>
                  </a:lnTo>
                  <a:lnTo>
                    <a:pt x="3130" y="3137"/>
                  </a:lnTo>
                  <a:lnTo>
                    <a:pt x="3134" y="3133"/>
                  </a:lnTo>
                  <a:lnTo>
                    <a:pt x="3136" y="3129"/>
                  </a:lnTo>
                  <a:lnTo>
                    <a:pt x="3140" y="3125"/>
                  </a:lnTo>
                  <a:lnTo>
                    <a:pt x="3142" y="3122"/>
                  </a:lnTo>
                  <a:lnTo>
                    <a:pt x="3146" y="3117"/>
                  </a:lnTo>
                  <a:lnTo>
                    <a:pt x="3149" y="3115"/>
                  </a:lnTo>
                  <a:lnTo>
                    <a:pt x="3153" y="3110"/>
                  </a:lnTo>
                  <a:lnTo>
                    <a:pt x="3155" y="3107"/>
                  </a:lnTo>
                  <a:lnTo>
                    <a:pt x="3159" y="3103"/>
                  </a:lnTo>
                  <a:lnTo>
                    <a:pt x="3162" y="3101"/>
                  </a:lnTo>
                  <a:lnTo>
                    <a:pt x="3167" y="3097"/>
                  </a:lnTo>
                  <a:lnTo>
                    <a:pt x="3169" y="3094"/>
                  </a:lnTo>
                  <a:lnTo>
                    <a:pt x="3174" y="3090"/>
                  </a:lnTo>
                  <a:lnTo>
                    <a:pt x="3177" y="3088"/>
                  </a:lnTo>
                  <a:lnTo>
                    <a:pt x="3181" y="3084"/>
                  </a:lnTo>
                  <a:lnTo>
                    <a:pt x="3185" y="3082"/>
                  </a:lnTo>
                  <a:lnTo>
                    <a:pt x="3189" y="3078"/>
                  </a:lnTo>
                  <a:lnTo>
                    <a:pt x="3192" y="3076"/>
                  </a:lnTo>
                  <a:lnTo>
                    <a:pt x="3197" y="3073"/>
                  </a:lnTo>
                  <a:lnTo>
                    <a:pt x="3201" y="3071"/>
                  </a:lnTo>
                  <a:lnTo>
                    <a:pt x="3206" y="3068"/>
                  </a:lnTo>
                  <a:lnTo>
                    <a:pt x="3209" y="3066"/>
                  </a:lnTo>
                  <a:lnTo>
                    <a:pt x="3214" y="3063"/>
                  </a:lnTo>
                  <a:lnTo>
                    <a:pt x="3217" y="3061"/>
                  </a:lnTo>
                  <a:lnTo>
                    <a:pt x="3222" y="3059"/>
                  </a:lnTo>
                  <a:lnTo>
                    <a:pt x="3225" y="3057"/>
                  </a:lnTo>
                  <a:lnTo>
                    <a:pt x="3230" y="3055"/>
                  </a:lnTo>
                  <a:lnTo>
                    <a:pt x="3234" y="3053"/>
                  </a:lnTo>
                  <a:lnTo>
                    <a:pt x="3239" y="3051"/>
                  </a:lnTo>
                  <a:lnTo>
                    <a:pt x="3242" y="3050"/>
                  </a:lnTo>
                  <a:lnTo>
                    <a:pt x="3247" y="3048"/>
                  </a:lnTo>
                  <a:lnTo>
                    <a:pt x="3251" y="3046"/>
                  </a:lnTo>
                  <a:lnTo>
                    <a:pt x="3256" y="3045"/>
                  </a:lnTo>
                  <a:lnTo>
                    <a:pt x="3259" y="3043"/>
                  </a:lnTo>
                  <a:lnTo>
                    <a:pt x="3265" y="3042"/>
                  </a:lnTo>
                  <a:lnTo>
                    <a:pt x="3268" y="3041"/>
                  </a:lnTo>
                  <a:lnTo>
                    <a:pt x="3274" y="3039"/>
                  </a:lnTo>
                  <a:lnTo>
                    <a:pt x="3277" y="3038"/>
                  </a:lnTo>
                  <a:lnTo>
                    <a:pt x="3283" y="3037"/>
                  </a:lnTo>
                  <a:lnTo>
                    <a:pt x="3287" y="3036"/>
                  </a:lnTo>
                  <a:lnTo>
                    <a:pt x="3292" y="3035"/>
                  </a:lnTo>
                  <a:lnTo>
                    <a:pt x="3296" y="3034"/>
                  </a:lnTo>
                  <a:lnTo>
                    <a:pt x="3301" y="3034"/>
                  </a:lnTo>
                  <a:lnTo>
                    <a:pt x="3305" y="3033"/>
                  </a:lnTo>
                  <a:lnTo>
                    <a:pt x="3311" y="3032"/>
                  </a:lnTo>
                  <a:lnTo>
                    <a:pt x="3315" y="3032"/>
                  </a:lnTo>
                  <a:lnTo>
                    <a:pt x="3320" y="3032"/>
                  </a:lnTo>
                  <a:lnTo>
                    <a:pt x="3324" y="3031"/>
                  </a:lnTo>
                  <a:close/>
                  <a:moveTo>
                    <a:pt x="6617" y="5110"/>
                  </a:moveTo>
                  <a:lnTo>
                    <a:pt x="6617" y="3331"/>
                  </a:lnTo>
                  <a:lnTo>
                    <a:pt x="3383" y="3331"/>
                  </a:lnTo>
                  <a:lnTo>
                    <a:pt x="3383" y="5110"/>
                  </a:lnTo>
                  <a:lnTo>
                    <a:pt x="6617" y="511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76" name="Group 75">
            <a:extLst>
              <a:ext uri="{FF2B5EF4-FFF2-40B4-BE49-F238E27FC236}">
                <a16:creationId xmlns:a16="http://schemas.microsoft.com/office/drawing/2014/main" id="{21377DFB-4C06-4BDA-A079-74D5E593076D}"/>
              </a:ext>
            </a:extLst>
          </p:cNvPr>
          <p:cNvGrpSpPr/>
          <p:nvPr/>
        </p:nvGrpSpPr>
        <p:grpSpPr>
          <a:xfrm>
            <a:off x="8096977" y="3975874"/>
            <a:ext cx="481561" cy="481165"/>
            <a:chOff x="5227152" y="2660110"/>
            <a:chExt cx="633600" cy="633600"/>
          </a:xfrm>
        </p:grpSpPr>
        <p:sp>
          <p:nvSpPr>
            <p:cNvPr id="107"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8"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79" name="Group 78">
            <a:extLst>
              <a:ext uri="{FF2B5EF4-FFF2-40B4-BE49-F238E27FC236}">
                <a16:creationId xmlns:a16="http://schemas.microsoft.com/office/drawing/2014/main" id="{81DFB056-C038-4C86-8592-5F65896115DD}"/>
              </a:ext>
            </a:extLst>
          </p:cNvPr>
          <p:cNvGrpSpPr/>
          <p:nvPr/>
        </p:nvGrpSpPr>
        <p:grpSpPr>
          <a:xfrm>
            <a:off x="10368293" y="3735291"/>
            <a:ext cx="481561" cy="481165"/>
            <a:chOff x="2962542" y="1760585"/>
            <a:chExt cx="633600" cy="633600"/>
          </a:xfrm>
        </p:grpSpPr>
        <p:sp>
          <p:nvSpPr>
            <p:cNvPr id="105"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6"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91" name="Rectangle: Rounded Corners 90">
            <a:extLst>
              <a:ext uri="{FF2B5EF4-FFF2-40B4-BE49-F238E27FC236}">
                <a16:creationId xmlns:a16="http://schemas.microsoft.com/office/drawing/2014/main" id="{F15DF889-5A62-4E32-80AA-DE4F9B60144F}"/>
              </a:ext>
            </a:extLst>
          </p:cNvPr>
          <p:cNvSpPr/>
          <p:nvPr/>
        </p:nvSpPr>
        <p:spPr>
          <a:xfrm>
            <a:off x="294968" y="3635278"/>
            <a:ext cx="2232480" cy="309811"/>
          </a:xfrm>
          <a:prstGeom prst="roundRect">
            <a:avLst>
              <a:gd name="adj" fmla="val 1322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b="1" dirty="0">
                <a:solidFill>
                  <a:schemeClr val="tx1"/>
                </a:solidFill>
              </a:rPr>
              <a:t>M0-3</a:t>
            </a:r>
          </a:p>
        </p:txBody>
      </p:sp>
      <p:sp>
        <p:nvSpPr>
          <p:cNvPr id="92" name="Rectangle: Rounded Corners 91">
            <a:extLst>
              <a:ext uri="{FF2B5EF4-FFF2-40B4-BE49-F238E27FC236}">
                <a16:creationId xmlns:a16="http://schemas.microsoft.com/office/drawing/2014/main" id="{1478DCFD-3EAD-4F87-83CB-1352D84114F7}"/>
              </a:ext>
            </a:extLst>
          </p:cNvPr>
          <p:cNvSpPr/>
          <p:nvPr/>
        </p:nvSpPr>
        <p:spPr>
          <a:xfrm>
            <a:off x="2596473" y="3145215"/>
            <a:ext cx="2232480" cy="309811"/>
          </a:xfrm>
          <a:prstGeom prst="roundRect">
            <a:avLst>
              <a:gd name="adj" fmla="val 1322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b="1" dirty="0">
                <a:solidFill>
                  <a:schemeClr val="tx1"/>
                </a:solidFill>
              </a:rPr>
              <a:t>M3-6</a:t>
            </a:r>
          </a:p>
        </p:txBody>
      </p:sp>
      <p:sp>
        <p:nvSpPr>
          <p:cNvPr id="93" name="Rectangle: Rounded Corners 92">
            <a:extLst>
              <a:ext uri="{FF2B5EF4-FFF2-40B4-BE49-F238E27FC236}">
                <a16:creationId xmlns:a16="http://schemas.microsoft.com/office/drawing/2014/main" id="{EE25A076-301E-43A1-8116-3C97EADF4CF6}"/>
              </a:ext>
            </a:extLst>
          </p:cNvPr>
          <p:cNvSpPr/>
          <p:nvPr/>
        </p:nvSpPr>
        <p:spPr>
          <a:xfrm>
            <a:off x="4897977" y="2750774"/>
            <a:ext cx="2232480" cy="309811"/>
          </a:xfrm>
          <a:prstGeom prst="roundRect">
            <a:avLst>
              <a:gd name="adj" fmla="val 1322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b="1" dirty="0">
                <a:solidFill>
                  <a:schemeClr val="tx1"/>
                </a:solidFill>
              </a:rPr>
              <a:t>M6-9</a:t>
            </a:r>
          </a:p>
        </p:txBody>
      </p:sp>
      <p:sp>
        <p:nvSpPr>
          <p:cNvPr id="94" name="Rectangle: Rounded Corners 93">
            <a:extLst>
              <a:ext uri="{FF2B5EF4-FFF2-40B4-BE49-F238E27FC236}">
                <a16:creationId xmlns:a16="http://schemas.microsoft.com/office/drawing/2014/main" id="{04ED5AD0-CD68-4F05-9A41-51F31427A1D7}"/>
              </a:ext>
            </a:extLst>
          </p:cNvPr>
          <p:cNvSpPr/>
          <p:nvPr/>
        </p:nvSpPr>
        <p:spPr>
          <a:xfrm>
            <a:off x="7199482" y="2404144"/>
            <a:ext cx="2232480" cy="309811"/>
          </a:xfrm>
          <a:prstGeom prst="roundRect">
            <a:avLst>
              <a:gd name="adj" fmla="val 1322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b="1" dirty="0">
                <a:solidFill>
                  <a:schemeClr val="tx1"/>
                </a:solidFill>
              </a:rPr>
              <a:t>M9-12</a:t>
            </a:r>
          </a:p>
        </p:txBody>
      </p:sp>
      <p:sp>
        <p:nvSpPr>
          <p:cNvPr id="95" name="Rectangle: Rounded Corners 94">
            <a:extLst>
              <a:ext uri="{FF2B5EF4-FFF2-40B4-BE49-F238E27FC236}">
                <a16:creationId xmlns:a16="http://schemas.microsoft.com/office/drawing/2014/main" id="{6B1BBD50-3D75-4CD3-A107-FA0522D6E3B2}"/>
              </a:ext>
            </a:extLst>
          </p:cNvPr>
          <p:cNvSpPr/>
          <p:nvPr/>
        </p:nvSpPr>
        <p:spPr>
          <a:xfrm>
            <a:off x="9500988" y="1937988"/>
            <a:ext cx="2232480" cy="309811"/>
          </a:xfrm>
          <a:prstGeom prst="roundRect">
            <a:avLst>
              <a:gd name="adj" fmla="val 1322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b="1" dirty="0">
                <a:solidFill>
                  <a:schemeClr val="tx1"/>
                </a:solidFill>
              </a:rPr>
              <a:t>M12-18</a:t>
            </a:r>
          </a:p>
        </p:txBody>
      </p:sp>
      <p:sp>
        <p:nvSpPr>
          <p:cNvPr id="96" name="Oval 95">
            <a:extLst>
              <a:ext uri="{FF2B5EF4-FFF2-40B4-BE49-F238E27FC236}">
                <a16:creationId xmlns:a16="http://schemas.microsoft.com/office/drawing/2014/main" id="{360EEE47-5602-41B0-B696-B205AEE6CAEC}"/>
              </a:ext>
            </a:extLst>
          </p:cNvPr>
          <p:cNvSpPr/>
          <p:nvPr/>
        </p:nvSpPr>
        <p:spPr>
          <a:xfrm>
            <a:off x="1259807" y="4015810"/>
            <a:ext cx="302802" cy="302802"/>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7" name="Oval 96">
            <a:extLst>
              <a:ext uri="{FF2B5EF4-FFF2-40B4-BE49-F238E27FC236}">
                <a16:creationId xmlns:a16="http://schemas.microsoft.com/office/drawing/2014/main" id="{65518AA9-A9F9-4FA1-BB72-05803FB63C63}"/>
              </a:ext>
            </a:extLst>
          </p:cNvPr>
          <p:cNvSpPr/>
          <p:nvPr/>
        </p:nvSpPr>
        <p:spPr>
          <a:xfrm>
            <a:off x="3561312" y="3614120"/>
            <a:ext cx="302802" cy="302802"/>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8" name="Oval 97">
            <a:extLst>
              <a:ext uri="{FF2B5EF4-FFF2-40B4-BE49-F238E27FC236}">
                <a16:creationId xmlns:a16="http://schemas.microsoft.com/office/drawing/2014/main" id="{EA3EAE30-2931-4C3F-9A52-066A3C80BA83}"/>
              </a:ext>
            </a:extLst>
          </p:cNvPr>
          <p:cNvSpPr/>
          <p:nvPr/>
        </p:nvSpPr>
        <p:spPr>
          <a:xfrm>
            <a:off x="5862816" y="3205743"/>
            <a:ext cx="302802" cy="302802"/>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9" name="Oval 98">
            <a:extLst>
              <a:ext uri="{FF2B5EF4-FFF2-40B4-BE49-F238E27FC236}">
                <a16:creationId xmlns:a16="http://schemas.microsoft.com/office/drawing/2014/main" id="{1DF6037F-1D87-49E9-A0EA-90F813286D76}"/>
              </a:ext>
            </a:extLst>
          </p:cNvPr>
          <p:cNvSpPr/>
          <p:nvPr/>
        </p:nvSpPr>
        <p:spPr>
          <a:xfrm>
            <a:off x="8164321" y="2803637"/>
            <a:ext cx="302802" cy="302802"/>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00" name="Oval 99">
            <a:extLst>
              <a:ext uri="{FF2B5EF4-FFF2-40B4-BE49-F238E27FC236}">
                <a16:creationId xmlns:a16="http://schemas.microsoft.com/office/drawing/2014/main" id="{2BD72D3B-2181-4BB7-B410-DF1DEFD50CD3}"/>
              </a:ext>
            </a:extLst>
          </p:cNvPr>
          <p:cNvSpPr/>
          <p:nvPr/>
        </p:nvSpPr>
        <p:spPr>
          <a:xfrm>
            <a:off x="10465826" y="2409466"/>
            <a:ext cx="302802" cy="302802"/>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02" name="Text Placeholder 19">
            <a:extLst>
              <a:ext uri="{FF2B5EF4-FFF2-40B4-BE49-F238E27FC236}">
                <a16:creationId xmlns:a16="http://schemas.microsoft.com/office/drawing/2014/main" id="{53CB4C87-062B-4E22-AEB2-85DCC3485B6C}"/>
              </a:ext>
            </a:extLst>
          </p:cNvPr>
          <p:cNvSpPr txBox="1">
            <a:spLocks/>
          </p:cNvSpPr>
          <p:nvPr/>
        </p:nvSpPr>
        <p:spPr>
          <a:xfrm>
            <a:off x="294968" y="1227310"/>
            <a:ext cx="7205427"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Five phases</a:t>
            </a:r>
          </a:p>
        </p:txBody>
      </p:sp>
      <p:cxnSp>
        <p:nvCxnSpPr>
          <p:cNvPr id="103" name="Straight Connector 102">
            <a:extLst>
              <a:ext uri="{FF2B5EF4-FFF2-40B4-BE49-F238E27FC236}">
                <a16:creationId xmlns:a16="http://schemas.microsoft.com/office/drawing/2014/main" id="{0376A55D-4845-41FA-9FCE-FFFAFD277833}"/>
              </a:ext>
            </a:extLst>
          </p:cNvPr>
          <p:cNvCxnSpPr>
            <a:cxnSpLocks/>
          </p:cNvCxnSpPr>
          <p:nvPr/>
        </p:nvCxnSpPr>
        <p:spPr>
          <a:xfrm>
            <a:off x="295277" y="1785453"/>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9DF90F17-3BDD-4481-8288-9EB39075D796}"/>
              </a:ext>
            </a:extLst>
          </p:cNvPr>
          <p:cNvSpPr txBox="1"/>
          <p:nvPr/>
        </p:nvSpPr>
        <p:spPr>
          <a:xfrm>
            <a:off x="294963" y="1963526"/>
            <a:ext cx="6433254" cy="728568"/>
          </a:xfrm>
          <a:prstGeom prst="rect">
            <a:avLst/>
          </a:prstGeom>
          <a:noFill/>
        </p:spPr>
        <p:txBody>
          <a:bodyPr wrap="square" lIns="0" tIns="0" rIns="0" bIns="0" rtlCol="0">
            <a:normAutofit/>
          </a:bodyPr>
          <a:lstStyle/>
          <a:p>
            <a:pPr>
              <a:spcAft>
                <a:spcPts val="1200"/>
              </a:spcAft>
            </a:pPr>
            <a:r>
              <a:rPr lang="en-US" sz="1400" dirty="0"/>
              <a:t>Each phase has a clear owner, a small set of measurable milestones, and a board checkpoint. Liquidity and cash are protected throughout; growth investment only follows once the cost base is reset.</a:t>
            </a:r>
            <a:endParaRPr lang="en-PH" sz="1400" dirty="0"/>
          </a:p>
        </p:txBody>
      </p:sp>
      <p:sp>
        <p:nvSpPr>
          <p:cNvPr id="3" name="Slide Number Placeholder 2">
            <a:extLst>
              <a:ext uri="{FF2B5EF4-FFF2-40B4-BE49-F238E27FC236}">
                <a16:creationId xmlns:a16="http://schemas.microsoft.com/office/drawing/2014/main" id="{88658AEB-E5DE-8EA9-5CF1-6580EB236A30}"/>
              </a:ext>
            </a:extLst>
          </p:cNvPr>
          <p:cNvSpPr>
            <a:spLocks noGrp="1"/>
          </p:cNvSpPr>
          <p:nvPr>
            <p:ph type="sldNum" sz="quarter" idx="12"/>
          </p:nvPr>
        </p:nvSpPr>
        <p:spPr/>
        <p:txBody>
          <a:bodyPr/>
          <a:lstStyle/>
          <a:p>
            <a:fld id="{0643C082-6B26-4A67-AAC0-3138D6D4DA1D}" type="slidenum">
              <a:rPr lang="en-PH" smtClean="0"/>
              <a:t>39</a:t>
            </a:fld>
            <a:endParaRPr lang="en-PH" dirty="0"/>
          </a:p>
        </p:txBody>
      </p:sp>
      <p:sp>
        <p:nvSpPr>
          <p:cNvPr id="4" name="Footer Placeholder 3">
            <a:extLst>
              <a:ext uri="{FF2B5EF4-FFF2-40B4-BE49-F238E27FC236}">
                <a16:creationId xmlns:a16="http://schemas.microsoft.com/office/drawing/2014/main" id="{1B3A3ECB-D4BB-3014-0FB6-6B12F0BAA93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727104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B9C9882-35E9-4FF7-B21E-3566A9791EF5}"/>
              </a:ext>
            </a:extLst>
          </p:cNvPr>
          <p:cNvSpPr/>
          <p:nvPr/>
        </p:nvSpPr>
        <p:spPr>
          <a:xfrm>
            <a:off x="0" y="0"/>
            <a:ext cx="12192000" cy="37617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2C115587-6B62-44A5-A92B-C6803E0FFDAA}"/>
              </a:ext>
            </a:extLst>
          </p:cNvPr>
          <p:cNvSpPr>
            <a:spLocks noGrp="1"/>
          </p:cNvSpPr>
          <p:nvPr>
            <p:ph type="title"/>
          </p:nvPr>
        </p:nvSpPr>
        <p:spPr/>
        <p:txBody>
          <a:bodyPr/>
          <a:lstStyle/>
          <a:p>
            <a:r>
              <a:rPr lang="en-US" dirty="0">
                <a:solidFill>
                  <a:schemeClr val="bg1"/>
                </a:solidFill>
              </a:rPr>
              <a:t>Executive Summary</a:t>
            </a:r>
          </a:p>
        </p:txBody>
      </p:sp>
      <p:sp>
        <p:nvSpPr>
          <p:cNvPr id="3" name="Flowchart: Delay 2">
            <a:extLst>
              <a:ext uri="{FF2B5EF4-FFF2-40B4-BE49-F238E27FC236}">
                <a16:creationId xmlns:a16="http://schemas.microsoft.com/office/drawing/2014/main" id="{B61F82AC-5469-45C8-9FAE-FA904B694A52}"/>
              </a:ext>
            </a:extLst>
          </p:cNvPr>
          <p:cNvSpPr/>
          <p:nvPr/>
        </p:nvSpPr>
        <p:spPr>
          <a:xfrm rot="16200000">
            <a:off x="1410336" y="1043024"/>
            <a:ext cx="1715042" cy="3702339"/>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Flowchart: Delay 3">
            <a:extLst>
              <a:ext uri="{FF2B5EF4-FFF2-40B4-BE49-F238E27FC236}">
                <a16:creationId xmlns:a16="http://schemas.microsoft.com/office/drawing/2014/main" id="{545B51DB-F260-4284-B665-D0BC1AED23D9}"/>
              </a:ext>
            </a:extLst>
          </p:cNvPr>
          <p:cNvSpPr/>
          <p:nvPr/>
        </p:nvSpPr>
        <p:spPr>
          <a:xfrm rot="16200000">
            <a:off x="5196544" y="1043024"/>
            <a:ext cx="1715042" cy="3702339"/>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 name="Flowchart: Delay 4">
            <a:extLst>
              <a:ext uri="{FF2B5EF4-FFF2-40B4-BE49-F238E27FC236}">
                <a16:creationId xmlns:a16="http://schemas.microsoft.com/office/drawing/2014/main" id="{94089F75-0D6C-4812-82B0-D2D74827157D}"/>
              </a:ext>
            </a:extLst>
          </p:cNvPr>
          <p:cNvSpPr/>
          <p:nvPr/>
        </p:nvSpPr>
        <p:spPr>
          <a:xfrm rot="16200000">
            <a:off x="9066621" y="1043024"/>
            <a:ext cx="1715042" cy="3702339"/>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 name="TextBox 5">
            <a:extLst>
              <a:ext uri="{FF2B5EF4-FFF2-40B4-BE49-F238E27FC236}">
                <a16:creationId xmlns:a16="http://schemas.microsoft.com/office/drawing/2014/main" id="{5FC157F6-A9B3-43FA-849D-83D9F3E58A9E}"/>
              </a:ext>
            </a:extLst>
          </p:cNvPr>
          <p:cNvSpPr txBox="1"/>
          <p:nvPr/>
        </p:nvSpPr>
        <p:spPr>
          <a:xfrm>
            <a:off x="1672910" y="2358104"/>
            <a:ext cx="1932972" cy="1056982"/>
          </a:xfrm>
          <a:prstGeom prst="rect">
            <a:avLst/>
          </a:prstGeom>
          <a:noFill/>
        </p:spPr>
        <p:txBody>
          <a:bodyPr wrap="square" lIns="0" tIns="0" rIns="0" bIns="0" anchor="ctr">
            <a:normAutofit fontScale="92500"/>
          </a:bodyPr>
          <a:lstStyle/>
          <a:p>
            <a:r>
              <a:rPr lang="en-US" sz="6600" b="1" dirty="0">
                <a:solidFill>
                  <a:schemeClr val="accent5">
                    <a:lumMod val="20000"/>
                    <a:lumOff val="80000"/>
                  </a:schemeClr>
                </a:solidFill>
                <a:latin typeface="+mj-lt"/>
              </a:rPr>
              <a:t>-21%</a:t>
            </a:r>
            <a:endParaRPr lang="en-US" sz="6600" dirty="0">
              <a:solidFill>
                <a:schemeClr val="accent5">
                  <a:lumMod val="20000"/>
                  <a:lumOff val="80000"/>
                </a:schemeClr>
              </a:solidFill>
              <a:latin typeface="+mj-lt"/>
            </a:endParaRPr>
          </a:p>
        </p:txBody>
      </p:sp>
      <p:sp>
        <p:nvSpPr>
          <p:cNvPr id="7" name="TextBox 6">
            <a:extLst>
              <a:ext uri="{FF2B5EF4-FFF2-40B4-BE49-F238E27FC236}">
                <a16:creationId xmlns:a16="http://schemas.microsoft.com/office/drawing/2014/main" id="{B1E707AF-D182-4056-88A9-0C4977279A9A}"/>
              </a:ext>
            </a:extLst>
          </p:cNvPr>
          <p:cNvSpPr txBox="1"/>
          <p:nvPr/>
        </p:nvSpPr>
        <p:spPr>
          <a:xfrm>
            <a:off x="5374625" y="2358104"/>
            <a:ext cx="1932972" cy="1056982"/>
          </a:xfrm>
          <a:prstGeom prst="rect">
            <a:avLst/>
          </a:prstGeom>
          <a:noFill/>
        </p:spPr>
        <p:txBody>
          <a:bodyPr wrap="square" lIns="0" tIns="0" rIns="0" bIns="0" anchor="ctr">
            <a:normAutofit/>
          </a:bodyPr>
          <a:lstStyle/>
          <a:p>
            <a:r>
              <a:rPr lang="en-US" sz="6600" b="1" dirty="0">
                <a:solidFill>
                  <a:schemeClr val="accent5">
                    <a:lumMod val="20000"/>
                    <a:lumOff val="80000"/>
                  </a:schemeClr>
                </a:solidFill>
                <a:latin typeface="+mj-lt"/>
              </a:rPr>
              <a:t>2.1%</a:t>
            </a:r>
            <a:endParaRPr lang="en-US" sz="6600" dirty="0">
              <a:solidFill>
                <a:schemeClr val="accent5">
                  <a:lumMod val="20000"/>
                  <a:lumOff val="80000"/>
                </a:schemeClr>
              </a:solidFill>
              <a:latin typeface="+mj-lt"/>
            </a:endParaRPr>
          </a:p>
        </p:txBody>
      </p:sp>
      <p:sp>
        <p:nvSpPr>
          <p:cNvPr id="8" name="TextBox 7">
            <a:extLst>
              <a:ext uri="{FF2B5EF4-FFF2-40B4-BE49-F238E27FC236}">
                <a16:creationId xmlns:a16="http://schemas.microsoft.com/office/drawing/2014/main" id="{192B067A-867F-483F-90F6-27922D5BD8CB}"/>
              </a:ext>
            </a:extLst>
          </p:cNvPr>
          <p:cNvSpPr txBox="1"/>
          <p:nvPr/>
        </p:nvSpPr>
        <p:spPr>
          <a:xfrm>
            <a:off x="9329195" y="2358104"/>
            <a:ext cx="1932972" cy="1056982"/>
          </a:xfrm>
          <a:prstGeom prst="rect">
            <a:avLst/>
          </a:prstGeom>
          <a:noFill/>
        </p:spPr>
        <p:txBody>
          <a:bodyPr wrap="square" lIns="0" tIns="0" rIns="0" bIns="0" anchor="ctr">
            <a:normAutofit fontScale="85000" lnSpcReduction="10000"/>
          </a:bodyPr>
          <a:lstStyle/>
          <a:p>
            <a:r>
              <a:rPr lang="en-US" sz="6600" b="1" dirty="0">
                <a:solidFill>
                  <a:schemeClr val="accent5">
                    <a:lumMod val="20000"/>
                    <a:lumOff val="80000"/>
                  </a:schemeClr>
                </a:solidFill>
                <a:latin typeface="+mj-lt"/>
              </a:rPr>
              <a:t>$48M</a:t>
            </a:r>
            <a:endParaRPr lang="en-US" sz="6600" dirty="0">
              <a:solidFill>
                <a:schemeClr val="accent5">
                  <a:lumMod val="20000"/>
                  <a:lumOff val="80000"/>
                </a:schemeClr>
              </a:solidFill>
              <a:latin typeface="+mj-lt"/>
            </a:endParaRPr>
          </a:p>
        </p:txBody>
      </p:sp>
      <p:sp>
        <p:nvSpPr>
          <p:cNvPr id="9" name="TextBox 8">
            <a:extLst>
              <a:ext uri="{FF2B5EF4-FFF2-40B4-BE49-F238E27FC236}">
                <a16:creationId xmlns:a16="http://schemas.microsoft.com/office/drawing/2014/main" id="{4BF8AAA0-6BC5-43F6-B06D-26F0297E9548}"/>
              </a:ext>
            </a:extLst>
          </p:cNvPr>
          <p:cNvSpPr txBox="1"/>
          <p:nvPr/>
        </p:nvSpPr>
        <p:spPr>
          <a:xfrm>
            <a:off x="4456759" y="3280018"/>
            <a:ext cx="3194613" cy="338554"/>
          </a:xfrm>
          <a:prstGeom prst="rect">
            <a:avLst/>
          </a:prstGeom>
          <a:noFill/>
        </p:spPr>
        <p:txBody>
          <a:bodyPr wrap="square">
            <a:spAutoFit/>
          </a:bodyPr>
          <a:lstStyle/>
          <a:p>
            <a:pPr algn="ctr"/>
            <a:r>
              <a:rPr lang="da-DK" sz="1600" b="1" dirty="0">
                <a:solidFill>
                  <a:schemeClr val="bg1"/>
                </a:solidFill>
              </a:rPr>
              <a:t>Revenue vs. 2022 peak</a:t>
            </a:r>
            <a:endParaRPr lang="en-US" sz="1600" dirty="0">
              <a:solidFill>
                <a:schemeClr val="bg1"/>
              </a:solidFill>
            </a:endParaRPr>
          </a:p>
        </p:txBody>
      </p:sp>
      <p:sp>
        <p:nvSpPr>
          <p:cNvPr id="10" name="TextBox 9">
            <a:extLst>
              <a:ext uri="{FF2B5EF4-FFF2-40B4-BE49-F238E27FC236}">
                <a16:creationId xmlns:a16="http://schemas.microsoft.com/office/drawing/2014/main" id="{D3B5D87C-919C-49CE-8800-46D3AA0786F6}"/>
              </a:ext>
            </a:extLst>
          </p:cNvPr>
          <p:cNvSpPr txBox="1"/>
          <p:nvPr/>
        </p:nvSpPr>
        <p:spPr>
          <a:xfrm>
            <a:off x="8326836" y="3280018"/>
            <a:ext cx="3194613" cy="338554"/>
          </a:xfrm>
          <a:prstGeom prst="rect">
            <a:avLst/>
          </a:prstGeom>
          <a:noFill/>
        </p:spPr>
        <p:txBody>
          <a:bodyPr wrap="square">
            <a:spAutoFit/>
          </a:bodyPr>
          <a:lstStyle/>
          <a:p>
            <a:pPr algn="ctr"/>
            <a:r>
              <a:rPr lang="da-DK" sz="1600" b="1" dirty="0">
                <a:solidFill>
                  <a:schemeClr val="bg1"/>
                </a:solidFill>
              </a:rPr>
              <a:t>EBITDA margin today</a:t>
            </a:r>
            <a:endParaRPr lang="en-US" sz="1600" dirty="0">
              <a:solidFill>
                <a:schemeClr val="bg1"/>
              </a:solidFill>
            </a:endParaRPr>
          </a:p>
        </p:txBody>
      </p:sp>
      <p:sp>
        <p:nvSpPr>
          <p:cNvPr id="11" name="TextBox 10">
            <a:extLst>
              <a:ext uri="{FF2B5EF4-FFF2-40B4-BE49-F238E27FC236}">
                <a16:creationId xmlns:a16="http://schemas.microsoft.com/office/drawing/2014/main" id="{00CC1D21-6E01-40A1-AF4F-9D0461DACFA1}"/>
              </a:ext>
            </a:extLst>
          </p:cNvPr>
          <p:cNvSpPr txBox="1"/>
          <p:nvPr/>
        </p:nvSpPr>
        <p:spPr>
          <a:xfrm>
            <a:off x="670551" y="3280018"/>
            <a:ext cx="3194613" cy="338554"/>
          </a:xfrm>
          <a:prstGeom prst="rect">
            <a:avLst/>
          </a:prstGeom>
          <a:noFill/>
        </p:spPr>
        <p:txBody>
          <a:bodyPr wrap="square">
            <a:spAutoFit/>
          </a:bodyPr>
          <a:lstStyle/>
          <a:p>
            <a:pPr algn="ctr"/>
            <a:r>
              <a:rPr lang="da-DK" sz="1600" b="1" dirty="0">
                <a:solidFill>
                  <a:schemeClr val="bg1"/>
                </a:solidFill>
              </a:rPr>
              <a:t>Cash on hand</a:t>
            </a:r>
            <a:endParaRPr lang="en-US" sz="1600" dirty="0">
              <a:solidFill>
                <a:schemeClr val="bg1"/>
              </a:solidFill>
            </a:endParaRPr>
          </a:p>
        </p:txBody>
      </p:sp>
      <p:sp>
        <p:nvSpPr>
          <p:cNvPr id="12" name="TextBox 11">
            <a:extLst>
              <a:ext uri="{FF2B5EF4-FFF2-40B4-BE49-F238E27FC236}">
                <a16:creationId xmlns:a16="http://schemas.microsoft.com/office/drawing/2014/main" id="{A4B06767-7D72-4F2B-AA57-1A8B361E8DD0}"/>
              </a:ext>
            </a:extLst>
          </p:cNvPr>
          <p:cNvSpPr txBox="1"/>
          <p:nvPr/>
        </p:nvSpPr>
        <p:spPr>
          <a:xfrm>
            <a:off x="416687" y="5298207"/>
            <a:ext cx="11358623" cy="578882"/>
          </a:xfrm>
          <a:prstGeom prst="roundRect">
            <a:avLst/>
          </a:prstGeom>
          <a:solidFill>
            <a:schemeClr val="tx1">
              <a:alpha val="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dirty="0">
                <a:solidFill>
                  <a:schemeClr val="tx1"/>
                </a:solidFill>
              </a:rPr>
              <a:t>Revenue has fallen $380M from the 2022 peak as store traffic and conversion both declined.</a:t>
            </a:r>
          </a:p>
          <a:p>
            <a:r>
              <a:rPr lang="en-US" sz="1600" dirty="0">
                <a:solidFill>
                  <a:schemeClr val="tx1"/>
                </a:solidFill>
              </a:rPr>
              <a:t>Down from 6.8% to 4.9% market share.</a:t>
            </a:r>
          </a:p>
        </p:txBody>
      </p:sp>
      <p:sp>
        <p:nvSpPr>
          <p:cNvPr id="13" name="TextBox 12">
            <a:extLst>
              <a:ext uri="{FF2B5EF4-FFF2-40B4-BE49-F238E27FC236}">
                <a16:creationId xmlns:a16="http://schemas.microsoft.com/office/drawing/2014/main" id="{637E3AE6-E22C-48FC-8B03-08574A4173C3}"/>
              </a:ext>
            </a:extLst>
          </p:cNvPr>
          <p:cNvSpPr txBox="1"/>
          <p:nvPr/>
        </p:nvSpPr>
        <p:spPr>
          <a:xfrm>
            <a:off x="670550" y="3893625"/>
            <a:ext cx="3194613" cy="1077218"/>
          </a:xfrm>
          <a:prstGeom prst="rect">
            <a:avLst/>
          </a:prstGeom>
          <a:noFill/>
        </p:spPr>
        <p:txBody>
          <a:bodyPr wrap="square" lIns="0" tIns="0" rIns="0" bIns="0">
            <a:spAutoFit/>
          </a:bodyPr>
          <a:lstStyle/>
          <a:p>
            <a:pPr algn="ctr"/>
            <a:r>
              <a:rPr lang="en-US" sz="1400" dirty="0"/>
              <a:t>Operating margin has collapsed from 9.2% as costs outpaced a shrinking top line.</a:t>
            </a:r>
          </a:p>
          <a:p>
            <a:pPr algn="ctr"/>
            <a:r>
              <a:rPr lang="en-US" sz="1400" dirty="0"/>
              <a:t>Gross margin compressed 540 bps since 2022.</a:t>
            </a:r>
          </a:p>
        </p:txBody>
      </p:sp>
      <p:sp>
        <p:nvSpPr>
          <p:cNvPr id="14" name="TextBox 13">
            <a:extLst>
              <a:ext uri="{FF2B5EF4-FFF2-40B4-BE49-F238E27FC236}">
                <a16:creationId xmlns:a16="http://schemas.microsoft.com/office/drawing/2014/main" id="{C038B00C-7398-45BF-BAC3-99B1026D861B}"/>
              </a:ext>
            </a:extLst>
          </p:cNvPr>
          <p:cNvSpPr txBox="1"/>
          <p:nvPr/>
        </p:nvSpPr>
        <p:spPr>
          <a:xfrm>
            <a:off x="4456759" y="3893625"/>
            <a:ext cx="3194613" cy="1077218"/>
          </a:xfrm>
          <a:prstGeom prst="rect">
            <a:avLst/>
          </a:prstGeom>
          <a:noFill/>
        </p:spPr>
        <p:txBody>
          <a:bodyPr wrap="square" lIns="0" tIns="0" rIns="0" bIns="0">
            <a:spAutoFit/>
          </a:bodyPr>
          <a:lstStyle/>
          <a:p>
            <a:pPr algn="ctr"/>
            <a:r>
              <a:rPr lang="en-US" sz="1400" dirty="0"/>
              <a:t>Liquidity is tight: the revolver is 86% drawn and a covenant test looms in Q3.</a:t>
            </a:r>
          </a:p>
          <a:p>
            <a:pPr algn="ctr"/>
            <a:r>
              <a:rPr lang="en-US" sz="1400" dirty="0"/>
              <a:t>Net debt is $620M; leverage stands at 6.5x.</a:t>
            </a:r>
          </a:p>
        </p:txBody>
      </p:sp>
      <p:sp>
        <p:nvSpPr>
          <p:cNvPr id="15" name="TextBox 14">
            <a:extLst>
              <a:ext uri="{FF2B5EF4-FFF2-40B4-BE49-F238E27FC236}">
                <a16:creationId xmlns:a16="http://schemas.microsoft.com/office/drawing/2014/main" id="{39BBCD86-8EA6-43EA-B1C3-A254761F3ADA}"/>
              </a:ext>
            </a:extLst>
          </p:cNvPr>
          <p:cNvSpPr txBox="1"/>
          <p:nvPr/>
        </p:nvSpPr>
        <p:spPr>
          <a:xfrm>
            <a:off x="8326836" y="3893625"/>
            <a:ext cx="3194613" cy="1077218"/>
          </a:xfrm>
          <a:prstGeom prst="rect">
            <a:avLst/>
          </a:prstGeom>
          <a:noFill/>
        </p:spPr>
        <p:txBody>
          <a:bodyPr wrap="square" lIns="0" tIns="0" rIns="0" bIns="0">
            <a:spAutoFit/>
          </a:bodyPr>
          <a:lstStyle/>
          <a:p>
            <a:pPr algn="ctr"/>
            <a:r>
              <a:rPr lang="en-US" sz="1400" dirty="0"/>
              <a:t>Without decisive action Meridian breaches its leverage covenant within two quarters. This plan restores the business over 18 months.</a:t>
            </a:r>
          </a:p>
          <a:p>
            <a:pPr algn="ctr"/>
            <a:r>
              <a:rPr lang="en-US" sz="1400" dirty="0"/>
              <a:t>Prepared for the Board of Directors, Q1 2026.</a:t>
            </a:r>
          </a:p>
        </p:txBody>
      </p:sp>
      <p:grpSp>
        <p:nvGrpSpPr>
          <p:cNvPr id="17" name="Group 16">
            <a:extLst>
              <a:ext uri="{FF2B5EF4-FFF2-40B4-BE49-F238E27FC236}">
                <a16:creationId xmlns:a16="http://schemas.microsoft.com/office/drawing/2014/main" id="{82B33A91-8A92-4F3C-9FC2-6E0EDAB5E938}"/>
              </a:ext>
            </a:extLst>
          </p:cNvPr>
          <p:cNvGrpSpPr/>
          <p:nvPr/>
        </p:nvGrpSpPr>
        <p:grpSpPr>
          <a:xfrm>
            <a:off x="854307" y="2480333"/>
            <a:ext cx="708737" cy="708153"/>
            <a:chOff x="4308995" y="4907280"/>
            <a:chExt cx="914400" cy="914400"/>
          </a:xfrm>
          <a:solidFill>
            <a:schemeClr val="bg1"/>
          </a:solidFill>
        </p:grpSpPr>
        <p:sp>
          <p:nvSpPr>
            <p:cNvPr id="28" name="Google Shape;796;p8"/>
            <p:cNvSpPr/>
            <p:nvPr/>
          </p:nvSpPr>
          <p:spPr>
            <a:xfrm>
              <a:off x="4308995" y="4907280"/>
              <a:ext cx="914400" cy="9144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 name="Google Shape;797;p8"/>
            <p:cNvSpPr/>
            <p:nvPr/>
          </p:nvSpPr>
          <p:spPr>
            <a:xfrm>
              <a:off x="4308995" y="4907280"/>
              <a:ext cx="914400" cy="9144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0" name="Group 19">
            <a:extLst>
              <a:ext uri="{FF2B5EF4-FFF2-40B4-BE49-F238E27FC236}">
                <a16:creationId xmlns:a16="http://schemas.microsoft.com/office/drawing/2014/main" id="{1EA4492A-C08A-43FF-8C97-40A803A5FA35}"/>
              </a:ext>
            </a:extLst>
          </p:cNvPr>
          <p:cNvGrpSpPr/>
          <p:nvPr/>
        </p:nvGrpSpPr>
        <p:grpSpPr>
          <a:xfrm>
            <a:off x="4639229" y="2480333"/>
            <a:ext cx="708737" cy="708153"/>
            <a:chOff x="1830237" y="1760585"/>
            <a:chExt cx="633600" cy="633600"/>
          </a:xfrm>
          <a:solidFill>
            <a:schemeClr val="bg1"/>
          </a:solidFill>
        </p:grpSpPr>
        <p:sp>
          <p:nvSpPr>
            <p:cNvPr id="30" name="Google Shape;769;p8"/>
            <p:cNvSpPr/>
            <p:nvPr/>
          </p:nvSpPr>
          <p:spPr>
            <a:xfrm>
              <a:off x="1830237" y="1760585"/>
              <a:ext cx="633600" cy="633600"/>
            </a:xfrm>
            <a:custGeom>
              <a:avLst/>
              <a:gdLst/>
              <a:ahLst/>
              <a:cxnLst/>
              <a:rect l="l" t="t" r="r" b="b"/>
              <a:pathLst>
                <a:path w="10000" h="10000" extrusionOk="0">
                  <a:moveTo>
                    <a:pt x="6481" y="2161"/>
                  </a:moveTo>
                  <a:lnTo>
                    <a:pt x="7345" y="2161"/>
                  </a:lnTo>
                  <a:lnTo>
                    <a:pt x="7354" y="2161"/>
                  </a:lnTo>
                  <a:lnTo>
                    <a:pt x="7364" y="2162"/>
                  </a:lnTo>
                  <a:lnTo>
                    <a:pt x="7373" y="2163"/>
                  </a:lnTo>
                  <a:lnTo>
                    <a:pt x="7382" y="2164"/>
                  </a:lnTo>
                  <a:lnTo>
                    <a:pt x="7391" y="2165"/>
                  </a:lnTo>
                  <a:lnTo>
                    <a:pt x="7400" y="2167"/>
                  </a:lnTo>
                  <a:lnTo>
                    <a:pt x="7409" y="2169"/>
                  </a:lnTo>
                  <a:lnTo>
                    <a:pt x="7418" y="2172"/>
                  </a:lnTo>
                  <a:lnTo>
                    <a:pt x="7427" y="2175"/>
                  </a:lnTo>
                  <a:lnTo>
                    <a:pt x="7435" y="2178"/>
                  </a:lnTo>
                  <a:lnTo>
                    <a:pt x="7444" y="2181"/>
                  </a:lnTo>
                  <a:lnTo>
                    <a:pt x="7452" y="2185"/>
                  </a:lnTo>
                  <a:lnTo>
                    <a:pt x="7461" y="2189"/>
                  </a:lnTo>
                  <a:lnTo>
                    <a:pt x="7469" y="2194"/>
                  </a:lnTo>
                  <a:lnTo>
                    <a:pt x="7477" y="2199"/>
                  </a:lnTo>
                  <a:lnTo>
                    <a:pt x="7484" y="2204"/>
                  </a:lnTo>
                  <a:lnTo>
                    <a:pt x="7492" y="2209"/>
                  </a:lnTo>
                  <a:lnTo>
                    <a:pt x="7499" y="2215"/>
                  </a:lnTo>
                  <a:lnTo>
                    <a:pt x="7506" y="2221"/>
                  </a:lnTo>
                  <a:lnTo>
                    <a:pt x="7513" y="2227"/>
                  </a:lnTo>
                  <a:lnTo>
                    <a:pt x="7520" y="2233"/>
                  </a:lnTo>
                  <a:lnTo>
                    <a:pt x="7526" y="2240"/>
                  </a:lnTo>
                  <a:lnTo>
                    <a:pt x="7532" y="2247"/>
                  </a:lnTo>
                  <a:lnTo>
                    <a:pt x="7538" y="2254"/>
                  </a:lnTo>
                  <a:lnTo>
                    <a:pt x="7544" y="2261"/>
                  </a:lnTo>
                  <a:lnTo>
                    <a:pt x="7549" y="2269"/>
                  </a:lnTo>
                  <a:lnTo>
                    <a:pt x="7554" y="2276"/>
                  </a:lnTo>
                  <a:lnTo>
                    <a:pt x="7559" y="2284"/>
                  </a:lnTo>
                  <a:lnTo>
                    <a:pt x="7564" y="2292"/>
                  </a:lnTo>
                  <a:lnTo>
                    <a:pt x="7568" y="2301"/>
                  </a:lnTo>
                  <a:lnTo>
                    <a:pt x="7572" y="2309"/>
                  </a:lnTo>
                  <a:lnTo>
                    <a:pt x="7575" y="2318"/>
                  </a:lnTo>
                  <a:lnTo>
                    <a:pt x="7578" y="2326"/>
                  </a:lnTo>
                  <a:lnTo>
                    <a:pt x="7581" y="2335"/>
                  </a:lnTo>
                  <a:lnTo>
                    <a:pt x="7584" y="2344"/>
                  </a:lnTo>
                  <a:lnTo>
                    <a:pt x="7586" y="2353"/>
                  </a:lnTo>
                  <a:lnTo>
                    <a:pt x="7588" y="2362"/>
                  </a:lnTo>
                  <a:lnTo>
                    <a:pt x="7589" y="2371"/>
                  </a:lnTo>
                  <a:lnTo>
                    <a:pt x="7590" y="2380"/>
                  </a:lnTo>
                  <a:lnTo>
                    <a:pt x="7591" y="2389"/>
                  </a:lnTo>
                  <a:lnTo>
                    <a:pt x="7592" y="2399"/>
                  </a:lnTo>
                  <a:lnTo>
                    <a:pt x="7592" y="2408"/>
                  </a:lnTo>
                  <a:lnTo>
                    <a:pt x="7592" y="7592"/>
                  </a:lnTo>
                  <a:lnTo>
                    <a:pt x="7592" y="7601"/>
                  </a:lnTo>
                  <a:lnTo>
                    <a:pt x="7591" y="7611"/>
                  </a:lnTo>
                  <a:lnTo>
                    <a:pt x="7590" y="7620"/>
                  </a:lnTo>
                  <a:lnTo>
                    <a:pt x="7589" y="7629"/>
                  </a:lnTo>
                  <a:lnTo>
                    <a:pt x="7588" y="7638"/>
                  </a:lnTo>
                  <a:lnTo>
                    <a:pt x="7586" y="7647"/>
                  </a:lnTo>
                  <a:lnTo>
                    <a:pt x="7584" y="7656"/>
                  </a:lnTo>
                  <a:lnTo>
                    <a:pt x="7581" y="7665"/>
                  </a:lnTo>
                  <a:lnTo>
                    <a:pt x="7578" y="7674"/>
                  </a:lnTo>
                  <a:lnTo>
                    <a:pt x="7575" y="7682"/>
                  </a:lnTo>
                  <a:lnTo>
                    <a:pt x="7572" y="7691"/>
                  </a:lnTo>
                  <a:lnTo>
                    <a:pt x="7568" y="7699"/>
                  </a:lnTo>
                  <a:lnTo>
                    <a:pt x="7564" y="7708"/>
                  </a:lnTo>
                  <a:lnTo>
                    <a:pt x="7559" y="7716"/>
                  </a:lnTo>
                  <a:lnTo>
                    <a:pt x="7554" y="7724"/>
                  </a:lnTo>
                  <a:lnTo>
                    <a:pt x="7549" y="7731"/>
                  </a:lnTo>
                  <a:lnTo>
                    <a:pt x="7544" y="7739"/>
                  </a:lnTo>
                  <a:lnTo>
                    <a:pt x="7538" y="7746"/>
                  </a:lnTo>
                  <a:lnTo>
                    <a:pt x="7532" y="7753"/>
                  </a:lnTo>
                  <a:lnTo>
                    <a:pt x="7526" y="7760"/>
                  </a:lnTo>
                  <a:lnTo>
                    <a:pt x="7520" y="7767"/>
                  </a:lnTo>
                  <a:lnTo>
                    <a:pt x="7513" y="7773"/>
                  </a:lnTo>
                  <a:lnTo>
                    <a:pt x="7506" y="7779"/>
                  </a:lnTo>
                  <a:lnTo>
                    <a:pt x="7499" y="7785"/>
                  </a:lnTo>
                  <a:lnTo>
                    <a:pt x="7492" y="7791"/>
                  </a:lnTo>
                  <a:lnTo>
                    <a:pt x="7484" y="7796"/>
                  </a:lnTo>
                  <a:lnTo>
                    <a:pt x="7477" y="7801"/>
                  </a:lnTo>
                  <a:lnTo>
                    <a:pt x="7469" y="7806"/>
                  </a:lnTo>
                  <a:lnTo>
                    <a:pt x="7461" y="7811"/>
                  </a:lnTo>
                  <a:lnTo>
                    <a:pt x="7452" y="7815"/>
                  </a:lnTo>
                  <a:lnTo>
                    <a:pt x="7444" y="7819"/>
                  </a:lnTo>
                  <a:lnTo>
                    <a:pt x="7435" y="7822"/>
                  </a:lnTo>
                  <a:lnTo>
                    <a:pt x="7427" y="7825"/>
                  </a:lnTo>
                  <a:lnTo>
                    <a:pt x="7418" y="7828"/>
                  </a:lnTo>
                  <a:lnTo>
                    <a:pt x="7409" y="7831"/>
                  </a:lnTo>
                  <a:lnTo>
                    <a:pt x="7400" y="7833"/>
                  </a:lnTo>
                  <a:lnTo>
                    <a:pt x="7391" y="7835"/>
                  </a:lnTo>
                  <a:lnTo>
                    <a:pt x="7382" y="7836"/>
                  </a:lnTo>
                  <a:lnTo>
                    <a:pt x="7373" y="7837"/>
                  </a:lnTo>
                  <a:lnTo>
                    <a:pt x="7364" y="7838"/>
                  </a:lnTo>
                  <a:lnTo>
                    <a:pt x="7354" y="7839"/>
                  </a:lnTo>
                  <a:lnTo>
                    <a:pt x="7345" y="7839"/>
                  </a:lnTo>
                  <a:lnTo>
                    <a:pt x="6481" y="7839"/>
                  </a:lnTo>
                  <a:lnTo>
                    <a:pt x="6472" y="7839"/>
                  </a:lnTo>
                  <a:lnTo>
                    <a:pt x="6463" y="7838"/>
                  </a:lnTo>
                  <a:lnTo>
                    <a:pt x="6453" y="7837"/>
                  </a:lnTo>
                  <a:lnTo>
                    <a:pt x="6444" y="7836"/>
                  </a:lnTo>
                  <a:lnTo>
                    <a:pt x="6435" y="7835"/>
                  </a:lnTo>
                  <a:lnTo>
                    <a:pt x="6426" y="7833"/>
                  </a:lnTo>
                  <a:lnTo>
                    <a:pt x="6417" y="7831"/>
                  </a:lnTo>
                  <a:lnTo>
                    <a:pt x="6408" y="7828"/>
                  </a:lnTo>
                  <a:lnTo>
                    <a:pt x="6400" y="7825"/>
                  </a:lnTo>
                  <a:lnTo>
                    <a:pt x="6391" y="7822"/>
                  </a:lnTo>
                  <a:lnTo>
                    <a:pt x="6383" y="7819"/>
                  </a:lnTo>
                  <a:lnTo>
                    <a:pt x="6374" y="7815"/>
                  </a:lnTo>
                  <a:lnTo>
                    <a:pt x="6366" y="7811"/>
                  </a:lnTo>
                  <a:lnTo>
                    <a:pt x="6358" y="7806"/>
                  </a:lnTo>
                  <a:lnTo>
                    <a:pt x="6350" y="7801"/>
                  </a:lnTo>
                  <a:lnTo>
                    <a:pt x="6342" y="7796"/>
                  </a:lnTo>
                  <a:lnTo>
                    <a:pt x="6335" y="7791"/>
                  </a:lnTo>
                  <a:lnTo>
                    <a:pt x="6327" y="7785"/>
                  </a:lnTo>
                  <a:lnTo>
                    <a:pt x="6320" y="7779"/>
                  </a:lnTo>
                  <a:lnTo>
                    <a:pt x="6313" y="7773"/>
                  </a:lnTo>
                  <a:lnTo>
                    <a:pt x="6307" y="7767"/>
                  </a:lnTo>
                  <a:lnTo>
                    <a:pt x="6300" y="7760"/>
                  </a:lnTo>
                  <a:lnTo>
                    <a:pt x="6294" y="7753"/>
                  </a:lnTo>
                  <a:lnTo>
                    <a:pt x="6288" y="7746"/>
                  </a:lnTo>
                  <a:lnTo>
                    <a:pt x="6282" y="7739"/>
                  </a:lnTo>
                  <a:lnTo>
                    <a:pt x="6277" y="7731"/>
                  </a:lnTo>
                  <a:lnTo>
                    <a:pt x="6272" y="7724"/>
                  </a:lnTo>
                  <a:lnTo>
                    <a:pt x="6267" y="7716"/>
                  </a:lnTo>
                  <a:lnTo>
                    <a:pt x="6263" y="7708"/>
                  </a:lnTo>
                  <a:lnTo>
                    <a:pt x="6259" y="7699"/>
                  </a:lnTo>
                  <a:lnTo>
                    <a:pt x="6255" y="7691"/>
                  </a:lnTo>
                  <a:lnTo>
                    <a:pt x="6251" y="7682"/>
                  </a:lnTo>
                  <a:lnTo>
                    <a:pt x="6248" y="7674"/>
                  </a:lnTo>
                  <a:lnTo>
                    <a:pt x="6245" y="7665"/>
                  </a:lnTo>
                  <a:lnTo>
                    <a:pt x="6243" y="7656"/>
                  </a:lnTo>
                  <a:lnTo>
                    <a:pt x="6240" y="7647"/>
                  </a:lnTo>
                  <a:lnTo>
                    <a:pt x="6238" y="7638"/>
                  </a:lnTo>
                  <a:lnTo>
                    <a:pt x="6237" y="7629"/>
                  </a:lnTo>
                  <a:lnTo>
                    <a:pt x="6236" y="7620"/>
                  </a:lnTo>
                  <a:lnTo>
                    <a:pt x="6235" y="7611"/>
                  </a:lnTo>
                  <a:lnTo>
                    <a:pt x="6234" y="7601"/>
                  </a:lnTo>
                  <a:lnTo>
                    <a:pt x="6234" y="7592"/>
                  </a:lnTo>
                  <a:lnTo>
                    <a:pt x="6234" y="2408"/>
                  </a:lnTo>
                  <a:lnTo>
                    <a:pt x="6234" y="2399"/>
                  </a:lnTo>
                  <a:lnTo>
                    <a:pt x="6235" y="2389"/>
                  </a:lnTo>
                  <a:lnTo>
                    <a:pt x="6236" y="2380"/>
                  </a:lnTo>
                  <a:lnTo>
                    <a:pt x="6237" y="2371"/>
                  </a:lnTo>
                  <a:lnTo>
                    <a:pt x="6238" y="2362"/>
                  </a:lnTo>
                  <a:lnTo>
                    <a:pt x="6240" y="2353"/>
                  </a:lnTo>
                  <a:lnTo>
                    <a:pt x="6243" y="2344"/>
                  </a:lnTo>
                  <a:lnTo>
                    <a:pt x="6245" y="2335"/>
                  </a:lnTo>
                  <a:lnTo>
                    <a:pt x="6248" y="2326"/>
                  </a:lnTo>
                  <a:lnTo>
                    <a:pt x="6251" y="2318"/>
                  </a:lnTo>
                  <a:lnTo>
                    <a:pt x="6255" y="2309"/>
                  </a:lnTo>
                  <a:lnTo>
                    <a:pt x="6259" y="2301"/>
                  </a:lnTo>
                  <a:lnTo>
                    <a:pt x="6263" y="2292"/>
                  </a:lnTo>
                  <a:lnTo>
                    <a:pt x="6267" y="2284"/>
                  </a:lnTo>
                  <a:lnTo>
                    <a:pt x="6272" y="2276"/>
                  </a:lnTo>
                  <a:lnTo>
                    <a:pt x="6277" y="2269"/>
                  </a:lnTo>
                  <a:lnTo>
                    <a:pt x="6282" y="2261"/>
                  </a:lnTo>
                  <a:lnTo>
                    <a:pt x="6288" y="2254"/>
                  </a:lnTo>
                  <a:lnTo>
                    <a:pt x="6294" y="2247"/>
                  </a:lnTo>
                  <a:lnTo>
                    <a:pt x="6300" y="2240"/>
                  </a:lnTo>
                  <a:lnTo>
                    <a:pt x="6307" y="2233"/>
                  </a:lnTo>
                  <a:lnTo>
                    <a:pt x="6313" y="2227"/>
                  </a:lnTo>
                  <a:lnTo>
                    <a:pt x="6320" y="2221"/>
                  </a:lnTo>
                  <a:lnTo>
                    <a:pt x="6327" y="2215"/>
                  </a:lnTo>
                  <a:lnTo>
                    <a:pt x="6335" y="2209"/>
                  </a:lnTo>
                  <a:lnTo>
                    <a:pt x="6342" y="2204"/>
                  </a:lnTo>
                  <a:lnTo>
                    <a:pt x="6350" y="2199"/>
                  </a:lnTo>
                  <a:lnTo>
                    <a:pt x="6358" y="2194"/>
                  </a:lnTo>
                  <a:lnTo>
                    <a:pt x="6366" y="2189"/>
                  </a:lnTo>
                  <a:lnTo>
                    <a:pt x="6374" y="2185"/>
                  </a:lnTo>
                  <a:lnTo>
                    <a:pt x="6383" y="2181"/>
                  </a:lnTo>
                  <a:lnTo>
                    <a:pt x="6391" y="2178"/>
                  </a:lnTo>
                  <a:lnTo>
                    <a:pt x="6400" y="2175"/>
                  </a:lnTo>
                  <a:lnTo>
                    <a:pt x="6408" y="2172"/>
                  </a:lnTo>
                  <a:lnTo>
                    <a:pt x="6417" y="2169"/>
                  </a:lnTo>
                  <a:lnTo>
                    <a:pt x="6426" y="2167"/>
                  </a:lnTo>
                  <a:lnTo>
                    <a:pt x="6435" y="2165"/>
                  </a:lnTo>
                  <a:lnTo>
                    <a:pt x="6444" y="2164"/>
                  </a:lnTo>
                  <a:lnTo>
                    <a:pt x="6453" y="2163"/>
                  </a:lnTo>
                  <a:lnTo>
                    <a:pt x="6463" y="2162"/>
                  </a:lnTo>
                  <a:lnTo>
                    <a:pt x="6472" y="2161"/>
                  </a:lnTo>
                  <a:lnTo>
                    <a:pt x="6481" y="216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1" name="Google Shape;770;p8"/>
            <p:cNvSpPr/>
            <p:nvPr/>
          </p:nvSpPr>
          <p:spPr>
            <a:xfrm>
              <a:off x="1830237" y="1760585"/>
              <a:ext cx="633600" cy="633600"/>
            </a:xfrm>
            <a:custGeom>
              <a:avLst/>
              <a:gdLst/>
              <a:ahLst/>
              <a:cxnLst/>
              <a:rect l="l" t="t" r="r" b="b"/>
              <a:pathLst>
                <a:path w="10000" h="10000" extrusionOk="0">
                  <a:moveTo>
                    <a:pt x="6458" y="1912"/>
                  </a:moveTo>
                  <a:lnTo>
                    <a:pt x="6467" y="1911"/>
                  </a:lnTo>
                  <a:lnTo>
                    <a:pt x="6476" y="1911"/>
                  </a:lnTo>
                  <a:lnTo>
                    <a:pt x="6481" y="1911"/>
                  </a:lnTo>
                  <a:lnTo>
                    <a:pt x="7345" y="1911"/>
                  </a:lnTo>
                  <a:lnTo>
                    <a:pt x="7349" y="1911"/>
                  </a:lnTo>
                  <a:lnTo>
                    <a:pt x="7359" y="1911"/>
                  </a:lnTo>
                  <a:lnTo>
                    <a:pt x="7368" y="1912"/>
                  </a:lnTo>
                  <a:lnTo>
                    <a:pt x="7377" y="1912"/>
                  </a:lnTo>
                  <a:lnTo>
                    <a:pt x="7386" y="1913"/>
                  </a:lnTo>
                  <a:lnTo>
                    <a:pt x="7396" y="1914"/>
                  </a:lnTo>
                  <a:lnTo>
                    <a:pt x="7405" y="1915"/>
                  </a:lnTo>
                  <a:lnTo>
                    <a:pt x="7414" y="1916"/>
                  </a:lnTo>
                  <a:lnTo>
                    <a:pt x="7423" y="1917"/>
                  </a:lnTo>
                  <a:lnTo>
                    <a:pt x="7432" y="1919"/>
                  </a:lnTo>
                  <a:lnTo>
                    <a:pt x="7442" y="1920"/>
                  </a:lnTo>
                  <a:lnTo>
                    <a:pt x="7451" y="1922"/>
                  </a:lnTo>
                  <a:lnTo>
                    <a:pt x="7460" y="1924"/>
                  </a:lnTo>
                  <a:lnTo>
                    <a:pt x="7469" y="1926"/>
                  </a:lnTo>
                  <a:lnTo>
                    <a:pt x="7478" y="1929"/>
                  </a:lnTo>
                  <a:lnTo>
                    <a:pt x="7487" y="1931"/>
                  </a:lnTo>
                  <a:lnTo>
                    <a:pt x="7496" y="1934"/>
                  </a:lnTo>
                  <a:lnTo>
                    <a:pt x="7505" y="1937"/>
                  </a:lnTo>
                  <a:lnTo>
                    <a:pt x="7514" y="1940"/>
                  </a:lnTo>
                  <a:lnTo>
                    <a:pt x="7522" y="1943"/>
                  </a:lnTo>
                  <a:lnTo>
                    <a:pt x="7531" y="1947"/>
                  </a:lnTo>
                  <a:lnTo>
                    <a:pt x="7540" y="1950"/>
                  </a:lnTo>
                  <a:lnTo>
                    <a:pt x="7548" y="1954"/>
                  </a:lnTo>
                  <a:lnTo>
                    <a:pt x="7557" y="1958"/>
                  </a:lnTo>
                  <a:lnTo>
                    <a:pt x="7565" y="1962"/>
                  </a:lnTo>
                  <a:lnTo>
                    <a:pt x="7574" y="1966"/>
                  </a:lnTo>
                  <a:lnTo>
                    <a:pt x="7582" y="1971"/>
                  </a:lnTo>
                  <a:lnTo>
                    <a:pt x="7590" y="1975"/>
                  </a:lnTo>
                  <a:lnTo>
                    <a:pt x="7601" y="1981"/>
                  </a:lnTo>
                  <a:lnTo>
                    <a:pt x="7608" y="1986"/>
                  </a:lnTo>
                  <a:lnTo>
                    <a:pt x="7616" y="1991"/>
                  </a:lnTo>
                  <a:lnTo>
                    <a:pt x="7624" y="1996"/>
                  </a:lnTo>
                  <a:lnTo>
                    <a:pt x="7631" y="2001"/>
                  </a:lnTo>
                  <a:lnTo>
                    <a:pt x="7638" y="2007"/>
                  </a:lnTo>
                  <a:lnTo>
                    <a:pt x="7645" y="2012"/>
                  </a:lnTo>
                  <a:lnTo>
                    <a:pt x="7653" y="2018"/>
                  </a:lnTo>
                  <a:lnTo>
                    <a:pt x="7660" y="2023"/>
                  </a:lnTo>
                  <a:lnTo>
                    <a:pt x="7667" y="2029"/>
                  </a:lnTo>
                  <a:lnTo>
                    <a:pt x="7673" y="2035"/>
                  </a:lnTo>
                  <a:lnTo>
                    <a:pt x="7680" y="2041"/>
                  </a:lnTo>
                  <a:lnTo>
                    <a:pt x="7687" y="2047"/>
                  </a:lnTo>
                  <a:lnTo>
                    <a:pt x="7693" y="2053"/>
                  </a:lnTo>
                  <a:lnTo>
                    <a:pt x="7700" y="2060"/>
                  </a:lnTo>
                  <a:lnTo>
                    <a:pt x="7706" y="2066"/>
                  </a:lnTo>
                  <a:lnTo>
                    <a:pt x="7712" y="2073"/>
                  </a:lnTo>
                  <a:lnTo>
                    <a:pt x="7718" y="2080"/>
                  </a:lnTo>
                  <a:lnTo>
                    <a:pt x="7724" y="2086"/>
                  </a:lnTo>
                  <a:lnTo>
                    <a:pt x="7730" y="2093"/>
                  </a:lnTo>
                  <a:lnTo>
                    <a:pt x="7735" y="2100"/>
                  </a:lnTo>
                  <a:lnTo>
                    <a:pt x="7741" y="2108"/>
                  </a:lnTo>
                  <a:lnTo>
                    <a:pt x="7746" y="2115"/>
                  </a:lnTo>
                  <a:lnTo>
                    <a:pt x="7752" y="2122"/>
                  </a:lnTo>
                  <a:lnTo>
                    <a:pt x="7757" y="2129"/>
                  </a:lnTo>
                  <a:lnTo>
                    <a:pt x="7762" y="2137"/>
                  </a:lnTo>
                  <a:lnTo>
                    <a:pt x="7767" y="2145"/>
                  </a:lnTo>
                  <a:lnTo>
                    <a:pt x="7772" y="2152"/>
                  </a:lnTo>
                  <a:lnTo>
                    <a:pt x="7778" y="2163"/>
                  </a:lnTo>
                  <a:lnTo>
                    <a:pt x="7782" y="2171"/>
                  </a:lnTo>
                  <a:lnTo>
                    <a:pt x="7787" y="2179"/>
                  </a:lnTo>
                  <a:lnTo>
                    <a:pt x="7791" y="2188"/>
                  </a:lnTo>
                  <a:lnTo>
                    <a:pt x="7795" y="2196"/>
                  </a:lnTo>
                  <a:lnTo>
                    <a:pt x="7799" y="2205"/>
                  </a:lnTo>
                  <a:lnTo>
                    <a:pt x="7803" y="2213"/>
                  </a:lnTo>
                  <a:lnTo>
                    <a:pt x="7806" y="2222"/>
                  </a:lnTo>
                  <a:lnTo>
                    <a:pt x="7810" y="2231"/>
                  </a:lnTo>
                  <a:lnTo>
                    <a:pt x="7813" y="2239"/>
                  </a:lnTo>
                  <a:lnTo>
                    <a:pt x="7816" y="2248"/>
                  </a:lnTo>
                  <a:lnTo>
                    <a:pt x="7819" y="2257"/>
                  </a:lnTo>
                  <a:lnTo>
                    <a:pt x="7822" y="2266"/>
                  </a:lnTo>
                  <a:lnTo>
                    <a:pt x="7824" y="2275"/>
                  </a:lnTo>
                  <a:lnTo>
                    <a:pt x="7827" y="2284"/>
                  </a:lnTo>
                  <a:lnTo>
                    <a:pt x="7829" y="2293"/>
                  </a:lnTo>
                  <a:lnTo>
                    <a:pt x="7831" y="2302"/>
                  </a:lnTo>
                  <a:lnTo>
                    <a:pt x="7833" y="2311"/>
                  </a:lnTo>
                  <a:lnTo>
                    <a:pt x="7834" y="2321"/>
                  </a:lnTo>
                  <a:lnTo>
                    <a:pt x="7836" y="2330"/>
                  </a:lnTo>
                  <a:lnTo>
                    <a:pt x="7837" y="2339"/>
                  </a:lnTo>
                  <a:lnTo>
                    <a:pt x="7838" y="2348"/>
                  </a:lnTo>
                  <a:lnTo>
                    <a:pt x="7839" y="2357"/>
                  </a:lnTo>
                  <a:lnTo>
                    <a:pt x="7840" y="2367"/>
                  </a:lnTo>
                  <a:lnTo>
                    <a:pt x="7841" y="2376"/>
                  </a:lnTo>
                  <a:lnTo>
                    <a:pt x="7841" y="2385"/>
                  </a:lnTo>
                  <a:lnTo>
                    <a:pt x="7842" y="2394"/>
                  </a:lnTo>
                  <a:lnTo>
                    <a:pt x="7842" y="2404"/>
                  </a:lnTo>
                  <a:lnTo>
                    <a:pt x="7842" y="2408"/>
                  </a:lnTo>
                  <a:lnTo>
                    <a:pt x="7842" y="7589"/>
                  </a:lnTo>
                  <a:lnTo>
                    <a:pt x="8950" y="7589"/>
                  </a:lnTo>
                  <a:lnTo>
                    <a:pt x="8983" y="7591"/>
                  </a:lnTo>
                  <a:lnTo>
                    <a:pt x="9015" y="7598"/>
                  </a:lnTo>
                  <a:lnTo>
                    <a:pt x="9046" y="7608"/>
                  </a:lnTo>
                  <a:lnTo>
                    <a:pt x="9075" y="7622"/>
                  </a:lnTo>
                  <a:lnTo>
                    <a:pt x="9102" y="7641"/>
                  </a:lnTo>
                  <a:lnTo>
                    <a:pt x="9127" y="7662"/>
                  </a:lnTo>
                  <a:lnTo>
                    <a:pt x="9148" y="7687"/>
                  </a:lnTo>
                  <a:lnTo>
                    <a:pt x="9167" y="7714"/>
                  </a:lnTo>
                  <a:lnTo>
                    <a:pt x="9181" y="7743"/>
                  </a:lnTo>
                  <a:lnTo>
                    <a:pt x="9191" y="7774"/>
                  </a:lnTo>
                  <a:lnTo>
                    <a:pt x="9198" y="7806"/>
                  </a:lnTo>
                  <a:lnTo>
                    <a:pt x="9200" y="7839"/>
                  </a:lnTo>
                  <a:lnTo>
                    <a:pt x="9198" y="7872"/>
                  </a:lnTo>
                  <a:lnTo>
                    <a:pt x="9191" y="7904"/>
                  </a:lnTo>
                  <a:lnTo>
                    <a:pt x="9181" y="7935"/>
                  </a:lnTo>
                  <a:lnTo>
                    <a:pt x="9167" y="7964"/>
                  </a:lnTo>
                  <a:lnTo>
                    <a:pt x="9148" y="7991"/>
                  </a:lnTo>
                  <a:lnTo>
                    <a:pt x="9127" y="8016"/>
                  </a:lnTo>
                  <a:lnTo>
                    <a:pt x="9102" y="8037"/>
                  </a:lnTo>
                  <a:lnTo>
                    <a:pt x="9075" y="8056"/>
                  </a:lnTo>
                  <a:lnTo>
                    <a:pt x="9046" y="8070"/>
                  </a:lnTo>
                  <a:lnTo>
                    <a:pt x="9015" y="8080"/>
                  </a:lnTo>
                  <a:lnTo>
                    <a:pt x="8983" y="8087"/>
                  </a:lnTo>
                  <a:lnTo>
                    <a:pt x="8950" y="8089"/>
                  </a:lnTo>
                  <a:lnTo>
                    <a:pt x="7345" y="8089"/>
                  </a:lnTo>
                  <a:lnTo>
                    <a:pt x="6481" y="8089"/>
                  </a:lnTo>
                  <a:lnTo>
                    <a:pt x="5123" y="8089"/>
                  </a:lnTo>
                  <a:lnTo>
                    <a:pt x="4259" y="8089"/>
                  </a:lnTo>
                  <a:lnTo>
                    <a:pt x="2902" y="8089"/>
                  </a:lnTo>
                  <a:lnTo>
                    <a:pt x="2038" y="8089"/>
                  </a:lnTo>
                  <a:lnTo>
                    <a:pt x="1050" y="8089"/>
                  </a:lnTo>
                  <a:lnTo>
                    <a:pt x="1017" y="8087"/>
                  </a:lnTo>
                  <a:lnTo>
                    <a:pt x="985" y="8080"/>
                  </a:lnTo>
                  <a:lnTo>
                    <a:pt x="954" y="8070"/>
                  </a:lnTo>
                  <a:lnTo>
                    <a:pt x="925" y="8056"/>
                  </a:lnTo>
                  <a:lnTo>
                    <a:pt x="898" y="8037"/>
                  </a:lnTo>
                  <a:lnTo>
                    <a:pt x="873" y="8016"/>
                  </a:lnTo>
                  <a:lnTo>
                    <a:pt x="852" y="7991"/>
                  </a:lnTo>
                  <a:lnTo>
                    <a:pt x="833" y="7964"/>
                  </a:lnTo>
                  <a:lnTo>
                    <a:pt x="819" y="7935"/>
                  </a:lnTo>
                  <a:lnTo>
                    <a:pt x="809" y="7904"/>
                  </a:lnTo>
                  <a:lnTo>
                    <a:pt x="802" y="7872"/>
                  </a:lnTo>
                  <a:lnTo>
                    <a:pt x="800" y="7839"/>
                  </a:lnTo>
                  <a:lnTo>
                    <a:pt x="802" y="7806"/>
                  </a:lnTo>
                  <a:lnTo>
                    <a:pt x="809" y="7774"/>
                  </a:lnTo>
                  <a:lnTo>
                    <a:pt x="819" y="7743"/>
                  </a:lnTo>
                  <a:lnTo>
                    <a:pt x="833" y="7714"/>
                  </a:lnTo>
                  <a:lnTo>
                    <a:pt x="852" y="7687"/>
                  </a:lnTo>
                  <a:lnTo>
                    <a:pt x="873" y="7662"/>
                  </a:lnTo>
                  <a:lnTo>
                    <a:pt x="898" y="7641"/>
                  </a:lnTo>
                  <a:lnTo>
                    <a:pt x="925" y="7622"/>
                  </a:lnTo>
                  <a:lnTo>
                    <a:pt x="954" y="7608"/>
                  </a:lnTo>
                  <a:lnTo>
                    <a:pt x="985" y="7598"/>
                  </a:lnTo>
                  <a:lnTo>
                    <a:pt x="1017" y="7591"/>
                  </a:lnTo>
                  <a:lnTo>
                    <a:pt x="1050" y="7589"/>
                  </a:lnTo>
                  <a:lnTo>
                    <a:pt x="1541" y="7589"/>
                  </a:lnTo>
                  <a:lnTo>
                    <a:pt x="1541" y="5370"/>
                  </a:lnTo>
                  <a:lnTo>
                    <a:pt x="1541" y="5365"/>
                  </a:lnTo>
                  <a:lnTo>
                    <a:pt x="1541" y="5356"/>
                  </a:lnTo>
                  <a:lnTo>
                    <a:pt x="1542" y="5347"/>
                  </a:lnTo>
                  <a:lnTo>
                    <a:pt x="1542" y="5338"/>
                  </a:lnTo>
                  <a:lnTo>
                    <a:pt x="1543" y="5329"/>
                  </a:lnTo>
                  <a:lnTo>
                    <a:pt x="1544" y="5320"/>
                  </a:lnTo>
                  <a:lnTo>
                    <a:pt x="1545" y="5310"/>
                  </a:lnTo>
                  <a:lnTo>
                    <a:pt x="1546" y="5301"/>
                  </a:lnTo>
                  <a:lnTo>
                    <a:pt x="1547" y="5292"/>
                  </a:lnTo>
                  <a:lnTo>
                    <a:pt x="1549" y="5283"/>
                  </a:lnTo>
                  <a:lnTo>
                    <a:pt x="1550" y="5274"/>
                  </a:lnTo>
                  <a:lnTo>
                    <a:pt x="1552" y="5265"/>
                  </a:lnTo>
                  <a:lnTo>
                    <a:pt x="1554" y="5256"/>
                  </a:lnTo>
                  <a:lnTo>
                    <a:pt x="1556" y="5247"/>
                  </a:lnTo>
                  <a:lnTo>
                    <a:pt x="1559" y="5238"/>
                  </a:lnTo>
                  <a:lnTo>
                    <a:pt x="1561" y="5229"/>
                  </a:lnTo>
                  <a:lnTo>
                    <a:pt x="1564" y="5220"/>
                  </a:lnTo>
                  <a:lnTo>
                    <a:pt x="1567" y="5211"/>
                  </a:lnTo>
                  <a:lnTo>
                    <a:pt x="1570" y="5202"/>
                  </a:lnTo>
                  <a:lnTo>
                    <a:pt x="1573" y="5193"/>
                  </a:lnTo>
                  <a:lnTo>
                    <a:pt x="1577" y="5184"/>
                  </a:lnTo>
                  <a:lnTo>
                    <a:pt x="1581" y="5175"/>
                  </a:lnTo>
                  <a:lnTo>
                    <a:pt x="1585" y="5166"/>
                  </a:lnTo>
                  <a:lnTo>
                    <a:pt x="1588" y="5158"/>
                  </a:lnTo>
                  <a:lnTo>
                    <a:pt x="1593" y="5149"/>
                  </a:lnTo>
                  <a:lnTo>
                    <a:pt x="1597" y="5141"/>
                  </a:lnTo>
                  <a:lnTo>
                    <a:pt x="1602" y="5132"/>
                  </a:lnTo>
                  <a:lnTo>
                    <a:pt x="1607" y="5124"/>
                  </a:lnTo>
                  <a:lnTo>
                    <a:pt x="1608" y="5121"/>
                  </a:lnTo>
                  <a:lnTo>
                    <a:pt x="1612" y="5113"/>
                  </a:lnTo>
                  <a:lnTo>
                    <a:pt x="1618" y="5104"/>
                  </a:lnTo>
                  <a:lnTo>
                    <a:pt x="1623" y="5097"/>
                  </a:lnTo>
                  <a:lnTo>
                    <a:pt x="1629" y="5088"/>
                  </a:lnTo>
                  <a:lnTo>
                    <a:pt x="1634" y="5080"/>
                  </a:lnTo>
                  <a:lnTo>
                    <a:pt x="1640" y="5072"/>
                  </a:lnTo>
                  <a:lnTo>
                    <a:pt x="1646" y="5065"/>
                  </a:lnTo>
                  <a:lnTo>
                    <a:pt x="1652" y="5057"/>
                  </a:lnTo>
                  <a:lnTo>
                    <a:pt x="1658" y="5050"/>
                  </a:lnTo>
                  <a:lnTo>
                    <a:pt x="1664" y="5042"/>
                  </a:lnTo>
                  <a:lnTo>
                    <a:pt x="1670" y="5035"/>
                  </a:lnTo>
                  <a:lnTo>
                    <a:pt x="1677" y="5028"/>
                  </a:lnTo>
                  <a:lnTo>
                    <a:pt x="1684" y="5022"/>
                  </a:lnTo>
                  <a:lnTo>
                    <a:pt x="1690" y="5015"/>
                  </a:lnTo>
                  <a:lnTo>
                    <a:pt x="1697" y="5008"/>
                  </a:lnTo>
                  <a:lnTo>
                    <a:pt x="1704" y="5002"/>
                  </a:lnTo>
                  <a:lnTo>
                    <a:pt x="1711" y="4996"/>
                  </a:lnTo>
                  <a:lnTo>
                    <a:pt x="1718" y="4990"/>
                  </a:lnTo>
                  <a:lnTo>
                    <a:pt x="1725" y="4984"/>
                  </a:lnTo>
                  <a:lnTo>
                    <a:pt x="1733" y="4978"/>
                  </a:lnTo>
                  <a:lnTo>
                    <a:pt x="1740" y="4972"/>
                  </a:lnTo>
                  <a:lnTo>
                    <a:pt x="1748" y="4967"/>
                  </a:lnTo>
                  <a:lnTo>
                    <a:pt x="1755" y="4962"/>
                  </a:lnTo>
                  <a:lnTo>
                    <a:pt x="1763" y="4956"/>
                  </a:lnTo>
                  <a:lnTo>
                    <a:pt x="1771" y="4952"/>
                  </a:lnTo>
                  <a:lnTo>
                    <a:pt x="1779" y="4947"/>
                  </a:lnTo>
                  <a:lnTo>
                    <a:pt x="1787" y="4942"/>
                  </a:lnTo>
                  <a:lnTo>
                    <a:pt x="1793" y="4938"/>
                  </a:lnTo>
                  <a:lnTo>
                    <a:pt x="1801" y="4934"/>
                  </a:lnTo>
                  <a:lnTo>
                    <a:pt x="1808" y="4930"/>
                  </a:lnTo>
                  <a:lnTo>
                    <a:pt x="1817" y="4926"/>
                  </a:lnTo>
                  <a:lnTo>
                    <a:pt x="1825" y="4922"/>
                  </a:lnTo>
                  <a:lnTo>
                    <a:pt x="1833" y="4918"/>
                  </a:lnTo>
                  <a:lnTo>
                    <a:pt x="1842" y="4914"/>
                  </a:lnTo>
                  <a:lnTo>
                    <a:pt x="1850" y="4910"/>
                  </a:lnTo>
                  <a:lnTo>
                    <a:pt x="1859" y="4907"/>
                  </a:lnTo>
                  <a:lnTo>
                    <a:pt x="1867" y="4904"/>
                  </a:lnTo>
                  <a:lnTo>
                    <a:pt x="1876" y="4901"/>
                  </a:lnTo>
                  <a:lnTo>
                    <a:pt x="1885" y="4898"/>
                  </a:lnTo>
                  <a:lnTo>
                    <a:pt x="1894" y="4895"/>
                  </a:lnTo>
                  <a:lnTo>
                    <a:pt x="1902" y="4892"/>
                  </a:lnTo>
                  <a:lnTo>
                    <a:pt x="1912" y="4890"/>
                  </a:lnTo>
                  <a:lnTo>
                    <a:pt x="1921" y="4887"/>
                  </a:lnTo>
                  <a:lnTo>
                    <a:pt x="1930" y="4885"/>
                  </a:lnTo>
                  <a:lnTo>
                    <a:pt x="1939" y="4883"/>
                  </a:lnTo>
                  <a:lnTo>
                    <a:pt x="1948" y="4881"/>
                  </a:lnTo>
                  <a:lnTo>
                    <a:pt x="1957" y="4880"/>
                  </a:lnTo>
                  <a:lnTo>
                    <a:pt x="1967" y="4878"/>
                  </a:lnTo>
                  <a:lnTo>
                    <a:pt x="1976" y="4877"/>
                  </a:lnTo>
                  <a:lnTo>
                    <a:pt x="1986" y="4876"/>
                  </a:lnTo>
                  <a:lnTo>
                    <a:pt x="1995" y="4875"/>
                  </a:lnTo>
                  <a:lnTo>
                    <a:pt x="2005" y="4874"/>
                  </a:lnTo>
                  <a:lnTo>
                    <a:pt x="2014" y="4874"/>
                  </a:lnTo>
                  <a:lnTo>
                    <a:pt x="2024" y="4873"/>
                  </a:lnTo>
                  <a:lnTo>
                    <a:pt x="2033" y="4873"/>
                  </a:lnTo>
                  <a:lnTo>
                    <a:pt x="2038" y="4873"/>
                  </a:lnTo>
                  <a:lnTo>
                    <a:pt x="2902" y="4873"/>
                  </a:lnTo>
                  <a:lnTo>
                    <a:pt x="2907" y="4873"/>
                  </a:lnTo>
                  <a:lnTo>
                    <a:pt x="2916" y="4873"/>
                  </a:lnTo>
                  <a:lnTo>
                    <a:pt x="2926" y="4874"/>
                  </a:lnTo>
                  <a:lnTo>
                    <a:pt x="2935" y="4874"/>
                  </a:lnTo>
                  <a:lnTo>
                    <a:pt x="2945" y="4875"/>
                  </a:lnTo>
                  <a:lnTo>
                    <a:pt x="2954" y="4876"/>
                  </a:lnTo>
                  <a:lnTo>
                    <a:pt x="2964" y="4877"/>
                  </a:lnTo>
                  <a:lnTo>
                    <a:pt x="2973" y="4878"/>
                  </a:lnTo>
                  <a:lnTo>
                    <a:pt x="2982" y="4880"/>
                  </a:lnTo>
                  <a:lnTo>
                    <a:pt x="2991" y="4881"/>
                  </a:lnTo>
                  <a:lnTo>
                    <a:pt x="3001" y="4883"/>
                  </a:lnTo>
                  <a:lnTo>
                    <a:pt x="3010" y="4885"/>
                  </a:lnTo>
                  <a:lnTo>
                    <a:pt x="3019" y="4887"/>
                  </a:lnTo>
                  <a:lnTo>
                    <a:pt x="3028" y="4890"/>
                  </a:lnTo>
                  <a:lnTo>
                    <a:pt x="3037" y="4892"/>
                  </a:lnTo>
                  <a:lnTo>
                    <a:pt x="3046" y="4895"/>
                  </a:lnTo>
                  <a:lnTo>
                    <a:pt x="3055" y="4898"/>
                  </a:lnTo>
                  <a:lnTo>
                    <a:pt x="3063" y="4901"/>
                  </a:lnTo>
                  <a:lnTo>
                    <a:pt x="3072" y="4904"/>
                  </a:lnTo>
                  <a:lnTo>
                    <a:pt x="3081" y="4907"/>
                  </a:lnTo>
                  <a:lnTo>
                    <a:pt x="3089" y="4910"/>
                  </a:lnTo>
                  <a:lnTo>
                    <a:pt x="3098" y="4914"/>
                  </a:lnTo>
                  <a:lnTo>
                    <a:pt x="3106" y="4918"/>
                  </a:lnTo>
                  <a:lnTo>
                    <a:pt x="3114" y="4922"/>
                  </a:lnTo>
                  <a:lnTo>
                    <a:pt x="3122" y="4926"/>
                  </a:lnTo>
                  <a:lnTo>
                    <a:pt x="3131" y="4930"/>
                  </a:lnTo>
                  <a:lnTo>
                    <a:pt x="3138" y="4934"/>
                  </a:lnTo>
                  <a:lnTo>
                    <a:pt x="3146" y="4938"/>
                  </a:lnTo>
                  <a:lnTo>
                    <a:pt x="3150" y="4941"/>
                  </a:lnTo>
                  <a:lnTo>
                    <a:pt x="3158" y="4945"/>
                  </a:lnTo>
                  <a:lnTo>
                    <a:pt x="3167" y="4950"/>
                  </a:lnTo>
                  <a:lnTo>
                    <a:pt x="3175" y="4955"/>
                  </a:lnTo>
                  <a:lnTo>
                    <a:pt x="3183" y="4961"/>
                  </a:lnTo>
                  <a:lnTo>
                    <a:pt x="3191" y="4966"/>
                  </a:lnTo>
                  <a:lnTo>
                    <a:pt x="3199" y="4972"/>
                  </a:lnTo>
                  <a:lnTo>
                    <a:pt x="3206" y="4978"/>
                  </a:lnTo>
                  <a:lnTo>
                    <a:pt x="3214" y="4984"/>
                  </a:lnTo>
                  <a:lnTo>
                    <a:pt x="3221" y="4990"/>
                  </a:lnTo>
                  <a:lnTo>
                    <a:pt x="3229" y="4996"/>
                  </a:lnTo>
                  <a:lnTo>
                    <a:pt x="3236" y="5002"/>
                  </a:lnTo>
                  <a:lnTo>
                    <a:pt x="3243" y="5009"/>
                  </a:lnTo>
                  <a:lnTo>
                    <a:pt x="3250" y="5015"/>
                  </a:lnTo>
                  <a:lnTo>
                    <a:pt x="3257" y="5022"/>
                  </a:lnTo>
                  <a:lnTo>
                    <a:pt x="3263" y="5029"/>
                  </a:lnTo>
                  <a:lnTo>
                    <a:pt x="3270" y="5036"/>
                  </a:lnTo>
                  <a:lnTo>
                    <a:pt x="3276" y="5043"/>
                  </a:lnTo>
                  <a:lnTo>
                    <a:pt x="3282" y="5051"/>
                  </a:lnTo>
                  <a:lnTo>
                    <a:pt x="3288" y="5058"/>
                  </a:lnTo>
                  <a:lnTo>
                    <a:pt x="3294" y="5066"/>
                  </a:lnTo>
                  <a:lnTo>
                    <a:pt x="3300" y="5073"/>
                  </a:lnTo>
                  <a:lnTo>
                    <a:pt x="3306" y="5081"/>
                  </a:lnTo>
                  <a:lnTo>
                    <a:pt x="3311" y="5089"/>
                  </a:lnTo>
                  <a:lnTo>
                    <a:pt x="3317" y="5097"/>
                  </a:lnTo>
                  <a:lnTo>
                    <a:pt x="3322" y="5105"/>
                  </a:lnTo>
                  <a:lnTo>
                    <a:pt x="3327" y="5114"/>
                  </a:lnTo>
                  <a:lnTo>
                    <a:pt x="3331" y="5122"/>
                  </a:lnTo>
                  <a:lnTo>
                    <a:pt x="3332" y="5124"/>
                  </a:lnTo>
                  <a:lnTo>
                    <a:pt x="3337" y="5132"/>
                  </a:lnTo>
                  <a:lnTo>
                    <a:pt x="3342" y="5141"/>
                  </a:lnTo>
                  <a:lnTo>
                    <a:pt x="3346" y="5149"/>
                  </a:lnTo>
                  <a:lnTo>
                    <a:pt x="3351" y="5158"/>
                  </a:lnTo>
                  <a:lnTo>
                    <a:pt x="3354" y="5166"/>
                  </a:lnTo>
                  <a:lnTo>
                    <a:pt x="3358" y="5175"/>
                  </a:lnTo>
                  <a:lnTo>
                    <a:pt x="3362" y="5184"/>
                  </a:lnTo>
                  <a:lnTo>
                    <a:pt x="3366" y="5193"/>
                  </a:lnTo>
                  <a:lnTo>
                    <a:pt x="3369" y="5202"/>
                  </a:lnTo>
                  <a:lnTo>
                    <a:pt x="3372" y="5211"/>
                  </a:lnTo>
                  <a:lnTo>
                    <a:pt x="3375" y="5220"/>
                  </a:lnTo>
                  <a:lnTo>
                    <a:pt x="3378" y="5229"/>
                  </a:lnTo>
                  <a:lnTo>
                    <a:pt x="3380" y="5238"/>
                  </a:lnTo>
                  <a:lnTo>
                    <a:pt x="3383" y="5247"/>
                  </a:lnTo>
                  <a:lnTo>
                    <a:pt x="3385" y="5256"/>
                  </a:lnTo>
                  <a:lnTo>
                    <a:pt x="3387" y="5265"/>
                  </a:lnTo>
                  <a:lnTo>
                    <a:pt x="3389" y="5274"/>
                  </a:lnTo>
                  <a:lnTo>
                    <a:pt x="3390" y="5283"/>
                  </a:lnTo>
                  <a:lnTo>
                    <a:pt x="3392" y="5292"/>
                  </a:lnTo>
                  <a:lnTo>
                    <a:pt x="3393" y="5301"/>
                  </a:lnTo>
                  <a:lnTo>
                    <a:pt x="3394" y="5310"/>
                  </a:lnTo>
                  <a:lnTo>
                    <a:pt x="3395" y="5320"/>
                  </a:lnTo>
                  <a:lnTo>
                    <a:pt x="3396" y="5329"/>
                  </a:lnTo>
                  <a:lnTo>
                    <a:pt x="3397" y="5338"/>
                  </a:lnTo>
                  <a:lnTo>
                    <a:pt x="3397" y="5347"/>
                  </a:lnTo>
                  <a:lnTo>
                    <a:pt x="3398" y="5356"/>
                  </a:lnTo>
                  <a:lnTo>
                    <a:pt x="3398" y="5365"/>
                  </a:lnTo>
                  <a:lnTo>
                    <a:pt x="3398" y="5370"/>
                  </a:lnTo>
                  <a:lnTo>
                    <a:pt x="3398" y="7589"/>
                  </a:lnTo>
                  <a:lnTo>
                    <a:pt x="3762" y="7589"/>
                  </a:lnTo>
                  <a:lnTo>
                    <a:pt x="3762" y="4136"/>
                  </a:lnTo>
                  <a:lnTo>
                    <a:pt x="3762" y="4131"/>
                  </a:lnTo>
                  <a:lnTo>
                    <a:pt x="3762" y="4122"/>
                  </a:lnTo>
                  <a:lnTo>
                    <a:pt x="3763" y="4112"/>
                  </a:lnTo>
                  <a:lnTo>
                    <a:pt x="3763" y="4103"/>
                  </a:lnTo>
                  <a:lnTo>
                    <a:pt x="3764" y="4093"/>
                  </a:lnTo>
                  <a:lnTo>
                    <a:pt x="3765" y="4084"/>
                  </a:lnTo>
                  <a:lnTo>
                    <a:pt x="3766" y="4074"/>
                  </a:lnTo>
                  <a:lnTo>
                    <a:pt x="3767" y="4065"/>
                  </a:lnTo>
                  <a:lnTo>
                    <a:pt x="3769" y="4056"/>
                  </a:lnTo>
                  <a:lnTo>
                    <a:pt x="3770" y="4047"/>
                  </a:lnTo>
                  <a:lnTo>
                    <a:pt x="3772" y="4037"/>
                  </a:lnTo>
                  <a:lnTo>
                    <a:pt x="3774" y="4028"/>
                  </a:lnTo>
                  <a:lnTo>
                    <a:pt x="3776" y="4019"/>
                  </a:lnTo>
                  <a:lnTo>
                    <a:pt x="3779" y="4010"/>
                  </a:lnTo>
                  <a:lnTo>
                    <a:pt x="3781" y="4001"/>
                  </a:lnTo>
                  <a:lnTo>
                    <a:pt x="3784" y="3992"/>
                  </a:lnTo>
                  <a:lnTo>
                    <a:pt x="3786" y="3984"/>
                  </a:lnTo>
                  <a:lnTo>
                    <a:pt x="3789" y="3975"/>
                  </a:lnTo>
                  <a:lnTo>
                    <a:pt x="3792" y="3966"/>
                  </a:lnTo>
                  <a:lnTo>
                    <a:pt x="3796" y="3957"/>
                  </a:lnTo>
                  <a:lnTo>
                    <a:pt x="3799" y="3949"/>
                  </a:lnTo>
                  <a:lnTo>
                    <a:pt x="3803" y="3940"/>
                  </a:lnTo>
                  <a:lnTo>
                    <a:pt x="3806" y="3932"/>
                  </a:lnTo>
                  <a:lnTo>
                    <a:pt x="3810" y="3923"/>
                  </a:lnTo>
                  <a:lnTo>
                    <a:pt x="3814" y="3915"/>
                  </a:lnTo>
                  <a:lnTo>
                    <a:pt x="3819" y="3907"/>
                  </a:lnTo>
                  <a:lnTo>
                    <a:pt x="3823" y="3899"/>
                  </a:lnTo>
                  <a:lnTo>
                    <a:pt x="3827" y="3891"/>
                  </a:lnTo>
                  <a:lnTo>
                    <a:pt x="3831" y="3884"/>
                  </a:lnTo>
                  <a:lnTo>
                    <a:pt x="3836" y="3877"/>
                  </a:lnTo>
                  <a:lnTo>
                    <a:pt x="3841" y="3868"/>
                  </a:lnTo>
                  <a:lnTo>
                    <a:pt x="3846" y="3861"/>
                  </a:lnTo>
                  <a:lnTo>
                    <a:pt x="3851" y="3853"/>
                  </a:lnTo>
                  <a:lnTo>
                    <a:pt x="3856" y="3845"/>
                  </a:lnTo>
                  <a:lnTo>
                    <a:pt x="3862" y="3837"/>
                  </a:lnTo>
                  <a:lnTo>
                    <a:pt x="3868" y="3830"/>
                  </a:lnTo>
                  <a:lnTo>
                    <a:pt x="3874" y="3823"/>
                  </a:lnTo>
                  <a:lnTo>
                    <a:pt x="3879" y="3816"/>
                  </a:lnTo>
                  <a:lnTo>
                    <a:pt x="3886" y="3808"/>
                  </a:lnTo>
                  <a:lnTo>
                    <a:pt x="3892" y="3802"/>
                  </a:lnTo>
                  <a:lnTo>
                    <a:pt x="3898" y="3795"/>
                  </a:lnTo>
                  <a:lnTo>
                    <a:pt x="3905" y="3788"/>
                  </a:lnTo>
                  <a:lnTo>
                    <a:pt x="3911" y="3781"/>
                  </a:lnTo>
                  <a:lnTo>
                    <a:pt x="3918" y="3775"/>
                  </a:lnTo>
                  <a:lnTo>
                    <a:pt x="3925" y="3769"/>
                  </a:lnTo>
                  <a:lnTo>
                    <a:pt x="3932" y="3762"/>
                  </a:lnTo>
                  <a:lnTo>
                    <a:pt x="3939" y="3756"/>
                  </a:lnTo>
                  <a:lnTo>
                    <a:pt x="3946" y="3750"/>
                  </a:lnTo>
                  <a:lnTo>
                    <a:pt x="3953" y="3745"/>
                  </a:lnTo>
                  <a:lnTo>
                    <a:pt x="3960" y="3739"/>
                  </a:lnTo>
                  <a:lnTo>
                    <a:pt x="3968" y="3733"/>
                  </a:lnTo>
                  <a:lnTo>
                    <a:pt x="3975" y="3728"/>
                  </a:lnTo>
                  <a:lnTo>
                    <a:pt x="3983" y="3723"/>
                  </a:lnTo>
                  <a:lnTo>
                    <a:pt x="3991" y="3718"/>
                  </a:lnTo>
                  <a:lnTo>
                    <a:pt x="3999" y="3713"/>
                  </a:lnTo>
                  <a:lnTo>
                    <a:pt x="4007" y="3708"/>
                  </a:lnTo>
                  <a:lnTo>
                    <a:pt x="4013" y="3705"/>
                  </a:lnTo>
                  <a:lnTo>
                    <a:pt x="4021" y="3700"/>
                  </a:lnTo>
                  <a:lnTo>
                    <a:pt x="4030" y="3695"/>
                  </a:lnTo>
                  <a:lnTo>
                    <a:pt x="4038" y="3691"/>
                  </a:lnTo>
                  <a:lnTo>
                    <a:pt x="4047" y="3686"/>
                  </a:lnTo>
                  <a:lnTo>
                    <a:pt x="4055" y="3683"/>
                  </a:lnTo>
                  <a:lnTo>
                    <a:pt x="4064" y="3679"/>
                  </a:lnTo>
                  <a:lnTo>
                    <a:pt x="4073" y="3675"/>
                  </a:lnTo>
                  <a:lnTo>
                    <a:pt x="4082" y="3671"/>
                  </a:lnTo>
                  <a:lnTo>
                    <a:pt x="4091" y="3668"/>
                  </a:lnTo>
                  <a:lnTo>
                    <a:pt x="4100" y="3665"/>
                  </a:lnTo>
                  <a:lnTo>
                    <a:pt x="4109" y="3662"/>
                  </a:lnTo>
                  <a:lnTo>
                    <a:pt x="4118" y="3659"/>
                  </a:lnTo>
                  <a:lnTo>
                    <a:pt x="4127" y="3657"/>
                  </a:lnTo>
                  <a:lnTo>
                    <a:pt x="4136" y="3654"/>
                  </a:lnTo>
                  <a:lnTo>
                    <a:pt x="4145" y="3652"/>
                  </a:lnTo>
                  <a:lnTo>
                    <a:pt x="4154" y="3650"/>
                  </a:lnTo>
                  <a:lnTo>
                    <a:pt x="4163" y="3648"/>
                  </a:lnTo>
                  <a:lnTo>
                    <a:pt x="4172" y="3647"/>
                  </a:lnTo>
                  <a:lnTo>
                    <a:pt x="4181" y="3645"/>
                  </a:lnTo>
                  <a:lnTo>
                    <a:pt x="4190" y="3644"/>
                  </a:lnTo>
                  <a:lnTo>
                    <a:pt x="4199" y="3643"/>
                  </a:lnTo>
                  <a:lnTo>
                    <a:pt x="4209" y="3642"/>
                  </a:lnTo>
                  <a:lnTo>
                    <a:pt x="4218" y="3641"/>
                  </a:lnTo>
                  <a:lnTo>
                    <a:pt x="4227" y="3640"/>
                  </a:lnTo>
                  <a:lnTo>
                    <a:pt x="4236" y="3640"/>
                  </a:lnTo>
                  <a:lnTo>
                    <a:pt x="4245" y="3639"/>
                  </a:lnTo>
                  <a:lnTo>
                    <a:pt x="4254" y="3639"/>
                  </a:lnTo>
                  <a:lnTo>
                    <a:pt x="4259" y="3639"/>
                  </a:lnTo>
                  <a:lnTo>
                    <a:pt x="5123" y="3639"/>
                  </a:lnTo>
                  <a:lnTo>
                    <a:pt x="5127" y="3639"/>
                  </a:lnTo>
                  <a:lnTo>
                    <a:pt x="5137" y="3639"/>
                  </a:lnTo>
                  <a:lnTo>
                    <a:pt x="5146" y="3640"/>
                  </a:lnTo>
                  <a:lnTo>
                    <a:pt x="5155" y="3640"/>
                  </a:lnTo>
                  <a:lnTo>
                    <a:pt x="5164" y="3641"/>
                  </a:lnTo>
                  <a:lnTo>
                    <a:pt x="5174" y="3642"/>
                  </a:lnTo>
                  <a:lnTo>
                    <a:pt x="5183" y="3643"/>
                  </a:lnTo>
                  <a:lnTo>
                    <a:pt x="5192" y="3644"/>
                  </a:lnTo>
                  <a:lnTo>
                    <a:pt x="5201" y="3645"/>
                  </a:lnTo>
                  <a:lnTo>
                    <a:pt x="5210" y="3647"/>
                  </a:lnTo>
                  <a:lnTo>
                    <a:pt x="5220" y="3648"/>
                  </a:lnTo>
                  <a:lnTo>
                    <a:pt x="5229" y="3650"/>
                  </a:lnTo>
                  <a:lnTo>
                    <a:pt x="5238" y="3652"/>
                  </a:lnTo>
                  <a:lnTo>
                    <a:pt x="5247" y="3654"/>
                  </a:lnTo>
                  <a:lnTo>
                    <a:pt x="5256" y="3657"/>
                  </a:lnTo>
                  <a:lnTo>
                    <a:pt x="5265" y="3659"/>
                  </a:lnTo>
                  <a:lnTo>
                    <a:pt x="5274" y="3662"/>
                  </a:lnTo>
                  <a:lnTo>
                    <a:pt x="5283" y="3665"/>
                  </a:lnTo>
                  <a:lnTo>
                    <a:pt x="5292" y="3668"/>
                  </a:lnTo>
                  <a:lnTo>
                    <a:pt x="5300" y="3671"/>
                  </a:lnTo>
                  <a:lnTo>
                    <a:pt x="5309" y="3675"/>
                  </a:lnTo>
                  <a:lnTo>
                    <a:pt x="5318" y="3678"/>
                  </a:lnTo>
                  <a:lnTo>
                    <a:pt x="5326" y="3682"/>
                  </a:lnTo>
                  <a:lnTo>
                    <a:pt x="5335" y="3686"/>
                  </a:lnTo>
                  <a:lnTo>
                    <a:pt x="5343" y="3690"/>
                  </a:lnTo>
                  <a:lnTo>
                    <a:pt x="5352" y="3694"/>
                  </a:lnTo>
                  <a:lnTo>
                    <a:pt x="5360" y="3699"/>
                  </a:lnTo>
                  <a:lnTo>
                    <a:pt x="5368" y="3703"/>
                  </a:lnTo>
                  <a:lnTo>
                    <a:pt x="5378" y="3709"/>
                  </a:lnTo>
                  <a:lnTo>
                    <a:pt x="5386" y="3714"/>
                  </a:lnTo>
                  <a:lnTo>
                    <a:pt x="5393" y="3719"/>
                  </a:lnTo>
                  <a:lnTo>
                    <a:pt x="5401" y="3724"/>
                  </a:lnTo>
                  <a:lnTo>
                    <a:pt x="5408" y="3729"/>
                  </a:lnTo>
                  <a:lnTo>
                    <a:pt x="5416" y="3734"/>
                  </a:lnTo>
                  <a:lnTo>
                    <a:pt x="5423" y="3739"/>
                  </a:lnTo>
                  <a:lnTo>
                    <a:pt x="5430" y="3745"/>
                  </a:lnTo>
                  <a:lnTo>
                    <a:pt x="5437" y="3750"/>
                  </a:lnTo>
                  <a:lnTo>
                    <a:pt x="5444" y="3756"/>
                  </a:lnTo>
                  <a:lnTo>
                    <a:pt x="5451" y="3762"/>
                  </a:lnTo>
                  <a:lnTo>
                    <a:pt x="5458" y="3768"/>
                  </a:lnTo>
                  <a:lnTo>
                    <a:pt x="5464" y="3774"/>
                  </a:lnTo>
                  <a:lnTo>
                    <a:pt x="5471" y="3781"/>
                  </a:lnTo>
                  <a:lnTo>
                    <a:pt x="5477" y="3787"/>
                  </a:lnTo>
                  <a:lnTo>
                    <a:pt x="5484" y="3794"/>
                  </a:lnTo>
                  <a:lnTo>
                    <a:pt x="5490" y="3800"/>
                  </a:lnTo>
                  <a:lnTo>
                    <a:pt x="5496" y="3807"/>
                  </a:lnTo>
                  <a:lnTo>
                    <a:pt x="5502" y="3814"/>
                  </a:lnTo>
                  <a:lnTo>
                    <a:pt x="5508" y="3821"/>
                  </a:lnTo>
                  <a:lnTo>
                    <a:pt x="5514" y="3829"/>
                  </a:lnTo>
                  <a:lnTo>
                    <a:pt x="5520" y="3836"/>
                  </a:lnTo>
                  <a:lnTo>
                    <a:pt x="5526" y="3844"/>
                  </a:lnTo>
                  <a:lnTo>
                    <a:pt x="5531" y="3852"/>
                  </a:lnTo>
                  <a:lnTo>
                    <a:pt x="5537" y="3860"/>
                  </a:lnTo>
                  <a:lnTo>
                    <a:pt x="5542" y="3868"/>
                  </a:lnTo>
                  <a:lnTo>
                    <a:pt x="5547" y="3876"/>
                  </a:lnTo>
                  <a:lnTo>
                    <a:pt x="5552" y="3884"/>
                  </a:lnTo>
                  <a:lnTo>
                    <a:pt x="5556" y="3891"/>
                  </a:lnTo>
                  <a:lnTo>
                    <a:pt x="5560" y="3899"/>
                  </a:lnTo>
                  <a:lnTo>
                    <a:pt x="5565" y="3908"/>
                  </a:lnTo>
                  <a:lnTo>
                    <a:pt x="5569" y="3916"/>
                  </a:lnTo>
                  <a:lnTo>
                    <a:pt x="5573" y="3925"/>
                  </a:lnTo>
                  <a:lnTo>
                    <a:pt x="5577" y="3933"/>
                  </a:lnTo>
                  <a:lnTo>
                    <a:pt x="5581" y="3942"/>
                  </a:lnTo>
                  <a:lnTo>
                    <a:pt x="5584" y="3951"/>
                  </a:lnTo>
                  <a:lnTo>
                    <a:pt x="5588" y="3960"/>
                  </a:lnTo>
                  <a:lnTo>
                    <a:pt x="5591" y="3968"/>
                  </a:lnTo>
                  <a:lnTo>
                    <a:pt x="5594" y="3977"/>
                  </a:lnTo>
                  <a:lnTo>
                    <a:pt x="5597" y="3986"/>
                  </a:lnTo>
                  <a:lnTo>
                    <a:pt x="5600" y="3995"/>
                  </a:lnTo>
                  <a:lnTo>
                    <a:pt x="5602" y="4004"/>
                  </a:lnTo>
                  <a:lnTo>
                    <a:pt x="5605" y="4013"/>
                  </a:lnTo>
                  <a:lnTo>
                    <a:pt x="5607" y="4022"/>
                  </a:lnTo>
                  <a:lnTo>
                    <a:pt x="5609" y="4031"/>
                  </a:lnTo>
                  <a:lnTo>
                    <a:pt x="5611" y="4040"/>
                  </a:lnTo>
                  <a:lnTo>
                    <a:pt x="5612" y="4049"/>
                  </a:lnTo>
                  <a:lnTo>
                    <a:pt x="5614" y="4058"/>
                  </a:lnTo>
                  <a:lnTo>
                    <a:pt x="5615" y="4067"/>
                  </a:lnTo>
                  <a:lnTo>
                    <a:pt x="5616" y="4076"/>
                  </a:lnTo>
                  <a:lnTo>
                    <a:pt x="5617" y="4086"/>
                  </a:lnTo>
                  <a:lnTo>
                    <a:pt x="5618" y="4095"/>
                  </a:lnTo>
                  <a:lnTo>
                    <a:pt x="5619" y="4104"/>
                  </a:lnTo>
                  <a:lnTo>
                    <a:pt x="5619" y="4113"/>
                  </a:lnTo>
                  <a:lnTo>
                    <a:pt x="5620" y="4122"/>
                  </a:lnTo>
                  <a:lnTo>
                    <a:pt x="5620" y="4131"/>
                  </a:lnTo>
                  <a:lnTo>
                    <a:pt x="5620" y="4136"/>
                  </a:lnTo>
                  <a:lnTo>
                    <a:pt x="5620" y="7589"/>
                  </a:lnTo>
                  <a:lnTo>
                    <a:pt x="5984" y="7589"/>
                  </a:lnTo>
                  <a:lnTo>
                    <a:pt x="5984" y="2408"/>
                  </a:lnTo>
                  <a:lnTo>
                    <a:pt x="5984" y="2403"/>
                  </a:lnTo>
                  <a:lnTo>
                    <a:pt x="5984" y="2394"/>
                  </a:lnTo>
                  <a:lnTo>
                    <a:pt x="5985" y="2384"/>
                  </a:lnTo>
                  <a:lnTo>
                    <a:pt x="5985" y="2375"/>
                  </a:lnTo>
                  <a:lnTo>
                    <a:pt x="5986" y="2365"/>
                  </a:lnTo>
                  <a:lnTo>
                    <a:pt x="5987" y="2356"/>
                  </a:lnTo>
                  <a:lnTo>
                    <a:pt x="5988" y="2346"/>
                  </a:lnTo>
                  <a:lnTo>
                    <a:pt x="5989" y="2337"/>
                  </a:lnTo>
                  <a:lnTo>
                    <a:pt x="5991" y="2328"/>
                  </a:lnTo>
                  <a:lnTo>
                    <a:pt x="5992" y="2319"/>
                  </a:lnTo>
                  <a:lnTo>
                    <a:pt x="5994" y="2310"/>
                  </a:lnTo>
                  <a:lnTo>
                    <a:pt x="5996" y="2301"/>
                  </a:lnTo>
                  <a:lnTo>
                    <a:pt x="5998" y="2292"/>
                  </a:lnTo>
                  <a:lnTo>
                    <a:pt x="6000" y="2283"/>
                  </a:lnTo>
                  <a:lnTo>
                    <a:pt x="6003" y="2274"/>
                  </a:lnTo>
                  <a:lnTo>
                    <a:pt x="6005" y="2265"/>
                  </a:lnTo>
                  <a:lnTo>
                    <a:pt x="6008" y="2257"/>
                  </a:lnTo>
                  <a:lnTo>
                    <a:pt x="6011" y="2248"/>
                  </a:lnTo>
                  <a:lnTo>
                    <a:pt x="6014" y="2240"/>
                  </a:lnTo>
                  <a:lnTo>
                    <a:pt x="6017" y="2231"/>
                  </a:lnTo>
                  <a:lnTo>
                    <a:pt x="6020" y="2223"/>
                  </a:lnTo>
                  <a:lnTo>
                    <a:pt x="6023" y="2214"/>
                  </a:lnTo>
                  <a:lnTo>
                    <a:pt x="6027" y="2206"/>
                  </a:lnTo>
                  <a:lnTo>
                    <a:pt x="6031" y="2198"/>
                  </a:lnTo>
                  <a:lnTo>
                    <a:pt x="6034" y="2190"/>
                  </a:lnTo>
                  <a:lnTo>
                    <a:pt x="6038" y="2182"/>
                  </a:lnTo>
                  <a:lnTo>
                    <a:pt x="6042" y="2175"/>
                  </a:lnTo>
                  <a:lnTo>
                    <a:pt x="6046" y="2167"/>
                  </a:lnTo>
                  <a:lnTo>
                    <a:pt x="6054" y="2152"/>
                  </a:lnTo>
                  <a:lnTo>
                    <a:pt x="6059" y="2145"/>
                  </a:lnTo>
                  <a:lnTo>
                    <a:pt x="6064" y="2137"/>
                  </a:lnTo>
                  <a:lnTo>
                    <a:pt x="6069" y="2129"/>
                  </a:lnTo>
                  <a:lnTo>
                    <a:pt x="6074" y="2122"/>
                  </a:lnTo>
                  <a:lnTo>
                    <a:pt x="6080" y="2115"/>
                  </a:lnTo>
                  <a:lnTo>
                    <a:pt x="6085" y="2107"/>
                  </a:lnTo>
                  <a:lnTo>
                    <a:pt x="6091" y="2100"/>
                  </a:lnTo>
                  <a:lnTo>
                    <a:pt x="6097" y="2093"/>
                  </a:lnTo>
                  <a:lnTo>
                    <a:pt x="6102" y="2086"/>
                  </a:lnTo>
                  <a:lnTo>
                    <a:pt x="6108" y="2079"/>
                  </a:lnTo>
                  <a:lnTo>
                    <a:pt x="6115" y="2072"/>
                  </a:lnTo>
                  <a:lnTo>
                    <a:pt x="6121" y="2066"/>
                  </a:lnTo>
                  <a:lnTo>
                    <a:pt x="6127" y="2059"/>
                  </a:lnTo>
                  <a:lnTo>
                    <a:pt x="6134" y="2053"/>
                  </a:lnTo>
                  <a:lnTo>
                    <a:pt x="6140" y="2046"/>
                  </a:lnTo>
                  <a:lnTo>
                    <a:pt x="6147" y="2040"/>
                  </a:lnTo>
                  <a:lnTo>
                    <a:pt x="6154" y="2034"/>
                  </a:lnTo>
                  <a:lnTo>
                    <a:pt x="6161" y="2028"/>
                  </a:lnTo>
                  <a:lnTo>
                    <a:pt x="6168" y="2022"/>
                  </a:lnTo>
                  <a:lnTo>
                    <a:pt x="6175" y="2016"/>
                  </a:lnTo>
                  <a:lnTo>
                    <a:pt x="6183" y="2011"/>
                  </a:lnTo>
                  <a:lnTo>
                    <a:pt x="6190" y="2005"/>
                  </a:lnTo>
                  <a:lnTo>
                    <a:pt x="6198" y="2000"/>
                  </a:lnTo>
                  <a:lnTo>
                    <a:pt x="6205" y="1995"/>
                  </a:lnTo>
                  <a:lnTo>
                    <a:pt x="6213" y="1990"/>
                  </a:lnTo>
                  <a:lnTo>
                    <a:pt x="6221" y="1985"/>
                  </a:lnTo>
                  <a:lnTo>
                    <a:pt x="6229" y="1980"/>
                  </a:lnTo>
                  <a:lnTo>
                    <a:pt x="6235" y="1977"/>
                  </a:lnTo>
                  <a:lnTo>
                    <a:pt x="6243" y="1972"/>
                  </a:lnTo>
                  <a:lnTo>
                    <a:pt x="6252" y="1967"/>
                  </a:lnTo>
                  <a:lnTo>
                    <a:pt x="6260" y="1963"/>
                  </a:lnTo>
                  <a:lnTo>
                    <a:pt x="6269" y="1958"/>
                  </a:lnTo>
                  <a:lnTo>
                    <a:pt x="6277" y="1955"/>
                  </a:lnTo>
                  <a:lnTo>
                    <a:pt x="6286" y="1951"/>
                  </a:lnTo>
                  <a:lnTo>
                    <a:pt x="6295" y="1947"/>
                  </a:lnTo>
                  <a:lnTo>
                    <a:pt x="6304" y="1943"/>
                  </a:lnTo>
                  <a:lnTo>
                    <a:pt x="6313" y="1940"/>
                  </a:lnTo>
                  <a:lnTo>
                    <a:pt x="6322" y="1937"/>
                  </a:lnTo>
                  <a:lnTo>
                    <a:pt x="6331" y="1934"/>
                  </a:lnTo>
                  <a:lnTo>
                    <a:pt x="6340" y="1931"/>
                  </a:lnTo>
                  <a:lnTo>
                    <a:pt x="6349" y="1929"/>
                  </a:lnTo>
                  <a:lnTo>
                    <a:pt x="6358" y="1926"/>
                  </a:lnTo>
                  <a:lnTo>
                    <a:pt x="6367" y="1924"/>
                  </a:lnTo>
                  <a:lnTo>
                    <a:pt x="6376" y="1922"/>
                  </a:lnTo>
                  <a:lnTo>
                    <a:pt x="6385" y="1920"/>
                  </a:lnTo>
                  <a:lnTo>
                    <a:pt x="6394" y="1919"/>
                  </a:lnTo>
                  <a:lnTo>
                    <a:pt x="6403" y="1917"/>
                  </a:lnTo>
                  <a:lnTo>
                    <a:pt x="6412" y="1916"/>
                  </a:lnTo>
                  <a:lnTo>
                    <a:pt x="6421" y="1915"/>
                  </a:lnTo>
                  <a:lnTo>
                    <a:pt x="6431" y="1914"/>
                  </a:lnTo>
                  <a:lnTo>
                    <a:pt x="6440" y="1913"/>
                  </a:lnTo>
                  <a:lnTo>
                    <a:pt x="6449" y="1912"/>
                  </a:lnTo>
                  <a:lnTo>
                    <a:pt x="6458" y="1912"/>
                  </a:lnTo>
                  <a:close/>
                  <a:moveTo>
                    <a:pt x="7342" y="7589"/>
                  </a:moveTo>
                  <a:lnTo>
                    <a:pt x="7342" y="2411"/>
                  </a:lnTo>
                  <a:lnTo>
                    <a:pt x="6484" y="2411"/>
                  </a:lnTo>
                  <a:lnTo>
                    <a:pt x="6484" y="7589"/>
                  </a:lnTo>
                  <a:lnTo>
                    <a:pt x="7342" y="7589"/>
                  </a:lnTo>
                  <a:close/>
                  <a:moveTo>
                    <a:pt x="5120" y="7589"/>
                  </a:moveTo>
                  <a:lnTo>
                    <a:pt x="5120" y="4139"/>
                  </a:lnTo>
                  <a:lnTo>
                    <a:pt x="4262" y="4139"/>
                  </a:lnTo>
                  <a:lnTo>
                    <a:pt x="4262" y="7589"/>
                  </a:lnTo>
                  <a:lnTo>
                    <a:pt x="5120" y="7589"/>
                  </a:lnTo>
                  <a:close/>
                  <a:moveTo>
                    <a:pt x="2898" y="7589"/>
                  </a:moveTo>
                  <a:lnTo>
                    <a:pt x="2898" y="5373"/>
                  </a:lnTo>
                  <a:lnTo>
                    <a:pt x="2041" y="5373"/>
                  </a:lnTo>
                  <a:lnTo>
                    <a:pt x="2041" y="7589"/>
                  </a:lnTo>
                  <a:lnTo>
                    <a:pt x="2898" y="758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3" name="Group 22">
            <a:extLst>
              <a:ext uri="{FF2B5EF4-FFF2-40B4-BE49-F238E27FC236}">
                <a16:creationId xmlns:a16="http://schemas.microsoft.com/office/drawing/2014/main" id="{7089FB19-89AE-4833-8809-439EC75F02D2}"/>
              </a:ext>
            </a:extLst>
          </p:cNvPr>
          <p:cNvGrpSpPr/>
          <p:nvPr/>
        </p:nvGrpSpPr>
        <p:grpSpPr>
          <a:xfrm>
            <a:off x="8516747" y="2480333"/>
            <a:ext cx="708737" cy="708153"/>
            <a:chOff x="9627603" y="4794455"/>
            <a:chExt cx="914400" cy="914400"/>
          </a:xfrm>
          <a:solidFill>
            <a:schemeClr val="bg1"/>
          </a:solidFill>
        </p:grpSpPr>
        <p:sp>
          <p:nvSpPr>
            <p:cNvPr id="32" name="Google Shape;906;p8"/>
            <p:cNvSpPr/>
            <p:nvPr/>
          </p:nvSpPr>
          <p:spPr>
            <a:xfrm>
              <a:off x="9627603" y="4794455"/>
              <a:ext cx="914400" cy="9144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3" name="Google Shape;907;p8"/>
            <p:cNvSpPr/>
            <p:nvPr/>
          </p:nvSpPr>
          <p:spPr>
            <a:xfrm>
              <a:off x="9627603" y="4794455"/>
              <a:ext cx="914400" cy="9144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6" name="Slide Number Placeholder 25">
            <a:extLst>
              <a:ext uri="{FF2B5EF4-FFF2-40B4-BE49-F238E27FC236}">
                <a16:creationId xmlns:a16="http://schemas.microsoft.com/office/drawing/2014/main" id="{BC17D1A4-ECF2-EBB5-28A7-007ADB4D0F69}"/>
              </a:ext>
            </a:extLst>
          </p:cNvPr>
          <p:cNvSpPr>
            <a:spLocks noGrp="1"/>
          </p:cNvSpPr>
          <p:nvPr>
            <p:ph type="sldNum" sz="quarter" idx="12"/>
          </p:nvPr>
        </p:nvSpPr>
        <p:spPr/>
        <p:txBody>
          <a:bodyPr/>
          <a:lstStyle/>
          <a:p>
            <a:fld id="{0643C082-6B26-4A67-AAC0-3138D6D4DA1D}" type="slidenum">
              <a:rPr lang="en-PH" smtClean="0"/>
              <a:t>4</a:t>
            </a:fld>
            <a:endParaRPr lang="en-PH" dirty="0"/>
          </a:p>
        </p:txBody>
      </p:sp>
      <p:sp>
        <p:nvSpPr>
          <p:cNvPr id="27" name="Footer Placeholder 26">
            <a:extLst>
              <a:ext uri="{FF2B5EF4-FFF2-40B4-BE49-F238E27FC236}">
                <a16:creationId xmlns:a16="http://schemas.microsoft.com/office/drawing/2014/main" id="{58A7F9D5-D19C-837F-204A-16AE8C4B700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3862481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581D61-E790-4AED-99EB-A428FCE83EB9}"/>
              </a:ext>
            </a:extLst>
          </p:cNvPr>
          <p:cNvSpPr/>
          <p:nvPr/>
        </p:nvSpPr>
        <p:spPr>
          <a:xfrm>
            <a:off x="628650" y="2325964"/>
            <a:ext cx="10933350" cy="3858852"/>
          </a:xfrm>
          <a:prstGeom prst="rect">
            <a:avLst/>
          </a:prstGeom>
          <a:solidFill>
            <a:schemeClr val="lt1"/>
          </a:solidFill>
          <a:ln w="25400" cap="rnd" cmpd="sng" algn="ctr">
            <a:solidFill>
              <a:schemeClr val="accent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 name="Rectangle: Top Corners Snipped 53">
            <a:extLst>
              <a:ext uri="{FF2B5EF4-FFF2-40B4-BE49-F238E27FC236}">
                <a16:creationId xmlns:a16="http://schemas.microsoft.com/office/drawing/2014/main" id="{A516AD13-1889-413D-8D69-38A89C97C8E4}"/>
              </a:ext>
            </a:extLst>
          </p:cNvPr>
          <p:cNvSpPr/>
          <p:nvPr/>
        </p:nvSpPr>
        <p:spPr>
          <a:xfrm>
            <a:off x="2951941" y="2067446"/>
            <a:ext cx="4392373" cy="457200"/>
          </a:xfrm>
          <a:prstGeom prst="roundRect">
            <a:avLst/>
          </a:prstGeom>
          <a:solidFill>
            <a:schemeClr val="accent3"/>
          </a:solidFill>
          <a:ln w="31750"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rgbClr val="FFFFFF"/>
              </a:solidFill>
            </a:endParaRPr>
          </a:p>
        </p:txBody>
      </p:sp>
      <p:sp>
        <p:nvSpPr>
          <p:cNvPr id="5" name="Rectangle: Top Corners Snipped 53">
            <a:extLst>
              <a:ext uri="{FF2B5EF4-FFF2-40B4-BE49-F238E27FC236}">
                <a16:creationId xmlns:a16="http://schemas.microsoft.com/office/drawing/2014/main" id="{713CFA28-F27D-4BF6-8894-E1F6542D33FD}"/>
              </a:ext>
            </a:extLst>
          </p:cNvPr>
          <p:cNvSpPr/>
          <p:nvPr/>
        </p:nvSpPr>
        <p:spPr>
          <a:xfrm>
            <a:off x="7431065" y="2067446"/>
            <a:ext cx="4132283" cy="457200"/>
          </a:xfrm>
          <a:prstGeom prst="roundRect">
            <a:avLst/>
          </a:prstGeom>
          <a:solidFill>
            <a:schemeClr val="accent3"/>
          </a:solidFill>
          <a:ln w="31750"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rgbClr val="FFFFFF"/>
              </a:solidFill>
            </a:endParaRPr>
          </a:p>
        </p:txBody>
      </p:sp>
      <p:sp>
        <p:nvSpPr>
          <p:cNvPr id="6" name="Rectangle: Top Corners Snipped 53">
            <a:extLst>
              <a:ext uri="{FF2B5EF4-FFF2-40B4-BE49-F238E27FC236}">
                <a16:creationId xmlns:a16="http://schemas.microsoft.com/office/drawing/2014/main" id="{8A45AD11-34BC-4441-9410-0DD7BB2EF0DB}"/>
              </a:ext>
            </a:extLst>
          </p:cNvPr>
          <p:cNvSpPr/>
          <p:nvPr/>
        </p:nvSpPr>
        <p:spPr>
          <a:xfrm>
            <a:off x="629998" y="2067446"/>
            <a:ext cx="2235192" cy="457200"/>
          </a:xfrm>
          <a:prstGeom prst="roundRect">
            <a:avLst/>
          </a:prstGeom>
          <a:solidFill>
            <a:schemeClr val="accent3"/>
          </a:solidFill>
          <a:ln w="31750"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rgbClr val="FFFFFF"/>
              </a:solidFill>
            </a:endParaRPr>
          </a:p>
        </p:txBody>
      </p:sp>
      <p:sp>
        <p:nvSpPr>
          <p:cNvPr id="7" name="Rectangle: Top Corners Snipped 53">
            <a:extLst>
              <a:ext uri="{FF2B5EF4-FFF2-40B4-BE49-F238E27FC236}">
                <a16:creationId xmlns:a16="http://schemas.microsoft.com/office/drawing/2014/main" id="{365F3435-8620-4032-8B94-9CADFFD94156}"/>
              </a:ext>
            </a:extLst>
          </p:cNvPr>
          <p:cNvSpPr/>
          <p:nvPr/>
        </p:nvSpPr>
        <p:spPr>
          <a:xfrm>
            <a:off x="2951941" y="2112691"/>
            <a:ext cx="4392373" cy="457200"/>
          </a:xfrm>
          <a:prstGeom prst="roundRect">
            <a:avLst/>
          </a:prstGeom>
          <a:solidFill>
            <a:schemeClr val="accent1"/>
          </a:solidFill>
          <a:ln w="31750"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rgbClr val="FFFFFF"/>
              </a:solidFill>
            </a:endParaRPr>
          </a:p>
        </p:txBody>
      </p:sp>
      <p:sp>
        <p:nvSpPr>
          <p:cNvPr id="8" name="Rectangle: Top Corners Snipped 53">
            <a:extLst>
              <a:ext uri="{FF2B5EF4-FFF2-40B4-BE49-F238E27FC236}">
                <a16:creationId xmlns:a16="http://schemas.microsoft.com/office/drawing/2014/main" id="{FE5E2496-B776-44B7-B3DB-0C6AC6451BFE}"/>
              </a:ext>
            </a:extLst>
          </p:cNvPr>
          <p:cNvSpPr/>
          <p:nvPr/>
        </p:nvSpPr>
        <p:spPr>
          <a:xfrm>
            <a:off x="7431065" y="2112691"/>
            <a:ext cx="4132283" cy="457200"/>
          </a:xfrm>
          <a:prstGeom prst="roundRect">
            <a:avLst/>
          </a:prstGeom>
          <a:solidFill>
            <a:schemeClr val="accent1"/>
          </a:solidFill>
          <a:ln w="31750"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rgbClr val="FFFFFF"/>
              </a:solidFill>
            </a:endParaRPr>
          </a:p>
        </p:txBody>
      </p:sp>
      <p:sp>
        <p:nvSpPr>
          <p:cNvPr id="9" name="Rectangle: Top Corners Snipped 53">
            <a:extLst>
              <a:ext uri="{FF2B5EF4-FFF2-40B4-BE49-F238E27FC236}">
                <a16:creationId xmlns:a16="http://schemas.microsoft.com/office/drawing/2014/main" id="{838F5326-18D1-47FA-979E-71F02DA073AD}"/>
              </a:ext>
            </a:extLst>
          </p:cNvPr>
          <p:cNvSpPr/>
          <p:nvPr/>
        </p:nvSpPr>
        <p:spPr>
          <a:xfrm>
            <a:off x="629998" y="2112691"/>
            <a:ext cx="2235192" cy="457200"/>
          </a:xfrm>
          <a:prstGeom prst="roundRect">
            <a:avLst/>
          </a:prstGeom>
          <a:solidFill>
            <a:schemeClr val="accent1"/>
          </a:solidFill>
          <a:ln w="31750"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rgbClr val="FFFFFF"/>
              </a:solidFill>
            </a:endParaRPr>
          </a:p>
        </p:txBody>
      </p:sp>
      <p:sp>
        <p:nvSpPr>
          <p:cNvPr id="2" name="Title 1">
            <a:extLst>
              <a:ext uri="{FF2B5EF4-FFF2-40B4-BE49-F238E27FC236}">
                <a16:creationId xmlns:a16="http://schemas.microsoft.com/office/drawing/2014/main" id="{373594C8-3D12-4978-9796-4FF9E22E67EF}"/>
              </a:ext>
            </a:extLst>
          </p:cNvPr>
          <p:cNvSpPr>
            <a:spLocks noGrp="1"/>
          </p:cNvSpPr>
          <p:nvPr>
            <p:ph type="title"/>
          </p:nvPr>
        </p:nvSpPr>
        <p:spPr/>
        <p:txBody>
          <a:bodyPr/>
          <a:lstStyle/>
          <a:p>
            <a:r>
              <a:rPr lang="en-US" dirty="0"/>
              <a:t>Governance &amp; Ownership</a:t>
            </a:r>
          </a:p>
        </p:txBody>
      </p:sp>
      <p:sp>
        <p:nvSpPr>
          <p:cNvPr id="31" name="Rectangle: Rounded Corners 30">
            <a:extLst>
              <a:ext uri="{FF2B5EF4-FFF2-40B4-BE49-F238E27FC236}">
                <a16:creationId xmlns:a16="http://schemas.microsoft.com/office/drawing/2014/main" id="{F7892797-6EEF-4E8D-876F-73AB809265E0}"/>
              </a:ext>
            </a:extLst>
          </p:cNvPr>
          <p:cNvSpPr/>
          <p:nvPr/>
        </p:nvSpPr>
        <p:spPr>
          <a:xfrm>
            <a:off x="641195" y="2569891"/>
            <a:ext cx="604911" cy="3591196"/>
          </a:xfrm>
          <a:prstGeom prst="roundRect">
            <a:avLst>
              <a:gd name="adj" fmla="val 921"/>
            </a:avLst>
          </a:prstGeom>
          <a:solidFill>
            <a:schemeClr val="bg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0" rIns="18288" bIns="0" numCol="1" spcCol="0" rtlCol="0" fromWordArt="0" anchor="ctr" anchorCtr="0" forceAA="0" compatLnSpc="1">
            <a:prstTxWarp prst="textNoShape">
              <a:avLst/>
            </a:prstTxWarp>
            <a:noAutofit/>
          </a:bodyPr>
          <a:lstStyle/>
          <a:p>
            <a:pPr>
              <a:buFont typeface="Trebuchet MS" panose="020B0603020202020204" pitchFamily="34" charset="0"/>
              <a:buChar char="​"/>
            </a:pPr>
            <a:endParaRPr lang="en-US" sz="1400" dirty="0">
              <a:solidFill>
                <a:schemeClr val="dk2"/>
              </a:solidFill>
            </a:endParaRPr>
          </a:p>
        </p:txBody>
      </p:sp>
      <p:grpSp>
        <p:nvGrpSpPr>
          <p:cNvPr id="63" name="Group 62">
            <a:extLst>
              <a:ext uri="{FF2B5EF4-FFF2-40B4-BE49-F238E27FC236}">
                <a16:creationId xmlns:a16="http://schemas.microsoft.com/office/drawing/2014/main" id="{F7145351-654B-46A6-BDE3-882DAAB527CE}"/>
              </a:ext>
            </a:extLst>
          </p:cNvPr>
          <p:cNvGrpSpPr/>
          <p:nvPr/>
        </p:nvGrpSpPr>
        <p:grpSpPr>
          <a:xfrm>
            <a:off x="735982" y="2640372"/>
            <a:ext cx="415335" cy="414994"/>
            <a:chOff x="8624067" y="2660110"/>
            <a:chExt cx="633600" cy="633600"/>
          </a:xfrm>
        </p:grpSpPr>
        <p:sp>
          <p:nvSpPr>
            <p:cNvPr id="105" name="Google Shape;632;p7"/>
            <p:cNvSpPr/>
            <p:nvPr/>
          </p:nvSpPr>
          <p:spPr>
            <a:xfrm>
              <a:off x="8624067" y="2660110"/>
              <a:ext cx="633600" cy="633600"/>
            </a:xfrm>
            <a:custGeom>
              <a:avLst/>
              <a:gdLst/>
              <a:ahLst/>
              <a:cxnLst/>
              <a:rect l="l" t="t" r="r" b="b"/>
              <a:pathLst>
                <a:path w="10000" h="10000" extrusionOk="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6" name="Google Shape;633;p7"/>
            <p:cNvSpPr/>
            <p:nvPr/>
          </p:nvSpPr>
          <p:spPr>
            <a:xfrm>
              <a:off x="8624067" y="2660110"/>
              <a:ext cx="633600" cy="633600"/>
            </a:xfrm>
            <a:custGeom>
              <a:avLst/>
              <a:gdLst/>
              <a:ahLst/>
              <a:cxnLst/>
              <a:rect l="l" t="t" r="r" b="b"/>
              <a:pathLst>
                <a:path w="10000" h="10000" extrusionOk="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66" name="Group 65">
            <a:extLst>
              <a:ext uri="{FF2B5EF4-FFF2-40B4-BE49-F238E27FC236}">
                <a16:creationId xmlns:a16="http://schemas.microsoft.com/office/drawing/2014/main" id="{41066DA5-B1E2-40A0-A677-85CA30C1B57A}"/>
              </a:ext>
            </a:extLst>
          </p:cNvPr>
          <p:cNvGrpSpPr/>
          <p:nvPr/>
        </p:nvGrpSpPr>
        <p:grpSpPr>
          <a:xfrm>
            <a:off x="735982" y="3247940"/>
            <a:ext cx="415335" cy="414994"/>
            <a:chOff x="2962542" y="5358687"/>
            <a:chExt cx="633600" cy="633600"/>
          </a:xfrm>
        </p:grpSpPr>
        <p:sp>
          <p:nvSpPr>
            <p:cNvPr id="107" name="Google Shape;713;p7"/>
            <p:cNvSpPr/>
            <p:nvPr/>
          </p:nvSpPr>
          <p:spPr>
            <a:xfrm>
              <a:off x="2962542" y="5358687"/>
              <a:ext cx="633600" cy="633600"/>
            </a:xfrm>
            <a:custGeom>
              <a:avLst/>
              <a:gdLst/>
              <a:ahLst/>
              <a:cxnLst/>
              <a:rect l="l" t="t" r="r" b="b"/>
              <a:pathLst>
                <a:path w="10000" h="10000" extrusionOk="0">
                  <a:moveTo>
                    <a:pt x="6369" y="3631"/>
                  </a:moveTo>
                  <a:lnTo>
                    <a:pt x="5228" y="5228"/>
                  </a:lnTo>
                  <a:lnTo>
                    <a:pt x="3631" y="6369"/>
                  </a:lnTo>
                  <a:lnTo>
                    <a:pt x="4772" y="4772"/>
                  </a:lnTo>
                  <a:lnTo>
                    <a:pt x="6369" y="3631"/>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8" name="Google Shape;714;p7"/>
            <p:cNvSpPr/>
            <p:nvPr/>
          </p:nvSpPr>
          <p:spPr>
            <a:xfrm>
              <a:off x="2962542" y="5358687"/>
              <a:ext cx="633600" cy="633600"/>
            </a:xfrm>
            <a:custGeom>
              <a:avLst/>
              <a:gdLst/>
              <a:ahLst/>
              <a:cxnLst/>
              <a:rect l="l" t="t" r="r" b="b"/>
              <a:pathLst>
                <a:path w="10000" h="10000" extrusionOk="0">
                  <a:moveTo>
                    <a:pt x="4999" y="1100"/>
                  </a:moveTo>
                  <a:lnTo>
                    <a:pt x="5000" y="1100"/>
                  </a:lnTo>
                  <a:lnTo>
                    <a:pt x="5001"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5001" y="8900"/>
                  </a:lnTo>
                  <a:lnTo>
                    <a:pt x="5000" y="8900"/>
                  </a:lnTo>
                  <a:lnTo>
                    <a:pt x="4999"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4999" y="1100"/>
                  </a:lnTo>
                  <a:close/>
                  <a:moveTo>
                    <a:pt x="4759" y="2099"/>
                  </a:moveTo>
                  <a:lnTo>
                    <a:pt x="4752" y="2067"/>
                  </a:lnTo>
                  <a:lnTo>
                    <a:pt x="4750" y="2034"/>
                  </a:lnTo>
                  <a:lnTo>
                    <a:pt x="4750" y="1609"/>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750" y="8391"/>
                  </a:lnTo>
                  <a:lnTo>
                    <a:pt x="4750" y="7966"/>
                  </a:lnTo>
                  <a:lnTo>
                    <a:pt x="4752" y="7933"/>
                  </a:lnTo>
                  <a:lnTo>
                    <a:pt x="4759" y="7901"/>
                  </a:lnTo>
                  <a:lnTo>
                    <a:pt x="4769" y="7870"/>
                  </a:lnTo>
                  <a:lnTo>
                    <a:pt x="4783" y="7841"/>
                  </a:lnTo>
                  <a:lnTo>
                    <a:pt x="4802" y="7814"/>
                  </a:lnTo>
                  <a:lnTo>
                    <a:pt x="4823" y="7789"/>
                  </a:lnTo>
                  <a:lnTo>
                    <a:pt x="4848" y="7768"/>
                  </a:lnTo>
                  <a:lnTo>
                    <a:pt x="4875" y="7749"/>
                  </a:lnTo>
                  <a:lnTo>
                    <a:pt x="4904" y="7735"/>
                  </a:lnTo>
                  <a:lnTo>
                    <a:pt x="4935" y="7725"/>
                  </a:lnTo>
                  <a:lnTo>
                    <a:pt x="4967" y="7718"/>
                  </a:lnTo>
                  <a:lnTo>
                    <a:pt x="5000" y="7716"/>
                  </a:lnTo>
                  <a:lnTo>
                    <a:pt x="5033" y="7718"/>
                  </a:lnTo>
                  <a:lnTo>
                    <a:pt x="5065" y="7725"/>
                  </a:lnTo>
                  <a:lnTo>
                    <a:pt x="5096" y="7735"/>
                  </a:lnTo>
                  <a:lnTo>
                    <a:pt x="5125" y="7749"/>
                  </a:lnTo>
                  <a:lnTo>
                    <a:pt x="5152" y="7768"/>
                  </a:lnTo>
                  <a:lnTo>
                    <a:pt x="5177" y="7789"/>
                  </a:lnTo>
                  <a:lnTo>
                    <a:pt x="5198" y="7814"/>
                  </a:lnTo>
                  <a:lnTo>
                    <a:pt x="5217" y="7841"/>
                  </a:lnTo>
                  <a:lnTo>
                    <a:pt x="5231" y="7870"/>
                  </a:lnTo>
                  <a:lnTo>
                    <a:pt x="5241" y="7901"/>
                  </a:lnTo>
                  <a:lnTo>
                    <a:pt x="5248" y="7933"/>
                  </a:lnTo>
                  <a:lnTo>
                    <a:pt x="5250" y="7966"/>
                  </a:lnTo>
                  <a:lnTo>
                    <a:pt x="5250" y="8391"/>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250" y="1609"/>
                  </a:lnTo>
                  <a:lnTo>
                    <a:pt x="5250" y="2034"/>
                  </a:lnTo>
                  <a:lnTo>
                    <a:pt x="5248" y="2067"/>
                  </a:lnTo>
                  <a:lnTo>
                    <a:pt x="5241" y="2099"/>
                  </a:lnTo>
                  <a:lnTo>
                    <a:pt x="5231" y="2130"/>
                  </a:lnTo>
                  <a:lnTo>
                    <a:pt x="5217" y="2159"/>
                  </a:lnTo>
                  <a:lnTo>
                    <a:pt x="5198" y="2186"/>
                  </a:lnTo>
                  <a:lnTo>
                    <a:pt x="5177" y="2211"/>
                  </a:lnTo>
                  <a:lnTo>
                    <a:pt x="5152" y="2232"/>
                  </a:lnTo>
                  <a:lnTo>
                    <a:pt x="5125" y="2251"/>
                  </a:lnTo>
                  <a:lnTo>
                    <a:pt x="5096" y="2265"/>
                  </a:lnTo>
                  <a:lnTo>
                    <a:pt x="5065" y="2275"/>
                  </a:lnTo>
                  <a:lnTo>
                    <a:pt x="5033" y="2282"/>
                  </a:lnTo>
                  <a:lnTo>
                    <a:pt x="5000" y="2284"/>
                  </a:lnTo>
                  <a:lnTo>
                    <a:pt x="4967" y="2282"/>
                  </a:lnTo>
                  <a:lnTo>
                    <a:pt x="4935" y="2275"/>
                  </a:lnTo>
                  <a:lnTo>
                    <a:pt x="4904" y="2265"/>
                  </a:lnTo>
                  <a:lnTo>
                    <a:pt x="4875" y="2251"/>
                  </a:lnTo>
                  <a:lnTo>
                    <a:pt x="4848" y="2232"/>
                  </a:lnTo>
                  <a:lnTo>
                    <a:pt x="4823" y="2211"/>
                  </a:lnTo>
                  <a:lnTo>
                    <a:pt x="4802" y="2186"/>
                  </a:lnTo>
                  <a:lnTo>
                    <a:pt x="4783" y="2159"/>
                  </a:lnTo>
                  <a:lnTo>
                    <a:pt x="4769" y="2130"/>
                  </a:lnTo>
                  <a:lnTo>
                    <a:pt x="4759" y="2099"/>
                  </a:lnTo>
                  <a:close/>
                  <a:moveTo>
                    <a:pt x="4605" y="4586"/>
                  </a:moveTo>
                  <a:lnTo>
                    <a:pt x="4627" y="4569"/>
                  </a:lnTo>
                  <a:lnTo>
                    <a:pt x="6224" y="3428"/>
                  </a:lnTo>
                  <a:lnTo>
                    <a:pt x="6252" y="3410"/>
                  </a:lnTo>
                  <a:lnTo>
                    <a:pt x="6283" y="3396"/>
                  </a:lnTo>
                  <a:lnTo>
                    <a:pt x="6315" y="3387"/>
                  </a:lnTo>
                  <a:lnTo>
                    <a:pt x="6348" y="3382"/>
                  </a:lnTo>
                  <a:lnTo>
                    <a:pt x="6381" y="3381"/>
                  </a:lnTo>
                  <a:lnTo>
                    <a:pt x="6414" y="3385"/>
                  </a:lnTo>
                  <a:lnTo>
                    <a:pt x="6447" y="3393"/>
                  </a:lnTo>
                  <a:lnTo>
                    <a:pt x="6478" y="3406"/>
                  </a:lnTo>
                  <a:lnTo>
                    <a:pt x="6507" y="3423"/>
                  </a:lnTo>
                  <a:lnTo>
                    <a:pt x="6534" y="3443"/>
                  </a:lnTo>
                  <a:lnTo>
                    <a:pt x="6557" y="3466"/>
                  </a:lnTo>
                  <a:lnTo>
                    <a:pt x="6577" y="3493"/>
                  </a:lnTo>
                  <a:lnTo>
                    <a:pt x="6594" y="3522"/>
                  </a:lnTo>
                  <a:lnTo>
                    <a:pt x="6607" y="3553"/>
                  </a:lnTo>
                  <a:lnTo>
                    <a:pt x="6615" y="3586"/>
                  </a:lnTo>
                  <a:lnTo>
                    <a:pt x="6619" y="3619"/>
                  </a:lnTo>
                  <a:lnTo>
                    <a:pt x="6618" y="3652"/>
                  </a:lnTo>
                  <a:lnTo>
                    <a:pt x="6613" y="3685"/>
                  </a:lnTo>
                  <a:lnTo>
                    <a:pt x="6604" y="3717"/>
                  </a:lnTo>
                  <a:lnTo>
                    <a:pt x="6590" y="3748"/>
                  </a:lnTo>
                  <a:lnTo>
                    <a:pt x="6572" y="3776"/>
                  </a:lnTo>
                  <a:lnTo>
                    <a:pt x="5431" y="5373"/>
                  </a:lnTo>
                  <a:lnTo>
                    <a:pt x="5414" y="5395"/>
                  </a:lnTo>
                  <a:lnTo>
                    <a:pt x="5395" y="5414"/>
                  </a:lnTo>
                  <a:lnTo>
                    <a:pt x="5373" y="5431"/>
                  </a:lnTo>
                  <a:lnTo>
                    <a:pt x="3776" y="6572"/>
                  </a:lnTo>
                  <a:lnTo>
                    <a:pt x="3748" y="6590"/>
                  </a:lnTo>
                  <a:lnTo>
                    <a:pt x="3717" y="6604"/>
                  </a:lnTo>
                  <a:lnTo>
                    <a:pt x="3685" y="6613"/>
                  </a:lnTo>
                  <a:lnTo>
                    <a:pt x="3652" y="6618"/>
                  </a:lnTo>
                  <a:lnTo>
                    <a:pt x="3619" y="6619"/>
                  </a:lnTo>
                  <a:lnTo>
                    <a:pt x="3586" y="6615"/>
                  </a:lnTo>
                  <a:lnTo>
                    <a:pt x="3553" y="6607"/>
                  </a:lnTo>
                  <a:lnTo>
                    <a:pt x="3522" y="6594"/>
                  </a:lnTo>
                  <a:lnTo>
                    <a:pt x="3493" y="6577"/>
                  </a:lnTo>
                  <a:lnTo>
                    <a:pt x="3466" y="6557"/>
                  </a:lnTo>
                  <a:lnTo>
                    <a:pt x="3443" y="6534"/>
                  </a:lnTo>
                  <a:lnTo>
                    <a:pt x="3423" y="6507"/>
                  </a:lnTo>
                  <a:lnTo>
                    <a:pt x="3406" y="6478"/>
                  </a:lnTo>
                  <a:lnTo>
                    <a:pt x="3393" y="6447"/>
                  </a:lnTo>
                  <a:lnTo>
                    <a:pt x="3385" y="6414"/>
                  </a:lnTo>
                  <a:lnTo>
                    <a:pt x="3381" y="6381"/>
                  </a:lnTo>
                  <a:lnTo>
                    <a:pt x="3382" y="6348"/>
                  </a:lnTo>
                  <a:lnTo>
                    <a:pt x="3387" y="6315"/>
                  </a:lnTo>
                  <a:lnTo>
                    <a:pt x="3396" y="6283"/>
                  </a:lnTo>
                  <a:lnTo>
                    <a:pt x="3410" y="6252"/>
                  </a:lnTo>
                  <a:lnTo>
                    <a:pt x="3428" y="6224"/>
                  </a:lnTo>
                  <a:lnTo>
                    <a:pt x="4569" y="4627"/>
                  </a:lnTo>
                  <a:lnTo>
                    <a:pt x="4586" y="4605"/>
                  </a:lnTo>
                  <a:lnTo>
                    <a:pt x="4605" y="4586"/>
                  </a:lnTo>
                  <a:close/>
                  <a:moveTo>
                    <a:pt x="5242" y="4758"/>
                  </a:moveTo>
                  <a:lnTo>
                    <a:pt x="5250" y="4767"/>
                  </a:lnTo>
                  <a:lnTo>
                    <a:pt x="5293" y="4707"/>
                  </a:lnTo>
                  <a:lnTo>
                    <a:pt x="5233" y="4750"/>
                  </a:lnTo>
                  <a:lnTo>
                    <a:pt x="5242" y="4758"/>
                  </a:lnTo>
                  <a:close/>
                  <a:moveTo>
                    <a:pt x="4750" y="5233"/>
                  </a:moveTo>
                  <a:lnTo>
                    <a:pt x="4707" y="5293"/>
                  </a:lnTo>
                  <a:lnTo>
                    <a:pt x="4767" y="5250"/>
                  </a:lnTo>
                  <a:lnTo>
                    <a:pt x="4758" y="5242"/>
                  </a:lnTo>
                  <a:lnTo>
                    <a:pt x="4750" y="5233"/>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69" name="Group 68">
            <a:extLst>
              <a:ext uri="{FF2B5EF4-FFF2-40B4-BE49-F238E27FC236}">
                <a16:creationId xmlns:a16="http://schemas.microsoft.com/office/drawing/2014/main" id="{AC66AC1D-2B50-4E5D-BAE0-4CA08209CDA0}"/>
              </a:ext>
            </a:extLst>
          </p:cNvPr>
          <p:cNvGrpSpPr/>
          <p:nvPr/>
        </p:nvGrpSpPr>
        <p:grpSpPr>
          <a:xfrm>
            <a:off x="735982" y="3855508"/>
            <a:ext cx="415335" cy="414994"/>
            <a:chOff x="7491762" y="2660110"/>
            <a:chExt cx="633600" cy="633600"/>
          </a:xfrm>
        </p:grpSpPr>
        <p:sp>
          <p:nvSpPr>
            <p:cNvPr id="109" name="Google Shape;641;p7"/>
            <p:cNvSpPr/>
            <p:nvPr/>
          </p:nvSpPr>
          <p:spPr>
            <a:xfrm>
              <a:off x="7491762" y="2660110"/>
              <a:ext cx="633600" cy="633600"/>
            </a:xfrm>
            <a:custGeom>
              <a:avLst/>
              <a:gdLst/>
              <a:ahLst/>
              <a:cxnLst/>
              <a:rect l="l" t="t" r="r" b="b"/>
              <a:pathLst>
                <a:path w="10000" h="10000" extrusionOk="0">
                  <a:moveTo>
                    <a:pt x="3246" y="3929"/>
                  </a:moveTo>
                  <a:lnTo>
                    <a:pt x="2892" y="3575"/>
                  </a:lnTo>
                  <a:lnTo>
                    <a:pt x="2879" y="3560"/>
                  </a:lnTo>
                  <a:lnTo>
                    <a:pt x="2868" y="3544"/>
                  </a:lnTo>
                  <a:lnTo>
                    <a:pt x="2859" y="3526"/>
                  </a:lnTo>
                  <a:lnTo>
                    <a:pt x="2853" y="3508"/>
                  </a:lnTo>
                  <a:lnTo>
                    <a:pt x="2849" y="3489"/>
                  </a:lnTo>
                  <a:lnTo>
                    <a:pt x="2848" y="3469"/>
                  </a:lnTo>
                  <a:lnTo>
                    <a:pt x="2849" y="3449"/>
                  </a:lnTo>
                  <a:lnTo>
                    <a:pt x="2853" y="3430"/>
                  </a:lnTo>
                  <a:lnTo>
                    <a:pt x="2859" y="3412"/>
                  </a:lnTo>
                  <a:lnTo>
                    <a:pt x="2868" y="3394"/>
                  </a:lnTo>
                  <a:lnTo>
                    <a:pt x="2879" y="3378"/>
                  </a:lnTo>
                  <a:lnTo>
                    <a:pt x="2892" y="3363"/>
                  </a:lnTo>
                  <a:lnTo>
                    <a:pt x="2907" y="3350"/>
                  </a:lnTo>
                  <a:lnTo>
                    <a:pt x="2923" y="3339"/>
                  </a:lnTo>
                  <a:lnTo>
                    <a:pt x="2941" y="3330"/>
                  </a:lnTo>
                  <a:lnTo>
                    <a:pt x="2959" y="3324"/>
                  </a:lnTo>
                  <a:lnTo>
                    <a:pt x="2978" y="3320"/>
                  </a:lnTo>
                  <a:lnTo>
                    <a:pt x="2998" y="3319"/>
                  </a:lnTo>
                  <a:lnTo>
                    <a:pt x="3018" y="3320"/>
                  </a:lnTo>
                  <a:lnTo>
                    <a:pt x="3037" y="3324"/>
                  </a:lnTo>
                  <a:lnTo>
                    <a:pt x="3055" y="3330"/>
                  </a:lnTo>
                  <a:lnTo>
                    <a:pt x="3073" y="3339"/>
                  </a:lnTo>
                  <a:lnTo>
                    <a:pt x="3089" y="3350"/>
                  </a:lnTo>
                  <a:lnTo>
                    <a:pt x="3104" y="3363"/>
                  </a:lnTo>
                  <a:lnTo>
                    <a:pt x="3342" y="3601"/>
                  </a:lnTo>
                  <a:lnTo>
                    <a:pt x="3825" y="3020"/>
                  </a:lnTo>
                  <a:lnTo>
                    <a:pt x="3838" y="3006"/>
                  </a:lnTo>
                  <a:lnTo>
                    <a:pt x="3853" y="2994"/>
                  </a:lnTo>
                  <a:lnTo>
                    <a:pt x="3870" y="2983"/>
                  </a:lnTo>
                  <a:lnTo>
                    <a:pt x="3888" y="2975"/>
                  </a:lnTo>
                  <a:lnTo>
                    <a:pt x="3907" y="2970"/>
                  </a:lnTo>
                  <a:lnTo>
                    <a:pt x="3926" y="2967"/>
                  </a:lnTo>
                  <a:lnTo>
                    <a:pt x="3946" y="2966"/>
                  </a:lnTo>
                  <a:lnTo>
                    <a:pt x="3965" y="2968"/>
                  </a:lnTo>
                  <a:lnTo>
                    <a:pt x="3984" y="2973"/>
                  </a:lnTo>
                  <a:lnTo>
                    <a:pt x="4003" y="2980"/>
                  </a:lnTo>
                  <a:lnTo>
                    <a:pt x="4020" y="2989"/>
                  </a:lnTo>
                  <a:lnTo>
                    <a:pt x="4036" y="3001"/>
                  </a:lnTo>
                  <a:lnTo>
                    <a:pt x="4050" y="3014"/>
                  </a:lnTo>
                  <a:lnTo>
                    <a:pt x="4062" y="3029"/>
                  </a:lnTo>
                  <a:lnTo>
                    <a:pt x="4073" y="3046"/>
                  </a:lnTo>
                  <a:lnTo>
                    <a:pt x="4081" y="3064"/>
                  </a:lnTo>
                  <a:lnTo>
                    <a:pt x="4086" y="3083"/>
                  </a:lnTo>
                  <a:lnTo>
                    <a:pt x="4089" y="3102"/>
                  </a:lnTo>
                  <a:lnTo>
                    <a:pt x="4090" y="3122"/>
                  </a:lnTo>
                  <a:lnTo>
                    <a:pt x="4088" y="3141"/>
                  </a:lnTo>
                  <a:lnTo>
                    <a:pt x="4083" y="3160"/>
                  </a:lnTo>
                  <a:lnTo>
                    <a:pt x="4076" y="3179"/>
                  </a:lnTo>
                  <a:lnTo>
                    <a:pt x="4067" y="3196"/>
                  </a:lnTo>
                  <a:lnTo>
                    <a:pt x="4055" y="3212"/>
                  </a:lnTo>
                  <a:lnTo>
                    <a:pt x="3467" y="3919"/>
                  </a:lnTo>
                  <a:lnTo>
                    <a:pt x="3454" y="3933"/>
                  </a:lnTo>
                  <a:lnTo>
                    <a:pt x="3439" y="3945"/>
                  </a:lnTo>
                  <a:lnTo>
                    <a:pt x="3423" y="3955"/>
                  </a:lnTo>
                  <a:lnTo>
                    <a:pt x="3406" y="3963"/>
                  </a:lnTo>
                  <a:lnTo>
                    <a:pt x="3387" y="3969"/>
                  </a:lnTo>
                  <a:lnTo>
                    <a:pt x="3368" y="3972"/>
                  </a:lnTo>
                  <a:lnTo>
                    <a:pt x="3349" y="3973"/>
                  </a:lnTo>
                  <a:lnTo>
                    <a:pt x="3330" y="3971"/>
                  </a:lnTo>
                  <a:lnTo>
                    <a:pt x="3311" y="3967"/>
                  </a:lnTo>
                  <a:lnTo>
                    <a:pt x="3293" y="3961"/>
                  </a:lnTo>
                  <a:lnTo>
                    <a:pt x="3276" y="3952"/>
                  </a:lnTo>
                  <a:lnTo>
                    <a:pt x="3260" y="3942"/>
                  </a:lnTo>
                  <a:lnTo>
                    <a:pt x="3246" y="392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0" name="Google Shape;642;p7"/>
            <p:cNvSpPr/>
            <p:nvPr/>
          </p:nvSpPr>
          <p:spPr>
            <a:xfrm>
              <a:off x="7491762" y="2660110"/>
              <a:ext cx="633600" cy="633600"/>
            </a:xfrm>
            <a:custGeom>
              <a:avLst/>
              <a:gdLst/>
              <a:ahLst/>
              <a:cxnLst/>
              <a:rect l="l" t="t" r="r" b="b"/>
              <a:pathLst>
                <a:path w="10000" h="10000" extrusionOk="0">
                  <a:moveTo>
                    <a:pt x="2578" y="1102"/>
                  </a:moveTo>
                  <a:lnTo>
                    <a:pt x="2604" y="1101"/>
                  </a:lnTo>
                  <a:lnTo>
                    <a:pt x="2614" y="1101"/>
                  </a:lnTo>
                  <a:lnTo>
                    <a:pt x="2640" y="1100"/>
                  </a:lnTo>
                  <a:lnTo>
                    <a:pt x="2645" y="1100"/>
                  </a:lnTo>
                  <a:lnTo>
                    <a:pt x="7355" y="1100"/>
                  </a:lnTo>
                  <a:lnTo>
                    <a:pt x="7360" y="1100"/>
                  </a:lnTo>
                  <a:lnTo>
                    <a:pt x="7386" y="1101"/>
                  </a:lnTo>
                  <a:lnTo>
                    <a:pt x="7396" y="1101"/>
                  </a:lnTo>
                  <a:lnTo>
                    <a:pt x="7422" y="1102"/>
                  </a:lnTo>
                  <a:lnTo>
                    <a:pt x="7432" y="1103"/>
                  </a:lnTo>
                  <a:lnTo>
                    <a:pt x="7458" y="1106"/>
                  </a:lnTo>
                  <a:lnTo>
                    <a:pt x="7467" y="1107"/>
                  </a:lnTo>
                  <a:lnTo>
                    <a:pt x="7493" y="1110"/>
                  </a:lnTo>
                  <a:lnTo>
                    <a:pt x="7503" y="1112"/>
                  </a:lnTo>
                  <a:lnTo>
                    <a:pt x="7529" y="1116"/>
                  </a:lnTo>
                  <a:lnTo>
                    <a:pt x="7538" y="1118"/>
                  </a:lnTo>
                  <a:lnTo>
                    <a:pt x="7564" y="1123"/>
                  </a:lnTo>
                  <a:lnTo>
                    <a:pt x="7573" y="1125"/>
                  </a:lnTo>
                  <a:lnTo>
                    <a:pt x="7598" y="1132"/>
                  </a:lnTo>
                  <a:lnTo>
                    <a:pt x="7607" y="1134"/>
                  </a:lnTo>
                  <a:lnTo>
                    <a:pt x="7633" y="1141"/>
                  </a:lnTo>
                  <a:lnTo>
                    <a:pt x="7642" y="1144"/>
                  </a:lnTo>
                  <a:lnTo>
                    <a:pt x="7667" y="1152"/>
                  </a:lnTo>
                  <a:lnTo>
                    <a:pt x="7675" y="1156"/>
                  </a:lnTo>
                  <a:lnTo>
                    <a:pt x="7700" y="1165"/>
                  </a:lnTo>
                  <a:lnTo>
                    <a:pt x="7709" y="1168"/>
                  </a:lnTo>
                  <a:lnTo>
                    <a:pt x="7733" y="1178"/>
                  </a:lnTo>
                  <a:lnTo>
                    <a:pt x="7742" y="1182"/>
                  </a:lnTo>
                  <a:lnTo>
                    <a:pt x="7766" y="1193"/>
                  </a:lnTo>
                  <a:lnTo>
                    <a:pt x="7774" y="1197"/>
                  </a:lnTo>
                  <a:lnTo>
                    <a:pt x="7798" y="1209"/>
                  </a:lnTo>
                  <a:lnTo>
                    <a:pt x="7806" y="1214"/>
                  </a:lnTo>
                  <a:lnTo>
                    <a:pt x="7829" y="1226"/>
                  </a:lnTo>
                  <a:lnTo>
                    <a:pt x="7837" y="1231"/>
                  </a:lnTo>
                  <a:lnTo>
                    <a:pt x="7860" y="1245"/>
                  </a:lnTo>
                  <a:lnTo>
                    <a:pt x="7868" y="1250"/>
                  </a:lnTo>
                  <a:lnTo>
                    <a:pt x="7890" y="1264"/>
                  </a:lnTo>
                  <a:lnTo>
                    <a:pt x="7897" y="1269"/>
                  </a:lnTo>
                  <a:lnTo>
                    <a:pt x="7919" y="1285"/>
                  </a:lnTo>
                  <a:lnTo>
                    <a:pt x="7926" y="1290"/>
                  </a:lnTo>
                  <a:lnTo>
                    <a:pt x="7947" y="1306"/>
                  </a:lnTo>
                  <a:lnTo>
                    <a:pt x="7955" y="1312"/>
                  </a:lnTo>
                  <a:lnTo>
                    <a:pt x="7975" y="1329"/>
                  </a:lnTo>
                  <a:lnTo>
                    <a:pt x="7982" y="1335"/>
                  </a:lnTo>
                  <a:lnTo>
                    <a:pt x="8002" y="1352"/>
                  </a:lnTo>
                  <a:lnTo>
                    <a:pt x="8008" y="1358"/>
                  </a:lnTo>
                  <a:lnTo>
                    <a:pt x="8027" y="1377"/>
                  </a:lnTo>
                  <a:lnTo>
                    <a:pt x="8034" y="1383"/>
                  </a:lnTo>
                  <a:lnTo>
                    <a:pt x="8052" y="1402"/>
                  </a:lnTo>
                  <a:lnTo>
                    <a:pt x="8059" y="1409"/>
                  </a:lnTo>
                  <a:lnTo>
                    <a:pt x="8076" y="1428"/>
                  </a:lnTo>
                  <a:lnTo>
                    <a:pt x="8082" y="1435"/>
                  </a:lnTo>
                  <a:lnTo>
                    <a:pt x="8099" y="1456"/>
                  </a:lnTo>
                  <a:lnTo>
                    <a:pt x="8105" y="1463"/>
                  </a:lnTo>
                  <a:lnTo>
                    <a:pt x="8121" y="1484"/>
                  </a:lnTo>
                  <a:lnTo>
                    <a:pt x="8127" y="1491"/>
                  </a:lnTo>
                  <a:lnTo>
                    <a:pt x="8142" y="1513"/>
                  </a:lnTo>
                  <a:lnTo>
                    <a:pt x="8148" y="1521"/>
                  </a:lnTo>
                  <a:lnTo>
                    <a:pt x="8162" y="1543"/>
                  </a:lnTo>
                  <a:lnTo>
                    <a:pt x="8167" y="1551"/>
                  </a:lnTo>
                  <a:lnTo>
                    <a:pt x="8181" y="1574"/>
                  </a:lnTo>
                  <a:lnTo>
                    <a:pt x="8186" y="1583"/>
                  </a:lnTo>
                  <a:lnTo>
                    <a:pt x="8199" y="1606"/>
                  </a:lnTo>
                  <a:lnTo>
                    <a:pt x="8203" y="1614"/>
                  </a:lnTo>
                  <a:lnTo>
                    <a:pt x="8215" y="1638"/>
                  </a:lnTo>
                  <a:lnTo>
                    <a:pt x="8219" y="1646"/>
                  </a:lnTo>
                  <a:lnTo>
                    <a:pt x="8230" y="1670"/>
                  </a:lnTo>
                  <a:lnTo>
                    <a:pt x="8234" y="1679"/>
                  </a:lnTo>
                  <a:lnTo>
                    <a:pt x="8244" y="1703"/>
                  </a:lnTo>
                  <a:lnTo>
                    <a:pt x="8247" y="1712"/>
                  </a:lnTo>
                  <a:lnTo>
                    <a:pt x="8256" y="1737"/>
                  </a:lnTo>
                  <a:lnTo>
                    <a:pt x="8259" y="1746"/>
                  </a:lnTo>
                  <a:lnTo>
                    <a:pt x="8268" y="1771"/>
                  </a:lnTo>
                  <a:lnTo>
                    <a:pt x="8270" y="1780"/>
                  </a:lnTo>
                  <a:lnTo>
                    <a:pt x="8278" y="1805"/>
                  </a:lnTo>
                  <a:lnTo>
                    <a:pt x="8280" y="1814"/>
                  </a:lnTo>
                  <a:lnTo>
                    <a:pt x="8286" y="1839"/>
                  </a:lnTo>
                  <a:lnTo>
                    <a:pt x="8288" y="1848"/>
                  </a:lnTo>
                  <a:lnTo>
                    <a:pt x="8294" y="1874"/>
                  </a:lnTo>
                  <a:lnTo>
                    <a:pt x="8295" y="1883"/>
                  </a:lnTo>
                  <a:lnTo>
                    <a:pt x="8300" y="1909"/>
                  </a:lnTo>
                  <a:lnTo>
                    <a:pt x="8301" y="1918"/>
                  </a:lnTo>
                  <a:lnTo>
                    <a:pt x="8305" y="1945"/>
                  </a:lnTo>
                  <a:lnTo>
                    <a:pt x="8306" y="1954"/>
                  </a:lnTo>
                  <a:lnTo>
                    <a:pt x="8308" y="1980"/>
                  </a:lnTo>
                  <a:lnTo>
                    <a:pt x="8309" y="1989"/>
                  </a:lnTo>
                  <a:lnTo>
                    <a:pt x="8310" y="2016"/>
                  </a:lnTo>
                  <a:lnTo>
                    <a:pt x="8310" y="2025"/>
                  </a:lnTo>
                  <a:lnTo>
                    <a:pt x="8311" y="2051"/>
                  </a:lnTo>
                  <a:lnTo>
                    <a:pt x="8311" y="2056"/>
                  </a:lnTo>
                  <a:lnTo>
                    <a:pt x="8311" y="7944"/>
                  </a:lnTo>
                  <a:lnTo>
                    <a:pt x="8311" y="7949"/>
                  </a:lnTo>
                  <a:lnTo>
                    <a:pt x="8310" y="7975"/>
                  </a:lnTo>
                  <a:lnTo>
                    <a:pt x="8310" y="7984"/>
                  </a:lnTo>
                  <a:lnTo>
                    <a:pt x="8309" y="8011"/>
                  </a:lnTo>
                  <a:lnTo>
                    <a:pt x="8308" y="8020"/>
                  </a:lnTo>
                  <a:lnTo>
                    <a:pt x="8306" y="8046"/>
                  </a:lnTo>
                  <a:lnTo>
                    <a:pt x="8305" y="8055"/>
                  </a:lnTo>
                  <a:lnTo>
                    <a:pt x="8301" y="8082"/>
                  </a:lnTo>
                  <a:lnTo>
                    <a:pt x="8300" y="8091"/>
                  </a:lnTo>
                  <a:lnTo>
                    <a:pt x="8295" y="8117"/>
                  </a:lnTo>
                  <a:lnTo>
                    <a:pt x="8294" y="8126"/>
                  </a:lnTo>
                  <a:lnTo>
                    <a:pt x="8288" y="8152"/>
                  </a:lnTo>
                  <a:lnTo>
                    <a:pt x="8286" y="8161"/>
                  </a:lnTo>
                  <a:lnTo>
                    <a:pt x="8280" y="8186"/>
                  </a:lnTo>
                  <a:lnTo>
                    <a:pt x="8278" y="8195"/>
                  </a:lnTo>
                  <a:lnTo>
                    <a:pt x="8270" y="8220"/>
                  </a:lnTo>
                  <a:lnTo>
                    <a:pt x="8268" y="8229"/>
                  </a:lnTo>
                  <a:lnTo>
                    <a:pt x="8259" y="8254"/>
                  </a:lnTo>
                  <a:lnTo>
                    <a:pt x="8256" y="8263"/>
                  </a:lnTo>
                  <a:lnTo>
                    <a:pt x="8247" y="8288"/>
                  </a:lnTo>
                  <a:lnTo>
                    <a:pt x="8244" y="8297"/>
                  </a:lnTo>
                  <a:lnTo>
                    <a:pt x="8234" y="8321"/>
                  </a:lnTo>
                  <a:lnTo>
                    <a:pt x="8230" y="8330"/>
                  </a:lnTo>
                  <a:lnTo>
                    <a:pt x="8219" y="8354"/>
                  </a:lnTo>
                  <a:lnTo>
                    <a:pt x="8215" y="8362"/>
                  </a:lnTo>
                  <a:lnTo>
                    <a:pt x="8203" y="8386"/>
                  </a:lnTo>
                  <a:lnTo>
                    <a:pt x="8199" y="8394"/>
                  </a:lnTo>
                  <a:lnTo>
                    <a:pt x="8186" y="8417"/>
                  </a:lnTo>
                  <a:lnTo>
                    <a:pt x="8181" y="8426"/>
                  </a:lnTo>
                  <a:lnTo>
                    <a:pt x="8167" y="8449"/>
                  </a:lnTo>
                  <a:lnTo>
                    <a:pt x="8162" y="8457"/>
                  </a:lnTo>
                  <a:lnTo>
                    <a:pt x="8148" y="8479"/>
                  </a:lnTo>
                  <a:lnTo>
                    <a:pt x="8142" y="8487"/>
                  </a:lnTo>
                  <a:lnTo>
                    <a:pt x="8127" y="8509"/>
                  </a:lnTo>
                  <a:lnTo>
                    <a:pt x="8121" y="8516"/>
                  </a:lnTo>
                  <a:lnTo>
                    <a:pt x="8105" y="8537"/>
                  </a:lnTo>
                  <a:lnTo>
                    <a:pt x="8099" y="8544"/>
                  </a:lnTo>
                  <a:lnTo>
                    <a:pt x="8082" y="8565"/>
                  </a:lnTo>
                  <a:lnTo>
                    <a:pt x="8076" y="8572"/>
                  </a:lnTo>
                  <a:lnTo>
                    <a:pt x="8059" y="8591"/>
                  </a:lnTo>
                  <a:lnTo>
                    <a:pt x="8052" y="8598"/>
                  </a:lnTo>
                  <a:lnTo>
                    <a:pt x="8034" y="8617"/>
                  </a:lnTo>
                  <a:lnTo>
                    <a:pt x="8027" y="8623"/>
                  </a:lnTo>
                  <a:lnTo>
                    <a:pt x="8008" y="8642"/>
                  </a:lnTo>
                  <a:lnTo>
                    <a:pt x="8002" y="8648"/>
                  </a:lnTo>
                  <a:lnTo>
                    <a:pt x="7982" y="8665"/>
                  </a:lnTo>
                  <a:lnTo>
                    <a:pt x="7975" y="8671"/>
                  </a:lnTo>
                  <a:lnTo>
                    <a:pt x="7955" y="8688"/>
                  </a:lnTo>
                  <a:lnTo>
                    <a:pt x="7947" y="8694"/>
                  </a:lnTo>
                  <a:lnTo>
                    <a:pt x="7926" y="8710"/>
                  </a:lnTo>
                  <a:lnTo>
                    <a:pt x="7919" y="8715"/>
                  </a:lnTo>
                  <a:lnTo>
                    <a:pt x="7897" y="8731"/>
                  </a:lnTo>
                  <a:lnTo>
                    <a:pt x="7890" y="8736"/>
                  </a:lnTo>
                  <a:lnTo>
                    <a:pt x="7868" y="8750"/>
                  </a:lnTo>
                  <a:lnTo>
                    <a:pt x="7860" y="8755"/>
                  </a:lnTo>
                  <a:lnTo>
                    <a:pt x="7837" y="8769"/>
                  </a:lnTo>
                  <a:lnTo>
                    <a:pt x="7829" y="8774"/>
                  </a:lnTo>
                  <a:lnTo>
                    <a:pt x="7806" y="8786"/>
                  </a:lnTo>
                  <a:lnTo>
                    <a:pt x="7798" y="8791"/>
                  </a:lnTo>
                  <a:lnTo>
                    <a:pt x="7774" y="8803"/>
                  </a:lnTo>
                  <a:lnTo>
                    <a:pt x="7766" y="8807"/>
                  </a:lnTo>
                  <a:lnTo>
                    <a:pt x="7742" y="8818"/>
                  </a:lnTo>
                  <a:lnTo>
                    <a:pt x="7733" y="8822"/>
                  </a:lnTo>
                  <a:lnTo>
                    <a:pt x="7709" y="8832"/>
                  </a:lnTo>
                  <a:lnTo>
                    <a:pt x="7700" y="8835"/>
                  </a:lnTo>
                  <a:lnTo>
                    <a:pt x="7675" y="8844"/>
                  </a:lnTo>
                  <a:lnTo>
                    <a:pt x="7667" y="8848"/>
                  </a:lnTo>
                  <a:lnTo>
                    <a:pt x="7642" y="8856"/>
                  </a:lnTo>
                  <a:lnTo>
                    <a:pt x="7633" y="8859"/>
                  </a:lnTo>
                  <a:lnTo>
                    <a:pt x="7607" y="8866"/>
                  </a:lnTo>
                  <a:lnTo>
                    <a:pt x="7598" y="8868"/>
                  </a:lnTo>
                  <a:lnTo>
                    <a:pt x="7573" y="8875"/>
                  </a:lnTo>
                  <a:lnTo>
                    <a:pt x="7564" y="8877"/>
                  </a:lnTo>
                  <a:lnTo>
                    <a:pt x="7538" y="8882"/>
                  </a:lnTo>
                  <a:lnTo>
                    <a:pt x="7529" y="8884"/>
                  </a:lnTo>
                  <a:lnTo>
                    <a:pt x="7503" y="8888"/>
                  </a:lnTo>
                  <a:lnTo>
                    <a:pt x="7493" y="8890"/>
                  </a:lnTo>
                  <a:lnTo>
                    <a:pt x="7467" y="8893"/>
                  </a:lnTo>
                  <a:lnTo>
                    <a:pt x="7458" y="8894"/>
                  </a:lnTo>
                  <a:lnTo>
                    <a:pt x="7432" y="8897"/>
                  </a:lnTo>
                  <a:lnTo>
                    <a:pt x="7422" y="8898"/>
                  </a:lnTo>
                  <a:lnTo>
                    <a:pt x="7396" y="8899"/>
                  </a:lnTo>
                  <a:lnTo>
                    <a:pt x="7386" y="8899"/>
                  </a:lnTo>
                  <a:lnTo>
                    <a:pt x="7360" y="8900"/>
                  </a:lnTo>
                  <a:lnTo>
                    <a:pt x="7355" y="8900"/>
                  </a:lnTo>
                  <a:lnTo>
                    <a:pt x="2645" y="8900"/>
                  </a:lnTo>
                  <a:lnTo>
                    <a:pt x="2640" y="8900"/>
                  </a:lnTo>
                  <a:lnTo>
                    <a:pt x="2614" y="8899"/>
                  </a:lnTo>
                  <a:lnTo>
                    <a:pt x="2604" y="8899"/>
                  </a:lnTo>
                  <a:lnTo>
                    <a:pt x="2578" y="8898"/>
                  </a:lnTo>
                  <a:lnTo>
                    <a:pt x="2568" y="8897"/>
                  </a:lnTo>
                  <a:lnTo>
                    <a:pt x="2542" y="8894"/>
                  </a:lnTo>
                  <a:lnTo>
                    <a:pt x="2533" y="8893"/>
                  </a:lnTo>
                  <a:lnTo>
                    <a:pt x="2507" y="8890"/>
                  </a:lnTo>
                  <a:lnTo>
                    <a:pt x="2497" y="8888"/>
                  </a:lnTo>
                  <a:lnTo>
                    <a:pt x="2471" y="8884"/>
                  </a:lnTo>
                  <a:lnTo>
                    <a:pt x="2462" y="8882"/>
                  </a:lnTo>
                  <a:lnTo>
                    <a:pt x="2436" y="8877"/>
                  </a:lnTo>
                  <a:lnTo>
                    <a:pt x="2427" y="8875"/>
                  </a:lnTo>
                  <a:lnTo>
                    <a:pt x="2402" y="8868"/>
                  </a:lnTo>
                  <a:lnTo>
                    <a:pt x="2393" y="8866"/>
                  </a:lnTo>
                  <a:lnTo>
                    <a:pt x="2367" y="8859"/>
                  </a:lnTo>
                  <a:lnTo>
                    <a:pt x="2358" y="8856"/>
                  </a:lnTo>
                  <a:lnTo>
                    <a:pt x="2333" y="8848"/>
                  </a:lnTo>
                  <a:lnTo>
                    <a:pt x="2325" y="8844"/>
                  </a:lnTo>
                  <a:lnTo>
                    <a:pt x="2300" y="8835"/>
                  </a:lnTo>
                  <a:lnTo>
                    <a:pt x="2291" y="8832"/>
                  </a:lnTo>
                  <a:lnTo>
                    <a:pt x="2267" y="8822"/>
                  </a:lnTo>
                  <a:lnTo>
                    <a:pt x="2258" y="8818"/>
                  </a:lnTo>
                  <a:lnTo>
                    <a:pt x="2234" y="8807"/>
                  </a:lnTo>
                  <a:lnTo>
                    <a:pt x="2226" y="8803"/>
                  </a:lnTo>
                  <a:lnTo>
                    <a:pt x="2202" y="8791"/>
                  </a:lnTo>
                  <a:lnTo>
                    <a:pt x="2194" y="8786"/>
                  </a:lnTo>
                  <a:lnTo>
                    <a:pt x="2171" y="8774"/>
                  </a:lnTo>
                  <a:lnTo>
                    <a:pt x="2163" y="8769"/>
                  </a:lnTo>
                  <a:lnTo>
                    <a:pt x="2140" y="8755"/>
                  </a:lnTo>
                  <a:lnTo>
                    <a:pt x="2132" y="8750"/>
                  </a:lnTo>
                  <a:lnTo>
                    <a:pt x="2110" y="8736"/>
                  </a:lnTo>
                  <a:lnTo>
                    <a:pt x="2103" y="8731"/>
                  </a:lnTo>
                  <a:lnTo>
                    <a:pt x="2081" y="8715"/>
                  </a:lnTo>
                  <a:lnTo>
                    <a:pt x="2074" y="8710"/>
                  </a:lnTo>
                  <a:lnTo>
                    <a:pt x="2053" y="8694"/>
                  </a:lnTo>
                  <a:lnTo>
                    <a:pt x="2045" y="8688"/>
                  </a:lnTo>
                  <a:lnTo>
                    <a:pt x="2025" y="8671"/>
                  </a:lnTo>
                  <a:lnTo>
                    <a:pt x="2018" y="8665"/>
                  </a:lnTo>
                  <a:lnTo>
                    <a:pt x="1998" y="8648"/>
                  </a:lnTo>
                  <a:lnTo>
                    <a:pt x="1992" y="8642"/>
                  </a:lnTo>
                  <a:lnTo>
                    <a:pt x="1973" y="8623"/>
                  </a:lnTo>
                  <a:lnTo>
                    <a:pt x="1966" y="8617"/>
                  </a:lnTo>
                  <a:lnTo>
                    <a:pt x="1948" y="8598"/>
                  </a:lnTo>
                  <a:lnTo>
                    <a:pt x="1941" y="8591"/>
                  </a:lnTo>
                  <a:lnTo>
                    <a:pt x="1924" y="8572"/>
                  </a:lnTo>
                  <a:lnTo>
                    <a:pt x="1918" y="8565"/>
                  </a:lnTo>
                  <a:lnTo>
                    <a:pt x="1901" y="8544"/>
                  </a:lnTo>
                  <a:lnTo>
                    <a:pt x="1895" y="8537"/>
                  </a:lnTo>
                  <a:lnTo>
                    <a:pt x="1879" y="8516"/>
                  </a:lnTo>
                  <a:lnTo>
                    <a:pt x="1873" y="8509"/>
                  </a:lnTo>
                  <a:lnTo>
                    <a:pt x="1858" y="8487"/>
                  </a:lnTo>
                  <a:lnTo>
                    <a:pt x="1852" y="8479"/>
                  </a:lnTo>
                  <a:lnTo>
                    <a:pt x="1838" y="8457"/>
                  </a:lnTo>
                  <a:lnTo>
                    <a:pt x="1833" y="8449"/>
                  </a:lnTo>
                  <a:lnTo>
                    <a:pt x="1819" y="8426"/>
                  </a:lnTo>
                  <a:lnTo>
                    <a:pt x="1814" y="8417"/>
                  </a:lnTo>
                  <a:lnTo>
                    <a:pt x="1801" y="8394"/>
                  </a:lnTo>
                  <a:lnTo>
                    <a:pt x="1797" y="8386"/>
                  </a:lnTo>
                  <a:lnTo>
                    <a:pt x="1785" y="8362"/>
                  </a:lnTo>
                  <a:lnTo>
                    <a:pt x="1781" y="8354"/>
                  </a:lnTo>
                  <a:lnTo>
                    <a:pt x="1770" y="8330"/>
                  </a:lnTo>
                  <a:lnTo>
                    <a:pt x="1766" y="8321"/>
                  </a:lnTo>
                  <a:lnTo>
                    <a:pt x="1756" y="8297"/>
                  </a:lnTo>
                  <a:lnTo>
                    <a:pt x="1753" y="8288"/>
                  </a:lnTo>
                  <a:lnTo>
                    <a:pt x="1744" y="8263"/>
                  </a:lnTo>
                  <a:lnTo>
                    <a:pt x="1741" y="8254"/>
                  </a:lnTo>
                  <a:lnTo>
                    <a:pt x="1732" y="8229"/>
                  </a:lnTo>
                  <a:lnTo>
                    <a:pt x="1730" y="8220"/>
                  </a:lnTo>
                  <a:lnTo>
                    <a:pt x="1722" y="8195"/>
                  </a:lnTo>
                  <a:lnTo>
                    <a:pt x="1720" y="8186"/>
                  </a:lnTo>
                  <a:lnTo>
                    <a:pt x="1714" y="8161"/>
                  </a:lnTo>
                  <a:lnTo>
                    <a:pt x="1712" y="8152"/>
                  </a:lnTo>
                  <a:lnTo>
                    <a:pt x="1706" y="8126"/>
                  </a:lnTo>
                  <a:lnTo>
                    <a:pt x="1705" y="8117"/>
                  </a:lnTo>
                  <a:lnTo>
                    <a:pt x="1700" y="8091"/>
                  </a:lnTo>
                  <a:lnTo>
                    <a:pt x="1699" y="8082"/>
                  </a:lnTo>
                  <a:lnTo>
                    <a:pt x="1695" y="8055"/>
                  </a:lnTo>
                  <a:lnTo>
                    <a:pt x="1694" y="8046"/>
                  </a:lnTo>
                  <a:lnTo>
                    <a:pt x="1692" y="8020"/>
                  </a:lnTo>
                  <a:lnTo>
                    <a:pt x="1691" y="8011"/>
                  </a:lnTo>
                  <a:lnTo>
                    <a:pt x="1690" y="7984"/>
                  </a:lnTo>
                  <a:lnTo>
                    <a:pt x="1690" y="7975"/>
                  </a:lnTo>
                  <a:lnTo>
                    <a:pt x="1689" y="7949"/>
                  </a:lnTo>
                  <a:lnTo>
                    <a:pt x="1689" y="7944"/>
                  </a:lnTo>
                  <a:lnTo>
                    <a:pt x="1689" y="2056"/>
                  </a:lnTo>
                  <a:lnTo>
                    <a:pt x="1689" y="2051"/>
                  </a:lnTo>
                  <a:lnTo>
                    <a:pt x="1690" y="2025"/>
                  </a:lnTo>
                  <a:lnTo>
                    <a:pt x="1690" y="2016"/>
                  </a:lnTo>
                  <a:lnTo>
                    <a:pt x="1691" y="1989"/>
                  </a:lnTo>
                  <a:lnTo>
                    <a:pt x="1692" y="1980"/>
                  </a:lnTo>
                  <a:lnTo>
                    <a:pt x="1694" y="1954"/>
                  </a:lnTo>
                  <a:lnTo>
                    <a:pt x="1695" y="1945"/>
                  </a:lnTo>
                  <a:lnTo>
                    <a:pt x="1699" y="1918"/>
                  </a:lnTo>
                  <a:lnTo>
                    <a:pt x="1700" y="1909"/>
                  </a:lnTo>
                  <a:lnTo>
                    <a:pt x="1705" y="1883"/>
                  </a:lnTo>
                  <a:lnTo>
                    <a:pt x="1706" y="1874"/>
                  </a:lnTo>
                  <a:lnTo>
                    <a:pt x="1712" y="1848"/>
                  </a:lnTo>
                  <a:lnTo>
                    <a:pt x="1714" y="1839"/>
                  </a:lnTo>
                  <a:lnTo>
                    <a:pt x="1720" y="1814"/>
                  </a:lnTo>
                  <a:lnTo>
                    <a:pt x="1722" y="1805"/>
                  </a:lnTo>
                  <a:lnTo>
                    <a:pt x="1730" y="1780"/>
                  </a:lnTo>
                  <a:lnTo>
                    <a:pt x="1732" y="1771"/>
                  </a:lnTo>
                  <a:lnTo>
                    <a:pt x="1741" y="1746"/>
                  </a:lnTo>
                  <a:lnTo>
                    <a:pt x="1744" y="1737"/>
                  </a:lnTo>
                  <a:lnTo>
                    <a:pt x="1753" y="1712"/>
                  </a:lnTo>
                  <a:lnTo>
                    <a:pt x="1756" y="1703"/>
                  </a:lnTo>
                  <a:lnTo>
                    <a:pt x="1766" y="1679"/>
                  </a:lnTo>
                  <a:lnTo>
                    <a:pt x="1770" y="1670"/>
                  </a:lnTo>
                  <a:lnTo>
                    <a:pt x="1781" y="1646"/>
                  </a:lnTo>
                  <a:lnTo>
                    <a:pt x="1785" y="1638"/>
                  </a:lnTo>
                  <a:lnTo>
                    <a:pt x="1797" y="1614"/>
                  </a:lnTo>
                  <a:lnTo>
                    <a:pt x="1801" y="1606"/>
                  </a:lnTo>
                  <a:lnTo>
                    <a:pt x="1814" y="1583"/>
                  </a:lnTo>
                  <a:lnTo>
                    <a:pt x="1819" y="1574"/>
                  </a:lnTo>
                  <a:lnTo>
                    <a:pt x="1833" y="1551"/>
                  </a:lnTo>
                  <a:lnTo>
                    <a:pt x="1838" y="1543"/>
                  </a:lnTo>
                  <a:lnTo>
                    <a:pt x="1852" y="1521"/>
                  </a:lnTo>
                  <a:lnTo>
                    <a:pt x="1858" y="1513"/>
                  </a:lnTo>
                  <a:lnTo>
                    <a:pt x="1873" y="1491"/>
                  </a:lnTo>
                  <a:lnTo>
                    <a:pt x="1879" y="1484"/>
                  </a:lnTo>
                  <a:lnTo>
                    <a:pt x="1895" y="1463"/>
                  </a:lnTo>
                  <a:lnTo>
                    <a:pt x="1901" y="1456"/>
                  </a:lnTo>
                  <a:lnTo>
                    <a:pt x="1918" y="1435"/>
                  </a:lnTo>
                  <a:lnTo>
                    <a:pt x="1924" y="1428"/>
                  </a:lnTo>
                  <a:lnTo>
                    <a:pt x="1941" y="1409"/>
                  </a:lnTo>
                  <a:lnTo>
                    <a:pt x="1948" y="1402"/>
                  </a:lnTo>
                  <a:lnTo>
                    <a:pt x="1966" y="1383"/>
                  </a:lnTo>
                  <a:lnTo>
                    <a:pt x="1973" y="1377"/>
                  </a:lnTo>
                  <a:lnTo>
                    <a:pt x="1992" y="1358"/>
                  </a:lnTo>
                  <a:lnTo>
                    <a:pt x="1998" y="1352"/>
                  </a:lnTo>
                  <a:lnTo>
                    <a:pt x="2018" y="1335"/>
                  </a:lnTo>
                  <a:lnTo>
                    <a:pt x="2025" y="1329"/>
                  </a:lnTo>
                  <a:lnTo>
                    <a:pt x="2045" y="1312"/>
                  </a:lnTo>
                  <a:lnTo>
                    <a:pt x="2053" y="1306"/>
                  </a:lnTo>
                  <a:lnTo>
                    <a:pt x="2074" y="1290"/>
                  </a:lnTo>
                  <a:lnTo>
                    <a:pt x="2081" y="1285"/>
                  </a:lnTo>
                  <a:lnTo>
                    <a:pt x="2103" y="1269"/>
                  </a:lnTo>
                  <a:lnTo>
                    <a:pt x="2110" y="1264"/>
                  </a:lnTo>
                  <a:lnTo>
                    <a:pt x="2132" y="1250"/>
                  </a:lnTo>
                  <a:lnTo>
                    <a:pt x="2140" y="1245"/>
                  </a:lnTo>
                  <a:lnTo>
                    <a:pt x="2163" y="1231"/>
                  </a:lnTo>
                  <a:lnTo>
                    <a:pt x="2171" y="1226"/>
                  </a:lnTo>
                  <a:lnTo>
                    <a:pt x="2194" y="1214"/>
                  </a:lnTo>
                  <a:lnTo>
                    <a:pt x="2202" y="1209"/>
                  </a:lnTo>
                  <a:lnTo>
                    <a:pt x="2226" y="1197"/>
                  </a:lnTo>
                  <a:lnTo>
                    <a:pt x="2234" y="1193"/>
                  </a:lnTo>
                  <a:lnTo>
                    <a:pt x="2258" y="1182"/>
                  </a:lnTo>
                  <a:lnTo>
                    <a:pt x="2267" y="1178"/>
                  </a:lnTo>
                  <a:lnTo>
                    <a:pt x="2291" y="1168"/>
                  </a:lnTo>
                  <a:lnTo>
                    <a:pt x="2300" y="1165"/>
                  </a:lnTo>
                  <a:lnTo>
                    <a:pt x="2325" y="1156"/>
                  </a:lnTo>
                  <a:lnTo>
                    <a:pt x="2333" y="1152"/>
                  </a:lnTo>
                  <a:lnTo>
                    <a:pt x="2358" y="1144"/>
                  </a:lnTo>
                  <a:lnTo>
                    <a:pt x="2367" y="1141"/>
                  </a:lnTo>
                  <a:lnTo>
                    <a:pt x="2393" y="1134"/>
                  </a:lnTo>
                  <a:lnTo>
                    <a:pt x="2402" y="1132"/>
                  </a:lnTo>
                  <a:lnTo>
                    <a:pt x="2427" y="1125"/>
                  </a:lnTo>
                  <a:lnTo>
                    <a:pt x="2436" y="1123"/>
                  </a:lnTo>
                  <a:lnTo>
                    <a:pt x="2462" y="1118"/>
                  </a:lnTo>
                  <a:lnTo>
                    <a:pt x="2471" y="1116"/>
                  </a:lnTo>
                  <a:lnTo>
                    <a:pt x="2497" y="1112"/>
                  </a:lnTo>
                  <a:lnTo>
                    <a:pt x="2507" y="1110"/>
                  </a:lnTo>
                  <a:lnTo>
                    <a:pt x="2533" y="1107"/>
                  </a:lnTo>
                  <a:lnTo>
                    <a:pt x="2542" y="1106"/>
                  </a:lnTo>
                  <a:lnTo>
                    <a:pt x="2568" y="1103"/>
                  </a:lnTo>
                  <a:lnTo>
                    <a:pt x="2578" y="1102"/>
                  </a:lnTo>
                  <a:close/>
                  <a:moveTo>
                    <a:pt x="7389" y="1601"/>
                  </a:moveTo>
                  <a:lnTo>
                    <a:pt x="7372" y="1600"/>
                  </a:lnTo>
                  <a:lnTo>
                    <a:pt x="7353" y="1600"/>
                  </a:lnTo>
                  <a:lnTo>
                    <a:pt x="2647" y="1600"/>
                  </a:lnTo>
                  <a:lnTo>
                    <a:pt x="2628" y="1600"/>
                  </a:lnTo>
                  <a:lnTo>
                    <a:pt x="2611" y="1601"/>
                  </a:lnTo>
                  <a:lnTo>
                    <a:pt x="2594" y="1603"/>
                  </a:lnTo>
                  <a:lnTo>
                    <a:pt x="2577" y="1605"/>
                  </a:lnTo>
                  <a:lnTo>
                    <a:pt x="2560" y="1608"/>
                  </a:lnTo>
                  <a:lnTo>
                    <a:pt x="2544" y="1612"/>
                  </a:lnTo>
                  <a:lnTo>
                    <a:pt x="2527" y="1616"/>
                  </a:lnTo>
                  <a:lnTo>
                    <a:pt x="2511" y="1620"/>
                  </a:lnTo>
                  <a:lnTo>
                    <a:pt x="2495" y="1626"/>
                  </a:lnTo>
                  <a:lnTo>
                    <a:pt x="2479" y="1632"/>
                  </a:lnTo>
                  <a:lnTo>
                    <a:pt x="2463" y="1638"/>
                  </a:lnTo>
                  <a:lnTo>
                    <a:pt x="2448" y="1645"/>
                  </a:lnTo>
                  <a:lnTo>
                    <a:pt x="2432" y="1653"/>
                  </a:lnTo>
                  <a:lnTo>
                    <a:pt x="2417" y="1661"/>
                  </a:lnTo>
                  <a:lnTo>
                    <a:pt x="2403" y="1670"/>
                  </a:lnTo>
                  <a:lnTo>
                    <a:pt x="2388" y="1680"/>
                  </a:lnTo>
                  <a:lnTo>
                    <a:pt x="2374" y="1690"/>
                  </a:lnTo>
                  <a:lnTo>
                    <a:pt x="2360" y="1700"/>
                  </a:lnTo>
                  <a:lnTo>
                    <a:pt x="2347" y="1711"/>
                  </a:lnTo>
                  <a:lnTo>
                    <a:pt x="2334" y="1723"/>
                  </a:lnTo>
                  <a:lnTo>
                    <a:pt x="2322" y="1734"/>
                  </a:lnTo>
                  <a:lnTo>
                    <a:pt x="2310" y="1747"/>
                  </a:lnTo>
                  <a:lnTo>
                    <a:pt x="2299" y="1759"/>
                  </a:lnTo>
                  <a:lnTo>
                    <a:pt x="2288" y="1772"/>
                  </a:lnTo>
                  <a:lnTo>
                    <a:pt x="2277" y="1786"/>
                  </a:lnTo>
                  <a:lnTo>
                    <a:pt x="2267" y="1800"/>
                  </a:lnTo>
                  <a:lnTo>
                    <a:pt x="2258" y="1814"/>
                  </a:lnTo>
                  <a:lnTo>
                    <a:pt x="2250" y="1828"/>
                  </a:lnTo>
                  <a:lnTo>
                    <a:pt x="2242" y="1843"/>
                  </a:lnTo>
                  <a:lnTo>
                    <a:pt x="2234" y="1858"/>
                  </a:lnTo>
                  <a:lnTo>
                    <a:pt x="2227" y="1874"/>
                  </a:lnTo>
                  <a:lnTo>
                    <a:pt x="2220" y="1889"/>
                  </a:lnTo>
                  <a:lnTo>
                    <a:pt x="2214" y="1905"/>
                  </a:lnTo>
                  <a:lnTo>
                    <a:pt x="2209" y="1921"/>
                  </a:lnTo>
                  <a:lnTo>
                    <a:pt x="2204" y="1938"/>
                  </a:lnTo>
                  <a:lnTo>
                    <a:pt x="2200" y="1954"/>
                  </a:lnTo>
                  <a:lnTo>
                    <a:pt x="2197" y="1971"/>
                  </a:lnTo>
                  <a:lnTo>
                    <a:pt x="2194" y="1988"/>
                  </a:lnTo>
                  <a:lnTo>
                    <a:pt x="2192" y="2004"/>
                  </a:lnTo>
                  <a:lnTo>
                    <a:pt x="2190" y="2022"/>
                  </a:lnTo>
                  <a:lnTo>
                    <a:pt x="2189" y="2039"/>
                  </a:lnTo>
                  <a:lnTo>
                    <a:pt x="2189" y="2058"/>
                  </a:lnTo>
                  <a:lnTo>
                    <a:pt x="2189" y="7942"/>
                  </a:lnTo>
                  <a:lnTo>
                    <a:pt x="2189" y="7961"/>
                  </a:lnTo>
                  <a:lnTo>
                    <a:pt x="2190" y="7978"/>
                  </a:lnTo>
                  <a:lnTo>
                    <a:pt x="2192" y="7996"/>
                  </a:lnTo>
                  <a:lnTo>
                    <a:pt x="2194" y="8012"/>
                  </a:lnTo>
                  <a:lnTo>
                    <a:pt x="2197" y="8029"/>
                  </a:lnTo>
                  <a:lnTo>
                    <a:pt x="2200" y="8046"/>
                  </a:lnTo>
                  <a:lnTo>
                    <a:pt x="2204" y="8062"/>
                  </a:lnTo>
                  <a:lnTo>
                    <a:pt x="2209" y="8079"/>
                  </a:lnTo>
                  <a:lnTo>
                    <a:pt x="2214" y="8095"/>
                  </a:lnTo>
                  <a:lnTo>
                    <a:pt x="2220" y="8111"/>
                  </a:lnTo>
                  <a:lnTo>
                    <a:pt x="2227" y="8126"/>
                  </a:lnTo>
                  <a:lnTo>
                    <a:pt x="2234" y="8142"/>
                  </a:lnTo>
                  <a:lnTo>
                    <a:pt x="2242" y="8157"/>
                  </a:lnTo>
                  <a:lnTo>
                    <a:pt x="2250" y="8172"/>
                  </a:lnTo>
                  <a:lnTo>
                    <a:pt x="2258" y="8186"/>
                  </a:lnTo>
                  <a:lnTo>
                    <a:pt x="2267" y="8200"/>
                  </a:lnTo>
                  <a:lnTo>
                    <a:pt x="2277" y="8214"/>
                  </a:lnTo>
                  <a:lnTo>
                    <a:pt x="2288" y="8228"/>
                  </a:lnTo>
                  <a:lnTo>
                    <a:pt x="2299" y="8241"/>
                  </a:lnTo>
                  <a:lnTo>
                    <a:pt x="2310" y="8253"/>
                  </a:lnTo>
                  <a:lnTo>
                    <a:pt x="2322" y="8266"/>
                  </a:lnTo>
                  <a:lnTo>
                    <a:pt x="2334" y="8277"/>
                  </a:lnTo>
                  <a:lnTo>
                    <a:pt x="2347" y="8289"/>
                  </a:lnTo>
                  <a:lnTo>
                    <a:pt x="2360" y="8300"/>
                  </a:lnTo>
                  <a:lnTo>
                    <a:pt x="2374" y="8310"/>
                  </a:lnTo>
                  <a:lnTo>
                    <a:pt x="2388" y="8320"/>
                  </a:lnTo>
                  <a:lnTo>
                    <a:pt x="2403" y="8330"/>
                  </a:lnTo>
                  <a:lnTo>
                    <a:pt x="2417" y="8339"/>
                  </a:lnTo>
                  <a:lnTo>
                    <a:pt x="2432" y="8347"/>
                  </a:lnTo>
                  <a:lnTo>
                    <a:pt x="2448" y="8355"/>
                  </a:lnTo>
                  <a:lnTo>
                    <a:pt x="2463" y="8362"/>
                  </a:lnTo>
                  <a:lnTo>
                    <a:pt x="2479" y="8368"/>
                  </a:lnTo>
                  <a:lnTo>
                    <a:pt x="2495" y="8374"/>
                  </a:lnTo>
                  <a:lnTo>
                    <a:pt x="2511" y="8380"/>
                  </a:lnTo>
                  <a:lnTo>
                    <a:pt x="2527" y="8384"/>
                  </a:lnTo>
                  <a:lnTo>
                    <a:pt x="2544" y="8388"/>
                  </a:lnTo>
                  <a:lnTo>
                    <a:pt x="2560" y="8392"/>
                  </a:lnTo>
                  <a:lnTo>
                    <a:pt x="2577" y="8395"/>
                  </a:lnTo>
                  <a:lnTo>
                    <a:pt x="2594" y="8397"/>
                  </a:lnTo>
                  <a:lnTo>
                    <a:pt x="2611" y="8399"/>
                  </a:lnTo>
                  <a:lnTo>
                    <a:pt x="2628" y="8400"/>
                  </a:lnTo>
                  <a:lnTo>
                    <a:pt x="2647" y="8400"/>
                  </a:lnTo>
                  <a:lnTo>
                    <a:pt x="2815" y="8400"/>
                  </a:lnTo>
                  <a:lnTo>
                    <a:pt x="2814" y="8400"/>
                  </a:lnTo>
                  <a:lnTo>
                    <a:pt x="2806" y="8395"/>
                  </a:lnTo>
                  <a:lnTo>
                    <a:pt x="2806" y="8395"/>
                  </a:lnTo>
                  <a:lnTo>
                    <a:pt x="2798" y="8390"/>
                  </a:lnTo>
                  <a:lnTo>
                    <a:pt x="2793" y="8387"/>
                  </a:lnTo>
                  <a:lnTo>
                    <a:pt x="2785" y="8382"/>
                  </a:lnTo>
                  <a:lnTo>
                    <a:pt x="2780" y="8379"/>
                  </a:lnTo>
                  <a:lnTo>
                    <a:pt x="2773" y="8374"/>
                  </a:lnTo>
                  <a:lnTo>
                    <a:pt x="2768" y="8371"/>
                  </a:lnTo>
                  <a:lnTo>
                    <a:pt x="2761" y="8365"/>
                  </a:lnTo>
                  <a:lnTo>
                    <a:pt x="2757" y="8362"/>
                  </a:lnTo>
                  <a:lnTo>
                    <a:pt x="2750" y="8356"/>
                  </a:lnTo>
                  <a:lnTo>
                    <a:pt x="2746" y="8352"/>
                  </a:lnTo>
                  <a:lnTo>
                    <a:pt x="2739" y="8346"/>
                  </a:lnTo>
                  <a:lnTo>
                    <a:pt x="2735" y="8343"/>
                  </a:lnTo>
                  <a:lnTo>
                    <a:pt x="2728" y="8337"/>
                  </a:lnTo>
                  <a:lnTo>
                    <a:pt x="2724" y="8332"/>
                  </a:lnTo>
                  <a:lnTo>
                    <a:pt x="2718" y="8326"/>
                  </a:lnTo>
                  <a:lnTo>
                    <a:pt x="2714" y="8322"/>
                  </a:lnTo>
                  <a:lnTo>
                    <a:pt x="2708" y="8315"/>
                  </a:lnTo>
                  <a:lnTo>
                    <a:pt x="2705" y="8311"/>
                  </a:lnTo>
                  <a:lnTo>
                    <a:pt x="2699" y="8304"/>
                  </a:lnTo>
                  <a:lnTo>
                    <a:pt x="2695" y="8300"/>
                  </a:lnTo>
                  <a:lnTo>
                    <a:pt x="2690" y="8293"/>
                  </a:lnTo>
                  <a:lnTo>
                    <a:pt x="2687" y="8289"/>
                  </a:lnTo>
                  <a:lnTo>
                    <a:pt x="2682" y="8281"/>
                  </a:lnTo>
                  <a:lnTo>
                    <a:pt x="2678" y="8277"/>
                  </a:lnTo>
                  <a:lnTo>
                    <a:pt x="2673" y="8269"/>
                  </a:lnTo>
                  <a:lnTo>
                    <a:pt x="2670" y="8265"/>
                  </a:lnTo>
                  <a:lnTo>
                    <a:pt x="2666" y="8257"/>
                  </a:lnTo>
                  <a:lnTo>
                    <a:pt x="2662" y="8250"/>
                  </a:lnTo>
                  <a:lnTo>
                    <a:pt x="2658" y="8242"/>
                  </a:lnTo>
                  <a:lnTo>
                    <a:pt x="2655" y="8237"/>
                  </a:lnTo>
                  <a:lnTo>
                    <a:pt x="2651" y="8229"/>
                  </a:lnTo>
                  <a:lnTo>
                    <a:pt x="2649" y="8225"/>
                  </a:lnTo>
                  <a:lnTo>
                    <a:pt x="2645" y="8217"/>
                  </a:lnTo>
                  <a:lnTo>
                    <a:pt x="2643" y="8212"/>
                  </a:lnTo>
                  <a:lnTo>
                    <a:pt x="2640" y="8204"/>
                  </a:lnTo>
                  <a:lnTo>
                    <a:pt x="2638" y="8199"/>
                  </a:lnTo>
                  <a:lnTo>
                    <a:pt x="2635" y="8190"/>
                  </a:lnTo>
                  <a:lnTo>
                    <a:pt x="2633" y="8185"/>
                  </a:lnTo>
                  <a:lnTo>
                    <a:pt x="2631" y="8177"/>
                  </a:lnTo>
                  <a:lnTo>
                    <a:pt x="2629" y="8172"/>
                  </a:lnTo>
                  <a:lnTo>
                    <a:pt x="2627" y="8163"/>
                  </a:lnTo>
                  <a:lnTo>
                    <a:pt x="2625" y="8158"/>
                  </a:lnTo>
                  <a:lnTo>
                    <a:pt x="2623" y="8150"/>
                  </a:lnTo>
                  <a:lnTo>
                    <a:pt x="2622" y="8144"/>
                  </a:lnTo>
                  <a:lnTo>
                    <a:pt x="2620" y="8136"/>
                  </a:lnTo>
                  <a:lnTo>
                    <a:pt x="2619" y="8130"/>
                  </a:lnTo>
                  <a:lnTo>
                    <a:pt x="2618" y="8122"/>
                  </a:lnTo>
                  <a:lnTo>
                    <a:pt x="2617" y="8116"/>
                  </a:lnTo>
                  <a:lnTo>
                    <a:pt x="2616" y="8107"/>
                  </a:lnTo>
                  <a:lnTo>
                    <a:pt x="2615" y="8102"/>
                  </a:lnTo>
                  <a:lnTo>
                    <a:pt x="2614" y="8093"/>
                  </a:lnTo>
                  <a:lnTo>
                    <a:pt x="2614" y="8087"/>
                  </a:lnTo>
                  <a:lnTo>
                    <a:pt x="2613" y="8078"/>
                  </a:lnTo>
                  <a:lnTo>
                    <a:pt x="2613" y="8073"/>
                  </a:lnTo>
                  <a:lnTo>
                    <a:pt x="2613" y="8064"/>
                  </a:lnTo>
                  <a:lnTo>
                    <a:pt x="2613" y="8061"/>
                  </a:lnTo>
                  <a:lnTo>
                    <a:pt x="2613" y="7355"/>
                  </a:lnTo>
                  <a:lnTo>
                    <a:pt x="2613" y="7352"/>
                  </a:lnTo>
                  <a:lnTo>
                    <a:pt x="2613" y="7343"/>
                  </a:lnTo>
                  <a:lnTo>
                    <a:pt x="2613" y="7338"/>
                  </a:lnTo>
                  <a:lnTo>
                    <a:pt x="2614" y="7329"/>
                  </a:lnTo>
                  <a:lnTo>
                    <a:pt x="2614" y="7323"/>
                  </a:lnTo>
                  <a:lnTo>
                    <a:pt x="2615" y="7315"/>
                  </a:lnTo>
                  <a:lnTo>
                    <a:pt x="2616" y="7309"/>
                  </a:lnTo>
                  <a:lnTo>
                    <a:pt x="2617" y="7300"/>
                  </a:lnTo>
                  <a:lnTo>
                    <a:pt x="2618" y="7295"/>
                  </a:lnTo>
                  <a:lnTo>
                    <a:pt x="2619" y="7286"/>
                  </a:lnTo>
                  <a:lnTo>
                    <a:pt x="2620" y="7281"/>
                  </a:lnTo>
                  <a:lnTo>
                    <a:pt x="2622" y="7272"/>
                  </a:lnTo>
                  <a:lnTo>
                    <a:pt x="2623" y="7267"/>
                  </a:lnTo>
                  <a:lnTo>
                    <a:pt x="2625" y="7258"/>
                  </a:lnTo>
                  <a:lnTo>
                    <a:pt x="2627" y="7253"/>
                  </a:lnTo>
                  <a:lnTo>
                    <a:pt x="2629" y="7245"/>
                  </a:lnTo>
                  <a:lnTo>
                    <a:pt x="2631" y="7240"/>
                  </a:lnTo>
                  <a:lnTo>
                    <a:pt x="2633" y="7231"/>
                  </a:lnTo>
                  <a:lnTo>
                    <a:pt x="2635" y="7226"/>
                  </a:lnTo>
                  <a:lnTo>
                    <a:pt x="2638" y="7218"/>
                  </a:lnTo>
                  <a:lnTo>
                    <a:pt x="2640" y="7213"/>
                  </a:lnTo>
                  <a:lnTo>
                    <a:pt x="2643" y="7205"/>
                  </a:lnTo>
                  <a:lnTo>
                    <a:pt x="2645" y="7200"/>
                  </a:lnTo>
                  <a:lnTo>
                    <a:pt x="2649" y="7192"/>
                  </a:lnTo>
                  <a:lnTo>
                    <a:pt x="2651" y="7187"/>
                  </a:lnTo>
                  <a:lnTo>
                    <a:pt x="2655" y="7179"/>
                  </a:lnTo>
                  <a:lnTo>
                    <a:pt x="2657" y="7174"/>
                  </a:lnTo>
                  <a:lnTo>
                    <a:pt x="2662" y="7167"/>
                  </a:lnTo>
                  <a:lnTo>
                    <a:pt x="2666" y="7159"/>
                  </a:lnTo>
                  <a:lnTo>
                    <a:pt x="2671" y="7151"/>
                  </a:lnTo>
                  <a:lnTo>
                    <a:pt x="2674" y="7146"/>
                  </a:lnTo>
                  <a:lnTo>
                    <a:pt x="2679" y="7139"/>
                  </a:lnTo>
                  <a:lnTo>
                    <a:pt x="2682" y="7134"/>
                  </a:lnTo>
                  <a:lnTo>
                    <a:pt x="2687" y="7127"/>
                  </a:lnTo>
                  <a:lnTo>
                    <a:pt x="2690" y="7123"/>
                  </a:lnTo>
                  <a:lnTo>
                    <a:pt x="2696" y="7116"/>
                  </a:lnTo>
                  <a:lnTo>
                    <a:pt x="2699" y="7111"/>
                  </a:lnTo>
                  <a:lnTo>
                    <a:pt x="2705" y="7104"/>
                  </a:lnTo>
                  <a:lnTo>
                    <a:pt x="2709" y="7100"/>
                  </a:lnTo>
                  <a:lnTo>
                    <a:pt x="2715" y="7094"/>
                  </a:lnTo>
                  <a:lnTo>
                    <a:pt x="2719" y="7090"/>
                  </a:lnTo>
                  <a:lnTo>
                    <a:pt x="2725" y="7083"/>
                  </a:lnTo>
                  <a:lnTo>
                    <a:pt x="2729" y="7079"/>
                  </a:lnTo>
                  <a:lnTo>
                    <a:pt x="2735" y="7073"/>
                  </a:lnTo>
                  <a:lnTo>
                    <a:pt x="2739" y="7070"/>
                  </a:lnTo>
                  <a:lnTo>
                    <a:pt x="2746" y="7064"/>
                  </a:lnTo>
                  <a:lnTo>
                    <a:pt x="2750" y="7060"/>
                  </a:lnTo>
                  <a:lnTo>
                    <a:pt x="2757" y="7055"/>
                  </a:lnTo>
                  <a:lnTo>
                    <a:pt x="2761" y="7052"/>
                  </a:lnTo>
                  <a:lnTo>
                    <a:pt x="2768" y="7046"/>
                  </a:lnTo>
                  <a:lnTo>
                    <a:pt x="2772" y="7043"/>
                  </a:lnTo>
                  <a:lnTo>
                    <a:pt x="2779" y="7038"/>
                  </a:lnTo>
                  <a:lnTo>
                    <a:pt x="2784" y="7035"/>
                  </a:lnTo>
                  <a:lnTo>
                    <a:pt x="2791" y="7030"/>
                  </a:lnTo>
                  <a:lnTo>
                    <a:pt x="2796" y="7027"/>
                  </a:lnTo>
                  <a:lnTo>
                    <a:pt x="2803" y="7023"/>
                  </a:lnTo>
                  <a:lnTo>
                    <a:pt x="2806" y="7021"/>
                  </a:lnTo>
                  <a:lnTo>
                    <a:pt x="2814" y="7016"/>
                  </a:lnTo>
                  <a:lnTo>
                    <a:pt x="2819" y="7014"/>
                  </a:lnTo>
                  <a:lnTo>
                    <a:pt x="2827" y="7010"/>
                  </a:lnTo>
                  <a:lnTo>
                    <a:pt x="2832" y="7007"/>
                  </a:lnTo>
                  <a:lnTo>
                    <a:pt x="2840" y="7003"/>
                  </a:lnTo>
                  <a:lnTo>
                    <a:pt x="2846" y="7001"/>
                  </a:lnTo>
                  <a:lnTo>
                    <a:pt x="2854" y="6997"/>
                  </a:lnTo>
                  <a:lnTo>
                    <a:pt x="2859" y="6995"/>
                  </a:lnTo>
                  <a:lnTo>
                    <a:pt x="2867" y="6992"/>
                  </a:lnTo>
                  <a:lnTo>
                    <a:pt x="2873" y="6990"/>
                  </a:lnTo>
                  <a:lnTo>
                    <a:pt x="2881" y="6987"/>
                  </a:lnTo>
                  <a:lnTo>
                    <a:pt x="2887" y="6986"/>
                  </a:lnTo>
                  <a:lnTo>
                    <a:pt x="2895" y="6983"/>
                  </a:lnTo>
                  <a:lnTo>
                    <a:pt x="2901" y="6982"/>
                  </a:lnTo>
                  <a:lnTo>
                    <a:pt x="2909" y="6980"/>
                  </a:lnTo>
                  <a:lnTo>
                    <a:pt x="2915" y="6978"/>
                  </a:lnTo>
                  <a:lnTo>
                    <a:pt x="2923" y="6976"/>
                  </a:lnTo>
                  <a:lnTo>
                    <a:pt x="2929" y="6975"/>
                  </a:lnTo>
                  <a:lnTo>
                    <a:pt x="2937" y="6974"/>
                  </a:lnTo>
                  <a:lnTo>
                    <a:pt x="2943" y="6973"/>
                  </a:lnTo>
                  <a:lnTo>
                    <a:pt x="2952" y="6972"/>
                  </a:lnTo>
                  <a:lnTo>
                    <a:pt x="2957" y="6971"/>
                  </a:lnTo>
                  <a:lnTo>
                    <a:pt x="2966" y="6970"/>
                  </a:lnTo>
                  <a:lnTo>
                    <a:pt x="2972" y="6970"/>
                  </a:lnTo>
                  <a:lnTo>
                    <a:pt x="2981" y="6969"/>
                  </a:lnTo>
                  <a:lnTo>
                    <a:pt x="2986" y="6969"/>
                  </a:lnTo>
                  <a:lnTo>
                    <a:pt x="2995" y="6969"/>
                  </a:lnTo>
                  <a:lnTo>
                    <a:pt x="2998" y="6969"/>
                  </a:lnTo>
                  <a:lnTo>
                    <a:pt x="3705" y="6969"/>
                  </a:lnTo>
                  <a:lnTo>
                    <a:pt x="3708" y="6969"/>
                  </a:lnTo>
                  <a:lnTo>
                    <a:pt x="3717" y="6969"/>
                  </a:lnTo>
                  <a:lnTo>
                    <a:pt x="3722" y="6969"/>
                  </a:lnTo>
                  <a:lnTo>
                    <a:pt x="3731" y="6970"/>
                  </a:lnTo>
                  <a:lnTo>
                    <a:pt x="3737" y="6970"/>
                  </a:lnTo>
                  <a:lnTo>
                    <a:pt x="3746" y="6971"/>
                  </a:lnTo>
                  <a:lnTo>
                    <a:pt x="3751" y="6972"/>
                  </a:lnTo>
                  <a:lnTo>
                    <a:pt x="3760" y="6973"/>
                  </a:lnTo>
                  <a:lnTo>
                    <a:pt x="3765" y="6974"/>
                  </a:lnTo>
                  <a:lnTo>
                    <a:pt x="3774" y="6975"/>
                  </a:lnTo>
                  <a:lnTo>
                    <a:pt x="3780" y="6976"/>
                  </a:lnTo>
                  <a:lnTo>
                    <a:pt x="3788" y="6978"/>
                  </a:lnTo>
                  <a:lnTo>
                    <a:pt x="3794" y="6979"/>
                  </a:lnTo>
                  <a:lnTo>
                    <a:pt x="3802" y="6982"/>
                  </a:lnTo>
                  <a:lnTo>
                    <a:pt x="3808" y="6983"/>
                  </a:lnTo>
                  <a:lnTo>
                    <a:pt x="3816" y="6986"/>
                  </a:lnTo>
                  <a:lnTo>
                    <a:pt x="3822" y="6987"/>
                  </a:lnTo>
                  <a:lnTo>
                    <a:pt x="3830" y="6990"/>
                  </a:lnTo>
                  <a:lnTo>
                    <a:pt x="3835" y="6992"/>
                  </a:lnTo>
                  <a:lnTo>
                    <a:pt x="3844" y="6995"/>
                  </a:lnTo>
                  <a:lnTo>
                    <a:pt x="3849" y="6997"/>
                  </a:lnTo>
                  <a:lnTo>
                    <a:pt x="3857" y="7000"/>
                  </a:lnTo>
                  <a:lnTo>
                    <a:pt x="3862" y="7003"/>
                  </a:lnTo>
                  <a:lnTo>
                    <a:pt x="3870" y="7006"/>
                  </a:lnTo>
                  <a:lnTo>
                    <a:pt x="3875" y="7009"/>
                  </a:lnTo>
                  <a:lnTo>
                    <a:pt x="3883" y="7013"/>
                  </a:lnTo>
                  <a:lnTo>
                    <a:pt x="3888" y="7016"/>
                  </a:lnTo>
                  <a:lnTo>
                    <a:pt x="3896" y="7020"/>
                  </a:lnTo>
                  <a:lnTo>
                    <a:pt x="3902" y="7024"/>
                  </a:lnTo>
                  <a:lnTo>
                    <a:pt x="3910" y="7028"/>
                  </a:lnTo>
                  <a:lnTo>
                    <a:pt x="3914" y="7031"/>
                  </a:lnTo>
                  <a:lnTo>
                    <a:pt x="3921" y="7036"/>
                  </a:lnTo>
                  <a:lnTo>
                    <a:pt x="3925" y="7039"/>
                  </a:lnTo>
                  <a:lnTo>
                    <a:pt x="3932" y="7044"/>
                  </a:lnTo>
                  <a:lnTo>
                    <a:pt x="3937" y="7047"/>
                  </a:lnTo>
                  <a:lnTo>
                    <a:pt x="3943" y="7052"/>
                  </a:lnTo>
                  <a:lnTo>
                    <a:pt x="3947" y="7056"/>
                  </a:lnTo>
                  <a:lnTo>
                    <a:pt x="3954" y="7061"/>
                  </a:lnTo>
                  <a:lnTo>
                    <a:pt x="3958" y="7065"/>
                  </a:lnTo>
                  <a:lnTo>
                    <a:pt x="3965" y="7070"/>
                  </a:lnTo>
                  <a:lnTo>
                    <a:pt x="3969" y="7074"/>
                  </a:lnTo>
                  <a:lnTo>
                    <a:pt x="3975" y="7080"/>
                  </a:lnTo>
                  <a:lnTo>
                    <a:pt x="3979" y="7084"/>
                  </a:lnTo>
                  <a:lnTo>
                    <a:pt x="3985" y="7090"/>
                  </a:lnTo>
                  <a:lnTo>
                    <a:pt x="3989" y="7094"/>
                  </a:lnTo>
                  <a:lnTo>
                    <a:pt x="3994" y="7101"/>
                  </a:lnTo>
                  <a:lnTo>
                    <a:pt x="3998" y="7105"/>
                  </a:lnTo>
                  <a:lnTo>
                    <a:pt x="4004" y="7111"/>
                  </a:lnTo>
                  <a:lnTo>
                    <a:pt x="4007" y="7116"/>
                  </a:lnTo>
                  <a:lnTo>
                    <a:pt x="4013" y="7123"/>
                  </a:lnTo>
                  <a:lnTo>
                    <a:pt x="4016" y="7127"/>
                  </a:lnTo>
                  <a:lnTo>
                    <a:pt x="4021" y="7134"/>
                  </a:lnTo>
                  <a:lnTo>
                    <a:pt x="4024" y="7139"/>
                  </a:lnTo>
                  <a:lnTo>
                    <a:pt x="4029" y="7146"/>
                  </a:lnTo>
                  <a:lnTo>
                    <a:pt x="4032" y="7151"/>
                  </a:lnTo>
                  <a:lnTo>
                    <a:pt x="4037" y="7159"/>
                  </a:lnTo>
                  <a:lnTo>
                    <a:pt x="4041" y="7167"/>
                  </a:lnTo>
                  <a:lnTo>
                    <a:pt x="4046" y="7174"/>
                  </a:lnTo>
                  <a:lnTo>
                    <a:pt x="4048" y="7179"/>
                  </a:lnTo>
                  <a:lnTo>
                    <a:pt x="4052" y="7187"/>
                  </a:lnTo>
                  <a:lnTo>
                    <a:pt x="4054" y="7192"/>
                  </a:lnTo>
                  <a:lnTo>
                    <a:pt x="4058" y="7200"/>
                  </a:lnTo>
                  <a:lnTo>
                    <a:pt x="4060" y="7205"/>
                  </a:lnTo>
                  <a:lnTo>
                    <a:pt x="4063" y="7213"/>
                  </a:lnTo>
                  <a:lnTo>
                    <a:pt x="4065" y="7218"/>
                  </a:lnTo>
                  <a:lnTo>
                    <a:pt x="4068" y="7226"/>
                  </a:lnTo>
                  <a:lnTo>
                    <a:pt x="4070" y="7231"/>
                  </a:lnTo>
                  <a:lnTo>
                    <a:pt x="4072" y="7240"/>
                  </a:lnTo>
                  <a:lnTo>
                    <a:pt x="4074" y="7245"/>
                  </a:lnTo>
                  <a:lnTo>
                    <a:pt x="4076" y="7253"/>
                  </a:lnTo>
                  <a:lnTo>
                    <a:pt x="4078" y="7258"/>
                  </a:lnTo>
                  <a:lnTo>
                    <a:pt x="4080" y="7267"/>
                  </a:lnTo>
                  <a:lnTo>
                    <a:pt x="4081" y="7272"/>
                  </a:lnTo>
                  <a:lnTo>
                    <a:pt x="4083" y="7281"/>
                  </a:lnTo>
                  <a:lnTo>
                    <a:pt x="4084" y="7286"/>
                  </a:lnTo>
                  <a:lnTo>
                    <a:pt x="4085" y="7295"/>
                  </a:lnTo>
                  <a:lnTo>
                    <a:pt x="4086" y="7300"/>
                  </a:lnTo>
                  <a:lnTo>
                    <a:pt x="4087" y="7309"/>
                  </a:lnTo>
                  <a:lnTo>
                    <a:pt x="4088" y="7315"/>
                  </a:lnTo>
                  <a:lnTo>
                    <a:pt x="4089" y="7323"/>
                  </a:lnTo>
                  <a:lnTo>
                    <a:pt x="4089" y="7329"/>
                  </a:lnTo>
                  <a:lnTo>
                    <a:pt x="4090" y="7338"/>
                  </a:lnTo>
                  <a:lnTo>
                    <a:pt x="4090" y="7343"/>
                  </a:lnTo>
                  <a:lnTo>
                    <a:pt x="4090" y="7352"/>
                  </a:lnTo>
                  <a:lnTo>
                    <a:pt x="4090" y="7355"/>
                  </a:lnTo>
                  <a:lnTo>
                    <a:pt x="4090" y="8061"/>
                  </a:lnTo>
                  <a:lnTo>
                    <a:pt x="4090" y="8064"/>
                  </a:lnTo>
                  <a:lnTo>
                    <a:pt x="4090" y="8073"/>
                  </a:lnTo>
                  <a:lnTo>
                    <a:pt x="4090" y="8078"/>
                  </a:lnTo>
                  <a:lnTo>
                    <a:pt x="4089" y="8087"/>
                  </a:lnTo>
                  <a:lnTo>
                    <a:pt x="4089" y="8093"/>
                  </a:lnTo>
                  <a:lnTo>
                    <a:pt x="4088" y="8102"/>
                  </a:lnTo>
                  <a:lnTo>
                    <a:pt x="4087" y="8107"/>
                  </a:lnTo>
                  <a:lnTo>
                    <a:pt x="4086" y="8116"/>
                  </a:lnTo>
                  <a:lnTo>
                    <a:pt x="4085" y="8122"/>
                  </a:lnTo>
                  <a:lnTo>
                    <a:pt x="4084" y="8130"/>
                  </a:lnTo>
                  <a:lnTo>
                    <a:pt x="4083" y="8136"/>
                  </a:lnTo>
                  <a:lnTo>
                    <a:pt x="4081" y="8144"/>
                  </a:lnTo>
                  <a:lnTo>
                    <a:pt x="4080" y="8150"/>
                  </a:lnTo>
                  <a:lnTo>
                    <a:pt x="4078" y="8158"/>
                  </a:lnTo>
                  <a:lnTo>
                    <a:pt x="4076" y="8163"/>
                  </a:lnTo>
                  <a:lnTo>
                    <a:pt x="4074" y="8172"/>
                  </a:lnTo>
                  <a:lnTo>
                    <a:pt x="4072" y="8177"/>
                  </a:lnTo>
                  <a:lnTo>
                    <a:pt x="4070" y="8185"/>
                  </a:lnTo>
                  <a:lnTo>
                    <a:pt x="4068" y="8190"/>
                  </a:lnTo>
                  <a:lnTo>
                    <a:pt x="4065" y="8199"/>
                  </a:lnTo>
                  <a:lnTo>
                    <a:pt x="4063" y="8204"/>
                  </a:lnTo>
                  <a:lnTo>
                    <a:pt x="4060" y="8212"/>
                  </a:lnTo>
                  <a:lnTo>
                    <a:pt x="4058" y="8217"/>
                  </a:lnTo>
                  <a:lnTo>
                    <a:pt x="4054" y="8225"/>
                  </a:lnTo>
                  <a:lnTo>
                    <a:pt x="4052" y="8229"/>
                  </a:lnTo>
                  <a:lnTo>
                    <a:pt x="4048" y="8237"/>
                  </a:lnTo>
                  <a:lnTo>
                    <a:pt x="4045" y="8242"/>
                  </a:lnTo>
                  <a:lnTo>
                    <a:pt x="4041" y="8250"/>
                  </a:lnTo>
                  <a:lnTo>
                    <a:pt x="4037" y="8257"/>
                  </a:lnTo>
                  <a:lnTo>
                    <a:pt x="4033" y="8265"/>
                  </a:lnTo>
                  <a:lnTo>
                    <a:pt x="4030" y="8269"/>
                  </a:lnTo>
                  <a:lnTo>
                    <a:pt x="4025" y="8277"/>
                  </a:lnTo>
                  <a:lnTo>
                    <a:pt x="4022" y="8281"/>
                  </a:lnTo>
                  <a:lnTo>
                    <a:pt x="4016" y="8288"/>
                  </a:lnTo>
                  <a:lnTo>
                    <a:pt x="4013" y="8293"/>
                  </a:lnTo>
                  <a:lnTo>
                    <a:pt x="4008" y="8300"/>
                  </a:lnTo>
                  <a:lnTo>
                    <a:pt x="4004" y="8304"/>
                  </a:lnTo>
                  <a:lnTo>
                    <a:pt x="3999" y="8311"/>
                  </a:lnTo>
                  <a:lnTo>
                    <a:pt x="3995" y="8315"/>
                  </a:lnTo>
                  <a:lnTo>
                    <a:pt x="3989" y="8322"/>
                  </a:lnTo>
                  <a:lnTo>
                    <a:pt x="3985" y="8326"/>
                  </a:lnTo>
                  <a:lnTo>
                    <a:pt x="3979" y="8332"/>
                  </a:lnTo>
                  <a:lnTo>
                    <a:pt x="3975" y="8336"/>
                  </a:lnTo>
                  <a:lnTo>
                    <a:pt x="3969" y="8342"/>
                  </a:lnTo>
                  <a:lnTo>
                    <a:pt x="3965" y="8346"/>
                  </a:lnTo>
                  <a:lnTo>
                    <a:pt x="3958" y="8352"/>
                  </a:lnTo>
                  <a:lnTo>
                    <a:pt x="3954" y="8355"/>
                  </a:lnTo>
                  <a:lnTo>
                    <a:pt x="3947" y="8361"/>
                  </a:lnTo>
                  <a:lnTo>
                    <a:pt x="3943" y="8364"/>
                  </a:lnTo>
                  <a:lnTo>
                    <a:pt x="3936" y="8370"/>
                  </a:lnTo>
                  <a:lnTo>
                    <a:pt x="3931" y="8373"/>
                  </a:lnTo>
                  <a:lnTo>
                    <a:pt x="3924" y="8378"/>
                  </a:lnTo>
                  <a:lnTo>
                    <a:pt x="3920" y="8381"/>
                  </a:lnTo>
                  <a:lnTo>
                    <a:pt x="3912" y="8386"/>
                  </a:lnTo>
                  <a:lnTo>
                    <a:pt x="3907" y="8389"/>
                  </a:lnTo>
                  <a:lnTo>
                    <a:pt x="3900" y="8394"/>
                  </a:lnTo>
                  <a:lnTo>
                    <a:pt x="3896" y="8396"/>
                  </a:lnTo>
                  <a:lnTo>
                    <a:pt x="3889" y="8400"/>
                  </a:lnTo>
                  <a:lnTo>
                    <a:pt x="7353" y="8400"/>
                  </a:lnTo>
                  <a:lnTo>
                    <a:pt x="7372" y="8400"/>
                  </a:lnTo>
                  <a:lnTo>
                    <a:pt x="7389" y="8399"/>
                  </a:lnTo>
                  <a:lnTo>
                    <a:pt x="7406" y="8397"/>
                  </a:lnTo>
                  <a:lnTo>
                    <a:pt x="7423" y="8395"/>
                  </a:lnTo>
                  <a:lnTo>
                    <a:pt x="7440" y="8392"/>
                  </a:lnTo>
                  <a:lnTo>
                    <a:pt x="7456" y="8388"/>
                  </a:lnTo>
                  <a:lnTo>
                    <a:pt x="7473" y="8384"/>
                  </a:lnTo>
                  <a:lnTo>
                    <a:pt x="7489" y="8380"/>
                  </a:lnTo>
                  <a:lnTo>
                    <a:pt x="7505" y="8374"/>
                  </a:lnTo>
                  <a:lnTo>
                    <a:pt x="7521" y="8368"/>
                  </a:lnTo>
                  <a:lnTo>
                    <a:pt x="7537" y="8362"/>
                  </a:lnTo>
                  <a:lnTo>
                    <a:pt x="7552" y="8355"/>
                  </a:lnTo>
                  <a:lnTo>
                    <a:pt x="7568" y="8347"/>
                  </a:lnTo>
                  <a:lnTo>
                    <a:pt x="7583" y="8339"/>
                  </a:lnTo>
                  <a:lnTo>
                    <a:pt x="7597" y="8330"/>
                  </a:lnTo>
                  <a:lnTo>
                    <a:pt x="7612" y="8320"/>
                  </a:lnTo>
                  <a:lnTo>
                    <a:pt x="7626" y="8310"/>
                  </a:lnTo>
                  <a:lnTo>
                    <a:pt x="7640" y="8300"/>
                  </a:lnTo>
                  <a:lnTo>
                    <a:pt x="7653" y="8289"/>
                  </a:lnTo>
                  <a:lnTo>
                    <a:pt x="7666" y="8277"/>
                  </a:lnTo>
                  <a:lnTo>
                    <a:pt x="7678" y="8266"/>
                  </a:lnTo>
                  <a:lnTo>
                    <a:pt x="7690" y="8253"/>
                  </a:lnTo>
                  <a:lnTo>
                    <a:pt x="7701" y="8241"/>
                  </a:lnTo>
                  <a:lnTo>
                    <a:pt x="7712" y="8228"/>
                  </a:lnTo>
                  <a:lnTo>
                    <a:pt x="7723" y="8214"/>
                  </a:lnTo>
                  <a:lnTo>
                    <a:pt x="7733" y="8200"/>
                  </a:lnTo>
                  <a:lnTo>
                    <a:pt x="7742" y="8186"/>
                  </a:lnTo>
                  <a:lnTo>
                    <a:pt x="7750" y="8172"/>
                  </a:lnTo>
                  <a:lnTo>
                    <a:pt x="7758" y="8157"/>
                  </a:lnTo>
                  <a:lnTo>
                    <a:pt x="7766" y="8142"/>
                  </a:lnTo>
                  <a:lnTo>
                    <a:pt x="7773" y="8126"/>
                  </a:lnTo>
                  <a:lnTo>
                    <a:pt x="7780" y="8111"/>
                  </a:lnTo>
                  <a:lnTo>
                    <a:pt x="7786" y="8095"/>
                  </a:lnTo>
                  <a:lnTo>
                    <a:pt x="7791" y="8079"/>
                  </a:lnTo>
                  <a:lnTo>
                    <a:pt x="7796" y="8062"/>
                  </a:lnTo>
                  <a:lnTo>
                    <a:pt x="7800" y="8046"/>
                  </a:lnTo>
                  <a:lnTo>
                    <a:pt x="7803" y="8029"/>
                  </a:lnTo>
                  <a:lnTo>
                    <a:pt x="7806" y="8012"/>
                  </a:lnTo>
                  <a:lnTo>
                    <a:pt x="7808" y="7996"/>
                  </a:lnTo>
                  <a:lnTo>
                    <a:pt x="7810" y="7978"/>
                  </a:lnTo>
                  <a:lnTo>
                    <a:pt x="7811" y="7961"/>
                  </a:lnTo>
                  <a:lnTo>
                    <a:pt x="7811" y="7942"/>
                  </a:lnTo>
                  <a:lnTo>
                    <a:pt x="7811" y="2058"/>
                  </a:lnTo>
                  <a:lnTo>
                    <a:pt x="7811" y="2039"/>
                  </a:lnTo>
                  <a:lnTo>
                    <a:pt x="7810" y="2022"/>
                  </a:lnTo>
                  <a:lnTo>
                    <a:pt x="7808" y="2004"/>
                  </a:lnTo>
                  <a:lnTo>
                    <a:pt x="7806" y="1988"/>
                  </a:lnTo>
                  <a:lnTo>
                    <a:pt x="7803" y="1971"/>
                  </a:lnTo>
                  <a:lnTo>
                    <a:pt x="7800" y="1954"/>
                  </a:lnTo>
                  <a:lnTo>
                    <a:pt x="7796" y="1938"/>
                  </a:lnTo>
                  <a:lnTo>
                    <a:pt x="7791" y="1921"/>
                  </a:lnTo>
                  <a:lnTo>
                    <a:pt x="7786" y="1905"/>
                  </a:lnTo>
                  <a:lnTo>
                    <a:pt x="7780" y="1889"/>
                  </a:lnTo>
                  <a:lnTo>
                    <a:pt x="7773" y="1874"/>
                  </a:lnTo>
                  <a:lnTo>
                    <a:pt x="7766" y="1858"/>
                  </a:lnTo>
                  <a:lnTo>
                    <a:pt x="7758" y="1843"/>
                  </a:lnTo>
                  <a:lnTo>
                    <a:pt x="7750" y="1828"/>
                  </a:lnTo>
                  <a:lnTo>
                    <a:pt x="7742" y="1814"/>
                  </a:lnTo>
                  <a:lnTo>
                    <a:pt x="7733" y="1800"/>
                  </a:lnTo>
                  <a:lnTo>
                    <a:pt x="7723" y="1786"/>
                  </a:lnTo>
                  <a:lnTo>
                    <a:pt x="7712" y="1772"/>
                  </a:lnTo>
                  <a:lnTo>
                    <a:pt x="7701" y="1759"/>
                  </a:lnTo>
                  <a:lnTo>
                    <a:pt x="7690" y="1747"/>
                  </a:lnTo>
                  <a:lnTo>
                    <a:pt x="7678" y="1734"/>
                  </a:lnTo>
                  <a:lnTo>
                    <a:pt x="7666" y="1723"/>
                  </a:lnTo>
                  <a:lnTo>
                    <a:pt x="7653" y="1711"/>
                  </a:lnTo>
                  <a:lnTo>
                    <a:pt x="7640" y="1700"/>
                  </a:lnTo>
                  <a:lnTo>
                    <a:pt x="7626" y="1690"/>
                  </a:lnTo>
                  <a:lnTo>
                    <a:pt x="7612" y="1680"/>
                  </a:lnTo>
                  <a:lnTo>
                    <a:pt x="7597" y="1670"/>
                  </a:lnTo>
                  <a:lnTo>
                    <a:pt x="7583" y="1661"/>
                  </a:lnTo>
                  <a:lnTo>
                    <a:pt x="7568" y="1653"/>
                  </a:lnTo>
                  <a:lnTo>
                    <a:pt x="7552" y="1645"/>
                  </a:lnTo>
                  <a:lnTo>
                    <a:pt x="7537" y="1638"/>
                  </a:lnTo>
                  <a:lnTo>
                    <a:pt x="7521" y="1632"/>
                  </a:lnTo>
                  <a:lnTo>
                    <a:pt x="7505" y="1626"/>
                  </a:lnTo>
                  <a:lnTo>
                    <a:pt x="7489" y="1620"/>
                  </a:lnTo>
                  <a:lnTo>
                    <a:pt x="7473" y="1616"/>
                  </a:lnTo>
                  <a:lnTo>
                    <a:pt x="7456" y="1612"/>
                  </a:lnTo>
                  <a:lnTo>
                    <a:pt x="7440" y="1608"/>
                  </a:lnTo>
                  <a:lnTo>
                    <a:pt x="7423" y="1605"/>
                  </a:lnTo>
                  <a:lnTo>
                    <a:pt x="7406" y="1603"/>
                  </a:lnTo>
                  <a:lnTo>
                    <a:pt x="7389" y="1601"/>
                  </a:lnTo>
                  <a:close/>
                  <a:moveTo>
                    <a:pt x="3711" y="7269"/>
                  </a:moveTo>
                  <a:lnTo>
                    <a:pt x="3708" y="7269"/>
                  </a:lnTo>
                  <a:lnTo>
                    <a:pt x="3704" y="7269"/>
                  </a:lnTo>
                  <a:lnTo>
                    <a:pt x="2999" y="7269"/>
                  </a:lnTo>
                  <a:lnTo>
                    <a:pt x="2995" y="7269"/>
                  </a:lnTo>
                  <a:lnTo>
                    <a:pt x="2992" y="7269"/>
                  </a:lnTo>
                  <a:lnTo>
                    <a:pt x="2989" y="7270"/>
                  </a:lnTo>
                  <a:lnTo>
                    <a:pt x="2986" y="7270"/>
                  </a:lnTo>
                  <a:lnTo>
                    <a:pt x="2983" y="7270"/>
                  </a:lnTo>
                  <a:lnTo>
                    <a:pt x="2980" y="7271"/>
                  </a:lnTo>
                  <a:lnTo>
                    <a:pt x="2977" y="7272"/>
                  </a:lnTo>
                  <a:lnTo>
                    <a:pt x="2974" y="7273"/>
                  </a:lnTo>
                  <a:lnTo>
                    <a:pt x="2971" y="7274"/>
                  </a:lnTo>
                  <a:lnTo>
                    <a:pt x="2968" y="7275"/>
                  </a:lnTo>
                  <a:lnTo>
                    <a:pt x="2965" y="7276"/>
                  </a:lnTo>
                  <a:lnTo>
                    <a:pt x="2963" y="7277"/>
                  </a:lnTo>
                  <a:lnTo>
                    <a:pt x="2961" y="7278"/>
                  </a:lnTo>
                  <a:lnTo>
                    <a:pt x="2957" y="7280"/>
                  </a:lnTo>
                  <a:lnTo>
                    <a:pt x="2953" y="7283"/>
                  </a:lnTo>
                  <a:lnTo>
                    <a:pt x="2950" y="7285"/>
                  </a:lnTo>
                  <a:lnTo>
                    <a:pt x="2947" y="7287"/>
                  </a:lnTo>
                  <a:lnTo>
                    <a:pt x="2945" y="7289"/>
                  </a:lnTo>
                  <a:lnTo>
                    <a:pt x="2942" y="7291"/>
                  </a:lnTo>
                  <a:lnTo>
                    <a:pt x="2939" y="7293"/>
                  </a:lnTo>
                  <a:lnTo>
                    <a:pt x="2937" y="7295"/>
                  </a:lnTo>
                  <a:lnTo>
                    <a:pt x="2935" y="7298"/>
                  </a:lnTo>
                  <a:lnTo>
                    <a:pt x="2933" y="7300"/>
                  </a:lnTo>
                  <a:lnTo>
                    <a:pt x="2931" y="7302"/>
                  </a:lnTo>
                  <a:lnTo>
                    <a:pt x="2929" y="7305"/>
                  </a:lnTo>
                  <a:lnTo>
                    <a:pt x="2927" y="7307"/>
                  </a:lnTo>
                  <a:lnTo>
                    <a:pt x="2925" y="7310"/>
                  </a:lnTo>
                  <a:lnTo>
                    <a:pt x="2924" y="7311"/>
                  </a:lnTo>
                  <a:lnTo>
                    <a:pt x="2924" y="7313"/>
                  </a:lnTo>
                  <a:lnTo>
                    <a:pt x="2922" y="7316"/>
                  </a:lnTo>
                  <a:lnTo>
                    <a:pt x="2921" y="7319"/>
                  </a:lnTo>
                  <a:lnTo>
                    <a:pt x="2919" y="7323"/>
                  </a:lnTo>
                  <a:lnTo>
                    <a:pt x="2918" y="7326"/>
                  </a:lnTo>
                  <a:lnTo>
                    <a:pt x="2917" y="7329"/>
                  </a:lnTo>
                  <a:lnTo>
                    <a:pt x="2916" y="7332"/>
                  </a:lnTo>
                  <a:lnTo>
                    <a:pt x="2915" y="7336"/>
                  </a:lnTo>
                  <a:lnTo>
                    <a:pt x="2915" y="7339"/>
                  </a:lnTo>
                  <a:lnTo>
                    <a:pt x="2914" y="7342"/>
                  </a:lnTo>
                  <a:lnTo>
                    <a:pt x="2914" y="7346"/>
                  </a:lnTo>
                  <a:lnTo>
                    <a:pt x="2913" y="7349"/>
                  </a:lnTo>
                  <a:lnTo>
                    <a:pt x="2913" y="7352"/>
                  </a:lnTo>
                  <a:lnTo>
                    <a:pt x="2913" y="7356"/>
                  </a:lnTo>
                  <a:lnTo>
                    <a:pt x="2913" y="8060"/>
                  </a:lnTo>
                  <a:lnTo>
                    <a:pt x="2913" y="8064"/>
                  </a:lnTo>
                  <a:lnTo>
                    <a:pt x="2913" y="8068"/>
                  </a:lnTo>
                  <a:lnTo>
                    <a:pt x="2914" y="8071"/>
                  </a:lnTo>
                  <a:lnTo>
                    <a:pt x="2914" y="8074"/>
                  </a:lnTo>
                  <a:lnTo>
                    <a:pt x="2915" y="8077"/>
                  </a:lnTo>
                  <a:lnTo>
                    <a:pt x="2915" y="8081"/>
                  </a:lnTo>
                  <a:lnTo>
                    <a:pt x="2916" y="8084"/>
                  </a:lnTo>
                  <a:lnTo>
                    <a:pt x="2917" y="8087"/>
                  </a:lnTo>
                  <a:lnTo>
                    <a:pt x="2918" y="8090"/>
                  </a:lnTo>
                  <a:lnTo>
                    <a:pt x="2919" y="8093"/>
                  </a:lnTo>
                  <a:lnTo>
                    <a:pt x="2920" y="8096"/>
                  </a:lnTo>
                  <a:lnTo>
                    <a:pt x="2922" y="8100"/>
                  </a:lnTo>
                  <a:lnTo>
                    <a:pt x="2923" y="8103"/>
                  </a:lnTo>
                  <a:lnTo>
                    <a:pt x="2924" y="8105"/>
                  </a:lnTo>
                  <a:lnTo>
                    <a:pt x="2925" y="8106"/>
                  </a:lnTo>
                  <a:lnTo>
                    <a:pt x="2927" y="8109"/>
                  </a:lnTo>
                  <a:lnTo>
                    <a:pt x="2929" y="8112"/>
                  </a:lnTo>
                  <a:lnTo>
                    <a:pt x="2931" y="8114"/>
                  </a:lnTo>
                  <a:lnTo>
                    <a:pt x="2933" y="8117"/>
                  </a:lnTo>
                  <a:lnTo>
                    <a:pt x="2935" y="8119"/>
                  </a:lnTo>
                  <a:lnTo>
                    <a:pt x="2937" y="8121"/>
                  </a:lnTo>
                  <a:lnTo>
                    <a:pt x="2940" y="8124"/>
                  </a:lnTo>
                  <a:lnTo>
                    <a:pt x="2942" y="8126"/>
                  </a:lnTo>
                  <a:lnTo>
                    <a:pt x="2944" y="8128"/>
                  </a:lnTo>
                  <a:lnTo>
                    <a:pt x="2947" y="8129"/>
                  </a:lnTo>
                  <a:lnTo>
                    <a:pt x="2949" y="8131"/>
                  </a:lnTo>
                  <a:lnTo>
                    <a:pt x="2951" y="8132"/>
                  </a:lnTo>
                  <a:lnTo>
                    <a:pt x="2956" y="8135"/>
                  </a:lnTo>
                  <a:lnTo>
                    <a:pt x="2961" y="8138"/>
                  </a:lnTo>
                  <a:lnTo>
                    <a:pt x="2963" y="8139"/>
                  </a:lnTo>
                  <a:lnTo>
                    <a:pt x="2965" y="8140"/>
                  </a:lnTo>
                  <a:lnTo>
                    <a:pt x="2968" y="8141"/>
                  </a:lnTo>
                  <a:lnTo>
                    <a:pt x="2971" y="8142"/>
                  </a:lnTo>
                  <a:lnTo>
                    <a:pt x="2974" y="8143"/>
                  </a:lnTo>
                  <a:lnTo>
                    <a:pt x="2977" y="8144"/>
                  </a:lnTo>
                  <a:lnTo>
                    <a:pt x="2980" y="8145"/>
                  </a:lnTo>
                  <a:lnTo>
                    <a:pt x="2983" y="8146"/>
                  </a:lnTo>
                  <a:lnTo>
                    <a:pt x="2986" y="8146"/>
                  </a:lnTo>
                  <a:lnTo>
                    <a:pt x="2989" y="8146"/>
                  </a:lnTo>
                  <a:lnTo>
                    <a:pt x="2992" y="8147"/>
                  </a:lnTo>
                  <a:lnTo>
                    <a:pt x="2995" y="8147"/>
                  </a:lnTo>
                  <a:lnTo>
                    <a:pt x="2999" y="8147"/>
                  </a:lnTo>
                  <a:lnTo>
                    <a:pt x="3704" y="8147"/>
                  </a:lnTo>
                  <a:lnTo>
                    <a:pt x="3708" y="8147"/>
                  </a:lnTo>
                  <a:lnTo>
                    <a:pt x="3711" y="8147"/>
                  </a:lnTo>
                  <a:lnTo>
                    <a:pt x="3714" y="8146"/>
                  </a:lnTo>
                  <a:lnTo>
                    <a:pt x="3717" y="8146"/>
                  </a:lnTo>
                  <a:lnTo>
                    <a:pt x="3720" y="8145"/>
                  </a:lnTo>
                  <a:lnTo>
                    <a:pt x="3724" y="8145"/>
                  </a:lnTo>
                  <a:lnTo>
                    <a:pt x="3727" y="8144"/>
                  </a:lnTo>
                  <a:lnTo>
                    <a:pt x="3730" y="8143"/>
                  </a:lnTo>
                  <a:lnTo>
                    <a:pt x="3733" y="8142"/>
                  </a:lnTo>
                  <a:lnTo>
                    <a:pt x="3736" y="8141"/>
                  </a:lnTo>
                  <a:lnTo>
                    <a:pt x="3739" y="8140"/>
                  </a:lnTo>
                  <a:lnTo>
                    <a:pt x="3742" y="8138"/>
                  </a:lnTo>
                  <a:lnTo>
                    <a:pt x="3745" y="8137"/>
                  </a:lnTo>
                  <a:lnTo>
                    <a:pt x="3748" y="8135"/>
                  </a:lnTo>
                  <a:lnTo>
                    <a:pt x="3751" y="8133"/>
                  </a:lnTo>
                  <a:lnTo>
                    <a:pt x="3753" y="8132"/>
                  </a:lnTo>
                  <a:lnTo>
                    <a:pt x="3756" y="8130"/>
                  </a:lnTo>
                  <a:lnTo>
                    <a:pt x="3758" y="8128"/>
                  </a:lnTo>
                  <a:lnTo>
                    <a:pt x="3760" y="8126"/>
                  </a:lnTo>
                  <a:lnTo>
                    <a:pt x="3763" y="8124"/>
                  </a:lnTo>
                  <a:lnTo>
                    <a:pt x="3765" y="8122"/>
                  </a:lnTo>
                  <a:lnTo>
                    <a:pt x="3767" y="8120"/>
                  </a:lnTo>
                  <a:lnTo>
                    <a:pt x="3770" y="8117"/>
                  </a:lnTo>
                  <a:lnTo>
                    <a:pt x="3772" y="8115"/>
                  </a:lnTo>
                  <a:lnTo>
                    <a:pt x="3774" y="8112"/>
                  </a:lnTo>
                  <a:lnTo>
                    <a:pt x="3776" y="8109"/>
                  </a:lnTo>
                  <a:lnTo>
                    <a:pt x="3778" y="8106"/>
                  </a:lnTo>
                  <a:lnTo>
                    <a:pt x="3779" y="8105"/>
                  </a:lnTo>
                  <a:lnTo>
                    <a:pt x="3780" y="8103"/>
                  </a:lnTo>
                  <a:lnTo>
                    <a:pt x="3781" y="8100"/>
                  </a:lnTo>
                  <a:lnTo>
                    <a:pt x="3783" y="8096"/>
                  </a:lnTo>
                  <a:lnTo>
                    <a:pt x="3784" y="8093"/>
                  </a:lnTo>
                  <a:lnTo>
                    <a:pt x="3785" y="8090"/>
                  </a:lnTo>
                  <a:lnTo>
                    <a:pt x="3786" y="8087"/>
                  </a:lnTo>
                  <a:lnTo>
                    <a:pt x="3787" y="8084"/>
                  </a:lnTo>
                  <a:lnTo>
                    <a:pt x="3788" y="8081"/>
                  </a:lnTo>
                  <a:lnTo>
                    <a:pt x="3788" y="8077"/>
                  </a:lnTo>
                  <a:lnTo>
                    <a:pt x="3789" y="8074"/>
                  </a:lnTo>
                  <a:lnTo>
                    <a:pt x="3789" y="8071"/>
                  </a:lnTo>
                  <a:lnTo>
                    <a:pt x="3790" y="8068"/>
                  </a:lnTo>
                  <a:lnTo>
                    <a:pt x="3790" y="8064"/>
                  </a:lnTo>
                  <a:lnTo>
                    <a:pt x="3790" y="8060"/>
                  </a:lnTo>
                  <a:lnTo>
                    <a:pt x="3790" y="7356"/>
                  </a:lnTo>
                  <a:lnTo>
                    <a:pt x="3790" y="7352"/>
                  </a:lnTo>
                  <a:lnTo>
                    <a:pt x="3790" y="7349"/>
                  </a:lnTo>
                  <a:lnTo>
                    <a:pt x="3789" y="7346"/>
                  </a:lnTo>
                  <a:lnTo>
                    <a:pt x="3789" y="7342"/>
                  </a:lnTo>
                  <a:lnTo>
                    <a:pt x="3788" y="7339"/>
                  </a:lnTo>
                  <a:lnTo>
                    <a:pt x="3788" y="7336"/>
                  </a:lnTo>
                  <a:lnTo>
                    <a:pt x="3787" y="7332"/>
                  </a:lnTo>
                  <a:lnTo>
                    <a:pt x="3786" y="7329"/>
                  </a:lnTo>
                  <a:lnTo>
                    <a:pt x="3785" y="7326"/>
                  </a:lnTo>
                  <a:lnTo>
                    <a:pt x="3784" y="7323"/>
                  </a:lnTo>
                  <a:lnTo>
                    <a:pt x="3782" y="7319"/>
                  </a:lnTo>
                  <a:lnTo>
                    <a:pt x="3781" y="7316"/>
                  </a:lnTo>
                  <a:lnTo>
                    <a:pt x="3779" y="7313"/>
                  </a:lnTo>
                  <a:lnTo>
                    <a:pt x="3779" y="7311"/>
                  </a:lnTo>
                  <a:lnTo>
                    <a:pt x="3778" y="7310"/>
                  </a:lnTo>
                  <a:lnTo>
                    <a:pt x="3776" y="7307"/>
                  </a:lnTo>
                  <a:lnTo>
                    <a:pt x="3774" y="7305"/>
                  </a:lnTo>
                  <a:lnTo>
                    <a:pt x="3772" y="7302"/>
                  </a:lnTo>
                  <a:lnTo>
                    <a:pt x="3770" y="7300"/>
                  </a:lnTo>
                  <a:lnTo>
                    <a:pt x="3768" y="7297"/>
                  </a:lnTo>
                  <a:lnTo>
                    <a:pt x="3766" y="7295"/>
                  </a:lnTo>
                  <a:lnTo>
                    <a:pt x="3763" y="7293"/>
                  </a:lnTo>
                  <a:lnTo>
                    <a:pt x="3761" y="7290"/>
                  </a:lnTo>
                  <a:lnTo>
                    <a:pt x="3758" y="7288"/>
                  </a:lnTo>
                  <a:lnTo>
                    <a:pt x="3755" y="7286"/>
                  </a:lnTo>
                  <a:lnTo>
                    <a:pt x="3752" y="7284"/>
                  </a:lnTo>
                  <a:lnTo>
                    <a:pt x="3749" y="7282"/>
                  </a:lnTo>
                  <a:lnTo>
                    <a:pt x="3747" y="7280"/>
                  </a:lnTo>
                  <a:lnTo>
                    <a:pt x="3745" y="7279"/>
                  </a:lnTo>
                  <a:lnTo>
                    <a:pt x="3742" y="7278"/>
                  </a:lnTo>
                  <a:lnTo>
                    <a:pt x="3739" y="7276"/>
                  </a:lnTo>
                  <a:lnTo>
                    <a:pt x="3736" y="7275"/>
                  </a:lnTo>
                  <a:lnTo>
                    <a:pt x="3733" y="7274"/>
                  </a:lnTo>
                  <a:lnTo>
                    <a:pt x="3730" y="7273"/>
                  </a:lnTo>
                  <a:lnTo>
                    <a:pt x="3727" y="7272"/>
                  </a:lnTo>
                  <a:lnTo>
                    <a:pt x="3724" y="7271"/>
                  </a:lnTo>
                  <a:lnTo>
                    <a:pt x="3720" y="7271"/>
                  </a:lnTo>
                  <a:lnTo>
                    <a:pt x="3717" y="7270"/>
                  </a:lnTo>
                  <a:lnTo>
                    <a:pt x="3714" y="7270"/>
                  </a:lnTo>
                  <a:lnTo>
                    <a:pt x="3711" y="7269"/>
                  </a:lnTo>
                  <a:close/>
                  <a:moveTo>
                    <a:pt x="7184" y="3710"/>
                  </a:moveTo>
                  <a:lnTo>
                    <a:pt x="7152" y="3717"/>
                  </a:lnTo>
                  <a:lnTo>
                    <a:pt x="7119" y="3719"/>
                  </a:lnTo>
                  <a:lnTo>
                    <a:pt x="4765" y="3719"/>
                  </a:lnTo>
                  <a:lnTo>
                    <a:pt x="4732" y="3717"/>
                  </a:lnTo>
                  <a:lnTo>
                    <a:pt x="4700" y="3710"/>
                  </a:lnTo>
                  <a:lnTo>
                    <a:pt x="4669" y="3700"/>
                  </a:lnTo>
                  <a:lnTo>
                    <a:pt x="4640" y="3686"/>
                  </a:lnTo>
                  <a:lnTo>
                    <a:pt x="4613" y="3667"/>
                  </a:lnTo>
                  <a:lnTo>
                    <a:pt x="4588" y="3646"/>
                  </a:lnTo>
                  <a:lnTo>
                    <a:pt x="4567" y="3621"/>
                  </a:lnTo>
                  <a:lnTo>
                    <a:pt x="4548" y="3594"/>
                  </a:lnTo>
                  <a:lnTo>
                    <a:pt x="4534" y="3565"/>
                  </a:lnTo>
                  <a:lnTo>
                    <a:pt x="4524" y="3534"/>
                  </a:lnTo>
                  <a:lnTo>
                    <a:pt x="4517" y="3502"/>
                  </a:lnTo>
                  <a:lnTo>
                    <a:pt x="4515" y="3469"/>
                  </a:lnTo>
                  <a:lnTo>
                    <a:pt x="4517" y="3436"/>
                  </a:lnTo>
                  <a:lnTo>
                    <a:pt x="4524" y="3404"/>
                  </a:lnTo>
                  <a:lnTo>
                    <a:pt x="4534" y="3373"/>
                  </a:lnTo>
                  <a:lnTo>
                    <a:pt x="4548" y="3344"/>
                  </a:lnTo>
                  <a:lnTo>
                    <a:pt x="4567" y="3317"/>
                  </a:lnTo>
                  <a:lnTo>
                    <a:pt x="4588" y="3292"/>
                  </a:lnTo>
                  <a:lnTo>
                    <a:pt x="4613" y="3271"/>
                  </a:lnTo>
                  <a:lnTo>
                    <a:pt x="4640" y="3252"/>
                  </a:lnTo>
                  <a:lnTo>
                    <a:pt x="4669" y="3238"/>
                  </a:lnTo>
                  <a:lnTo>
                    <a:pt x="4700" y="3228"/>
                  </a:lnTo>
                  <a:lnTo>
                    <a:pt x="4732" y="3221"/>
                  </a:lnTo>
                  <a:lnTo>
                    <a:pt x="4765" y="3219"/>
                  </a:lnTo>
                  <a:lnTo>
                    <a:pt x="7119" y="3219"/>
                  </a:lnTo>
                  <a:lnTo>
                    <a:pt x="7152" y="3221"/>
                  </a:lnTo>
                  <a:lnTo>
                    <a:pt x="7184" y="3228"/>
                  </a:lnTo>
                  <a:lnTo>
                    <a:pt x="7215" y="3238"/>
                  </a:lnTo>
                  <a:lnTo>
                    <a:pt x="7244" y="3252"/>
                  </a:lnTo>
                  <a:lnTo>
                    <a:pt x="7271" y="3271"/>
                  </a:lnTo>
                  <a:lnTo>
                    <a:pt x="7296" y="3292"/>
                  </a:lnTo>
                  <a:lnTo>
                    <a:pt x="7317" y="3317"/>
                  </a:lnTo>
                  <a:lnTo>
                    <a:pt x="7336" y="3344"/>
                  </a:lnTo>
                  <a:lnTo>
                    <a:pt x="7350" y="3373"/>
                  </a:lnTo>
                  <a:lnTo>
                    <a:pt x="7360" y="3404"/>
                  </a:lnTo>
                  <a:lnTo>
                    <a:pt x="7367" y="3436"/>
                  </a:lnTo>
                  <a:lnTo>
                    <a:pt x="7369" y="3469"/>
                  </a:lnTo>
                  <a:lnTo>
                    <a:pt x="7367" y="3502"/>
                  </a:lnTo>
                  <a:lnTo>
                    <a:pt x="7360" y="3534"/>
                  </a:lnTo>
                  <a:lnTo>
                    <a:pt x="7350" y="3565"/>
                  </a:lnTo>
                  <a:lnTo>
                    <a:pt x="7336" y="3594"/>
                  </a:lnTo>
                  <a:lnTo>
                    <a:pt x="7317" y="3621"/>
                  </a:lnTo>
                  <a:lnTo>
                    <a:pt x="7296" y="3646"/>
                  </a:lnTo>
                  <a:lnTo>
                    <a:pt x="7271" y="3667"/>
                  </a:lnTo>
                  <a:lnTo>
                    <a:pt x="7244" y="3686"/>
                  </a:lnTo>
                  <a:lnTo>
                    <a:pt x="7215" y="3700"/>
                  </a:lnTo>
                  <a:lnTo>
                    <a:pt x="7184" y="3710"/>
                  </a:lnTo>
                  <a:close/>
                  <a:moveTo>
                    <a:pt x="7215" y="5820"/>
                  </a:moveTo>
                  <a:lnTo>
                    <a:pt x="7184" y="5830"/>
                  </a:lnTo>
                  <a:lnTo>
                    <a:pt x="7152" y="5837"/>
                  </a:lnTo>
                  <a:lnTo>
                    <a:pt x="7119" y="5839"/>
                  </a:lnTo>
                  <a:lnTo>
                    <a:pt x="4765" y="5839"/>
                  </a:lnTo>
                  <a:lnTo>
                    <a:pt x="4732" y="5837"/>
                  </a:lnTo>
                  <a:lnTo>
                    <a:pt x="4700" y="5830"/>
                  </a:lnTo>
                  <a:lnTo>
                    <a:pt x="4669" y="5820"/>
                  </a:lnTo>
                  <a:lnTo>
                    <a:pt x="4640" y="5806"/>
                  </a:lnTo>
                  <a:lnTo>
                    <a:pt x="4613" y="5787"/>
                  </a:lnTo>
                  <a:lnTo>
                    <a:pt x="4588" y="5766"/>
                  </a:lnTo>
                  <a:lnTo>
                    <a:pt x="4567" y="5741"/>
                  </a:lnTo>
                  <a:lnTo>
                    <a:pt x="4548" y="5714"/>
                  </a:lnTo>
                  <a:lnTo>
                    <a:pt x="4534" y="5685"/>
                  </a:lnTo>
                  <a:lnTo>
                    <a:pt x="4524" y="5654"/>
                  </a:lnTo>
                  <a:lnTo>
                    <a:pt x="4517" y="5622"/>
                  </a:lnTo>
                  <a:lnTo>
                    <a:pt x="4515" y="5589"/>
                  </a:lnTo>
                  <a:lnTo>
                    <a:pt x="4517" y="5556"/>
                  </a:lnTo>
                  <a:lnTo>
                    <a:pt x="4524" y="5524"/>
                  </a:lnTo>
                  <a:lnTo>
                    <a:pt x="4534" y="5493"/>
                  </a:lnTo>
                  <a:lnTo>
                    <a:pt x="4548" y="5464"/>
                  </a:lnTo>
                  <a:lnTo>
                    <a:pt x="4567" y="5437"/>
                  </a:lnTo>
                  <a:lnTo>
                    <a:pt x="4588" y="5412"/>
                  </a:lnTo>
                  <a:lnTo>
                    <a:pt x="4613" y="5391"/>
                  </a:lnTo>
                  <a:lnTo>
                    <a:pt x="4640" y="5372"/>
                  </a:lnTo>
                  <a:lnTo>
                    <a:pt x="4669" y="5358"/>
                  </a:lnTo>
                  <a:lnTo>
                    <a:pt x="4700" y="5348"/>
                  </a:lnTo>
                  <a:lnTo>
                    <a:pt x="4732" y="5341"/>
                  </a:lnTo>
                  <a:lnTo>
                    <a:pt x="4765" y="5339"/>
                  </a:lnTo>
                  <a:lnTo>
                    <a:pt x="7119" y="5339"/>
                  </a:lnTo>
                  <a:lnTo>
                    <a:pt x="7152" y="5341"/>
                  </a:lnTo>
                  <a:lnTo>
                    <a:pt x="7184" y="5348"/>
                  </a:lnTo>
                  <a:lnTo>
                    <a:pt x="7215" y="5358"/>
                  </a:lnTo>
                  <a:lnTo>
                    <a:pt x="7244" y="5372"/>
                  </a:lnTo>
                  <a:lnTo>
                    <a:pt x="7271" y="5391"/>
                  </a:lnTo>
                  <a:lnTo>
                    <a:pt x="7296" y="5412"/>
                  </a:lnTo>
                  <a:lnTo>
                    <a:pt x="7317" y="5437"/>
                  </a:lnTo>
                  <a:lnTo>
                    <a:pt x="7336" y="5464"/>
                  </a:lnTo>
                  <a:lnTo>
                    <a:pt x="7350" y="5493"/>
                  </a:lnTo>
                  <a:lnTo>
                    <a:pt x="7360" y="5524"/>
                  </a:lnTo>
                  <a:lnTo>
                    <a:pt x="7367" y="5556"/>
                  </a:lnTo>
                  <a:lnTo>
                    <a:pt x="7369" y="5589"/>
                  </a:lnTo>
                  <a:lnTo>
                    <a:pt x="7367" y="5622"/>
                  </a:lnTo>
                  <a:lnTo>
                    <a:pt x="7360" y="5654"/>
                  </a:lnTo>
                  <a:lnTo>
                    <a:pt x="7350" y="5685"/>
                  </a:lnTo>
                  <a:lnTo>
                    <a:pt x="7336" y="5714"/>
                  </a:lnTo>
                  <a:lnTo>
                    <a:pt x="7317" y="5741"/>
                  </a:lnTo>
                  <a:lnTo>
                    <a:pt x="7296" y="5766"/>
                  </a:lnTo>
                  <a:lnTo>
                    <a:pt x="7271" y="5787"/>
                  </a:lnTo>
                  <a:lnTo>
                    <a:pt x="7244" y="5806"/>
                  </a:lnTo>
                  <a:lnTo>
                    <a:pt x="7215" y="5820"/>
                  </a:lnTo>
                  <a:close/>
                  <a:moveTo>
                    <a:pt x="7215" y="7939"/>
                  </a:moveTo>
                  <a:lnTo>
                    <a:pt x="7184" y="7949"/>
                  </a:lnTo>
                  <a:lnTo>
                    <a:pt x="7152" y="7956"/>
                  </a:lnTo>
                  <a:lnTo>
                    <a:pt x="7119" y="7958"/>
                  </a:lnTo>
                  <a:lnTo>
                    <a:pt x="4765" y="7958"/>
                  </a:lnTo>
                  <a:lnTo>
                    <a:pt x="4732" y="7956"/>
                  </a:lnTo>
                  <a:lnTo>
                    <a:pt x="4700" y="7949"/>
                  </a:lnTo>
                  <a:lnTo>
                    <a:pt x="4669" y="7939"/>
                  </a:lnTo>
                  <a:lnTo>
                    <a:pt x="4640" y="7925"/>
                  </a:lnTo>
                  <a:lnTo>
                    <a:pt x="4613" y="7906"/>
                  </a:lnTo>
                  <a:lnTo>
                    <a:pt x="4588" y="7885"/>
                  </a:lnTo>
                  <a:lnTo>
                    <a:pt x="4567" y="7860"/>
                  </a:lnTo>
                  <a:lnTo>
                    <a:pt x="4548" y="7833"/>
                  </a:lnTo>
                  <a:lnTo>
                    <a:pt x="4534" y="7804"/>
                  </a:lnTo>
                  <a:lnTo>
                    <a:pt x="4524" y="7773"/>
                  </a:lnTo>
                  <a:lnTo>
                    <a:pt x="4517" y="7741"/>
                  </a:lnTo>
                  <a:lnTo>
                    <a:pt x="4515" y="7708"/>
                  </a:lnTo>
                  <a:lnTo>
                    <a:pt x="4517" y="7675"/>
                  </a:lnTo>
                  <a:lnTo>
                    <a:pt x="4524" y="7643"/>
                  </a:lnTo>
                  <a:lnTo>
                    <a:pt x="4534" y="7612"/>
                  </a:lnTo>
                  <a:lnTo>
                    <a:pt x="4548" y="7583"/>
                  </a:lnTo>
                  <a:lnTo>
                    <a:pt x="4567" y="7556"/>
                  </a:lnTo>
                  <a:lnTo>
                    <a:pt x="4588" y="7531"/>
                  </a:lnTo>
                  <a:lnTo>
                    <a:pt x="4613" y="7510"/>
                  </a:lnTo>
                  <a:lnTo>
                    <a:pt x="4640" y="7491"/>
                  </a:lnTo>
                  <a:lnTo>
                    <a:pt x="4669" y="7477"/>
                  </a:lnTo>
                  <a:lnTo>
                    <a:pt x="4700" y="7467"/>
                  </a:lnTo>
                  <a:lnTo>
                    <a:pt x="4732" y="7460"/>
                  </a:lnTo>
                  <a:lnTo>
                    <a:pt x="4765" y="7458"/>
                  </a:lnTo>
                  <a:lnTo>
                    <a:pt x="7119" y="7458"/>
                  </a:lnTo>
                  <a:lnTo>
                    <a:pt x="7152" y="7460"/>
                  </a:lnTo>
                  <a:lnTo>
                    <a:pt x="7184" y="7467"/>
                  </a:lnTo>
                  <a:lnTo>
                    <a:pt x="7215" y="7477"/>
                  </a:lnTo>
                  <a:lnTo>
                    <a:pt x="7244" y="7491"/>
                  </a:lnTo>
                  <a:lnTo>
                    <a:pt x="7271" y="7510"/>
                  </a:lnTo>
                  <a:lnTo>
                    <a:pt x="7296" y="7531"/>
                  </a:lnTo>
                  <a:lnTo>
                    <a:pt x="7317" y="7556"/>
                  </a:lnTo>
                  <a:lnTo>
                    <a:pt x="7336" y="7583"/>
                  </a:lnTo>
                  <a:lnTo>
                    <a:pt x="7350" y="7612"/>
                  </a:lnTo>
                  <a:lnTo>
                    <a:pt x="7360" y="7643"/>
                  </a:lnTo>
                  <a:lnTo>
                    <a:pt x="7367" y="7675"/>
                  </a:lnTo>
                  <a:lnTo>
                    <a:pt x="7369" y="7708"/>
                  </a:lnTo>
                  <a:lnTo>
                    <a:pt x="7367" y="7741"/>
                  </a:lnTo>
                  <a:lnTo>
                    <a:pt x="7360" y="7773"/>
                  </a:lnTo>
                  <a:lnTo>
                    <a:pt x="7350" y="7804"/>
                  </a:lnTo>
                  <a:lnTo>
                    <a:pt x="7336" y="7833"/>
                  </a:lnTo>
                  <a:lnTo>
                    <a:pt x="7317" y="7860"/>
                  </a:lnTo>
                  <a:lnTo>
                    <a:pt x="7296" y="7885"/>
                  </a:lnTo>
                  <a:lnTo>
                    <a:pt x="7271" y="7906"/>
                  </a:lnTo>
                  <a:lnTo>
                    <a:pt x="7244" y="7925"/>
                  </a:lnTo>
                  <a:lnTo>
                    <a:pt x="7215" y="7939"/>
                  </a:lnTo>
                  <a:close/>
                  <a:moveTo>
                    <a:pt x="2972" y="4851"/>
                  </a:moveTo>
                  <a:lnTo>
                    <a:pt x="2981" y="4850"/>
                  </a:lnTo>
                  <a:lnTo>
                    <a:pt x="2986" y="4850"/>
                  </a:lnTo>
                  <a:lnTo>
                    <a:pt x="2995" y="4850"/>
                  </a:lnTo>
                  <a:lnTo>
                    <a:pt x="2998" y="4850"/>
                  </a:lnTo>
                  <a:lnTo>
                    <a:pt x="3705" y="4850"/>
                  </a:lnTo>
                  <a:lnTo>
                    <a:pt x="3708" y="4850"/>
                  </a:lnTo>
                  <a:lnTo>
                    <a:pt x="3717" y="4850"/>
                  </a:lnTo>
                  <a:lnTo>
                    <a:pt x="3722" y="4850"/>
                  </a:lnTo>
                  <a:lnTo>
                    <a:pt x="3731" y="4851"/>
                  </a:lnTo>
                  <a:lnTo>
                    <a:pt x="3737" y="4851"/>
                  </a:lnTo>
                  <a:lnTo>
                    <a:pt x="3746" y="4852"/>
                  </a:lnTo>
                  <a:lnTo>
                    <a:pt x="3751" y="4853"/>
                  </a:lnTo>
                  <a:lnTo>
                    <a:pt x="3760" y="4854"/>
                  </a:lnTo>
                  <a:lnTo>
                    <a:pt x="3765" y="4855"/>
                  </a:lnTo>
                  <a:lnTo>
                    <a:pt x="3774" y="4856"/>
                  </a:lnTo>
                  <a:lnTo>
                    <a:pt x="3780" y="4857"/>
                  </a:lnTo>
                  <a:lnTo>
                    <a:pt x="3788" y="4859"/>
                  </a:lnTo>
                  <a:lnTo>
                    <a:pt x="3794" y="4860"/>
                  </a:lnTo>
                  <a:lnTo>
                    <a:pt x="3802" y="4863"/>
                  </a:lnTo>
                  <a:lnTo>
                    <a:pt x="3808" y="4864"/>
                  </a:lnTo>
                  <a:lnTo>
                    <a:pt x="3816" y="4867"/>
                  </a:lnTo>
                  <a:lnTo>
                    <a:pt x="3822" y="4868"/>
                  </a:lnTo>
                  <a:lnTo>
                    <a:pt x="3830" y="4871"/>
                  </a:lnTo>
                  <a:lnTo>
                    <a:pt x="3835" y="4873"/>
                  </a:lnTo>
                  <a:lnTo>
                    <a:pt x="3844" y="4876"/>
                  </a:lnTo>
                  <a:lnTo>
                    <a:pt x="3849" y="4878"/>
                  </a:lnTo>
                  <a:lnTo>
                    <a:pt x="3857" y="4881"/>
                  </a:lnTo>
                  <a:lnTo>
                    <a:pt x="3862" y="4884"/>
                  </a:lnTo>
                  <a:lnTo>
                    <a:pt x="3870" y="4887"/>
                  </a:lnTo>
                  <a:lnTo>
                    <a:pt x="3875" y="4890"/>
                  </a:lnTo>
                  <a:lnTo>
                    <a:pt x="3883" y="4894"/>
                  </a:lnTo>
                  <a:lnTo>
                    <a:pt x="3888" y="4897"/>
                  </a:lnTo>
                  <a:lnTo>
                    <a:pt x="3896" y="4901"/>
                  </a:lnTo>
                  <a:lnTo>
                    <a:pt x="3900" y="4903"/>
                  </a:lnTo>
                  <a:lnTo>
                    <a:pt x="3907" y="4908"/>
                  </a:lnTo>
                  <a:lnTo>
                    <a:pt x="3912" y="4911"/>
                  </a:lnTo>
                  <a:lnTo>
                    <a:pt x="3920" y="4916"/>
                  </a:lnTo>
                  <a:lnTo>
                    <a:pt x="3924" y="4919"/>
                  </a:lnTo>
                  <a:lnTo>
                    <a:pt x="3931" y="4924"/>
                  </a:lnTo>
                  <a:lnTo>
                    <a:pt x="3936" y="4927"/>
                  </a:lnTo>
                  <a:lnTo>
                    <a:pt x="3943" y="4933"/>
                  </a:lnTo>
                  <a:lnTo>
                    <a:pt x="3947" y="4936"/>
                  </a:lnTo>
                  <a:lnTo>
                    <a:pt x="3954" y="4942"/>
                  </a:lnTo>
                  <a:lnTo>
                    <a:pt x="3958" y="4945"/>
                  </a:lnTo>
                  <a:lnTo>
                    <a:pt x="3965" y="4951"/>
                  </a:lnTo>
                  <a:lnTo>
                    <a:pt x="3969" y="4955"/>
                  </a:lnTo>
                  <a:lnTo>
                    <a:pt x="3975" y="4961"/>
                  </a:lnTo>
                  <a:lnTo>
                    <a:pt x="3979" y="4965"/>
                  </a:lnTo>
                  <a:lnTo>
                    <a:pt x="3985" y="4971"/>
                  </a:lnTo>
                  <a:lnTo>
                    <a:pt x="3989" y="4975"/>
                  </a:lnTo>
                  <a:lnTo>
                    <a:pt x="3995" y="4982"/>
                  </a:lnTo>
                  <a:lnTo>
                    <a:pt x="3999" y="4986"/>
                  </a:lnTo>
                  <a:lnTo>
                    <a:pt x="4004" y="4993"/>
                  </a:lnTo>
                  <a:lnTo>
                    <a:pt x="4008" y="4997"/>
                  </a:lnTo>
                  <a:lnTo>
                    <a:pt x="4013" y="5004"/>
                  </a:lnTo>
                  <a:lnTo>
                    <a:pt x="4016" y="5009"/>
                  </a:lnTo>
                  <a:lnTo>
                    <a:pt x="4022" y="5016"/>
                  </a:lnTo>
                  <a:lnTo>
                    <a:pt x="4025" y="5020"/>
                  </a:lnTo>
                  <a:lnTo>
                    <a:pt x="4030" y="5028"/>
                  </a:lnTo>
                  <a:lnTo>
                    <a:pt x="4033" y="5032"/>
                  </a:lnTo>
                  <a:lnTo>
                    <a:pt x="4037" y="5040"/>
                  </a:lnTo>
                  <a:lnTo>
                    <a:pt x="4041" y="5047"/>
                  </a:lnTo>
                  <a:lnTo>
                    <a:pt x="4045" y="5055"/>
                  </a:lnTo>
                  <a:lnTo>
                    <a:pt x="4048" y="5060"/>
                  </a:lnTo>
                  <a:lnTo>
                    <a:pt x="4052" y="5068"/>
                  </a:lnTo>
                  <a:lnTo>
                    <a:pt x="4054" y="5072"/>
                  </a:lnTo>
                  <a:lnTo>
                    <a:pt x="4057" y="5080"/>
                  </a:lnTo>
                  <a:lnTo>
                    <a:pt x="4060" y="5085"/>
                  </a:lnTo>
                  <a:lnTo>
                    <a:pt x="4063" y="5093"/>
                  </a:lnTo>
                  <a:lnTo>
                    <a:pt x="4065" y="5098"/>
                  </a:lnTo>
                  <a:lnTo>
                    <a:pt x="4068" y="5106"/>
                  </a:lnTo>
                  <a:lnTo>
                    <a:pt x="4069" y="5111"/>
                  </a:lnTo>
                  <a:lnTo>
                    <a:pt x="4072" y="5120"/>
                  </a:lnTo>
                  <a:lnTo>
                    <a:pt x="4074" y="5125"/>
                  </a:lnTo>
                  <a:lnTo>
                    <a:pt x="4076" y="5133"/>
                  </a:lnTo>
                  <a:lnTo>
                    <a:pt x="4078" y="5139"/>
                  </a:lnTo>
                  <a:lnTo>
                    <a:pt x="4080" y="5147"/>
                  </a:lnTo>
                  <a:lnTo>
                    <a:pt x="4081" y="5152"/>
                  </a:lnTo>
                  <a:lnTo>
                    <a:pt x="4083" y="5161"/>
                  </a:lnTo>
                  <a:lnTo>
                    <a:pt x="4084" y="5166"/>
                  </a:lnTo>
                  <a:lnTo>
                    <a:pt x="4085" y="5175"/>
                  </a:lnTo>
                  <a:lnTo>
                    <a:pt x="4086" y="5180"/>
                  </a:lnTo>
                  <a:lnTo>
                    <a:pt x="4087" y="5189"/>
                  </a:lnTo>
                  <a:lnTo>
                    <a:pt x="4088" y="5195"/>
                  </a:lnTo>
                  <a:lnTo>
                    <a:pt x="4089" y="5203"/>
                  </a:lnTo>
                  <a:lnTo>
                    <a:pt x="4089" y="5209"/>
                  </a:lnTo>
                  <a:lnTo>
                    <a:pt x="4090" y="5218"/>
                  </a:lnTo>
                  <a:lnTo>
                    <a:pt x="4090" y="5223"/>
                  </a:lnTo>
                  <a:lnTo>
                    <a:pt x="4090" y="5232"/>
                  </a:lnTo>
                  <a:lnTo>
                    <a:pt x="4090" y="5235"/>
                  </a:lnTo>
                  <a:lnTo>
                    <a:pt x="4090" y="5942"/>
                  </a:lnTo>
                  <a:lnTo>
                    <a:pt x="4090" y="5945"/>
                  </a:lnTo>
                  <a:lnTo>
                    <a:pt x="4090" y="5954"/>
                  </a:lnTo>
                  <a:lnTo>
                    <a:pt x="4090" y="5959"/>
                  </a:lnTo>
                  <a:lnTo>
                    <a:pt x="4089" y="5968"/>
                  </a:lnTo>
                  <a:lnTo>
                    <a:pt x="4089" y="5974"/>
                  </a:lnTo>
                  <a:lnTo>
                    <a:pt x="4088" y="5982"/>
                  </a:lnTo>
                  <a:lnTo>
                    <a:pt x="4087" y="5988"/>
                  </a:lnTo>
                  <a:lnTo>
                    <a:pt x="4086" y="5997"/>
                  </a:lnTo>
                  <a:lnTo>
                    <a:pt x="4085" y="6002"/>
                  </a:lnTo>
                  <a:lnTo>
                    <a:pt x="4084" y="6011"/>
                  </a:lnTo>
                  <a:lnTo>
                    <a:pt x="4083" y="6016"/>
                  </a:lnTo>
                  <a:lnTo>
                    <a:pt x="4081" y="6025"/>
                  </a:lnTo>
                  <a:lnTo>
                    <a:pt x="4080" y="6030"/>
                  </a:lnTo>
                  <a:lnTo>
                    <a:pt x="4078" y="6039"/>
                  </a:lnTo>
                  <a:lnTo>
                    <a:pt x="4076" y="6044"/>
                  </a:lnTo>
                  <a:lnTo>
                    <a:pt x="4074" y="6052"/>
                  </a:lnTo>
                  <a:lnTo>
                    <a:pt x="4072" y="6057"/>
                  </a:lnTo>
                  <a:lnTo>
                    <a:pt x="4070" y="6066"/>
                  </a:lnTo>
                  <a:lnTo>
                    <a:pt x="4068" y="6071"/>
                  </a:lnTo>
                  <a:lnTo>
                    <a:pt x="4065" y="6079"/>
                  </a:lnTo>
                  <a:lnTo>
                    <a:pt x="4063" y="6084"/>
                  </a:lnTo>
                  <a:lnTo>
                    <a:pt x="4060" y="6092"/>
                  </a:lnTo>
                  <a:lnTo>
                    <a:pt x="4058" y="6097"/>
                  </a:lnTo>
                  <a:lnTo>
                    <a:pt x="4054" y="6105"/>
                  </a:lnTo>
                  <a:lnTo>
                    <a:pt x="4052" y="6110"/>
                  </a:lnTo>
                  <a:lnTo>
                    <a:pt x="4048" y="6118"/>
                  </a:lnTo>
                  <a:lnTo>
                    <a:pt x="4046" y="6123"/>
                  </a:lnTo>
                  <a:lnTo>
                    <a:pt x="4041" y="6130"/>
                  </a:lnTo>
                  <a:lnTo>
                    <a:pt x="4036" y="6139"/>
                  </a:lnTo>
                  <a:lnTo>
                    <a:pt x="4032" y="6147"/>
                  </a:lnTo>
                  <a:lnTo>
                    <a:pt x="4029" y="6151"/>
                  </a:lnTo>
                  <a:lnTo>
                    <a:pt x="4024" y="6159"/>
                  </a:lnTo>
                  <a:lnTo>
                    <a:pt x="4021" y="6163"/>
                  </a:lnTo>
                  <a:lnTo>
                    <a:pt x="4016" y="6170"/>
                  </a:lnTo>
                  <a:lnTo>
                    <a:pt x="4012" y="6174"/>
                  </a:lnTo>
                  <a:lnTo>
                    <a:pt x="4007" y="6181"/>
                  </a:lnTo>
                  <a:lnTo>
                    <a:pt x="4004" y="6185"/>
                  </a:lnTo>
                  <a:lnTo>
                    <a:pt x="3998" y="6192"/>
                  </a:lnTo>
                  <a:lnTo>
                    <a:pt x="3995" y="6196"/>
                  </a:lnTo>
                  <a:lnTo>
                    <a:pt x="3989" y="6202"/>
                  </a:lnTo>
                  <a:lnTo>
                    <a:pt x="3985" y="6206"/>
                  </a:lnTo>
                  <a:lnTo>
                    <a:pt x="3979" y="6212"/>
                  </a:lnTo>
                  <a:lnTo>
                    <a:pt x="3975" y="6216"/>
                  </a:lnTo>
                  <a:lnTo>
                    <a:pt x="3969" y="6222"/>
                  </a:lnTo>
                  <a:lnTo>
                    <a:pt x="3965" y="6226"/>
                  </a:lnTo>
                  <a:lnTo>
                    <a:pt x="3959" y="6232"/>
                  </a:lnTo>
                  <a:lnTo>
                    <a:pt x="3955" y="6235"/>
                  </a:lnTo>
                  <a:lnTo>
                    <a:pt x="3948" y="6241"/>
                  </a:lnTo>
                  <a:lnTo>
                    <a:pt x="3944" y="6244"/>
                  </a:lnTo>
                  <a:lnTo>
                    <a:pt x="3937" y="6249"/>
                  </a:lnTo>
                  <a:lnTo>
                    <a:pt x="3933" y="6253"/>
                  </a:lnTo>
                  <a:lnTo>
                    <a:pt x="3926" y="6258"/>
                  </a:lnTo>
                  <a:lnTo>
                    <a:pt x="3922" y="6261"/>
                  </a:lnTo>
                  <a:lnTo>
                    <a:pt x="3914" y="6266"/>
                  </a:lnTo>
                  <a:lnTo>
                    <a:pt x="3910" y="6269"/>
                  </a:lnTo>
                  <a:lnTo>
                    <a:pt x="3902" y="6273"/>
                  </a:lnTo>
                  <a:lnTo>
                    <a:pt x="3896" y="6277"/>
                  </a:lnTo>
                  <a:lnTo>
                    <a:pt x="3888" y="6281"/>
                  </a:lnTo>
                  <a:lnTo>
                    <a:pt x="3883" y="6284"/>
                  </a:lnTo>
                  <a:lnTo>
                    <a:pt x="3875" y="6288"/>
                  </a:lnTo>
                  <a:lnTo>
                    <a:pt x="3869" y="6291"/>
                  </a:lnTo>
                  <a:lnTo>
                    <a:pt x="3861" y="6295"/>
                  </a:lnTo>
                  <a:lnTo>
                    <a:pt x="3856" y="6297"/>
                  </a:lnTo>
                  <a:lnTo>
                    <a:pt x="3848" y="6300"/>
                  </a:lnTo>
                  <a:lnTo>
                    <a:pt x="3842" y="6302"/>
                  </a:lnTo>
                  <a:lnTo>
                    <a:pt x="3834" y="6305"/>
                  </a:lnTo>
                  <a:lnTo>
                    <a:pt x="3828" y="6307"/>
                  </a:lnTo>
                  <a:lnTo>
                    <a:pt x="3820" y="6310"/>
                  </a:lnTo>
                  <a:lnTo>
                    <a:pt x="3815" y="6312"/>
                  </a:lnTo>
                  <a:lnTo>
                    <a:pt x="3806" y="6314"/>
                  </a:lnTo>
                  <a:lnTo>
                    <a:pt x="3801" y="6315"/>
                  </a:lnTo>
                  <a:lnTo>
                    <a:pt x="3792" y="6317"/>
                  </a:lnTo>
                  <a:lnTo>
                    <a:pt x="3787" y="6319"/>
                  </a:lnTo>
                  <a:lnTo>
                    <a:pt x="3778" y="6320"/>
                  </a:lnTo>
                  <a:lnTo>
                    <a:pt x="3773" y="6321"/>
                  </a:lnTo>
                  <a:lnTo>
                    <a:pt x="3764" y="6323"/>
                  </a:lnTo>
                  <a:lnTo>
                    <a:pt x="3759" y="6323"/>
                  </a:lnTo>
                  <a:lnTo>
                    <a:pt x="3750" y="6324"/>
                  </a:lnTo>
                  <a:lnTo>
                    <a:pt x="3744" y="6325"/>
                  </a:lnTo>
                  <a:lnTo>
                    <a:pt x="3736" y="6326"/>
                  </a:lnTo>
                  <a:lnTo>
                    <a:pt x="3730" y="6326"/>
                  </a:lnTo>
                  <a:lnTo>
                    <a:pt x="3722" y="6327"/>
                  </a:lnTo>
                  <a:lnTo>
                    <a:pt x="3716" y="6327"/>
                  </a:lnTo>
                  <a:lnTo>
                    <a:pt x="3708" y="6327"/>
                  </a:lnTo>
                  <a:lnTo>
                    <a:pt x="3705" y="6327"/>
                  </a:lnTo>
                  <a:lnTo>
                    <a:pt x="2998" y="6327"/>
                  </a:lnTo>
                  <a:lnTo>
                    <a:pt x="2995" y="6327"/>
                  </a:lnTo>
                  <a:lnTo>
                    <a:pt x="2987" y="6327"/>
                  </a:lnTo>
                  <a:lnTo>
                    <a:pt x="2981" y="6327"/>
                  </a:lnTo>
                  <a:lnTo>
                    <a:pt x="2973" y="6326"/>
                  </a:lnTo>
                  <a:lnTo>
                    <a:pt x="2967" y="6326"/>
                  </a:lnTo>
                  <a:lnTo>
                    <a:pt x="2959" y="6325"/>
                  </a:lnTo>
                  <a:lnTo>
                    <a:pt x="2953" y="6324"/>
                  </a:lnTo>
                  <a:lnTo>
                    <a:pt x="2944" y="6323"/>
                  </a:lnTo>
                  <a:lnTo>
                    <a:pt x="2939" y="6323"/>
                  </a:lnTo>
                  <a:lnTo>
                    <a:pt x="2930" y="6321"/>
                  </a:lnTo>
                  <a:lnTo>
                    <a:pt x="2925" y="6320"/>
                  </a:lnTo>
                  <a:lnTo>
                    <a:pt x="2916" y="6318"/>
                  </a:lnTo>
                  <a:lnTo>
                    <a:pt x="2911" y="6317"/>
                  </a:lnTo>
                  <a:lnTo>
                    <a:pt x="2902" y="6315"/>
                  </a:lnTo>
                  <a:lnTo>
                    <a:pt x="2897" y="6314"/>
                  </a:lnTo>
                  <a:lnTo>
                    <a:pt x="2888" y="6311"/>
                  </a:lnTo>
                  <a:lnTo>
                    <a:pt x="2883" y="6310"/>
                  </a:lnTo>
                  <a:lnTo>
                    <a:pt x="2874" y="6307"/>
                  </a:lnTo>
                  <a:lnTo>
                    <a:pt x="2869" y="6305"/>
                  </a:lnTo>
                  <a:lnTo>
                    <a:pt x="2861" y="6302"/>
                  </a:lnTo>
                  <a:lnTo>
                    <a:pt x="2855" y="6300"/>
                  </a:lnTo>
                  <a:lnTo>
                    <a:pt x="2847" y="6297"/>
                  </a:lnTo>
                  <a:lnTo>
                    <a:pt x="2841" y="6294"/>
                  </a:lnTo>
                  <a:lnTo>
                    <a:pt x="2833" y="6290"/>
                  </a:lnTo>
                  <a:lnTo>
                    <a:pt x="2828" y="6288"/>
                  </a:lnTo>
                  <a:lnTo>
                    <a:pt x="2820" y="6284"/>
                  </a:lnTo>
                  <a:lnTo>
                    <a:pt x="2814" y="6281"/>
                  </a:lnTo>
                  <a:lnTo>
                    <a:pt x="2807" y="6276"/>
                  </a:lnTo>
                  <a:lnTo>
                    <a:pt x="2803" y="6274"/>
                  </a:lnTo>
                  <a:lnTo>
                    <a:pt x="2795" y="6270"/>
                  </a:lnTo>
                  <a:lnTo>
                    <a:pt x="2791" y="6267"/>
                  </a:lnTo>
                  <a:lnTo>
                    <a:pt x="2783" y="6262"/>
                  </a:lnTo>
                  <a:lnTo>
                    <a:pt x="2779" y="6259"/>
                  </a:lnTo>
                  <a:lnTo>
                    <a:pt x="2772" y="6253"/>
                  </a:lnTo>
                  <a:lnTo>
                    <a:pt x="2767" y="6250"/>
                  </a:lnTo>
                  <a:lnTo>
                    <a:pt x="2760" y="6245"/>
                  </a:lnTo>
                  <a:lnTo>
                    <a:pt x="2756" y="6241"/>
                  </a:lnTo>
                  <a:lnTo>
                    <a:pt x="2749" y="6236"/>
                  </a:lnTo>
                  <a:lnTo>
                    <a:pt x="2745" y="6232"/>
                  </a:lnTo>
                  <a:lnTo>
                    <a:pt x="2738" y="6226"/>
                  </a:lnTo>
                  <a:lnTo>
                    <a:pt x="2735" y="6223"/>
                  </a:lnTo>
                  <a:lnTo>
                    <a:pt x="2728" y="6217"/>
                  </a:lnTo>
                  <a:lnTo>
                    <a:pt x="2724" y="6213"/>
                  </a:lnTo>
                  <a:lnTo>
                    <a:pt x="2718" y="6207"/>
                  </a:lnTo>
                  <a:lnTo>
                    <a:pt x="2715" y="6203"/>
                  </a:lnTo>
                  <a:lnTo>
                    <a:pt x="2709" y="6196"/>
                  </a:lnTo>
                  <a:lnTo>
                    <a:pt x="2705" y="6192"/>
                  </a:lnTo>
                  <a:lnTo>
                    <a:pt x="2700" y="6185"/>
                  </a:lnTo>
                  <a:lnTo>
                    <a:pt x="2696" y="6181"/>
                  </a:lnTo>
                  <a:lnTo>
                    <a:pt x="2691" y="6174"/>
                  </a:lnTo>
                  <a:lnTo>
                    <a:pt x="2687" y="6170"/>
                  </a:lnTo>
                  <a:lnTo>
                    <a:pt x="2682" y="6163"/>
                  </a:lnTo>
                  <a:lnTo>
                    <a:pt x="2679" y="6159"/>
                  </a:lnTo>
                  <a:lnTo>
                    <a:pt x="2674" y="6151"/>
                  </a:lnTo>
                  <a:lnTo>
                    <a:pt x="2671" y="6147"/>
                  </a:lnTo>
                  <a:lnTo>
                    <a:pt x="2667" y="6139"/>
                  </a:lnTo>
                  <a:lnTo>
                    <a:pt x="2662" y="6130"/>
                  </a:lnTo>
                  <a:lnTo>
                    <a:pt x="2657" y="6123"/>
                  </a:lnTo>
                  <a:lnTo>
                    <a:pt x="2655" y="6118"/>
                  </a:lnTo>
                  <a:lnTo>
                    <a:pt x="2651" y="6110"/>
                  </a:lnTo>
                  <a:lnTo>
                    <a:pt x="2649" y="6105"/>
                  </a:lnTo>
                  <a:lnTo>
                    <a:pt x="2645" y="6097"/>
                  </a:lnTo>
                  <a:lnTo>
                    <a:pt x="2643" y="6092"/>
                  </a:lnTo>
                  <a:lnTo>
                    <a:pt x="2640" y="6084"/>
                  </a:lnTo>
                  <a:lnTo>
                    <a:pt x="2638" y="6079"/>
                  </a:lnTo>
                  <a:lnTo>
                    <a:pt x="2635" y="6071"/>
                  </a:lnTo>
                  <a:lnTo>
                    <a:pt x="2633" y="6066"/>
                  </a:lnTo>
                  <a:lnTo>
                    <a:pt x="2631" y="6057"/>
                  </a:lnTo>
                  <a:lnTo>
                    <a:pt x="2629" y="6052"/>
                  </a:lnTo>
                  <a:lnTo>
                    <a:pt x="2627" y="6044"/>
                  </a:lnTo>
                  <a:lnTo>
                    <a:pt x="2625" y="6039"/>
                  </a:lnTo>
                  <a:lnTo>
                    <a:pt x="2623" y="6030"/>
                  </a:lnTo>
                  <a:lnTo>
                    <a:pt x="2622" y="6025"/>
                  </a:lnTo>
                  <a:lnTo>
                    <a:pt x="2620" y="6016"/>
                  </a:lnTo>
                  <a:lnTo>
                    <a:pt x="2619" y="6011"/>
                  </a:lnTo>
                  <a:lnTo>
                    <a:pt x="2618" y="6002"/>
                  </a:lnTo>
                  <a:lnTo>
                    <a:pt x="2617" y="5997"/>
                  </a:lnTo>
                  <a:lnTo>
                    <a:pt x="2616" y="5988"/>
                  </a:lnTo>
                  <a:lnTo>
                    <a:pt x="2615" y="5982"/>
                  </a:lnTo>
                  <a:lnTo>
                    <a:pt x="2614" y="5974"/>
                  </a:lnTo>
                  <a:lnTo>
                    <a:pt x="2614" y="5968"/>
                  </a:lnTo>
                  <a:lnTo>
                    <a:pt x="2613" y="5959"/>
                  </a:lnTo>
                  <a:lnTo>
                    <a:pt x="2613" y="5954"/>
                  </a:lnTo>
                  <a:lnTo>
                    <a:pt x="2613" y="5945"/>
                  </a:lnTo>
                  <a:lnTo>
                    <a:pt x="2613" y="5942"/>
                  </a:lnTo>
                  <a:lnTo>
                    <a:pt x="2613" y="5235"/>
                  </a:lnTo>
                  <a:lnTo>
                    <a:pt x="2613" y="5232"/>
                  </a:lnTo>
                  <a:lnTo>
                    <a:pt x="2613" y="5223"/>
                  </a:lnTo>
                  <a:lnTo>
                    <a:pt x="2613" y="5218"/>
                  </a:lnTo>
                  <a:lnTo>
                    <a:pt x="2614" y="5209"/>
                  </a:lnTo>
                  <a:lnTo>
                    <a:pt x="2614" y="5203"/>
                  </a:lnTo>
                  <a:lnTo>
                    <a:pt x="2615" y="5195"/>
                  </a:lnTo>
                  <a:lnTo>
                    <a:pt x="2616" y="5189"/>
                  </a:lnTo>
                  <a:lnTo>
                    <a:pt x="2617" y="5180"/>
                  </a:lnTo>
                  <a:lnTo>
                    <a:pt x="2618" y="5175"/>
                  </a:lnTo>
                  <a:lnTo>
                    <a:pt x="2619" y="5166"/>
                  </a:lnTo>
                  <a:lnTo>
                    <a:pt x="2620" y="5161"/>
                  </a:lnTo>
                  <a:lnTo>
                    <a:pt x="2622" y="5152"/>
                  </a:lnTo>
                  <a:lnTo>
                    <a:pt x="2623" y="5147"/>
                  </a:lnTo>
                  <a:lnTo>
                    <a:pt x="2625" y="5139"/>
                  </a:lnTo>
                  <a:lnTo>
                    <a:pt x="2627" y="5133"/>
                  </a:lnTo>
                  <a:lnTo>
                    <a:pt x="2629" y="5125"/>
                  </a:lnTo>
                  <a:lnTo>
                    <a:pt x="2631" y="5120"/>
                  </a:lnTo>
                  <a:lnTo>
                    <a:pt x="2634" y="5111"/>
                  </a:lnTo>
                  <a:lnTo>
                    <a:pt x="2635" y="5106"/>
                  </a:lnTo>
                  <a:lnTo>
                    <a:pt x="2638" y="5098"/>
                  </a:lnTo>
                  <a:lnTo>
                    <a:pt x="2640" y="5093"/>
                  </a:lnTo>
                  <a:lnTo>
                    <a:pt x="2643" y="5085"/>
                  </a:lnTo>
                  <a:lnTo>
                    <a:pt x="2646" y="5080"/>
                  </a:lnTo>
                  <a:lnTo>
                    <a:pt x="2649" y="5072"/>
                  </a:lnTo>
                  <a:lnTo>
                    <a:pt x="2651" y="5068"/>
                  </a:lnTo>
                  <a:lnTo>
                    <a:pt x="2655" y="5060"/>
                  </a:lnTo>
                  <a:lnTo>
                    <a:pt x="2658" y="5055"/>
                  </a:lnTo>
                  <a:lnTo>
                    <a:pt x="2662" y="5047"/>
                  </a:lnTo>
                  <a:lnTo>
                    <a:pt x="2666" y="5040"/>
                  </a:lnTo>
                  <a:lnTo>
                    <a:pt x="2670" y="5032"/>
                  </a:lnTo>
                  <a:lnTo>
                    <a:pt x="2673" y="5028"/>
                  </a:lnTo>
                  <a:lnTo>
                    <a:pt x="2678" y="5020"/>
                  </a:lnTo>
                  <a:lnTo>
                    <a:pt x="2682" y="5016"/>
                  </a:lnTo>
                  <a:lnTo>
                    <a:pt x="2687" y="5008"/>
                  </a:lnTo>
                  <a:lnTo>
                    <a:pt x="2690" y="5004"/>
                  </a:lnTo>
                  <a:lnTo>
                    <a:pt x="2695" y="4997"/>
                  </a:lnTo>
                  <a:lnTo>
                    <a:pt x="2699" y="4993"/>
                  </a:lnTo>
                  <a:lnTo>
                    <a:pt x="2705" y="4986"/>
                  </a:lnTo>
                  <a:lnTo>
                    <a:pt x="2708" y="4982"/>
                  </a:lnTo>
                  <a:lnTo>
                    <a:pt x="2714" y="4975"/>
                  </a:lnTo>
                  <a:lnTo>
                    <a:pt x="2718" y="4971"/>
                  </a:lnTo>
                  <a:lnTo>
                    <a:pt x="2724" y="4965"/>
                  </a:lnTo>
                  <a:lnTo>
                    <a:pt x="2728" y="4960"/>
                  </a:lnTo>
                  <a:lnTo>
                    <a:pt x="2735" y="4954"/>
                  </a:lnTo>
                  <a:lnTo>
                    <a:pt x="2739" y="4951"/>
                  </a:lnTo>
                  <a:lnTo>
                    <a:pt x="2746" y="4945"/>
                  </a:lnTo>
                  <a:lnTo>
                    <a:pt x="2750" y="4941"/>
                  </a:lnTo>
                  <a:lnTo>
                    <a:pt x="2757" y="4935"/>
                  </a:lnTo>
                  <a:lnTo>
                    <a:pt x="2761" y="4932"/>
                  </a:lnTo>
                  <a:lnTo>
                    <a:pt x="2768" y="4926"/>
                  </a:lnTo>
                  <a:lnTo>
                    <a:pt x="2773" y="4923"/>
                  </a:lnTo>
                  <a:lnTo>
                    <a:pt x="2780" y="4918"/>
                  </a:lnTo>
                  <a:lnTo>
                    <a:pt x="2785" y="4915"/>
                  </a:lnTo>
                  <a:lnTo>
                    <a:pt x="2793" y="4910"/>
                  </a:lnTo>
                  <a:lnTo>
                    <a:pt x="2798" y="4907"/>
                  </a:lnTo>
                  <a:lnTo>
                    <a:pt x="2806" y="4902"/>
                  </a:lnTo>
                  <a:lnTo>
                    <a:pt x="2806" y="4902"/>
                  </a:lnTo>
                  <a:lnTo>
                    <a:pt x="2814" y="4897"/>
                  </a:lnTo>
                  <a:lnTo>
                    <a:pt x="2819" y="4895"/>
                  </a:lnTo>
                  <a:lnTo>
                    <a:pt x="2827" y="4891"/>
                  </a:lnTo>
                  <a:lnTo>
                    <a:pt x="2832" y="4888"/>
                  </a:lnTo>
                  <a:lnTo>
                    <a:pt x="2840" y="4884"/>
                  </a:lnTo>
                  <a:lnTo>
                    <a:pt x="2846" y="4882"/>
                  </a:lnTo>
                  <a:lnTo>
                    <a:pt x="2854" y="4878"/>
                  </a:lnTo>
                  <a:lnTo>
                    <a:pt x="2859" y="4876"/>
                  </a:lnTo>
                  <a:lnTo>
                    <a:pt x="2867" y="4873"/>
                  </a:lnTo>
                  <a:lnTo>
                    <a:pt x="2873" y="4871"/>
                  </a:lnTo>
                  <a:lnTo>
                    <a:pt x="2881" y="4868"/>
                  </a:lnTo>
                  <a:lnTo>
                    <a:pt x="2887" y="4867"/>
                  </a:lnTo>
                  <a:lnTo>
                    <a:pt x="2895" y="4864"/>
                  </a:lnTo>
                  <a:lnTo>
                    <a:pt x="2901" y="4863"/>
                  </a:lnTo>
                  <a:lnTo>
                    <a:pt x="2909" y="4861"/>
                  </a:lnTo>
                  <a:lnTo>
                    <a:pt x="2915" y="4859"/>
                  </a:lnTo>
                  <a:lnTo>
                    <a:pt x="2923" y="4857"/>
                  </a:lnTo>
                  <a:lnTo>
                    <a:pt x="2929" y="4856"/>
                  </a:lnTo>
                  <a:lnTo>
                    <a:pt x="2937" y="4855"/>
                  </a:lnTo>
                  <a:lnTo>
                    <a:pt x="2943" y="4854"/>
                  </a:lnTo>
                  <a:lnTo>
                    <a:pt x="2952" y="4853"/>
                  </a:lnTo>
                  <a:lnTo>
                    <a:pt x="2957" y="4852"/>
                  </a:lnTo>
                  <a:lnTo>
                    <a:pt x="2966" y="4851"/>
                  </a:lnTo>
                  <a:lnTo>
                    <a:pt x="2972" y="4851"/>
                  </a:lnTo>
                  <a:close/>
                  <a:moveTo>
                    <a:pt x="3711" y="5150"/>
                  </a:moveTo>
                  <a:lnTo>
                    <a:pt x="3708" y="5150"/>
                  </a:lnTo>
                  <a:lnTo>
                    <a:pt x="3704" y="5150"/>
                  </a:lnTo>
                  <a:lnTo>
                    <a:pt x="2999" y="5150"/>
                  </a:lnTo>
                  <a:lnTo>
                    <a:pt x="2995" y="5150"/>
                  </a:lnTo>
                  <a:lnTo>
                    <a:pt x="2992" y="5150"/>
                  </a:lnTo>
                  <a:lnTo>
                    <a:pt x="2989" y="5151"/>
                  </a:lnTo>
                  <a:lnTo>
                    <a:pt x="2986" y="5151"/>
                  </a:lnTo>
                  <a:lnTo>
                    <a:pt x="2983" y="5151"/>
                  </a:lnTo>
                  <a:lnTo>
                    <a:pt x="2980" y="5152"/>
                  </a:lnTo>
                  <a:lnTo>
                    <a:pt x="2977" y="5153"/>
                  </a:lnTo>
                  <a:lnTo>
                    <a:pt x="2974" y="5154"/>
                  </a:lnTo>
                  <a:lnTo>
                    <a:pt x="2971" y="5155"/>
                  </a:lnTo>
                  <a:lnTo>
                    <a:pt x="2968" y="5156"/>
                  </a:lnTo>
                  <a:lnTo>
                    <a:pt x="2965" y="5157"/>
                  </a:lnTo>
                  <a:lnTo>
                    <a:pt x="2963" y="5158"/>
                  </a:lnTo>
                  <a:lnTo>
                    <a:pt x="2961" y="5159"/>
                  </a:lnTo>
                  <a:lnTo>
                    <a:pt x="2956" y="5162"/>
                  </a:lnTo>
                  <a:lnTo>
                    <a:pt x="2951" y="5165"/>
                  </a:lnTo>
                  <a:lnTo>
                    <a:pt x="2949" y="5166"/>
                  </a:lnTo>
                  <a:lnTo>
                    <a:pt x="2947" y="5168"/>
                  </a:lnTo>
                  <a:lnTo>
                    <a:pt x="2944" y="5169"/>
                  </a:lnTo>
                  <a:lnTo>
                    <a:pt x="2942" y="5171"/>
                  </a:lnTo>
                  <a:lnTo>
                    <a:pt x="2940" y="5173"/>
                  </a:lnTo>
                  <a:lnTo>
                    <a:pt x="2937" y="5176"/>
                  </a:lnTo>
                  <a:lnTo>
                    <a:pt x="2935" y="5178"/>
                  </a:lnTo>
                  <a:lnTo>
                    <a:pt x="2933" y="5180"/>
                  </a:lnTo>
                  <a:lnTo>
                    <a:pt x="2931" y="5183"/>
                  </a:lnTo>
                  <a:lnTo>
                    <a:pt x="2929" y="5185"/>
                  </a:lnTo>
                  <a:lnTo>
                    <a:pt x="2927" y="5188"/>
                  </a:lnTo>
                  <a:lnTo>
                    <a:pt x="2925" y="5191"/>
                  </a:lnTo>
                  <a:lnTo>
                    <a:pt x="2924" y="5192"/>
                  </a:lnTo>
                  <a:lnTo>
                    <a:pt x="2923" y="5194"/>
                  </a:lnTo>
                  <a:lnTo>
                    <a:pt x="2922" y="5197"/>
                  </a:lnTo>
                  <a:lnTo>
                    <a:pt x="2920" y="5201"/>
                  </a:lnTo>
                  <a:lnTo>
                    <a:pt x="2919" y="5204"/>
                  </a:lnTo>
                  <a:lnTo>
                    <a:pt x="2918" y="5207"/>
                  </a:lnTo>
                  <a:lnTo>
                    <a:pt x="2917" y="5210"/>
                  </a:lnTo>
                  <a:lnTo>
                    <a:pt x="2916" y="5213"/>
                  </a:lnTo>
                  <a:lnTo>
                    <a:pt x="2915" y="5217"/>
                  </a:lnTo>
                  <a:lnTo>
                    <a:pt x="2914" y="5220"/>
                  </a:lnTo>
                  <a:lnTo>
                    <a:pt x="2914" y="5223"/>
                  </a:lnTo>
                  <a:lnTo>
                    <a:pt x="2914" y="5226"/>
                  </a:lnTo>
                  <a:lnTo>
                    <a:pt x="2913" y="5229"/>
                  </a:lnTo>
                  <a:lnTo>
                    <a:pt x="2913" y="5232"/>
                  </a:lnTo>
                  <a:lnTo>
                    <a:pt x="2913" y="5236"/>
                  </a:lnTo>
                  <a:lnTo>
                    <a:pt x="2913" y="5941"/>
                  </a:lnTo>
                  <a:lnTo>
                    <a:pt x="2913" y="5945"/>
                  </a:lnTo>
                  <a:lnTo>
                    <a:pt x="2913" y="5948"/>
                  </a:lnTo>
                  <a:lnTo>
                    <a:pt x="2914" y="5951"/>
                  </a:lnTo>
                  <a:lnTo>
                    <a:pt x="2914" y="5955"/>
                  </a:lnTo>
                  <a:lnTo>
                    <a:pt x="2915" y="5958"/>
                  </a:lnTo>
                  <a:lnTo>
                    <a:pt x="2915" y="5961"/>
                  </a:lnTo>
                  <a:lnTo>
                    <a:pt x="2916" y="5965"/>
                  </a:lnTo>
                  <a:lnTo>
                    <a:pt x="2917" y="5968"/>
                  </a:lnTo>
                  <a:lnTo>
                    <a:pt x="2918" y="5971"/>
                  </a:lnTo>
                  <a:lnTo>
                    <a:pt x="2919" y="5974"/>
                  </a:lnTo>
                  <a:lnTo>
                    <a:pt x="2921" y="5978"/>
                  </a:lnTo>
                  <a:lnTo>
                    <a:pt x="2922" y="5981"/>
                  </a:lnTo>
                  <a:lnTo>
                    <a:pt x="2924" y="5984"/>
                  </a:lnTo>
                  <a:lnTo>
                    <a:pt x="2924" y="5985"/>
                  </a:lnTo>
                  <a:lnTo>
                    <a:pt x="2924" y="5986"/>
                  </a:lnTo>
                  <a:lnTo>
                    <a:pt x="2926" y="5988"/>
                  </a:lnTo>
                  <a:lnTo>
                    <a:pt x="2928" y="5991"/>
                  </a:lnTo>
                  <a:lnTo>
                    <a:pt x="2930" y="5994"/>
                  </a:lnTo>
                  <a:lnTo>
                    <a:pt x="2933" y="5997"/>
                  </a:lnTo>
                  <a:lnTo>
                    <a:pt x="2935" y="5999"/>
                  </a:lnTo>
                  <a:lnTo>
                    <a:pt x="2937" y="6002"/>
                  </a:lnTo>
                  <a:lnTo>
                    <a:pt x="2940" y="6004"/>
                  </a:lnTo>
                  <a:lnTo>
                    <a:pt x="2943" y="6006"/>
                  </a:lnTo>
                  <a:lnTo>
                    <a:pt x="2945" y="6009"/>
                  </a:lnTo>
                  <a:lnTo>
                    <a:pt x="2948" y="6011"/>
                  </a:lnTo>
                  <a:lnTo>
                    <a:pt x="2951" y="6013"/>
                  </a:lnTo>
                  <a:lnTo>
                    <a:pt x="2954" y="6015"/>
                  </a:lnTo>
                  <a:lnTo>
                    <a:pt x="2957" y="6017"/>
                  </a:lnTo>
                  <a:lnTo>
                    <a:pt x="2960" y="6018"/>
                  </a:lnTo>
                  <a:lnTo>
                    <a:pt x="2962" y="6020"/>
                  </a:lnTo>
                  <a:lnTo>
                    <a:pt x="2964" y="6021"/>
                  </a:lnTo>
                  <a:lnTo>
                    <a:pt x="2967" y="6022"/>
                  </a:lnTo>
                  <a:lnTo>
                    <a:pt x="2969" y="6022"/>
                  </a:lnTo>
                  <a:lnTo>
                    <a:pt x="2972" y="6023"/>
                  </a:lnTo>
                  <a:lnTo>
                    <a:pt x="2975" y="6024"/>
                  </a:lnTo>
                  <a:lnTo>
                    <a:pt x="2978" y="6025"/>
                  </a:lnTo>
                  <a:lnTo>
                    <a:pt x="2981" y="6025"/>
                  </a:lnTo>
                  <a:lnTo>
                    <a:pt x="2984" y="6026"/>
                  </a:lnTo>
                  <a:lnTo>
                    <a:pt x="2988" y="6026"/>
                  </a:lnTo>
                  <a:lnTo>
                    <a:pt x="2991" y="6027"/>
                  </a:lnTo>
                  <a:lnTo>
                    <a:pt x="2994" y="6027"/>
                  </a:lnTo>
                  <a:lnTo>
                    <a:pt x="2999" y="6027"/>
                  </a:lnTo>
                  <a:lnTo>
                    <a:pt x="3704" y="6027"/>
                  </a:lnTo>
                  <a:lnTo>
                    <a:pt x="3709" y="6027"/>
                  </a:lnTo>
                  <a:lnTo>
                    <a:pt x="3712" y="6027"/>
                  </a:lnTo>
                  <a:lnTo>
                    <a:pt x="3715" y="6026"/>
                  </a:lnTo>
                  <a:lnTo>
                    <a:pt x="3719" y="6026"/>
                  </a:lnTo>
                  <a:lnTo>
                    <a:pt x="3722" y="6025"/>
                  </a:lnTo>
                  <a:lnTo>
                    <a:pt x="3725" y="6025"/>
                  </a:lnTo>
                  <a:lnTo>
                    <a:pt x="3728" y="6024"/>
                  </a:lnTo>
                  <a:lnTo>
                    <a:pt x="3731" y="6023"/>
                  </a:lnTo>
                  <a:lnTo>
                    <a:pt x="3734" y="6022"/>
                  </a:lnTo>
                  <a:lnTo>
                    <a:pt x="3737" y="6021"/>
                  </a:lnTo>
                  <a:lnTo>
                    <a:pt x="3740" y="6020"/>
                  </a:lnTo>
                  <a:lnTo>
                    <a:pt x="3742" y="6019"/>
                  </a:lnTo>
                  <a:lnTo>
                    <a:pt x="3745" y="6018"/>
                  </a:lnTo>
                  <a:lnTo>
                    <a:pt x="3747" y="6017"/>
                  </a:lnTo>
                  <a:lnTo>
                    <a:pt x="3749" y="6016"/>
                  </a:lnTo>
                  <a:lnTo>
                    <a:pt x="3752" y="6014"/>
                  </a:lnTo>
                  <a:lnTo>
                    <a:pt x="3754" y="6012"/>
                  </a:lnTo>
                  <a:lnTo>
                    <a:pt x="3757" y="6009"/>
                  </a:lnTo>
                  <a:lnTo>
                    <a:pt x="3760" y="6007"/>
                  </a:lnTo>
                  <a:lnTo>
                    <a:pt x="3763" y="6005"/>
                  </a:lnTo>
                  <a:lnTo>
                    <a:pt x="3765" y="6002"/>
                  </a:lnTo>
                  <a:lnTo>
                    <a:pt x="3768" y="6000"/>
                  </a:lnTo>
                  <a:lnTo>
                    <a:pt x="3770" y="5997"/>
                  </a:lnTo>
                  <a:lnTo>
                    <a:pt x="3772" y="5994"/>
                  </a:lnTo>
                  <a:lnTo>
                    <a:pt x="3775" y="5991"/>
                  </a:lnTo>
                  <a:lnTo>
                    <a:pt x="3777" y="5989"/>
                  </a:lnTo>
                  <a:lnTo>
                    <a:pt x="3779" y="5986"/>
                  </a:lnTo>
                  <a:lnTo>
                    <a:pt x="3779" y="5985"/>
                  </a:lnTo>
                  <a:lnTo>
                    <a:pt x="3779" y="5984"/>
                  </a:lnTo>
                  <a:lnTo>
                    <a:pt x="3781" y="5981"/>
                  </a:lnTo>
                  <a:lnTo>
                    <a:pt x="3782" y="5978"/>
                  </a:lnTo>
                  <a:lnTo>
                    <a:pt x="3784" y="5974"/>
                  </a:lnTo>
                  <a:lnTo>
                    <a:pt x="3785" y="5971"/>
                  </a:lnTo>
                  <a:lnTo>
                    <a:pt x="3786" y="5968"/>
                  </a:lnTo>
                  <a:lnTo>
                    <a:pt x="3787" y="5965"/>
                  </a:lnTo>
                  <a:lnTo>
                    <a:pt x="3788" y="5961"/>
                  </a:lnTo>
                  <a:lnTo>
                    <a:pt x="3788" y="5958"/>
                  </a:lnTo>
                  <a:lnTo>
                    <a:pt x="3789" y="5955"/>
                  </a:lnTo>
                  <a:lnTo>
                    <a:pt x="3789" y="5951"/>
                  </a:lnTo>
                  <a:lnTo>
                    <a:pt x="3790" y="5948"/>
                  </a:lnTo>
                  <a:lnTo>
                    <a:pt x="3790" y="5945"/>
                  </a:lnTo>
                  <a:lnTo>
                    <a:pt x="3790" y="5941"/>
                  </a:lnTo>
                  <a:lnTo>
                    <a:pt x="3790" y="5236"/>
                  </a:lnTo>
                  <a:lnTo>
                    <a:pt x="3790" y="5232"/>
                  </a:lnTo>
                  <a:lnTo>
                    <a:pt x="3790" y="5229"/>
                  </a:lnTo>
                  <a:lnTo>
                    <a:pt x="3789" y="5226"/>
                  </a:lnTo>
                  <a:lnTo>
                    <a:pt x="3789" y="5223"/>
                  </a:lnTo>
                  <a:lnTo>
                    <a:pt x="3789" y="5220"/>
                  </a:lnTo>
                  <a:lnTo>
                    <a:pt x="3788" y="5217"/>
                  </a:lnTo>
                  <a:lnTo>
                    <a:pt x="3787" y="5213"/>
                  </a:lnTo>
                  <a:lnTo>
                    <a:pt x="3786" y="5210"/>
                  </a:lnTo>
                  <a:lnTo>
                    <a:pt x="3785" y="5207"/>
                  </a:lnTo>
                  <a:lnTo>
                    <a:pt x="3784" y="5204"/>
                  </a:lnTo>
                  <a:lnTo>
                    <a:pt x="3783" y="5201"/>
                  </a:lnTo>
                  <a:lnTo>
                    <a:pt x="3781" y="5197"/>
                  </a:lnTo>
                  <a:lnTo>
                    <a:pt x="3780" y="5194"/>
                  </a:lnTo>
                  <a:lnTo>
                    <a:pt x="3779" y="5192"/>
                  </a:lnTo>
                  <a:lnTo>
                    <a:pt x="3778" y="5191"/>
                  </a:lnTo>
                  <a:lnTo>
                    <a:pt x="3776" y="5188"/>
                  </a:lnTo>
                  <a:lnTo>
                    <a:pt x="3774" y="5185"/>
                  </a:lnTo>
                  <a:lnTo>
                    <a:pt x="3772" y="5182"/>
                  </a:lnTo>
                  <a:lnTo>
                    <a:pt x="3770" y="5180"/>
                  </a:lnTo>
                  <a:lnTo>
                    <a:pt x="3767" y="5177"/>
                  </a:lnTo>
                  <a:lnTo>
                    <a:pt x="3765" y="5175"/>
                  </a:lnTo>
                  <a:lnTo>
                    <a:pt x="3763" y="5173"/>
                  </a:lnTo>
                  <a:lnTo>
                    <a:pt x="3760" y="5171"/>
                  </a:lnTo>
                  <a:lnTo>
                    <a:pt x="3758" y="5169"/>
                  </a:lnTo>
                  <a:lnTo>
                    <a:pt x="3756" y="5167"/>
                  </a:lnTo>
                  <a:lnTo>
                    <a:pt x="3753" y="5165"/>
                  </a:lnTo>
                  <a:lnTo>
                    <a:pt x="3751" y="5164"/>
                  </a:lnTo>
                  <a:lnTo>
                    <a:pt x="3748" y="5162"/>
                  </a:lnTo>
                  <a:lnTo>
                    <a:pt x="3745" y="5160"/>
                  </a:lnTo>
                  <a:lnTo>
                    <a:pt x="3742" y="5159"/>
                  </a:lnTo>
                  <a:lnTo>
                    <a:pt x="3739" y="5157"/>
                  </a:lnTo>
                  <a:lnTo>
                    <a:pt x="3736" y="5156"/>
                  </a:lnTo>
                  <a:lnTo>
                    <a:pt x="3733" y="5155"/>
                  </a:lnTo>
                  <a:lnTo>
                    <a:pt x="3730" y="5154"/>
                  </a:lnTo>
                  <a:lnTo>
                    <a:pt x="3727" y="5153"/>
                  </a:lnTo>
                  <a:lnTo>
                    <a:pt x="3724" y="5152"/>
                  </a:lnTo>
                  <a:lnTo>
                    <a:pt x="3720" y="5152"/>
                  </a:lnTo>
                  <a:lnTo>
                    <a:pt x="3717" y="5151"/>
                  </a:lnTo>
                  <a:lnTo>
                    <a:pt x="3714" y="5151"/>
                  </a:lnTo>
                  <a:lnTo>
                    <a:pt x="3711" y="5150"/>
                  </a:lnTo>
                  <a:close/>
                  <a:moveTo>
                    <a:pt x="2972" y="2732"/>
                  </a:moveTo>
                  <a:lnTo>
                    <a:pt x="2981" y="2731"/>
                  </a:lnTo>
                  <a:lnTo>
                    <a:pt x="2986" y="2731"/>
                  </a:lnTo>
                  <a:lnTo>
                    <a:pt x="2995" y="2731"/>
                  </a:lnTo>
                  <a:lnTo>
                    <a:pt x="2998" y="2731"/>
                  </a:lnTo>
                  <a:lnTo>
                    <a:pt x="3705" y="2731"/>
                  </a:lnTo>
                  <a:lnTo>
                    <a:pt x="3708" y="2731"/>
                  </a:lnTo>
                  <a:lnTo>
                    <a:pt x="3717" y="2731"/>
                  </a:lnTo>
                  <a:lnTo>
                    <a:pt x="3722" y="2731"/>
                  </a:lnTo>
                  <a:lnTo>
                    <a:pt x="3731" y="2732"/>
                  </a:lnTo>
                  <a:lnTo>
                    <a:pt x="3737" y="2732"/>
                  </a:lnTo>
                  <a:lnTo>
                    <a:pt x="3745" y="2733"/>
                  </a:lnTo>
                  <a:lnTo>
                    <a:pt x="3751" y="2734"/>
                  </a:lnTo>
                  <a:lnTo>
                    <a:pt x="3760" y="2735"/>
                  </a:lnTo>
                  <a:lnTo>
                    <a:pt x="3765" y="2736"/>
                  </a:lnTo>
                  <a:lnTo>
                    <a:pt x="3774" y="2737"/>
                  </a:lnTo>
                  <a:lnTo>
                    <a:pt x="3779" y="2738"/>
                  </a:lnTo>
                  <a:lnTo>
                    <a:pt x="3788" y="2740"/>
                  </a:lnTo>
                  <a:lnTo>
                    <a:pt x="3793" y="2741"/>
                  </a:lnTo>
                  <a:lnTo>
                    <a:pt x="3802" y="2743"/>
                  </a:lnTo>
                  <a:lnTo>
                    <a:pt x="3807" y="2745"/>
                  </a:lnTo>
                  <a:lnTo>
                    <a:pt x="3815" y="2747"/>
                  </a:lnTo>
                  <a:lnTo>
                    <a:pt x="3820" y="2749"/>
                  </a:lnTo>
                  <a:lnTo>
                    <a:pt x="3829" y="2751"/>
                  </a:lnTo>
                  <a:lnTo>
                    <a:pt x="3834" y="2753"/>
                  </a:lnTo>
                  <a:lnTo>
                    <a:pt x="3842" y="2756"/>
                  </a:lnTo>
                  <a:lnTo>
                    <a:pt x="3847" y="2758"/>
                  </a:lnTo>
                  <a:lnTo>
                    <a:pt x="3855" y="2761"/>
                  </a:lnTo>
                  <a:lnTo>
                    <a:pt x="3860" y="2763"/>
                  </a:lnTo>
                  <a:lnTo>
                    <a:pt x="3868" y="2767"/>
                  </a:lnTo>
                  <a:lnTo>
                    <a:pt x="3873" y="2769"/>
                  </a:lnTo>
                  <a:lnTo>
                    <a:pt x="3881" y="2773"/>
                  </a:lnTo>
                  <a:lnTo>
                    <a:pt x="3886" y="2775"/>
                  </a:lnTo>
                  <a:lnTo>
                    <a:pt x="3893" y="2780"/>
                  </a:lnTo>
                  <a:lnTo>
                    <a:pt x="3902" y="2785"/>
                  </a:lnTo>
                  <a:lnTo>
                    <a:pt x="3910" y="2789"/>
                  </a:lnTo>
                  <a:lnTo>
                    <a:pt x="3914" y="2792"/>
                  </a:lnTo>
                  <a:lnTo>
                    <a:pt x="3922" y="2797"/>
                  </a:lnTo>
                  <a:lnTo>
                    <a:pt x="3926" y="2800"/>
                  </a:lnTo>
                  <a:lnTo>
                    <a:pt x="3933" y="2805"/>
                  </a:lnTo>
                  <a:lnTo>
                    <a:pt x="3937" y="2809"/>
                  </a:lnTo>
                  <a:lnTo>
                    <a:pt x="3944" y="2814"/>
                  </a:lnTo>
                  <a:lnTo>
                    <a:pt x="3948" y="2817"/>
                  </a:lnTo>
                  <a:lnTo>
                    <a:pt x="3955" y="2823"/>
                  </a:lnTo>
                  <a:lnTo>
                    <a:pt x="3959" y="2826"/>
                  </a:lnTo>
                  <a:lnTo>
                    <a:pt x="3965" y="2832"/>
                  </a:lnTo>
                  <a:lnTo>
                    <a:pt x="3969" y="2836"/>
                  </a:lnTo>
                  <a:lnTo>
                    <a:pt x="3975" y="2842"/>
                  </a:lnTo>
                  <a:lnTo>
                    <a:pt x="3979" y="2846"/>
                  </a:lnTo>
                  <a:lnTo>
                    <a:pt x="3985" y="2852"/>
                  </a:lnTo>
                  <a:lnTo>
                    <a:pt x="3989" y="2856"/>
                  </a:lnTo>
                  <a:lnTo>
                    <a:pt x="3995" y="2862"/>
                  </a:lnTo>
                  <a:lnTo>
                    <a:pt x="3998" y="2866"/>
                  </a:lnTo>
                  <a:lnTo>
                    <a:pt x="4004" y="2873"/>
                  </a:lnTo>
                  <a:lnTo>
                    <a:pt x="4007" y="2877"/>
                  </a:lnTo>
                  <a:lnTo>
                    <a:pt x="4012" y="2884"/>
                  </a:lnTo>
                  <a:lnTo>
                    <a:pt x="4016" y="2888"/>
                  </a:lnTo>
                  <a:lnTo>
                    <a:pt x="4021" y="2895"/>
                  </a:lnTo>
                  <a:lnTo>
                    <a:pt x="4024" y="2899"/>
                  </a:lnTo>
                  <a:lnTo>
                    <a:pt x="4029" y="2907"/>
                  </a:lnTo>
                  <a:lnTo>
                    <a:pt x="4032" y="2911"/>
                  </a:lnTo>
                  <a:lnTo>
                    <a:pt x="4036" y="2919"/>
                  </a:lnTo>
                  <a:lnTo>
                    <a:pt x="4041" y="2928"/>
                  </a:lnTo>
                  <a:lnTo>
                    <a:pt x="4046" y="2935"/>
                  </a:lnTo>
                  <a:lnTo>
                    <a:pt x="4048" y="2940"/>
                  </a:lnTo>
                  <a:lnTo>
                    <a:pt x="4052" y="2948"/>
                  </a:lnTo>
                  <a:lnTo>
                    <a:pt x="4054" y="2953"/>
                  </a:lnTo>
                  <a:lnTo>
                    <a:pt x="4058" y="2961"/>
                  </a:lnTo>
                  <a:lnTo>
                    <a:pt x="4060" y="2966"/>
                  </a:lnTo>
                  <a:lnTo>
                    <a:pt x="4063" y="2974"/>
                  </a:lnTo>
                  <a:lnTo>
                    <a:pt x="4065" y="2979"/>
                  </a:lnTo>
                  <a:lnTo>
                    <a:pt x="4068" y="2987"/>
                  </a:lnTo>
                  <a:lnTo>
                    <a:pt x="4070" y="2992"/>
                  </a:lnTo>
                  <a:lnTo>
                    <a:pt x="4072" y="3001"/>
                  </a:lnTo>
                  <a:lnTo>
                    <a:pt x="4074" y="3006"/>
                  </a:lnTo>
                  <a:lnTo>
                    <a:pt x="4076" y="3014"/>
                  </a:lnTo>
                  <a:lnTo>
                    <a:pt x="4078" y="3019"/>
                  </a:lnTo>
                  <a:lnTo>
                    <a:pt x="4080" y="3028"/>
                  </a:lnTo>
                  <a:lnTo>
                    <a:pt x="4081" y="3033"/>
                  </a:lnTo>
                  <a:lnTo>
                    <a:pt x="4083" y="3042"/>
                  </a:lnTo>
                  <a:lnTo>
                    <a:pt x="4084" y="3047"/>
                  </a:lnTo>
                  <a:lnTo>
                    <a:pt x="4085" y="3056"/>
                  </a:lnTo>
                  <a:lnTo>
                    <a:pt x="4086" y="3061"/>
                  </a:lnTo>
                  <a:lnTo>
                    <a:pt x="4087" y="3070"/>
                  </a:lnTo>
                  <a:lnTo>
                    <a:pt x="4088" y="3076"/>
                  </a:lnTo>
                  <a:lnTo>
                    <a:pt x="4089" y="3084"/>
                  </a:lnTo>
                  <a:lnTo>
                    <a:pt x="4089" y="3090"/>
                  </a:lnTo>
                  <a:lnTo>
                    <a:pt x="4090" y="3099"/>
                  </a:lnTo>
                  <a:lnTo>
                    <a:pt x="4090" y="3104"/>
                  </a:lnTo>
                  <a:lnTo>
                    <a:pt x="4090" y="3113"/>
                  </a:lnTo>
                  <a:lnTo>
                    <a:pt x="4090" y="3116"/>
                  </a:lnTo>
                  <a:lnTo>
                    <a:pt x="4090" y="3823"/>
                  </a:lnTo>
                  <a:lnTo>
                    <a:pt x="4090" y="3826"/>
                  </a:lnTo>
                  <a:lnTo>
                    <a:pt x="4090" y="3835"/>
                  </a:lnTo>
                  <a:lnTo>
                    <a:pt x="4090" y="3840"/>
                  </a:lnTo>
                  <a:lnTo>
                    <a:pt x="4089" y="3849"/>
                  </a:lnTo>
                  <a:lnTo>
                    <a:pt x="4089" y="3855"/>
                  </a:lnTo>
                  <a:lnTo>
                    <a:pt x="4088" y="3863"/>
                  </a:lnTo>
                  <a:lnTo>
                    <a:pt x="4087" y="3869"/>
                  </a:lnTo>
                  <a:lnTo>
                    <a:pt x="4086" y="3878"/>
                  </a:lnTo>
                  <a:lnTo>
                    <a:pt x="4085" y="3883"/>
                  </a:lnTo>
                  <a:lnTo>
                    <a:pt x="4084" y="3892"/>
                  </a:lnTo>
                  <a:lnTo>
                    <a:pt x="4083" y="3897"/>
                  </a:lnTo>
                  <a:lnTo>
                    <a:pt x="4081" y="3906"/>
                  </a:lnTo>
                  <a:lnTo>
                    <a:pt x="4080" y="3911"/>
                  </a:lnTo>
                  <a:lnTo>
                    <a:pt x="4078" y="3920"/>
                  </a:lnTo>
                  <a:lnTo>
                    <a:pt x="4076" y="3925"/>
                  </a:lnTo>
                  <a:lnTo>
                    <a:pt x="4074" y="3933"/>
                  </a:lnTo>
                  <a:lnTo>
                    <a:pt x="4072" y="3939"/>
                  </a:lnTo>
                  <a:lnTo>
                    <a:pt x="4070" y="3947"/>
                  </a:lnTo>
                  <a:lnTo>
                    <a:pt x="4068" y="3952"/>
                  </a:lnTo>
                  <a:lnTo>
                    <a:pt x="4065" y="3960"/>
                  </a:lnTo>
                  <a:lnTo>
                    <a:pt x="4063" y="3965"/>
                  </a:lnTo>
                  <a:lnTo>
                    <a:pt x="4059" y="3973"/>
                  </a:lnTo>
                  <a:lnTo>
                    <a:pt x="4057" y="3979"/>
                  </a:lnTo>
                  <a:lnTo>
                    <a:pt x="4054" y="3986"/>
                  </a:lnTo>
                  <a:lnTo>
                    <a:pt x="4051" y="3992"/>
                  </a:lnTo>
                  <a:lnTo>
                    <a:pt x="4047" y="3999"/>
                  </a:lnTo>
                  <a:lnTo>
                    <a:pt x="4045" y="4004"/>
                  </a:lnTo>
                  <a:lnTo>
                    <a:pt x="4041" y="4012"/>
                  </a:lnTo>
                  <a:lnTo>
                    <a:pt x="4037" y="4018"/>
                  </a:lnTo>
                  <a:lnTo>
                    <a:pt x="4033" y="4026"/>
                  </a:lnTo>
                  <a:lnTo>
                    <a:pt x="4030" y="4030"/>
                  </a:lnTo>
                  <a:lnTo>
                    <a:pt x="4025" y="4038"/>
                  </a:lnTo>
                  <a:lnTo>
                    <a:pt x="4022" y="4042"/>
                  </a:lnTo>
                  <a:lnTo>
                    <a:pt x="4016" y="4049"/>
                  </a:lnTo>
                  <a:lnTo>
                    <a:pt x="4013" y="4054"/>
                  </a:lnTo>
                  <a:lnTo>
                    <a:pt x="4008" y="4061"/>
                  </a:lnTo>
                  <a:lnTo>
                    <a:pt x="4004" y="4065"/>
                  </a:lnTo>
                  <a:lnTo>
                    <a:pt x="3999" y="4072"/>
                  </a:lnTo>
                  <a:lnTo>
                    <a:pt x="3995" y="4076"/>
                  </a:lnTo>
                  <a:lnTo>
                    <a:pt x="3989" y="4083"/>
                  </a:lnTo>
                  <a:lnTo>
                    <a:pt x="3986" y="4086"/>
                  </a:lnTo>
                  <a:lnTo>
                    <a:pt x="3980" y="4093"/>
                  </a:lnTo>
                  <a:lnTo>
                    <a:pt x="3976" y="4097"/>
                  </a:lnTo>
                  <a:lnTo>
                    <a:pt x="3970" y="4103"/>
                  </a:lnTo>
                  <a:lnTo>
                    <a:pt x="3966" y="4106"/>
                  </a:lnTo>
                  <a:lnTo>
                    <a:pt x="3959" y="4112"/>
                  </a:lnTo>
                  <a:lnTo>
                    <a:pt x="3955" y="4116"/>
                  </a:lnTo>
                  <a:lnTo>
                    <a:pt x="3948" y="4121"/>
                  </a:lnTo>
                  <a:lnTo>
                    <a:pt x="3944" y="4125"/>
                  </a:lnTo>
                  <a:lnTo>
                    <a:pt x="3937" y="4130"/>
                  </a:lnTo>
                  <a:lnTo>
                    <a:pt x="3933" y="4134"/>
                  </a:lnTo>
                  <a:lnTo>
                    <a:pt x="3926" y="4139"/>
                  </a:lnTo>
                  <a:lnTo>
                    <a:pt x="3922" y="4142"/>
                  </a:lnTo>
                  <a:lnTo>
                    <a:pt x="3914" y="4147"/>
                  </a:lnTo>
                  <a:lnTo>
                    <a:pt x="3910" y="4150"/>
                  </a:lnTo>
                  <a:lnTo>
                    <a:pt x="3902" y="4154"/>
                  </a:lnTo>
                  <a:lnTo>
                    <a:pt x="3893" y="4159"/>
                  </a:lnTo>
                  <a:lnTo>
                    <a:pt x="3886" y="4164"/>
                  </a:lnTo>
                  <a:lnTo>
                    <a:pt x="3881" y="4166"/>
                  </a:lnTo>
                  <a:lnTo>
                    <a:pt x="3873" y="4170"/>
                  </a:lnTo>
                  <a:lnTo>
                    <a:pt x="3868" y="4172"/>
                  </a:lnTo>
                  <a:lnTo>
                    <a:pt x="3860" y="4176"/>
                  </a:lnTo>
                  <a:lnTo>
                    <a:pt x="3855" y="4178"/>
                  </a:lnTo>
                  <a:lnTo>
                    <a:pt x="3847" y="4181"/>
                  </a:lnTo>
                  <a:lnTo>
                    <a:pt x="3842" y="4183"/>
                  </a:lnTo>
                  <a:lnTo>
                    <a:pt x="3834" y="4186"/>
                  </a:lnTo>
                  <a:lnTo>
                    <a:pt x="3829" y="4188"/>
                  </a:lnTo>
                  <a:lnTo>
                    <a:pt x="3820" y="4190"/>
                  </a:lnTo>
                  <a:lnTo>
                    <a:pt x="3815" y="4192"/>
                  </a:lnTo>
                  <a:lnTo>
                    <a:pt x="3807" y="4194"/>
                  </a:lnTo>
                  <a:lnTo>
                    <a:pt x="3802" y="4196"/>
                  </a:lnTo>
                  <a:lnTo>
                    <a:pt x="3793" y="4198"/>
                  </a:lnTo>
                  <a:lnTo>
                    <a:pt x="3788" y="4199"/>
                  </a:lnTo>
                  <a:lnTo>
                    <a:pt x="3779" y="4201"/>
                  </a:lnTo>
                  <a:lnTo>
                    <a:pt x="3774" y="4202"/>
                  </a:lnTo>
                  <a:lnTo>
                    <a:pt x="3765" y="4203"/>
                  </a:lnTo>
                  <a:lnTo>
                    <a:pt x="3760" y="4204"/>
                  </a:lnTo>
                  <a:lnTo>
                    <a:pt x="3751" y="4205"/>
                  </a:lnTo>
                  <a:lnTo>
                    <a:pt x="3745" y="4206"/>
                  </a:lnTo>
                  <a:lnTo>
                    <a:pt x="3737" y="4207"/>
                  </a:lnTo>
                  <a:lnTo>
                    <a:pt x="3731" y="4207"/>
                  </a:lnTo>
                  <a:lnTo>
                    <a:pt x="3722" y="4208"/>
                  </a:lnTo>
                  <a:lnTo>
                    <a:pt x="3717" y="4208"/>
                  </a:lnTo>
                  <a:lnTo>
                    <a:pt x="3708" y="4208"/>
                  </a:lnTo>
                  <a:lnTo>
                    <a:pt x="3705" y="4208"/>
                  </a:lnTo>
                  <a:lnTo>
                    <a:pt x="2998" y="4208"/>
                  </a:lnTo>
                  <a:lnTo>
                    <a:pt x="2995" y="4208"/>
                  </a:lnTo>
                  <a:lnTo>
                    <a:pt x="2986" y="4208"/>
                  </a:lnTo>
                  <a:lnTo>
                    <a:pt x="2981" y="4208"/>
                  </a:lnTo>
                  <a:lnTo>
                    <a:pt x="2972" y="4207"/>
                  </a:lnTo>
                  <a:lnTo>
                    <a:pt x="2966" y="4207"/>
                  </a:lnTo>
                  <a:lnTo>
                    <a:pt x="2958" y="4206"/>
                  </a:lnTo>
                  <a:lnTo>
                    <a:pt x="2952" y="4205"/>
                  </a:lnTo>
                  <a:lnTo>
                    <a:pt x="2943" y="4204"/>
                  </a:lnTo>
                  <a:lnTo>
                    <a:pt x="2938" y="4203"/>
                  </a:lnTo>
                  <a:lnTo>
                    <a:pt x="2929" y="4202"/>
                  </a:lnTo>
                  <a:lnTo>
                    <a:pt x="2924" y="4201"/>
                  </a:lnTo>
                  <a:lnTo>
                    <a:pt x="2915" y="4199"/>
                  </a:lnTo>
                  <a:lnTo>
                    <a:pt x="2910" y="4198"/>
                  </a:lnTo>
                  <a:lnTo>
                    <a:pt x="2901" y="4196"/>
                  </a:lnTo>
                  <a:lnTo>
                    <a:pt x="2896" y="4194"/>
                  </a:lnTo>
                  <a:lnTo>
                    <a:pt x="2888" y="4192"/>
                  </a:lnTo>
                  <a:lnTo>
                    <a:pt x="2882" y="4190"/>
                  </a:lnTo>
                  <a:lnTo>
                    <a:pt x="2874" y="4188"/>
                  </a:lnTo>
                  <a:lnTo>
                    <a:pt x="2869" y="4186"/>
                  </a:lnTo>
                  <a:lnTo>
                    <a:pt x="2861" y="4183"/>
                  </a:lnTo>
                  <a:lnTo>
                    <a:pt x="2856" y="4181"/>
                  </a:lnTo>
                  <a:lnTo>
                    <a:pt x="2848" y="4177"/>
                  </a:lnTo>
                  <a:lnTo>
                    <a:pt x="2842" y="4175"/>
                  </a:lnTo>
                  <a:lnTo>
                    <a:pt x="2835" y="4172"/>
                  </a:lnTo>
                  <a:lnTo>
                    <a:pt x="2829" y="4169"/>
                  </a:lnTo>
                  <a:lnTo>
                    <a:pt x="2822" y="4165"/>
                  </a:lnTo>
                  <a:lnTo>
                    <a:pt x="2817" y="4163"/>
                  </a:lnTo>
                  <a:lnTo>
                    <a:pt x="2809" y="4159"/>
                  </a:lnTo>
                  <a:lnTo>
                    <a:pt x="2803" y="4155"/>
                  </a:lnTo>
                  <a:lnTo>
                    <a:pt x="2795" y="4151"/>
                  </a:lnTo>
                  <a:lnTo>
                    <a:pt x="2791" y="4148"/>
                  </a:lnTo>
                  <a:lnTo>
                    <a:pt x="2783" y="4143"/>
                  </a:lnTo>
                  <a:lnTo>
                    <a:pt x="2779" y="4140"/>
                  </a:lnTo>
                  <a:lnTo>
                    <a:pt x="2772" y="4134"/>
                  </a:lnTo>
                  <a:lnTo>
                    <a:pt x="2767" y="4131"/>
                  </a:lnTo>
                  <a:lnTo>
                    <a:pt x="2760" y="4126"/>
                  </a:lnTo>
                  <a:lnTo>
                    <a:pt x="2756" y="4122"/>
                  </a:lnTo>
                  <a:lnTo>
                    <a:pt x="2749" y="4117"/>
                  </a:lnTo>
                  <a:lnTo>
                    <a:pt x="2745" y="4113"/>
                  </a:lnTo>
                  <a:lnTo>
                    <a:pt x="2738" y="4107"/>
                  </a:lnTo>
                  <a:lnTo>
                    <a:pt x="2734" y="4103"/>
                  </a:lnTo>
                  <a:lnTo>
                    <a:pt x="2728" y="4097"/>
                  </a:lnTo>
                  <a:lnTo>
                    <a:pt x="2724" y="4093"/>
                  </a:lnTo>
                  <a:lnTo>
                    <a:pt x="2718" y="4087"/>
                  </a:lnTo>
                  <a:lnTo>
                    <a:pt x="2714" y="4083"/>
                  </a:lnTo>
                  <a:lnTo>
                    <a:pt x="2708" y="4076"/>
                  </a:lnTo>
                  <a:lnTo>
                    <a:pt x="2704" y="4072"/>
                  </a:lnTo>
                  <a:lnTo>
                    <a:pt x="2699" y="4065"/>
                  </a:lnTo>
                  <a:lnTo>
                    <a:pt x="2695" y="4061"/>
                  </a:lnTo>
                  <a:lnTo>
                    <a:pt x="2690" y="4054"/>
                  </a:lnTo>
                  <a:lnTo>
                    <a:pt x="2687" y="4049"/>
                  </a:lnTo>
                  <a:lnTo>
                    <a:pt x="2681" y="4042"/>
                  </a:lnTo>
                  <a:lnTo>
                    <a:pt x="2678" y="4038"/>
                  </a:lnTo>
                  <a:lnTo>
                    <a:pt x="2673" y="4030"/>
                  </a:lnTo>
                  <a:lnTo>
                    <a:pt x="2670" y="4026"/>
                  </a:lnTo>
                  <a:lnTo>
                    <a:pt x="2666" y="4018"/>
                  </a:lnTo>
                  <a:lnTo>
                    <a:pt x="2662" y="4012"/>
                  </a:lnTo>
                  <a:lnTo>
                    <a:pt x="2658" y="4004"/>
                  </a:lnTo>
                  <a:lnTo>
                    <a:pt x="2656" y="3999"/>
                  </a:lnTo>
                  <a:lnTo>
                    <a:pt x="2652" y="3992"/>
                  </a:lnTo>
                  <a:lnTo>
                    <a:pt x="2649" y="3986"/>
                  </a:lnTo>
                  <a:lnTo>
                    <a:pt x="2646" y="3979"/>
                  </a:lnTo>
                  <a:lnTo>
                    <a:pt x="2644" y="3973"/>
                  </a:lnTo>
                  <a:lnTo>
                    <a:pt x="2640" y="3965"/>
                  </a:lnTo>
                  <a:lnTo>
                    <a:pt x="2638" y="3960"/>
                  </a:lnTo>
                  <a:lnTo>
                    <a:pt x="2635" y="3952"/>
                  </a:lnTo>
                  <a:lnTo>
                    <a:pt x="2633" y="3947"/>
                  </a:lnTo>
                  <a:lnTo>
                    <a:pt x="2631" y="3939"/>
                  </a:lnTo>
                  <a:lnTo>
                    <a:pt x="2629" y="3933"/>
                  </a:lnTo>
                  <a:lnTo>
                    <a:pt x="2627" y="3925"/>
                  </a:lnTo>
                  <a:lnTo>
                    <a:pt x="2625" y="3920"/>
                  </a:lnTo>
                  <a:lnTo>
                    <a:pt x="2623" y="3911"/>
                  </a:lnTo>
                  <a:lnTo>
                    <a:pt x="2622" y="3906"/>
                  </a:lnTo>
                  <a:lnTo>
                    <a:pt x="2620" y="3897"/>
                  </a:lnTo>
                  <a:lnTo>
                    <a:pt x="2619" y="3892"/>
                  </a:lnTo>
                  <a:lnTo>
                    <a:pt x="2618" y="3883"/>
                  </a:lnTo>
                  <a:lnTo>
                    <a:pt x="2617" y="3878"/>
                  </a:lnTo>
                  <a:lnTo>
                    <a:pt x="2616" y="3869"/>
                  </a:lnTo>
                  <a:lnTo>
                    <a:pt x="2615" y="3863"/>
                  </a:lnTo>
                  <a:lnTo>
                    <a:pt x="2614" y="3855"/>
                  </a:lnTo>
                  <a:lnTo>
                    <a:pt x="2614" y="3849"/>
                  </a:lnTo>
                  <a:lnTo>
                    <a:pt x="2613" y="3840"/>
                  </a:lnTo>
                  <a:lnTo>
                    <a:pt x="2613" y="3835"/>
                  </a:lnTo>
                  <a:lnTo>
                    <a:pt x="2613" y="3826"/>
                  </a:lnTo>
                  <a:lnTo>
                    <a:pt x="2613" y="3823"/>
                  </a:lnTo>
                  <a:lnTo>
                    <a:pt x="2613" y="3116"/>
                  </a:lnTo>
                  <a:lnTo>
                    <a:pt x="2613" y="3113"/>
                  </a:lnTo>
                  <a:lnTo>
                    <a:pt x="2613" y="3104"/>
                  </a:lnTo>
                  <a:lnTo>
                    <a:pt x="2613" y="3099"/>
                  </a:lnTo>
                  <a:lnTo>
                    <a:pt x="2614" y="3090"/>
                  </a:lnTo>
                  <a:lnTo>
                    <a:pt x="2614" y="3084"/>
                  </a:lnTo>
                  <a:lnTo>
                    <a:pt x="2615" y="3076"/>
                  </a:lnTo>
                  <a:lnTo>
                    <a:pt x="2616" y="3070"/>
                  </a:lnTo>
                  <a:lnTo>
                    <a:pt x="2617" y="3061"/>
                  </a:lnTo>
                  <a:lnTo>
                    <a:pt x="2618" y="3056"/>
                  </a:lnTo>
                  <a:lnTo>
                    <a:pt x="2619" y="3047"/>
                  </a:lnTo>
                  <a:lnTo>
                    <a:pt x="2620" y="3042"/>
                  </a:lnTo>
                  <a:lnTo>
                    <a:pt x="2622" y="3033"/>
                  </a:lnTo>
                  <a:lnTo>
                    <a:pt x="2623" y="3028"/>
                  </a:lnTo>
                  <a:lnTo>
                    <a:pt x="2625" y="3019"/>
                  </a:lnTo>
                  <a:lnTo>
                    <a:pt x="2627" y="3014"/>
                  </a:lnTo>
                  <a:lnTo>
                    <a:pt x="2629" y="3006"/>
                  </a:lnTo>
                  <a:lnTo>
                    <a:pt x="2631" y="3001"/>
                  </a:lnTo>
                  <a:lnTo>
                    <a:pt x="2633" y="2992"/>
                  </a:lnTo>
                  <a:lnTo>
                    <a:pt x="2635" y="2987"/>
                  </a:lnTo>
                  <a:lnTo>
                    <a:pt x="2638" y="2979"/>
                  </a:lnTo>
                  <a:lnTo>
                    <a:pt x="2640" y="2974"/>
                  </a:lnTo>
                  <a:lnTo>
                    <a:pt x="2643" y="2966"/>
                  </a:lnTo>
                  <a:lnTo>
                    <a:pt x="2645" y="2961"/>
                  </a:lnTo>
                  <a:lnTo>
                    <a:pt x="2649" y="2953"/>
                  </a:lnTo>
                  <a:lnTo>
                    <a:pt x="2651" y="2948"/>
                  </a:lnTo>
                  <a:lnTo>
                    <a:pt x="2655" y="2940"/>
                  </a:lnTo>
                  <a:lnTo>
                    <a:pt x="2657" y="2935"/>
                  </a:lnTo>
                  <a:lnTo>
                    <a:pt x="2662" y="2928"/>
                  </a:lnTo>
                  <a:lnTo>
                    <a:pt x="2667" y="2919"/>
                  </a:lnTo>
                  <a:lnTo>
                    <a:pt x="2671" y="2911"/>
                  </a:lnTo>
                  <a:lnTo>
                    <a:pt x="2674" y="2907"/>
                  </a:lnTo>
                  <a:lnTo>
                    <a:pt x="2679" y="2899"/>
                  </a:lnTo>
                  <a:lnTo>
                    <a:pt x="2682" y="2895"/>
                  </a:lnTo>
                  <a:lnTo>
                    <a:pt x="2687" y="2888"/>
                  </a:lnTo>
                  <a:lnTo>
                    <a:pt x="2691" y="2884"/>
                  </a:lnTo>
                  <a:lnTo>
                    <a:pt x="2696" y="2877"/>
                  </a:lnTo>
                  <a:lnTo>
                    <a:pt x="2700" y="2873"/>
                  </a:lnTo>
                  <a:lnTo>
                    <a:pt x="2705" y="2866"/>
                  </a:lnTo>
                  <a:lnTo>
                    <a:pt x="2709" y="2862"/>
                  </a:lnTo>
                  <a:lnTo>
                    <a:pt x="2715" y="2855"/>
                  </a:lnTo>
                  <a:lnTo>
                    <a:pt x="2718" y="2851"/>
                  </a:lnTo>
                  <a:lnTo>
                    <a:pt x="2724" y="2845"/>
                  </a:lnTo>
                  <a:lnTo>
                    <a:pt x="2728" y="2841"/>
                  </a:lnTo>
                  <a:lnTo>
                    <a:pt x="2735" y="2835"/>
                  </a:lnTo>
                  <a:lnTo>
                    <a:pt x="2738" y="2832"/>
                  </a:lnTo>
                  <a:lnTo>
                    <a:pt x="2745" y="2826"/>
                  </a:lnTo>
                  <a:lnTo>
                    <a:pt x="2749" y="2822"/>
                  </a:lnTo>
                  <a:lnTo>
                    <a:pt x="2756" y="2817"/>
                  </a:lnTo>
                  <a:lnTo>
                    <a:pt x="2760" y="2813"/>
                  </a:lnTo>
                  <a:lnTo>
                    <a:pt x="2767" y="2808"/>
                  </a:lnTo>
                  <a:lnTo>
                    <a:pt x="2772" y="2805"/>
                  </a:lnTo>
                  <a:lnTo>
                    <a:pt x="2779" y="2799"/>
                  </a:lnTo>
                  <a:lnTo>
                    <a:pt x="2783" y="2796"/>
                  </a:lnTo>
                  <a:lnTo>
                    <a:pt x="2791" y="2791"/>
                  </a:lnTo>
                  <a:lnTo>
                    <a:pt x="2795" y="2788"/>
                  </a:lnTo>
                  <a:lnTo>
                    <a:pt x="2803" y="2784"/>
                  </a:lnTo>
                  <a:lnTo>
                    <a:pt x="2809" y="2780"/>
                  </a:lnTo>
                  <a:lnTo>
                    <a:pt x="2817" y="2776"/>
                  </a:lnTo>
                  <a:lnTo>
                    <a:pt x="2822" y="2774"/>
                  </a:lnTo>
                  <a:lnTo>
                    <a:pt x="2829" y="2770"/>
                  </a:lnTo>
                  <a:lnTo>
                    <a:pt x="2835" y="2767"/>
                  </a:lnTo>
                  <a:lnTo>
                    <a:pt x="2842" y="2764"/>
                  </a:lnTo>
                  <a:lnTo>
                    <a:pt x="2848" y="2762"/>
                  </a:lnTo>
                  <a:lnTo>
                    <a:pt x="2856" y="2758"/>
                  </a:lnTo>
                  <a:lnTo>
                    <a:pt x="2861" y="2756"/>
                  </a:lnTo>
                  <a:lnTo>
                    <a:pt x="2869" y="2753"/>
                  </a:lnTo>
                  <a:lnTo>
                    <a:pt x="2874" y="2751"/>
                  </a:lnTo>
                  <a:lnTo>
                    <a:pt x="2882" y="2749"/>
                  </a:lnTo>
                  <a:lnTo>
                    <a:pt x="2888" y="2747"/>
                  </a:lnTo>
                  <a:lnTo>
                    <a:pt x="2896" y="2745"/>
                  </a:lnTo>
                  <a:lnTo>
                    <a:pt x="2901" y="2743"/>
                  </a:lnTo>
                  <a:lnTo>
                    <a:pt x="2910" y="2741"/>
                  </a:lnTo>
                  <a:lnTo>
                    <a:pt x="2915" y="2740"/>
                  </a:lnTo>
                  <a:lnTo>
                    <a:pt x="2924" y="2738"/>
                  </a:lnTo>
                  <a:lnTo>
                    <a:pt x="2929" y="2737"/>
                  </a:lnTo>
                  <a:lnTo>
                    <a:pt x="2938" y="2736"/>
                  </a:lnTo>
                  <a:lnTo>
                    <a:pt x="2943" y="2735"/>
                  </a:lnTo>
                  <a:lnTo>
                    <a:pt x="2952" y="2734"/>
                  </a:lnTo>
                  <a:lnTo>
                    <a:pt x="2958" y="2733"/>
                  </a:lnTo>
                  <a:lnTo>
                    <a:pt x="2966" y="2732"/>
                  </a:lnTo>
                  <a:lnTo>
                    <a:pt x="2972" y="2732"/>
                  </a:lnTo>
                  <a:close/>
                  <a:moveTo>
                    <a:pt x="3711" y="3031"/>
                  </a:moveTo>
                  <a:lnTo>
                    <a:pt x="3708" y="3031"/>
                  </a:lnTo>
                  <a:lnTo>
                    <a:pt x="3704" y="3031"/>
                  </a:lnTo>
                  <a:lnTo>
                    <a:pt x="2999" y="3031"/>
                  </a:lnTo>
                  <a:lnTo>
                    <a:pt x="2995" y="3031"/>
                  </a:lnTo>
                  <a:lnTo>
                    <a:pt x="2992" y="3031"/>
                  </a:lnTo>
                  <a:lnTo>
                    <a:pt x="2989" y="3032"/>
                  </a:lnTo>
                  <a:lnTo>
                    <a:pt x="2985" y="3032"/>
                  </a:lnTo>
                  <a:lnTo>
                    <a:pt x="2982" y="3033"/>
                  </a:lnTo>
                  <a:lnTo>
                    <a:pt x="2979" y="3033"/>
                  </a:lnTo>
                  <a:lnTo>
                    <a:pt x="2976" y="3034"/>
                  </a:lnTo>
                  <a:lnTo>
                    <a:pt x="2973" y="3035"/>
                  </a:lnTo>
                  <a:lnTo>
                    <a:pt x="2970" y="3036"/>
                  </a:lnTo>
                  <a:lnTo>
                    <a:pt x="2967" y="3037"/>
                  </a:lnTo>
                  <a:lnTo>
                    <a:pt x="2964" y="3038"/>
                  </a:lnTo>
                  <a:lnTo>
                    <a:pt x="2961" y="3039"/>
                  </a:lnTo>
                  <a:lnTo>
                    <a:pt x="2958" y="3041"/>
                  </a:lnTo>
                  <a:lnTo>
                    <a:pt x="2956" y="3042"/>
                  </a:lnTo>
                  <a:lnTo>
                    <a:pt x="2954" y="3043"/>
                  </a:lnTo>
                  <a:lnTo>
                    <a:pt x="2951" y="3045"/>
                  </a:lnTo>
                  <a:lnTo>
                    <a:pt x="2948" y="3047"/>
                  </a:lnTo>
                  <a:lnTo>
                    <a:pt x="2945" y="3049"/>
                  </a:lnTo>
                  <a:lnTo>
                    <a:pt x="2943" y="3052"/>
                  </a:lnTo>
                  <a:lnTo>
                    <a:pt x="2940" y="3054"/>
                  </a:lnTo>
                  <a:lnTo>
                    <a:pt x="2937" y="3056"/>
                  </a:lnTo>
                  <a:lnTo>
                    <a:pt x="2935" y="3059"/>
                  </a:lnTo>
                  <a:lnTo>
                    <a:pt x="2933" y="3061"/>
                  </a:lnTo>
                  <a:lnTo>
                    <a:pt x="2930" y="3064"/>
                  </a:lnTo>
                  <a:lnTo>
                    <a:pt x="2928" y="3067"/>
                  </a:lnTo>
                  <a:lnTo>
                    <a:pt x="2926" y="3070"/>
                  </a:lnTo>
                  <a:lnTo>
                    <a:pt x="2924" y="3072"/>
                  </a:lnTo>
                  <a:lnTo>
                    <a:pt x="2924" y="3073"/>
                  </a:lnTo>
                  <a:lnTo>
                    <a:pt x="2924" y="3074"/>
                  </a:lnTo>
                  <a:lnTo>
                    <a:pt x="2922" y="3077"/>
                  </a:lnTo>
                  <a:lnTo>
                    <a:pt x="2921" y="3080"/>
                  </a:lnTo>
                  <a:lnTo>
                    <a:pt x="2919" y="3084"/>
                  </a:lnTo>
                  <a:lnTo>
                    <a:pt x="2918" y="3087"/>
                  </a:lnTo>
                  <a:lnTo>
                    <a:pt x="2917" y="3090"/>
                  </a:lnTo>
                  <a:lnTo>
                    <a:pt x="2916" y="3093"/>
                  </a:lnTo>
                  <a:lnTo>
                    <a:pt x="2915" y="3097"/>
                  </a:lnTo>
                  <a:lnTo>
                    <a:pt x="2915" y="3100"/>
                  </a:lnTo>
                  <a:lnTo>
                    <a:pt x="2914" y="3103"/>
                  </a:lnTo>
                  <a:lnTo>
                    <a:pt x="2914" y="3107"/>
                  </a:lnTo>
                  <a:lnTo>
                    <a:pt x="2913" y="3110"/>
                  </a:lnTo>
                  <a:lnTo>
                    <a:pt x="2913" y="3113"/>
                  </a:lnTo>
                  <a:lnTo>
                    <a:pt x="2913" y="3117"/>
                  </a:lnTo>
                  <a:lnTo>
                    <a:pt x="2913" y="3822"/>
                  </a:lnTo>
                  <a:lnTo>
                    <a:pt x="2913" y="3826"/>
                  </a:lnTo>
                  <a:lnTo>
                    <a:pt x="2913" y="3829"/>
                  </a:lnTo>
                  <a:lnTo>
                    <a:pt x="2914" y="3832"/>
                  </a:lnTo>
                  <a:lnTo>
                    <a:pt x="2914" y="3836"/>
                  </a:lnTo>
                  <a:lnTo>
                    <a:pt x="2915" y="3839"/>
                  </a:lnTo>
                  <a:lnTo>
                    <a:pt x="2915" y="3842"/>
                  </a:lnTo>
                  <a:lnTo>
                    <a:pt x="2916" y="3845"/>
                  </a:lnTo>
                  <a:lnTo>
                    <a:pt x="2917" y="3848"/>
                  </a:lnTo>
                  <a:lnTo>
                    <a:pt x="2918" y="3851"/>
                  </a:lnTo>
                  <a:lnTo>
                    <a:pt x="2919" y="3854"/>
                  </a:lnTo>
                  <a:lnTo>
                    <a:pt x="2920" y="3857"/>
                  </a:lnTo>
                  <a:lnTo>
                    <a:pt x="2921" y="3860"/>
                  </a:lnTo>
                  <a:lnTo>
                    <a:pt x="2923" y="3863"/>
                  </a:lnTo>
                  <a:lnTo>
                    <a:pt x="2924" y="3865"/>
                  </a:lnTo>
                  <a:lnTo>
                    <a:pt x="2925" y="3867"/>
                  </a:lnTo>
                  <a:lnTo>
                    <a:pt x="2927" y="3870"/>
                  </a:lnTo>
                  <a:lnTo>
                    <a:pt x="2929" y="3873"/>
                  </a:lnTo>
                  <a:lnTo>
                    <a:pt x="2931" y="3876"/>
                  </a:lnTo>
                  <a:lnTo>
                    <a:pt x="2933" y="3878"/>
                  </a:lnTo>
                  <a:lnTo>
                    <a:pt x="2936" y="3881"/>
                  </a:lnTo>
                  <a:lnTo>
                    <a:pt x="2938" y="3883"/>
                  </a:lnTo>
                  <a:lnTo>
                    <a:pt x="2940" y="3885"/>
                  </a:lnTo>
                  <a:lnTo>
                    <a:pt x="2943" y="3888"/>
                  </a:lnTo>
                  <a:lnTo>
                    <a:pt x="2945" y="3890"/>
                  </a:lnTo>
                  <a:lnTo>
                    <a:pt x="2948" y="3892"/>
                  </a:lnTo>
                  <a:lnTo>
                    <a:pt x="2951" y="3894"/>
                  </a:lnTo>
                  <a:lnTo>
                    <a:pt x="2954" y="3896"/>
                  </a:lnTo>
                  <a:lnTo>
                    <a:pt x="2956" y="3897"/>
                  </a:lnTo>
                  <a:lnTo>
                    <a:pt x="2958" y="3898"/>
                  </a:lnTo>
                  <a:lnTo>
                    <a:pt x="2961" y="3900"/>
                  </a:lnTo>
                  <a:lnTo>
                    <a:pt x="2964" y="3901"/>
                  </a:lnTo>
                  <a:lnTo>
                    <a:pt x="2967" y="3902"/>
                  </a:lnTo>
                  <a:lnTo>
                    <a:pt x="2970" y="3903"/>
                  </a:lnTo>
                  <a:lnTo>
                    <a:pt x="2973" y="3904"/>
                  </a:lnTo>
                  <a:lnTo>
                    <a:pt x="2976" y="3905"/>
                  </a:lnTo>
                  <a:lnTo>
                    <a:pt x="2979" y="3906"/>
                  </a:lnTo>
                  <a:lnTo>
                    <a:pt x="2982" y="3906"/>
                  </a:lnTo>
                  <a:lnTo>
                    <a:pt x="2985" y="3907"/>
                  </a:lnTo>
                  <a:lnTo>
                    <a:pt x="2989" y="3907"/>
                  </a:lnTo>
                  <a:lnTo>
                    <a:pt x="2992" y="3908"/>
                  </a:lnTo>
                  <a:lnTo>
                    <a:pt x="2995" y="3908"/>
                  </a:lnTo>
                  <a:lnTo>
                    <a:pt x="2999" y="3908"/>
                  </a:lnTo>
                  <a:lnTo>
                    <a:pt x="3704" y="3908"/>
                  </a:lnTo>
                  <a:lnTo>
                    <a:pt x="3708" y="3908"/>
                  </a:lnTo>
                  <a:lnTo>
                    <a:pt x="3711" y="3908"/>
                  </a:lnTo>
                  <a:lnTo>
                    <a:pt x="3714" y="3907"/>
                  </a:lnTo>
                  <a:lnTo>
                    <a:pt x="3718" y="3907"/>
                  </a:lnTo>
                  <a:lnTo>
                    <a:pt x="3721" y="3906"/>
                  </a:lnTo>
                  <a:lnTo>
                    <a:pt x="3724" y="3906"/>
                  </a:lnTo>
                  <a:lnTo>
                    <a:pt x="3728" y="3905"/>
                  </a:lnTo>
                  <a:lnTo>
                    <a:pt x="3731" y="3904"/>
                  </a:lnTo>
                  <a:lnTo>
                    <a:pt x="3734" y="3903"/>
                  </a:lnTo>
                  <a:lnTo>
                    <a:pt x="3737" y="3902"/>
                  </a:lnTo>
                  <a:lnTo>
                    <a:pt x="3741" y="3900"/>
                  </a:lnTo>
                  <a:lnTo>
                    <a:pt x="3744" y="3899"/>
                  </a:lnTo>
                  <a:lnTo>
                    <a:pt x="3747" y="3897"/>
                  </a:lnTo>
                  <a:lnTo>
                    <a:pt x="3748" y="3897"/>
                  </a:lnTo>
                  <a:lnTo>
                    <a:pt x="3749" y="3897"/>
                  </a:lnTo>
                  <a:lnTo>
                    <a:pt x="3751" y="3895"/>
                  </a:lnTo>
                  <a:lnTo>
                    <a:pt x="3754" y="3893"/>
                  </a:lnTo>
                  <a:lnTo>
                    <a:pt x="3757" y="3891"/>
                  </a:lnTo>
                  <a:lnTo>
                    <a:pt x="3760" y="3888"/>
                  </a:lnTo>
                  <a:lnTo>
                    <a:pt x="3762" y="3886"/>
                  </a:lnTo>
                  <a:lnTo>
                    <a:pt x="3765" y="3884"/>
                  </a:lnTo>
                  <a:lnTo>
                    <a:pt x="3767" y="3881"/>
                  </a:lnTo>
                  <a:lnTo>
                    <a:pt x="3769" y="3878"/>
                  </a:lnTo>
                  <a:lnTo>
                    <a:pt x="3772" y="3876"/>
                  </a:lnTo>
                  <a:lnTo>
                    <a:pt x="3774" y="3873"/>
                  </a:lnTo>
                  <a:lnTo>
                    <a:pt x="3776" y="3870"/>
                  </a:lnTo>
                  <a:lnTo>
                    <a:pt x="3778" y="3867"/>
                  </a:lnTo>
                  <a:lnTo>
                    <a:pt x="3779" y="3865"/>
                  </a:lnTo>
                  <a:lnTo>
                    <a:pt x="3780" y="3863"/>
                  </a:lnTo>
                  <a:lnTo>
                    <a:pt x="3782" y="3860"/>
                  </a:lnTo>
                  <a:lnTo>
                    <a:pt x="3783" y="3857"/>
                  </a:lnTo>
                  <a:lnTo>
                    <a:pt x="3784" y="3854"/>
                  </a:lnTo>
                  <a:lnTo>
                    <a:pt x="3785" y="3851"/>
                  </a:lnTo>
                  <a:lnTo>
                    <a:pt x="3786" y="3848"/>
                  </a:lnTo>
                  <a:lnTo>
                    <a:pt x="3787" y="3845"/>
                  </a:lnTo>
                  <a:lnTo>
                    <a:pt x="3788" y="3842"/>
                  </a:lnTo>
                  <a:lnTo>
                    <a:pt x="3788" y="3839"/>
                  </a:lnTo>
                  <a:lnTo>
                    <a:pt x="3789" y="3836"/>
                  </a:lnTo>
                  <a:lnTo>
                    <a:pt x="3789" y="3832"/>
                  </a:lnTo>
                  <a:lnTo>
                    <a:pt x="3790" y="3829"/>
                  </a:lnTo>
                  <a:lnTo>
                    <a:pt x="3790" y="3826"/>
                  </a:lnTo>
                  <a:lnTo>
                    <a:pt x="3790" y="3822"/>
                  </a:lnTo>
                  <a:lnTo>
                    <a:pt x="3790" y="3117"/>
                  </a:lnTo>
                  <a:lnTo>
                    <a:pt x="3790" y="3113"/>
                  </a:lnTo>
                  <a:lnTo>
                    <a:pt x="3790" y="3110"/>
                  </a:lnTo>
                  <a:lnTo>
                    <a:pt x="3789" y="3107"/>
                  </a:lnTo>
                  <a:lnTo>
                    <a:pt x="3789" y="3103"/>
                  </a:lnTo>
                  <a:lnTo>
                    <a:pt x="3788" y="3100"/>
                  </a:lnTo>
                  <a:lnTo>
                    <a:pt x="3788" y="3097"/>
                  </a:lnTo>
                  <a:lnTo>
                    <a:pt x="3787" y="3093"/>
                  </a:lnTo>
                  <a:lnTo>
                    <a:pt x="3786" y="3090"/>
                  </a:lnTo>
                  <a:lnTo>
                    <a:pt x="3785" y="3087"/>
                  </a:lnTo>
                  <a:lnTo>
                    <a:pt x="3784" y="3084"/>
                  </a:lnTo>
                  <a:lnTo>
                    <a:pt x="3782" y="3080"/>
                  </a:lnTo>
                  <a:lnTo>
                    <a:pt x="3781" y="3077"/>
                  </a:lnTo>
                  <a:lnTo>
                    <a:pt x="3779" y="3074"/>
                  </a:lnTo>
                  <a:lnTo>
                    <a:pt x="3779" y="3073"/>
                  </a:lnTo>
                  <a:lnTo>
                    <a:pt x="3779" y="3072"/>
                  </a:lnTo>
                  <a:lnTo>
                    <a:pt x="3777" y="3069"/>
                  </a:lnTo>
                  <a:lnTo>
                    <a:pt x="3775" y="3067"/>
                  </a:lnTo>
                  <a:lnTo>
                    <a:pt x="3772" y="3064"/>
                  </a:lnTo>
                  <a:lnTo>
                    <a:pt x="3770" y="3061"/>
                  </a:lnTo>
                  <a:lnTo>
                    <a:pt x="3768" y="3058"/>
                  </a:lnTo>
                  <a:lnTo>
                    <a:pt x="3765" y="3056"/>
                  </a:lnTo>
                  <a:lnTo>
                    <a:pt x="3763" y="3053"/>
                  </a:lnTo>
                  <a:lnTo>
                    <a:pt x="3760" y="3051"/>
                  </a:lnTo>
                  <a:lnTo>
                    <a:pt x="3757" y="3049"/>
                  </a:lnTo>
                  <a:lnTo>
                    <a:pt x="3754" y="3046"/>
                  </a:lnTo>
                  <a:lnTo>
                    <a:pt x="3752" y="3044"/>
                  </a:lnTo>
                  <a:lnTo>
                    <a:pt x="3749" y="3042"/>
                  </a:lnTo>
                  <a:lnTo>
                    <a:pt x="3748" y="3042"/>
                  </a:lnTo>
                  <a:lnTo>
                    <a:pt x="3747" y="3042"/>
                  </a:lnTo>
                  <a:lnTo>
                    <a:pt x="3744" y="3040"/>
                  </a:lnTo>
                  <a:lnTo>
                    <a:pt x="3741" y="3039"/>
                  </a:lnTo>
                  <a:lnTo>
                    <a:pt x="3737" y="3037"/>
                  </a:lnTo>
                  <a:lnTo>
                    <a:pt x="3734" y="3036"/>
                  </a:lnTo>
                  <a:lnTo>
                    <a:pt x="3731" y="3035"/>
                  </a:lnTo>
                  <a:lnTo>
                    <a:pt x="3728" y="3034"/>
                  </a:lnTo>
                  <a:lnTo>
                    <a:pt x="3724" y="3033"/>
                  </a:lnTo>
                  <a:lnTo>
                    <a:pt x="3721" y="3033"/>
                  </a:lnTo>
                  <a:lnTo>
                    <a:pt x="3718" y="3032"/>
                  </a:lnTo>
                  <a:lnTo>
                    <a:pt x="3714" y="3032"/>
                  </a:lnTo>
                  <a:lnTo>
                    <a:pt x="3711" y="3031"/>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76" name="Group 75">
            <a:extLst>
              <a:ext uri="{FF2B5EF4-FFF2-40B4-BE49-F238E27FC236}">
                <a16:creationId xmlns:a16="http://schemas.microsoft.com/office/drawing/2014/main" id="{FD5ED793-588D-4564-8894-4E27D72B7CF0}"/>
              </a:ext>
            </a:extLst>
          </p:cNvPr>
          <p:cNvGrpSpPr/>
          <p:nvPr/>
        </p:nvGrpSpPr>
        <p:grpSpPr>
          <a:xfrm>
            <a:off x="735982" y="4463076"/>
            <a:ext cx="415335" cy="414994"/>
            <a:chOff x="10888678" y="4459160"/>
            <a:chExt cx="633600" cy="633600"/>
          </a:xfrm>
        </p:grpSpPr>
        <p:sp>
          <p:nvSpPr>
            <p:cNvPr id="111" name="Google Shape;680;p7"/>
            <p:cNvSpPr/>
            <p:nvPr/>
          </p:nvSpPr>
          <p:spPr>
            <a:xfrm>
              <a:off x="10888678" y="4459160"/>
              <a:ext cx="633600" cy="633600"/>
            </a:xfrm>
            <a:custGeom>
              <a:avLst/>
              <a:gdLst/>
              <a:ahLst/>
              <a:cxnLst/>
              <a:rect l="l" t="t" r="r" b="b"/>
              <a:pathLst>
                <a:path w="10000" h="10000" extrusionOk="0">
                  <a:moveTo>
                    <a:pt x="3911" y="3399"/>
                  </a:moveTo>
                  <a:lnTo>
                    <a:pt x="3911" y="3423"/>
                  </a:lnTo>
                  <a:lnTo>
                    <a:pt x="3909" y="3447"/>
                  </a:lnTo>
                  <a:lnTo>
                    <a:pt x="3907" y="3471"/>
                  </a:lnTo>
                  <a:lnTo>
                    <a:pt x="3904" y="3495"/>
                  </a:lnTo>
                  <a:lnTo>
                    <a:pt x="3900" y="3518"/>
                  </a:lnTo>
                  <a:lnTo>
                    <a:pt x="3895" y="3542"/>
                  </a:lnTo>
                  <a:lnTo>
                    <a:pt x="3889" y="3565"/>
                  </a:lnTo>
                  <a:lnTo>
                    <a:pt x="3883" y="3588"/>
                  </a:lnTo>
                  <a:lnTo>
                    <a:pt x="3876" y="3611"/>
                  </a:lnTo>
                  <a:lnTo>
                    <a:pt x="3867" y="3633"/>
                  </a:lnTo>
                  <a:lnTo>
                    <a:pt x="3858" y="3655"/>
                  </a:lnTo>
                  <a:lnTo>
                    <a:pt x="3848" y="3677"/>
                  </a:lnTo>
                  <a:lnTo>
                    <a:pt x="3838" y="3698"/>
                  </a:lnTo>
                  <a:lnTo>
                    <a:pt x="3826" y="3719"/>
                  </a:lnTo>
                  <a:lnTo>
                    <a:pt x="3813" y="3740"/>
                  </a:lnTo>
                  <a:lnTo>
                    <a:pt x="3800" y="3760"/>
                  </a:lnTo>
                  <a:lnTo>
                    <a:pt x="3786" y="3779"/>
                  </a:lnTo>
                  <a:lnTo>
                    <a:pt x="3772" y="3798"/>
                  </a:lnTo>
                  <a:lnTo>
                    <a:pt x="3756" y="3817"/>
                  </a:lnTo>
                  <a:lnTo>
                    <a:pt x="3740" y="3835"/>
                  </a:lnTo>
                  <a:lnTo>
                    <a:pt x="3724" y="3852"/>
                  </a:lnTo>
                  <a:lnTo>
                    <a:pt x="3707" y="3868"/>
                  </a:lnTo>
                  <a:lnTo>
                    <a:pt x="3689" y="3884"/>
                  </a:lnTo>
                  <a:lnTo>
                    <a:pt x="3670" y="3900"/>
                  </a:lnTo>
                  <a:lnTo>
                    <a:pt x="3651" y="3914"/>
                  </a:lnTo>
                  <a:lnTo>
                    <a:pt x="3632" y="3928"/>
                  </a:lnTo>
                  <a:lnTo>
                    <a:pt x="3612" y="3941"/>
                  </a:lnTo>
                  <a:lnTo>
                    <a:pt x="3591" y="3954"/>
                  </a:lnTo>
                  <a:lnTo>
                    <a:pt x="3570" y="3966"/>
                  </a:lnTo>
                  <a:lnTo>
                    <a:pt x="3549" y="3976"/>
                  </a:lnTo>
                  <a:lnTo>
                    <a:pt x="3527" y="3986"/>
                  </a:lnTo>
                  <a:lnTo>
                    <a:pt x="3505" y="3995"/>
                  </a:lnTo>
                  <a:lnTo>
                    <a:pt x="3482" y="4004"/>
                  </a:lnTo>
                  <a:lnTo>
                    <a:pt x="3460" y="4011"/>
                  </a:lnTo>
                  <a:lnTo>
                    <a:pt x="3437" y="4017"/>
                  </a:lnTo>
                  <a:lnTo>
                    <a:pt x="3413" y="4023"/>
                  </a:lnTo>
                  <a:lnTo>
                    <a:pt x="3390" y="4028"/>
                  </a:lnTo>
                  <a:lnTo>
                    <a:pt x="3366" y="4032"/>
                  </a:lnTo>
                  <a:lnTo>
                    <a:pt x="3343" y="4035"/>
                  </a:lnTo>
                  <a:lnTo>
                    <a:pt x="3319" y="4037"/>
                  </a:lnTo>
                  <a:lnTo>
                    <a:pt x="3295" y="4039"/>
                  </a:lnTo>
                  <a:lnTo>
                    <a:pt x="3271" y="4039"/>
                  </a:lnTo>
                  <a:lnTo>
                    <a:pt x="3247" y="4039"/>
                  </a:lnTo>
                  <a:lnTo>
                    <a:pt x="3223" y="4037"/>
                  </a:lnTo>
                  <a:lnTo>
                    <a:pt x="3199" y="4035"/>
                  </a:lnTo>
                  <a:lnTo>
                    <a:pt x="3176" y="4032"/>
                  </a:lnTo>
                  <a:lnTo>
                    <a:pt x="3152" y="4028"/>
                  </a:lnTo>
                  <a:lnTo>
                    <a:pt x="3129" y="4023"/>
                  </a:lnTo>
                  <a:lnTo>
                    <a:pt x="3105" y="4018"/>
                  </a:lnTo>
                  <a:lnTo>
                    <a:pt x="3082" y="4011"/>
                  </a:lnTo>
                  <a:lnTo>
                    <a:pt x="3060" y="4004"/>
                  </a:lnTo>
                  <a:lnTo>
                    <a:pt x="3037" y="3995"/>
                  </a:lnTo>
                  <a:lnTo>
                    <a:pt x="3015" y="3986"/>
                  </a:lnTo>
                  <a:lnTo>
                    <a:pt x="2993" y="3976"/>
                  </a:lnTo>
                  <a:lnTo>
                    <a:pt x="2972" y="3966"/>
                  </a:lnTo>
                  <a:lnTo>
                    <a:pt x="2951" y="3954"/>
                  </a:lnTo>
                  <a:lnTo>
                    <a:pt x="2930" y="3941"/>
                  </a:lnTo>
                  <a:lnTo>
                    <a:pt x="2910" y="3928"/>
                  </a:lnTo>
                  <a:lnTo>
                    <a:pt x="2891" y="3914"/>
                  </a:lnTo>
                  <a:lnTo>
                    <a:pt x="2872" y="3900"/>
                  </a:lnTo>
                  <a:lnTo>
                    <a:pt x="2854" y="3884"/>
                  </a:lnTo>
                  <a:lnTo>
                    <a:pt x="2836" y="3868"/>
                  </a:lnTo>
                  <a:lnTo>
                    <a:pt x="2818" y="3852"/>
                  </a:lnTo>
                  <a:lnTo>
                    <a:pt x="2802" y="3835"/>
                  </a:lnTo>
                  <a:lnTo>
                    <a:pt x="2786" y="3817"/>
                  </a:lnTo>
                  <a:lnTo>
                    <a:pt x="2771" y="3798"/>
                  </a:lnTo>
                  <a:lnTo>
                    <a:pt x="2756" y="3779"/>
                  </a:lnTo>
                  <a:lnTo>
                    <a:pt x="2742" y="3760"/>
                  </a:lnTo>
                  <a:lnTo>
                    <a:pt x="2729" y="3740"/>
                  </a:lnTo>
                  <a:lnTo>
                    <a:pt x="2716" y="3719"/>
                  </a:lnTo>
                  <a:lnTo>
                    <a:pt x="2704" y="3698"/>
                  </a:lnTo>
                  <a:lnTo>
                    <a:pt x="2694" y="3677"/>
                  </a:lnTo>
                  <a:lnTo>
                    <a:pt x="2684" y="3655"/>
                  </a:lnTo>
                  <a:lnTo>
                    <a:pt x="2675" y="3633"/>
                  </a:lnTo>
                  <a:lnTo>
                    <a:pt x="2666" y="3611"/>
                  </a:lnTo>
                  <a:lnTo>
                    <a:pt x="2659" y="3588"/>
                  </a:lnTo>
                  <a:lnTo>
                    <a:pt x="2652" y="3565"/>
                  </a:lnTo>
                  <a:lnTo>
                    <a:pt x="2647" y="3542"/>
                  </a:lnTo>
                  <a:lnTo>
                    <a:pt x="2642" y="3518"/>
                  </a:lnTo>
                  <a:lnTo>
                    <a:pt x="2638" y="3495"/>
                  </a:lnTo>
                  <a:lnTo>
                    <a:pt x="2635" y="3471"/>
                  </a:lnTo>
                  <a:lnTo>
                    <a:pt x="2633" y="3447"/>
                  </a:lnTo>
                  <a:lnTo>
                    <a:pt x="2631" y="3423"/>
                  </a:lnTo>
                  <a:lnTo>
                    <a:pt x="2631" y="3399"/>
                  </a:lnTo>
                  <a:lnTo>
                    <a:pt x="2631" y="3375"/>
                  </a:lnTo>
                  <a:lnTo>
                    <a:pt x="2633" y="3351"/>
                  </a:lnTo>
                  <a:lnTo>
                    <a:pt x="2635" y="3327"/>
                  </a:lnTo>
                  <a:lnTo>
                    <a:pt x="2638" y="3304"/>
                  </a:lnTo>
                  <a:lnTo>
                    <a:pt x="2642" y="3280"/>
                  </a:lnTo>
                  <a:lnTo>
                    <a:pt x="2647" y="3257"/>
                  </a:lnTo>
                  <a:lnTo>
                    <a:pt x="2652" y="3233"/>
                  </a:lnTo>
                  <a:lnTo>
                    <a:pt x="2659" y="3210"/>
                  </a:lnTo>
                  <a:lnTo>
                    <a:pt x="2666" y="3188"/>
                  </a:lnTo>
                  <a:lnTo>
                    <a:pt x="2675" y="3165"/>
                  </a:lnTo>
                  <a:lnTo>
                    <a:pt x="2684" y="3143"/>
                  </a:lnTo>
                  <a:lnTo>
                    <a:pt x="2694" y="3121"/>
                  </a:lnTo>
                  <a:lnTo>
                    <a:pt x="2704" y="3100"/>
                  </a:lnTo>
                  <a:lnTo>
                    <a:pt x="2716" y="3079"/>
                  </a:lnTo>
                  <a:lnTo>
                    <a:pt x="2729" y="3058"/>
                  </a:lnTo>
                  <a:lnTo>
                    <a:pt x="2742" y="3038"/>
                  </a:lnTo>
                  <a:lnTo>
                    <a:pt x="2756" y="3019"/>
                  </a:lnTo>
                  <a:lnTo>
                    <a:pt x="2771" y="3000"/>
                  </a:lnTo>
                  <a:lnTo>
                    <a:pt x="2786" y="2982"/>
                  </a:lnTo>
                  <a:lnTo>
                    <a:pt x="2802" y="2964"/>
                  </a:lnTo>
                  <a:lnTo>
                    <a:pt x="2818" y="2947"/>
                  </a:lnTo>
                  <a:lnTo>
                    <a:pt x="2836" y="2930"/>
                  </a:lnTo>
                  <a:lnTo>
                    <a:pt x="2854" y="2914"/>
                  </a:lnTo>
                  <a:lnTo>
                    <a:pt x="2872" y="2899"/>
                  </a:lnTo>
                  <a:lnTo>
                    <a:pt x="2891" y="2884"/>
                  </a:lnTo>
                  <a:lnTo>
                    <a:pt x="2910" y="2871"/>
                  </a:lnTo>
                  <a:lnTo>
                    <a:pt x="2930" y="2857"/>
                  </a:lnTo>
                  <a:lnTo>
                    <a:pt x="2951" y="2845"/>
                  </a:lnTo>
                  <a:lnTo>
                    <a:pt x="2972" y="2833"/>
                  </a:lnTo>
                  <a:lnTo>
                    <a:pt x="2993" y="2822"/>
                  </a:lnTo>
                  <a:lnTo>
                    <a:pt x="3015" y="2812"/>
                  </a:lnTo>
                  <a:lnTo>
                    <a:pt x="3037" y="2803"/>
                  </a:lnTo>
                  <a:lnTo>
                    <a:pt x="3060" y="2795"/>
                  </a:lnTo>
                  <a:lnTo>
                    <a:pt x="3082" y="2787"/>
                  </a:lnTo>
                  <a:lnTo>
                    <a:pt x="3105" y="2781"/>
                  </a:lnTo>
                  <a:lnTo>
                    <a:pt x="3129" y="2775"/>
                  </a:lnTo>
                  <a:lnTo>
                    <a:pt x="3152" y="2770"/>
                  </a:lnTo>
                  <a:lnTo>
                    <a:pt x="3176" y="2766"/>
                  </a:lnTo>
                  <a:lnTo>
                    <a:pt x="3199" y="2763"/>
                  </a:lnTo>
                  <a:lnTo>
                    <a:pt x="3223" y="2761"/>
                  </a:lnTo>
                  <a:lnTo>
                    <a:pt x="3247" y="2759"/>
                  </a:lnTo>
                  <a:lnTo>
                    <a:pt x="3271" y="2759"/>
                  </a:lnTo>
                  <a:lnTo>
                    <a:pt x="3295" y="2759"/>
                  </a:lnTo>
                  <a:lnTo>
                    <a:pt x="3319" y="2761"/>
                  </a:lnTo>
                  <a:lnTo>
                    <a:pt x="3343" y="2763"/>
                  </a:lnTo>
                  <a:lnTo>
                    <a:pt x="3366" y="2766"/>
                  </a:lnTo>
                  <a:lnTo>
                    <a:pt x="3390" y="2770"/>
                  </a:lnTo>
                  <a:lnTo>
                    <a:pt x="3413" y="2775"/>
                  </a:lnTo>
                  <a:lnTo>
                    <a:pt x="3437" y="2781"/>
                  </a:lnTo>
                  <a:lnTo>
                    <a:pt x="3460" y="2787"/>
                  </a:lnTo>
                  <a:lnTo>
                    <a:pt x="3482" y="2795"/>
                  </a:lnTo>
                  <a:lnTo>
                    <a:pt x="3505" y="2803"/>
                  </a:lnTo>
                  <a:lnTo>
                    <a:pt x="3527" y="2812"/>
                  </a:lnTo>
                  <a:lnTo>
                    <a:pt x="3549" y="2822"/>
                  </a:lnTo>
                  <a:lnTo>
                    <a:pt x="3570" y="2833"/>
                  </a:lnTo>
                  <a:lnTo>
                    <a:pt x="3591" y="2845"/>
                  </a:lnTo>
                  <a:lnTo>
                    <a:pt x="3612" y="2857"/>
                  </a:lnTo>
                  <a:lnTo>
                    <a:pt x="3632" y="2871"/>
                  </a:lnTo>
                  <a:lnTo>
                    <a:pt x="3651" y="2884"/>
                  </a:lnTo>
                  <a:lnTo>
                    <a:pt x="3670" y="2899"/>
                  </a:lnTo>
                  <a:lnTo>
                    <a:pt x="3689" y="2914"/>
                  </a:lnTo>
                  <a:lnTo>
                    <a:pt x="3707" y="2930"/>
                  </a:lnTo>
                  <a:lnTo>
                    <a:pt x="3724" y="2947"/>
                  </a:lnTo>
                  <a:lnTo>
                    <a:pt x="3740" y="2964"/>
                  </a:lnTo>
                  <a:lnTo>
                    <a:pt x="3756" y="2982"/>
                  </a:lnTo>
                  <a:lnTo>
                    <a:pt x="3772" y="3000"/>
                  </a:lnTo>
                  <a:lnTo>
                    <a:pt x="3786" y="3019"/>
                  </a:lnTo>
                  <a:lnTo>
                    <a:pt x="3800" y="3038"/>
                  </a:lnTo>
                  <a:lnTo>
                    <a:pt x="3813" y="3058"/>
                  </a:lnTo>
                  <a:lnTo>
                    <a:pt x="3826" y="3079"/>
                  </a:lnTo>
                  <a:lnTo>
                    <a:pt x="3838" y="3100"/>
                  </a:lnTo>
                  <a:lnTo>
                    <a:pt x="3848" y="3121"/>
                  </a:lnTo>
                  <a:lnTo>
                    <a:pt x="3858" y="3143"/>
                  </a:lnTo>
                  <a:lnTo>
                    <a:pt x="3867" y="3165"/>
                  </a:lnTo>
                  <a:lnTo>
                    <a:pt x="3876" y="3188"/>
                  </a:lnTo>
                  <a:lnTo>
                    <a:pt x="3883" y="3210"/>
                  </a:lnTo>
                  <a:lnTo>
                    <a:pt x="3890" y="3233"/>
                  </a:lnTo>
                  <a:lnTo>
                    <a:pt x="3895" y="3257"/>
                  </a:lnTo>
                  <a:lnTo>
                    <a:pt x="3900" y="3280"/>
                  </a:lnTo>
                  <a:lnTo>
                    <a:pt x="3904" y="3304"/>
                  </a:lnTo>
                  <a:lnTo>
                    <a:pt x="3907" y="3327"/>
                  </a:lnTo>
                  <a:lnTo>
                    <a:pt x="3909" y="3351"/>
                  </a:lnTo>
                  <a:lnTo>
                    <a:pt x="3911" y="3375"/>
                  </a:lnTo>
                  <a:lnTo>
                    <a:pt x="3911" y="339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2" name="Google Shape;681;p7"/>
            <p:cNvSpPr/>
            <p:nvPr/>
          </p:nvSpPr>
          <p:spPr>
            <a:xfrm>
              <a:off x="10888678" y="4459160"/>
              <a:ext cx="633600" cy="633600"/>
            </a:xfrm>
            <a:custGeom>
              <a:avLst/>
              <a:gdLst/>
              <a:ahLst/>
              <a:cxnLst/>
              <a:rect l="l" t="t" r="r" b="b"/>
              <a:pathLst>
                <a:path w="10000" h="10000" extrusionOk="0">
                  <a:moveTo>
                    <a:pt x="5440" y="3313"/>
                  </a:moveTo>
                  <a:lnTo>
                    <a:pt x="5441" y="3322"/>
                  </a:lnTo>
                  <a:lnTo>
                    <a:pt x="5442" y="3394"/>
                  </a:lnTo>
                  <a:lnTo>
                    <a:pt x="5442" y="3404"/>
                  </a:lnTo>
                  <a:lnTo>
                    <a:pt x="5441" y="3476"/>
                  </a:lnTo>
                  <a:lnTo>
                    <a:pt x="5440" y="3485"/>
                  </a:lnTo>
                  <a:lnTo>
                    <a:pt x="5436" y="3557"/>
                  </a:lnTo>
                  <a:lnTo>
                    <a:pt x="5435" y="3566"/>
                  </a:lnTo>
                  <a:lnTo>
                    <a:pt x="5429" y="3638"/>
                  </a:lnTo>
                  <a:lnTo>
                    <a:pt x="5428" y="3647"/>
                  </a:lnTo>
                  <a:lnTo>
                    <a:pt x="5418" y="3719"/>
                  </a:lnTo>
                  <a:lnTo>
                    <a:pt x="5417" y="3728"/>
                  </a:lnTo>
                  <a:lnTo>
                    <a:pt x="5405" y="3798"/>
                  </a:lnTo>
                  <a:lnTo>
                    <a:pt x="5403" y="3808"/>
                  </a:lnTo>
                  <a:lnTo>
                    <a:pt x="5388" y="3878"/>
                  </a:lnTo>
                  <a:lnTo>
                    <a:pt x="5386" y="3887"/>
                  </a:lnTo>
                  <a:lnTo>
                    <a:pt x="5369" y="3957"/>
                  </a:lnTo>
                  <a:lnTo>
                    <a:pt x="5367" y="3965"/>
                  </a:lnTo>
                  <a:lnTo>
                    <a:pt x="5347" y="4034"/>
                  </a:lnTo>
                  <a:lnTo>
                    <a:pt x="5344" y="4043"/>
                  </a:lnTo>
                  <a:lnTo>
                    <a:pt x="5322" y="4111"/>
                  </a:lnTo>
                  <a:lnTo>
                    <a:pt x="5319" y="4120"/>
                  </a:lnTo>
                  <a:lnTo>
                    <a:pt x="5294" y="4187"/>
                  </a:lnTo>
                  <a:lnTo>
                    <a:pt x="5291" y="4196"/>
                  </a:lnTo>
                  <a:lnTo>
                    <a:pt x="5263" y="4263"/>
                  </a:lnTo>
                  <a:lnTo>
                    <a:pt x="5259" y="4271"/>
                  </a:lnTo>
                  <a:lnTo>
                    <a:pt x="5230" y="4336"/>
                  </a:lnTo>
                  <a:lnTo>
                    <a:pt x="5225" y="4345"/>
                  </a:lnTo>
                  <a:lnTo>
                    <a:pt x="5193" y="4409"/>
                  </a:lnTo>
                  <a:lnTo>
                    <a:pt x="5189" y="4417"/>
                  </a:lnTo>
                  <a:lnTo>
                    <a:pt x="5154" y="4481"/>
                  </a:lnTo>
                  <a:lnTo>
                    <a:pt x="5149" y="4489"/>
                  </a:lnTo>
                  <a:lnTo>
                    <a:pt x="5112" y="4551"/>
                  </a:lnTo>
                  <a:lnTo>
                    <a:pt x="5107" y="4559"/>
                  </a:lnTo>
                  <a:lnTo>
                    <a:pt x="5067" y="4619"/>
                  </a:lnTo>
                  <a:lnTo>
                    <a:pt x="5062" y="4627"/>
                  </a:lnTo>
                  <a:lnTo>
                    <a:pt x="5020" y="4685"/>
                  </a:lnTo>
                  <a:lnTo>
                    <a:pt x="5015" y="4693"/>
                  </a:lnTo>
                  <a:lnTo>
                    <a:pt x="4973" y="4747"/>
                  </a:lnTo>
                  <a:lnTo>
                    <a:pt x="6857" y="6632"/>
                  </a:lnTo>
                  <a:lnTo>
                    <a:pt x="7705" y="5784"/>
                  </a:lnTo>
                  <a:lnTo>
                    <a:pt x="7730" y="5763"/>
                  </a:lnTo>
                  <a:lnTo>
                    <a:pt x="7757" y="5744"/>
                  </a:lnTo>
                  <a:lnTo>
                    <a:pt x="7786" y="5730"/>
                  </a:lnTo>
                  <a:lnTo>
                    <a:pt x="7817" y="5719"/>
                  </a:lnTo>
                  <a:lnTo>
                    <a:pt x="7849" y="5713"/>
                  </a:lnTo>
                  <a:lnTo>
                    <a:pt x="7882" y="5711"/>
                  </a:lnTo>
                  <a:lnTo>
                    <a:pt x="7915" y="5713"/>
                  </a:lnTo>
                  <a:lnTo>
                    <a:pt x="7947" y="5720"/>
                  </a:lnTo>
                  <a:lnTo>
                    <a:pt x="7978" y="5730"/>
                  </a:lnTo>
                  <a:lnTo>
                    <a:pt x="8007" y="5745"/>
                  </a:lnTo>
                  <a:lnTo>
                    <a:pt x="8034" y="5763"/>
                  </a:lnTo>
                  <a:lnTo>
                    <a:pt x="8059" y="5784"/>
                  </a:lnTo>
                  <a:lnTo>
                    <a:pt x="8080" y="5809"/>
                  </a:lnTo>
                  <a:lnTo>
                    <a:pt x="8099" y="5836"/>
                  </a:lnTo>
                  <a:lnTo>
                    <a:pt x="8113" y="5865"/>
                  </a:lnTo>
                  <a:lnTo>
                    <a:pt x="8124" y="5896"/>
                  </a:lnTo>
                  <a:lnTo>
                    <a:pt x="8130" y="5928"/>
                  </a:lnTo>
                  <a:lnTo>
                    <a:pt x="8132" y="5961"/>
                  </a:lnTo>
                  <a:lnTo>
                    <a:pt x="8130" y="5994"/>
                  </a:lnTo>
                  <a:lnTo>
                    <a:pt x="8123" y="6026"/>
                  </a:lnTo>
                  <a:lnTo>
                    <a:pt x="8113" y="6057"/>
                  </a:lnTo>
                  <a:lnTo>
                    <a:pt x="8098" y="6086"/>
                  </a:lnTo>
                  <a:lnTo>
                    <a:pt x="8080" y="6113"/>
                  </a:lnTo>
                  <a:lnTo>
                    <a:pt x="8059" y="6138"/>
                  </a:lnTo>
                  <a:lnTo>
                    <a:pt x="7211" y="6985"/>
                  </a:lnTo>
                  <a:lnTo>
                    <a:pt x="7626" y="7400"/>
                  </a:lnTo>
                  <a:lnTo>
                    <a:pt x="8473" y="6552"/>
                  </a:lnTo>
                  <a:lnTo>
                    <a:pt x="8498" y="6531"/>
                  </a:lnTo>
                  <a:lnTo>
                    <a:pt x="8525" y="6512"/>
                  </a:lnTo>
                  <a:lnTo>
                    <a:pt x="8554" y="6498"/>
                  </a:lnTo>
                  <a:lnTo>
                    <a:pt x="8585" y="6488"/>
                  </a:lnTo>
                  <a:lnTo>
                    <a:pt x="8617" y="6481"/>
                  </a:lnTo>
                  <a:lnTo>
                    <a:pt x="8650" y="6479"/>
                  </a:lnTo>
                  <a:lnTo>
                    <a:pt x="8683" y="6481"/>
                  </a:lnTo>
                  <a:lnTo>
                    <a:pt x="8715" y="6488"/>
                  </a:lnTo>
                  <a:lnTo>
                    <a:pt x="8746" y="6498"/>
                  </a:lnTo>
                  <a:lnTo>
                    <a:pt x="8775" y="6512"/>
                  </a:lnTo>
                  <a:lnTo>
                    <a:pt x="8802" y="6531"/>
                  </a:lnTo>
                  <a:lnTo>
                    <a:pt x="8827" y="6552"/>
                  </a:lnTo>
                  <a:lnTo>
                    <a:pt x="8848" y="6577"/>
                  </a:lnTo>
                  <a:lnTo>
                    <a:pt x="8867" y="6604"/>
                  </a:lnTo>
                  <a:lnTo>
                    <a:pt x="8881" y="6633"/>
                  </a:lnTo>
                  <a:lnTo>
                    <a:pt x="8891" y="6664"/>
                  </a:lnTo>
                  <a:lnTo>
                    <a:pt x="8898" y="6696"/>
                  </a:lnTo>
                  <a:lnTo>
                    <a:pt x="8900" y="6729"/>
                  </a:lnTo>
                  <a:lnTo>
                    <a:pt x="8898" y="6762"/>
                  </a:lnTo>
                  <a:lnTo>
                    <a:pt x="8891" y="6794"/>
                  </a:lnTo>
                  <a:lnTo>
                    <a:pt x="8881" y="6825"/>
                  </a:lnTo>
                  <a:lnTo>
                    <a:pt x="8867" y="6854"/>
                  </a:lnTo>
                  <a:lnTo>
                    <a:pt x="8848" y="6881"/>
                  </a:lnTo>
                  <a:lnTo>
                    <a:pt x="8827" y="6906"/>
                  </a:lnTo>
                  <a:lnTo>
                    <a:pt x="7979" y="7754"/>
                  </a:lnTo>
                  <a:lnTo>
                    <a:pt x="8571" y="8345"/>
                  </a:lnTo>
                  <a:lnTo>
                    <a:pt x="8592" y="8370"/>
                  </a:lnTo>
                  <a:lnTo>
                    <a:pt x="8611" y="8397"/>
                  </a:lnTo>
                  <a:lnTo>
                    <a:pt x="8625" y="8426"/>
                  </a:lnTo>
                  <a:lnTo>
                    <a:pt x="8635" y="8457"/>
                  </a:lnTo>
                  <a:lnTo>
                    <a:pt x="8642" y="8489"/>
                  </a:lnTo>
                  <a:lnTo>
                    <a:pt x="8644" y="8522"/>
                  </a:lnTo>
                  <a:lnTo>
                    <a:pt x="8642" y="8555"/>
                  </a:lnTo>
                  <a:lnTo>
                    <a:pt x="8635" y="8587"/>
                  </a:lnTo>
                  <a:lnTo>
                    <a:pt x="8625" y="8618"/>
                  </a:lnTo>
                  <a:lnTo>
                    <a:pt x="8611" y="8647"/>
                  </a:lnTo>
                  <a:lnTo>
                    <a:pt x="8592" y="8674"/>
                  </a:lnTo>
                  <a:lnTo>
                    <a:pt x="8571" y="8699"/>
                  </a:lnTo>
                  <a:lnTo>
                    <a:pt x="8546" y="8720"/>
                  </a:lnTo>
                  <a:lnTo>
                    <a:pt x="8519" y="8739"/>
                  </a:lnTo>
                  <a:lnTo>
                    <a:pt x="8490" y="8753"/>
                  </a:lnTo>
                  <a:lnTo>
                    <a:pt x="8459" y="8763"/>
                  </a:lnTo>
                  <a:lnTo>
                    <a:pt x="8427" y="8770"/>
                  </a:lnTo>
                  <a:lnTo>
                    <a:pt x="8394" y="8772"/>
                  </a:lnTo>
                  <a:lnTo>
                    <a:pt x="8361" y="8770"/>
                  </a:lnTo>
                  <a:lnTo>
                    <a:pt x="8329" y="8763"/>
                  </a:lnTo>
                  <a:lnTo>
                    <a:pt x="8298" y="8753"/>
                  </a:lnTo>
                  <a:lnTo>
                    <a:pt x="8269" y="8739"/>
                  </a:lnTo>
                  <a:lnTo>
                    <a:pt x="8242" y="8720"/>
                  </a:lnTo>
                  <a:lnTo>
                    <a:pt x="8217" y="8699"/>
                  </a:lnTo>
                  <a:lnTo>
                    <a:pt x="7456" y="7938"/>
                  </a:lnTo>
                  <a:lnTo>
                    <a:pt x="7448" y="7931"/>
                  </a:lnTo>
                  <a:lnTo>
                    <a:pt x="7441" y="7923"/>
                  </a:lnTo>
                  <a:lnTo>
                    <a:pt x="4619" y="5101"/>
                  </a:lnTo>
                  <a:lnTo>
                    <a:pt x="4565" y="5143"/>
                  </a:lnTo>
                  <a:lnTo>
                    <a:pt x="4557" y="5148"/>
                  </a:lnTo>
                  <a:lnTo>
                    <a:pt x="4499" y="5190"/>
                  </a:lnTo>
                  <a:lnTo>
                    <a:pt x="4491" y="5195"/>
                  </a:lnTo>
                  <a:lnTo>
                    <a:pt x="4431" y="5235"/>
                  </a:lnTo>
                  <a:lnTo>
                    <a:pt x="4423" y="5240"/>
                  </a:lnTo>
                  <a:lnTo>
                    <a:pt x="4361" y="5277"/>
                  </a:lnTo>
                  <a:lnTo>
                    <a:pt x="4353" y="5282"/>
                  </a:lnTo>
                  <a:lnTo>
                    <a:pt x="4289" y="5317"/>
                  </a:lnTo>
                  <a:lnTo>
                    <a:pt x="4281" y="5321"/>
                  </a:lnTo>
                  <a:lnTo>
                    <a:pt x="4217" y="5353"/>
                  </a:lnTo>
                  <a:lnTo>
                    <a:pt x="4208" y="5358"/>
                  </a:lnTo>
                  <a:lnTo>
                    <a:pt x="4143" y="5387"/>
                  </a:lnTo>
                  <a:lnTo>
                    <a:pt x="4135" y="5391"/>
                  </a:lnTo>
                  <a:lnTo>
                    <a:pt x="4068" y="5419"/>
                  </a:lnTo>
                  <a:lnTo>
                    <a:pt x="4059" y="5422"/>
                  </a:lnTo>
                  <a:lnTo>
                    <a:pt x="3992" y="5447"/>
                  </a:lnTo>
                  <a:lnTo>
                    <a:pt x="3983" y="5450"/>
                  </a:lnTo>
                  <a:lnTo>
                    <a:pt x="3915" y="5472"/>
                  </a:lnTo>
                  <a:lnTo>
                    <a:pt x="3906" y="5475"/>
                  </a:lnTo>
                  <a:lnTo>
                    <a:pt x="3837" y="5495"/>
                  </a:lnTo>
                  <a:lnTo>
                    <a:pt x="3829" y="5497"/>
                  </a:lnTo>
                  <a:lnTo>
                    <a:pt x="3759" y="5514"/>
                  </a:lnTo>
                  <a:lnTo>
                    <a:pt x="3750" y="5516"/>
                  </a:lnTo>
                  <a:lnTo>
                    <a:pt x="3680" y="5531"/>
                  </a:lnTo>
                  <a:lnTo>
                    <a:pt x="3670" y="5533"/>
                  </a:lnTo>
                  <a:lnTo>
                    <a:pt x="3600" y="5545"/>
                  </a:lnTo>
                  <a:lnTo>
                    <a:pt x="3591" y="5546"/>
                  </a:lnTo>
                  <a:lnTo>
                    <a:pt x="3519" y="5556"/>
                  </a:lnTo>
                  <a:lnTo>
                    <a:pt x="3510" y="5557"/>
                  </a:lnTo>
                  <a:lnTo>
                    <a:pt x="3438" y="5563"/>
                  </a:lnTo>
                  <a:lnTo>
                    <a:pt x="3429" y="5564"/>
                  </a:lnTo>
                  <a:lnTo>
                    <a:pt x="3357" y="5568"/>
                  </a:lnTo>
                  <a:lnTo>
                    <a:pt x="3348" y="5569"/>
                  </a:lnTo>
                  <a:lnTo>
                    <a:pt x="3276" y="5570"/>
                  </a:lnTo>
                  <a:lnTo>
                    <a:pt x="3266" y="5570"/>
                  </a:lnTo>
                  <a:lnTo>
                    <a:pt x="3194" y="5569"/>
                  </a:lnTo>
                  <a:lnTo>
                    <a:pt x="3185" y="5568"/>
                  </a:lnTo>
                  <a:lnTo>
                    <a:pt x="3113" y="5564"/>
                  </a:lnTo>
                  <a:lnTo>
                    <a:pt x="3104" y="5563"/>
                  </a:lnTo>
                  <a:lnTo>
                    <a:pt x="3032" y="5557"/>
                  </a:lnTo>
                  <a:lnTo>
                    <a:pt x="3023" y="5556"/>
                  </a:lnTo>
                  <a:lnTo>
                    <a:pt x="2952" y="5546"/>
                  </a:lnTo>
                  <a:lnTo>
                    <a:pt x="2942" y="5545"/>
                  </a:lnTo>
                  <a:lnTo>
                    <a:pt x="2872" y="5533"/>
                  </a:lnTo>
                  <a:lnTo>
                    <a:pt x="2863" y="5531"/>
                  </a:lnTo>
                  <a:lnTo>
                    <a:pt x="2792" y="5516"/>
                  </a:lnTo>
                  <a:lnTo>
                    <a:pt x="2783" y="5514"/>
                  </a:lnTo>
                  <a:lnTo>
                    <a:pt x="2714" y="5497"/>
                  </a:lnTo>
                  <a:lnTo>
                    <a:pt x="2705" y="5495"/>
                  </a:lnTo>
                  <a:lnTo>
                    <a:pt x="2636" y="5475"/>
                  </a:lnTo>
                  <a:lnTo>
                    <a:pt x="2627" y="5472"/>
                  </a:lnTo>
                  <a:lnTo>
                    <a:pt x="2559" y="5450"/>
                  </a:lnTo>
                  <a:lnTo>
                    <a:pt x="2550" y="5447"/>
                  </a:lnTo>
                  <a:lnTo>
                    <a:pt x="2483" y="5422"/>
                  </a:lnTo>
                  <a:lnTo>
                    <a:pt x="2475" y="5418"/>
                  </a:lnTo>
                  <a:lnTo>
                    <a:pt x="2408" y="5391"/>
                  </a:lnTo>
                  <a:lnTo>
                    <a:pt x="2400" y="5387"/>
                  </a:lnTo>
                  <a:lnTo>
                    <a:pt x="2334" y="5357"/>
                  </a:lnTo>
                  <a:lnTo>
                    <a:pt x="2326" y="5353"/>
                  </a:lnTo>
                  <a:lnTo>
                    <a:pt x="2262" y="5321"/>
                  </a:lnTo>
                  <a:lnTo>
                    <a:pt x="2254" y="5317"/>
                  </a:lnTo>
                  <a:lnTo>
                    <a:pt x="2190" y="5282"/>
                  </a:lnTo>
                  <a:lnTo>
                    <a:pt x="2182" y="5277"/>
                  </a:lnTo>
                  <a:lnTo>
                    <a:pt x="2120" y="5240"/>
                  </a:lnTo>
                  <a:lnTo>
                    <a:pt x="2112" y="5235"/>
                  </a:lnTo>
                  <a:lnTo>
                    <a:pt x="2052" y="5195"/>
                  </a:lnTo>
                  <a:lnTo>
                    <a:pt x="2044" y="5190"/>
                  </a:lnTo>
                  <a:lnTo>
                    <a:pt x="1986" y="5148"/>
                  </a:lnTo>
                  <a:lnTo>
                    <a:pt x="1978" y="5143"/>
                  </a:lnTo>
                  <a:lnTo>
                    <a:pt x="1921" y="5099"/>
                  </a:lnTo>
                  <a:lnTo>
                    <a:pt x="1914" y="5093"/>
                  </a:lnTo>
                  <a:lnTo>
                    <a:pt x="1859" y="5048"/>
                  </a:lnTo>
                  <a:lnTo>
                    <a:pt x="1852" y="5042"/>
                  </a:lnTo>
                  <a:lnTo>
                    <a:pt x="1798" y="4994"/>
                  </a:lnTo>
                  <a:lnTo>
                    <a:pt x="1791" y="4988"/>
                  </a:lnTo>
                  <a:lnTo>
                    <a:pt x="1740" y="4938"/>
                  </a:lnTo>
                  <a:lnTo>
                    <a:pt x="1733" y="4931"/>
                  </a:lnTo>
                  <a:lnTo>
                    <a:pt x="1683" y="4880"/>
                  </a:lnTo>
                  <a:lnTo>
                    <a:pt x="1677" y="4873"/>
                  </a:lnTo>
                  <a:lnTo>
                    <a:pt x="1629" y="4820"/>
                  </a:lnTo>
                  <a:lnTo>
                    <a:pt x="1623" y="4812"/>
                  </a:lnTo>
                  <a:lnTo>
                    <a:pt x="1577" y="4757"/>
                  </a:lnTo>
                  <a:lnTo>
                    <a:pt x="1571" y="4750"/>
                  </a:lnTo>
                  <a:lnTo>
                    <a:pt x="1527" y="4693"/>
                  </a:lnTo>
                  <a:lnTo>
                    <a:pt x="1522" y="4686"/>
                  </a:lnTo>
                  <a:lnTo>
                    <a:pt x="1480" y="4627"/>
                  </a:lnTo>
                  <a:lnTo>
                    <a:pt x="1475" y="4619"/>
                  </a:lnTo>
                  <a:lnTo>
                    <a:pt x="1435" y="4559"/>
                  </a:lnTo>
                  <a:lnTo>
                    <a:pt x="1430" y="4551"/>
                  </a:lnTo>
                  <a:lnTo>
                    <a:pt x="1393" y="4489"/>
                  </a:lnTo>
                  <a:lnTo>
                    <a:pt x="1388" y="4481"/>
                  </a:lnTo>
                  <a:lnTo>
                    <a:pt x="1353" y="4417"/>
                  </a:lnTo>
                  <a:lnTo>
                    <a:pt x="1349" y="4409"/>
                  </a:lnTo>
                  <a:lnTo>
                    <a:pt x="1317" y="4345"/>
                  </a:lnTo>
                  <a:lnTo>
                    <a:pt x="1312" y="4336"/>
                  </a:lnTo>
                  <a:lnTo>
                    <a:pt x="1283" y="4271"/>
                  </a:lnTo>
                  <a:lnTo>
                    <a:pt x="1279" y="4263"/>
                  </a:lnTo>
                  <a:lnTo>
                    <a:pt x="1251" y="4196"/>
                  </a:lnTo>
                  <a:lnTo>
                    <a:pt x="1248" y="4187"/>
                  </a:lnTo>
                  <a:lnTo>
                    <a:pt x="1223" y="4120"/>
                  </a:lnTo>
                  <a:lnTo>
                    <a:pt x="1220" y="4111"/>
                  </a:lnTo>
                  <a:lnTo>
                    <a:pt x="1198" y="4043"/>
                  </a:lnTo>
                  <a:lnTo>
                    <a:pt x="1195" y="4034"/>
                  </a:lnTo>
                  <a:lnTo>
                    <a:pt x="1175" y="3965"/>
                  </a:lnTo>
                  <a:lnTo>
                    <a:pt x="1173" y="3957"/>
                  </a:lnTo>
                  <a:lnTo>
                    <a:pt x="1156" y="3887"/>
                  </a:lnTo>
                  <a:lnTo>
                    <a:pt x="1154" y="3878"/>
                  </a:lnTo>
                  <a:lnTo>
                    <a:pt x="1139" y="3808"/>
                  </a:lnTo>
                  <a:lnTo>
                    <a:pt x="1137" y="3798"/>
                  </a:lnTo>
                  <a:lnTo>
                    <a:pt x="1125" y="3728"/>
                  </a:lnTo>
                  <a:lnTo>
                    <a:pt x="1124" y="3719"/>
                  </a:lnTo>
                  <a:lnTo>
                    <a:pt x="1114" y="3647"/>
                  </a:lnTo>
                  <a:lnTo>
                    <a:pt x="1113" y="3638"/>
                  </a:lnTo>
                  <a:lnTo>
                    <a:pt x="1107" y="3566"/>
                  </a:lnTo>
                  <a:lnTo>
                    <a:pt x="1106" y="3557"/>
                  </a:lnTo>
                  <a:lnTo>
                    <a:pt x="1102" y="3485"/>
                  </a:lnTo>
                  <a:lnTo>
                    <a:pt x="1101" y="3476"/>
                  </a:lnTo>
                  <a:lnTo>
                    <a:pt x="1100" y="3404"/>
                  </a:lnTo>
                  <a:lnTo>
                    <a:pt x="1100" y="3394"/>
                  </a:lnTo>
                  <a:lnTo>
                    <a:pt x="1101" y="3322"/>
                  </a:lnTo>
                  <a:lnTo>
                    <a:pt x="1102" y="3313"/>
                  </a:lnTo>
                  <a:lnTo>
                    <a:pt x="1106" y="3241"/>
                  </a:lnTo>
                  <a:lnTo>
                    <a:pt x="1107" y="3232"/>
                  </a:lnTo>
                  <a:lnTo>
                    <a:pt x="1113" y="3160"/>
                  </a:lnTo>
                  <a:lnTo>
                    <a:pt x="1114" y="3151"/>
                  </a:lnTo>
                  <a:lnTo>
                    <a:pt x="1124" y="3080"/>
                  </a:lnTo>
                  <a:lnTo>
                    <a:pt x="1125" y="3070"/>
                  </a:lnTo>
                  <a:lnTo>
                    <a:pt x="1137" y="3000"/>
                  </a:lnTo>
                  <a:lnTo>
                    <a:pt x="1139" y="2991"/>
                  </a:lnTo>
                  <a:lnTo>
                    <a:pt x="1154" y="2920"/>
                  </a:lnTo>
                  <a:lnTo>
                    <a:pt x="1156" y="2911"/>
                  </a:lnTo>
                  <a:lnTo>
                    <a:pt x="1173" y="2842"/>
                  </a:lnTo>
                  <a:lnTo>
                    <a:pt x="1175" y="2833"/>
                  </a:lnTo>
                  <a:lnTo>
                    <a:pt x="1195" y="2764"/>
                  </a:lnTo>
                  <a:lnTo>
                    <a:pt x="1198" y="2755"/>
                  </a:lnTo>
                  <a:lnTo>
                    <a:pt x="1220" y="2687"/>
                  </a:lnTo>
                  <a:lnTo>
                    <a:pt x="1223" y="2678"/>
                  </a:lnTo>
                  <a:lnTo>
                    <a:pt x="1248" y="2611"/>
                  </a:lnTo>
                  <a:lnTo>
                    <a:pt x="1252" y="2603"/>
                  </a:lnTo>
                  <a:lnTo>
                    <a:pt x="1279" y="2536"/>
                  </a:lnTo>
                  <a:lnTo>
                    <a:pt x="1283" y="2528"/>
                  </a:lnTo>
                  <a:lnTo>
                    <a:pt x="1313" y="2462"/>
                  </a:lnTo>
                  <a:lnTo>
                    <a:pt x="1317" y="2454"/>
                  </a:lnTo>
                  <a:lnTo>
                    <a:pt x="1349" y="2390"/>
                  </a:lnTo>
                  <a:lnTo>
                    <a:pt x="1353" y="2382"/>
                  </a:lnTo>
                  <a:lnTo>
                    <a:pt x="1388" y="2318"/>
                  </a:lnTo>
                  <a:lnTo>
                    <a:pt x="1393" y="2310"/>
                  </a:lnTo>
                  <a:lnTo>
                    <a:pt x="1430" y="2248"/>
                  </a:lnTo>
                  <a:lnTo>
                    <a:pt x="1435" y="2240"/>
                  </a:lnTo>
                  <a:lnTo>
                    <a:pt x="1475" y="2180"/>
                  </a:lnTo>
                  <a:lnTo>
                    <a:pt x="1480" y="2172"/>
                  </a:lnTo>
                  <a:lnTo>
                    <a:pt x="1522" y="2113"/>
                  </a:lnTo>
                  <a:lnTo>
                    <a:pt x="1527" y="2106"/>
                  </a:lnTo>
                  <a:lnTo>
                    <a:pt x="1571" y="2049"/>
                  </a:lnTo>
                  <a:lnTo>
                    <a:pt x="1577" y="2042"/>
                  </a:lnTo>
                  <a:lnTo>
                    <a:pt x="1623" y="1986"/>
                  </a:lnTo>
                  <a:lnTo>
                    <a:pt x="1629" y="1979"/>
                  </a:lnTo>
                  <a:lnTo>
                    <a:pt x="1677" y="1926"/>
                  </a:lnTo>
                  <a:lnTo>
                    <a:pt x="1683" y="1919"/>
                  </a:lnTo>
                  <a:lnTo>
                    <a:pt x="1733" y="1867"/>
                  </a:lnTo>
                  <a:lnTo>
                    <a:pt x="1739" y="1861"/>
                  </a:lnTo>
                  <a:lnTo>
                    <a:pt x="1791" y="1811"/>
                  </a:lnTo>
                  <a:lnTo>
                    <a:pt x="1798" y="1805"/>
                  </a:lnTo>
                  <a:lnTo>
                    <a:pt x="1851" y="1757"/>
                  </a:lnTo>
                  <a:lnTo>
                    <a:pt x="1858" y="1751"/>
                  </a:lnTo>
                  <a:lnTo>
                    <a:pt x="1914" y="1705"/>
                  </a:lnTo>
                  <a:lnTo>
                    <a:pt x="1921" y="1699"/>
                  </a:lnTo>
                  <a:lnTo>
                    <a:pt x="1978" y="1655"/>
                  </a:lnTo>
                  <a:lnTo>
                    <a:pt x="1985" y="1650"/>
                  </a:lnTo>
                  <a:lnTo>
                    <a:pt x="2044" y="1608"/>
                  </a:lnTo>
                  <a:lnTo>
                    <a:pt x="2052" y="1603"/>
                  </a:lnTo>
                  <a:lnTo>
                    <a:pt x="2112" y="1563"/>
                  </a:lnTo>
                  <a:lnTo>
                    <a:pt x="2120" y="1558"/>
                  </a:lnTo>
                  <a:lnTo>
                    <a:pt x="2182" y="1521"/>
                  </a:lnTo>
                  <a:lnTo>
                    <a:pt x="2190" y="1516"/>
                  </a:lnTo>
                  <a:lnTo>
                    <a:pt x="2254" y="1481"/>
                  </a:lnTo>
                  <a:lnTo>
                    <a:pt x="2262" y="1477"/>
                  </a:lnTo>
                  <a:lnTo>
                    <a:pt x="2326" y="1445"/>
                  </a:lnTo>
                  <a:lnTo>
                    <a:pt x="2334" y="1441"/>
                  </a:lnTo>
                  <a:lnTo>
                    <a:pt x="2400" y="1411"/>
                  </a:lnTo>
                  <a:lnTo>
                    <a:pt x="2408" y="1407"/>
                  </a:lnTo>
                  <a:lnTo>
                    <a:pt x="2475" y="1380"/>
                  </a:lnTo>
                  <a:lnTo>
                    <a:pt x="2483" y="1376"/>
                  </a:lnTo>
                  <a:lnTo>
                    <a:pt x="2550" y="1351"/>
                  </a:lnTo>
                  <a:lnTo>
                    <a:pt x="2559" y="1348"/>
                  </a:lnTo>
                  <a:lnTo>
                    <a:pt x="2627" y="1326"/>
                  </a:lnTo>
                  <a:lnTo>
                    <a:pt x="2636" y="1323"/>
                  </a:lnTo>
                  <a:lnTo>
                    <a:pt x="2705" y="1303"/>
                  </a:lnTo>
                  <a:lnTo>
                    <a:pt x="2714" y="1301"/>
                  </a:lnTo>
                  <a:lnTo>
                    <a:pt x="2783" y="1284"/>
                  </a:lnTo>
                  <a:lnTo>
                    <a:pt x="2792" y="1282"/>
                  </a:lnTo>
                  <a:lnTo>
                    <a:pt x="2863" y="1267"/>
                  </a:lnTo>
                  <a:lnTo>
                    <a:pt x="2872" y="1265"/>
                  </a:lnTo>
                  <a:lnTo>
                    <a:pt x="2942" y="1253"/>
                  </a:lnTo>
                  <a:lnTo>
                    <a:pt x="2952" y="1252"/>
                  </a:lnTo>
                  <a:lnTo>
                    <a:pt x="3023" y="1242"/>
                  </a:lnTo>
                  <a:lnTo>
                    <a:pt x="3032" y="1241"/>
                  </a:lnTo>
                  <a:lnTo>
                    <a:pt x="3104" y="1235"/>
                  </a:lnTo>
                  <a:lnTo>
                    <a:pt x="3113" y="1234"/>
                  </a:lnTo>
                  <a:lnTo>
                    <a:pt x="3185" y="1230"/>
                  </a:lnTo>
                  <a:lnTo>
                    <a:pt x="3194" y="1229"/>
                  </a:lnTo>
                  <a:lnTo>
                    <a:pt x="3266" y="1228"/>
                  </a:lnTo>
                  <a:lnTo>
                    <a:pt x="3276" y="1228"/>
                  </a:lnTo>
                  <a:lnTo>
                    <a:pt x="3348" y="1229"/>
                  </a:lnTo>
                  <a:lnTo>
                    <a:pt x="3357" y="1230"/>
                  </a:lnTo>
                  <a:lnTo>
                    <a:pt x="3429" y="1234"/>
                  </a:lnTo>
                  <a:lnTo>
                    <a:pt x="3438" y="1235"/>
                  </a:lnTo>
                  <a:lnTo>
                    <a:pt x="3510" y="1241"/>
                  </a:lnTo>
                  <a:lnTo>
                    <a:pt x="3519" y="1242"/>
                  </a:lnTo>
                  <a:lnTo>
                    <a:pt x="3591" y="1252"/>
                  </a:lnTo>
                  <a:lnTo>
                    <a:pt x="3600" y="1253"/>
                  </a:lnTo>
                  <a:lnTo>
                    <a:pt x="3670" y="1265"/>
                  </a:lnTo>
                  <a:lnTo>
                    <a:pt x="3680" y="1267"/>
                  </a:lnTo>
                  <a:lnTo>
                    <a:pt x="3750" y="1282"/>
                  </a:lnTo>
                  <a:lnTo>
                    <a:pt x="3759" y="1284"/>
                  </a:lnTo>
                  <a:lnTo>
                    <a:pt x="3829" y="1301"/>
                  </a:lnTo>
                  <a:lnTo>
                    <a:pt x="3837" y="1303"/>
                  </a:lnTo>
                  <a:lnTo>
                    <a:pt x="3906" y="1323"/>
                  </a:lnTo>
                  <a:lnTo>
                    <a:pt x="3915" y="1326"/>
                  </a:lnTo>
                  <a:lnTo>
                    <a:pt x="3983" y="1348"/>
                  </a:lnTo>
                  <a:lnTo>
                    <a:pt x="3992" y="1351"/>
                  </a:lnTo>
                  <a:lnTo>
                    <a:pt x="4059" y="1376"/>
                  </a:lnTo>
                  <a:lnTo>
                    <a:pt x="4068" y="1379"/>
                  </a:lnTo>
                  <a:lnTo>
                    <a:pt x="4135" y="1407"/>
                  </a:lnTo>
                  <a:lnTo>
                    <a:pt x="4143" y="1411"/>
                  </a:lnTo>
                  <a:lnTo>
                    <a:pt x="4208" y="1440"/>
                  </a:lnTo>
                  <a:lnTo>
                    <a:pt x="4217" y="1445"/>
                  </a:lnTo>
                  <a:lnTo>
                    <a:pt x="4281" y="1477"/>
                  </a:lnTo>
                  <a:lnTo>
                    <a:pt x="4289" y="1481"/>
                  </a:lnTo>
                  <a:lnTo>
                    <a:pt x="4353" y="1516"/>
                  </a:lnTo>
                  <a:lnTo>
                    <a:pt x="4361" y="1521"/>
                  </a:lnTo>
                  <a:lnTo>
                    <a:pt x="4423" y="1558"/>
                  </a:lnTo>
                  <a:lnTo>
                    <a:pt x="4431" y="1563"/>
                  </a:lnTo>
                  <a:lnTo>
                    <a:pt x="4491" y="1603"/>
                  </a:lnTo>
                  <a:lnTo>
                    <a:pt x="4499" y="1608"/>
                  </a:lnTo>
                  <a:lnTo>
                    <a:pt x="4558" y="1650"/>
                  </a:lnTo>
                  <a:lnTo>
                    <a:pt x="4565" y="1655"/>
                  </a:lnTo>
                  <a:lnTo>
                    <a:pt x="4622" y="1699"/>
                  </a:lnTo>
                  <a:lnTo>
                    <a:pt x="4629" y="1705"/>
                  </a:lnTo>
                  <a:lnTo>
                    <a:pt x="4684" y="1751"/>
                  </a:lnTo>
                  <a:lnTo>
                    <a:pt x="4692" y="1757"/>
                  </a:lnTo>
                  <a:lnTo>
                    <a:pt x="4745" y="1805"/>
                  </a:lnTo>
                  <a:lnTo>
                    <a:pt x="4752" y="1811"/>
                  </a:lnTo>
                  <a:lnTo>
                    <a:pt x="4803" y="1861"/>
                  </a:lnTo>
                  <a:lnTo>
                    <a:pt x="4810" y="1868"/>
                  </a:lnTo>
                  <a:lnTo>
                    <a:pt x="4860" y="1919"/>
                  </a:lnTo>
                  <a:lnTo>
                    <a:pt x="4866" y="1926"/>
                  </a:lnTo>
                  <a:lnTo>
                    <a:pt x="4914" y="1980"/>
                  </a:lnTo>
                  <a:lnTo>
                    <a:pt x="4920" y="1987"/>
                  </a:lnTo>
                  <a:lnTo>
                    <a:pt x="4965" y="2042"/>
                  </a:lnTo>
                  <a:lnTo>
                    <a:pt x="4971" y="2049"/>
                  </a:lnTo>
                  <a:lnTo>
                    <a:pt x="5015" y="2106"/>
                  </a:lnTo>
                  <a:lnTo>
                    <a:pt x="5020" y="2114"/>
                  </a:lnTo>
                  <a:lnTo>
                    <a:pt x="5062" y="2172"/>
                  </a:lnTo>
                  <a:lnTo>
                    <a:pt x="5067" y="2180"/>
                  </a:lnTo>
                  <a:lnTo>
                    <a:pt x="5107" y="2240"/>
                  </a:lnTo>
                  <a:lnTo>
                    <a:pt x="5112" y="2248"/>
                  </a:lnTo>
                  <a:lnTo>
                    <a:pt x="5149" y="2310"/>
                  </a:lnTo>
                  <a:lnTo>
                    <a:pt x="5154" y="2318"/>
                  </a:lnTo>
                  <a:lnTo>
                    <a:pt x="5189" y="2382"/>
                  </a:lnTo>
                  <a:lnTo>
                    <a:pt x="5193" y="2390"/>
                  </a:lnTo>
                  <a:lnTo>
                    <a:pt x="5225" y="2454"/>
                  </a:lnTo>
                  <a:lnTo>
                    <a:pt x="5229" y="2462"/>
                  </a:lnTo>
                  <a:lnTo>
                    <a:pt x="5259" y="2528"/>
                  </a:lnTo>
                  <a:lnTo>
                    <a:pt x="5263" y="2536"/>
                  </a:lnTo>
                  <a:lnTo>
                    <a:pt x="5290" y="2603"/>
                  </a:lnTo>
                  <a:lnTo>
                    <a:pt x="5294" y="2611"/>
                  </a:lnTo>
                  <a:lnTo>
                    <a:pt x="5319" y="2678"/>
                  </a:lnTo>
                  <a:lnTo>
                    <a:pt x="5322" y="2687"/>
                  </a:lnTo>
                  <a:lnTo>
                    <a:pt x="5344" y="2755"/>
                  </a:lnTo>
                  <a:lnTo>
                    <a:pt x="5347" y="2764"/>
                  </a:lnTo>
                  <a:lnTo>
                    <a:pt x="5367" y="2833"/>
                  </a:lnTo>
                  <a:lnTo>
                    <a:pt x="5369" y="2842"/>
                  </a:lnTo>
                  <a:lnTo>
                    <a:pt x="5386" y="2911"/>
                  </a:lnTo>
                  <a:lnTo>
                    <a:pt x="5388" y="2920"/>
                  </a:lnTo>
                  <a:lnTo>
                    <a:pt x="5403" y="2991"/>
                  </a:lnTo>
                  <a:lnTo>
                    <a:pt x="5405" y="3000"/>
                  </a:lnTo>
                  <a:lnTo>
                    <a:pt x="5417" y="3070"/>
                  </a:lnTo>
                  <a:lnTo>
                    <a:pt x="5418" y="3080"/>
                  </a:lnTo>
                  <a:lnTo>
                    <a:pt x="5428" y="3151"/>
                  </a:lnTo>
                  <a:lnTo>
                    <a:pt x="5429" y="3160"/>
                  </a:lnTo>
                  <a:lnTo>
                    <a:pt x="5435" y="3232"/>
                  </a:lnTo>
                  <a:lnTo>
                    <a:pt x="5436" y="3241"/>
                  </a:lnTo>
                  <a:lnTo>
                    <a:pt x="5440" y="3313"/>
                  </a:lnTo>
                  <a:close/>
                  <a:moveTo>
                    <a:pt x="4937" y="3524"/>
                  </a:moveTo>
                  <a:lnTo>
                    <a:pt x="4941" y="3462"/>
                  </a:lnTo>
                  <a:lnTo>
                    <a:pt x="4942" y="3399"/>
                  </a:lnTo>
                  <a:lnTo>
                    <a:pt x="4941" y="3336"/>
                  </a:lnTo>
                  <a:lnTo>
                    <a:pt x="4937" y="3274"/>
                  </a:lnTo>
                  <a:lnTo>
                    <a:pt x="4931" y="3212"/>
                  </a:lnTo>
                  <a:lnTo>
                    <a:pt x="4923" y="3150"/>
                  </a:lnTo>
                  <a:lnTo>
                    <a:pt x="4913" y="3088"/>
                  </a:lnTo>
                  <a:lnTo>
                    <a:pt x="4900" y="3027"/>
                  </a:lnTo>
                  <a:lnTo>
                    <a:pt x="4885" y="2967"/>
                  </a:lnTo>
                  <a:lnTo>
                    <a:pt x="4868" y="2907"/>
                  </a:lnTo>
                  <a:lnTo>
                    <a:pt x="4848" y="2848"/>
                  </a:lnTo>
                  <a:lnTo>
                    <a:pt x="4827" y="2789"/>
                  </a:lnTo>
                  <a:lnTo>
                    <a:pt x="4803" y="2732"/>
                  </a:lnTo>
                  <a:lnTo>
                    <a:pt x="4777" y="2675"/>
                  </a:lnTo>
                  <a:lnTo>
                    <a:pt x="4749" y="2619"/>
                  </a:lnTo>
                  <a:lnTo>
                    <a:pt x="4718" y="2564"/>
                  </a:lnTo>
                  <a:lnTo>
                    <a:pt x="4686" y="2510"/>
                  </a:lnTo>
                  <a:lnTo>
                    <a:pt x="4652" y="2458"/>
                  </a:lnTo>
                  <a:lnTo>
                    <a:pt x="4615" y="2407"/>
                  </a:lnTo>
                  <a:lnTo>
                    <a:pt x="4577" y="2357"/>
                  </a:lnTo>
                  <a:lnTo>
                    <a:pt x="4537" y="2309"/>
                  </a:lnTo>
                  <a:lnTo>
                    <a:pt x="4496" y="2262"/>
                  </a:lnTo>
                  <a:lnTo>
                    <a:pt x="4453" y="2217"/>
                  </a:lnTo>
                  <a:lnTo>
                    <a:pt x="4408" y="2174"/>
                  </a:lnTo>
                  <a:lnTo>
                    <a:pt x="4361" y="2133"/>
                  </a:lnTo>
                  <a:lnTo>
                    <a:pt x="4313" y="2093"/>
                  </a:lnTo>
                  <a:lnTo>
                    <a:pt x="4264" y="2055"/>
                  </a:lnTo>
                  <a:lnTo>
                    <a:pt x="4213" y="2018"/>
                  </a:lnTo>
                  <a:lnTo>
                    <a:pt x="4160" y="1984"/>
                  </a:lnTo>
                  <a:lnTo>
                    <a:pt x="4107" y="1952"/>
                  </a:lnTo>
                  <a:lnTo>
                    <a:pt x="4052" y="1921"/>
                  </a:lnTo>
                  <a:lnTo>
                    <a:pt x="3996" y="1893"/>
                  </a:lnTo>
                  <a:lnTo>
                    <a:pt x="3939" y="1867"/>
                  </a:lnTo>
                  <a:lnTo>
                    <a:pt x="3882" y="1843"/>
                  </a:lnTo>
                  <a:lnTo>
                    <a:pt x="3823" y="1822"/>
                  </a:lnTo>
                  <a:lnTo>
                    <a:pt x="3764" y="1802"/>
                  </a:lnTo>
                  <a:lnTo>
                    <a:pt x="3704" y="1785"/>
                  </a:lnTo>
                  <a:lnTo>
                    <a:pt x="3643" y="1770"/>
                  </a:lnTo>
                  <a:lnTo>
                    <a:pt x="3582" y="1757"/>
                  </a:lnTo>
                  <a:lnTo>
                    <a:pt x="3520" y="1747"/>
                  </a:lnTo>
                  <a:lnTo>
                    <a:pt x="3459" y="1739"/>
                  </a:lnTo>
                  <a:lnTo>
                    <a:pt x="3396" y="1733"/>
                  </a:lnTo>
                  <a:lnTo>
                    <a:pt x="3334" y="1729"/>
                  </a:lnTo>
                  <a:lnTo>
                    <a:pt x="3271" y="1728"/>
                  </a:lnTo>
                  <a:lnTo>
                    <a:pt x="3208" y="1729"/>
                  </a:lnTo>
                  <a:lnTo>
                    <a:pt x="3146" y="1733"/>
                  </a:lnTo>
                  <a:lnTo>
                    <a:pt x="3084" y="1739"/>
                  </a:lnTo>
                  <a:lnTo>
                    <a:pt x="3022" y="1747"/>
                  </a:lnTo>
                  <a:lnTo>
                    <a:pt x="2960" y="1757"/>
                  </a:lnTo>
                  <a:lnTo>
                    <a:pt x="2899" y="1770"/>
                  </a:lnTo>
                  <a:lnTo>
                    <a:pt x="2839" y="1785"/>
                  </a:lnTo>
                  <a:lnTo>
                    <a:pt x="2779" y="1802"/>
                  </a:lnTo>
                  <a:lnTo>
                    <a:pt x="2720" y="1822"/>
                  </a:lnTo>
                  <a:lnTo>
                    <a:pt x="2661" y="1843"/>
                  </a:lnTo>
                  <a:lnTo>
                    <a:pt x="2604" y="1867"/>
                  </a:lnTo>
                  <a:lnTo>
                    <a:pt x="2547" y="1893"/>
                  </a:lnTo>
                  <a:lnTo>
                    <a:pt x="2491" y="1921"/>
                  </a:lnTo>
                  <a:lnTo>
                    <a:pt x="2436" y="1952"/>
                  </a:lnTo>
                  <a:lnTo>
                    <a:pt x="2382" y="1984"/>
                  </a:lnTo>
                  <a:lnTo>
                    <a:pt x="2330" y="2018"/>
                  </a:lnTo>
                  <a:lnTo>
                    <a:pt x="2279" y="2055"/>
                  </a:lnTo>
                  <a:lnTo>
                    <a:pt x="2229" y="2093"/>
                  </a:lnTo>
                  <a:lnTo>
                    <a:pt x="2181" y="2133"/>
                  </a:lnTo>
                  <a:lnTo>
                    <a:pt x="2135" y="2174"/>
                  </a:lnTo>
                  <a:lnTo>
                    <a:pt x="2090" y="2218"/>
                  </a:lnTo>
                  <a:lnTo>
                    <a:pt x="2046" y="2263"/>
                  </a:lnTo>
                  <a:lnTo>
                    <a:pt x="2005" y="2309"/>
                  </a:lnTo>
                  <a:lnTo>
                    <a:pt x="1965" y="2357"/>
                  </a:lnTo>
                  <a:lnTo>
                    <a:pt x="1927" y="2407"/>
                  </a:lnTo>
                  <a:lnTo>
                    <a:pt x="1890" y="2458"/>
                  </a:lnTo>
                  <a:lnTo>
                    <a:pt x="1856" y="2510"/>
                  </a:lnTo>
                  <a:lnTo>
                    <a:pt x="1824" y="2564"/>
                  </a:lnTo>
                  <a:lnTo>
                    <a:pt x="1793" y="2619"/>
                  </a:lnTo>
                  <a:lnTo>
                    <a:pt x="1765" y="2675"/>
                  </a:lnTo>
                  <a:lnTo>
                    <a:pt x="1739" y="2732"/>
                  </a:lnTo>
                  <a:lnTo>
                    <a:pt x="1715" y="2789"/>
                  </a:lnTo>
                  <a:lnTo>
                    <a:pt x="1694" y="2848"/>
                  </a:lnTo>
                  <a:lnTo>
                    <a:pt x="1674" y="2907"/>
                  </a:lnTo>
                  <a:lnTo>
                    <a:pt x="1657" y="2967"/>
                  </a:lnTo>
                  <a:lnTo>
                    <a:pt x="1642" y="3027"/>
                  </a:lnTo>
                  <a:lnTo>
                    <a:pt x="1629" y="3088"/>
                  </a:lnTo>
                  <a:lnTo>
                    <a:pt x="1619" y="3150"/>
                  </a:lnTo>
                  <a:lnTo>
                    <a:pt x="1611" y="3212"/>
                  </a:lnTo>
                  <a:lnTo>
                    <a:pt x="1605" y="3274"/>
                  </a:lnTo>
                  <a:lnTo>
                    <a:pt x="1601" y="3336"/>
                  </a:lnTo>
                  <a:lnTo>
                    <a:pt x="1600" y="3399"/>
                  </a:lnTo>
                  <a:lnTo>
                    <a:pt x="1601" y="3462"/>
                  </a:lnTo>
                  <a:lnTo>
                    <a:pt x="1605" y="3524"/>
                  </a:lnTo>
                  <a:lnTo>
                    <a:pt x="1611" y="3587"/>
                  </a:lnTo>
                  <a:lnTo>
                    <a:pt x="1619" y="3648"/>
                  </a:lnTo>
                  <a:lnTo>
                    <a:pt x="1629" y="3710"/>
                  </a:lnTo>
                  <a:lnTo>
                    <a:pt x="1642" y="3771"/>
                  </a:lnTo>
                  <a:lnTo>
                    <a:pt x="1657" y="3832"/>
                  </a:lnTo>
                  <a:lnTo>
                    <a:pt x="1674" y="3892"/>
                  </a:lnTo>
                  <a:lnTo>
                    <a:pt x="1694" y="3951"/>
                  </a:lnTo>
                  <a:lnTo>
                    <a:pt x="1715" y="4010"/>
                  </a:lnTo>
                  <a:lnTo>
                    <a:pt x="1739" y="4067"/>
                  </a:lnTo>
                  <a:lnTo>
                    <a:pt x="1765" y="4124"/>
                  </a:lnTo>
                  <a:lnTo>
                    <a:pt x="1793" y="4180"/>
                  </a:lnTo>
                  <a:lnTo>
                    <a:pt x="1824" y="4235"/>
                  </a:lnTo>
                  <a:lnTo>
                    <a:pt x="1856" y="4288"/>
                  </a:lnTo>
                  <a:lnTo>
                    <a:pt x="1890" y="4341"/>
                  </a:lnTo>
                  <a:lnTo>
                    <a:pt x="1927" y="4392"/>
                  </a:lnTo>
                  <a:lnTo>
                    <a:pt x="1965" y="4441"/>
                  </a:lnTo>
                  <a:lnTo>
                    <a:pt x="2005" y="4489"/>
                  </a:lnTo>
                  <a:lnTo>
                    <a:pt x="2046" y="4536"/>
                  </a:lnTo>
                  <a:lnTo>
                    <a:pt x="2089" y="4581"/>
                  </a:lnTo>
                  <a:lnTo>
                    <a:pt x="2134" y="4624"/>
                  </a:lnTo>
                  <a:lnTo>
                    <a:pt x="2181" y="4665"/>
                  </a:lnTo>
                  <a:lnTo>
                    <a:pt x="2229" y="4705"/>
                  </a:lnTo>
                  <a:lnTo>
                    <a:pt x="2279" y="4743"/>
                  </a:lnTo>
                  <a:lnTo>
                    <a:pt x="2330" y="4780"/>
                  </a:lnTo>
                  <a:lnTo>
                    <a:pt x="2382" y="4814"/>
                  </a:lnTo>
                  <a:lnTo>
                    <a:pt x="2436" y="4846"/>
                  </a:lnTo>
                  <a:lnTo>
                    <a:pt x="2491" y="4877"/>
                  </a:lnTo>
                  <a:lnTo>
                    <a:pt x="2547" y="4905"/>
                  </a:lnTo>
                  <a:lnTo>
                    <a:pt x="2604" y="4931"/>
                  </a:lnTo>
                  <a:lnTo>
                    <a:pt x="2661" y="4955"/>
                  </a:lnTo>
                  <a:lnTo>
                    <a:pt x="2720" y="4976"/>
                  </a:lnTo>
                  <a:lnTo>
                    <a:pt x="2779" y="4996"/>
                  </a:lnTo>
                  <a:lnTo>
                    <a:pt x="2839" y="5013"/>
                  </a:lnTo>
                  <a:lnTo>
                    <a:pt x="2899" y="5028"/>
                  </a:lnTo>
                  <a:lnTo>
                    <a:pt x="2960" y="5041"/>
                  </a:lnTo>
                  <a:lnTo>
                    <a:pt x="3022" y="5051"/>
                  </a:lnTo>
                  <a:lnTo>
                    <a:pt x="3084" y="5059"/>
                  </a:lnTo>
                  <a:lnTo>
                    <a:pt x="3146" y="5065"/>
                  </a:lnTo>
                  <a:lnTo>
                    <a:pt x="3208" y="5069"/>
                  </a:lnTo>
                  <a:lnTo>
                    <a:pt x="3271" y="5070"/>
                  </a:lnTo>
                  <a:lnTo>
                    <a:pt x="3334" y="5069"/>
                  </a:lnTo>
                  <a:lnTo>
                    <a:pt x="3396" y="5065"/>
                  </a:lnTo>
                  <a:lnTo>
                    <a:pt x="3459" y="5059"/>
                  </a:lnTo>
                  <a:lnTo>
                    <a:pt x="3520" y="5051"/>
                  </a:lnTo>
                  <a:lnTo>
                    <a:pt x="3582" y="5041"/>
                  </a:lnTo>
                  <a:lnTo>
                    <a:pt x="3643" y="5028"/>
                  </a:lnTo>
                  <a:lnTo>
                    <a:pt x="3704" y="5013"/>
                  </a:lnTo>
                  <a:lnTo>
                    <a:pt x="3764" y="4996"/>
                  </a:lnTo>
                  <a:lnTo>
                    <a:pt x="3823" y="4976"/>
                  </a:lnTo>
                  <a:lnTo>
                    <a:pt x="3882" y="4955"/>
                  </a:lnTo>
                  <a:lnTo>
                    <a:pt x="3939" y="4931"/>
                  </a:lnTo>
                  <a:lnTo>
                    <a:pt x="3996" y="4905"/>
                  </a:lnTo>
                  <a:lnTo>
                    <a:pt x="4052" y="4877"/>
                  </a:lnTo>
                  <a:lnTo>
                    <a:pt x="4107" y="4846"/>
                  </a:lnTo>
                  <a:lnTo>
                    <a:pt x="4161" y="4814"/>
                  </a:lnTo>
                  <a:lnTo>
                    <a:pt x="4213" y="4780"/>
                  </a:lnTo>
                  <a:lnTo>
                    <a:pt x="4264" y="4743"/>
                  </a:lnTo>
                  <a:lnTo>
                    <a:pt x="4304" y="4713"/>
                  </a:lnTo>
                  <a:lnTo>
                    <a:pt x="4302" y="4680"/>
                  </a:lnTo>
                  <a:lnTo>
                    <a:pt x="4304" y="4647"/>
                  </a:lnTo>
                  <a:lnTo>
                    <a:pt x="4311" y="4615"/>
                  </a:lnTo>
                  <a:lnTo>
                    <a:pt x="4321" y="4584"/>
                  </a:lnTo>
                  <a:lnTo>
                    <a:pt x="4335" y="4555"/>
                  </a:lnTo>
                  <a:lnTo>
                    <a:pt x="4354" y="4528"/>
                  </a:lnTo>
                  <a:lnTo>
                    <a:pt x="4375" y="4503"/>
                  </a:lnTo>
                  <a:lnTo>
                    <a:pt x="4400" y="4482"/>
                  </a:lnTo>
                  <a:lnTo>
                    <a:pt x="4427" y="4463"/>
                  </a:lnTo>
                  <a:lnTo>
                    <a:pt x="4456" y="4449"/>
                  </a:lnTo>
                  <a:lnTo>
                    <a:pt x="4487" y="4439"/>
                  </a:lnTo>
                  <a:lnTo>
                    <a:pt x="4519" y="4432"/>
                  </a:lnTo>
                  <a:lnTo>
                    <a:pt x="4552" y="4430"/>
                  </a:lnTo>
                  <a:lnTo>
                    <a:pt x="4585" y="4432"/>
                  </a:lnTo>
                  <a:lnTo>
                    <a:pt x="4615" y="4392"/>
                  </a:lnTo>
                  <a:lnTo>
                    <a:pt x="4652" y="4341"/>
                  </a:lnTo>
                  <a:lnTo>
                    <a:pt x="4686" y="4289"/>
                  </a:lnTo>
                  <a:lnTo>
                    <a:pt x="4718" y="4235"/>
                  </a:lnTo>
                  <a:lnTo>
                    <a:pt x="4749" y="4180"/>
                  </a:lnTo>
                  <a:lnTo>
                    <a:pt x="4777" y="4124"/>
                  </a:lnTo>
                  <a:lnTo>
                    <a:pt x="4803" y="4067"/>
                  </a:lnTo>
                  <a:lnTo>
                    <a:pt x="4827" y="4010"/>
                  </a:lnTo>
                  <a:lnTo>
                    <a:pt x="4848" y="3951"/>
                  </a:lnTo>
                  <a:lnTo>
                    <a:pt x="4868" y="3892"/>
                  </a:lnTo>
                  <a:lnTo>
                    <a:pt x="4885" y="3832"/>
                  </a:lnTo>
                  <a:lnTo>
                    <a:pt x="4900" y="3771"/>
                  </a:lnTo>
                  <a:lnTo>
                    <a:pt x="4913" y="3710"/>
                  </a:lnTo>
                  <a:lnTo>
                    <a:pt x="4923" y="3648"/>
                  </a:lnTo>
                  <a:lnTo>
                    <a:pt x="4931" y="3587"/>
                  </a:lnTo>
                  <a:lnTo>
                    <a:pt x="4937" y="3524"/>
                  </a:lnTo>
                  <a:close/>
                  <a:moveTo>
                    <a:pt x="4060" y="3367"/>
                  </a:moveTo>
                  <a:lnTo>
                    <a:pt x="4061" y="3372"/>
                  </a:lnTo>
                  <a:lnTo>
                    <a:pt x="4061" y="3396"/>
                  </a:lnTo>
                  <a:lnTo>
                    <a:pt x="4061" y="3402"/>
                  </a:lnTo>
                  <a:lnTo>
                    <a:pt x="4061" y="3426"/>
                  </a:lnTo>
                  <a:lnTo>
                    <a:pt x="4060" y="3431"/>
                  </a:lnTo>
                  <a:lnTo>
                    <a:pt x="4059" y="3455"/>
                  </a:lnTo>
                  <a:lnTo>
                    <a:pt x="4059" y="3461"/>
                  </a:lnTo>
                  <a:lnTo>
                    <a:pt x="4056" y="3485"/>
                  </a:lnTo>
                  <a:lnTo>
                    <a:pt x="4056" y="3490"/>
                  </a:lnTo>
                  <a:lnTo>
                    <a:pt x="4053" y="3514"/>
                  </a:lnTo>
                  <a:lnTo>
                    <a:pt x="4052" y="3520"/>
                  </a:lnTo>
                  <a:lnTo>
                    <a:pt x="4048" y="3543"/>
                  </a:lnTo>
                  <a:lnTo>
                    <a:pt x="4047" y="3549"/>
                  </a:lnTo>
                  <a:lnTo>
                    <a:pt x="4042" y="3572"/>
                  </a:lnTo>
                  <a:lnTo>
                    <a:pt x="4041" y="3578"/>
                  </a:lnTo>
                  <a:lnTo>
                    <a:pt x="4035" y="3601"/>
                  </a:lnTo>
                  <a:lnTo>
                    <a:pt x="4034" y="3606"/>
                  </a:lnTo>
                  <a:lnTo>
                    <a:pt x="4027" y="3629"/>
                  </a:lnTo>
                  <a:lnTo>
                    <a:pt x="4026" y="3634"/>
                  </a:lnTo>
                  <a:lnTo>
                    <a:pt x="4018" y="3657"/>
                  </a:lnTo>
                  <a:lnTo>
                    <a:pt x="4016" y="3662"/>
                  </a:lnTo>
                  <a:lnTo>
                    <a:pt x="4008" y="3685"/>
                  </a:lnTo>
                  <a:lnTo>
                    <a:pt x="4006" y="3690"/>
                  </a:lnTo>
                  <a:lnTo>
                    <a:pt x="3997" y="3712"/>
                  </a:lnTo>
                  <a:lnTo>
                    <a:pt x="3995" y="3717"/>
                  </a:lnTo>
                  <a:lnTo>
                    <a:pt x="3985" y="3739"/>
                  </a:lnTo>
                  <a:lnTo>
                    <a:pt x="3982" y="3744"/>
                  </a:lnTo>
                  <a:lnTo>
                    <a:pt x="3972" y="3765"/>
                  </a:lnTo>
                  <a:lnTo>
                    <a:pt x="3969" y="3771"/>
                  </a:lnTo>
                  <a:lnTo>
                    <a:pt x="3957" y="3792"/>
                  </a:lnTo>
                  <a:lnTo>
                    <a:pt x="3954" y="3797"/>
                  </a:lnTo>
                  <a:lnTo>
                    <a:pt x="3942" y="3817"/>
                  </a:lnTo>
                  <a:lnTo>
                    <a:pt x="3939" y="3822"/>
                  </a:lnTo>
                  <a:lnTo>
                    <a:pt x="3926" y="3842"/>
                  </a:lnTo>
                  <a:lnTo>
                    <a:pt x="3922" y="3847"/>
                  </a:lnTo>
                  <a:lnTo>
                    <a:pt x="3908" y="3866"/>
                  </a:lnTo>
                  <a:lnTo>
                    <a:pt x="3905" y="3871"/>
                  </a:lnTo>
                  <a:lnTo>
                    <a:pt x="3891" y="3890"/>
                  </a:lnTo>
                  <a:lnTo>
                    <a:pt x="3887" y="3894"/>
                  </a:lnTo>
                  <a:lnTo>
                    <a:pt x="3872" y="3913"/>
                  </a:lnTo>
                  <a:lnTo>
                    <a:pt x="3868" y="3917"/>
                  </a:lnTo>
                  <a:lnTo>
                    <a:pt x="3852" y="3935"/>
                  </a:lnTo>
                  <a:lnTo>
                    <a:pt x="3848" y="3939"/>
                  </a:lnTo>
                  <a:lnTo>
                    <a:pt x="3832" y="3956"/>
                  </a:lnTo>
                  <a:lnTo>
                    <a:pt x="3828" y="3960"/>
                  </a:lnTo>
                  <a:lnTo>
                    <a:pt x="3811" y="3976"/>
                  </a:lnTo>
                  <a:lnTo>
                    <a:pt x="3807" y="3980"/>
                  </a:lnTo>
                  <a:lnTo>
                    <a:pt x="3789" y="3996"/>
                  </a:lnTo>
                  <a:lnTo>
                    <a:pt x="3785" y="4000"/>
                  </a:lnTo>
                  <a:lnTo>
                    <a:pt x="3766" y="4015"/>
                  </a:lnTo>
                  <a:lnTo>
                    <a:pt x="3762" y="4019"/>
                  </a:lnTo>
                  <a:lnTo>
                    <a:pt x="3743" y="4033"/>
                  </a:lnTo>
                  <a:lnTo>
                    <a:pt x="3738" y="4036"/>
                  </a:lnTo>
                  <a:lnTo>
                    <a:pt x="3719" y="4050"/>
                  </a:lnTo>
                  <a:lnTo>
                    <a:pt x="3714" y="4054"/>
                  </a:lnTo>
                  <a:lnTo>
                    <a:pt x="3694" y="4067"/>
                  </a:lnTo>
                  <a:lnTo>
                    <a:pt x="3689" y="4070"/>
                  </a:lnTo>
                  <a:lnTo>
                    <a:pt x="3669" y="4082"/>
                  </a:lnTo>
                  <a:lnTo>
                    <a:pt x="3663" y="4085"/>
                  </a:lnTo>
                  <a:lnTo>
                    <a:pt x="3642" y="4097"/>
                  </a:lnTo>
                  <a:lnTo>
                    <a:pt x="3637" y="4100"/>
                  </a:lnTo>
                  <a:lnTo>
                    <a:pt x="3616" y="4110"/>
                  </a:lnTo>
                  <a:lnTo>
                    <a:pt x="3611" y="4113"/>
                  </a:lnTo>
                  <a:lnTo>
                    <a:pt x="3589" y="4123"/>
                  </a:lnTo>
                  <a:lnTo>
                    <a:pt x="3584" y="4125"/>
                  </a:lnTo>
                  <a:lnTo>
                    <a:pt x="3562" y="4134"/>
                  </a:lnTo>
                  <a:lnTo>
                    <a:pt x="3556" y="4136"/>
                  </a:lnTo>
                  <a:lnTo>
                    <a:pt x="3534" y="4144"/>
                  </a:lnTo>
                  <a:lnTo>
                    <a:pt x="3529" y="4146"/>
                  </a:lnTo>
                  <a:lnTo>
                    <a:pt x="3506" y="4154"/>
                  </a:lnTo>
                  <a:lnTo>
                    <a:pt x="3501" y="4155"/>
                  </a:lnTo>
                  <a:lnTo>
                    <a:pt x="3478" y="4162"/>
                  </a:lnTo>
                  <a:lnTo>
                    <a:pt x="3472" y="4163"/>
                  </a:lnTo>
                  <a:lnTo>
                    <a:pt x="3449" y="4169"/>
                  </a:lnTo>
                  <a:lnTo>
                    <a:pt x="3444" y="4170"/>
                  </a:lnTo>
                  <a:lnTo>
                    <a:pt x="3420" y="4175"/>
                  </a:lnTo>
                  <a:lnTo>
                    <a:pt x="3415" y="4176"/>
                  </a:lnTo>
                  <a:lnTo>
                    <a:pt x="3391" y="4180"/>
                  </a:lnTo>
                  <a:lnTo>
                    <a:pt x="3386" y="4181"/>
                  </a:lnTo>
                  <a:lnTo>
                    <a:pt x="3362" y="4184"/>
                  </a:lnTo>
                  <a:lnTo>
                    <a:pt x="3357" y="4184"/>
                  </a:lnTo>
                  <a:lnTo>
                    <a:pt x="3333" y="4187"/>
                  </a:lnTo>
                  <a:lnTo>
                    <a:pt x="3327" y="4187"/>
                  </a:lnTo>
                  <a:lnTo>
                    <a:pt x="3303" y="4188"/>
                  </a:lnTo>
                  <a:lnTo>
                    <a:pt x="3298" y="4189"/>
                  </a:lnTo>
                  <a:lnTo>
                    <a:pt x="3274" y="4189"/>
                  </a:lnTo>
                  <a:lnTo>
                    <a:pt x="3268" y="4189"/>
                  </a:lnTo>
                  <a:lnTo>
                    <a:pt x="3244" y="4189"/>
                  </a:lnTo>
                  <a:lnTo>
                    <a:pt x="3239" y="4188"/>
                  </a:lnTo>
                  <a:lnTo>
                    <a:pt x="3215" y="4187"/>
                  </a:lnTo>
                  <a:lnTo>
                    <a:pt x="3209" y="4187"/>
                  </a:lnTo>
                  <a:lnTo>
                    <a:pt x="3185" y="4184"/>
                  </a:lnTo>
                  <a:lnTo>
                    <a:pt x="3180" y="4184"/>
                  </a:lnTo>
                  <a:lnTo>
                    <a:pt x="3156" y="4181"/>
                  </a:lnTo>
                  <a:lnTo>
                    <a:pt x="3151" y="4180"/>
                  </a:lnTo>
                  <a:lnTo>
                    <a:pt x="3127" y="4176"/>
                  </a:lnTo>
                  <a:lnTo>
                    <a:pt x="3122" y="4175"/>
                  </a:lnTo>
                  <a:lnTo>
                    <a:pt x="3098" y="4170"/>
                  </a:lnTo>
                  <a:lnTo>
                    <a:pt x="3093" y="4169"/>
                  </a:lnTo>
                  <a:lnTo>
                    <a:pt x="3070" y="4163"/>
                  </a:lnTo>
                  <a:lnTo>
                    <a:pt x="3064" y="4162"/>
                  </a:lnTo>
                  <a:lnTo>
                    <a:pt x="3041" y="4155"/>
                  </a:lnTo>
                  <a:lnTo>
                    <a:pt x="3036" y="4154"/>
                  </a:lnTo>
                  <a:lnTo>
                    <a:pt x="3013" y="4146"/>
                  </a:lnTo>
                  <a:lnTo>
                    <a:pt x="3008" y="4144"/>
                  </a:lnTo>
                  <a:lnTo>
                    <a:pt x="2986" y="4136"/>
                  </a:lnTo>
                  <a:lnTo>
                    <a:pt x="2980" y="4134"/>
                  </a:lnTo>
                  <a:lnTo>
                    <a:pt x="2958" y="4125"/>
                  </a:lnTo>
                  <a:lnTo>
                    <a:pt x="2953" y="4123"/>
                  </a:lnTo>
                  <a:lnTo>
                    <a:pt x="2931" y="4113"/>
                  </a:lnTo>
                  <a:lnTo>
                    <a:pt x="2926" y="4110"/>
                  </a:lnTo>
                  <a:lnTo>
                    <a:pt x="2905" y="4100"/>
                  </a:lnTo>
                  <a:lnTo>
                    <a:pt x="2900" y="4097"/>
                  </a:lnTo>
                  <a:lnTo>
                    <a:pt x="2879" y="4085"/>
                  </a:lnTo>
                  <a:lnTo>
                    <a:pt x="2873" y="4082"/>
                  </a:lnTo>
                  <a:lnTo>
                    <a:pt x="2852" y="4069"/>
                  </a:lnTo>
                  <a:lnTo>
                    <a:pt x="2848" y="4067"/>
                  </a:lnTo>
                  <a:lnTo>
                    <a:pt x="2828" y="4053"/>
                  </a:lnTo>
                  <a:lnTo>
                    <a:pt x="2823" y="4050"/>
                  </a:lnTo>
                  <a:lnTo>
                    <a:pt x="2804" y="4036"/>
                  </a:lnTo>
                  <a:lnTo>
                    <a:pt x="2799" y="4033"/>
                  </a:lnTo>
                  <a:lnTo>
                    <a:pt x="2780" y="4018"/>
                  </a:lnTo>
                  <a:lnTo>
                    <a:pt x="2776" y="4015"/>
                  </a:lnTo>
                  <a:lnTo>
                    <a:pt x="2758" y="4000"/>
                  </a:lnTo>
                  <a:lnTo>
                    <a:pt x="2754" y="3996"/>
                  </a:lnTo>
                  <a:lnTo>
                    <a:pt x="2736" y="3980"/>
                  </a:lnTo>
                  <a:lnTo>
                    <a:pt x="2732" y="3977"/>
                  </a:lnTo>
                  <a:lnTo>
                    <a:pt x="2715" y="3960"/>
                  </a:lnTo>
                  <a:lnTo>
                    <a:pt x="2711" y="3956"/>
                  </a:lnTo>
                  <a:lnTo>
                    <a:pt x="2694" y="3939"/>
                  </a:lnTo>
                  <a:lnTo>
                    <a:pt x="2690" y="3935"/>
                  </a:lnTo>
                  <a:lnTo>
                    <a:pt x="2674" y="3917"/>
                  </a:lnTo>
                  <a:lnTo>
                    <a:pt x="2671" y="3913"/>
                  </a:lnTo>
                  <a:lnTo>
                    <a:pt x="2655" y="3895"/>
                  </a:lnTo>
                  <a:lnTo>
                    <a:pt x="2652" y="3890"/>
                  </a:lnTo>
                  <a:lnTo>
                    <a:pt x="2637" y="3871"/>
                  </a:lnTo>
                  <a:lnTo>
                    <a:pt x="2634" y="3867"/>
                  </a:lnTo>
                  <a:lnTo>
                    <a:pt x="2620" y="3847"/>
                  </a:lnTo>
                  <a:lnTo>
                    <a:pt x="2617" y="3842"/>
                  </a:lnTo>
                  <a:lnTo>
                    <a:pt x="2603" y="3822"/>
                  </a:lnTo>
                  <a:lnTo>
                    <a:pt x="2600" y="3818"/>
                  </a:lnTo>
                  <a:lnTo>
                    <a:pt x="2588" y="3797"/>
                  </a:lnTo>
                  <a:lnTo>
                    <a:pt x="2585" y="3792"/>
                  </a:lnTo>
                  <a:lnTo>
                    <a:pt x="2573" y="3771"/>
                  </a:lnTo>
                  <a:lnTo>
                    <a:pt x="2570" y="3765"/>
                  </a:lnTo>
                  <a:lnTo>
                    <a:pt x="2560" y="3744"/>
                  </a:lnTo>
                  <a:lnTo>
                    <a:pt x="2557" y="3739"/>
                  </a:lnTo>
                  <a:lnTo>
                    <a:pt x="2547" y="3717"/>
                  </a:lnTo>
                  <a:lnTo>
                    <a:pt x="2545" y="3712"/>
                  </a:lnTo>
                  <a:lnTo>
                    <a:pt x="2536" y="3690"/>
                  </a:lnTo>
                  <a:lnTo>
                    <a:pt x="2534" y="3685"/>
                  </a:lnTo>
                  <a:lnTo>
                    <a:pt x="2526" y="3662"/>
                  </a:lnTo>
                  <a:lnTo>
                    <a:pt x="2524" y="3657"/>
                  </a:lnTo>
                  <a:lnTo>
                    <a:pt x="2516" y="3634"/>
                  </a:lnTo>
                  <a:lnTo>
                    <a:pt x="2515" y="3629"/>
                  </a:lnTo>
                  <a:lnTo>
                    <a:pt x="2508" y="3606"/>
                  </a:lnTo>
                  <a:lnTo>
                    <a:pt x="2507" y="3601"/>
                  </a:lnTo>
                  <a:lnTo>
                    <a:pt x="2501" y="3578"/>
                  </a:lnTo>
                  <a:lnTo>
                    <a:pt x="2500" y="3572"/>
                  </a:lnTo>
                  <a:lnTo>
                    <a:pt x="2495" y="3549"/>
                  </a:lnTo>
                  <a:lnTo>
                    <a:pt x="2494" y="3543"/>
                  </a:lnTo>
                  <a:lnTo>
                    <a:pt x="2490" y="3520"/>
                  </a:lnTo>
                  <a:lnTo>
                    <a:pt x="2489" y="3514"/>
                  </a:lnTo>
                  <a:lnTo>
                    <a:pt x="2486" y="3490"/>
                  </a:lnTo>
                  <a:lnTo>
                    <a:pt x="2486" y="3485"/>
                  </a:lnTo>
                  <a:lnTo>
                    <a:pt x="2483" y="3461"/>
                  </a:lnTo>
                  <a:lnTo>
                    <a:pt x="2483" y="3455"/>
                  </a:lnTo>
                  <a:lnTo>
                    <a:pt x="2482" y="3431"/>
                  </a:lnTo>
                  <a:lnTo>
                    <a:pt x="2481" y="3426"/>
                  </a:lnTo>
                  <a:lnTo>
                    <a:pt x="2481" y="3402"/>
                  </a:lnTo>
                  <a:lnTo>
                    <a:pt x="2481" y="3396"/>
                  </a:lnTo>
                  <a:lnTo>
                    <a:pt x="2481" y="3372"/>
                  </a:lnTo>
                  <a:lnTo>
                    <a:pt x="2482" y="3367"/>
                  </a:lnTo>
                  <a:lnTo>
                    <a:pt x="2483" y="3343"/>
                  </a:lnTo>
                  <a:lnTo>
                    <a:pt x="2483" y="3337"/>
                  </a:lnTo>
                  <a:lnTo>
                    <a:pt x="2486" y="3313"/>
                  </a:lnTo>
                  <a:lnTo>
                    <a:pt x="2486" y="3308"/>
                  </a:lnTo>
                  <a:lnTo>
                    <a:pt x="2489" y="3284"/>
                  </a:lnTo>
                  <a:lnTo>
                    <a:pt x="2490" y="3279"/>
                  </a:lnTo>
                  <a:lnTo>
                    <a:pt x="2494" y="3255"/>
                  </a:lnTo>
                  <a:lnTo>
                    <a:pt x="2495" y="3250"/>
                  </a:lnTo>
                  <a:lnTo>
                    <a:pt x="2500" y="3226"/>
                  </a:lnTo>
                  <a:lnTo>
                    <a:pt x="2501" y="3221"/>
                  </a:lnTo>
                  <a:lnTo>
                    <a:pt x="2507" y="3198"/>
                  </a:lnTo>
                  <a:lnTo>
                    <a:pt x="2508" y="3192"/>
                  </a:lnTo>
                  <a:lnTo>
                    <a:pt x="2515" y="3169"/>
                  </a:lnTo>
                  <a:lnTo>
                    <a:pt x="2516" y="3164"/>
                  </a:lnTo>
                  <a:lnTo>
                    <a:pt x="2524" y="3141"/>
                  </a:lnTo>
                  <a:lnTo>
                    <a:pt x="2526" y="3136"/>
                  </a:lnTo>
                  <a:lnTo>
                    <a:pt x="2534" y="3114"/>
                  </a:lnTo>
                  <a:lnTo>
                    <a:pt x="2536" y="3108"/>
                  </a:lnTo>
                  <a:lnTo>
                    <a:pt x="2545" y="3086"/>
                  </a:lnTo>
                  <a:lnTo>
                    <a:pt x="2547" y="3081"/>
                  </a:lnTo>
                  <a:lnTo>
                    <a:pt x="2557" y="3059"/>
                  </a:lnTo>
                  <a:lnTo>
                    <a:pt x="2560" y="3054"/>
                  </a:lnTo>
                  <a:lnTo>
                    <a:pt x="2570" y="3033"/>
                  </a:lnTo>
                  <a:lnTo>
                    <a:pt x="2573" y="3028"/>
                  </a:lnTo>
                  <a:lnTo>
                    <a:pt x="2585" y="3007"/>
                  </a:lnTo>
                  <a:lnTo>
                    <a:pt x="2588" y="3001"/>
                  </a:lnTo>
                  <a:lnTo>
                    <a:pt x="2601" y="2980"/>
                  </a:lnTo>
                  <a:lnTo>
                    <a:pt x="2604" y="2976"/>
                  </a:lnTo>
                  <a:lnTo>
                    <a:pt x="2617" y="2955"/>
                  </a:lnTo>
                  <a:lnTo>
                    <a:pt x="2620" y="2951"/>
                  </a:lnTo>
                  <a:lnTo>
                    <a:pt x="2634" y="2931"/>
                  </a:lnTo>
                  <a:lnTo>
                    <a:pt x="2637" y="2927"/>
                  </a:lnTo>
                  <a:lnTo>
                    <a:pt x="2652" y="2908"/>
                  </a:lnTo>
                  <a:lnTo>
                    <a:pt x="2655" y="2904"/>
                  </a:lnTo>
                  <a:lnTo>
                    <a:pt x="2671" y="2885"/>
                  </a:lnTo>
                  <a:lnTo>
                    <a:pt x="2674" y="2881"/>
                  </a:lnTo>
                  <a:lnTo>
                    <a:pt x="2690" y="2864"/>
                  </a:lnTo>
                  <a:lnTo>
                    <a:pt x="2694" y="2860"/>
                  </a:lnTo>
                  <a:lnTo>
                    <a:pt x="2711" y="2842"/>
                  </a:lnTo>
                  <a:lnTo>
                    <a:pt x="2715" y="2838"/>
                  </a:lnTo>
                  <a:lnTo>
                    <a:pt x="2732" y="2822"/>
                  </a:lnTo>
                  <a:lnTo>
                    <a:pt x="2736" y="2818"/>
                  </a:lnTo>
                  <a:lnTo>
                    <a:pt x="2754" y="2802"/>
                  </a:lnTo>
                  <a:lnTo>
                    <a:pt x="2758" y="2799"/>
                  </a:lnTo>
                  <a:lnTo>
                    <a:pt x="2776" y="2783"/>
                  </a:lnTo>
                  <a:lnTo>
                    <a:pt x="2781" y="2780"/>
                  </a:lnTo>
                  <a:lnTo>
                    <a:pt x="2800" y="2765"/>
                  </a:lnTo>
                  <a:lnTo>
                    <a:pt x="2804" y="2762"/>
                  </a:lnTo>
                  <a:lnTo>
                    <a:pt x="2824" y="2748"/>
                  </a:lnTo>
                  <a:lnTo>
                    <a:pt x="2828" y="2745"/>
                  </a:lnTo>
                  <a:lnTo>
                    <a:pt x="2848" y="2732"/>
                  </a:lnTo>
                  <a:lnTo>
                    <a:pt x="2853" y="2729"/>
                  </a:lnTo>
                  <a:lnTo>
                    <a:pt x="2874" y="2717"/>
                  </a:lnTo>
                  <a:lnTo>
                    <a:pt x="2878" y="2714"/>
                  </a:lnTo>
                  <a:lnTo>
                    <a:pt x="2899" y="2702"/>
                  </a:lnTo>
                  <a:lnTo>
                    <a:pt x="2904" y="2700"/>
                  </a:lnTo>
                  <a:lnTo>
                    <a:pt x="2925" y="2689"/>
                  </a:lnTo>
                  <a:lnTo>
                    <a:pt x="2930" y="2686"/>
                  </a:lnTo>
                  <a:lnTo>
                    <a:pt x="2952" y="2676"/>
                  </a:lnTo>
                  <a:lnTo>
                    <a:pt x="2958" y="2674"/>
                  </a:lnTo>
                  <a:lnTo>
                    <a:pt x="2980" y="2665"/>
                  </a:lnTo>
                  <a:lnTo>
                    <a:pt x="2985" y="2662"/>
                  </a:lnTo>
                  <a:lnTo>
                    <a:pt x="3007" y="2654"/>
                  </a:lnTo>
                  <a:lnTo>
                    <a:pt x="3013" y="2652"/>
                  </a:lnTo>
                  <a:lnTo>
                    <a:pt x="3036" y="2645"/>
                  </a:lnTo>
                  <a:lnTo>
                    <a:pt x="3041" y="2643"/>
                  </a:lnTo>
                  <a:lnTo>
                    <a:pt x="3064" y="2636"/>
                  </a:lnTo>
                  <a:lnTo>
                    <a:pt x="3069" y="2635"/>
                  </a:lnTo>
                  <a:lnTo>
                    <a:pt x="3093" y="2629"/>
                  </a:lnTo>
                  <a:lnTo>
                    <a:pt x="3098" y="2628"/>
                  </a:lnTo>
                  <a:lnTo>
                    <a:pt x="3122" y="2623"/>
                  </a:lnTo>
                  <a:lnTo>
                    <a:pt x="3127" y="2622"/>
                  </a:lnTo>
                  <a:lnTo>
                    <a:pt x="3151" y="2618"/>
                  </a:lnTo>
                  <a:lnTo>
                    <a:pt x="3156" y="2617"/>
                  </a:lnTo>
                  <a:lnTo>
                    <a:pt x="3180" y="2614"/>
                  </a:lnTo>
                  <a:lnTo>
                    <a:pt x="3185" y="2614"/>
                  </a:lnTo>
                  <a:lnTo>
                    <a:pt x="3209" y="2611"/>
                  </a:lnTo>
                  <a:lnTo>
                    <a:pt x="3215" y="2611"/>
                  </a:lnTo>
                  <a:lnTo>
                    <a:pt x="3239" y="2610"/>
                  </a:lnTo>
                  <a:lnTo>
                    <a:pt x="3244" y="2609"/>
                  </a:lnTo>
                  <a:lnTo>
                    <a:pt x="3268" y="2609"/>
                  </a:lnTo>
                  <a:lnTo>
                    <a:pt x="3274" y="2609"/>
                  </a:lnTo>
                  <a:lnTo>
                    <a:pt x="3298" y="2609"/>
                  </a:lnTo>
                  <a:lnTo>
                    <a:pt x="3303" y="2610"/>
                  </a:lnTo>
                  <a:lnTo>
                    <a:pt x="3327" y="2611"/>
                  </a:lnTo>
                  <a:lnTo>
                    <a:pt x="3333" y="2611"/>
                  </a:lnTo>
                  <a:lnTo>
                    <a:pt x="3357" y="2614"/>
                  </a:lnTo>
                  <a:lnTo>
                    <a:pt x="3362" y="2614"/>
                  </a:lnTo>
                  <a:lnTo>
                    <a:pt x="3386" y="2617"/>
                  </a:lnTo>
                  <a:lnTo>
                    <a:pt x="3391" y="2618"/>
                  </a:lnTo>
                  <a:lnTo>
                    <a:pt x="3415" y="2622"/>
                  </a:lnTo>
                  <a:lnTo>
                    <a:pt x="3420" y="2623"/>
                  </a:lnTo>
                  <a:lnTo>
                    <a:pt x="3444" y="2628"/>
                  </a:lnTo>
                  <a:lnTo>
                    <a:pt x="3449" y="2629"/>
                  </a:lnTo>
                  <a:lnTo>
                    <a:pt x="3473" y="2635"/>
                  </a:lnTo>
                  <a:lnTo>
                    <a:pt x="3478" y="2636"/>
                  </a:lnTo>
                  <a:lnTo>
                    <a:pt x="3501" y="2643"/>
                  </a:lnTo>
                  <a:lnTo>
                    <a:pt x="3506" y="2645"/>
                  </a:lnTo>
                  <a:lnTo>
                    <a:pt x="3529" y="2652"/>
                  </a:lnTo>
                  <a:lnTo>
                    <a:pt x="3535" y="2654"/>
                  </a:lnTo>
                  <a:lnTo>
                    <a:pt x="3557" y="2662"/>
                  </a:lnTo>
                  <a:lnTo>
                    <a:pt x="3562" y="2665"/>
                  </a:lnTo>
                  <a:lnTo>
                    <a:pt x="3584" y="2674"/>
                  </a:lnTo>
                  <a:lnTo>
                    <a:pt x="3590" y="2676"/>
                  </a:lnTo>
                  <a:lnTo>
                    <a:pt x="3612" y="2686"/>
                  </a:lnTo>
                  <a:lnTo>
                    <a:pt x="3617" y="2689"/>
                  </a:lnTo>
                  <a:lnTo>
                    <a:pt x="3638" y="2700"/>
                  </a:lnTo>
                  <a:lnTo>
                    <a:pt x="3643" y="2702"/>
                  </a:lnTo>
                  <a:lnTo>
                    <a:pt x="3664" y="2714"/>
                  </a:lnTo>
                  <a:lnTo>
                    <a:pt x="3668" y="2716"/>
                  </a:lnTo>
                  <a:lnTo>
                    <a:pt x="3689" y="2729"/>
                  </a:lnTo>
                  <a:lnTo>
                    <a:pt x="3694" y="2732"/>
                  </a:lnTo>
                  <a:lnTo>
                    <a:pt x="3714" y="2745"/>
                  </a:lnTo>
                  <a:lnTo>
                    <a:pt x="3718" y="2748"/>
                  </a:lnTo>
                  <a:lnTo>
                    <a:pt x="3738" y="2762"/>
                  </a:lnTo>
                  <a:lnTo>
                    <a:pt x="3743" y="2765"/>
                  </a:lnTo>
                  <a:lnTo>
                    <a:pt x="3762" y="2780"/>
                  </a:lnTo>
                  <a:lnTo>
                    <a:pt x="3766" y="2783"/>
                  </a:lnTo>
                  <a:lnTo>
                    <a:pt x="3785" y="2799"/>
                  </a:lnTo>
                  <a:lnTo>
                    <a:pt x="3789" y="2802"/>
                  </a:lnTo>
                  <a:lnTo>
                    <a:pt x="3807" y="2818"/>
                  </a:lnTo>
                  <a:lnTo>
                    <a:pt x="3811" y="2822"/>
                  </a:lnTo>
                  <a:lnTo>
                    <a:pt x="3828" y="2839"/>
                  </a:lnTo>
                  <a:lnTo>
                    <a:pt x="3832" y="2843"/>
                  </a:lnTo>
                  <a:lnTo>
                    <a:pt x="3848" y="2860"/>
                  </a:lnTo>
                  <a:lnTo>
                    <a:pt x="3852" y="2864"/>
                  </a:lnTo>
                  <a:lnTo>
                    <a:pt x="3868" y="2882"/>
                  </a:lnTo>
                  <a:lnTo>
                    <a:pt x="3872" y="2886"/>
                  </a:lnTo>
                  <a:lnTo>
                    <a:pt x="3887" y="2904"/>
                  </a:lnTo>
                  <a:lnTo>
                    <a:pt x="3890" y="2908"/>
                  </a:lnTo>
                  <a:lnTo>
                    <a:pt x="3905" y="2927"/>
                  </a:lnTo>
                  <a:lnTo>
                    <a:pt x="3908" y="2932"/>
                  </a:lnTo>
                  <a:lnTo>
                    <a:pt x="3922" y="2951"/>
                  </a:lnTo>
                  <a:lnTo>
                    <a:pt x="3925" y="2956"/>
                  </a:lnTo>
                  <a:lnTo>
                    <a:pt x="3939" y="2976"/>
                  </a:lnTo>
                  <a:lnTo>
                    <a:pt x="3941" y="2980"/>
                  </a:lnTo>
                  <a:lnTo>
                    <a:pt x="3954" y="3001"/>
                  </a:lnTo>
                  <a:lnTo>
                    <a:pt x="3957" y="3007"/>
                  </a:lnTo>
                  <a:lnTo>
                    <a:pt x="3969" y="3028"/>
                  </a:lnTo>
                  <a:lnTo>
                    <a:pt x="3972" y="3033"/>
                  </a:lnTo>
                  <a:lnTo>
                    <a:pt x="3982" y="3054"/>
                  </a:lnTo>
                  <a:lnTo>
                    <a:pt x="3985" y="3059"/>
                  </a:lnTo>
                  <a:lnTo>
                    <a:pt x="3995" y="3081"/>
                  </a:lnTo>
                  <a:lnTo>
                    <a:pt x="3997" y="3086"/>
                  </a:lnTo>
                  <a:lnTo>
                    <a:pt x="4006" y="3108"/>
                  </a:lnTo>
                  <a:lnTo>
                    <a:pt x="4008" y="3114"/>
                  </a:lnTo>
                  <a:lnTo>
                    <a:pt x="4016" y="3136"/>
                  </a:lnTo>
                  <a:lnTo>
                    <a:pt x="4018" y="3141"/>
                  </a:lnTo>
                  <a:lnTo>
                    <a:pt x="4026" y="3164"/>
                  </a:lnTo>
                  <a:lnTo>
                    <a:pt x="4027" y="3169"/>
                  </a:lnTo>
                  <a:lnTo>
                    <a:pt x="4034" y="3192"/>
                  </a:lnTo>
                  <a:lnTo>
                    <a:pt x="4035" y="3198"/>
                  </a:lnTo>
                  <a:lnTo>
                    <a:pt x="4041" y="3221"/>
                  </a:lnTo>
                  <a:lnTo>
                    <a:pt x="4042" y="3226"/>
                  </a:lnTo>
                  <a:lnTo>
                    <a:pt x="4047" y="3250"/>
                  </a:lnTo>
                  <a:lnTo>
                    <a:pt x="4048" y="3255"/>
                  </a:lnTo>
                  <a:lnTo>
                    <a:pt x="4052" y="3279"/>
                  </a:lnTo>
                  <a:lnTo>
                    <a:pt x="4053" y="3284"/>
                  </a:lnTo>
                  <a:lnTo>
                    <a:pt x="4056" y="3308"/>
                  </a:lnTo>
                  <a:lnTo>
                    <a:pt x="4056" y="3313"/>
                  </a:lnTo>
                  <a:lnTo>
                    <a:pt x="4059" y="3337"/>
                  </a:lnTo>
                  <a:lnTo>
                    <a:pt x="4059" y="3343"/>
                  </a:lnTo>
                  <a:lnTo>
                    <a:pt x="4060" y="3367"/>
                  </a:lnTo>
                  <a:close/>
                  <a:moveTo>
                    <a:pt x="3760" y="3436"/>
                  </a:moveTo>
                  <a:lnTo>
                    <a:pt x="3761" y="3418"/>
                  </a:lnTo>
                  <a:lnTo>
                    <a:pt x="3761" y="3399"/>
                  </a:lnTo>
                  <a:lnTo>
                    <a:pt x="3761" y="3381"/>
                  </a:lnTo>
                  <a:lnTo>
                    <a:pt x="3760" y="3362"/>
                  </a:lnTo>
                  <a:lnTo>
                    <a:pt x="3758" y="3344"/>
                  </a:lnTo>
                  <a:lnTo>
                    <a:pt x="3756" y="3326"/>
                  </a:lnTo>
                  <a:lnTo>
                    <a:pt x="3753" y="3307"/>
                  </a:lnTo>
                  <a:lnTo>
                    <a:pt x="3749" y="3290"/>
                  </a:lnTo>
                  <a:lnTo>
                    <a:pt x="3744" y="3272"/>
                  </a:lnTo>
                  <a:lnTo>
                    <a:pt x="3739" y="3254"/>
                  </a:lnTo>
                  <a:lnTo>
                    <a:pt x="3734" y="3237"/>
                  </a:lnTo>
                  <a:lnTo>
                    <a:pt x="3728" y="3220"/>
                  </a:lnTo>
                  <a:lnTo>
                    <a:pt x="3721" y="3203"/>
                  </a:lnTo>
                  <a:lnTo>
                    <a:pt x="3713" y="3186"/>
                  </a:lnTo>
                  <a:lnTo>
                    <a:pt x="3705" y="3170"/>
                  </a:lnTo>
                  <a:lnTo>
                    <a:pt x="3696" y="3154"/>
                  </a:lnTo>
                  <a:lnTo>
                    <a:pt x="3687" y="3139"/>
                  </a:lnTo>
                  <a:lnTo>
                    <a:pt x="3677" y="3123"/>
                  </a:lnTo>
                  <a:lnTo>
                    <a:pt x="3666" y="3108"/>
                  </a:lnTo>
                  <a:lnTo>
                    <a:pt x="3655" y="3094"/>
                  </a:lnTo>
                  <a:lnTo>
                    <a:pt x="3643" y="3080"/>
                  </a:lnTo>
                  <a:lnTo>
                    <a:pt x="3630" y="3066"/>
                  </a:lnTo>
                  <a:lnTo>
                    <a:pt x="3618" y="3053"/>
                  </a:lnTo>
                  <a:lnTo>
                    <a:pt x="3605" y="3040"/>
                  </a:lnTo>
                  <a:lnTo>
                    <a:pt x="3591" y="3028"/>
                  </a:lnTo>
                  <a:lnTo>
                    <a:pt x="3577" y="3016"/>
                  </a:lnTo>
                  <a:lnTo>
                    <a:pt x="3563" y="3005"/>
                  </a:lnTo>
                  <a:lnTo>
                    <a:pt x="3548" y="2995"/>
                  </a:lnTo>
                  <a:lnTo>
                    <a:pt x="3532" y="2985"/>
                  </a:lnTo>
                  <a:lnTo>
                    <a:pt x="3516" y="2975"/>
                  </a:lnTo>
                  <a:lnTo>
                    <a:pt x="3499" y="2965"/>
                  </a:lnTo>
                  <a:lnTo>
                    <a:pt x="3483" y="2957"/>
                  </a:lnTo>
                  <a:lnTo>
                    <a:pt x="3467" y="2950"/>
                  </a:lnTo>
                  <a:lnTo>
                    <a:pt x="3450" y="2943"/>
                  </a:lnTo>
                  <a:lnTo>
                    <a:pt x="3433" y="2936"/>
                  </a:lnTo>
                  <a:lnTo>
                    <a:pt x="3415" y="2931"/>
                  </a:lnTo>
                  <a:lnTo>
                    <a:pt x="3398" y="2926"/>
                  </a:lnTo>
                  <a:lnTo>
                    <a:pt x="3380" y="2921"/>
                  </a:lnTo>
                  <a:lnTo>
                    <a:pt x="3362" y="2917"/>
                  </a:lnTo>
                  <a:lnTo>
                    <a:pt x="3344" y="2914"/>
                  </a:lnTo>
                  <a:lnTo>
                    <a:pt x="3326" y="2912"/>
                  </a:lnTo>
                  <a:lnTo>
                    <a:pt x="3308" y="2910"/>
                  </a:lnTo>
                  <a:lnTo>
                    <a:pt x="3289" y="2909"/>
                  </a:lnTo>
                  <a:lnTo>
                    <a:pt x="3271" y="2909"/>
                  </a:lnTo>
                  <a:lnTo>
                    <a:pt x="3253" y="2909"/>
                  </a:lnTo>
                  <a:lnTo>
                    <a:pt x="3234" y="2910"/>
                  </a:lnTo>
                  <a:lnTo>
                    <a:pt x="3216" y="2912"/>
                  </a:lnTo>
                  <a:lnTo>
                    <a:pt x="3198" y="2914"/>
                  </a:lnTo>
                  <a:lnTo>
                    <a:pt x="3180" y="2917"/>
                  </a:lnTo>
                  <a:lnTo>
                    <a:pt x="3162" y="2921"/>
                  </a:lnTo>
                  <a:lnTo>
                    <a:pt x="3144" y="2926"/>
                  </a:lnTo>
                  <a:lnTo>
                    <a:pt x="3127" y="2931"/>
                  </a:lnTo>
                  <a:lnTo>
                    <a:pt x="3109" y="2936"/>
                  </a:lnTo>
                  <a:lnTo>
                    <a:pt x="3092" y="2943"/>
                  </a:lnTo>
                  <a:lnTo>
                    <a:pt x="3075" y="2950"/>
                  </a:lnTo>
                  <a:lnTo>
                    <a:pt x="3059" y="2957"/>
                  </a:lnTo>
                  <a:lnTo>
                    <a:pt x="3043" y="2965"/>
                  </a:lnTo>
                  <a:lnTo>
                    <a:pt x="3026" y="2975"/>
                  </a:lnTo>
                  <a:lnTo>
                    <a:pt x="3010" y="2984"/>
                  </a:lnTo>
                  <a:lnTo>
                    <a:pt x="2995" y="2994"/>
                  </a:lnTo>
                  <a:lnTo>
                    <a:pt x="2980" y="3005"/>
                  </a:lnTo>
                  <a:lnTo>
                    <a:pt x="2966" y="3016"/>
                  </a:lnTo>
                  <a:lnTo>
                    <a:pt x="2951" y="3028"/>
                  </a:lnTo>
                  <a:lnTo>
                    <a:pt x="2938" y="3040"/>
                  </a:lnTo>
                  <a:lnTo>
                    <a:pt x="2924" y="3053"/>
                  </a:lnTo>
                  <a:lnTo>
                    <a:pt x="2912" y="3066"/>
                  </a:lnTo>
                  <a:lnTo>
                    <a:pt x="2899" y="3080"/>
                  </a:lnTo>
                  <a:lnTo>
                    <a:pt x="2887" y="3094"/>
                  </a:lnTo>
                  <a:lnTo>
                    <a:pt x="2876" y="3109"/>
                  </a:lnTo>
                  <a:lnTo>
                    <a:pt x="2865" y="3124"/>
                  </a:lnTo>
                  <a:lnTo>
                    <a:pt x="2855" y="3139"/>
                  </a:lnTo>
                  <a:lnTo>
                    <a:pt x="2846" y="3154"/>
                  </a:lnTo>
                  <a:lnTo>
                    <a:pt x="2837" y="3170"/>
                  </a:lnTo>
                  <a:lnTo>
                    <a:pt x="2829" y="3186"/>
                  </a:lnTo>
                  <a:lnTo>
                    <a:pt x="2821" y="3203"/>
                  </a:lnTo>
                  <a:lnTo>
                    <a:pt x="2814" y="3220"/>
                  </a:lnTo>
                  <a:lnTo>
                    <a:pt x="2808" y="3237"/>
                  </a:lnTo>
                  <a:lnTo>
                    <a:pt x="2803" y="3254"/>
                  </a:lnTo>
                  <a:lnTo>
                    <a:pt x="2798" y="3272"/>
                  </a:lnTo>
                  <a:lnTo>
                    <a:pt x="2793" y="3290"/>
                  </a:lnTo>
                  <a:lnTo>
                    <a:pt x="2789" y="3307"/>
                  </a:lnTo>
                  <a:lnTo>
                    <a:pt x="2786" y="3326"/>
                  </a:lnTo>
                  <a:lnTo>
                    <a:pt x="2784" y="3344"/>
                  </a:lnTo>
                  <a:lnTo>
                    <a:pt x="2782" y="3362"/>
                  </a:lnTo>
                  <a:lnTo>
                    <a:pt x="2781" y="3381"/>
                  </a:lnTo>
                  <a:lnTo>
                    <a:pt x="2781" y="3399"/>
                  </a:lnTo>
                  <a:lnTo>
                    <a:pt x="2781" y="3418"/>
                  </a:lnTo>
                  <a:lnTo>
                    <a:pt x="2782" y="3436"/>
                  </a:lnTo>
                  <a:lnTo>
                    <a:pt x="2784" y="3455"/>
                  </a:lnTo>
                  <a:lnTo>
                    <a:pt x="2786" y="3473"/>
                  </a:lnTo>
                  <a:lnTo>
                    <a:pt x="2789" y="3491"/>
                  </a:lnTo>
                  <a:lnTo>
                    <a:pt x="2793" y="3509"/>
                  </a:lnTo>
                  <a:lnTo>
                    <a:pt x="2798" y="3527"/>
                  </a:lnTo>
                  <a:lnTo>
                    <a:pt x="2803" y="3544"/>
                  </a:lnTo>
                  <a:lnTo>
                    <a:pt x="2808" y="3561"/>
                  </a:lnTo>
                  <a:lnTo>
                    <a:pt x="2814" y="3578"/>
                  </a:lnTo>
                  <a:lnTo>
                    <a:pt x="2821" y="3595"/>
                  </a:lnTo>
                  <a:lnTo>
                    <a:pt x="2829" y="3612"/>
                  </a:lnTo>
                  <a:lnTo>
                    <a:pt x="2837" y="3628"/>
                  </a:lnTo>
                  <a:lnTo>
                    <a:pt x="2846" y="3644"/>
                  </a:lnTo>
                  <a:lnTo>
                    <a:pt x="2855" y="3659"/>
                  </a:lnTo>
                  <a:lnTo>
                    <a:pt x="2866" y="3675"/>
                  </a:lnTo>
                  <a:lnTo>
                    <a:pt x="2876" y="3690"/>
                  </a:lnTo>
                  <a:lnTo>
                    <a:pt x="2888" y="3705"/>
                  </a:lnTo>
                  <a:lnTo>
                    <a:pt x="2899" y="3719"/>
                  </a:lnTo>
                  <a:lnTo>
                    <a:pt x="2912" y="3732"/>
                  </a:lnTo>
                  <a:lnTo>
                    <a:pt x="2924" y="3746"/>
                  </a:lnTo>
                  <a:lnTo>
                    <a:pt x="2938" y="3758"/>
                  </a:lnTo>
                  <a:lnTo>
                    <a:pt x="2951" y="3771"/>
                  </a:lnTo>
                  <a:lnTo>
                    <a:pt x="2966" y="3782"/>
                  </a:lnTo>
                  <a:lnTo>
                    <a:pt x="2980" y="3794"/>
                  </a:lnTo>
                  <a:lnTo>
                    <a:pt x="2995" y="3805"/>
                  </a:lnTo>
                  <a:lnTo>
                    <a:pt x="3011" y="3815"/>
                  </a:lnTo>
                  <a:lnTo>
                    <a:pt x="3026" y="3824"/>
                  </a:lnTo>
                  <a:lnTo>
                    <a:pt x="3042" y="3833"/>
                  </a:lnTo>
                  <a:lnTo>
                    <a:pt x="3058" y="3841"/>
                  </a:lnTo>
                  <a:lnTo>
                    <a:pt x="3075" y="3849"/>
                  </a:lnTo>
                  <a:lnTo>
                    <a:pt x="3092" y="3856"/>
                  </a:lnTo>
                  <a:lnTo>
                    <a:pt x="3109" y="3862"/>
                  </a:lnTo>
                  <a:lnTo>
                    <a:pt x="3126" y="3867"/>
                  </a:lnTo>
                  <a:lnTo>
                    <a:pt x="3144" y="3872"/>
                  </a:lnTo>
                  <a:lnTo>
                    <a:pt x="3162" y="3877"/>
                  </a:lnTo>
                  <a:lnTo>
                    <a:pt x="3179" y="3881"/>
                  </a:lnTo>
                  <a:lnTo>
                    <a:pt x="3198" y="3884"/>
                  </a:lnTo>
                  <a:lnTo>
                    <a:pt x="3216" y="3886"/>
                  </a:lnTo>
                  <a:lnTo>
                    <a:pt x="3234" y="3888"/>
                  </a:lnTo>
                  <a:lnTo>
                    <a:pt x="3253" y="3889"/>
                  </a:lnTo>
                  <a:lnTo>
                    <a:pt x="3271" y="3889"/>
                  </a:lnTo>
                  <a:lnTo>
                    <a:pt x="3289" y="3889"/>
                  </a:lnTo>
                  <a:lnTo>
                    <a:pt x="3308" y="3888"/>
                  </a:lnTo>
                  <a:lnTo>
                    <a:pt x="3326" y="3886"/>
                  </a:lnTo>
                  <a:lnTo>
                    <a:pt x="3344" y="3884"/>
                  </a:lnTo>
                  <a:lnTo>
                    <a:pt x="3363" y="3881"/>
                  </a:lnTo>
                  <a:lnTo>
                    <a:pt x="3380" y="3877"/>
                  </a:lnTo>
                  <a:lnTo>
                    <a:pt x="3398" y="3872"/>
                  </a:lnTo>
                  <a:lnTo>
                    <a:pt x="3416" y="3867"/>
                  </a:lnTo>
                  <a:lnTo>
                    <a:pt x="3433" y="3862"/>
                  </a:lnTo>
                  <a:lnTo>
                    <a:pt x="3450" y="3856"/>
                  </a:lnTo>
                  <a:lnTo>
                    <a:pt x="3467" y="3849"/>
                  </a:lnTo>
                  <a:lnTo>
                    <a:pt x="3484" y="3841"/>
                  </a:lnTo>
                  <a:lnTo>
                    <a:pt x="3500" y="3833"/>
                  </a:lnTo>
                  <a:lnTo>
                    <a:pt x="3516" y="3824"/>
                  </a:lnTo>
                  <a:lnTo>
                    <a:pt x="3532" y="3815"/>
                  </a:lnTo>
                  <a:lnTo>
                    <a:pt x="3547" y="3804"/>
                  </a:lnTo>
                  <a:lnTo>
                    <a:pt x="3562" y="3794"/>
                  </a:lnTo>
                  <a:lnTo>
                    <a:pt x="3577" y="3782"/>
                  </a:lnTo>
                  <a:lnTo>
                    <a:pt x="3591" y="3771"/>
                  </a:lnTo>
                  <a:lnTo>
                    <a:pt x="3605" y="3758"/>
                  </a:lnTo>
                  <a:lnTo>
                    <a:pt x="3618" y="3746"/>
                  </a:lnTo>
                  <a:lnTo>
                    <a:pt x="3630" y="3733"/>
                  </a:lnTo>
                  <a:lnTo>
                    <a:pt x="3643" y="3719"/>
                  </a:lnTo>
                  <a:lnTo>
                    <a:pt x="3654" y="3705"/>
                  </a:lnTo>
                  <a:lnTo>
                    <a:pt x="3666" y="3690"/>
                  </a:lnTo>
                  <a:lnTo>
                    <a:pt x="3676" y="3675"/>
                  </a:lnTo>
                  <a:lnTo>
                    <a:pt x="3687" y="3660"/>
                  </a:lnTo>
                  <a:lnTo>
                    <a:pt x="3696" y="3644"/>
                  </a:lnTo>
                  <a:lnTo>
                    <a:pt x="3705" y="3628"/>
                  </a:lnTo>
                  <a:lnTo>
                    <a:pt x="3713" y="3612"/>
                  </a:lnTo>
                  <a:lnTo>
                    <a:pt x="3721" y="3595"/>
                  </a:lnTo>
                  <a:lnTo>
                    <a:pt x="3728" y="3578"/>
                  </a:lnTo>
                  <a:lnTo>
                    <a:pt x="3734" y="3561"/>
                  </a:lnTo>
                  <a:lnTo>
                    <a:pt x="3739" y="3544"/>
                  </a:lnTo>
                  <a:lnTo>
                    <a:pt x="3744" y="3527"/>
                  </a:lnTo>
                  <a:lnTo>
                    <a:pt x="3749" y="3509"/>
                  </a:lnTo>
                  <a:lnTo>
                    <a:pt x="3753" y="3491"/>
                  </a:lnTo>
                  <a:lnTo>
                    <a:pt x="3756" y="3473"/>
                  </a:lnTo>
                  <a:lnTo>
                    <a:pt x="3758" y="3455"/>
                  </a:lnTo>
                  <a:lnTo>
                    <a:pt x="3760" y="3436"/>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79" name="Group 78">
            <a:extLst>
              <a:ext uri="{FF2B5EF4-FFF2-40B4-BE49-F238E27FC236}">
                <a16:creationId xmlns:a16="http://schemas.microsoft.com/office/drawing/2014/main" id="{25144B32-2594-4A96-89A1-3B36AD4F8EE9}"/>
              </a:ext>
            </a:extLst>
          </p:cNvPr>
          <p:cNvGrpSpPr/>
          <p:nvPr/>
        </p:nvGrpSpPr>
        <p:grpSpPr>
          <a:xfrm>
            <a:off x="735982" y="5070644"/>
            <a:ext cx="415335" cy="414994"/>
            <a:chOff x="8624067" y="1760585"/>
            <a:chExt cx="633600" cy="633600"/>
          </a:xfrm>
        </p:grpSpPr>
        <p:sp>
          <p:nvSpPr>
            <p:cNvPr id="113"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4"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82" name="Group 81">
            <a:extLst>
              <a:ext uri="{FF2B5EF4-FFF2-40B4-BE49-F238E27FC236}">
                <a16:creationId xmlns:a16="http://schemas.microsoft.com/office/drawing/2014/main" id="{7AF75431-8EB3-4FCA-840E-57C656A8BA1B}"/>
              </a:ext>
            </a:extLst>
          </p:cNvPr>
          <p:cNvGrpSpPr/>
          <p:nvPr/>
        </p:nvGrpSpPr>
        <p:grpSpPr>
          <a:xfrm>
            <a:off x="735982" y="5678212"/>
            <a:ext cx="415335" cy="414994"/>
            <a:chOff x="9756372" y="861060"/>
            <a:chExt cx="633600" cy="633600"/>
          </a:xfrm>
        </p:grpSpPr>
        <p:sp>
          <p:nvSpPr>
            <p:cNvPr id="115" name="Google Shape;576;p7"/>
            <p:cNvSpPr/>
            <p:nvPr/>
          </p:nvSpPr>
          <p:spPr>
            <a:xfrm>
              <a:off x="9756372" y="861060"/>
              <a:ext cx="633600" cy="633600"/>
            </a:xfrm>
            <a:custGeom>
              <a:avLst/>
              <a:gdLst/>
              <a:ahLst/>
              <a:cxnLst/>
              <a:rect l="l" t="t" r="r" b="b"/>
              <a:pathLst>
                <a:path w="10000" h="10000" extrusionOk="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6" name="Google Shape;577;p7"/>
            <p:cNvSpPr/>
            <p:nvPr/>
          </p:nvSpPr>
          <p:spPr>
            <a:xfrm>
              <a:off x="9756372" y="861060"/>
              <a:ext cx="633600" cy="633600"/>
            </a:xfrm>
            <a:custGeom>
              <a:avLst/>
              <a:gdLst/>
              <a:ahLst/>
              <a:cxnLst/>
              <a:rect l="l" t="t" r="r" b="b"/>
              <a:pathLst>
                <a:path w="10000" h="10000" extrusionOk="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aphicFrame>
        <p:nvGraphicFramePr>
          <p:cNvPr id="62" name="Table 61">
            <a:extLst>
              <a:ext uri="{FF2B5EF4-FFF2-40B4-BE49-F238E27FC236}">
                <a16:creationId xmlns:a16="http://schemas.microsoft.com/office/drawing/2014/main" id="{2BD8DCB5-3AD9-4CD7-9F34-194DC8603578}"/>
              </a:ext>
            </a:extLst>
          </p:cNvPr>
          <p:cNvGraphicFramePr>
            <a:graphicFrameLocks noGrp="1"/>
          </p:cNvGraphicFramePr>
          <p:nvPr>
            <p:custDataLst>
              <p:tags r:id="rId1"/>
            </p:custDataLst>
            <p:extLst>
              <p:ext uri="{D42A27DB-BD31-4B8C-83A1-F6EECF244321}">
                <p14:modId xmlns:p14="http://schemas.microsoft.com/office/powerpoint/2010/main" val="2801683367"/>
              </p:ext>
            </p:extLst>
          </p:nvPr>
        </p:nvGraphicFramePr>
        <p:xfrm>
          <a:off x="629998" y="2074591"/>
          <a:ext cx="10933350" cy="4110226"/>
        </p:xfrm>
        <a:graphic>
          <a:graphicData uri="http://schemas.openxmlformats.org/drawingml/2006/table">
            <a:tbl>
              <a:tblPr>
                <a:tableStyleId>{2D5ABB26-0587-4C30-8999-92F81FD0307C}</a:tableStyleId>
              </a:tblPr>
              <a:tblGrid>
                <a:gridCol w="2230229">
                  <a:extLst>
                    <a:ext uri="{9D8B030D-6E8A-4147-A177-3AD203B41FA5}">
                      <a16:colId xmlns:a16="http://schemas.microsoft.com/office/drawing/2014/main" val="1460744178"/>
                    </a:ext>
                  </a:extLst>
                </a:gridCol>
                <a:gridCol w="4512123">
                  <a:extLst>
                    <a:ext uri="{9D8B030D-6E8A-4147-A177-3AD203B41FA5}">
                      <a16:colId xmlns:a16="http://schemas.microsoft.com/office/drawing/2014/main" val="378111112"/>
                    </a:ext>
                  </a:extLst>
                </a:gridCol>
                <a:gridCol w="4190998">
                  <a:extLst>
                    <a:ext uri="{9D8B030D-6E8A-4147-A177-3AD203B41FA5}">
                      <a16:colId xmlns:a16="http://schemas.microsoft.com/office/drawing/2014/main" val="1743047065"/>
                    </a:ext>
                  </a:extLst>
                </a:gridCol>
              </a:tblGrid>
              <a:tr h="465064">
                <a:tc>
                  <a:txBody>
                    <a:bodyPr/>
                    <a:lstStyle/>
                    <a:p>
                      <a:pPr marL="0" marR="0" lvl="0" indent="0" algn="ctr" defTabSz="914400" rtl="0" eaLnBrk="1" fontAlgn="base" latinLnBrk="0" hangingPunct="1">
                        <a:lnSpc>
                          <a:spcPct val="100000"/>
                        </a:lnSpc>
                        <a:spcBef>
                          <a:spcPct val="0"/>
                        </a:spcBef>
                        <a:spcAft>
                          <a:spcPct val="0"/>
                        </a:spcAft>
                        <a:buClrTx/>
                        <a:buSzTx/>
                        <a:buFont typeface="Trebuchet MS" panose="020B0603020202020204" pitchFamily="34" charset="0"/>
                        <a:buChar char="​"/>
                        <a:tabLst/>
                        <a:defRPr/>
                      </a:pPr>
                      <a:r>
                        <a:rPr lang="en-US" sz="1600" b="0" i="0" u="none" strike="noStrike" noProof="0" dirty="0">
                          <a:solidFill>
                            <a:srgbClr val="FFFFFF"/>
                          </a:solidFill>
                          <a:effectLst/>
                          <a:latin typeface="+mn-lt"/>
                          <a:ea typeface="+mn-ea"/>
                          <a:cs typeface="+mn-cs"/>
                        </a:rPr>
                        <a:t>Body</a:t>
                      </a:r>
                    </a:p>
                  </a:txBody>
                  <a:tcPr marL="18288" marR="18288" marT="18288" marB="18288" anchor="b">
                    <a:lnL>
                      <a:noFill/>
                    </a:lnL>
                    <a:lnR>
                      <a:noFill/>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base" latinLnBrk="0" hangingPunct="1">
                        <a:lnSpc>
                          <a:spcPct val="100000"/>
                        </a:lnSpc>
                        <a:spcBef>
                          <a:spcPct val="0"/>
                        </a:spcBef>
                        <a:spcAft>
                          <a:spcPct val="0"/>
                        </a:spcAft>
                        <a:buClrTx/>
                        <a:buSzTx/>
                        <a:buFont typeface="Trebuchet MS" panose="020B0603020202020204" pitchFamily="34" charset="0"/>
                        <a:buChar char="​"/>
                        <a:tabLst/>
                        <a:defRPr/>
                      </a:pPr>
                      <a:r>
                        <a:rPr lang="en-US" sz="1600" b="0" i="0" u="none" strike="noStrike" noProof="0" dirty="0">
                          <a:solidFill>
                            <a:srgbClr val="FFFFFF"/>
                          </a:solidFill>
                          <a:effectLst/>
                          <a:latin typeface="+mn-lt"/>
                          <a:ea typeface="+mn-ea"/>
                          <a:cs typeface="+mn-cs"/>
                        </a:rPr>
                        <a:t>Role</a:t>
                      </a:r>
                    </a:p>
                  </a:txBody>
                  <a:tcPr marL="18288" marR="18288" marT="18288" marB="18288" anchor="b">
                    <a:lnL>
                      <a:noFill/>
                    </a:lnL>
                    <a:lnR>
                      <a:noFill/>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defTabSz="914400" rtl="0" eaLnBrk="1" fontAlgn="base" latinLnBrk="0" hangingPunct="1">
                        <a:lnSpc>
                          <a:spcPct val="100000"/>
                        </a:lnSpc>
                        <a:spcBef>
                          <a:spcPct val="0"/>
                        </a:spcBef>
                        <a:spcAft>
                          <a:spcPct val="0"/>
                        </a:spcAft>
                        <a:buFont typeface="Trebuchet MS" panose="020B0603020202020204" pitchFamily="34" charset="0"/>
                        <a:buChar char="​"/>
                      </a:pPr>
                      <a:r>
                        <a:rPr lang="en-US" sz="1600" b="0" i="0" u="none" strike="noStrike" noProof="0" dirty="0">
                          <a:solidFill>
                            <a:srgbClr val="FFFFFF"/>
                          </a:solidFill>
                          <a:effectLst/>
                          <a:latin typeface="+mn-lt"/>
                          <a:ea typeface="+mn-ea"/>
                          <a:cs typeface="+mn-cs"/>
                        </a:rPr>
                        <a:t>Cadence and decision rights</a:t>
                      </a:r>
                    </a:p>
                  </a:txBody>
                  <a:tcPr marL="18288" marR="18288" marT="18288" marB="18288" anchor="b">
                    <a:lnL>
                      <a:noFill/>
                    </a:lnL>
                    <a:lnR>
                      <a:noFill/>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73343994"/>
                  </a:ext>
                </a:extLst>
              </a:tr>
              <a:tr h="607527">
                <a:tc>
                  <a:txBody>
                    <a:bodyPr/>
                    <a:lstStyle/>
                    <a:p>
                      <a:pPr marL="0" indent="0" algn="l" defTabSz="914400" rtl="0" eaLnBrk="1" fontAlgn="auto" latinLnBrk="0" hangingPunct="1">
                        <a:lnSpc>
                          <a:spcPct val="100000"/>
                        </a:lnSpc>
                        <a:spcBef>
                          <a:spcPts val="0"/>
                        </a:spcBef>
                        <a:spcAft>
                          <a:spcPts val="0"/>
                        </a:spcAft>
                        <a:buFont typeface="Trebuchet MS" panose="020B0603020202020204" pitchFamily="34" charset="0"/>
                        <a:buChar char="​"/>
                      </a:pPr>
                      <a:r>
                        <a:rPr lang="da-DK" sz="1400" b="0" i="0" u="none" strike="noStrike" noProof="0" dirty="0">
                          <a:solidFill>
                            <a:schemeClr val="accent1"/>
                          </a:solidFill>
                          <a:effectLst/>
                          <a:latin typeface="+mn-lt"/>
                          <a:ea typeface="+mn-ea"/>
                          <a:cs typeface="+mn-cs"/>
                        </a:rPr>
                        <a:t>Board</a:t>
                      </a:r>
                      <a:endParaRPr lang="en-US" sz="1400" b="0" i="0" u="none" strike="noStrike" noProof="0" dirty="0">
                        <a:solidFill>
                          <a:schemeClr val="accent1"/>
                        </a:solidFill>
                        <a:effectLst/>
                        <a:latin typeface="+mn-lt"/>
                        <a:ea typeface="+mn-ea"/>
                        <a:cs typeface="+mn-cs"/>
                      </a:endParaRPr>
                    </a:p>
                  </a:txBody>
                  <a:tcPr marL="731520" marR="36000" marT="0" marB="0" anchor="ctr">
                    <a:lnL>
                      <a:noFill/>
                    </a:lnL>
                    <a:lnR>
                      <a:noFill/>
                    </a:lnR>
                    <a:lnT w="12700" cap="flat" cmpd="sng" algn="ctr">
                      <a:noFill/>
                      <a:prstDash val="solid"/>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Approves the plan, the facility, and major store exits; sets risk appetite.</a:t>
                      </a:r>
                    </a:p>
                  </a:txBody>
                  <a:tcPr marL="18288" marR="18288" marT="0" marB="0" anchor="ctr">
                    <a:lnL>
                      <a:noFill/>
                    </a:lnL>
                    <a:lnR>
                      <a:noFill/>
                    </a:lnR>
                    <a:lnT w="12700" cap="flat" cmpd="sng" algn="ctr">
                      <a:noFill/>
                      <a:prstDash val="solid"/>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Reviews progress and unblocks escalations each quarter.</a:t>
                      </a:r>
                    </a:p>
                  </a:txBody>
                  <a:tcPr marL="18288" marR="18288" marT="0" marB="0" anchor="ctr">
                    <a:lnL>
                      <a:noFill/>
                    </a:lnL>
                    <a:lnR>
                      <a:noFill/>
                    </a:lnR>
                    <a:lnT w="12700" cap="flat" cmpd="sng" algn="ctr">
                      <a:noFill/>
                      <a:prstDash val="solid"/>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07939024"/>
                  </a:ext>
                </a:extLst>
              </a:tr>
              <a:tr h="607527">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da-DK" sz="1400" b="0" i="0" u="none" strike="noStrike" kern="1200" cap="none" spc="0" normalizeH="0" baseline="0" noProof="0" dirty="0">
                          <a:ln>
                            <a:noFill/>
                          </a:ln>
                          <a:solidFill>
                            <a:schemeClr val="accent1"/>
                          </a:solidFill>
                          <a:effectLst/>
                          <a:uLnTx/>
                          <a:uFillTx/>
                          <a:latin typeface="+mn-lt"/>
                          <a:ea typeface="+mn-ea"/>
                          <a:cs typeface="+mn-cs"/>
                        </a:rPr>
                        <a:t>Steering group</a:t>
                      </a:r>
                      <a:endParaRPr kumimoji="0" lang="en-US" sz="1400" b="0" i="0" u="none" strike="noStrike" kern="1200" cap="none" spc="0" normalizeH="0" baseline="0" noProof="0" dirty="0">
                        <a:ln>
                          <a:noFill/>
                        </a:ln>
                        <a:solidFill>
                          <a:schemeClr val="accent1"/>
                        </a:solidFill>
                        <a:effectLst/>
                        <a:uLnTx/>
                        <a:uFillTx/>
                        <a:latin typeface="+mn-lt"/>
                        <a:ea typeface="+mn-ea"/>
                        <a:cs typeface="+mn-cs"/>
                      </a:endParaRPr>
                    </a:p>
                  </a:txBody>
                  <a:tcPr marL="731520" marR="36000"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CEO and direct reports own delivery and trade-offs across workstreams.</a:t>
                      </a:r>
                    </a:p>
                  </a:txBody>
                  <a:tcPr marL="18288" marR="18288"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Meets weekly; clears cross-team blockers within days.</a:t>
                      </a:r>
                    </a:p>
                  </a:txBody>
                  <a:tcPr marL="18288" marR="18288"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70179139"/>
                  </a:ext>
                </a:extLst>
              </a:tr>
              <a:tr h="607527">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da-DK" sz="1400" b="0" i="0" u="none" strike="noStrike" kern="1200" cap="none" spc="0" normalizeH="0" baseline="0" noProof="0" dirty="0">
                          <a:ln>
                            <a:noFill/>
                          </a:ln>
                          <a:solidFill>
                            <a:schemeClr val="accent1"/>
                          </a:solidFill>
                          <a:effectLst/>
                          <a:uLnTx/>
                          <a:uFillTx/>
                          <a:latin typeface="+mn-lt"/>
                          <a:ea typeface="+mn-ea"/>
                          <a:cs typeface="+mn-cs"/>
                        </a:rPr>
                        <a:t>Turnaround office</a:t>
                      </a:r>
                      <a:endParaRPr kumimoji="0" lang="en-US" sz="1400" b="0" i="0" u="none" strike="noStrike" kern="1200" cap="none" spc="0" normalizeH="0" baseline="0" noProof="0" dirty="0">
                        <a:ln>
                          <a:noFill/>
                        </a:ln>
                        <a:solidFill>
                          <a:schemeClr val="accent1"/>
                        </a:solidFill>
                        <a:effectLst/>
                        <a:uLnTx/>
                        <a:uFillTx/>
                        <a:latin typeface="+mn-lt"/>
                        <a:ea typeface="+mn-ea"/>
                        <a:cs typeface="+mn-cs"/>
                      </a:endParaRPr>
                    </a:p>
                  </a:txBody>
                  <a:tcPr marL="731520" marR="36000"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Tracks every initiative's cash and margin impact against target.</a:t>
                      </a:r>
                    </a:p>
                  </a:txBody>
                  <a:tcPr marL="18288" marR="18288"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Maintains one scorecard; flags slippage early.</a:t>
                      </a:r>
                    </a:p>
                  </a:txBody>
                  <a:tcPr marL="18288" marR="18288"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4352040"/>
                  </a:ext>
                </a:extLst>
              </a:tr>
              <a:tr h="607527">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da-DK" sz="1400" b="0" i="0" u="none" strike="noStrike" kern="1200" cap="none" spc="0" normalizeH="0" baseline="0" noProof="0" dirty="0">
                          <a:ln>
                            <a:noFill/>
                          </a:ln>
                          <a:solidFill>
                            <a:schemeClr val="accent1"/>
                          </a:solidFill>
                          <a:effectLst/>
                          <a:uLnTx/>
                          <a:uFillTx/>
                          <a:latin typeface="+mn-lt"/>
                          <a:ea typeface="+mn-ea"/>
                          <a:cs typeface="+mn-cs"/>
                        </a:rPr>
                        <a:t>Workstream leads</a:t>
                      </a:r>
                      <a:endParaRPr kumimoji="0" lang="en-US" sz="1400" b="0" i="0" u="none" strike="noStrike" kern="1200" cap="none" spc="0" normalizeH="0" baseline="0" noProof="0" dirty="0">
                        <a:ln>
                          <a:noFill/>
                        </a:ln>
                        <a:solidFill>
                          <a:schemeClr val="accent1"/>
                        </a:solidFill>
                        <a:effectLst/>
                        <a:uLnTx/>
                        <a:uFillTx/>
                        <a:latin typeface="+mn-lt"/>
                        <a:ea typeface="+mn-ea"/>
                        <a:cs typeface="+mn-cs"/>
                      </a:endParaRPr>
                    </a:p>
                  </a:txBody>
                  <a:tcPr marL="731520" marR="36000"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Named owners for liquidity, cost, range, digital, and network.</a:t>
                      </a:r>
                    </a:p>
                  </a:txBody>
                  <a:tcPr marL="18288" marR="18288"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Hit weekly milestones; report status and risks.</a:t>
                      </a:r>
                    </a:p>
                  </a:txBody>
                  <a:tcPr marL="18288" marR="18288"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73399708"/>
                  </a:ext>
                </a:extLst>
              </a:tr>
              <a:tr h="607527">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da-DK" sz="1400" b="0" i="0" u="none" strike="noStrike" kern="1200" cap="none" spc="0" normalizeH="0" baseline="0" noProof="0" dirty="0">
                          <a:ln>
                            <a:noFill/>
                          </a:ln>
                          <a:solidFill>
                            <a:schemeClr val="accent1"/>
                          </a:solidFill>
                          <a:effectLst/>
                          <a:uLnTx/>
                          <a:uFillTx/>
                          <a:latin typeface="+mn-lt"/>
                          <a:ea typeface="+mn-ea"/>
                          <a:cs typeface="+mn-cs"/>
                        </a:rPr>
                        <a:t>Lenders</a:t>
                      </a:r>
                      <a:endParaRPr kumimoji="0" lang="en-US" sz="1400" b="0" i="0" u="none" strike="noStrike" kern="1200" cap="none" spc="0" normalizeH="0" baseline="0" noProof="0" dirty="0">
                        <a:ln>
                          <a:noFill/>
                        </a:ln>
                        <a:solidFill>
                          <a:schemeClr val="accent1"/>
                        </a:solidFill>
                        <a:effectLst/>
                        <a:uLnTx/>
                        <a:uFillTx/>
                        <a:latin typeface="+mn-lt"/>
                        <a:ea typeface="+mn-ea"/>
                        <a:cs typeface="+mn-cs"/>
                      </a:endParaRPr>
                    </a:p>
                  </a:txBody>
                  <a:tcPr marL="731520" marR="36000"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Receive transparent monthly reporting against the agreed plan.</a:t>
                      </a:r>
                    </a:p>
                  </a:txBody>
                  <a:tcPr marL="18288" marR="18288"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Monthly update; covenant test points flagged ahead.</a:t>
                      </a:r>
                    </a:p>
                  </a:txBody>
                  <a:tcPr marL="18288" marR="18288" marT="0" marB="0" anchor="ctr">
                    <a:lnL>
                      <a:noFill/>
                    </a:lnL>
                    <a:lnR>
                      <a:noFill/>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9396286"/>
                  </a:ext>
                </a:extLst>
              </a:tr>
              <a:tr h="607527">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da-DK" sz="1400" b="0" i="0" u="none" strike="noStrike" kern="1200" cap="none" spc="0" normalizeH="0" baseline="0" noProof="0" dirty="0">
                          <a:ln>
                            <a:noFill/>
                          </a:ln>
                          <a:solidFill>
                            <a:schemeClr val="accent1"/>
                          </a:solidFill>
                          <a:effectLst/>
                          <a:uLnTx/>
                          <a:uFillTx/>
                          <a:latin typeface="+mn-lt"/>
                          <a:ea typeface="+mn-ea"/>
                          <a:cs typeface="+mn-cs"/>
                        </a:rPr>
                        <a:t>Employees</a:t>
                      </a:r>
                      <a:endParaRPr kumimoji="0" lang="en-US" sz="1400" b="0" i="0" u="none" strike="noStrike" kern="1200" cap="none" spc="0" normalizeH="0" baseline="0" noProof="0" dirty="0">
                        <a:ln>
                          <a:noFill/>
                        </a:ln>
                        <a:solidFill>
                          <a:schemeClr val="accent1"/>
                        </a:solidFill>
                        <a:effectLst/>
                        <a:uLnTx/>
                        <a:uFillTx/>
                        <a:latin typeface="+mn-lt"/>
                        <a:ea typeface="+mn-ea"/>
                        <a:cs typeface="+mn-cs"/>
                      </a:endParaRPr>
                    </a:p>
                  </a:txBody>
                  <a:tcPr marL="731520" marR="36000" marT="0" marB="0" anchor="ctr">
                    <a:lnL>
                      <a:noFill/>
                    </a:lnL>
                    <a:lnR>
                      <a:noFill/>
                    </a:lnR>
                    <a:lnT w="9525" cap="flat" cmpd="sng" algn="ctr">
                      <a:solidFill>
                        <a:srgbClr val="9A9A9A"/>
                      </a:solidFill>
                      <a:prstDash val="sysDot"/>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Deliver the changes on the ground across stores and functions.</a:t>
                      </a:r>
                    </a:p>
                  </a:txBody>
                  <a:tcPr marL="18288" marR="18288" marT="0" marB="0" anchor="ctr">
                    <a:lnL>
                      <a:noFill/>
                    </a:lnL>
                    <a:lnR>
                      <a:noFill/>
                    </a:lnR>
                    <a:lnT w="9525" cap="flat" cmpd="sng" algn="ctr">
                      <a:solidFill>
                        <a:srgbClr val="9A9A9A"/>
                      </a:solidFill>
                      <a:prstDash val="sysDot"/>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83464" marR="0" lvl="1" indent="-173736" algn="l" defTabSz="914400" rtl="0" eaLnBrk="1" fontAlgn="auto" latinLnBrk="0" hangingPunct="1">
                        <a:lnSpc>
                          <a:spcPct val="100000"/>
                        </a:lnSpc>
                        <a:spcBef>
                          <a:spcPts val="0"/>
                        </a:spcBef>
                        <a:spcAft>
                          <a:spcPts val="0"/>
                        </a:spcAft>
                        <a:buClr>
                          <a:schemeClr val="tx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Briefed monthly; incentives tied to plan outcomes.</a:t>
                      </a:r>
                    </a:p>
                  </a:txBody>
                  <a:tcPr marL="18288" marR="18288" marT="0" marB="0" anchor="ctr">
                    <a:lnL>
                      <a:noFill/>
                    </a:lnL>
                    <a:lnR>
                      <a:noFill/>
                    </a:lnR>
                    <a:lnT w="9525" cap="flat" cmpd="sng" algn="ctr">
                      <a:solidFill>
                        <a:srgbClr val="9A9A9A"/>
                      </a:solidFill>
                      <a:prstDash val="sysDot"/>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33769354"/>
                  </a:ext>
                </a:extLst>
              </a:tr>
            </a:tbl>
          </a:graphicData>
        </a:graphic>
      </p:graphicFrame>
      <p:grpSp>
        <p:nvGrpSpPr>
          <p:cNvPr id="88" name="Group 87">
            <a:extLst>
              <a:ext uri="{FF2B5EF4-FFF2-40B4-BE49-F238E27FC236}">
                <a16:creationId xmlns:a16="http://schemas.microsoft.com/office/drawing/2014/main" id="{490E5829-29D6-4F8D-A92E-03288713FA2F}"/>
              </a:ext>
            </a:extLst>
          </p:cNvPr>
          <p:cNvGrpSpPr/>
          <p:nvPr/>
        </p:nvGrpSpPr>
        <p:grpSpPr>
          <a:xfrm>
            <a:off x="1441119" y="1560609"/>
            <a:ext cx="612951" cy="612951"/>
            <a:chOff x="1441119" y="1560609"/>
            <a:chExt cx="612951" cy="612951"/>
          </a:xfrm>
        </p:grpSpPr>
        <p:sp>
          <p:nvSpPr>
            <p:cNvPr id="11" name="Oval 10">
              <a:extLst>
                <a:ext uri="{FF2B5EF4-FFF2-40B4-BE49-F238E27FC236}">
                  <a16:creationId xmlns:a16="http://schemas.microsoft.com/office/drawing/2014/main" id="{0296034C-1586-4ADA-8DE2-1BEB5DE7AA4A}"/>
                </a:ext>
              </a:extLst>
            </p:cNvPr>
            <p:cNvSpPr/>
            <p:nvPr>
              <p:custDataLst>
                <p:tags r:id="rId4"/>
              </p:custDataLst>
            </p:nvPr>
          </p:nvSpPr>
          <p:spPr>
            <a:xfrm>
              <a:off x="1441119" y="1560609"/>
              <a:ext cx="612951" cy="612951"/>
            </a:xfrm>
            <a:prstGeom prst="ellipse">
              <a:avLst/>
            </a:prstGeom>
            <a:solidFill>
              <a:srgbClr val="FFFFFF"/>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85" name="Group 84">
              <a:extLst>
                <a:ext uri="{FF2B5EF4-FFF2-40B4-BE49-F238E27FC236}">
                  <a16:creationId xmlns:a16="http://schemas.microsoft.com/office/drawing/2014/main" id="{0C59B5F7-844B-4117-8812-F4A3BF4C9693}"/>
                </a:ext>
              </a:extLst>
            </p:cNvPr>
            <p:cNvGrpSpPr/>
            <p:nvPr/>
          </p:nvGrpSpPr>
          <p:grpSpPr>
            <a:xfrm>
              <a:off x="1539927" y="1659587"/>
              <a:ext cx="415335" cy="414994"/>
              <a:chOff x="697932" y="4459160"/>
              <a:chExt cx="633600" cy="633600"/>
            </a:xfrm>
          </p:grpSpPr>
          <p:sp>
            <p:nvSpPr>
              <p:cNvPr id="99"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0"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89" name="Group 88">
            <a:extLst>
              <a:ext uri="{FF2B5EF4-FFF2-40B4-BE49-F238E27FC236}">
                <a16:creationId xmlns:a16="http://schemas.microsoft.com/office/drawing/2014/main" id="{3E9BCB36-9F9D-4C0B-BEE2-C0A974856BB1}"/>
              </a:ext>
            </a:extLst>
          </p:cNvPr>
          <p:cNvGrpSpPr/>
          <p:nvPr/>
        </p:nvGrpSpPr>
        <p:grpSpPr>
          <a:xfrm>
            <a:off x="4841651" y="1560609"/>
            <a:ext cx="612951" cy="612951"/>
            <a:chOff x="1441119" y="1560609"/>
            <a:chExt cx="612951" cy="612951"/>
          </a:xfrm>
        </p:grpSpPr>
        <p:sp>
          <p:nvSpPr>
            <p:cNvPr id="90" name="Oval 89">
              <a:extLst>
                <a:ext uri="{FF2B5EF4-FFF2-40B4-BE49-F238E27FC236}">
                  <a16:creationId xmlns:a16="http://schemas.microsoft.com/office/drawing/2014/main" id="{F815F1F0-FCDF-4CB4-BA0C-7EA389A2EA1A}"/>
                </a:ext>
              </a:extLst>
            </p:cNvPr>
            <p:cNvSpPr/>
            <p:nvPr>
              <p:custDataLst>
                <p:tags r:id="rId3"/>
              </p:custDataLst>
            </p:nvPr>
          </p:nvSpPr>
          <p:spPr>
            <a:xfrm>
              <a:off x="1441119" y="1560609"/>
              <a:ext cx="612951" cy="612951"/>
            </a:xfrm>
            <a:prstGeom prst="ellipse">
              <a:avLst/>
            </a:prstGeom>
            <a:solidFill>
              <a:srgbClr val="FFFFFF"/>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91" name="Group 90">
              <a:extLst>
                <a:ext uri="{FF2B5EF4-FFF2-40B4-BE49-F238E27FC236}">
                  <a16:creationId xmlns:a16="http://schemas.microsoft.com/office/drawing/2014/main" id="{40DF3C5C-C542-4E15-A6F0-50AECF3D9080}"/>
                </a:ext>
              </a:extLst>
            </p:cNvPr>
            <p:cNvGrpSpPr/>
            <p:nvPr/>
          </p:nvGrpSpPr>
          <p:grpSpPr>
            <a:xfrm>
              <a:off x="1539927" y="1659587"/>
              <a:ext cx="415335" cy="414994"/>
              <a:chOff x="8624067" y="4459160"/>
              <a:chExt cx="633600" cy="633600"/>
            </a:xfrm>
          </p:grpSpPr>
          <p:sp>
            <p:nvSpPr>
              <p:cNvPr id="101" name="Google Shape;686;p7"/>
              <p:cNvSpPr/>
              <p:nvPr/>
            </p:nvSpPr>
            <p:spPr>
              <a:xfrm>
                <a:off x="8624067" y="4459160"/>
                <a:ext cx="633600" cy="633600"/>
              </a:xfrm>
              <a:custGeom>
                <a:avLst/>
                <a:gdLst/>
                <a:ahLst/>
                <a:cxnLst/>
                <a:rect l="l" t="t" r="r" b="b"/>
                <a:pathLst>
                  <a:path w="10000" h="10000" extrusionOk="0">
                    <a:moveTo>
                      <a:pt x="6288" y="4141"/>
                    </a:moveTo>
                    <a:lnTo>
                      <a:pt x="6287" y="4189"/>
                    </a:lnTo>
                    <a:lnTo>
                      <a:pt x="6284" y="4238"/>
                    </a:lnTo>
                    <a:lnTo>
                      <a:pt x="6280" y="4286"/>
                    </a:lnTo>
                    <a:lnTo>
                      <a:pt x="6274" y="4333"/>
                    </a:lnTo>
                    <a:lnTo>
                      <a:pt x="6266" y="4381"/>
                    </a:lnTo>
                    <a:lnTo>
                      <a:pt x="6256" y="4428"/>
                    </a:lnTo>
                    <a:lnTo>
                      <a:pt x="6244" y="4474"/>
                    </a:lnTo>
                    <a:lnTo>
                      <a:pt x="6231" y="4520"/>
                    </a:lnTo>
                    <a:lnTo>
                      <a:pt x="6216" y="4566"/>
                    </a:lnTo>
                    <a:lnTo>
                      <a:pt x="6200" y="4611"/>
                    </a:lnTo>
                    <a:lnTo>
                      <a:pt x="6181" y="4656"/>
                    </a:lnTo>
                    <a:lnTo>
                      <a:pt x="6161" y="4699"/>
                    </a:lnTo>
                    <a:lnTo>
                      <a:pt x="6139" y="4743"/>
                    </a:lnTo>
                    <a:lnTo>
                      <a:pt x="6116" y="4785"/>
                    </a:lnTo>
                    <a:lnTo>
                      <a:pt x="6091" y="4826"/>
                    </a:lnTo>
                    <a:lnTo>
                      <a:pt x="6065" y="4867"/>
                    </a:lnTo>
                    <a:lnTo>
                      <a:pt x="6037" y="4906"/>
                    </a:lnTo>
                    <a:lnTo>
                      <a:pt x="6007" y="4945"/>
                    </a:lnTo>
                    <a:lnTo>
                      <a:pt x="5977" y="4982"/>
                    </a:lnTo>
                    <a:lnTo>
                      <a:pt x="5945" y="5017"/>
                    </a:lnTo>
                    <a:lnTo>
                      <a:pt x="5911" y="5052"/>
                    </a:lnTo>
                    <a:lnTo>
                      <a:pt x="5876" y="5086"/>
                    </a:lnTo>
                    <a:lnTo>
                      <a:pt x="5841" y="5118"/>
                    </a:lnTo>
                    <a:lnTo>
                      <a:pt x="5804" y="5148"/>
                    </a:lnTo>
                    <a:lnTo>
                      <a:pt x="5765" y="5178"/>
                    </a:lnTo>
                    <a:lnTo>
                      <a:pt x="5726" y="5206"/>
                    </a:lnTo>
                    <a:lnTo>
                      <a:pt x="5685" y="5232"/>
                    </a:lnTo>
                    <a:lnTo>
                      <a:pt x="5644" y="5257"/>
                    </a:lnTo>
                    <a:lnTo>
                      <a:pt x="5602" y="5280"/>
                    </a:lnTo>
                    <a:lnTo>
                      <a:pt x="5558" y="5302"/>
                    </a:lnTo>
                    <a:lnTo>
                      <a:pt x="5515" y="5322"/>
                    </a:lnTo>
                    <a:lnTo>
                      <a:pt x="5470" y="5341"/>
                    </a:lnTo>
                    <a:lnTo>
                      <a:pt x="5425" y="5357"/>
                    </a:lnTo>
                    <a:lnTo>
                      <a:pt x="5379" y="5372"/>
                    </a:lnTo>
                    <a:lnTo>
                      <a:pt x="5333" y="5385"/>
                    </a:lnTo>
                    <a:lnTo>
                      <a:pt x="5287" y="5397"/>
                    </a:lnTo>
                    <a:lnTo>
                      <a:pt x="5240" y="5407"/>
                    </a:lnTo>
                    <a:lnTo>
                      <a:pt x="5192" y="5415"/>
                    </a:lnTo>
                    <a:lnTo>
                      <a:pt x="5145" y="5421"/>
                    </a:lnTo>
                    <a:lnTo>
                      <a:pt x="5097" y="5425"/>
                    </a:lnTo>
                    <a:lnTo>
                      <a:pt x="5048" y="5428"/>
                    </a:lnTo>
                    <a:lnTo>
                      <a:pt x="5000" y="5429"/>
                    </a:lnTo>
                    <a:lnTo>
                      <a:pt x="4952" y="5428"/>
                    </a:lnTo>
                    <a:lnTo>
                      <a:pt x="4903" y="5425"/>
                    </a:lnTo>
                    <a:lnTo>
                      <a:pt x="4855" y="5421"/>
                    </a:lnTo>
                    <a:lnTo>
                      <a:pt x="4808" y="5415"/>
                    </a:lnTo>
                    <a:lnTo>
                      <a:pt x="4760" y="5407"/>
                    </a:lnTo>
                    <a:lnTo>
                      <a:pt x="4713" y="5397"/>
                    </a:lnTo>
                    <a:lnTo>
                      <a:pt x="4667" y="5385"/>
                    </a:lnTo>
                    <a:lnTo>
                      <a:pt x="4621" y="5372"/>
                    </a:lnTo>
                    <a:lnTo>
                      <a:pt x="4575" y="5357"/>
                    </a:lnTo>
                    <a:lnTo>
                      <a:pt x="4530" y="5341"/>
                    </a:lnTo>
                    <a:lnTo>
                      <a:pt x="4485" y="5322"/>
                    </a:lnTo>
                    <a:lnTo>
                      <a:pt x="4442" y="5302"/>
                    </a:lnTo>
                    <a:lnTo>
                      <a:pt x="4398" y="5280"/>
                    </a:lnTo>
                    <a:lnTo>
                      <a:pt x="4356" y="5257"/>
                    </a:lnTo>
                    <a:lnTo>
                      <a:pt x="4315" y="5232"/>
                    </a:lnTo>
                    <a:lnTo>
                      <a:pt x="4274" y="5206"/>
                    </a:lnTo>
                    <a:lnTo>
                      <a:pt x="4235" y="5178"/>
                    </a:lnTo>
                    <a:lnTo>
                      <a:pt x="4196" y="5148"/>
                    </a:lnTo>
                    <a:lnTo>
                      <a:pt x="4159" y="5118"/>
                    </a:lnTo>
                    <a:lnTo>
                      <a:pt x="4124" y="5086"/>
                    </a:lnTo>
                    <a:lnTo>
                      <a:pt x="4089" y="5052"/>
                    </a:lnTo>
                    <a:lnTo>
                      <a:pt x="4055" y="5017"/>
                    </a:lnTo>
                    <a:lnTo>
                      <a:pt x="4023" y="4982"/>
                    </a:lnTo>
                    <a:lnTo>
                      <a:pt x="3993" y="4945"/>
                    </a:lnTo>
                    <a:lnTo>
                      <a:pt x="3963" y="4906"/>
                    </a:lnTo>
                    <a:lnTo>
                      <a:pt x="3935" y="4867"/>
                    </a:lnTo>
                    <a:lnTo>
                      <a:pt x="3909" y="4826"/>
                    </a:lnTo>
                    <a:lnTo>
                      <a:pt x="3884" y="4785"/>
                    </a:lnTo>
                    <a:lnTo>
                      <a:pt x="3861" y="4743"/>
                    </a:lnTo>
                    <a:lnTo>
                      <a:pt x="3839" y="4699"/>
                    </a:lnTo>
                    <a:lnTo>
                      <a:pt x="3819" y="4656"/>
                    </a:lnTo>
                    <a:lnTo>
                      <a:pt x="3800" y="4611"/>
                    </a:lnTo>
                    <a:lnTo>
                      <a:pt x="3784" y="4566"/>
                    </a:lnTo>
                    <a:lnTo>
                      <a:pt x="3769" y="4520"/>
                    </a:lnTo>
                    <a:lnTo>
                      <a:pt x="3756" y="4474"/>
                    </a:lnTo>
                    <a:lnTo>
                      <a:pt x="3744" y="4428"/>
                    </a:lnTo>
                    <a:lnTo>
                      <a:pt x="3734" y="4381"/>
                    </a:lnTo>
                    <a:lnTo>
                      <a:pt x="3726" y="4333"/>
                    </a:lnTo>
                    <a:lnTo>
                      <a:pt x="3720" y="4286"/>
                    </a:lnTo>
                    <a:lnTo>
                      <a:pt x="3716" y="4238"/>
                    </a:lnTo>
                    <a:lnTo>
                      <a:pt x="3713" y="4189"/>
                    </a:lnTo>
                    <a:lnTo>
                      <a:pt x="3712" y="4141"/>
                    </a:lnTo>
                    <a:lnTo>
                      <a:pt x="3713" y="4093"/>
                    </a:lnTo>
                    <a:lnTo>
                      <a:pt x="3716" y="4044"/>
                    </a:lnTo>
                    <a:lnTo>
                      <a:pt x="3720" y="3996"/>
                    </a:lnTo>
                    <a:lnTo>
                      <a:pt x="3726" y="3949"/>
                    </a:lnTo>
                    <a:lnTo>
                      <a:pt x="3734" y="3901"/>
                    </a:lnTo>
                    <a:lnTo>
                      <a:pt x="3744" y="3854"/>
                    </a:lnTo>
                    <a:lnTo>
                      <a:pt x="3756" y="3808"/>
                    </a:lnTo>
                    <a:lnTo>
                      <a:pt x="3769" y="3762"/>
                    </a:lnTo>
                    <a:lnTo>
                      <a:pt x="3784" y="3716"/>
                    </a:lnTo>
                    <a:lnTo>
                      <a:pt x="3800" y="3671"/>
                    </a:lnTo>
                    <a:lnTo>
                      <a:pt x="3819" y="3626"/>
                    </a:lnTo>
                    <a:lnTo>
                      <a:pt x="3839" y="3583"/>
                    </a:lnTo>
                    <a:lnTo>
                      <a:pt x="3861" y="3539"/>
                    </a:lnTo>
                    <a:lnTo>
                      <a:pt x="3884" y="3497"/>
                    </a:lnTo>
                    <a:lnTo>
                      <a:pt x="3909" y="3456"/>
                    </a:lnTo>
                    <a:lnTo>
                      <a:pt x="3935" y="3415"/>
                    </a:lnTo>
                    <a:lnTo>
                      <a:pt x="3963" y="3376"/>
                    </a:lnTo>
                    <a:lnTo>
                      <a:pt x="3993" y="3338"/>
                    </a:lnTo>
                    <a:lnTo>
                      <a:pt x="4023" y="3301"/>
                    </a:lnTo>
                    <a:lnTo>
                      <a:pt x="4055" y="3265"/>
                    </a:lnTo>
                    <a:lnTo>
                      <a:pt x="4089" y="3230"/>
                    </a:lnTo>
                    <a:lnTo>
                      <a:pt x="4124" y="3197"/>
                    </a:lnTo>
                    <a:lnTo>
                      <a:pt x="4159" y="3165"/>
                    </a:lnTo>
                    <a:lnTo>
                      <a:pt x="4196" y="3135"/>
                    </a:lnTo>
                    <a:lnTo>
                      <a:pt x="4235" y="3105"/>
                    </a:lnTo>
                    <a:lnTo>
                      <a:pt x="4274" y="3077"/>
                    </a:lnTo>
                    <a:lnTo>
                      <a:pt x="4315" y="3051"/>
                    </a:lnTo>
                    <a:lnTo>
                      <a:pt x="4356" y="3026"/>
                    </a:lnTo>
                    <a:lnTo>
                      <a:pt x="4398" y="3002"/>
                    </a:lnTo>
                    <a:lnTo>
                      <a:pt x="4442" y="2981"/>
                    </a:lnTo>
                    <a:lnTo>
                      <a:pt x="4485" y="2960"/>
                    </a:lnTo>
                    <a:lnTo>
                      <a:pt x="4530" y="2942"/>
                    </a:lnTo>
                    <a:lnTo>
                      <a:pt x="4575" y="2925"/>
                    </a:lnTo>
                    <a:lnTo>
                      <a:pt x="4621" y="2910"/>
                    </a:lnTo>
                    <a:lnTo>
                      <a:pt x="4667" y="2897"/>
                    </a:lnTo>
                    <a:lnTo>
                      <a:pt x="4713" y="2885"/>
                    </a:lnTo>
                    <a:lnTo>
                      <a:pt x="4760" y="2875"/>
                    </a:lnTo>
                    <a:lnTo>
                      <a:pt x="4808" y="2867"/>
                    </a:lnTo>
                    <a:lnTo>
                      <a:pt x="4855" y="2861"/>
                    </a:lnTo>
                    <a:lnTo>
                      <a:pt x="4903" y="2857"/>
                    </a:lnTo>
                    <a:lnTo>
                      <a:pt x="4952" y="2854"/>
                    </a:lnTo>
                    <a:lnTo>
                      <a:pt x="5000" y="2853"/>
                    </a:lnTo>
                    <a:lnTo>
                      <a:pt x="5048" y="2854"/>
                    </a:lnTo>
                    <a:lnTo>
                      <a:pt x="5097" y="2857"/>
                    </a:lnTo>
                    <a:lnTo>
                      <a:pt x="5145" y="2861"/>
                    </a:lnTo>
                    <a:lnTo>
                      <a:pt x="5192" y="2867"/>
                    </a:lnTo>
                    <a:lnTo>
                      <a:pt x="5240" y="2875"/>
                    </a:lnTo>
                    <a:lnTo>
                      <a:pt x="5287" y="2885"/>
                    </a:lnTo>
                    <a:lnTo>
                      <a:pt x="5333" y="2897"/>
                    </a:lnTo>
                    <a:lnTo>
                      <a:pt x="5379" y="2910"/>
                    </a:lnTo>
                    <a:lnTo>
                      <a:pt x="5425" y="2925"/>
                    </a:lnTo>
                    <a:lnTo>
                      <a:pt x="5470" y="2942"/>
                    </a:lnTo>
                    <a:lnTo>
                      <a:pt x="5515" y="2960"/>
                    </a:lnTo>
                    <a:lnTo>
                      <a:pt x="5558" y="2981"/>
                    </a:lnTo>
                    <a:lnTo>
                      <a:pt x="5602" y="3002"/>
                    </a:lnTo>
                    <a:lnTo>
                      <a:pt x="5644" y="3026"/>
                    </a:lnTo>
                    <a:lnTo>
                      <a:pt x="5685" y="3051"/>
                    </a:lnTo>
                    <a:lnTo>
                      <a:pt x="5726" y="3077"/>
                    </a:lnTo>
                    <a:lnTo>
                      <a:pt x="5765" y="3105"/>
                    </a:lnTo>
                    <a:lnTo>
                      <a:pt x="5804" y="3135"/>
                    </a:lnTo>
                    <a:lnTo>
                      <a:pt x="5841" y="3165"/>
                    </a:lnTo>
                    <a:lnTo>
                      <a:pt x="5876" y="3197"/>
                    </a:lnTo>
                    <a:lnTo>
                      <a:pt x="5911" y="3230"/>
                    </a:lnTo>
                    <a:lnTo>
                      <a:pt x="5945" y="3265"/>
                    </a:lnTo>
                    <a:lnTo>
                      <a:pt x="5977" y="3301"/>
                    </a:lnTo>
                    <a:lnTo>
                      <a:pt x="6007" y="3338"/>
                    </a:lnTo>
                    <a:lnTo>
                      <a:pt x="6037" y="3376"/>
                    </a:lnTo>
                    <a:lnTo>
                      <a:pt x="6065" y="3415"/>
                    </a:lnTo>
                    <a:lnTo>
                      <a:pt x="6091" y="3456"/>
                    </a:lnTo>
                    <a:lnTo>
                      <a:pt x="6116" y="3497"/>
                    </a:lnTo>
                    <a:lnTo>
                      <a:pt x="6139" y="3539"/>
                    </a:lnTo>
                    <a:lnTo>
                      <a:pt x="6161" y="3583"/>
                    </a:lnTo>
                    <a:lnTo>
                      <a:pt x="6181" y="3626"/>
                    </a:lnTo>
                    <a:lnTo>
                      <a:pt x="6200" y="3671"/>
                    </a:lnTo>
                    <a:lnTo>
                      <a:pt x="6216" y="3716"/>
                    </a:lnTo>
                    <a:lnTo>
                      <a:pt x="6231" y="3762"/>
                    </a:lnTo>
                    <a:lnTo>
                      <a:pt x="6244" y="3808"/>
                    </a:lnTo>
                    <a:lnTo>
                      <a:pt x="6256" y="3854"/>
                    </a:lnTo>
                    <a:lnTo>
                      <a:pt x="6266" y="3901"/>
                    </a:lnTo>
                    <a:lnTo>
                      <a:pt x="6274" y="3949"/>
                    </a:lnTo>
                    <a:lnTo>
                      <a:pt x="6280" y="3996"/>
                    </a:lnTo>
                    <a:lnTo>
                      <a:pt x="6284" y="4044"/>
                    </a:lnTo>
                    <a:lnTo>
                      <a:pt x="6287" y="4093"/>
                    </a:lnTo>
                    <a:lnTo>
                      <a:pt x="6288" y="4141"/>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2" name="Google Shape;687;p7"/>
              <p:cNvSpPr/>
              <p:nvPr/>
            </p:nvSpPr>
            <p:spPr>
              <a:xfrm>
                <a:off x="8624067" y="4459160"/>
                <a:ext cx="633600" cy="633600"/>
              </a:xfrm>
              <a:custGeom>
                <a:avLst/>
                <a:gdLst/>
                <a:ahLst/>
                <a:cxnLst/>
                <a:rect l="l" t="t" r="r" b="b"/>
                <a:pathLst>
                  <a:path w="10000" h="10000" extrusionOk="0">
                    <a:moveTo>
                      <a:pt x="8897" y="4849"/>
                    </a:move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62" y="7941"/>
                    </a:lnTo>
                    <a:lnTo>
                      <a:pt x="7550" y="7955"/>
                    </a:lnTo>
                    <a:lnTo>
                      <a:pt x="7527" y="7979"/>
                    </a:lnTo>
                    <a:lnTo>
                      <a:pt x="7501" y="7999"/>
                    </a:lnTo>
                    <a:lnTo>
                      <a:pt x="7474" y="8015"/>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526" y="8015"/>
                    </a:lnTo>
                    <a:lnTo>
                      <a:pt x="2499" y="7999"/>
                    </a:lnTo>
                    <a:lnTo>
                      <a:pt x="2473" y="7979"/>
                    </a:lnTo>
                    <a:lnTo>
                      <a:pt x="2450" y="7955"/>
                    </a:lnTo>
                    <a:lnTo>
                      <a:pt x="2438" y="7941"/>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close/>
                    <a:moveTo>
                      <a:pt x="8390" y="5255"/>
                    </a:move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2" y="7306"/>
                    </a:lnTo>
                    <a:lnTo>
                      <a:pt x="2692" y="7022"/>
                    </a:lnTo>
                    <a:lnTo>
                      <a:pt x="2715" y="6991"/>
                    </a:lnTo>
                    <a:lnTo>
                      <a:pt x="2744" y="6965"/>
                    </a:lnTo>
                    <a:lnTo>
                      <a:pt x="3040" y="6728"/>
                    </a:lnTo>
                    <a:lnTo>
                      <a:pt x="3062" y="6712"/>
                    </a:lnTo>
                    <a:lnTo>
                      <a:pt x="3087" y="6699"/>
                    </a:lnTo>
                    <a:lnTo>
                      <a:pt x="3465" y="6515"/>
                    </a:lnTo>
                    <a:lnTo>
                      <a:pt x="3503" y="6500"/>
                    </a:lnTo>
                    <a:lnTo>
                      <a:pt x="3944" y="6369"/>
                    </a:lnTo>
                    <a:lnTo>
                      <a:pt x="3975" y="6362"/>
                    </a:lnTo>
                    <a:lnTo>
                      <a:pt x="4457" y="6283"/>
                    </a:lnTo>
                    <a:lnTo>
                      <a:pt x="4484" y="6280"/>
                    </a:lnTo>
                    <a:lnTo>
                      <a:pt x="4987" y="6254"/>
                    </a:lnTo>
                    <a:lnTo>
                      <a:pt x="5013" y="6254"/>
                    </a:lnTo>
                    <a:lnTo>
                      <a:pt x="5516" y="6280"/>
                    </a:lnTo>
                    <a:lnTo>
                      <a:pt x="5543" y="6283"/>
                    </a:lnTo>
                    <a:lnTo>
                      <a:pt x="6025" y="6362"/>
                    </a:lnTo>
                    <a:lnTo>
                      <a:pt x="6056" y="6369"/>
                    </a:lnTo>
                    <a:lnTo>
                      <a:pt x="6497" y="6500"/>
                    </a:lnTo>
                    <a:lnTo>
                      <a:pt x="6535" y="6515"/>
                    </a:lnTo>
                    <a:lnTo>
                      <a:pt x="6913" y="6699"/>
                    </a:lnTo>
                    <a:lnTo>
                      <a:pt x="6938" y="6712"/>
                    </a:lnTo>
                    <a:lnTo>
                      <a:pt x="6960" y="6728"/>
                    </a:lnTo>
                    <a:lnTo>
                      <a:pt x="7256" y="6965"/>
                    </a:lnTo>
                    <a:lnTo>
                      <a:pt x="7285" y="6991"/>
                    </a:lnTo>
                    <a:lnTo>
                      <a:pt x="7308" y="7022"/>
                    </a:lnTo>
                    <a:lnTo>
                      <a:pt x="7498" y="7306"/>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6916" y="7809"/>
                    </a:moveTo>
                    <a:lnTo>
                      <a:pt x="7020" y="7735"/>
                    </a:lnTo>
                    <a:lnTo>
                      <a:pt x="7086" y="7685"/>
                    </a:lnTo>
                    <a:lnTo>
                      <a:pt x="7058" y="7547"/>
                    </a:lnTo>
                    <a:lnTo>
                      <a:pt x="6914" y="7331"/>
                    </a:lnTo>
                    <a:lnTo>
                      <a:pt x="6670" y="7136"/>
                    </a:lnTo>
                    <a:lnTo>
                      <a:pt x="6335" y="6974"/>
                    </a:lnTo>
                    <a:lnTo>
                      <a:pt x="5929" y="6853"/>
                    </a:lnTo>
                    <a:lnTo>
                      <a:pt x="5476" y="6778"/>
                    </a:lnTo>
                    <a:lnTo>
                      <a:pt x="5000" y="6754"/>
                    </a:lnTo>
                    <a:lnTo>
                      <a:pt x="4524" y="6778"/>
                    </a:lnTo>
                    <a:lnTo>
                      <a:pt x="4071" y="6853"/>
                    </a:lnTo>
                    <a:lnTo>
                      <a:pt x="3665" y="6974"/>
                    </a:lnTo>
                    <a:lnTo>
                      <a:pt x="3330" y="7136"/>
                    </a:lnTo>
                    <a:lnTo>
                      <a:pt x="3086" y="7331"/>
                    </a:lnTo>
                    <a:lnTo>
                      <a:pt x="2942" y="7547"/>
                    </a:lnTo>
                    <a:lnTo>
                      <a:pt x="2914" y="7685"/>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close/>
                    <a:moveTo>
                      <a:pt x="6537" y="4088"/>
                    </a:moveTo>
                    <a:lnTo>
                      <a:pt x="6538" y="4136"/>
                    </a:lnTo>
                    <a:lnTo>
                      <a:pt x="6538" y="4146"/>
                    </a:lnTo>
                    <a:lnTo>
                      <a:pt x="6537" y="4194"/>
                    </a:lnTo>
                    <a:lnTo>
                      <a:pt x="6537" y="4203"/>
                    </a:lnTo>
                    <a:lnTo>
                      <a:pt x="6534" y="4252"/>
                    </a:lnTo>
                    <a:lnTo>
                      <a:pt x="6533" y="4261"/>
                    </a:lnTo>
                    <a:lnTo>
                      <a:pt x="6529" y="4309"/>
                    </a:lnTo>
                    <a:lnTo>
                      <a:pt x="6528" y="4318"/>
                    </a:lnTo>
                    <a:lnTo>
                      <a:pt x="6522" y="4366"/>
                    </a:lnTo>
                    <a:lnTo>
                      <a:pt x="6520" y="4375"/>
                    </a:lnTo>
                    <a:lnTo>
                      <a:pt x="6512" y="4422"/>
                    </a:lnTo>
                    <a:lnTo>
                      <a:pt x="6510" y="4431"/>
                    </a:lnTo>
                    <a:lnTo>
                      <a:pt x="6501" y="4478"/>
                    </a:lnTo>
                    <a:lnTo>
                      <a:pt x="6499" y="4488"/>
                    </a:lnTo>
                    <a:lnTo>
                      <a:pt x="6487" y="4534"/>
                    </a:lnTo>
                    <a:lnTo>
                      <a:pt x="6485" y="4543"/>
                    </a:lnTo>
                    <a:lnTo>
                      <a:pt x="6471" y="4589"/>
                    </a:lnTo>
                    <a:lnTo>
                      <a:pt x="6469" y="4598"/>
                    </a:lnTo>
                    <a:lnTo>
                      <a:pt x="6454" y="4644"/>
                    </a:lnTo>
                    <a:lnTo>
                      <a:pt x="6451" y="4653"/>
                    </a:lnTo>
                    <a:lnTo>
                      <a:pt x="6434" y="4698"/>
                    </a:lnTo>
                    <a:lnTo>
                      <a:pt x="6431" y="4707"/>
                    </a:lnTo>
                    <a:lnTo>
                      <a:pt x="6412" y="4751"/>
                    </a:lnTo>
                    <a:lnTo>
                      <a:pt x="6409" y="4760"/>
                    </a:lnTo>
                    <a:lnTo>
                      <a:pt x="6388" y="4803"/>
                    </a:lnTo>
                    <a:lnTo>
                      <a:pt x="6384" y="4812"/>
                    </a:lnTo>
                    <a:lnTo>
                      <a:pt x="6363" y="4855"/>
                    </a:lnTo>
                    <a:lnTo>
                      <a:pt x="6358" y="4863"/>
                    </a:lnTo>
                    <a:lnTo>
                      <a:pt x="6335" y="4906"/>
                    </a:lnTo>
                    <a:lnTo>
                      <a:pt x="6330" y="4914"/>
                    </a:lnTo>
                    <a:lnTo>
                      <a:pt x="6305" y="4955"/>
                    </a:lnTo>
                    <a:lnTo>
                      <a:pt x="6300" y="4963"/>
                    </a:lnTo>
                    <a:lnTo>
                      <a:pt x="6274" y="5004"/>
                    </a:lnTo>
                    <a:lnTo>
                      <a:pt x="6268" y="5012"/>
                    </a:lnTo>
                    <a:lnTo>
                      <a:pt x="6241" y="5051"/>
                    </a:lnTo>
                    <a:lnTo>
                      <a:pt x="6235" y="5058"/>
                    </a:lnTo>
                    <a:lnTo>
                      <a:pt x="6206" y="5097"/>
                    </a:lnTo>
                    <a:lnTo>
                      <a:pt x="6200" y="5104"/>
                    </a:lnTo>
                    <a:lnTo>
                      <a:pt x="6169" y="5141"/>
                    </a:lnTo>
                    <a:lnTo>
                      <a:pt x="6163" y="5148"/>
                    </a:lnTo>
                    <a:lnTo>
                      <a:pt x="6131" y="5184"/>
                    </a:lnTo>
                    <a:lnTo>
                      <a:pt x="6125" y="5191"/>
                    </a:lnTo>
                    <a:lnTo>
                      <a:pt x="6091" y="5226"/>
                    </a:lnTo>
                    <a:lnTo>
                      <a:pt x="6085" y="5232"/>
                    </a:lnTo>
                    <a:lnTo>
                      <a:pt x="6050" y="5266"/>
                    </a:lnTo>
                    <a:lnTo>
                      <a:pt x="6043" y="5272"/>
                    </a:lnTo>
                    <a:lnTo>
                      <a:pt x="6007" y="5304"/>
                    </a:lnTo>
                    <a:lnTo>
                      <a:pt x="6000" y="5310"/>
                    </a:lnTo>
                    <a:lnTo>
                      <a:pt x="5963" y="5341"/>
                    </a:lnTo>
                    <a:lnTo>
                      <a:pt x="5956" y="5347"/>
                    </a:lnTo>
                    <a:lnTo>
                      <a:pt x="5917" y="5376"/>
                    </a:lnTo>
                    <a:lnTo>
                      <a:pt x="5910" y="5382"/>
                    </a:lnTo>
                    <a:lnTo>
                      <a:pt x="5871" y="5409"/>
                    </a:lnTo>
                    <a:lnTo>
                      <a:pt x="5863" y="5415"/>
                    </a:lnTo>
                    <a:lnTo>
                      <a:pt x="5822" y="5441"/>
                    </a:lnTo>
                    <a:lnTo>
                      <a:pt x="5814" y="5446"/>
                    </a:lnTo>
                    <a:lnTo>
                      <a:pt x="5773" y="5471"/>
                    </a:lnTo>
                    <a:lnTo>
                      <a:pt x="5765" y="5476"/>
                    </a:lnTo>
                    <a:lnTo>
                      <a:pt x="5722" y="5499"/>
                    </a:lnTo>
                    <a:lnTo>
                      <a:pt x="5714" y="5504"/>
                    </a:lnTo>
                    <a:lnTo>
                      <a:pt x="5671" y="5525"/>
                    </a:lnTo>
                    <a:lnTo>
                      <a:pt x="5662" y="5529"/>
                    </a:lnTo>
                    <a:lnTo>
                      <a:pt x="5619" y="5550"/>
                    </a:lnTo>
                    <a:lnTo>
                      <a:pt x="5610" y="5553"/>
                    </a:lnTo>
                    <a:lnTo>
                      <a:pt x="5566" y="5572"/>
                    </a:lnTo>
                    <a:lnTo>
                      <a:pt x="5557" y="5575"/>
                    </a:lnTo>
                    <a:lnTo>
                      <a:pt x="5512" y="5592"/>
                    </a:lnTo>
                    <a:lnTo>
                      <a:pt x="5503" y="5595"/>
                    </a:lnTo>
                    <a:lnTo>
                      <a:pt x="5457" y="5610"/>
                    </a:lnTo>
                    <a:lnTo>
                      <a:pt x="5448" y="5612"/>
                    </a:lnTo>
                    <a:lnTo>
                      <a:pt x="5402" y="5626"/>
                    </a:lnTo>
                    <a:lnTo>
                      <a:pt x="5393" y="5628"/>
                    </a:lnTo>
                    <a:lnTo>
                      <a:pt x="5347" y="5640"/>
                    </a:lnTo>
                    <a:lnTo>
                      <a:pt x="5337" y="5642"/>
                    </a:lnTo>
                    <a:lnTo>
                      <a:pt x="5290" y="5651"/>
                    </a:lnTo>
                    <a:lnTo>
                      <a:pt x="5281" y="5653"/>
                    </a:lnTo>
                    <a:lnTo>
                      <a:pt x="5234" y="5661"/>
                    </a:lnTo>
                    <a:lnTo>
                      <a:pt x="5225" y="5663"/>
                    </a:lnTo>
                    <a:lnTo>
                      <a:pt x="5177" y="5669"/>
                    </a:lnTo>
                    <a:lnTo>
                      <a:pt x="5168" y="5670"/>
                    </a:lnTo>
                    <a:lnTo>
                      <a:pt x="5120" y="5674"/>
                    </a:lnTo>
                    <a:lnTo>
                      <a:pt x="5111" y="5675"/>
                    </a:lnTo>
                    <a:lnTo>
                      <a:pt x="5062" y="5678"/>
                    </a:lnTo>
                    <a:lnTo>
                      <a:pt x="5053" y="5678"/>
                    </a:lnTo>
                    <a:lnTo>
                      <a:pt x="5005" y="5679"/>
                    </a:lnTo>
                    <a:lnTo>
                      <a:pt x="4995" y="5679"/>
                    </a:lnTo>
                    <a:lnTo>
                      <a:pt x="4947" y="5678"/>
                    </a:lnTo>
                    <a:lnTo>
                      <a:pt x="4938" y="5678"/>
                    </a:lnTo>
                    <a:lnTo>
                      <a:pt x="4889" y="5675"/>
                    </a:lnTo>
                    <a:lnTo>
                      <a:pt x="4880" y="5674"/>
                    </a:lnTo>
                    <a:lnTo>
                      <a:pt x="4832" y="5670"/>
                    </a:lnTo>
                    <a:lnTo>
                      <a:pt x="4823" y="5669"/>
                    </a:lnTo>
                    <a:lnTo>
                      <a:pt x="4775" y="5663"/>
                    </a:lnTo>
                    <a:lnTo>
                      <a:pt x="4766" y="5661"/>
                    </a:lnTo>
                    <a:lnTo>
                      <a:pt x="4719" y="5653"/>
                    </a:lnTo>
                    <a:lnTo>
                      <a:pt x="4710" y="5651"/>
                    </a:lnTo>
                    <a:lnTo>
                      <a:pt x="4663" y="5642"/>
                    </a:lnTo>
                    <a:lnTo>
                      <a:pt x="4653" y="5640"/>
                    </a:lnTo>
                    <a:lnTo>
                      <a:pt x="4607" y="5628"/>
                    </a:lnTo>
                    <a:lnTo>
                      <a:pt x="4598" y="5626"/>
                    </a:lnTo>
                    <a:lnTo>
                      <a:pt x="4552" y="5612"/>
                    </a:lnTo>
                    <a:lnTo>
                      <a:pt x="4543" y="5610"/>
                    </a:lnTo>
                    <a:lnTo>
                      <a:pt x="4497" y="5595"/>
                    </a:lnTo>
                    <a:lnTo>
                      <a:pt x="4488" y="5592"/>
                    </a:lnTo>
                    <a:lnTo>
                      <a:pt x="4443" y="5575"/>
                    </a:lnTo>
                    <a:lnTo>
                      <a:pt x="4434" y="5572"/>
                    </a:lnTo>
                    <a:lnTo>
                      <a:pt x="4390" y="5553"/>
                    </a:lnTo>
                    <a:lnTo>
                      <a:pt x="4381" y="5550"/>
                    </a:lnTo>
                    <a:lnTo>
                      <a:pt x="4338" y="5529"/>
                    </a:lnTo>
                    <a:lnTo>
                      <a:pt x="4329" y="5525"/>
                    </a:lnTo>
                    <a:lnTo>
                      <a:pt x="4286" y="5504"/>
                    </a:lnTo>
                    <a:lnTo>
                      <a:pt x="4278" y="5499"/>
                    </a:lnTo>
                    <a:lnTo>
                      <a:pt x="4235" y="5476"/>
                    </a:lnTo>
                    <a:lnTo>
                      <a:pt x="4227" y="5471"/>
                    </a:lnTo>
                    <a:lnTo>
                      <a:pt x="4186" y="5446"/>
                    </a:lnTo>
                    <a:lnTo>
                      <a:pt x="4178" y="5441"/>
                    </a:lnTo>
                    <a:lnTo>
                      <a:pt x="4137" y="5415"/>
                    </a:lnTo>
                    <a:lnTo>
                      <a:pt x="4129" y="5409"/>
                    </a:lnTo>
                    <a:lnTo>
                      <a:pt x="4090" y="5382"/>
                    </a:lnTo>
                    <a:lnTo>
                      <a:pt x="4083" y="5376"/>
                    </a:lnTo>
                    <a:lnTo>
                      <a:pt x="4044" y="5347"/>
                    </a:lnTo>
                    <a:lnTo>
                      <a:pt x="4037" y="5341"/>
                    </a:lnTo>
                    <a:lnTo>
                      <a:pt x="4000" y="5310"/>
                    </a:lnTo>
                    <a:lnTo>
                      <a:pt x="3993" y="5304"/>
                    </a:lnTo>
                    <a:lnTo>
                      <a:pt x="3957" y="5272"/>
                    </a:lnTo>
                    <a:lnTo>
                      <a:pt x="3950" y="5266"/>
                    </a:lnTo>
                    <a:lnTo>
                      <a:pt x="3915" y="5232"/>
                    </a:lnTo>
                    <a:lnTo>
                      <a:pt x="3909" y="5226"/>
                    </a:lnTo>
                    <a:lnTo>
                      <a:pt x="3875" y="5191"/>
                    </a:lnTo>
                    <a:lnTo>
                      <a:pt x="3869" y="5184"/>
                    </a:lnTo>
                    <a:lnTo>
                      <a:pt x="3837" y="5148"/>
                    </a:lnTo>
                    <a:lnTo>
                      <a:pt x="3831" y="5141"/>
                    </a:lnTo>
                    <a:lnTo>
                      <a:pt x="3800" y="5104"/>
                    </a:lnTo>
                    <a:lnTo>
                      <a:pt x="3794" y="5097"/>
                    </a:lnTo>
                    <a:lnTo>
                      <a:pt x="3765" y="5058"/>
                    </a:lnTo>
                    <a:lnTo>
                      <a:pt x="3759" y="5051"/>
                    </a:lnTo>
                    <a:lnTo>
                      <a:pt x="3732" y="5012"/>
                    </a:lnTo>
                    <a:lnTo>
                      <a:pt x="3726" y="5004"/>
                    </a:lnTo>
                    <a:lnTo>
                      <a:pt x="3700" y="4963"/>
                    </a:lnTo>
                    <a:lnTo>
                      <a:pt x="3695" y="4955"/>
                    </a:lnTo>
                    <a:lnTo>
                      <a:pt x="3670" y="4914"/>
                    </a:lnTo>
                    <a:lnTo>
                      <a:pt x="3665" y="4906"/>
                    </a:lnTo>
                    <a:lnTo>
                      <a:pt x="3642" y="4863"/>
                    </a:lnTo>
                    <a:lnTo>
                      <a:pt x="3637" y="4855"/>
                    </a:lnTo>
                    <a:lnTo>
                      <a:pt x="3616" y="4812"/>
                    </a:lnTo>
                    <a:lnTo>
                      <a:pt x="3612" y="4803"/>
                    </a:lnTo>
                    <a:lnTo>
                      <a:pt x="3591" y="4760"/>
                    </a:lnTo>
                    <a:lnTo>
                      <a:pt x="3588" y="4751"/>
                    </a:lnTo>
                    <a:lnTo>
                      <a:pt x="3569" y="4707"/>
                    </a:lnTo>
                    <a:lnTo>
                      <a:pt x="3566" y="4698"/>
                    </a:lnTo>
                    <a:lnTo>
                      <a:pt x="3549" y="4653"/>
                    </a:lnTo>
                    <a:lnTo>
                      <a:pt x="3546" y="4644"/>
                    </a:lnTo>
                    <a:lnTo>
                      <a:pt x="3531" y="4598"/>
                    </a:lnTo>
                    <a:lnTo>
                      <a:pt x="3529" y="4589"/>
                    </a:lnTo>
                    <a:lnTo>
                      <a:pt x="3515" y="4543"/>
                    </a:lnTo>
                    <a:lnTo>
                      <a:pt x="3513" y="4534"/>
                    </a:lnTo>
                    <a:lnTo>
                      <a:pt x="3501" y="4488"/>
                    </a:lnTo>
                    <a:lnTo>
                      <a:pt x="3499" y="4478"/>
                    </a:lnTo>
                    <a:lnTo>
                      <a:pt x="3490" y="4431"/>
                    </a:lnTo>
                    <a:lnTo>
                      <a:pt x="3488" y="4422"/>
                    </a:lnTo>
                    <a:lnTo>
                      <a:pt x="3480" y="4375"/>
                    </a:lnTo>
                    <a:lnTo>
                      <a:pt x="3478" y="4366"/>
                    </a:lnTo>
                    <a:lnTo>
                      <a:pt x="3472" y="4318"/>
                    </a:lnTo>
                    <a:lnTo>
                      <a:pt x="3471" y="4309"/>
                    </a:lnTo>
                    <a:lnTo>
                      <a:pt x="3467" y="4261"/>
                    </a:lnTo>
                    <a:lnTo>
                      <a:pt x="3466" y="4252"/>
                    </a:lnTo>
                    <a:lnTo>
                      <a:pt x="3463" y="4203"/>
                    </a:lnTo>
                    <a:lnTo>
                      <a:pt x="3463" y="4194"/>
                    </a:lnTo>
                    <a:lnTo>
                      <a:pt x="3462" y="4146"/>
                    </a:lnTo>
                    <a:lnTo>
                      <a:pt x="3462" y="4136"/>
                    </a:lnTo>
                    <a:lnTo>
                      <a:pt x="3463" y="4088"/>
                    </a:lnTo>
                    <a:lnTo>
                      <a:pt x="3463" y="4079"/>
                    </a:lnTo>
                    <a:lnTo>
                      <a:pt x="3466" y="4030"/>
                    </a:lnTo>
                    <a:lnTo>
                      <a:pt x="3467" y="4021"/>
                    </a:lnTo>
                    <a:lnTo>
                      <a:pt x="3471" y="3973"/>
                    </a:lnTo>
                    <a:lnTo>
                      <a:pt x="3472" y="3964"/>
                    </a:lnTo>
                    <a:lnTo>
                      <a:pt x="3478" y="3916"/>
                    </a:lnTo>
                    <a:lnTo>
                      <a:pt x="3480" y="3907"/>
                    </a:lnTo>
                    <a:lnTo>
                      <a:pt x="3488" y="3860"/>
                    </a:lnTo>
                    <a:lnTo>
                      <a:pt x="3490" y="3851"/>
                    </a:lnTo>
                    <a:lnTo>
                      <a:pt x="3499" y="3804"/>
                    </a:lnTo>
                    <a:lnTo>
                      <a:pt x="3501" y="3794"/>
                    </a:lnTo>
                    <a:lnTo>
                      <a:pt x="3513" y="3748"/>
                    </a:lnTo>
                    <a:lnTo>
                      <a:pt x="3515" y="3739"/>
                    </a:lnTo>
                    <a:lnTo>
                      <a:pt x="3529" y="3693"/>
                    </a:lnTo>
                    <a:lnTo>
                      <a:pt x="3531" y="3684"/>
                    </a:lnTo>
                    <a:lnTo>
                      <a:pt x="3546" y="3638"/>
                    </a:lnTo>
                    <a:lnTo>
                      <a:pt x="3549" y="3629"/>
                    </a:lnTo>
                    <a:lnTo>
                      <a:pt x="3566" y="3584"/>
                    </a:lnTo>
                    <a:lnTo>
                      <a:pt x="3569" y="3575"/>
                    </a:lnTo>
                    <a:lnTo>
                      <a:pt x="3588" y="3531"/>
                    </a:lnTo>
                    <a:lnTo>
                      <a:pt x="3591" y="3522"/>
                    </a:lnTo>
                    <a:lnTo>
                      <a:pt x="3612" y="3479"/>
                    </a:lnTo>
                    <a:lnTo>
                      <a:pt x="3616" y="3470"/>
                    </a:lnTo>
                    <a:lnTo>
                      <a:pt x="3637" y="3427"/>
                    </a:lnTo>
                    <a:lnTo>
                      <a:pt x="3642" y="3419"/>
                    </a:lnTo>
                    <a:lnTo>
                      <a:pt x="3665" y="3376"/>
                    </a:lnTo>
                    <a:lnTo>
                      <a:pt x="3670" y="3368"/>
                    </a:lnTo>
                    <a:lnTo>
                      <a:pt x="3695" y="3327"/>
                    </a:lnTo>
                    <a:lnTo>
                      <a:pt x="3700" y="3319"/>
                    </a:lnTo>
                    <a:lnTo>
                      <a:pt x="3726" y="3278"/>
                    </a:lnTo>
                    <a:lnTo>
                      <a:pt x="3732" y="3270"/>
                    </a:lnTo>
                    <a:lnTo>
                      <a:pt x="3760" y="3231"/>
                    </a:lnTo>
                    <a:lnTo>
                      <a:pt x="3765" y="3223"/>
                    </a:lnTo>
                    <a:lnTo>
                      <a:pt x="3795" y="3185"/>
                    </a:lnTo>
                    <a:lnTo>
                      <a:pt x="3800" y="3178"/>
                    </a:lnTo>
                    <a:lnTo>
                      <a:pt x="3831" y="3141"/>
                    </a:lnTo>
                    <a:lnTo>
                      <a:pt x="3837" y="3134"/>
                    </a:lnTo>
                    <a:lnTo>
                      <a:pt x="3869" y="3098"/>
                    </a:lnTo>
                    <a:lnTo>
                      <a:pt x="3876" y="3091"/>
                    </a:lnTo>
                    <a:lnTo>
                      <a:pt x="3909" y="3057"/>
                    </a:lnTo>
                    <a:lnTo>
                      <a:pt x="3916" y="3050"/>
                    </a:lnTo>
                    <a:lnTo>
                      <a:pt x="3950" y="3017"/>
                    </a:lnTo>
                    <a:lnTo>
                      <a:pt x="3957" y="3010"/>
                    </a:lnTo>
                    <a:lnTo>
                      <a:pt x="3993" y="2978"/>
                    </a:lnTo>
                    <a:lnTo>
                      <a:pt x="4000" y="2972"/>
                    </a:lnTo>
                    <a:lnTo>
                      <a:pt x="4037" y="2942"/>
                    </a:lnTo>
                    <a:lnTo>
                      <a:pt x="4045" y="2936"/>
                    </a:lnTo>
                    <a:lnTo>
                      <a:pt x="4083" y="2907"/>
                    </a:lnTo>
                    <a:lnTo>
                      <a:pt x="4090" y="2901"/>
                    </a:lnTo>
                    <a:lnTo>
                      <a:pt x="4130" y="2873"/>
                    </a:lnTo>
                    <a:lnTo>
                      <a:pt x="4137" y="2868"/>
                    </a:lnTo>
                    <a:lnTo>
                      <a:pt x="4178" y="2842"/>
                    </a:lnTo>
                    <a:lnTo>
                      <a:pt x="4186" y="2837"/>
                    </a:lnTo>
                    <a:lnTo>
                      <a:pt x="4227" y="2812"/>
                    </a:lnTo>
                    <a:lnTo>
                      <a:pt x="4234" y="2808"/>
                    </a:lnTo>
                    <a:lnTo>
                      <a:pt x="4277" y="2784"/>
                    </a:lnTo>
                    <a:lnTo>
                      <a:pt x="4285" y="2779"/>
                    </a:lnTo>
                    <a:lnTo>
                      <a:pt x="4328" y="2758"/>
                    </a:lnTo>
                    <a:lnTo>
                      <a:pt x="4337" y="2753"/>
                    </a:lnTo>
                    <a:lnTo>
                      <a:pt x="4381" y="2733"/>
                    </a:lnTo>
                    <a:lnTo>
                      <a:pt x="4389" y="2729"/>
                    </a:lnTo>
                    <a:lnTo>
                      <a:pt x="4434" y="2711"/>
                    </a:lnTo>
                    <a:lnTo>
                      <a:pt x="4443" y="2708"/>
                    </a:lnTo>
                    <a:lnTo>
                      <a:pt x="4488" y="2691"/>
                    </a:lnTo>
                    <a:lnTo>
                      <a:pt x="4497" y="2688"/>
                    </a:lnTo>
                    <a:lnTo>
                      <a:pt x="4542" y="2673"/>
                    </a:lnTo>
                    <a:lnTo>
                      <a:pt x="4551" y="2670"/>
                    </a:lnTo>
                    <a:lnTo>
                      <a:pt x="4598" y="2657"/>
                    </a:lnTo>
                    <a:lnTo>
                      <a:pt x="4607" y="2654"/>
                    </a:lnTo>
                    <a:lnTo>
                      <a:pt x="4653" y="2643"/>
                    </a:lnTo>
                    <a:lnTo>
                      <a:pt x="4662" y="2640"/>
                    </a:lnTo>
                    <a:lnTo>
                      <a:pt x="4709" y="2631"/>
                    </a:lnTo>
                    <a:lnTo>
                      <a:pt x="4719" y="2629"/>
                    </a:lnTo>
                    <a:lnTo>
                      <a:pt x="4766" y="2621"/>
                    </a:lnTo>
                    <a:lnTo>
                      <a:pt x="4775" y="2619"/>
                    </a:lnTo>
                    <a:lnTo>
                      <a:pt x="4823" y="2613"/>
                    </a:lnTo>
                    <a:lnTo>
                      <a:pt x="4832" y="2612"/>
                    </a:lnTo>
                    <a:lnTo>
                      <a:pt x="4880" y="2608"/>
                    </a:lnTo>
                    <a:lnTo>
                      <a:pt x="4889" y="2607"/>
                    </a:lnTo>
                    <a:lnTo>
                      <a:pt x="4938" y="2604"/>
                    </a:lnTo>
                    <a:lnTo>
                      <a:pt x="4947" y="2604"/>
                    </a:lnTo>
                    <a:lnTo>
                      <a:pt x="4995" y="2603"/>
                    </a:lnTo>
                    <a:lnTo>
                      <a:pt x="5005" y="2603"/>
                    </a:lnTo>
                    <a:lnTo>
                      <a:pt x="5053" y="2604"/>
                    </a:lnTo>
                    <a:lnTo>
                      <a:pt x="5062" y="2604"/>
                    </a:lnTo>
                    <a:lnTo>
                      <a:pt x="5111" y="2607"/>
                    </a:lnTo>
                    <a:lnTo>
                      <a:pt x="5120" y="2608"/>
                    </a:lnTo>
                    <a:lnTo>
                      <a:pt x="5168" y="2612"/>
                    </a:lnTo>
                    <a:lnTo>
                      <a:pt x="5177" y="2613"/>
                    </a:lnTo>
                    <a:lnTo>
                      <a:pt x="5225" y="2619"/>
                    </a:lnTo>
                    <a:lnTo>
                      <a:pt x="5234" y="2621"/>
                    </a:lnTo>
                    <a:lnTo>
                      <a:pt x="5281" y="2629"/>
                    </a:lnTo>
                    <a:lnTo>
                      <a:pt x="5291" y="2631"/>
                    </a:lnTo>
                    <a:lnTo>
                      <a:pt x="5338" y="2640"/>
                    </a:lnTo>
                    <a:lnTo>
                      <a:pt x="5347" y="2643"/>
                    </a:lnTo>
                    <a:lnTo>
                      <a:pt x="5393" y="2654"/>
                    </a:lnTo>
                    <a:lnTo>
                      <a:pt x="5402" y="2657"/>
                    </a:lnTo>
                    <a:lnTo>
                      <a:pt x="5449" y="2670"/>
                    </a:lnTo>
                    <a:lnTo>
                      <a:pt x="5458" y="2673"/>
                    </a:lnTo>
                    <a:lnTo>
                      <a:pt x="5503" y="2688"/>
                    </a:lnTo>
                    <a:lnTo>
                      <a:pt x="5512" y="2691"/>
                    </a:lnTo>
                    <a:lnTo>
                      <a:pt x="5557" y="2708"/>
                    </a:lnTo>
                    <a:lnTo>
                      <a:pt x="5566" y="2711"/>
                    </a:lnTo>
                    <a:lnTo>
                      <a:pt x="5611" y="2729"/>
                    </a:lnTo>
                    <a:lnTo>
                      <a:pt x="5619" y="2733"/>
                    </a:lnTo>
                    <a:lnTo>
                      <a:pt x="5663" y="2753"/>
                    </a:lnTo>
                    <a:lnTo>
                      <a:pt x="5672" y="2758"/>
                    </a:lnTo>
                    <a:lnTo>
                      <a:pt x="5715" y="2779"/>
                    </a:lnTo>
                    <a:lnTo>
                      <a:pt x="5723" y="2784"/>
                    </a:lnTo>
                    <a:lnTo>
                      <a:pt x="5766" y="2808"/>
                    </a:lnTo>
                    <a:lnTo>
                      <a:pt x="5773" y="2812"/>
                    </a:lnTo>
                    <a:lnTo>
                      <a:pt x="5814" y="2837"/>
                    </a:lnTo>
                    <a:lnTo>
                      <a:pt x="5822" y="2842"/>
                    </a:lnTo>
                    <a:lnTo>
                      <a:pt x="5863" y="2868"/>
                    </a:lnTo>
                    <a:lnTo>
                      <a:pt x="5870" y="2873"/>
                    </a:lnTo>
                    <a:lnTo>
                      <a:pt x="5910" y="2901"/>
                    </a:lnTo>
                    <a:lnTo>
                      <a:pt x="5917" y="2907"/>
                    </a:lnTo>
                    <a:lnTo>
                      <a:pt x="5955" y="2936"/>
                    </a:lnTo>
                    <a:lnTo>
                      <a:pt x="5963" y="2942"/>
                    </a:lnTo>
                    <a:lnTo>
                      <a:pt x="6000" y="2972"/>
                    </a:lnTo>
                    <a:lnTo>
                      <a:pt x="6007" y="2978"/>
                    </a:lnTo>
                    <a:lnTo>
                      <a:pt x="6043" y="3010"/>
                    </a:lnTo>
                    <a:lnTo>
                      <a:pt x="6050" y="3017"/>
                    </a:lnTo>
                    <a:lnTo>
                      <a:pt x="6084" y="3050"/>
                    </a:lnTo>
                    <a:lnTo>
                      <a:pt x="6091" y="3057"/>
                    </a:lnTo>
                    <a:lnTo>
                      <a:pt x="6124" y="3091"/>
                    </a:lnTo>
                    <a:lnTo>
                      <a:pt x="6131" y="3098"/>
                    </a:lnTo>
                    <a:lnTo>
                      <a:pt x="6163" y="3134"/>
                    </a:lnTo>
                    <a:lnTo>
                      <a:pt x="6169" y="3141"/>
                    </a:lnTo>
                    <a:lnTo>
                      <a:pt x="6200" y="3178"/>
                    </a:lnTo>
                    <a:lnTo>
                      <a:pt x="6205" y="3185"/>
                    </a:lnTo>
                    <a:lnTo>
                      <a:pt x="6235" y="3223"/>
                    </a:lnTo>
                    <a:lnTo>
                      <a:pt x="6240" y="3231"/>
                    </a:lnTo>
                    <a:lnTo>
                      <a:pt x="6268" y="3270"/>
                    </a:lnTo>
                    <a:lnTo>
                      <a:pt x="6274" y="3278"/>
                    </a:lnTo>
                    <a:lnTo>
                      <a:pt x="6300" y="3319"/>
                    </a:lnTo>
                    <a:lnTo>
                      <a:pt x="6305" y="3327"/>
                    </a:lnTo>
                    <a:lnTo>
                      <a:pt x="6330" y="3368"/>
                    </a:lnTo>
                    <a:lnTo>
                      <a:pt x="6335" y="3376"/>
                    </a:lnTo>
                    <a:lnTo>
                      <a:pt x="6358" y="3419"/>
                    </a:lnTo>
                    <a:lnTo>
                      <a:pt x="6363" y="3427"/>
                    </a:lnTo>
                    <a:lnTo>
                      <a:pt x="6384" y="3470"/>
                    </a:lnTo>
                    <a:lnTo>
                      <a:pt x="6388" y="3479"/>
                    </a:lnTo>
                    <a:lnTo>
                      <a:pt x="6409" y="3522"/>
                    </a:lnTo>
                    <a:lnTo>
                      <a:pt x="6412" y="3531"/>
                    </a:lnTo>
                    <a:lnTo>
                      <a:pt x="6431" y="3575"/>
                    </a:lnTo>
                    <a:lnTo>
                      <a:pt x="6434" y="3584"/>
                    </a:lnTo>
                    <a:lnTo>
                      <a:pt x="6451" y="3629"/>
                    </a:lnTo>
                    <a:lnTo>
                      <a:pt x="6454" y="3638"/>
                    </a:lnTo>
                    <a:lnTo>
                      <a:pt x="6469" y="3684"/>
                    </a:lnTo>
                    <a:lnTo>
                      <a:pt x="6471" y="3693"/>
                    </a:lnTo>
                    <a:lnTo>
                      <a:pt x="6485" y="3739"/>
                    </a:lnTo>
                    <a:lnTo>
                      <a:pt x="6487" y="3748"/>
                    </a:lnTo>
                    <a:lnTo>
                      <a:pt x="6499" y="3794"/>
                    </a:lnTo>
                    <a:lnTo>
                      <a:pt x="6501" y="3804"/>
                    </a:lnTo>
                    <a:lnTo>
                      <a:pt x="6510" y="3851"/>
                    </a:lnTo>
                    <a:lnTo>
                      <a:pt x="6512" y="3860"/>
                    </a:lnTo>
                    <a:lnTo>
                      <a:pt x="6520" y="3907"/>
                    </a:lnTo>
                    <a:lnTo>
                      <a:pt x="6522" y="3916"/>
                    </a:lnTo>
                    <a:lnTo>
                      <a:pt x="6528" y="3964"/>
                    </a:lnTo>
                    <a:lnTo>
                      <a:pt x="6529" y="3973"/>
                    </a:lnTo>
                    <a:lnTo>
                      <a:pt x="6533" y="4021"/>
                    </a:lnTo>
                    <a:lnTo>
                      <a:pt x="6534" y="4030"/>
                    </a:lnTo>
                    <a:lnTo>
                      <a:pt x="6537" y="4079"/>
                    </a:lnTo>
                    <a:lnTo>
                      <a:pt x="6537" y="4088"/>
                    </a:lnTo>
                    <a:close/>
                    <a:moveTo>
                      <a:pt x="6037" y="4180"/>
                    </a:moveTo>
                    <a:lnTo>
                      <a:pt x="6038" y="4141"/>
                    </a:lnTo>
                    <a:lnTo>
                      <a:pt x="6037" y="4102"/>
                    </a:lnTo>
                    <a:lnTo>
                      <a:pt x="6035" y="4063"/>
                    </a:lnTo>
                    <a:lnTo>
                      <a:pt x="6031" y="4024"/>
                    </a:lnTo>
                    <a:lnTo>
                      <a:pt x="6026" y="3986"/>
                    </a:lnTo>
                    <a:lnTo>
                      <a:pt x="6020" y="3948"/>
                    </a:lnTo>
                    <a:lnTo>
                      <a:pt x="6012" y="3910"/>
                    </a:lnTo>
                    <a:lnTo>
                      <a:pt x="6003" y="3872"/>
                    </a:lnTo>
                    <a:lnTo>
                      <a:pt x="5992" y="3835"/>
                    </a:lnTo>
                    <a:lnTo>
                      <a:pt x="5980" y="3798"/>
                    </a:lnTo>
                    <a:lnTo>
                      <a:pt x="5967" y="3762"/>
                    </a:lnTo>
                    <a:lnTo>
                      <a:pt x="5952" y="3726"/>
                    </a:lnTo>
                    <a:lnTo>
                      <a:pt x="5936" y="3691"/>
                    </a:lnTo>
                    <a:lnTo>
                      <a:pt x="5918" y="3656"/>
                    </a:lnTo>
                    <a:lnTo>
                      <a:pt x="5899" y="3622"/>
                    </a:lnTo>
                    <a:lnTo>
                      <a:pt x="5879" y="3589"/>
                    </a:lnTo>
                    <a:lnTo>
                      <a:pt x="5858" y="3556"/>
                    </a:lnTo>
                    <a:lnTo>
                      <a:pt x="5836" y="3524"/>
                    </a:lnTo>
                    <a:lnTo>
                      <a:pt x="5812" y="3494"/>
                    </a:lnTo>
                    <a:lnTo>
                      <a:pt x="5787" y="3464"/>
                    </a:lnTo>
                    <a:lnTo>
                      <a:pt x="5761" y="3435"/>
                    </a:lnTo>
                    <a:lnTo>
                      <a:pt x="5735" y="3407"/>
                    </a:lnTo>
                    <a:lnTo>
                      <a:pt x="5707" y="3381"/>
                    </a:lnTo>
                    <a:lnTo>
                      <a:pt x="5678" y="3355"/>
                    </a:lnTo>
                    <a:lnTo>
                      <a:pt x="5648" y="3330"/>
                    </a:lnTo>
                    <a:lnTo>
                      <a:pt x="5617" y="3307"/>
                    </a:lnTo>
                    <a:lnTo>
                      <a:pt x="5585" y="3284"/>
                    </a:lnTo>
                    <a:lnTo>
                      <a:pt x="5553" y="3263"/>
                    </a:lnTo>
                    <a:lnTo>
                      <a:pt x="5519" y="3242"/>
                    </a:lnTo>
                    <a:lnTo>
                      <a:pt x="5484" y="3223"/>
                    </a:lnTo>
                    <a:lnTo>
                      <a:pt x="5450" y="3206"/>
                    </a:lnTo>
                    <a:lnTo>
                      <a:pt x="5414" y="3189"/>
                    </a:lnTo>
                    <a:lnTo>
                      <a:pt x="5379" y="3175"/>
                    </a:lnTo>
                    <a:lnTo>
                      <a:pt x="5342" y="3161"/>
                    </a:lnTo>
                    <a:lnTo>
                      <a:pt x="5306" y="3149"/>
                    </a:lnTo>
                    <a:lnTo>
                      <a:pt x="5269" y="3138"/>
                    </a:lnTo>
                    <a:lnTo>
                      <a:pt x="5231" y="3129"/>
                    </a:lnTo>
                    <a:lnTo>
                      <a:pt x="5193" y="3121"/>
                    </a:lnTo>
                    <a:lnTo>
                      <a:pt x="5155" y="3115"/>
                    </a:lnTo>
                    <a:lnTo>
                      <a:pt x="5117" y="3110"/>
                    </a:lnTo>
                    <a:lnTo>
                      <a:pt x="5078" y="3106"/>
                    </a:lnTo>
                    <a:lnTo>
                      <a:pt x="5039" y="3104"/>
                    </a:lnTo>
                    <a:lnTo>
                      <a:pt x="5000" y="3103"/>
                    </a:lnTo>
                    <a:lnTo>
                      <a:pt x="4961" y="3104"/>
                    </a:lnTo>
                    <a:lnTo>
                      <a:pt x="4922" y="3106"/>
                    </a:lnTo>
                    <a:lnTo>
                      <a:pt x="4883" y="3110"/>
                    </a:lnTo>
                    <a:lnTo>
                      <a:pt x="4845" y="3115"/>
                    </a:lnTo>
                    <a:lnTo>
                      <a:pt x="4807" y="3121"/>
                    </a:lnTo>
                    <a:lnTo>
                      <a:pt x="4769" y="3129"/>
                    </a:lnTo>
                    <a:lnTo>
                      <a:pt x="4731" y="3138"/>
                    </a:lnTo>
                    <a:lnTo>
                      <a:pt x="4694" y="3149"/>
                    </a:lnTo>
                    <a:lnTo>
                      <a:pt x="4658" y="3161"/>
                    </a:lnTo>
                    <a:lnTo>
                      <a:pt x="4621" y="3175"/>
                    </a:lnTo>
                    <a:lnTo>
                      <a:pt x="4586" y="3189"/>
                    </a:lnTo>
                    <a:lnTo>
                      <a:pt x="4550" y="3206"/>
                    </a:lnTo>
                    <a:lnTo>
                      <a:pt x="4516" y="3223"/>
                    </a:lnTo>
                    <a:lnTo>
                      <a:pt x="4481" y="3242"/>
                    </a:lnTo>
                    <a:lnTo>
                      <a:pt x="4447" y="3263"/>
                    </a:lnTo>
                    <a:lnTo>
                      <a:pt x="4415" y="3284"/>
                    </a:lnTo>
                    <a:lnTo>
                      <a:pt x="4383" y="3307"/>
                    </a:lnTo>
                    <a:lnTo>
                      <a:pt x="4352" y="3330"/>
                    </a:lnTo>
                    <a:lnTo>
                      <a:pt x="4322" y="3355"/>
                    </a:lnTo>
                    <a:lnTo>
                      <a:pt x="4293" y="3381"/>
                    </a:lnTo>
                    <a:lnTo>
                      <a:pt x="4265" y="3407"/>
                    </a:lnTo>
                    <a:lnTo>
                      <a:pt x="4239" y="3435"/>
                    </a:lnTo>
                    <a:lnTo>
                      <a:pt x="4213" y="3464"/>
                    </a:lnTo>
                    <a:lnTo>
                      <a:pt x="4188" y="3494"/>
                    </a:lnTo>
                    <a:lnTo>
                      <a:pt x="4164" y="3524"/>
                    </a:lnTo>
                    <a:lnTo>
                      <a:pt x="4142" y="3556"/>
                    </a:lnTo>
                    <a:lnTo>
                      <a:pt x="4121" y="3589"/>
                    </a:lnTo>
                    <a:lnTo>
                      <a:pt x="4101" y="3622"/>
                    </a:lnTo>
                    <a:lnTo>
                      <a:pt x="4082" y="3656"/>
                    </a:lnTo>
                    <a:lnTo>
                      <a:pt x="4064" y="3691"/>
                    </a:lnTo>
                    <a:lnTo>
                      <a:pt x="4048" y="3726"/>
                    </a:lnTo>
                    <a:lnTo>
                      <a:pt x="4033" y="3762"/>
                    </a:lnTo>
                    <a:lnTo>
                      <a:pt x="4020" y="3798"/>
                    </a:lnTo>
                    <a:lnTo>
                      <a:pt x="4008" y="3835"/>
                    </a:lnTo>
                    <a:lnTo>
                      <a:pt x="3997" y="3872"/>
                    </a:lnTo>
                    <a:lnTo>
                      <a:pt x="3988" y="3910"/>
                    </a:lnTo>
                    <a:lnTo>
                      <a:pt x="3980" y="3948"/>
                    </a:lnTo>
                    <a:lnTo>
                      <a:pt x="3974" y="3986"/>
                    </a:lnTo>
                    <a:lnTo>
                      <a:pt x="3969" y="4024"/>
                    </a:lnTo>
                    <a:lnTo>
                      <a:pt x="3965" y="4063"/>
                    </a:lnTo>
                    <a:lnTo>
                      <a:pt x="3963" y="4102"/>
                    </a:lnTo>
                    <a:lnTo>
                      <a:pt x="3962" y="4141"/>
                    </a:lnTo>
                    <a:lnTo>
                      <a:pt x="3963" y="4180"/>
                    </a:lnTo>
                    <a:lnTo>
                      <a:pt x="3965" y="4219"/>
                    </a:lnTo>
                    <a:lnTo>
                      <a:pt x="3969" y="4258"/>
                    </a:lnTo>
                    <a:lnTo>
                      <a:pt x="3974" y="4296"/>
                    </a:lnTo>
                    <a:lnTo>
                      <a:pt x="3980" y="4334"/>
                    </a:lnTo>
                    <a:lnTo>
                      <a:pt x="3988" y="4372"/>
                    </a:lnTo>
                    <a:lnTo>
                      <a:pt x="3997" y="4410"/>
                    </a:lnTo>
                    <a:lnTo>
                      <a:pt x="4008" y="4447"/>
                    </a:lnTo>
                    <a:lnTo>
                      <a:pt x="4020" y="4484"/>
                    </a:lnTo>
                    <a:lnTo>
                      <a:pt x="4033" y="4520"/>
                    </a:lnTo>
                    <a:lnTo>
                      <a:pt x="4048" y="4556"/>
                    </a:lnTo>
                    <a:lnTo>
                      <a:pt x="4064" y="4591"/>
                    </a:lnTo>
                    <a:lnTo>
                      <a:pt x="4082" y="4626"/>
                    </a:lnTo>
                    <a:lnTo>
                      <a:pt x="4101" y="4660"/>
                    </a:lnTo>
                    <a:lnTo>
                      <a:pt x="4121" y="4694"/>
                    </a:lnTo>
                    <a:lnTo>
                      <a:pt x="4142" y="4726"/>
                    </a:lnTo>
                    <a:lnTo>
                      <a:pt x="4165" y="4758"/>
                    </a:lnTo>
                    <a:lnTo>
                      <a:pt x="4188" y="4789"/>
                    </a:lnTo>
                    <a:lnTo>
                      <a:pt x="4213" y="4818"/>
                    </a:lnTo>
                    <a:lnTo>
                      <a:pt x="4239" y="4847"/>
                    </a:lnTo>
                    <a:lnTo>
                      <a:pt x="4266" y="4875"/>
                    </a:lnTo>
                    <a:lnTo>
                      <a:pt x="4294" y="4902"/>
                    </a:lnTo>
                    <a:lnTo>
                      <a:pt x="4323" y="4928"/>
                    </a:lnTo>
                    <a:lnTo>
                      <a:pt x="4352" y="4953"/>
                    </a:lnTo>
                    <a:lnTo>
                      <a:pt x="4383" y="4976"/>
                    </a:lnTo>
                    <a:lnTo>
                      <a:pt x="4415" y="4999"/>
                    </a:lnTo>
                    <a:lnTo>
                      <a:pt x="4447" y="5020"/>
                    </a:lnTo>
                    <a:lnTo>
                      <a:pt x="4481" y="5040"/>
                    </a:lnTo>
                    <a:lnTo>
                      <a:pt x="4515" y="5059"/>
                    </a:lnTo>
                    <a:lnTo>
                      <a:pt x="4550" y="5077"/>
                    </a:lnTo>
                    <a:lnTo>
                      <a:pt x="4585" y="5093"/>
                    </a:lnTo>
                    <a:lnTo>
                      <a:pt x="4621" y="5108"/>
                    </a:lnTo>
                    <a:lnTo>
                      <a:pt x="4657" y="5121"/>
                    </a:lnTo>
                    <a:lnTo>
                      <a:pt x="4694" y="5133"/>
                    </a:lnTo>
                    <a:lnTo>
                      <a:pt x="4731" y="5144"/>
                    </a:lnTo>
                    <a:lnTo>
                      <a:pt x="4769" y="5153"/>
                    </a:lnTo>
                    <a:lnTo>
                      <a:pt x="4807" y="5161"/>
                    </a:lnTo>
                    <a:lnTo>
                      <a:pt x="4845" y="5167"/>
                    </a:lnTo>
                    <a:lnTo>
                      <a:pt x="4883" y="5172"/>
                    </a:lnTo>
                    <a:lnTo>
                      <a:pt x="4922" y="5176"/>
                    </a:lnTo>
                    <a:lnTo>
                      <a:pt x="4961" y="5178"/>
                    </a:lnTo>
                    <a:lnTo>
                      <a:pt x="5000" y="5179"/>
                    </a:lnTo>
                    <a:lnTo>
                      <a:pt x="5039" y="5178"/>
                    </a:lnTo>
                    <a:lnTo>
                      <a:pt x="5078" y="5176"/>
                    </a:lnTo>
                    <a:lnTo>
                      <a:pt x="5117" y="5172"/>
                    </a:lnTo>
                    <a:lnTo>
                      <a:pt x="5155" y="5167"/>
                    </a:lnTo>
                    <a:lnTo>
                      <a:pt x="5193" y="5161"/>
                    </a:lnTo>
                    <a:lnTo>
                      <a:pt x="5231" y="5153"/>
                    </a:lnTo>
                    <a:lnTo>
                      <a:pt x="5269" y="5144"/>
                    </a:lnTo>
                    <a:lnTo>
                      <a:pt x="5306" y="5133"/>
                    </a:lnTo>
                    <a:lnTo>
                      <a:pt x="5343" y="5121"/>
                    </a:lnTo>
                    <a:lnTo>
                      <a:pt x="5379" y="5108"/>
                    </a:lnTo>
                    <a:lnTo>
                      <a:pt x="5415" y="5093"/>
                    </a:lnTo>
                    <a:lnTo>
                      <a:pt x="5450" y="5077"/>
                    </a:lnTo>
                    <a:lnTo>
                      <a:pt x="5485" y="5059"/>
                    </a:lnTo>
                    <a:lnTo>
                      <a:pt x="5519" y="5040"/>
                    </a:lnTo>
                    <a:lnTo>
                      <a:pt x="5553" y="5020"/>
                    </a:lnTo>
                    <a:lnTo>
                      <a:pt x="5585" y="4999"/>
                    </a:lnTo>
                    <a:lnTo>
                      <a:pt x="5617" y="4976"/>
                    </a:lnTo>
                    <a:lnTo>
                      <a:pt x="5648" y="4953"/>
                    </a:lnTo>
                    <a:lnTo>
                      <a:pt x="5677" y="4928"/>
                    </a:lnTo>
                    <a:lnTo>
                      <a:pt x="5706" y="4902"/>
                    </a:lnTo>
                    <a:lnTo>
                      <a:pt x="5734" y="4875"/>
                    </a:lnTo>
                    <a:lnTo>
                      <a:pt x="5761" y="4847"/>
                    </a:lnTo>
                    <a:lnTo>
                      <a:pt x="5787" y="4818"/>
                    </a:lnTo>
                    <a:lnTo>
                      <a:pt x="5812" y="4789"/>
                    </a:lnTo>
                    <a:lnTo>
                      <a:pt x="5835" y="4758"/>
                    </a:lnTo>
                    <a:lnTo>
                      <a:pt x="5858" y="4726"/>
                    </a:lnTo>
                    <a:lnTo>
                      <a:pt x="5879" y="4694"/>
                    </a:lnTo>
                    <a:lnTo>
                      <a:pt x="5899" y="4660"/>
                    </a:lnTo>
                    <a:lnTo>
                      <a:pt x="5918" y="4626"/>
                    </a:lnTo>
                    <a:lnTo>
                      <a:pt x="5936" y="4591"/>
                    </a:lnTo>
                    <a:lnTo>
                      <a:pt x="5952" y="4556"/>
                    </a:lnTo>
                    <a:lnTo>
                      <a:pt x="5967" y="4520"/>
                    </a:lnTo>
                    <a:lnTo>
                      <a:pt x="5980" y="4484"/>
                    </a:lnTo>
                    <a:lnTo>
                      <a:pt x="5992" y="4447"/>
                    </a:lnTo>
                    <a:lnTo>
                      <a:pt x="6003" y="4410"/>
                    </a:lnTo>
                    <a:lnTo>
                      <a:pt x="6012" y="4372"/>
                    </a:lnTo>
                    <a:lnTo>
                      <a:pt x="6020" y="4334"/>
                    </a:lnTo>
                    <a:lnTo>
                      <a:pt x="6026" y="4296"/>
                    </a:lnTo>
                    <a:lnTo>
                      <a:pt x="6031" y="4258"/>
                    </a:lnTo>
                    <a:lnTo>
                      <a:pt x="6035" y="4219"/>
                    </a:lnTo>
                    <a:lnTo>
                      <a:pt x="6037" y="418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94" name="Group 93">
            <a:extLst>
              <a:ext uri="{FF2B5EF4-FFF2-40B4-BE49-F238E27FC236}">
                <a16:creationId xmlns:a16="http://schemas.microsoft.com/office/drawing/2014/main" id="{5867DD23-E028-4263-ABEE-CFD8DA05A6BA}"/>
              </a:ext>
            </a:extLst>
          </p:cNvPr>
          <p:cNvGrpSpPr/>
          <p:nvPr/>
        </p:nvGrpSpPr>
        <p:grpSpPr>
          <a:xfrm>
            <a:off x="9190730" y="1560609"/>
            <a:ext cx="612951" cy="612951"/>
            <a:chOff x="1441119" y="1560609"/>
            <a:chExt cx="612951" cy="612951"/>
          </a:xfrm>
        </p:grpSpPr>
        <p:sp>
          <p:nvSpPr>
            <p:cNvPr id="95" name="Oval 94">
              <a:extLst>
                <a:ext uri="{FF2B5EF4-FFF2-40B4-BE49-F238E27FC236}">
                  <a16:creationId xmlns:a16="http://schemas.microsoft.com/office/drawing/2014/main" id="{7511F464-319A-49B9-8B90-9ECC08E71521}"/>
                </a:ext>
              </a:extLst>
            </p:cNvPr>
            <p:cNvSpPr/>
            <p:nvPr>
              <p:custDataLst>
                <p:tags r:id="rId2"/>
              </p:custDataLst>
            </p:nvPr>
          </p:nvSpPr>
          <p:spPr>
            <a:xfrm>
              <a:off x="1441119" y="1560609"/>
              <a:ext cx="612951" cy="612951"/>
            </a:xfrm>
            <a:prstGeom prst="ellipse">
              <a:avLst/>
            </a:prstGeom>
            <a:solidFill>
              <a:srgbClr val="FFFFFF"/>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96" name="Group 95">
              <a:extLst>
                <a:ext uri="{FF2B5EF4-FFF2-40B4-BE49-F238E27FC236}">
                  <a16:creationId xmlns:a16="http://schemas.microsoft.com/office/drawing/2014/main" id="{790ECB81-18DA-4FB1-86D8-FBAA9B341A9B}"/>
                </a:ext>
              </a:extLst>
            </p:cNvPr>
            <p:cNvGrpSpPr/>
            <p:nvPr/>
          </p:nvGrpSpPr>
          <p:grpSpPr>
            <a:xfrm>
              <a:off x="1539927" y="1659587"/>
              <a:ext cx="415335" cy="414994"/>
              <a:chOff x="10888678" y="1760585"/>
              <a:chExt cx="633600" cy="633600"/>
            </a:xfrm>
          </p:grpSpPr>
          <p:sp>
            <p:nvSpPr>
              <p:cNvPr id="103" name="Google Shape;609;p7"/>
              <p:cNvSpPr/>
              <p:nvPr/>
            </p:nvSpPr>
            <p:spPr>
              <a:xfrm>
                <a:off x="10888678" y="1760585"/>
                <a:ext cx="633600" cy="633600"/>
              </a:xfrm>
              <a:custGeom>
                <a:avLst/>
                <a:gdLst/>
                <a:ahLst/>
                <a:cxnLst/>
                <a:rect l="l" t="t" r="r" b="b"/>
                <a:pathLst>
                  <a:path w="10000" h="10000" extrusionOk="0">
                    <a:moveTo>
                      <a:pt x="4411" y="5118"/>
                    </a:moveTo>
                    <a:lnTo>
                      <a:pt x="5589" y="5118"/>
                    </a:lnTo>
                    <a:lnTo>
                      <a:pt x="5598" y="5118"/>
                    </a:lnTo>
                    <a:lnTo>
                      <a:pt x="5607" y="5119"/>
                    </a:lnTo>
                    <a:lnTo>
                      <a:pt x="5615" y="5119"/>
                    </a:lnTo>
                    <a:lnTo>
                      <a:pt x="5624" y="5121"/>
                    </a:lnTo>
                    <a:lnTo>
                      <a:pt x="5633" y="5122"/>
                    </a:lnTo>
                    <a:lnTo>
                      <a:pt x="5641" y="5124"/>
                    </a:lnTo>
                    <a:lnTo>
                      <a:pt x="5650" y="5126"/>
                    </a:lnTo>
                    <a:lnTo>
                      <a:pt x="5658" y="5128"/>
                    </a:lnTo>
                    <a:lnTo>
                      <a:pt x="5666" y="5131"/>
                    </a:lnTo>
                    <a:lnTo>
                      <a:pt x="5675" y="5134"/>
                    </a:lnTo>
                    <a:lnTo>
                      <a:pt x="5683" y="5137"/>
                    </a:lnTo>
                    <a:lnTo>
                      <a:pt x="5691" y="5141"/>
                    </a:lnTo>
                    <a:lnTo>
                      <a:pt x="5698" y="5145"/>
                    </a:lnTo>
                    <a:lnTo>
                      <a:pt x="5706" y="5149"/>
                    </a:lnTo>
                    <a:lnTo>
                      <a:pt x="5714" y="5154"/>
                    </a:lnTo>
                    <a:lnTo>
                      <a:pt x="5721" y="5159"/>
                    </a:lnTo>
                    <a:lnTo>
                      <a:pt x="5728" y="5164"/>
                    </a:lnTo>
                    <a:lnTo>
                      <a:pt x="5735" y="5169"/>
                    </a:lnTo>
                    <a:lnTo>
                      <a:pt x="5742" y="5175"/>
                    </a:lnTo>
                    <a:lnTo>
                      <a:pt x="5749" y="5181"/>
                    </a:lnTo>
                    <a:lnTo>
                      <a:pt x="5755" y="5187"/>
                    </a:lnTo>
                    <a:lnTo>
                      <a:pt x="5761" y="5193"/>
                    </a:lnTo>
                    <a:lnTo>
                      <a:pt x="5767" y="5200"/>
                    </a:lnTo>
                    <a:lnTo>
                      <a:pt x="5773" y="5206"/>
                    </a:lnTo>
                    <a:lnTo>
                      <a:pt x="5778" y="5213"/>
                    </a:lnTo>
                    <a:lnTo>
                      <a:pt x="5783" y="5220"/>
                    </a:lnTo>
                    <a:lnTo>
                      <a:pt x="5788" y="5228"/>
                    </a:lnTo>
                    <a:lnTo>
                      <a:pt x="5793" y="5235"/>
                    </a:lnTo>
                    <a:lnTo>
                      <a:pt x="5797" y="5243"/>
                    </a:lnTo>
                    <a:lnTo>
                      <a:pt x="5801" y="5251"/>
                    </a:lnTo>
                    <a:lnTo>
                      <a:pt x="5805" y="5259"/>
                    </a:lnTo>
                    <a:lnTo>
                      <a:pt x="5808" y="5267"/>
                    </a:lnTo>
                    <a:lnTo>
                      <a:pt x="5811" y="5275"/>
                    </a:lnTo>
                    <a:lnTo>
                      <a:pt x="5814" y="5284"/>
                    </a:lnTo>
                    <a:lnTo>
                      <a:pt x="5816" y="5292"/>
                    </a:lnTo>
                    <a:lnTo>
                      <a:pt x="5818" y="5301"/>
                    </a:lnTo>
                    <a:lnTo>
                      <a:pt x="5820" y="5309"/>
                    </a:lnTo>
                    <a:lnTo>
                      <a:pt x="5821" y="5318"/>
                    </a:lnTo>
                    <a:lnTo>
                      <a:pt x="5823" y="5327"/>
                    </a:lnTo>
                    <a:lnTo>
                      <a:pt x="5823" y="5335"/>
                    </a:lnTo>
                    <a:lnTo>
                      <a:pt x="5824" y="5344"/>
                    </a:lnTo>
                    <a:lnTo>
                      <a:pt x="5824" y="5353"/>
                    </a:lnTo>
                    <a:lnTo>
                      <a:pt x="5824" y="6413"/>
                    </a:lnTo>
                    <a:lnTo>
                      <a:pt x="5824" y="6422"/>
                    </a:lnTo>
                    <a:lnTo>
                      <a:pt x="5823" y="6431"/>
                    </a:lnTo>
                    <a:lnTo>
                      <a:pt x="5823" y="6439"/>
                    </a:lnTo>
                    <a:lnTo>
                      <a:pt x="5821" y="6448"/>
                    </a:lnTo>
                    <a:lnTo>
                      <a:pt x="5820" y="6457"/>
                    </a:lnTo>
                    <a:lnTo>
                      <a:pt x="5818" y="6465"/>
                    </a:lnTo>
                    <a:lnTo>
                      <a:pt x="5816" y="6474"/>
                    </a:lnTo>
                    <a:lnTo>
                      <a:pt x="5814" y="6482"/>
                    </a:lnTo>
                    <a:lnTo>
                      <a:pt x="5811" y="6491"/>
                    </a:lnTo>
                    <a:lnTo>
                      <a:pt x="5808" y="6499"/>
                    </a:lnTo>
                    <a:lnTo>
                      <a:pt x="5805" y="6507"/>
                    </a:lnTo>
                    <a:lnTo>
                      <a:pt x="5801" y="6515"/>
                    </a:lnTo>
                    <a:lnTo>
                      <a:pt x="5797" y="6523"/>
                    </a:lnTo>
                    <a:lnTo>
                      <a:pt x="5793" y="6531"/>
                    </a:lnTo>
                    <a:lnTo>
                      <a:pt x="5788" y="6538"/>
                    </a:lnTo>
                    <a:lnTo>
                      <a:pt x="5783" y="6546"/>
                    </a:lnTo>
                    <a:lnTo>
                      <a:pt x="5778" y="6553"/>
                    </a:lnTo>
                    <a:lnTo>
                      <a:pt x="5773" y="6560"/>
                    </a:lnTo>
                    <a:lnTo>
                      <a:pt x="5767" y="6566"/>
                    </a:lnTo>
                    <a:lnTo>
                      <a:pt x="5761" y="6573"/>
                    </a:lnTo>
                    <a:lnTo>
                      <a:pt x="5755" y="6579"/>
                    </a:lnTo>
                    <a:lnTo>
                      <a:pt x="5749" y="6585"/>
                    </a:lnTo>
                    <a:lnTo>
                      <a:pt x="5742" y="6591"/>
                    </a:lnTo>
                    <a:lnTo>
                      <a:pt x="5735" y="6597"/>
                    </a:lnTo>
                    <a:lnTo>
                      <a:pt x="5728" y="6602"/>
                    </a:lnTo>
                    <a:lnTo>
                      <a:pt x="5721" y="6607"/>
                    </a:lnTo>
                    <a:lnTo>
                      <a:pt x="5714" y="6612"/>
                    </a:lnTo>
                    <a:lnTo>
                      <a:pt x="5706" y="6617"/>
                    </a:lnTo>
                    <a:lnTo>
                      <a:pt x="5698" y="6621"/>
                    </a:lnTo>
                    <a:lnTo>
                      <a:pt x="5691" y="6625"/>
                    </a:lnTo>
                    <a:lnTo>
                      <a:pt x="5683" y="6629"/>
                    </a:lnTo>
                    <a:lnTo>
                      <a:pt x="5675" y="6632"/>
                    </a:lnTo>
                    <a:lnTo>
                      <a:pt x="5666" y="6635"/>
                    </a:lnTo>
                    <a:lnTo>
                      <a:pt x="5658" y="6638"/>
                    </a:lnTo>
                    <a:lnTo>
                      <a:pt x="5650" y="6640"/>
                    </a:lnTo>
                    <a:lnTo>
                      <a:pt x="5641" y="6642"/>
                    </a:lnTo>
                    <a:lnTo>
                      <a:pt x="5633" y="6644"/>
                    </a:lnTo>
                    <a:lnTo>
                      <a:pt x="5624" y="6646"/>
                    </a:lnTo>
                    <a:lnTo>
                      <a:pt x="5615" y="6647"/>
                    </a:lnTo>
                    <a:lnTo>
                      <a:pt x="5607" y="6647"/>
                    </a:lnTo>
                    <a:lnTo>
                      <a:pt x="5598" y="6648"/>
                    </a:lnTo>
                    <a:lnTo>
                      <a:pt x="5589" y="6648"/>
                    </a:lnTo>
                    <a:lnTo>
                      <a:pt x="4411" y="6648"/>
                    </a:lnTo>
                    <a:lnTo>
                      <a:pt x="4402" y="6648"/>
                    </a:lnTo>
                    <a:lnTo>
                      <a:pt x="4393" y="6647"/>
                    </a:lnTo>
                    <a:lnTo>
                      <a:pt x="4385" y="6647"/>
                    </a:lnTo>
                    <a:lnTo>
                      <a:pt x="4376" y="6646"/>
                    </a:lnTo>
                    <a:lnTo>
                      <a:pt x="4367" y="6644"/>
                    </a:lnTo>
                    <a:lnTo>
                      <a:pt x="4359" y="6642"/>
                    </a:lnTo>
                    <a:lnTo>
                      <a:pt x="4350" y="6640"/>
                    </a:lnTo>
                    <a:lnTo>
                      <a:pt x="4342" y="6638"/>
                    </a:lnTo>
                    <a:lnTo>
                      <a:pt x="4334" y="6635"/>
                    </a:lnTo>
                    <a:lnTo>
                      <a:pt x="4325" y="6632"/>
                    </a:lnTo>
                    <a:lnTo>
                      <a:pt x="4317" y="6629"/>
                    </a:lnTo>
                    <a:lnTo>
                      <a:pt x="4309" y="6625"/>
                    </a:lnTo>
                    <a:lnTo>
                      <a:pt x="4302" y="6621"/>
                    </a:lnTo>
                    <a:lnTo>
                      <a:pt x="4294" y="6617"/>
                    </a:lnTo>
                    <a:lnTo>
                      <a:pt x="4286" y="6612"/>
                    </a:lnTo>
                    <a:lnTo>
                      <a:pt x="4279" y="6607"/>
                    </a:lnTo>
                    <a:lnTo>
                      <a:pt x="4272" y="6602"/>
                    </a:lnTo>
                    <a:lnTo>
                      <a:pt x="4265" y="6597"/>
                    </a:lnTo>
                    <a:lnTo>
                      <a:pt x="4258" y="6591"/>
                    </a:lnTo>
                    <a:lnTo>
                      <a:pt x="4251" y="6585"/>
                    </a:lnTo>
                    <a:lnTo>
                      <a:pt x="4245" y="6579"/>
                    </a:lnTo>
                    <a:lnTo>
                      <a:pt x="4239" y="6573"/>
                    </a:lnTo>
                    <a:lnTo>
                      <a:pt x="4233" y="6566"/>
                    </a:lnTo>
                    <a:lnTo>
                      <a:pt x="4227" y="6560"/>
                    </a:lnTo>
                    <a:lnTo>
                      <a:pt x="4222" y="6553"/>
                    </a:lnTo>
                    <a:lnTo>
                      <a:pt x="4217" y="6546"/>
                    </a:lnTo>
                    <a:lnTo>
                      <a:pt x="4212" y="6538"/>
                    </a:lnTo>
                    <a:lnTo>
                      <a:pt x="4207" y="6531"/>
                    </a:lnTo>
                    <a:lnTo>
                      <a:pt x="4203" y="6523"/>
                    </a:lnTo>
                    <a:lnTo>
                      <a:pt x="4199" y="6515"/>
                    </a:lnTo>
                    <a:lnTo>
                      <a:pt x="4195" y="6507"/>
                    </a:lnTo>
                    <a:lnTo>
                      <a:pt x="4192" y="6499"/>
                    </a:lnTo>
                    <a:lnTo>
                      <a:pt x="4189" y="6491"/>
                    </a:lnTo>
                    <a:lnTo>
                      <a:pt x="4186" y="6482"/>
                    </a:lnTo>
                    <a:lnTo>
                      <a:pt x="4184" y="6474"/>
                    </a:lnTo>
                    <a:lnTo>
                      <a:pt x="4182" y="6465"/>
                    </a:lnTo>
                    <a:lnTo>
                      <a:pt x="4180" y="6457"/>
                    </a:lnTo>
                    <a:lnTo>
                      <a:pt x="4179" y="6448"/>
                    </a:lnTo>
                    <a:lnTo>
                      <a:pt x="4177" y="6439"/>
                    </a:lnTo>
                    <a:lnTo>
                      <a:pt x="4177" y="6431"/>
                    </a:lnTo>
                    <a:lnTo>
                      <a:pt x="4176" y="6422"/>
                    </a:lnTo>
                    <a:lnTo>
                      <a:pt x="4176" y="6413"/>
                    </a:lnTo>
                    <a:lnTo>
                      <a:pt x="4176" y="5353"/>
                    </a:lnTo>
                    <a:lnTo>
                      <a:pt x="4176" y="5344"/>
                    </a:lnTo>
                    <a:lnTo>
                      <a:pt x="4177" y="5335"/>
                    </a:lnTo>
                    <a:lnTo>
                      <a:pt x="4177" y="5327"/>
                    </a:lnTo>
                    <a:lnTo>
                      <a:pt x="4179" y="5318"/>
                    </a:lnTo>
                    <a:lnTo>
                      <a:pt x="4180" y="5309"/>
                    </a:lnTo>
                    <a:lnTo>
                      <a:pt x="4182" y="5301"/>
                    </a:lnTo>
                    <a:lnTo>
                      <a:pt x="4184" y="5292"/>
                    </a:lnTo>
                    <a:lnTo>
                      <a:pt x="4186" y="5284"/>
                    </a:lnTo>
                    <a:lnTo>
                      <a:pt x="4189" y="5275"/>
                    </a:lnTo>
                    <a:lnTo>
                      <a:pt x="4192" y="5267"/>
                    </a:lnTo>
                    <a:lnTo>
                      <a:pt x="4195" y="5259"/>
                    </a:lnTo>
                    <a:lnTo>
                      <a:pt x="4199" y="5251"/>
                    </a:lnTo>
                    <a:lnTo>
                      <a:pt x="4203" y="5243"/>
                    </a:lnTo>
                    <a:lnTo>
                      <a:pt x="4207" y="5235"/>
                    </a:lnTo>
                    <a:lnTo>
                      <a:pt x="4212" y="5228"/>
                    </a:lnTo>
                    <a:lnTo>
                      <a:pt x="4217" y="5220"/>
                    </a:lnTo>
                    <a:lnTo>
                      <a:pt x="4222" y="5213"/>
                    </a:lnTo>
                    <a:lnTo>
                      <a:pt x="4227" y="5206"/>
                    </a:lnTo>
                    <a:lnTo>
                      <a:pt x="4233" y="5200"/>
                    </a:lnTo>
                    <a:lnTo>
                      <a:pt x="4239" y="5193"/>
                    </a:lnTo>
                    <a:lnTo>
                      <a:pt x="4245" y="5187"/>
                    </a:lnTo>
                    <a:lnTo>
                      <a:pt x="4251" y="5181"/>
                    </a:lnTo>
                    <a:lnTo>
                      <a:pt x="4258" y="5175"/>
                    </a:lnTo>
                    <a:lnTo>
                      <a:pt x="4265" y="5169"/>
                    </a:lnTo>
                    <a:lnTo>
                      <a:pt x="4272" y="5164"/>
                    </a:lnTo>
                    <a:lnTo>
                      <a:pt x="4279" y="5159"/>
                    </a:lnTo>
                    <a:lnTo>
                      <a:pt x="4286" y="5154"/>
                    </a:lnTo>
                    <a:lnTo>
                      <a:pt x="4294" y="5149"/>
                    </a:lnTo>
                    <a:lnTo>
                      <a:pt x="4302" y="5145"/>
                    </a:lnTo>
                    <a:lnTo>
                      <a:pt x="4309" y="5141"/>
                    </a:lnTo>
                    <a:lnTo>
                      <a:pt x="4317" y="5137"/>
                    </a:lnTo>
                    <a:lnTo>
                      <a:pt x="4325" y="5134"/>
                    </a:lnTo>
                    <a:lnTo>
                      <a:pt x="4334" y="5131"/>
                    </a:lnTo>
                    <a:lnTo>
                      <a:pt x="4342" y="5128"/>
                    </a:lnTo>
                    <a:lnTo>
                      <a:pt x="4350" y="5126"/>
                    </a:lnTo>
                    <a:lnTo>
                      <a:pt x="4359" y="5124"/>
                    </a:lnTo>
                    <a:lnTo>
                      <a:pt x="4367" y="5122"/>
                    </a:lnTo>
                    <a:lnTo>
                      <a:pt x="4376" y="5121"/>
                    </a:lnTo>
                    <a:lnTo>
                      <a:pt x="4385" y="5119"/>
                    </a:lnTo>
                    <a:lnTo>
                      <a:pt x="4393" y="5119"/>
                    </a:lnTo>
                    <a:lnTo>
                      <a:pt x="4402" y="5118"/>
                    </a:lnTo>
                    <a:lnTo>
                      <a:pt x="4411" y="511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4" name="Google Shape;610;p7"/>
              <p:cNvSpPr/>
              <p:nvPr/>
            </p:nvSpPr>
            <p:spPr>
              <a:xfrm>
                <a:off x="10888678" y="1760585"/>
                <a:ext cx="633600" cy="633600"/>
              </a:xfrm>
              <a:custGeom>
                <a:avLst/>
                <a:gdLst/>
                <a:ahLst/>
                <a:cxnLst/>
                <a:rect l="l" t="t" r="r" b="b"/>
                <a:pathLst>
                  <a:path w="10000" h="10000" extrusionOk="0">
                    <a:moveTo>
                      <a:pt x="3366" y="1350"/>
                    </a:moveTo>
                    <a:lnTo>
                      <a:pt x="3366" y="1806"/>
                    </a:lnTo>
                    <a:lnTo>
                      <a:pt x="6634" y="1806"/>
                    </a:lnTo>
                    <a:lnTo>
                      <a:pt x="6634" y="1350"/>
                    </a:lnTo>
                    <a:lnTo>
                      <a:pt x="6636" y="1317"/>
                    </a:lnTo>
                    <a:lnTo>
                      <a:pt x="6643" y="1285"/>
                    </a:lnTo>
                    <a:lnTo>
                      <a:pt x="6653" y="1254"/>
                    </a:lnTo>
                    <a:lnTo>
                      <a:pt x="6667" y="1225"/>
                    </a:lnTo>
                    <a:lnTo>
                      <a:pt x="6686" y="1198"/>
                    </a:lnTo>
                    <a:lnTo>
                      <a:pt x="6707" y="1173"/>
                    </a:lnTo>
                    <a:lnTo>
                      <a:pt x="6732" y="1152"/>
                    </a:lnTo>
                    <a:lnTo>
                      <a:pt x="6759" y="1133"/>
                    </a:lnTo>
                    <a:lnTo>
                      <a:pt x="6788" y="1119"/>
                    </a:lnTo>
                    <a:lnTo>
                      <a:pt x="6819" y="1109"/>
                    </a:lnTo>
                    <a:lnTo>
                      <a:pt x="6851" y="1102"/>
                    </a:lnTo>
                    <a:lnTo>
                      <a:pt x="6884" y="1100"/>
                    </a:lnTo>
                    <a:lnTo>
                      <a:pt x="6917" y="1102"/>
                    </a:lnTo>
                    <a:lnTo>
                      <a:pt x="6949" y="1109"/>
                    </a:lnTo>
                    <a:lnTo>
                      <a:pt x="6980" y="1119"/>
                    </a:lnTo>
                    <a:lnTo>
                      <a:pt x="7009" y="1133"/>
                    </a:lnTo>
                    <a:lnTo>
                      <a:pt x="7036" y="1152"/>
                    </a:lnTo>
                    <a:lnTo>
                      <a:pt x="7061" y="1173"/>
                    </a:lnTo>
                    <a:lnTo>
                      <a:pt x="7082" y="1198"/>
                    </a:lnTo>
                    <a:lnTo>
                      <a:pt x="7101" y="1225"/>
                    </a:lnTo>
                    <a:lnTo>
                      <a:pt x="7115" y="1254"/>
                    </a:lnTo>
                    <a:lnTo>
                      <a:pt x="7125" y="1285"/>
                    </a:lnTo>
                    <a:lnTo>
                      <a:pt x="7132" y="1317"/>
                    </a:lnTo>
                    <a:lnTo>
                      <a:pt x="7134" y="1350"/>
                    </a:lnTo>
                    <a:lnTo>
                      <a:pt x="7134" y="1806"/>
                    </a:lnTo>
                    <a:lnTo>
                      <a:pt x="7826" y="1806"/>
                    </a:lnTo>
                    <a:lnTo>
                      <a:pt x="7831" y="1806"/>
                    </a:lnTo>
                    <a:lnTo>
                      <a:pt x="7857" y="1807"/>
                    </a:lnTo>
                    <a:lnTo>
                      <a:pt x="7867" y="1807"/>
                    </a:lnTo>
                    <a:lnTo>
                      <a:pt x="7893" y="1808"/>
                    </a:lnTo>
                    <a:lnTo>
                      <a:pt x="7903" y="1809"/>
                    </a:lnTo>
                    <a:lnTo>
                      <a:pt x="7929" y="1812"/>
                    </a:lnTo>
                    <a:lnTo>
                      <a:pt x="7938" y="1813"/>
                    </a:lnTo>
                    <a:lnTo>
                      <a:pt x="7964" y="1816"/>
                    </a:lnTo>
                    <a:lnTo>
                      <a:pt x="7974" y="1818"/>
                    </a:lnTo>
                    <a:lnTo>
                      <a:pt x="8000" y="1822"/>
                    </a:lnTo>
                    <a:lnTo>
                      <a:pt x="8009" y="1824"/>
                    </a:lnTo>
                    <a:lnTo>
                      <a:pt x="8035" y="1829"/>
                    </a:lnTo>
                    <a:lnTo>
                      <a:pt x="8044" y="1831"/>
                    </a:lnTo>
                    <a:lnTo>
                      <a:pt x="8069" y="1838"/>
                    </a:lnTo>
                    <a:lnTo>
                      <a:pt x="8078" y="1840"/>
                    </a:lnTo>
                    <a:lnTo>
                      <a:pt x="8104" y="1847"/>
                    </a:lnTo>
                    <a:lnTo>
                      <a:pt x="8113" y="1850"/>
                    </a:lnTo>
                    <a:lnTo>
                      <a:pt x="8138" y="1858"/>
                    </a:lnTo>
                    <a:lnTo>
                      <a:pt x="8146" y="1862"/>
                    </a:lnTo>
                    <a:lnTo>
                      <a:pt x="8171" y="1871"/>
                    </a:lnTo>
                    <a:lnTo>
                      <a:pt x="8180" y="1874"/>
                    </a:lnTo>
                    <a:lnTo>
                      <a:pt x="8204" y="1884"/>
                    </a:lnTo>
                    <a:lnTo>
                      <a:pt x="8213" y="1888"/>
                    </a:lnTo>
                    <a:lnTo>
                      <a:pt x="8237" y="1899"/>
                    </a:lnTo>
                    <a:lnTo>
                      <a:pt x="8245" y="1903"/>
                    </a:lnTo>
                    <a:lnTo>
                      <a:pt x="8269" y="1915"/>
                    </a:lnTo>
                    <a:lnTo>
                      <a:pt x="8277" y="1920"/>
                    </a:lnTo>
                    <a:lnTo>
                      <a:pt x="8300" y="1932"/>
                    </a:lnTo>
                    <a:lnTo>
                      <a:pt x="8308" y="1937"/>
                    </a:lnTo>
                    <a:lnTo>
                      <a:pt x="8331" y="1951"/>
                    </a:lnTo>
                    <a:lnTo>
                      <a:pt x="8339" y="1956"/>
                    </a:lnTo>
                    <a:lnTo>
                      <a:pt x="8361" y="1970"/>
                    </a:lnTo>
                    <a:lnTo>
                      <a:pt x="8368" y="1975"/>
                    </a:lnTo>
                    <a:lnTo>
                      <a:pt x="8390" y="1991"/>
                    </a:lnTo>
                    <a:lnTo>
                      <a:pt x="8397" y="1996"/>
                    </a:lnTo>
                    <a:lnTo>
                      <a:pt x="8418" y="2012"/>
                    </a:lnTo>
                    <a:lnTo>
                      <a:pt x="8426" y="2018"/>
                    </a:lnTo>
                    <a:lnTo>
                      <a:pt x="8446" y="2035"/>
                    </a:lnTo>
                    <a:lnTo>
                      <a:pt x="8453" y="2041"/>
                    </a:lnTo>
                    <a:lnTo>
                      <a:pt x="8473" y="2058"/>
                    </a:lnTo>
                    <a:lnTo>
                      <a:pt x="8480" y="2065"/>
                    </a:lnTo>
                    <a:lnTo>
                      <a:pt x="8499" y="2083"/>
                    </a:lnTo>
                    <a:lnTo>
                      <a:pt x="8505" y="2090"/>
                    </a:lnTo>
                    <a:lnTo>
                      <a:pt x="8524" y="2109"/>
                    </a:lnTo>
                    <a:lnTo>
                      <a:pt x="8530" y="2115"/>
                    </a:lnTo>
                    <a:lnTo>
                      <a:pt x="8548" y="2135"/>
                    </a:lnTo>
                    <a:lnTo>
                      <a:pt x="8554" y="2142"/>
                    </a:lnTo>
                    <a:lnTo>
                      <a:pt x="8571" y="2163"/>
                    </a:lnTo>
                    <a:lnTo>
                      <a:pt x="8576" y="2170"/>
                    </a:lnTo>
                    <a:lnTo>
                      <a:pt x="8593" y="2191"/>
                    </a:lnTo>
                    <a:lnTo>
                      <a:pt x="8598" y="2199"/>
                    </a:lnTo>
                    <a:lnTo>
                      <a:pt x="8614" y="2220"/>
                    </a:lnTo>
                    <a:lnTo>
                      <a:pt x="8619" y="2228"/>
                    </a:lnTo>
                    <a:lnTo>
                      <a:pt x="8634" y="2250"/>
                    </a:lnTo>
                    <a:lnTo>
                      <a:pt x="8639" y="2259"/>
                    </a:lnTo>
                    <a:lnTo>
                      <a:pt x="8652" y="2281"/>
                    </a:lnTo>
                    <a:lnTo>
                      <a:pt x="8657" y="2289"/>
                    </a:lnTo>
                    <a:lnTo>
                      <a:pt x="8670" y="2312"/>
                    </a:lnTo>
                    <a:lnTo>
                      <a:pt x="8674" y="2321"/>
                    </a:lnTo>
                    <a:lnTo>
                      <a:pt x="8686" y="2344"/>
                    </a:lnTo>
                    <a:lnTo>
                      <a:pt x="8690" y="2353"/>
                    </a:lnTo>
                    <a:lnTo>
                      <a:pt x="8701" y="2377"/>
                    </a:lnTo>
                    <a:lnTo>
                      <a:pt x="8705" y="2385"/>
                    </a:lnTo>
                    <a:lnTo>
                      <a:pt x="8715" y="2410"/>
                    </a:lnTo>
                    <a:lnTo>
                      <a:pt x="8718" y="2419"/>
                    </a:lnTo>
                    <a:lnTo>
                      <a:pt x="8727" y="2443"/>
                    </a:lnTo>
                    <a:lnTo>
                      <a:pt x="8731" y="2452"/>
                    </a:lnTo>
                    <a:lnTo>
                      <a:pt x="8739" y="2477"/>
                    </a:lnTo>
                    <a:lnTo>
                      <a:pt x="8741" y="2486"/>
                    </a:lnTo>
                    <a:lnTo>
                      <a:pt x="8749" y="2512"/>
                    </a:lnTo>
                    <a:lnTo>
                      <a:pt x="8751" y="2521"/>
                    </a:lnTo>
                    <a:lnTo>
                      <a:pt x="8757" y="2546"/>
                    </a:lnTo>
                    <a:lnTo>
                      <a:pt x="8759" y="2555"/>
                    </a:lnTo>
                    <a:lnTo>
                      <a:pt x="8765" y="2581"/>
                    </a:lnTo>
                    <a:lnTo>
                      <a:pt x="8766" y="2590"/>
                    </a:lnTo>
                    <a:lnTo>
                      <a:pt x="8771" y="2616"/>
                    </a:lnTo>
                    <a:lnTo>
                      <a:pt x="8772" y="2625"/>
                    </a:lnTo>
                    <a:lnTo>
                      <a:pt x="8776" y="2651"/>
                    </a:lnTo>
                    <a:lnTo>
                      <a:pt x="8777" y="2661"/>
                    </a:lnTo>
                    <a:lnTo>
                      <a:pt x="8779" y="2687"/>
                    </a:lnTo>
                    <a:lnTo>
                      <a:pt x="8780" y="2696"/>
                    </a:lnTo>
                    <a:lnTo>
                      <a:pt x="8781" y="2723"/>
                    </a:lnTo>
                    <a:lnTo>
                      <a:pt x="8781" y="2732"/>
                    </a:lnTo>
                    <a:lnTo>
                      <a:pt x="8782" y="2758"/>
                    </a:lnTo>
                    <a:lnTo>
                      <a:pt x="8782" y="2763"/>
                    </a:lnTo>
                    <a:lnTo>
                      <a:pt x="8782" y="3940"/>
                    </a:lnTo>
                    <a:lnTo>
                      <a:pt x="8782" y="7944"/>
                    </a:lnTo>
                    <a:lnTo>
                      <a:pt x="8782" y="7949"/>
                    </a:lnTo>
                    <a:lnTo>
                      <a:pt x="8781" y="7975"/>
                    </a:lnTo>
                    <a:lnTo>
                      <a:pt x="8781" y="7984"/>
                    </a:lnTo>
                    <a:lnTo>
                      <a:pt x="8780" y="8011"/>
                    </a:lnTo>
                    <a:lnTo>
                      <a:pt x="8779" y="8020"/>
                    </a:lnTo>
                    <a:lnTo>
                      <a:pt x="8777" y="8046"/>
                    </a:lnTo>
                    <a:lnTo>
                      <a:pt x="8776" y="8055"/>
                    </a:lnTo>
                    <a:lnTo>
                      <a:pt x="8772" y="8082"/>
                    </a:lnTo>
                    <a:lnTo>
                      <a:pt x="8771" y="8091"/>
                    </a:lnTo>
                    <a:lnTo>
                      <a:pt x="8766" y="8117"/>
                    </a:lnTo>
                    <a:lnTo>
                      <a:pt x="8765" y="8126"/>
                    </a:lnTo>
                    <a:lnTo>
                      <a:pt x="8759" y="8152"/>
                    </a:lnTo>
                    <a:lnTo>
                      <a:pt x="8757" y="8161"/>
                    </a:lnTo>
                    <a:lnTo>
                      <a:pt x="8751" y="8186"/>
                    </a:lnTo>
                    <a:lnTo>
                      <a:pt x="8749" y="8195"/>
                    </a:lnTo>
                    <a:lnTo>
                      <a:pt x="8741" y="8220"/>
                    </a:lnTo>
                    <a:lnTo>
                      <a:pt x="8739" y="8229"/>
                    </a:lnTo>
                    <a:lnTo>
                      <a:pt x="8730" y="8254"/>
                    </a:lnTo>
                    <a:lnTo>
                      <a:pt x="8727" y="8263"/>
                    </a:lnTo>
                    <a:lnTo>
                      <a:pt x="8718" y="8288"/>
                    </a:lnTo>
                    <a:lnTo>
                      <a:pt x="8715" y="8297"/>
                    </a:lnTo>
                    <a:lnTo>
                      <a:pt x="8705" y="8321"/>
                    </a:lnTo>
                    <a:lnTo>
                      <a:pt x="8701" y="8330"/>
                    </a:lnTo>
                    <a:lnTo>
                      <a:pt x="8690" y="8354"/>
                    </a:lnTo>
                    <a:lnTo>
                      <a:pt x="8686" y="8362"/>
                    </a:lnTo>
                    <a:lnTo>
                      <a:pt x="8674" y="8386"/>
                    </a:lnTo>
                    <a:lnTo>
                      <a:pt x="8670" y="8394"/>
                    </a:lnTo>
                    <a:lnTo>
                      <a:pt x="8657" y="8417"/>
                    </a:lnTo>
                    <a:lnTo>
                      <a:pt x="8652" y="8426"/>
                    </a:lnTo>
                    <a:lnTo>
                      <a:pt x="8638" y="8449"/>
                    </a:lnTo>
                    <a:lnTo>
                      <a:pt x="8633" y="8457"/>
                    </a:lnTo>
                    <a:lnTo>
                      <a:pt x="8619" y="8479"/>
                    </a:lnTo>
                    <a:lnTo>
                      <a:pt x="8613" y="8487"/>
                    </a:lnTo>
                    <a:lnTo>
                      <a:pt x="8598" y="8509"/>
                    </a:lnTo>
                    <a:lnTo>
                      <a:pt x="8592" y="8516"/>
                    </a:lnTo>
                    <a:lnTo>
                      <a:pt x="8576" y="8537"/>
                    </a:lnTo>
                    <a:lnTo>
                      <a:pt x="8570" y="8544"/>
                    </a:lnTo>
                    <a:lnTo>
                      <a:pt x="8553" y="8565"/>
                    </a:lnTo>
                    <a:lnTo>
                      <a:pt x="8547" y="8572"/>
                    </a:lnTo>
                    <a:lnTo>
                      <a:pt x="8530" y="8591"/>
                    </a:lnTo>
                    <a:lnTo>
                      <a:pt x="8523" y="8598"/>
                    </a:lnTo>
                    <a:lnTo>
                      <a:pt x="8505" y="8617"/>
                    </a:lnTo>
                    <a:lnTo>
                      <a:pt x="8498" y="8623"/>
                    </a:lnTo>
                    <a:lnTo>
                      <a:pt x="8479" y="8642"/>
                    </a:lnTo>
                    <a:lnTo>
                      <a:pt x="8473" y="8648"/>
                    </a:lnTo>
                    <a:lnTo>
                      <a:pt x="8453" y="8665"/>
                    </a:lnTo>
                    <a:lnTo>
                      <a:pt x="8446" y="8671"/>
                    </a:lnTo>
                    <a:lnTo>
                      <a:pt x="8426" y="8688"/>
                    </a:lnTo>
                    <a:lnTo>
                      <a:pt x="8418" y="8694"/>
                    </a:lnTo>
                    <a:lnTo>
                      <a:pt x="8397" y="8710"/>
                    </a:lnTo>
                    <a:lnTo>
                      <a:pt x="8390" y="8715"/>
                    </a:lnTo>
                    <a:lnTo>
                      <a:pt x="8368" y="8731"/>
                    </a:lnTo>
                    <a:lnTo>
                      <a:pt x="8361" y="8736"/>
                    </a:lnTo>
                    <a:lnTo>
                      <a:pt x="8339" y="8750"/>
                    </a:lnTo>
                    <a:lnTo>
                      <a:pt x="8331" y="8755"/>
                    </a:lnTo>
                    <a:lnTo>
                      <a:pt x="8308" y="8769"/>
                    </a:lnTo>
                    <a:lnTo>
                      <a:pt x="8300" y="8774"/>
                    </a:lnTo>
                    <a:lnTo>
                      <a:pt x="8277" y="8786"/>
                    </a:lnTo>
                    <a:lnTo>
                      <a:pt x="8269" y="8791"/>
                    </a:lnTo>
                    <a:lnTo>
                      <a:pt x="8245" y="8803"/>
                    </a:lnTo>
                    <a:lnTo>
                      <a:pt x="8237" y="8807"/>
                    </a:lnTo>
                    <a:lnTo>
                      <a:pt x="8213" y="8818"/>
                    </a:lnTo>
                    <a:lnTo>
                      <a:pt x="8204" y="8822"/>
                    </a:lnTo>
                    <a:lnTo>
                      <a:pt x="8180" y="8832"/>
                    </a:lnTo>
                    <a:lnTo>
                      <a:pt x="8171" y="8835"/>
                    </a:lnTo>
                    <a:lnTo>
                      <a:pt x="8146" y="8844"/>
                    </a:lnTo>
                    <a:lnTo>
                      <a:pt x="8138" y="8848"/>
                    </a:lnTo>
                    <a:lnTo>
                      <a:pt x="8113" y="8856"/>
                    </a:lnTo>
                    <a:lnTo>
                      <a:pt x="8104" y="8859"/>
                    </a:lnTo>
                    <a:lnTo>
                      <a:pt x="8078" y="8866"/>
                    </a:lnTo>
                    <a:lnTo>
                      <a:pt x="8069" y="8868"/>
                    </a:lnTo>
                    <a:lnTo>
                      <a:pt x="8044" y="8875"/>
                    </a:lnTo>
                    <a:lnTo>
                      <a:pt x="8035" y="8877"/>
                    </a:lnTo>
                    <a:lnTo>
                      <a:pt x="8009" y="8882"/>
                    </a:lnTo>
                    <a:lnTo>
                      <a:pt x="8000" y="8884"/>
                    </a:lnTo>
                    <a:lnTo>
                      <a:pt x="7974" y="8888"/>
                    </a:lnTo>
                    <a:lnTo>
                      <a:pt x="7964" y="8890"/>
                    </a:lnTo>
                    <a:lnTo>
                      <a:pt x="7938" y="8893"/>
                    </a:lnTo>
                    <a:lnTo>
                      <a:pt x="7929" y="8894"/>
                    </a:lnTo>
                    <a:lnTo>
                      <a:pt x="7903" y="8897"/>
                    </a:lnTo>
                    <a:lnTo>
                      <a:pt x="7893" y="8898"/>
                    </a:lnTo>
                    <a:lnTo>
                      <a:pt x="7867" y="8899"/>
                    </a:lnTo>
                    <a:lnTo>
                      <a:pt x="7857" y="8899"/>
                    </a:lnTo>
                    <a:lnTo>
                      <a:pt x="7831" y="8900"/>
                    </a:lnTo>
                    <a:lnTo>
                      <a:pt x="7826" y="8900"/>
                    </a:lnTo>
                    <a:lnTo>
                      <a:pt x="2174" y="8900"/>
                    </a:lnTo>
                    <a:lnTo>
                      <a:pt x="2169" y="8900"/>
                    </a:lnTo>
                    <a:lnTo>
                      <a:pt x="2143" y="8899"/>
                    </a:lnTo>
                    <a:lnTo>
                      <a:pt x="2133" y="8899"/>
                    </a:lnTo>
                    <a:lnTo>
                      <a:pt x="2107" y="8898"/>
                    </a:lnTo>
                    <a:lnTo>
                      <a:pt x="2097" y="8897"/>
                    </a:lnTo>
                    <a:lnTo>
                      <a:pt x="2071" y="8894"/>
                    </a:lnTo>
                    <a:lnTo>
                      <a:pt x="2062" y="8893"/>
                    </a:lnTo>
                    <a:lnTo>
                      <a:pt x="2036" y="8890"/>
                    </a:lnTo>
                    <a:lnTo>
                      <a:pt x="2026" y="8888"/>
                    </a:lnTo>
                    <a:lnTo>
                      <a:pt x="2000" y="8884"/>
                    </a:lnTo>
                    <a:lnTo>
                      <a:pt x="1991" y="8882"/>
                    </a:lnTo>
                    <a:lnTo>
                      <a:pt x="1965" y="8877"/>
                    </a:lnTo>
                    <a:lnTo>
                      <a:pt x="1956" y="8875"/>
                    </a:lnTo>
                    <a:lnTo>
                      <a:pt x="1931" y="8868"/>
                    </a:lnTo>
                    <a:lnTo>
                      <a:pt x="1922" y="8866"/>
                    </a:lnTo>
                    <a:lnTo>
                      <a:pt x="1896" y="8859"/>
                    </a:lnTo>
                    <a:lnTo>
                      <a:pt x="1887" y="8856"/>
                    </a:lnTo>
                    <a:lnTo>
                      <a:pt x="1862" y="8848"/>
                    </a:lnTo>
                    <a:lnTo>
                      <a:pt x="1854" y="8844"/>
                    </a:lnTo>
                    <a:lnTo>
                      <a:pt x="1829" y="8835"/>
                    </a:lnTo>
                    <a:lnTo>
                      <a:pt x="1820" y="8832"/>
                    </a:lnTo>
                    <a:lnTo>
                      <a:pt x="1796" y="8822"/>
                    </a:lnTo>
                    <a:lnTo>
                      <a:pt x="1787" y="8818"/>
                    </a:lnTo>
                    <a:lnTo>
                      <a:pt x="1763" y="8807"/>
                    </a:lnTo>
                    <a:lnTo>
                      <a:pt x="1755" y="8803"/>
                    </a:lnTo>
                    <a:lnTo>
                      <a:pt x="1731" y="8791"/>
                    </a:lnTo>
                    <a:lnTo>
                      <a:pt x="1723" y="8786"/>
                    </a:lnTo>
                    <a:lnTo>
                      <a:pt x="1700" y="8774"/>
                    </a:lnTo>
                    <a:lnTo>
                      <a:pt x="1692" y="8769"/>
                    </a:lnTo>
                    <a:lnTo>
                      <a:pt x="1669" y="8755"/>
                    </a:lnTo>
                    <a:lnTo>
                      <a:pt x="1661" y="8750"/>
                    </a:lnTo>
                    <a:lnTo>
                      <a:pt x="1639" y="8736"/>
                    </a:lnTo>
                    <a:lnTo>
                      <a:pt x="1632" y="8731"/>
                    </a:lnTo>
                    <a:lnTo>
                      <a:pt x="1610" y="8715"/>
                    </a:lnTo>
                    <a:lnTo>
                      <a:pt x="1603" y="8710"/>
                    </a:lnTo>
                    <a:lnTo>
                      <a:pt x="1582" y="8694"/>
                    </a:lnTo>
                    <a:lnTo>
                      <a:pt x="1574" y="8688"/>
                    </a:lnTo>
                    <a:lnTo>
                      <a:pt x="1554" y="8671"/>
                    </a:lnTo>
                    <a:lnTo>
                      <a:pt x="1547" y="8665"/>
                    </a:lnTo>
                    <a:lnTo>
                      <a:pt x="1527" y="8648"/>
                    </a:lnTo>
                    <a:lnTo>
                      <a:pt x="1521" y="8642"/>
                    </a:lnTo>
                    <a:lnTo>
                      <a:pt x="1502" y="8623"/>
                    </a:lnTo>
                    <a:lnTo>
                      <a:pt x="1495" y="8617"/>
                    </a:lnTo>
                    <a:lnTo>
                      <a:pt x="1477" y="8598"/>
                    </a:lnTo>
                    <a:lnTo>
                      <a:pt x="1470" y="8591"/>
                    </a:lnTo>
                    <a:lnTo>
                      <a:pt x="1453" y="8572"/>
                    </a:lnTo>
                    <a:lnTo>
                      <a:pt x="1447" y="8565"/>
                    </a:lnTo>
                    <a:lnTo>
                      <a:pt x="1430" y="8544"/>
                    </a:lnTo>
                    <a:lnTo>
                      <a:pt x="1424" y="8537"/>
                    </a:lnTo>
                    <a:lnTo>
                      <a:pt x="1408" y="8516"/>
                    </a:lnTo>
                    <a:lnTo>
                      <a:pt x="1402" y="8509"/>
                    </a:lnTo>
                    <a:lnTo>
                      <a:pt x="1387" y="8487"/>
                    </a:lnTo>
                    <a:lnTo>
                      <a:pt x="1381" y="8479"/>
                    </a:lnTo>
                    <a:lnTo>
                      <a:pt x="1367" y="8457"/>
                    </a:lnTo>
                    <a:lnTo>
                      <a:pt x="1362" y="8449"/>
                    </a:lnTo>
                    <a:lnTo>
                      <a:pt x="1348" y="8426"/>
                    </a:lnTo>
                    <a:lnTo>
                      <a:pt x="1343" y="8417"/>
                    </a:lnTo>
                    <a:lnTo>
                      <a:pt x="1330" y="8394"/>
                    </a:lnTo>
                    <a:lnTo>
                      <a:pt x="1326" y="8386"/>
                    </a:lnTo>
                    <a:lnTo>
                      <a:pt x="1314" y="8362"/>
                    </a:lnTo>
                    <a:lnTo>
                      <a:pt x="1310" y="8354"/>
                    </a:lnTo>
                    <a:lnTo>
                      <a:pt x="1299" y="8330"/>
                    </a:lnTo>
                    <a:lnTo>
                      <a:pt x="1295" y="8321"/>
                    </a:lnTo>
                    <a:lnTo>
                      <a:pt x="1285" y="8297"/>
                    </a:lnTo>
                    <a:lnTo>
                      <a:pt x="1282" y="8288"/>
                    </a:lnTo>
                    <a:lnTo>
                      <a:pt x="1273" y="8263"/>
                    </a:lnTo>
                    <a:lnTo>
                      <a:pt x="1270" y="8254"/>
                    </a:lnTo>
                    <a:lnTo>
                      <a:pt x="1261" y="8229"/>
                    </a:lnTo>
                    <a:lnTo>
                      <a:pt x="1259" y="8220"/>
                    </a:lnTo>
                    <a:lnTo>
                      <a:pt x="1251" y="8195"/>
                    </a:lnTo>
                    <a:lnTo>
                      <a:pt x="1249" y="8186"/>
                    </a:lnTo>
                    <a:lnTo>
                      <a:pt x="1243" y="8161"/>
                    </a:lnTo>
                    <a:lnTo>
                      <a:pt x="1241" y="8152"/>
                    </a:lnTo>
                    <a:lnTo>
                      <a:pt x="1235" y="8126"/>
                    </a:lnTo>
                    <a:lnTo>
                      <a:pt x="1234" y="8117"/>
                    </a:lnTo>
                    <a:lnTo>
                      <a:pt x="1229" y="8091"/>
                    </a:lnTo>
                    <a:lnTo>
                      <a:pt x="1228" y="8082"/>
                    </a:lnTo>
                    <a:lnTo>
                      <a:pt x="1224" y="8055"/>
                    </a:lnTo>
                    <a:lnTo>
                      <a:pt x="1223" y="8046"/>
                    </a:lnTo>
                    <a:lnTo>
                      <a:pt x="1221" y="8020"/>
                    </a:lnTo>
                    <a:lnTo>
                      <a:pt x="1220" y="8011"/>
                    </a:lnTo>
                    <a:lnTo>
                      <a:pt x="1219" y="7984"/>
                    </a:lnTo>
                    <a:lnTo>
                      <a:pt x="1219" y="7975"/>
                    </a:lnTo>
                    <a:lnTo>
                      <a:pt x="1218" y="7949"/>
                    </a:lnTo>
                    <a:lnTo>
                      <a:pt x="1218" y="7944"/>
                    </a:lnTo>
                    <a:lnTo>
                      <a:pt x="1218" y="3940"/>
                    </a:lnTo>
                    <a:lnTo>
                      <a:pt x="1218" y="2763"/>
                    </a:lnTo>
                    <a:lnTo>
                      <a:pt x="1218" y="2758"/>
                    </a:lnTo>
                    <a:lnTo>
                      <a:pt x="1219" y="2732"/>
                    </a:lnTo>
                    <a:lnTo>
                      <a:pt x="1219" y="2723"/>
                    </a:lnTo>
                    <a:lnTo>
                      <a:pt x="1220" y="2696"/>
                    </a:lnTo>
                    <a:lnTo>
                      <a:pt x="1221" y="2687"/>
                    </a:lnTo>
                    <a:lnTo>
                      <a:pt x="1223" y="2661"/>
                    </a:lnTo>
                    <a:lnTo>
                      <a:pt x="1224" y="2651"/>
                    </a:lnTo>
                    <a:lnTo>
                      <a:pt x="1228" y="2625"/>
                    </a:lnTo>
                    <a:lnTo>
                      <a:pt x="1229" y="2616"/>
                    </a:lnTo>
                    <a:lnTo>
                      <a:pt x="1234" y="2590"/>
                    </a:lnTo>
                    <a:lnTo>
                      <a:pt x="1235" y="2581"/>
                    </a:lnTo>
                    <a:lnTo>
                      <a:pt x="1241" y="2555"/>
                    </a:lnTo>
                    <a:lnTo>
                      <a:pt x="1243" y="2546"/>
                    </a:lnTo>
                    <a:lnTo>
                      <a:pt x="1249" y="2521"/>
                    </a:lnTo>
                    <a:lnTo>
                      <a:pt x="1251" y="2512"/>
                    </a:lnTo>
                    <a:lnTo>
                      <a:pt x="1259" y="2486"/>
                    </a:lnTo>
                    <a:lnTo>
                      <a:pt x="1261" y="2477"/>
                    </a:lnTo>
                    <a:lnTo>
                      <a:pt x="1269" y="2452"/>
                    </a:lnTo>
                    <a:lnTo>
                      <a:pt x="1273" y="2443"/>
                    </a:lnTo>
                    <a:lnTo>
                      <a:pt x="1282" y="2419"/>
                    </a:lnTo>
                    <a:lnTo>
                      <a:pt x="1285" y="2410"/>
                    </a:lnTo>
                    <a:lnTo>
                      <a:pt x="1295" y="2385"/>
                    </a:lnTo>
                    <a:lnTo>
                      <a:pt x="1299" y="2377"/>
                    </a:lnTo>
                    <a:lnTo>
                      <a:pt x="1310" y="2353"/>
                    </a:lnTo>
                    <a:lnTo>
                      <a:pt x="1314" y="2344"/>
                    </a:lnTo>
                    <a:lnTo>
                      <a:pt x="1326" y="2321"/>
                    </a:lnTo>
                    <a:lnTo>
                      <a:pt x="1330" y="2312"/>
                    </a:lnTo>
                    <a:lnTo>
                      <a:pt x="1343" y="2289"/>
                    </a:lnTo>
                    <a:lnTo>
                      <a:pt x="1348" y="2281"/>
                    </a:lnTo>
                    <a:lnTo>
                      <a:pt x="1361" y="2259"/>
                    </a:lnTo>
                    <a:lnTo>
                      <a:pt x="1366" y="2250"/>
                    </a:lnTo>
                    <a:lnTo>
                      <a:pt x="1381" y="2228"/>
                    </a:lnTo>
                    <a:lnTo>
                      <a:pt x="1386" y="2220"/>
                    </a:lnTo>
                    <a:lnTo>
                      <a:pt x="1402" y="2199"/>
                    </a:lnTo>
                    <a:lnTo>
                      <a:pt x="1407" y="2191"/>
                    </a:lnTo>
                    <a:lnTo>
                      <a:pt x="1424" y="2170"/>
                    </a:lnTo>
                    <a:lnTo>
                      <a:pt x="1429" y="2163"/>
                    </a:lnTo>
                    <a:lnTo>
                      <a:pt x="1446" y="2142"/>
                    </a:lnTo>
                    <a:lnTo>
                      <a:pt x="1452" y="2135"/>
                    </a:lnTo>
                    <a:lnTo>
                      <a:pt x="1470" y="2115"/>
                    </a:lnTo>
                    <a:lnTo>
                      <a:pt x="1476" y="2109"/>
                    </a:lnTo>
                    <a:lnTo>
                      <a:pt x="1495" y="2090"/>
                    </a:lnTo>
                    <a:lnTo>
                      <a:pt x="1501" y="2083"/>
                    </a:lnTo>
                    <a:lnTo>
                      <a:pt x="1520" y="2065"/>
                    </a:lnTo>
                    <a:lnTo>
                      <a:pt x="1527" y="2058"/>
                    </a:lnTo>
                    <a:lnTo>
                      <a:pt x="1547" y="2041"/>
                    </a:lnTo>
                    <a:lnTo>
                      <a:pt x="1554" y="2035"/>
                    </a:lnTo>
                    <a:lnTo>
                      <a:pt x="1574" y="2018"/>
                    </a:lnTo>
                    <a:lnTo>
                      <a:pt x="1582" y="2012"/>
                    </a:lnTo>
                    <a:lnTo>
                      <a:pt x="1603" y="1996"/>
                    </a:lnTo>
                    <a:lnTo>
                      <a:pt x="1610" y="1991"/>
                    </a:lnTo>
                    <a:lnTo>
                      <a:pt x="1632" y="1975"/>
                    </a:lnTo>
                    <a:lnTo>
                      <a:pt x="1639" y="1970"/>
                    </a:lnTo>
                    <a:lnTo>
                      <a:pt x="1661" y="1956"/>
                    </a:lnTo>
                    <a:lnTo>
                      <a:pt x="1669" y="1951"/>
                    </a:lnTo>
                    <a:lnTo>
                      <a:pt x="1692" y="1937"/>
                    </a:lnTo>
                    <a:lnTo>
                      <a:pt x="1700" y="1932"/>
                    </a:lnTo>
                    <a:lnTo>
                      <a:pt x="1723" y="1920"/>
                    </a:lnTo>
                    <a:lnTo>
                      <a:pt x="1731" y="1915"/>
                    </a:lnTo>
                    <a:lnTo>
                      <a:pt x="1755" y="1903"/>
                    </a:lnTo>
                    <a:lnTo>
                      <a:pt x="1763" y="1899"/>
                    </a:lnTo>
                    <a:lnTo>
                      <a:pt x="1787" y="1888"/>
                    </a:lnTo>
                    <a:lnTo>
                      <a:pt x="1796" y="1884"/>
                    </a:lnTo>
                    <a:lnTo>
                      <a:pt x="1820" y="1874"/>
                    </a:lnTo>
                    <a:lnTo>
                      <a:pt x="1829" y="1871"/>
                    </a:lnTo>
                    <a:lnTo>
                      <a:pt x="1854" y="1862"/>
                    </a:lnTo>
                    <a:lnTo>
                      <a:pt x="1862" y="1858"/>
                    </a:lnTo>
                    <a:lnTo>
                      <a:pt x="1887" y="1850"/>
                    </a:lnTo>
                    <a:lnTo>
                      <a:pt x="1896" y="1847"/>
                    </a:lnTo>
                    <a:lnTo>
                      <a:pt x="1922" y="1840"/>
                    </a:lnTo>
                    <a:lnTo>
                      <a:pt x="1931" y="1838"/>
                    </a:lnTo>
                    <a:lnTo>
                      <a:pt x="1956" y="1831"/>
                    </a:lnTo>
                    <a:lnTo>
                      <a:pt x="1965" y="1829"/>
                    </a:lnTo>
                    <a:lnTo>
                      <a:pt x="1991" y="1824"/>
                    </a:lnTo>
                    <a:lnTo>
                      <a:pt x="2000" y="1822"/>
                    </a:lnTo>
                    <a:lnTo>
                      <a:pt x="2026" y="1818"/>
                    </a:lnTo>
                    <a:lnTo>
                      <a:pt x="2036" y="1816"/>
                    </a:lnTo>
                    <a:lnTo>
                      <a:pt x="2062" y="1813"/>
                    </a:lnTo>
                    <a:lnTo>
                      <a:pt x="2071" y="1812"/>
                    </a:lnTo>
                    <a:lnTo>
                      <a:pt x="2097" y="1809"/>
                    </a:lnTo>
                    <a:lnTo>
                      <a:pt x="2107" y="1808"/>
                    </a:lnTo>
                    <a:lnTo>
                      <a:pt x="2133" y="1807"/>
                    </a:lnTo>
                    <a:lnTo>
                      <a:pt x="2143" y="1807"/>
                    </a:lnTo>
                    <a:lnTo>
                      <a:pt x="2169" y="1806"/>
                    </a:lnTo>
                    <a:lnTo>
                      <a:pt x="2174" y="1806"/>
                    </a:lnTo>
                    <a:lnTo>
                      <a:pt x="2866" y="1806"/>
                    </a:lnTo>
                    <a:lnTo>
                      <a:pt x="2866" y="1350"/>
                    </a:lnTo>
                    <a:lnTo>
                      <a:pt x="2868" y="1317"/>
                    </a:lnTo>
                    <a:lnTo>
                      <a:pt x="2875" y="1285"/>
                    </a:lnTo>
                    <a:lnTo>
                      <a:pt x="2885" y="1254"/>
                    </a:lnTo>
                    <a:lnTo>
                      <a:pt x="2899" y="1225"/>
                    </a:lnTo>
                    <a:lnTo>
                      <a:pt x="2918" y="1198"/>
                    </a:lnTo>
                    <a:lnTo>
                      <a:pt x="2939" y="1173"/>
                    </a:lnTo>
                    <a:lnTo>
                      <a:pt x="2964" y="1152"/>
                    </a:lnTo>
                    <a:lnTo>
                      <a:pt x="2991" y="1133"/>
                    </a:lnTo>
                    <a:lnTo>
                      <a:pt x="3020" y="1119"/>
                    </a:lnTo>
                    <a:lnTo>
                      <a:pt x="3051" y="1109"/>
                    </a:lnTo>
                    <a:lnTo>
                      <a:pt x="3083" y="1102"/>
                    </a:lnTo>
                    <a:lnTo>
                      <a:pt x="3116" y="1100"/>
                    </a:lnTo>
                    <a:lnTo>
                      <a:pt x="3149" y="1102"/>
                    </a:lnTo>
                    <a:lnTo>
                      <a:pt x="3181" y="1109"/>
                    </a:lnTo>
                    <a:lnTo>
                      <a:pt x="3212" y="1119"/>
                    </a:lnTo>
                    <a:lnTo>
                      <a:pt x="3241" y="1133"/>
                    </a:lnTo>
                    <a:lnTo>
                      <a:pt x="3268" y="1152"/>
                    </a:lnTo>
                    <a:lnTo>
                      <a:pt x="3293" y="1173"/>
                    </a:lnTo>
                    <a:lnTo>
                      <a:pt x="3314" y="1198"/>
                    </a:lnTo>
                    <a:lnTo>
                      <a:pt x="3333" y="1225"/>
                    </a:lnTo>
                    <a:lnTo>
                      <a:pt x="3347" y="1254"/>
                    </a:lnTo>
                    <a:lnTo>
                      <a:pt x="3357" y="1285"/>
                    </a:lnTo>
                    <a:lnTo>
                      <a:pt x="3364" y="1317"/>
                    </a:lnTo>
                    <a:lnTo>
                      <a:pt x="3366" y="1350"/>
                    </a:lnTo>
                    <a:close/>
                    <a:moveTo>
                      <a:pt x="2875" y="2828"/>
                    </a:moveTo>
                    <a:lnTo>
                      <a:pt x="2868" y="2796"/>
                    </a:lnTo>
                    <a:lnTo>
                      <a:pt x="2866" y="2763"/>
                    </a:lnTo>
                    <a:lnTo>
                      <a:pt x="2866" y="2306"/>
                    </a:lnTo>
                    <a:lnTo>
                      <a:pt x="2176" y="2306"/>
                    </a:lnTo>
                    <a:lnTo>
                      <a:pt x="2157" y="2306"/>
                    </a:lnTo>
                    <a:lnTo>
                      <a:pt x="2140" y="2307"/>
                    </a:lnTo>
                    <a:lnTo>
                      <a:pt x="2123" y="2309"/>
                    </a:lnTo>
                    <a:lnTo>
                      <a:pt x="2106" y="2311"/>
                    </a:lnTo>
                    <a:lnTo>
                      <a:pt x="2089" y="2314"/>
                    </a:lnTo>
                    <a:lnTo>
                      <a:pt x="2073" y="2318"/>
                    </a:lnTo>
                    <a:lnTo>
                      <a:pt x="2056" y="2322"/>
                    </a:lnTo>
                    <a:lnTo>
                      <a:pt x="2040" y="2326"/>
                    </a:lnTo>
                    <a:lnTo>
                      <a:pt x="2024" y="2332"/>
                    </a:lnTo>
                    <a:lnTo>
                      <a:pt x="2008" y="2338"/>
                    </a:lnTo>
                    <a:lnTo>
                      <a:pt x="1992" y="2344"/>
                    </a:lnTo>
                    <a:lnTo>
                      <a:pt x="1977" y="2351"/>
                    </a:lnTo>
                    <a:lnTo>
                      <a:pt x="1961" y="2359"/>
                    </a:lnTo>
                    <a:lnTo>
                      <a:pt x="1946" y="2367"/>
                    </a:lnTo>
                    <a:lnTo>
                      <a:pt x="1932" y="2376"/>
                    </a:lnTo>
                    <a:lnTo>
                      <a:pt x="1917" y="2386"/>
                    </a:lnTo>
                    <a:lnTo>
                      <a:pt x="1903" y="2396"/>
                    </a:lnTo>
                    <a:lnTo>
                      <a:pt x="1889" y="2406"/>
                    </a:lnTo>
                    <a:lnTo>
                      <a:pt x="1876" y="2417"/>
                    </a:lnTo>
                    <a:lnTo>
                      <a:pt x="1864" y="2428"/>
                    </a:lnTo>
                    <a:lnTo>
                      <a:pt x="1851" y="2440"/>
                    </a:lnTo>
                    <a:lnTo>
                      <a:pt x="1839" y="2453"/>
                    </a:lnTo>
                    <a:lnTo>
                      <a:pt x="1828" y="2465"/>
                    </a:lnTo>
                    <a:lnTo>
                      <a:pt x="1817" y="2478"/>
                    </a:lnTo>
                    <a:lnTo>
                      <a:pt x="1807" y="2492"/>
                    </a:lnTo>
                    <a:lnTo>
                      <a:pt x="1797" y="2506"/>
                    </a:lnTo>
                    <a:lnTo>
                      <a:pt x="1788" y="2520"/>
                    </a:lnTo>
                    <a:lnTo>
                      <a:pt x="1779" y="2535"/>
                    </a:lnTo>
                    <a:lnTo>
                      <a:pt x="1770" y="2550"/>
                    </a:lnTo>
                    <a:lnTo>
                      <a:pt x="1763" y="2565"/>
                    </a:lnTo>
                    <a:lnTo>
                      <a:pt x="1756" y="2580"/>
                    </a:lnTo>
                    <a:lnTo>
                      <a:pt x="1749" y="2596"/>
                    </a:lnTo>
                    <a:lnTo>
                      <a:pt x="1743" y="2612"/>
                    </a:lnTo>
                    <a:lnTo>
                      <a:pt x="1738" y="2628"/>
                    </a:lnTo>
                    <a:lnTo>
                      <a:pt x="1733" y="2644"/>
                    </a:lnTo>
                    <a:lnTo>
                      <a:pt x="1729" y="2661"/>
                    </a:lnTo>
                    <a:lnTo>
                      <a:pt x="1726" y="2677"/>
                    </a:lnTo>
                    <a:lnTo>
                      <a:pt x="1723" y="2694"/>
                    </a:lnTo>
                    <a:lnTo>
                      <a:pt x="1721" y="2711"/>
                    </a:lnTo>
                    <a:lnTo>
                      <a:pt x="1719" y="2728"/>
                    </a:lnTo>
                    <a:lnTo>
                      <a:pt x="1718" y="2746"/>
                    </a:lnTo>
                    <a:lnTo>
                      <a:pt x="1718" y="2765"/>
                    </a:lnTo>
                    <a:lnTo>
                      <a:pt x="1718" y="3690"/>
                    </a:lnTo>
                    <a:lnTo>
                      <a:pt x="8282" y="3690"/>
                    </a:lnTo>
                    <a:lnTo>
                      <a:pt x="8282" y="2765"/>
                    </a:lnTo>
                    <a:lnTo>
                      <a:pt x="8282" y="2746"/>
                    </a:lnTo>
                    <a:lnTo>
                      <a:pt x="8281" y="2728"/>
                    </a:lnTo>
                    <a:lnTo>
                      <a:pt x="8279" y="2711"/>
                    </a:lnTo>
                    <a:lnTo>
                      <a:pt x="8277" y="2694"/>
                    </a:lnTo>
                    <a:lnTo>
                      <a:pt x="8274" y="2677"/>
                    </a:lnTo>
                    <a:lnTo>
                      <a:pt x="8271" y="2661"/>
                    </a:lnTo>
                    <a:lnTo>
                      <a:pt x="8267" y="2644"/>
                    </a:lnTo>
                    <a:lnTo>
                      <a:pt x="8262" y="2628"/>
                    </a:lnTo>
                    <a:lnTo>
                      <a:pt x="8257" y="2612"/>
                    </a:lnTo>
                    <a:lnTo>
                      <a:pt x="8251" y="2596"/>
                    </a:lnTo>
                    <a:lnTo>
                      <a:pt x="8244" y="2580"/>
                    </a:lnTo>
                    <a:lnTo>
                      <a:pt x="8237" y="2565"/>
                    </a:lnTo>
                    <a:lnTo>
                      <a:pt x="8230" y="2550"/>
                    </a:lnTo>
                    <a:lnTo>
                      <a:pt x="8221" y="2535"/>
                    </a:lnTo>
                    <a:lnTo>
                      <a:pt x="8212" y="2520"/>
                    </a:lnTo>
                    <a:lnTo>
                      <a:pt x="8203" y="2506"/>
                    </a:lnTo>
                    <a:lnTo>
                      <a:pt x="8193" y="2492"/>
                    </a:lnTo>
                    <a:lnTo>
                      <a:pt x="8183" y="2478"/>
                    </a:lnTo>
                    <a:lnTo>
                      <a:pt x="8172" y="2465"/>
                    </a:lnTo>
                    <a:lnTo>
                      <a:pt x="8161" y="2453"/>
                    </a:lnTo>
                    <a:lnTo>
                      <a:pt x="8149" y="2440"/>
                    </a:lnTo>
                    <a:lnTo>
                      <a:pt x="8136" y="2428"/>
                    </a:lnTo>
                    <a:lnTo>
                      <a:pt x="8124" y="2417"/>
                    </a:lnTo>
                    <a:lnTo>
                      <a:pt x="8111" y="2406"/>
                    </a:lnTo>
                    <a:lnTo>
                      <a:pt x="8097" y="2396"/>
                    </a:lnTo>
                    <a:lnTo>
                      <a:pt x="8083" y="2386"/>
                    </a:lnTo>
                    <a:lnTo>
                      <a:pt x="8068" y="2376"/>
                    </a:lnTo>
                    <a:lnTo>
                      <a:pt x="8054" y="2367"/>
                    </a:lnTo>
                    <a:lnTo>
                      <a:pt x="8039" y="2359"/>
                    </a:lnTo>
                    <a:lnTo>
                      <a:pt x="8023" y="2351"/>
                    </a:lnTo>
                    <a:lnTo>
                      <a:pt x="8008" y="2344"/>
                    </a:lnTo>
                    <a:lnTo>
                      <a:pt x="7992" y="2338"/>
                    </a:lnTo>
                    <a:lnTo>
                      <a:pt x="7976" y="2332"/>
                    </a:lnTo>
                    <a:lnTo>
                      <a:pt x="7960" y="2326"/>
                    </a:lnTo>
                    <a:lnTo>
                      <a:pt x="7944" y="2322"/>
                    </a:lnTo>
                    <a:lnTo>
                      <a:pt x="7927" y="2318"/>
                    </a:lnTo>
                    <a:lnTo>
                      <a:pt x="7911" y="2314"/>
                    </a:lnTo>
                    <a:lnTo>
                      <a:pt x="7894" y="2311"/>
                    </a:lnTo>
                    <a:lnTo>
                      <a:pt x="7877" y="2309"/>
                    </a:lnTo>
                    <a:lnTo>
                      <a:pt x="7860" y="2307"/>
                    </a:lnTo>
                    <a:lnTo>
                      <a:pt x="7843" y="2306"/>
                    </a:lnTo>
                    <a:lnTo>
                      <a:pt x="7824" y="2306"/>
                    </a:lnTo>
                    <a:lnTo>
                      <a:pt x="7134" y="2306"/>
                    </a:lnTo>
                    <a:lnTo>
                      <a:pt x="7134" y="2763"/>
                    </a:lnTo>
                    <a:lnTo>
                      <a:pt x="7132" y="2796"/>
                    </a:lnTo>
                    <a:lnTo>
                      <a:pt x="7125" y="2828"/>
                    </a:lnTo>
                    <a:lnTo>
                      <a:pt x="7115" y="2859"/>
                    </a:lnTo>
                    <a:lnTo>
                      <a:pt x="7101" y="2888"/>
                    </a:lnTo>
                    <a:lnTo>
                      <a:pt x="7082" y="2915"/>
                    </a:lnTo>
                    <a:lnTo>
                      <a:pt x="7061" y="2940"/>
                    </a:lnTo>
                    <a:lnTo>
                      <a:pt x="7036" y="2961"/>
                    </a:lnTo>
                    <a:lnTo>
                      <a:pt x="7009" y="2980"/>
                    </a:lnTo>
                    <a:lnTo>
                      <a:pt x="6980" y="2994"/>
                    </a:lnTo>
                    <a:lnTo>
                      <a:pt x="6949" y="3004"/>
                    </a:lnTo>
                    <a:lnTo>
                      <a:pt x="6917" y="3011"/>
                    </a:lnTo>
                    <a:lnTo>
                      <a:pt x="6884" y="3013"/>
                    </a:lnTo>
                    <a:lnTo>
                      <a:pt x="6851" y="3011"/>
                    </a:lnTo>
                    <a:lnTo>
                      <a:pt x="6819" y="3004"/>
                    </a:lnTo>
                    <a:lnTo>
                      <a:pt x="6788" y="2994"/>
                    </a:lnTo>
                    <a:lnTo>
                      <a:pt x="6759" y="2980"/>
                    </a:lnTo>
                    <a:lnTo>
                      <a:pt x="6732" y="2961"/>
                    </a:lnTo>
                    <a:lnTo>
                      <a:pt x="6707" y="2940"/>
                    </a:lnTo>
                    <a:lnTo>
                      <a:pt x="6686" y="2915"/>
                    </a:lnTo>
                    <a:lnTo>
                      <a:pt x="6667" y="2888"/>
                    </a:lnTo>
                    <a:lnTo>
                      <a:pt x="6653" y="2859"/>
                    </a:lnTo>
                    <a:lnTo>
                      <a:pt x="6643" y="2828"/>
                    </a:lnTo>
                    <a:lnTo>
                      <a:pt x="6636" y="2796"/>
                    </a:lnTo>
                    <a:lnTo>
                      <a:pt x="6634" y="2763"/>
                    </a:lnTo>
                    <a:lnTo>
                      <a:pt x="6634" y="2306"/>
                    </a:lnTo>
                    <a:lnTo>
                      <a:pt x="3366" y="2306"/>
                    </a:lnTo>
                    <a:lnTo>
                      <a:pt x="3366" y="2763"/>
                    </a:lnTo>
                    <a:lnTo>
                      <a:pt x="3364" y="2796"/>
                    </a:lnTo>
                    <a:lnTo>
                      <a:pt x="3357" y="2828"/>
                    </a:lnTo>
                    <a:lnTo>
                      <a:pt x="3347" y="2859"/>
                    </a:lnTo>
                    <a:lnTo>
                      <a:pt x="3333" y="2888"/>
                    </a:lnTo>
                    <a:lnTo>
                      <a:pt x="3314" y="2915"/>
                    </a:lnTo>
                    <a:lnTo>
                      <a:pt x="3293" y="2940"/>
                    </a:lnTo>
                    <a:lnTo>
                      <a:pt x="3268" y="2961"/>
                    </a:lnTo>
                    <a:lnTo>
                      <a:pt x="3241" y="2980"/>
                    </a:lnTo>
                    <a:lnTo>
                      <a:pt x="3212" y="2994"/>
                    </a:lnTo>
                    <a:lnTo>
                      <a:pt x="3181" y="3004"/>
                    </a:lnTo>
                    <a:lnTo>
                      <a:pt x="3149" y="3011"/>
                    </a:lnTo>
                    <a:lnTo>
                      <a:pt x="3116" y="3013"/>
                    </a:lnTo>
                    <a:lnTo>
                      <a:pt x="3083" y="3011"/>
                    </a:lnTo>
                    <a:lnTo>
                      <a:pt x="3051" y="3004"/>
                    </a:lnTo>
                    <a:lnTo>
                      <a:pt x="3020" y="2994"/>
                    </a:lnTo>
                    <a:lnTo>
                      <a:pt x="2991" y="2980"/>
                    </a:lnTo>
                    <a:lnTo>
                      <a:pt x="2964" y="2961"/>
                    </a:lnTo>
                    <a:lnTo>
                      <a:pt x="2939" y="2940"/>
                    </a:lnTo>
                    <a:lnTo>
                      <a:pt x="2918" y="2915"/>
                    </a:lnTo>
                    <a:lnTo>
                      <a:pt x="2899" y="2888"/>
                    </a:lnTo>
                    <a:lnTo>
                      <a:pt x="2885" y="2859"/>
                    </a:lnTo>
                    <a:lnTo>
                      <a:pt x="2875" y="2828"/>
                    </a:lnTo>
                    <a:close/>
                    <a:moveTo>
                      <a:pt x="8282" y="7942"/>
                    </a:moveTo>
                    <a:lnTo>
                      <a:pt x="8282" y="4190"/>
                    </a:lnTo>
                    <a:lnTo>
                      <a:pt x="1718" y="4190"/>
                    </a:lnTo>
                    <a:lnTo>
                      <a:pt x="1718" y="7942"/>
                    </a:lnTo>
                    <a:lnTo>
                      <a:pt x="1718" y="7961"/>
                    </a:lnTo>
                    <a:lnTo>
                      <a:pt x="1719" y="7978"/>
                    </a:lnTo>
                    <a:lnTo>
                      <a:pt x="1721" y="7996"/>
                    </a:lnTo>
                    <a:lnTo>
                      <a:pt x="1723" y="8012"/>
                    </a:lnTo>
                    <a:lnTo>
                      <a:pt x="1726" y="8029"/>
                    </a:lnTo>
                    <a:lnTo>
                      <a:pt x="1729" y="8046"/>
                    </a:lnTo>
                    <a:lnTo>
                      <a:pt x="1733" y="8062"/>
                    </a:lnTo>
                    <a:lnTo>
                      <a:pt x="1738" y="8079"/>
                    </a:lnTo>
                    <a:lnTo>
                      <a:pt x="1743" y="8095"/>
                    </a:lnTo>
                    <a:lnTo>
                      <a:pt x="1749" y="8111"/>
                    </a:lnTo>
                    <a:lnTo>
                      <a:pt x="1756" y="8126"/>
                    </a:lnTo>
                    <a:lnTo>
                      <a:pt x="1763" y="8142"/>
                    </a:lnTo>
                    <a:lnTo>
                      <a:pt x="1771" y="8157"/>
                    </a:lnTo>
                    <a:lnTo>
                      <a:pt x="1779" y="8172"/>
                    </a:lnTo>
                    <a:lnTo>
                      <a:pt x="1787" y="8186"/>
                    </a:lnTo>
                    <a:lnTo>
                      <a:pt x="1796" y="8200"/>
                    </a:lnTo>
                    <a:lnTo>
                      <a:pt x="1806" y="8214"/>
                    </a:lnTo>
                    <a:lnTo>
                      <a:pt x="1817" y="8228"/>
                    </a:lnTo>
                    <a:lnTo>
                      <a:pt x="1828" y="8241"/>
                    </a:lnTo>
                    <a:lnTo>
                      <a:pt x="1839" y="8253"/>
                    </a:lnTo>
                    <a:lnTo>
                      <a:pt x="1851" y="8266"/>
                    </a:lnTo>
                    <a:lnTo>
                      <a:pt x="1863" y="8277"/>
                    </a:lnTo>
                    <a:lnTo>
                      <a:pt x="1876" y="8289"/>
                    </a:lnTo>
                    <a:lnTo>
                      <a:pt x="1889" y="8300"/>
                    </a:lnTo>
                    <a:lnTo>
                      <a:pt x="1903" y="8310"/>
                    </a:lnTo>
                    <a:lnTo>
                      <a:pt x="1917" y="8320"/>
                    </a:lnTo>
                    <a:lnTo>
                      <a:pt x="1932" y="8330"/>
                    </a:lnTo>
                    <a:lnTo>
                      <a:pt x="1946" y="8339"/>
                    </a:lnTo>
                    <a:lnTo>
                      <a:pt x="1961" y="8347"/>
                    </a:lnTo>
                    <a:lnTo>
                      <a:pt x="1977" y="8355"/>
                    </a:lnTo>
                    <a:lnTo>
                      <a:pt x="1992" y="8362"/>
                    </a:lnTo>
                    <a:lnTo>
                      <a:pt x="2008" y="8368"/>
                    </a:lnTo>
                    <a:lnTo>
                      <a:pt x="2024" y="8374"/>
                    </a:lnTo>
                    <a:lnTo>
                      <a:pt x="2040" y="8380"/>
                    </a:lnTo>
                    <a:lnTo>
                      <a:pt x="2056" y="8384"/>
                    </a:lnTo>
                    <a:lnTo>
                      <a:pt x="2073" y="8388"/>
                    </a:lnTo>
                    <a:lnTo>
                      <a:pt x="2089" y="8392"/>
                    </a:lnTo>
                    <a:lnTo>
                      <a:pt x="2106" y="8395"/>
                    </a:lnTo>
                    <a:lnTo>
                      <a:pt x="2123" y="8397"/>
                    </a:lnTo>
                    <a:lnTo>
                      <a:pt x="2140" y="8399"/>
                    </a:lnTo>
                    <a:lnTo>
                      <a:pt x="2157" y="8400"/>
                    </a:lnTo>
                    <a:lnTo>
                      <a:pt x="2176" y="8400"/>
                    </a:lnTo>
                    <a:lnTo>
                      <a:pt x="7824" y="8400"/>
                    </a:lnTo>
                    <a:lnTo>
                      <a:pt x="7843" y="8400"/>
                    </a:lnTo>
                    <a:lnTo>
                      <a:pt x="7860" y="8399"/>
                    </a:lnTo>
                    <a:lnTo>
                      <a:pt x="7877" y="8397"/>
                    </a:lnTo>
                    <a:lnTo>
                      <a:pt x="7894" y="8395"/>
                    </a:lnTo>
                    <a:lnTo>
                      <a:pt x="7911" y="8392"/>
                    </a:lnTo>
                    <a:lnTo>
                      <a:pt x="7927" y="8388"/>
                    </a:lnTo>
                    <a:lnTo>
                      <a:pt x="7944" y="8384"/>
                    </a:lnTo>
                    <a:lnTo>
                      <a:pt x="7960" y="8380"/>
                    </a:lnTo>
                    <a:lnTo>
                      <a:pt x="7976" y="8374"/>
                    </a:lnTo>
                    <a:lnTo>
                      <a:pt x="7992" y="8368"/>
                    </a:lnTo>
                    <a:lnTo>
                      <a:pt x="8008" y="8362"/>
                    </a:lnTo>
                    <a:lnTo>
                      <a:pt x="8023" y="8355"/>
                    </a:lnTo>
                    <a:lnTo>
                      <a:pt x="8039" y="8347"/>
                    </a:lnTo>
                    <a:lnTo>
                      <a:pt x="8054" y="8339"/>
                    </a:lnTo>
                    <a:lnTo>
                      <a:pt x="8068" y="8330"/>
                    </a:lnTo>
                    <a:lnTo>
                      <a:pt x="8083" y="8320"/>
                    </a:lnTo>
                    <a:lnTo>
                      <a:pt x="8097" y="8310"/>
                    </a:lnTo>
                    <a:lnTo>
                      <a:pt x="8111" y="8300"/>
                    </a:lnTo>
                    <a:lnTo>
                      <a:pt x="8124" y="8289"/>
                    </a:lnTo>
                    <a:lnTo>
                      <a:pt x="8137" y="8277"/>
                    </a:lnTo>
                    <a:lnTo>
                      <a:pt x="8149" y="8266"/>
                    </a:lnTo>
                    <a:lnTo>
                      <a:pt x="8161" y="8253"/>
                    </a:lnTo>
                    <a:lnTo>
                      <a:pt x="8172" y="8241"/>
                    </a:lnTo>
                    <a:lnTo>
                      <a:pt x="8183" y="8228"/>
                    </a:lnTo>
                    <a:lnTo>
                      <a:pt x="8194" y="8214"/>
                    </a:lnTo>
                    <a:lnTo>
                      <a:pt x="8204" y="8200"/>
                    </a:lnTo>
                    <a:lnTo>
                      <a:pt x="8213" y="8186"/>
                    </a:lnTo>
                    <a:lnTo>
                      <a:pt x="8221" y="8172"/>
                    </a:lnTo>
                    <a:lnTo>
                      <a:pt x="8229" y="8157"/>
                    </a:lnTo>
                    <a:lnTo>
                      <a:pt x="8237" y="8142"/>
                    </a:lnTo>
                    <a:lnTo>
                      <a:pt x="8244" y="8126"/>
                    </a:lnTo>
                    <a:lnTo>
                      <a:pt x="8251" y="8111"/>
                    </a:lnTo>
                    <a:lnTo>
                      <a:pt x="8257" y="8095"/>
                    </a:lnTo>
                    <a:lnTo>
                      <a:pt x="8262" y="8079"/>
                    </a:lnTo>
                    <a:lnTo>
                      <a:pt x="8267" y="8062"/>
                    </a:lnTo>
                    <a:lnTo>
                      <a:pt x="8271" y="8046"/>
                    </a:lnTo>
                    <a:lnTo>
                      <a:pt x="8274" y="8029"/>
                    </a:lnTo>
                    <a:lnTo>
                      <a:pt x="8277" y="8012"/>
                    </a:lnTo>
                    <a:lnTo>
                      <a:pt x="8279" y="7996"/>
                    </a:lnTo>
                    <a:lnTo>
                      <a:pt x="8281" y="7978"/>
                    </a:lnTo>
                    <a:lnTo>
                      <a:pt x="8282" y="7961"/>
                    </a:lnTo>
                    <a:lnTo>
                      <a:pt x="8282" y="7942"/>
                    </a:lnTo>
                    <a:close/>
                    <a:moveTo>
                      <a:pt x="4379" y="4869"/>
                    </a:moveTo>
                    <a:lnTo>
                      <a:pt x="4388" y="4869"/>
                    </a:lnTo>
                    <a:lnTo>
                      <a:pt x="4397" y="4868"/>
                    </a:lnTo>
                    <a:lnTo>
                      <a:pt x="4406" y="4868"/>
                    </a:lnTo>
                    <a:lnTo>
                      <a:pt x="4411" y="4868"/>
                    </a:lnTo>
                    <a:lnTo>
                      <a:pt x="5589" y="4868"/>
                    </a:lnTo>
                    <a:lnTo>
                      <a:pt x="5594" y="4868"/>
                    </a:lnTo>
                    <a:lnTo>
                      <a:pt x="5603" y="4868"/>
                    </a:lnTo>
                    <a:lnTo>
                      <a:pt x="5612" y="4869"/>
                    </a:lnTo>
                    <a:lnTo>
                      <a:pt x="5621" y="4869"/>
                    </a:lnTo>
                    <a:lnTo>
                      <a:pt x="5630" y="4870"/>
                    </a:lnTo>
                    <a:lnTo>
                      <a:pt x="5639" y="4871"/>
                    </a:lnTo>
                    <a:lnTo>
                      <a:pt x="5648" y="4872"/>
                    </a:lnTo>
                    <a:lnTo>
                      <a:pt x="5657" y="4873"/>
                    </a:lnTo>
                    <a:lnTo>
                      <a:pt x="5666" y="4874"/>
                    </a:lnTo>
                    <a:lnTo>
                      <a:pt x="5675" y="4876"/>
                    </a:lnTo>
                    <a:lnTo>
                      <a:pt x="5684" y="4877"/>
                    </a:lnTo>
                    <a:lnTo>
                      <a:pt x="5692" y="4879"/>
                    </a:lnTo>
                    <a:lnTo>
                      <a:pt x="5701" y="4881"/>
                    </a:lnTo>
                    <a:lnTo>
                      <a:pt x="5710" y="4883"/>
                    </a:lnTo>
                    <a:lnTo>
                      <a:pt x="5718" y="4886"/>
                    </a:lnTo>
                    <a:lnTo>
                      <a:pt x="5727" y="4888"/>
                    </a:lnTo>
                    <a:lnTo>
                      <a:pt x="5736" y="4891"/>
                    </a:lnTo>
                    <a:lnTo>
                      <a:pt x="5744" y="4893"/>
                    </a:lnTo>
                    <a:lnTo>
                      <a:pt x="5752" y="4896"/>
                    </a:lnTo>
                    <a:lnTo>
                      <a:pt x="5761" y="4899"/>
                    </a:lnTo>
                    <a:lnTo>
                      <a:pt x="5769" y="4903"/>
                    </a:lnTo>
                    <a:lnTo>
                      <a:pt x="5777" y="4906"/>
                    </a:lnTo>
                    <a:lnTo>
                      <a:pt x="5786" y="4910"/>
                    </a:lnTo>
                    <a:lnTo>
                      <a:pt x="5794" y="4913"/>
                    </a:lnTo>
                    <a:lnTo>
                      <a:pt x="5802" y="4917"/>
                    </a:lnTo>
                    <a:lnTo>
                      <a:pt x="5810" y="4921"/>
                    </a:lnTo>
                    <a:lnTo>
                      <a:pt x="5818" y="4925"/>
                    </a:lnTo>
                    <a:lnTo>
                      <a:pt x="5826" y="4930"/>
                    </a:lnTo>
                    <a:lnTo>
                      <a:pt x="5836" y="4935"/>
                    </a:lnTo>
                    <a:lnTo>
                      <a:pt x="5844" y="4940"/>
                    </a:lnTo>
                    <a:lnTo>
                      <a:pt x="5851" y="4945"/>
                    </a:lnTo>
                    <a:lnTo>
                      <a:pt x="5859" y="4950"/>
                    </a:lnTo>
                    <a:lnTo>
                      <a:pt x="5866" y="4955"/>
                    </a:lnTo>
                    <a:lnTo>
                      <a:pt x="5873" y="4960"/>
                    </a:lnTo>
                    <a:lnTo>
                      <a:pt x="5881" y="4966"/>
                    </a:lnTo>
                    <a:lnTo>
                      <a:pt x="5888" y="4971"/>
                    </a:lnTo>
                    <a:lnTo>
                      <a:pt x="5895" y="4977"/>
                    </a:lnTo>
                    <a:lnTo>
                      <a:pt x="5902" y="4982"/>
                    </a:lnTo>
                    <a:lnTo>
                      <a:pt x="5908" y="4988"/>
                    </a:lnTo>
                    <a:lnTo>
                      <a:pt x="5915" y="4994"/>
                    </a:lnTo>
                    <a:lnTo>
                      <a:pt x="5922" y="5000"/>
                    </a:lnTo>
                    <a:lnTo>
                      <a:pt x="5928" y="5006"/>
                    </a:lnTo>
                    <a:lnTo>
                      <a:pt x="5934" y="5012"/>
                    </a:lnTo>
                    <a:lnTo>
                      <a:pt x="5940" y="5019"/>
                    </a:lnTo>
                    <a:lnTo>
                      <a:pt x="5946" y="5025"/>
                    </a:lnTo>
                    <a:lnTo>
                      <a:pt x="5952" y="5032"/>
                    </a:lnTo>
                    <a:lnTo>
                      <a:pt x="5958" y="5038"/>
                    </a:lnTo>
                    <a:lnTo>
                      <a:pt x="5964" y="5045"/>
                    </a:lnTo>
                    <a:lnTo>
                      <a:pt x="5970" y="5052"/>
                    </a:lnTo>
                    <a:lnTo>
                      <a:pt x="5975" y="5059"/>
                    </a:lnTo>
                    <a:lnTo>
                      <a:pt x="5980" y="5066"/>
                    </a:lnTo>
                    <a:lnTo>
                      <a:pt x="5985" y="5073"/>
                    </a:lnTo>
                    <a:lnTo>
                      <a:pt x="5991" y="5080"/>
                    </a:lnTo>
                    <a:lnTo>
                      <a:pt x="5996" y="5088"/>
                    </a:lnTo>
                    <a:lnTo>
                      <a:pt x="6000" y="5095"/>
                    </a:lnTo>
                    <a:lnTo>
                      <a:pt x="6005" y="5103"/>
                    </a:lnTo>
                    <a:lnTo>
                      <a:pt x="6014" y="5118"/>
                    </a:lnTo>
                    <a:lnTo>
                      <a:pt x="6018" y="5125"/>
                    </a:lnTo>
                    <a:lnTo>
                      <a:pt x="6022" y="5133"/>
                    </a:lnTo>
                    <a:lnTo>
                      <a:pt x="6026" y="5141"/>
                    </a:lnTo>
                    <a:lnTo>
                      <a:pt x="6029" y="5149"/>
                    </a:lnTo>
                    <a:lnTo>
                      <a:pt x="6033" y="5157"/>
                    </a:lnTo>
                    <a:lnTo>
                      <a:pt x="6037" y="5165"/>
                    </a:lnTo>
                    <a:lnTo>
                      <a:pt x="6040" y="5174"/>
                    </a:lnTo>
                    <a:lnTo>
                      <a:pt x="6043" y="5182"/>
                    </a:lnTo>
                    <a:lnTo>
                      <a:pt x="6046" y="5190"/>
                    </a:lnTo>
                    <a:lnTo>
                      <a:pt x="6049" y="5199"/>
                    </a:lnTo>
                    <a:lnTo>
                      <a:pt x="6052" y="5207"/>
                    </a:lnTo>
                    <a:lnTo>
                      <a:pt x="6054" y="5215"/>
                    </a:lnTo>
                    <a:lnTo>
                      <a:pt x="6057" y="5224"/>
                    </a:lnTo>
                    <a:lnTo>
                      <a:pt x="6059" y="5233"/>
                    </a:lnTo>
                    <a:lnTo>
                      <a:pt x="6061" y="5241"/>
                    </a:lnTo>
                    <a:lnTo>
                      <a:pt x="6063" y="5250"/>
                    </a:lnTo>
                    <a:lnTo>
                      <a:pt x="6065" y="5259"/>
                    </a:lnTo>
                    <a:lnTo>
                      <a:pt x="6066" y="5268"/>
                    </a:lnTo>
                    <a:lnTo>
                      <a:pt x="6068" y="5276"/>
                    </a:lnTo>
                    <a:lnTo>
                      <a:pt x="6069" y="5285"/>
                    </a:lnTo>
                    <a:lnTo>
                      <a:pt x="6070" y="5294"/>
                    </a:lnTo>
                    <a:lnTo>
                      <a:pt x="6071" y="5303"/>
                    </a:lnTo>
                    <a:lnTo>
                      <a:pt x="6072" y="5312"/>
                    </a:lnTo>
                    <a:lnTo>
                      <a:pt x="6073" y="5321"/>
                    </a:lnTo>
                    <a:lnTo>
                      <a:pt x="6073" y="5330"/>
                    </a:lnTo>
                    <a:lnTo>
                      <a:pt x="6074" y="5339"/>
                    </a:lnTo>
                    <a:lnTo>
                      <a:pt x="6074" y="5348"/>
                    </a:lnTo>
                    <a:lnTo>
                      <a:pt x="6074" y="5353"/>
                    </a:lnTo>
                    <a:lnTo>
                      <a:pt x="6074" y="6413"/>
                    </a:lnTo>
                    <a:lnTo>
                      <a:pt x="6074" y="6418"/>
                    </a:lnTo>
                    <a:lnTo>
                      <a:pt x="6074" y="6427"/>
                    </a:lnTo>
                    <a:lnTo>
                      <a:pt x="6073" y="6436"/>
                    </a:lnTo>
                    <a:lnTo>
                      <a:pt x="6073" y="6445"/>
                    </a:lnTo>
                    <a:lnTo>
                      <a:pt x="6072" y="6454"/>
                    </a:lnTo>
                    <a:lnTo>
                      <a:pt x="6071" y="6463"/>
                    </a:lnTo>
                    <a:lnTo>
                      <a:pt x="6070" y="6472"/>
                    </a:lnTo>
                    <a:lnTo>
                      <a:pt x="6069" y="6481"/>
                    </a:lnTo>
                    <a:lnTo>
                      <a:pt x="6068" y="6490"/>
                    </a:lnTo>
                    <a:lnTo>
                      <a:pt x="6066" y="6498"/>
                    </a:lnTo>
                    <a:lnTo>
                      <a:pt x="6065" y="6507"/>
                    </a:lnTo>
                    <a:lnTo>
                      <a:pt x="6063" y="6516"/>
                    </a:lnTo>
                    <a:lnTo>
                      <a:pt x="6061" y="6525"/>
                    </a:lnTo>
                    <a:lnTo>
                      <a:pt x="6059" y="6533"/>
                    </a:lnTo>
                    <a:lnTo>
                      <a:pt x="6057" y="6542"/>
                    </a:lnTo>
                    <a:lnTo>
                      <a:pt x="6054" y="6551"/>
                    </a:lnTo>
                    <a:lnTo>
                      <a:pt x="6052" y="6559"/>
                    </a:lnTo>
                    <a:lnTo>
                      <a:pt x="6049" y="6567"/>
                    </a:lnTo>
                    <a:lnTo>
                      <a:pt x="6046" y="6576"/>
                    </a:lnTo>
                    <a:lnTo>
                      <a:pt x="6043" y="6584"/>
                    </a:lnTo>
                    <a:lnTo>
                      <a:pt x="6040" y="6592"/>
                    </a:lnTo>
                    <a:lnTo>
                      <a:pt x="6037" y="6601"/>
                    </a:lnTo>
                    <a:lnTo>
                      <a:pt x="6033" y="6609"/>
                    </a:lnTo>
                    <a:lnTo>
                      <a:pt x="6029" y="6617"/>
                    </a:lnTo>
                    <a:lnTo>
                      <a:pt x="6026" y="6625"/>
                    </a:lnTo>
                    <a:lnTo>
                      <a:pt x="6022" y="6633"/>
                    </a:lnTo>
                    <a:lnTo>
                      <a:pt x="6018" y="6641"/>
                    </a:lnTo>
                    <a:lnTo>
                      <a:pt x="6014" y="6648"/>
                    </a:lnTo>
                    <a:lnTo>
                      <a:pt x="6005" y="6663"/>
                    </a:lnTo>
                    <a:lnTo>
                      <a:pt x="6000" y="6671"/>
                    </a:lnTo>
                    <a:lnTo>
                      <a:pt x="5996" y="6678"/>
                    </a:lnTo>
                    <a:lnTo>
                      <a:pt x="5991" y="6686"/>
                    </a:lnTo>
                    <a:lnTo>
                      <a:pt x="5985" y="6693"/>
                    </a:lnTo>
                    <a:lnTo>
                      <a:pt x="5980" y="6700"/>
                    </a:lnTo>
                    <a:lnTo>
                      <a:pt x="5975" y="6707"/>
                    </a:lnTo>
                    <a:lnTo>
                      <a:pt x="5970" y="6714"/>
                    </a:lnTo>
                    <a:lnTo>
                      <a:pt x="5964" y="6721"/>
                    </a:lnTo>
                    <a:lnTo>
                      <a:pt x="5958" y="6728"/>
                    </a:lnTo>
                    <a:lnTo>
                      <a:pt x="5952" y="6734"/>
                    </a:lnTo>
                    <a:lnTo>
                      <a:pt x="5946" y="6741"/>
                    </a:lnTo>
                    <a:lnTo>
                      <a:pt x="5940" y="6747"/>
                    </a:lnTo>
                    <a:lnTo>
                      <a:pt x="5934" y="6754"/>
                    </a:lnTo>
                    <a:lnTo>
                      <a:pt x="5928" y="6760"/>
                    </a:lnTo>
                    <a:lnTo>
                      <a:pt x="5922" y="6766"/>
                    </a:lnTo>
                    <a:lnTo>
                      <a:pt x="5915" y="6772"/>
                    </a:lnTo>
                    <a:lnTo>
                      <a:pt x="5908" y="6778"/>
                    </a:lnTo>
                    <a:lnTo>
                      <a:pt x="5902" y="6784"/>
                    </a:lnTo>
                    <a:lnTo>
                      <a:pt x="5895" y="6789"/>
                    </a:lnTo>
                    <a:lnTo>
                      <a:pt x="5888" y="6795"/>
                    </a:lnTo>
                    <a:lnTo>
                      <a:pt x="5881" y="6800"/>
                    </a:lnTo>
                    <a:lnTo>
                      <a:pt x="5873" y="6806"/>
                    </a:lnTo>
                    <a:lnTo>
                      <a:pt x="5866" y="6811"/>
                    </a:lnTo>
                    <a:lnTo>
                      <a:pt x="5859" y="6816"/>
                    </a:lnTo>
                    <a:lnTo>
                      <a:pt x="5851" y="6821"/>
                    </a:lnTo>
                    <a:lnTo>
                      <a:pt x="5844" y="6826"/>
                    </a:lnTo>
                    <a:lnTo>
                      <a:pt x="5836" y="6831"/>
                    </a:lnTo>
                    <a:lnTo>
                      <a:pt x="5830" y="6834"/>
                    </a:lnTo>
                    <a:lnTo>
                      <a:pt x="5822" y="6838"/>
                    </a:lnTo>
                    <a:lnTo>
                      <a:pt x="5813" y="6844"/>
                    </a:lnTo>
                    <a:lnTo>
                      <a:pt x="5805" y="6848"/>
                    </a:lnTo>
                    <a:lnTo>
                      <a:pt x="5796" y="6852"/>
                    </a:lnTo>
                    <a:lnTo>
                      <a:pt x="5788" y="6856"/>
                    </a:lnTo>
                    <a:lnTo>
                      <a:pt x="5778" y="6860"/>
                    </a:lnTo>
                    <a:lnTo>
                      <a:pt x="5770" y="6863"/>
                    </a:lnTo>
                    <a:lnTo>
                      <a:pt x="5761" y="6867"/>
                    </a:lnTo>
                    <a:lnTo>
                      <a:pt x="5753" y="6870"/>
                    </a:lnTo>
                    <a:lnTo>
                      <a:pt x="5743" y="6873"/>
                    </a:lnTo>
                    <a:lnTo>
                      <a:pt x="5735" y="6876"/>
                    </a:lnTo>
                    <a:lnTo>
                      <a:pt x="5726" y="6879"/>
                    </a:lnTo>
                    <a:lnTo>
                      <a:pt x="5717" y="6881"/>
                    </a:lnTo>
                    <a:lnTo>
                      <a:pt x="5708" y="6884"/>
                    </a:lnTo>
                    <a:lnTo>
                      <a:pt x="5699" y="6886"/>
                    </a:lnTo>
                    <a:lnTo>
                      <a:pt x="5690" y="6888"/>
                    </a:lnTo>
                    <a:lnTo>
                      <a:pt x="5682" y="6889"/>
                    </a:lnTo>
                    <a:lnTo>
                      <a:pt x="5673" y="6891"/>
                    </a:lnTo>
                    <a:lnTo>
                      <a:pt x="5664" y="6892"/>
                    </a:lnTo>
                    <a:lnTo>
                      <a:pt x="5655" y="6894"/>
                    </a:lnTo>
                    <a:lnTo>
                      <a:pt x="5646" y="6895"/>
                    </a:lnTo>
                    <a:lnTo>
                      <a:pt x="5637" y="6896"/>
                    </a:lnTo>
                    <a:lnTo>
                      <a:pt x="5629" y="6896"/>
                    </a:lnTo>
                    <a:lnTo>
                      <a:pt x="5620" y="6897"/>
                    </a:lnTo>
                    <a:lnTo>
                      <a:pt x="5611" y="6898"/>
                    </a:lnTo>
                    <a:lnTo>
                      <a:pt x="5602" y="6898"/>
                    </a:lnTo>
                    <a:lnTo>
                      <a:pt x="5593" y="6898"/>
                    </a:lnTo>
                    <a:lnTo>
                      <a:pt x="5589" y="6898"/>
                    </a:lnTo>
                    <a:lnTo>
                      <a:pt x="4411" y="6898"/>
                    </a:lnTo>
                    <a:lnTo>
                      <a:pt x="4407" y="6898"/>
                    </a:lnTo>
                    <a:lnTo>
                      <a:pt x="4398" y="6898"/>
                    </a:lnTo>
                    <a:lnTo>
                      <a:pt x="4389" y="6898"/>
                    </a:lnTo>
                    <a:lnTo>
                      <a:pt x="4380" y="6897"/>
                    </a:lnTo>
                    <a:lnTo>
                      <a:pt x="4371" y="6896"/>
                    </a:lnTo>
                    <a:lnTo>
                      <a:pt x="4363" y="6896"/>
                    </a:lnTo>
                    <a:lnTo>
                      <a:pt x="4354" y="6895"/>
                    </a:lnTo>
                    <a:lnTo>
                      <a:pt x="4345" y="6894"/>
                    </a:lnTo>
                    <a:lnTo>
                      <a:pt x="4336" y="6892"/>
                    </a:lnTo>
                    <a:lnTo>
                      <a:pt x="4327" y="6891"/>
                    </a:lnTo>
                    <a:lnTo>
                      <a:pt x="4318" y="6889"/>
                    </a:lnTo>
                    <a:lnTo>
                      <a:pt x="4310" y="6888"/>
                    </a:lnTo>
                    <a:lnTo>
                      <a:pt x="4301" y="6886"/>
                    </a:lnTo>
                    <a:lnTo>
                      <a:pt x="4292" y="6884"/>
                    </a:lnTo>
                    <a:lnTo>
                      <a:pt x="4283" y="6881"/>
                    </a:lnTo>
                    <a:lnTo>
                      <a:pt x="4274" y="6879"/>
                    </a:lnTo>
                    <a:lnTo>
                      <a:pt x="4265" y="6876"/>
                    </a:lnTo>
                    <a:lnTo>
                      <a:pt x="4257" y="6873"/>
                    </a:lnTo>
                    <a:lnTo>
                      <a:pt x="4247" y="6870"/>
                    </a:lnTo>
                    <a:lnTo>
                      <a:pt x="4239" y="6867"/>
                    </a:lnTo>
                    <a:lnTo>
                      <a:pt x="4230" y="6863"/>
                    </a:lnTo>
                    <a:lnTo>
                      <a:pt x="4222" y="6860"/>
                    </a:lnTo>
                    <a:lnTo>
                      <a:pt x="4212" y="6856"/>
                    </a:lnTo>
                    <a:lnTo>
                      <a:pt x="4204" y="6852"/>
                    </a:lnTo>
                    <a:lnTo>
                      <a:pt x="4195" y="6848"/>
                    </a:lnTo>
                    <a:lnTo>
                      <a:pt x="4187" y="6844"/>
                    </a:lnTo>
                    <a:lnTo>
                      <a:pt x="4178" y="6838"/>
                    </a:lnTo>
                    <a:lnTo>
                      <a:pt x="4170" y="6834"/>
                    </a:lnTo>
                    <a:lnTo>
                      <a:pt x="4164" y="6831"/>
                    </a:lnTo>
                    <a:lnTo>
                      <a:pt x="4156" y="6826"/>
                    </a:lnTo>
                    <a:lnTo>
                      <a:pt x="4149" y="6821"/>
                    </a:lnTo>
                    <a:lnTo>
                      <a:pt x="4141" y="6816"/>
                    </a:lnTo>
                    <a:lnTo>
                      <a:pt x="4134" y="6811"/>
                    </a:lnTo>
                    <a:lnTo>
                      <a:pt x="4127" y="6806"/>
                    </a:lnTo>
                    <a:lnTo>
                      <a:pt x="4119" y="6800"/>
                    </a:lnTo>
                    <a:lnTo>
                      <a:pt x="4112" y="6795"/>
                    </a:lnTo>
                    <a:lnTo>
                      <a:pt x="4105" y="6789"/>
                    </a:lnTo>
                    <a:lnTo>
                      <a:pt x="4098" y="6784"/>
                    </a:lnTo>
                    <a:lnTo>
                      <a:pt x="4092" y="6778"/>
                    </a:lnTo>
                    <a:lnTo>
                      <a:pt x="4085" y="6772"/>
                    </a:lnTo>
                    <a:lnTo>
                      <a:pt x="4078" y="6766"/>
                    </a:lnTo>
                    <a:lnTo>
                      <a:pt x="4072" y="6760"/>
                    </a:lnTo>
                    <a:lnTo>
                      <a:pt x="4066" y="6754"/>
                    </a:lnTo>
                    <a:lnTo>
                      <a:pt x="4060" y="6747"/>
                    </a:lnTo>
                    <a:lnTo>
                      <a:pt x="4054" y="6741"/>
                    </a:lnTo>
                    <a:lnTo>
                      <a:pt x="4048" y="6734"/>
                    </a:lnTo>
                    <a:lnTo>
                      <a:pt x="4042" y="6728"/>
                    </a:lnTo>
                    <a:lnTo>
                      <a:pt x="4036" y="6721"/>
                    </a:lnTo>
                    <a:lnTo>
                      <a:pt x="4030" y="6714"/>
                    </a:lnTo>
                    <a:lnTo>
                      <a:pt x="4025" y="6707"/>
                    </a:lnTo>
                    <a:lnTo>
                      <a:pt x="4020" y="6700"/>
                    </a:lnTo>
                    <a:lnTo>
                      <a:pt x="4015" y="6693"/>
                    </a:lnTo>
                    <a:lnTo>
                      <a:pt x="4009" y="6686"/>
                    </a:lnTo>
                    <a:lnTo>
                      <a:pt x="4004" y="6678"/>
                    </a:lnTo>
                    <a:lnTo>
                      <a:pt x="4000" y="6671"/>
                    </a:lnTo>
                    <a:lnTo>
                      <a:pt x="3995" y="6663"/>
                    </a:lnTo>
                    <a:lnTo>
                      <a:pt x="3986" y="6648"/>
                    </a:lnTo>
                    <a:lnTo>
                      <a:pt x="3982" y="6641"/>
                    </a:lnTo>
                    <a:lnTo>
                      <a:pt x="3978" y="6633"/>
                    </a:lnTo>
                    <a:lnTo>
                      <a:pt x="3974" y="6625"/>
                    </a:lnTo>
                    <a:lnTo>
                      <a:pt x="3971" y="6617"/>
                    </a:lnTo>
                    <a:lnTo>
                      <a:pt x="3967" y="6609"/>
                    </a:lnTo>
                    <a:lnTo>
                      <a:pt x="3963" y="6601"/>
                    </a:lnTo>
                    <a:lnTo>
                      <a:pt x="3960" y="6592"/>
                    </a:lnTo>
                    <a:lnTo>
                      <a:pt x="3957" y="6584"/>
                    </a:lnTo>
                    <a:lnTo>
                      <a:pt x="3954" y="6576"/>
                    </a:lnTo>
                    <a:lnTo>
                      <a:pt x="3951" y="6567"/>
                    </a:lnTo>
                    <a:lnTo>
                      <a:pt x="3948" y="6559"/>
                    </a:lnTo>
                    <a:lnTo>
                      <a:pt x="3946" y="6551"/>
                    </a:lnTo>
                    <a:lnTo>
                      <a:pt x="3943" y="6542"/>
                    </a:lnTo>
                    <a:lnTo>
                      <a:pt x="3941" y="6533"/>
                    </a:lnTo>
                    <a:lnTo>
                      <a:pt x="3939" y="6525"/>
                    </a:lnTo>
                    <a:lnTo>
                      <a:pt x="3937" y="6516"/>
                    </a:lnTo>
                    <a:lnTo>
                      <a:pt x="3935" y="6507"/>
                    </a:lnTo>
                    <a:lnTo>
                      <a:pt x="3934" y="6498"/>
                    </a:lnTo>
                    <a:lnTo>
                      <a:pt x="3932" y="6490"/>
                    </a:lnTo>
                    <a:lnTo>
                      <a:pt x="3931" y="6481"/>
                    </a:lnTo>
                    <a:lnTo>
                      <a:pt x="3930" y="6472"/>
                    </a:lnTo>
                    <a:lnTo>
                      <a:pt x="3929" y="6463"/>
                    </a:lnTo>
                    <a:lnTo>
                      <a:pt x="3928" y="6454"/>
                    </a:lnTo>
                    <a:lnTo>
                      <a:pt x="3927" y="6445"/>
                    </a:lnTo>
                    <a:lnTo>
                      <a:pt x="3927" y="6436"/>
                    </a:lnTo>
                    <a:lnTo>
                      <a:pt x="3926" y="6427"/>
                    </a:lnTo>
                    <a:lnTo>
                      <a:pt x="3926" y="6418"/>
                    </a:lnTo>
                    <a:lnTo>
                      <a:pt x="3926" y="6413"/>
                    </a:lnTo>
                    <a:lnTo>
                      <a:pt x="3926" y="5353"/>
                    </a:lnTo>
                    <a:lnTo>
                      <a:pt x="3926" y="5348"/>
                    </a:lnTo>
                    <a:lnTo>
                      <a:pt x="3926" y="5339"/>
                    </a:lnTo>
                    <a:lnTo>
                      <a:pt x="3927" y="5330"/>
                    </a:lnTo>
                    <a:lnTo>
                      <a:pt x="3927" y="5321"/>
                    </a:lnTo>
                    <a:lnTo>
                      <a:pt x="3928" y="5312"/>
                    </a:lnTo>
                    <a:lnTo>
                      <a:pt x="3929" y="5303"/>
                    </a:lnTo>
                    <a:lnTo>
                      <a:pt x="3930" y="5294"/>
                    </a:lnTo>
                    <a:lnTo>
                      <a:pt x="3931" y="5285"/>
                    </a:lnTo>
                    <a:lnTo>
                      <a:pt x="3932" y="5276"/>
                    </a:lnTo>
                    <a:lnTo>
                      <a:pt x="3934" y="5268"/>
                    </a:lnTo>
                    <a:lnTo>
                      <a:pt x="3935" y="5259"/>
                    </a:lnTo>
                    <a:lnTo>
                      <a:pt x="3937" y="5250"/>
                    </a:lnTo>
                    <a:lnTo>
                      <a:pt x="3939" y="5241"/>
                    </a:lnTo>
                    <a:lnTo>
                      <a:pt x="3941" y="5233"/>
                    </a:lnTo>
                    <a:lnTo>
                      <a:pt x="3943" y="5224"/>
                    </a:lnTo>
                    <a:lnTo>
                      <a:pt x="3946" y="5215"/>
                    </a:lnTo>
                    <a:lnTo>
                      <a:pt x="3948" y="5207"/>
                    </a:lnTo>
                    <a:lnTo>
                      <a:pt x="3951" y="5199"/>
                    </a:lnTo>
                    <a:lnTo>
                      <a:pt x="3954" y="5190"/>
                    </a:lnTo>
                    <a:lnTo>
                      <a:pt x="3957" y="5182"/>
                    </a:lnTo>
                    <a:lnTo>
                      <a:pt x="3960" y="5174"/>
                    </a:lnTo>
                    <a:lnTo>
                      <a:pt x="3963" y="5165"/>
                    </a:lnTo>
                    <a:lnTo>
                      <a:pt x="3967" y="5157"/>
                    </a:lnTo>
                    <a:lnTo>
                      <a:pt x="3971" y="5149"/>
                    </a:lnTo>
                    <a:lnTo>
                      <a:pt x="3974" y="5141"/>
                    </a:lnTo>
                    <a:lnTo>
                      <a:pt x="3978" y="5133"/>
                    </a:lnTo>
                    <a:lnTo>
                      <a:pt x="3982" y="5125"/>
                    </a:lnTo>
                    <a:lnTo>
                      <a:pt x="3986" y="5118"/>
                    </a:lnTo>
                    <a:lnTo>
                      <a:pt x="3995" y="5103"/>
                    </a:lnTo>
                    <a:lnTo>
                      <a:pt x="4000" y="5095"/>
                    </a:lnTo>
                    <a:lnTo>
                      <a:pt x="4004" y="5088"/>
                    </a:lnTo>
                    <a:lnTo>
                      <a:pt x="4009" y="5080"/>
                    </a:lnTo>
                    <a:lnTo>
                      <a:pt x="4015" y="5073"/>
                    </a:lnTo>
                    <a:lnTo>
                      <a:pt x="4020" y="5066"/>
                    </a:lnTo>
                    <a:lnTo>
                      <a:pt x="4025" y="5059"/>
                    </a:lnTo>
                    <a:lnTo>
                      <a:pt x="4030" y="5052"/>
                    </a:lnTo>
                    <a:lnTo>
                      <a:pt x="4036" y="5045"/>
                    </a:lnTo>
                    <a:lnTo>
                      <a:pt x="4042" y="5038"/>
                    </a:lnTo>
                    <a:lnTo>
                      <a:pt x="4048" y="5032"/>
                    </a:lnTo>
                    <a:lnTo>
                      <a:pt x="4054" y="5025"/>
                    </a:lnTo>
                    <a:lnTo>
                      <a:pt x="4060" y="5019"/>
                    </a:lnTo>
                    <a:lnTo>
                      <a:pt x="4066" y="5012"/>
                    </a:lnTo>
                    <a:lnTo>
                      <a:pt x="4072" y="5006"/>
                    </a:lnTo>
                    <a:lnTo>
                      <a:pt x="4078" y="5000"/>
                    </a:lnTo>
                    <a:lnTo>
                      <a:pt x="4085" y="4994"/>
                    </a:lnTo>
                    <a:lnTo>
                      <a:pt x="4092" y="4988"/>
                    </a:lnTo>
                    <a:lnTo>
                      <a:pt x="4098" y="4982"/>
                    </a:lnTo>
                    <a:lnTo>
                      <a:pt x="4105" y="4977"/>
                    </a:lnTo>
                    <a:lnTo>
                      <a:pt x="4112" y="4971"/>
                    </a:lnTo>
                    <a:lnTo>
                      <a:pt x="4119" y="4966"/>
                    </a:lnTo>
                    <a:lnTo>
                      <a:pt x="4127" y="4960"/>
                    </a:lnTo>
                    <a:lnTo>
                      <a:pt x="4134" y="4955"/>
                    </a:lnTo>
                    <a:lnTo>
                      <a:pt x="4141" y="4950"/>
                    </a:lnTo>
                    <a:lnTo>
                      <a:pt x="4149" y="4945"/>
                    </a:lnTo>
                    <a:lnTo>
                      <a:pt x="4156" y="4940"/>
                    </a:lnTo>
                    <a:lnTo>
                      <a:pt x="4164" y="4935"/>
                    </a:lnTo>
                    <a:lnTo>
                      <a:pt x="4174" y="4930"/>
                    </a:lnTo>
                    <a:lnTo>
                      <a:pt x="4182" y="4925"/>
                    </a:lnTo>
                    <a:lnTo>
                      <a:pt x="4190" y="4921"/>
                    </a:lnTo>
                    <a:lnTo>
                      <a:pt x="4198" y="4917"/>
                    </a:lnTo>
                    <a:lnTo>
                      <a:pt x="4206" y="4913"/>
                    </a:lnTo>
                    <a:lnTo>
                      <a:pt x="4214" y="4910"/>
                    </a:lnTo>
                    <a:lnTo>
                      <a:pt x="4223" y="4906"/>
                    </a:lnTo>
                    <a:lnTo>
                      <a:pt x="4231" y="4903"/>
                    </a:lnTo>
                    <a:lnTo>
                      <a:pt x="4239" y="4899"/>
                    </a:lnTo>
                    <a:lnTo>
                      <a:pt x="4248" y="4896"/>
                    </a:lnTo>
                    <a:lnTo>
                      <a:pt x="4256" y="4893"/>
                    </a:lnTo>
                    <a:lnTo>
                      <a:pt x="4264" y="4891"/>
                    </a:lnTo>
                    <a:lnTo>
                      <a:pt x="4273" y="4888"/>
                    </a:lnTo>
                    <a:lnTo>
                      <a:pt x="4282" y="4886"/>
                    </a:lnTo>
                    <a:lnTo>
                      <a:pt x="4290" y="4883"/>
                    </a:lnTo>
                    <a:lnTo>
                      <a:pt x="4299" y="4881"/>
                    </a:lnTo>
                    <a:lnTo>
                      <a:pt x="4308" y="4879"/>
                    </a:lnTo>
                    <a:lnTo>
                      <a:pt x="4316" y="4877"/>
                    </a:lnTo>
                    <a:lnTo>
                      <a:pt x="4325" y="4876"/>
                    </a:lnTo>
                    <a:lnTo>
                      <a:pt x="4334" y="4874"/>
                    </a:lnTo>
                    <a:lnTo>
                      <a:pt x="4343" y="4873"/>
                    </a:lnTo>
                    <a:lnTo>
                      <a:pt x="4352" y="4872"/>
                    </a:lnTo>
                    <a:lnTo>
                      <a:pt x="4361" y="4871"/>
                    </a:lnTo>
                    <a:lnTo>
                      <a:pt x="4370" y="4870"/>
                    </a:lnTo>
                    <a:lnTo>
                      <a:pt x="4379" y="4869"/>
                    </a:lnTo>
                    <a:close/>
                    <a:moveTo>
                      <a:pt x="4426" y="6398"/>
                    </a:moveTo>
                    <a:lnTo>
                      <a:pt x="5574" y="6398"/>
                    </a:lnTo>
                    <a:lnTo>
                      <a:pt x="5574" y="5368"/>
                    </a:lnTo>
                    <a:lnTo>
                      <a:pt x="4426" y="5368"/>
                    </a:lnTo>
                    <a:lnTo>
                      <a:pt x="4426" y="6398"/>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10" name="Slide Number Placeholder 9">
            <a:extLst>
              <a:ext uri="{FF2B5EF4-FFF2-40B4-BE49-F238E27FC236}">
                <a16:creationId xmlns:a16="http://schemas.microsoft.com/office/drawing/2014/main" id="{18E98C7C-B0C4-E011-12E5-3D18C5E1BC7E}"/>
              </a:ext>
            </a:extLst>
          </p:cNvPr>
          <p:cNvSpPr>
            <a:spLocks noGrp="1"/>
          </p:cNvSpPr>
          <p:nvPr>
            <p:ph type="sldNum" sz="quarter" idx="12"/>
          </p:nvPr>
        </p:nvSpPr>
        <p:spPr/>
        <p:txBody>
          <a:bodyPr/>
          <a:lstStyle/>
          <a:p>
            <a:fld id="{0643C082-6B26-4A67-AAC0-3138D6D4DA1D}" type="slidenum">
              <a:rPr lang="en-PH" smtClean="0"/>
              <a:t>40</a:t>
            </a:fld>
            <a:endParaRPr lang="en-PH" dirty="0"/>
          </a:p>
        </p:txBody>
      </p:sp>
      <p:sp>
        <p:nvSpPr>
          <p:cNvPr id="12" name="Footer Placeholder 11">
            <a:extLst>
              <a:ext uri="{FF2B5EF4-FFF2-40B4-BE49-F238E27FC236}">
                <a16:creationId xmlns:a16="http://schemas.microsoft.com/office/drawing/2014/main" id="{7F89973F-F8FA-C033-B5E8-9425F08BEBD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7208475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A568F73E-CE85-414E-9BB7-2AC1F422308F}"/>
              </a:ext>
            </a:extLst>
          </p:cNvPr>
          <p:cNvCxnSpPr>
            <a:cxnSpLocks/>
          </p:cNvCxnSpPr>
          <p:nvPr/>
        </p:nvCxnSpPr>
        <p:spPr>
          <a:xfrm>
            <a:off x="456689" y="3782664"/>
            <a:ext cx="2391328"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Rectangle: Rounded Corners 14">
            <a:extLst>
              <a:ext uri="{FF2B5EF4-FFF2-40B4-BE49-F238E27FC236}">
                <a16:creationId xmlns:a16="http://schemas.microsoft.com/office/drawing/2014/main" id="{C46162EF-FC09-46C2-9EFC-78A6471EEE4B}"/>
              </a:ext>
            </a:extLst>
          </p:cNvPr>
          <p:cNvSpPr/>
          <p:nvPr/>
        </p:nvSpPr>
        <p:spPr>
          <a:xfrm rot="10800000">
            <a:off x="294968" y="1707248"/>
            <a:ext cx="2714772" cy="4175760"/>
          </a:xfrm>
          <a:prstGeom prst="roundRect">
            <a:avLst>
              <a:gd name="adj" fmla="val 8024"/>
            </a:avLst>
          </a:prstGeom>
          <a:solidFill>
            <a:schemeClr val="bg2">
              <a:lumMod val="90000"/>
              <a:alpha val="13000"/>
            </a:schemeClr>
          </a:solidFill>
          <a:ln>
            <a:solidFill>
              <a:schemeClr val="tx1">
                <a:lumMod val="10000"/>
                <a:lumOff val="90000"/>
              </a:schemeClr>
            </a:solidFill>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p>
        </p:txBody>
      </p:sp>
      <p:sp>
        <p:nvSpPr>
          <p:cNvPr id="16" name="Rectangle: Top Corners Rounded 15">
            <a:extLst>
              <a:ext uri="{FF2B5EF4-FFF2-40B4-BE49-F238E27FC236}">
                <a16:creationId xmlns:a16="http://schemas.microsoft.com/office/drawing/2014/main" id="{D3BCFE2A-071C-4F2D-AC34-F1C32834A1D6}"/>
              </a:ext>
            </a:extLst>
          </p:cNvPr>
          <p:cNvSpPr/>
          <p:nvPr/>
        </p:nvSpPr>
        <p:spPr>
          <a:xfrm rot="10800000" flipV="1">
            <a:off x="294969" y="1707480"/>
            <a:ext cx="2714772" cy="976110"/>
          </a:xfrm>
          <a:prstGeom prst="round2SameRect">
            <a:avLst>
              <a:gd name="adj1" fmla="val 27723"/>
              <a:gd name="adj2" fmla="val 0"/>
            </a:avLst>
          </a:prstGeom>
          <a:solidFill>
            <a:schemeClr val="accent1"/>
          </a:solidFill>
          <a:ln>
            <a:noFill/>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p>
        </p:txBody>
      </p:sp>
      <p:sp>
        <p:nvSpPr>
          <p:cNvPr id="23" name="Text Placeholder 9">
            <a:extLst>
              <a:ext uri="{FF2B5EF4-FFF2-40B4-BE49-F238E27FC236}">
                <a16:creationId xmlns:a16="http://schemas.microsoft.com/office/drawing/2014/main" id="{81B6EFAA-0C3A-44D1-8728-7CA13CCC635D}"/>
              </a:ext>
            </a:extLst>
          </p:cNvPr>
          <p:cNvSpPr txBox="1">
            <a:spLocks/>
          </p:cNvSpPr>
          <p:nvPr/>
        </p:nvSpPr>
        <p:spPr>
          <a:xfrm>
            <a:off x="464267" y="3893083"/>
            <a:ext cx="2359864" cy="184868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193675">
              <a:spcBef>
                <a:spcPts val="0"/>
              </a:spcBef>
              <a:buClr>
                <a:schemeClr val="tx1"/>
              </a:buClr>
              <a:buFont typeface="Arial" panose="020B0604020202020204" pitchFamily="34" charset="0"/>
              <a:buChar char="•"/>
            </a:pPr>
            <a:r>
              <a:rPr lang="en-PH" sz="1200" dirty="0"/>
              <a:t>Sponsors the turnaround and owns the board and lender relationships.</a:t>
            </a:r>
          </a:p>
          <a:p>
            <a:pPr marL="285750" indent="-193675">
              <a:spcBef>
                <a:spcPts val="0"/>
              </a:spcBef>
              <a:buClr>
                <a:schemeClr val="tx1"/>
              </a:buClr>
              <a:buFont typeface="Arial" panose="020B0604020202020204" pitchFamily="34" charset="0"/>
              <a:buChar char="•"/>
            </a:pPr>
            <a:r>
              <a:rPr lang="en-US" sz="1200" dirty="0">
                <a:cs typeface="Arial"/>
                <a:sym typeface="Arial"/>
              </a:rPr>
              <a:t>20 years in retail leadership and two prior recoveries.</a:t>
            </a:r>
          </a:p>
          <a:p>
            <a:pPr marL="285750" indent="-193675">
              <a:spcBef>
                <a:spcPts val="0"/>
              </a:spcBef>
              <a:buClr>
                <a:schemeClr val="tx1"/>
              </a:buClr>
              <a:buFont typeface="Arial" panose="020B0604020202020204" pitchFamily="34" charset="0"/>
              <a:buChar char="•"/>
            </a:pPr>
            <a:r>
              <a:rPr lang="en-US" sz="1200" dirty="0">
                <a:cs typeface="Arial"/>
                <a:sym typeface="Arial"/>
              </a:rPr>
              <a:t>Sets pace, removes blockers, holds the team to outcomes.</a:t>
            </a:r>
            <a:endParaRPr lang="en-US" sz="1200" dirty="0"/>
          </a:p>
          <a:p>
            <a:pPr marL="285750" indent="-193675">
              <a:spcBef>
                <a:spcPts val="0"/>
              </a:spcBef>
              <a:buClr>
                <a:schemeClr val="tx1"/>
              </a:buClr>
              <a:buFont typeface="Arial" panose="020B0604020202020204" pitchFamily="34" charset="0"/>
              <a:buChar char="•"/>
            </a:pPr>
            <a:r>
              <a:rPr lang="en-US" sz="1200" dirty="0">
                <a:cs typeface="Arial"/>
                <a:sym typeface="Arial"/>
              </a:rPr>
              <a:t>Decision-maker of last resort across all workstreams.</a:t>
            </a:r>
            <a:endParaRPr lang="en-US" sz="1200" dirty="0"/>
          </a:p>
          <a:p>
            <a:pPr marL="285750" indent="-193675">
              <a:spcBef>
                <a:spcPts val="0"/>
              </a:spcBef>
              <a:buClr>
                <a:schemeClr val="tx1"/>
              </a:buClr>
              <a:buFont typeface="Arial" panose="020B0604020202020204" pitchFamily="34" charset="0"/>
              <a:buChar char="•"/>
            </a:pPr>
            <a:r>
              <a:rPr lang="en-US" sz="1200" dirty="0">
                <a:cs typeface="Arial"/>
                <a:sym typeface="Arial"/>
              </a:rPr>
              <a:t>Accountable to the board for the whole plan.</a:t>
            </a:r>
            <a:endParaRPr lang="en-US" sz="1200" dirty="0"/>
          </a:p>
        </p:txBody>
      </p:sp>
      <p:cxnSp>
        <p:nvCxnSpPr>
          <p:cNvPr id="28" name="Straight Connector 27">
            <a:extLst>
              <a:ext uri="{FF2B5EF4-FFF2-40B4-BE49-F238E27FC236}">
                <a16:creationId xmlns:a16="http://schemas.microsoft.com/office/drawing/2014/main" id="{CF9ABE40-EDF9-493B-9E2C-1F294BE63B95}"/>
              </a:ext>
            </a:extLst>
          </p:cNvPr>
          <p:cNvCxnSpPr>
            <a:cxnSpLocks/>
          </p:cNvCxnSpPr>
          <p:nvPr/>
        </p:nvCxnSpPr>
        <p:spPr>
          <a:xfrm>
            <a:off x="3419119" y="3782664"/>
            <a:ext cx="2391328"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7CB167BD-86AF-4D6B-8E42-F567FEF4214F}"/>
              </a:ext>
            </a:extLst>
          </p:cNvPr>
          <p:cNvSpPr/>
          <p:nvPr/>
        </p:nvSpPr>
        <p:spPr>
          <a:xfrm rot="10800000">
            <a:off x="3257398" y="1707248"/>
            <a:ext cx="2714772" cy="4175760"/>
          </a:xfrm>
          <a:prstGeom prst="roundRect">
            <a:avLst>
              <a:gd name="adj" fmla="val 8024"/>
            </a:avLst>
          </a:prstGeom>
          <a:solidFill>
            <a:schemeClr val="bg2">
              <a:lumMod val="90000"/>
              <a:alpha val="13000"/>
            </a:schemeClr>
          </a:solidFill>
          <a:ln>
            <a:solidFill>
              <a:schemeClr val="tx1">
                <a:lumMod val="10000"/>
                <a:lumOff val="90000"/>
              </a:schemeClr>
            </a:solidFill>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p>
        </p:txBody>
      </p:sp>
      <p:sp>
        <p:nvSpPr>
          <p:cNvPr id="31" name="Rectangle: Top Corners Rounded 30">
            <a:extLst>
              <a:ext uri="{FF2B5EF4-FFF2-40B4-BE49-F238E27FC236}">
                <a16:creationId xmlns:a16="http://schemas.microsoft.com/office/drawing/2014/main" id="{8E3D2E90-2A39-43D1-B7BB-4FC9A778079B}"/>
              </a:ext>
            </a:extLst>
          </p:cNvPr>
          <p:cNvSpPr/>
          <p:nvPr/>
        </p:nvSpPr>
        <p:spPr>
          <a:xfrm rot="10800000" flipV="1">
            <a:off x="3257399" y="1707480"/>
            <a:ext cx="2714772" cy="976110"/>
          </a:xfrm>
          <a:prstGeom prst="round2SameRect">
            <a:avLst>
              <a:gd name="adj1" fmla="val 27723"/>
              <a:gd name="adj2" fmla="val 0"/>
            </a:avLst>
          </a:prstGeom>
          <a:solidFill>
            <a:schemeClr val="accent1"/>
          </a:solidFill>
          <a:ln>
            <a:noFill/>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p>
        </p:txBody>
      </p:sp>
      <p:sp>
        <p:nvSpPr>
          <p:cNvPr id="32" name="Text Placeholder 9">
            <a:extLst>
              <a:ext uri="{FF2B5EF4-FFF2-40B4-BE49-F238E27FC236}">
                <a16:creationId xmlns:a16="http://schemas.microsoft.com/office/drawing/2014/main" id="{85190F46-8E6F-4259-ACFA-DCE8EBFE13A7}"/>
              </a:ext>
            </a:extLst>
          </p:cNvPr>
          <p:cNvSpPr txBox="1">
            <a:spLocks/>
          </p:cNvSpPr>
          <p:nvPr/>
        </p:nvSpPr>
        <p:spPr>
          <a:xfrm>
            <a:off x="3426697" y="3893083"/>
            <a:ext cx="2359864" cy="184868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193675">
              <a:spcBef>
                <a:spcPts val="0"/>
              </a:spcBef>
              <a:buClr>
                <a:schemeClr val="tx1"/>
              </a:buClr>
              <a:buFont typeface="Arial" panose="020B0604020202020204" pitchFamily="34" charset="0"/>
              <a:buChar char="•"/>
            </a:pPr>
            <a:r>
              <a:rPr lang="en-PH" sz="1200" dirty="0"/>
              <a:t>Owns liquidity, the facility, and lender reporting.</a:t>
            </a:r>
          </a:p>
          <a:p>
            <a:pPr marL="285750" indent="-193675">
              <a:spcBef>
                <a:spcPts val="0"/>
              </a:spcBef>
              <a:buClr>
                <a:schemeClr val="tx1"/>
              </a:buClr>
              <a:buFont typeface="Arial" panose="020B0604020202020204" pitchFamily="34" charset="0"/>
              <a:buChar char="•"/>
            </a:pPr>
            <a:r>
              <a:rPr lang="en-US" sz="1200" dirty="0">
                <a:cs typeface="Arial"/>
                <a:sym typeface="Arial"/>
              </a:rPr>
              <a:t>Leads the 13-week cash model and covenant strategy.</a:t>
            </a:r>
          </a:p>
          <a:p>
            <a:pPr marL="285750" indent="-193675">
              <a:spcBef>
                <a:spcPts val="0"/>
              </a:spcBef>
              <a:buClr>
                <a:schemeClr val="tx1"/>
              </a:buClr>
              <a:buFont typeface="Arial" panose="020B0604020202020204" pitchFamily="34" charset="0"/>
              <a:buChar char="•"/>
            </a:pPr>
            <a:r>
              <a:rPr lang="en-US" sz="1200" dirty="0">
                <a:cs typeface="Arial"/>
                <a:sym typeface="Arial"/>
              </a:rPr>
              <a:t>Background in restructuring and corporate finance.</a:t>
            </a:r>
            <a:endParaRPr lang="en-US" sz="1200" dirty="0"/>
          </a:p>
          <a:p>
            <a:pPr marL="285750" indent="-193675">
              <a:spcBef>
                <a:spcPts val="0"/>
              </a:spcBef>
              <a:buClr>
                <a:schemeClr val="tx1"/>
              </a:buClr>
              <a:buFont typeface="Arial" panose="020B0604020202020204" pitchFamily="34" charset="0"/>
              <a:buChar char="•"/>
            </a:pPr>
            <a:r>
              <a:rPr lang="en-US" sz="1200" dirty="0">
                <a:cs typeface="Arial"/>
                <a:sym typeface="Arial"/>
              </a:rPr>
              <a:t>Chairs the cash and capital decisions.</a:t>
            </a:r>
            <a:endParaRPr lang="en-US" sz="1200" dirty="0"/>
          </a:p>
          <a:p>
            <a:pPr marL="285750" indent="-193675">
              <a:spcBef>
                <a:spcPts val="0"/>
              </a:spcBef>
              <a:buClr>
                <a:schemeClr val="tx1"/>
              </a:buClr>
              <a:buFont typeface="Arial" panose="020B0604020202020204" pitchFamily="34" charset="0"/>
              <a:buChar char="•"/>
            </a:pPr>
            <a:r>
              <a:rPr lang="en-US" sz="1200" dirty="0">
                <a:cs typeface="Arial"/>
                <a:sym typeface="Arial"/>
              </a:rPr>
              <a:t>Keeper of the numbers and the runway.</a:t>
            </a:r>
            <a:endParaRPr lang="en-US" sz="1200" dirty="0"/>
          </a:p>
        </p:txBody>
      </p:sp>
      <p:sp>
        <p:nvSpPr>
          <p:cNvPr id="33" name="Text Placeholder 9">
            <a:extLst>
              <a:ext uri="{FF2B5EF4-FFF2-40B4-BE49-F238E27FC236}">
                <a16:creationId xmlns:a16="http://schemas.microsoft.com/office/drawing/2014/main" id="{05A3DAE6-7E13-41B4-AD27-084AB908A037}"/>
              </a:ext>
            </a:extLst>
          </p:cNvPr>
          <p:cNvSpPr txBox="1">
            <a:spLocks/>
          </p:cNvSpPr>
          <p:nvPr/>
        </p:nvSpPr>
        <p:spPr>
          <a:xfrm>
            <a:off x="3517622" y="3149969"/>
            <a:ext cx="2189430" cy="253999"/>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buClr>
                <a:schemeClr val="accent1"/>
              </a:buClr>
            </a:pPr>
            <a:r>
              <a:rPr lang="en-US" sz="1600" b="1" dirty="0">
                <a:solidFill>
                  <a:schemeClr val="accent1"/>
                </a:solidFill>
              </a:rPr>
              <a:t>A. Whitfield</a:t>
            </a:r>
          </a:p>
        </p:txBody>
      </p:sp>
      <p:sp>
        <p:nvSpPr>
          <p:cNvPr id="34" name="Text Placeholder 9">
            <a:extLst>
              <a:ext uri="{FF2B5EF4-FFF2-40B4-BE49-F238E27FC236}">
                <a16:creationId xmlns:a16="http://schemas.microsoft.com/office/drawing/2014/main" id="{A6787253-4F73-4BAC-815F-A697978003F3}"/>
              </a:ext>
            </a:extLst>
          </p:cNvPr>
          <p:cNvSpPr txBox="1">
            <a:spLocks/>
          </p:cNvSpPr>
          <p:nvPr/>
        </p:nvSpPr>
        <p:spPr>
          <a:xfrm>
            <a:off x="3516775" y="3472303"/>
            <a:ext cx="2189429" cy="19994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buClr>
                <a:schemeClr val="accent1"/>
              </a:buClr>
            </a:pPr>
            <a:r>
              <a:rPr lang="en-US" sz="1200" b="1" dirty="0"/>
              <a:t>CEO</a:t>
            </a:r>
          </a:p>
        </p:txBody>
      </p:sp>
      <p:cxnSp>
        <p:nvCxnSpPr>
          <p:cNvPr id="36" name="Straight Connector 35">
            <a:extLst>
              <a:ext uri="{FF2B5EF4-FFF2-40B4-BE49-F238E27FC236}">
                <a16:creationId xmlns:a16="http://schemas.microsoft.com/office/drawing/2014/main" id="{400C3808-F65E-4981-AAB3-29BD4F84F5C9}"/>
              </a:ext>
            </a:extLst>
          </p:cNvPr>
          <p:cNvCxnSpPr>
            <a:cxnSpLocks/>
          </p:cNvCxnSpPr>
          <p:nvPr/>
        </p:nvCxnSpPr>
        <p:spPr>
          <a:xfrm>
            <a:off x="6381549" y="3782664"/>
            <a:ext cx="2391328"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Rectangle: Rounded Corners 51">
            <a:extLst>
              <a:ext uri="{FF2B5EF4-FFF2-40B4-BE49-F238E27FC236}">
                <a16:creationId xmlns:a16="http://schemas.microsoft.com/office/drawing/2014/main" id="{5D1B3274-36D2-4EED-96D8-8AC342DCA7F7}"/>
              </a:ext>
            </a:extLst>
          </p:cNvPr>
          <p:cNvSpPr/>
          <p:nvPr/>
        </p:nvSpPr>
        <p:spPr>
          <a:xfrm rot="10800000">
            <a:off x="6219828" y="1707248"/>
            <a:ext cx="2714772" cy="4175760"/>
          </a:xfrm>
          <a:prstGeom prst="roundRect">
            <a:avLst>
              <a:gd name="adj" fmla="val 8024"/>
            </a:avLst>
          </a:prstGeom>
          <a:solidFill>
            <a:schemeClr val="bg2">
              <a:lumMod val="90000"/>
              <a:alpha val="13000"/>
            </a:schemeClr>
          </a:solidFill>
          <a:ln>
            <a:solidFill>
              <a:schemeClr val="tx1">
                <a:lumMod val="10000"/>
                <a:lumOff val="90000"/>
              </a:schemeClr>
            </a:solidFill>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p>
        </p:txBody>
      </p:sp>
      <p:sp>
        <p:nvSpPr>
          <p:cNvPr id="53" name="Rectangle: Top Corners Rounded 52">
            <a:extLst>
              <a:ext uri="{FF2B5EF4-FFF2-40B4-BE49-F238E27FC236}">
                <a16:creationId xmlns:a16="http://schemas.microsoft.com/office/drawing/2014/main" id="{84B3A2B8-3F1B-46BE-AF1F-8D388FBA0AD0}"/>
              </a:ext>
            </a:extLst>
          </p:cNvPr>
          <p:cNvSpPr/>
          <p:nvPr/>
        </p:nvSpPr>
        <p:spPr>
          <a:xfrm rot="10800000" flipV="1">
            <a:off x="6219829" y="1707480"/>
            <a:ext cx="2714772" cy="976110"/>
          </a:xfrm>
          <a:prstGeom prst="round2SameRect">
            <a:avLst>
              <a:gd name="adj1" fmla="val 27723"/>
              <a:gd name="adj2" fmla="val 0"/>
            </a:avLst>
          </a:prstGeom>
          <a:solidFill>
            <a:schemeClr val="accent1"/>
          </a:solidFill>
          <a:ln>
            <a:noFill/>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p>
        </p:txBody>
      </p:sp>
      <p:sp>
        <p:nvSpPr>
          <p:cNvPr id="54" name="Text Placeholder 9">
            <a:extLst>
              <a:ext uri="{FF2B5EF4-FFF2-40B4-BE49-F238E27FC236}">
                <a16:creationId xmlns:a16="http://schemas.microsoft.com/office/drawing/2014/main" id="{59B1B0E5-AB58-4136-9CCA-8DAF60DB8904}"/>
              </a:ext>
            </a:extLst>
          </p:cNvPr>
          <p:cNvSpPr txBox="1">
            <a:spLocks/>
          </p:cNvSpPr>
          <p:nvPr/>
        </p:nvSpPr>
        <p:spPr>
          <a:xfrm>
            <a:off x="6389127" y="3893083"/>
            <a:ext cx="2359864" cy="184868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193675">
              <a:spcBef>
                <a:spcPts val="0"/>
              </a:spcBef>
              <a:buClr>
                <a:schemeClr val="tx1"/>
              </a:buClr>
              <a:buFont typeface="Arial" panose="020B0604020202020204" pitchFamily="34" charset="0"/>
              <a:buChar char="•"/>
            </a:pPr>
            <a:r>
              <a:rPr lang="en-PH" sz="1200" dirty="0"/>
              <a:t>Runs the cost-out program and store network reset.</a:t>
            </a:r>
          </a:p>
          <a:p>
            <a:pPr marL="285750" indent="-193675">
              <a:spcBef>
                <a:spcPts val="0"/>
              </a:spcBef>
              <a:buClr>
                <a:schemeClr val="tx1"/>
              </a:buClr>
              <a:buFont typeface="Arial" panose="020B0604020202020204" pitchFamily="34" charset="0"/>
              <a:buChar char="•"/>
            </a:pPr>
            <a:r>
              <a:rPr lang="en-US" sz="1200" dirty="0">
                <a:cs typeface="Arial"/>
                <a:sym typeface="Arial"/>
              </a:rPr>
              <a:t>Owns procurement, labor, and the distribution centers.</a:t>
            </a:r>
          </a:p>
          <a:p>
            <a:pPr marL="285750" indent="-193675">
              <a:spcBef>
                <a:spcPts val="0"/>
              </a:spcBef>
              <a:buClr>
                <a:schemeClr val="tx1"/>
              </a:buClr>
              <a:buFont typeface="Arial" panose="020B0604020202020204" pitchFamily="34" charset="0"/>
              <a:buChar char="•"/>
            </a:pPr>
            <a:r>
              <a:rPr lang="en-US" sz="1200" dirty="0">
                <a:cs typeface="Arial"/>
                <a:sym typeface="Arial"/>
              </a:rPr>
              <a:t>Deep operations and supply-chain experience.</a:t>
            </a:r>
            <a:endParaRPr lang="en-US" sz="1200" dirty="0"/>
          </a:p>
          <a:p>
            <a:pPr marL="285750" indent="-193675">
              <a:spcBef>
                <a:spcPts val="0"/>
              </a:spcBef>
              <a:buClr>
                <a:schemeClr val="tx1"/>
              </a:buClr>
              <a:buFont typeface="Arial" panose="020B0604020202020204" pitchFamily="34" charset="0"/>
              <a:buChar char="•"/>
            </a:pPr>
            <a:r>
              <a:rPr lang="en-US" sz="1200" dirty="0">
                <a:cs typeface="Arial"/>
                <a:sym typeface="Arial"/>
              </a:rPr>
              <a:t>Drives the largest share of the savings.</a:t>
            </a:r>
            <a:endParaRPr lang="en-US" sz="1200" dirty="0"/>
          </a:p>
          <a:p>
            <a:pPr marL="285750" indent="-193675">
              <a:spcBef>
                <a:spcPts val="0"/>
              </a:spcBef>
              <a:buClr>
                <a:schemeClr val="tx1"/>
              </a:buClr>
              <a:buFont typeface="Arial" panose="020B0604020202020204" pitchFamily="34" charset="0"/>
              <a:buChar char="•"/>
            </a:pPr>
            <a:r>
              <a:rPr lang="en-US" sz="1200" dirty="0">
                <a:cs typeface="Arial"/>
                <a:sym typeface="Arial"/>
              </a:rPr>
              <a:t>Turns plans into delivered run-rate.</a:t>
            </a:r>
            <a:endParaRPr lang="en-US" sz="1200" dirty="0"/>
          </a:p>
        </p:txBody>
      </p:sp>
      <p:sp>
        <p:nvSpPr>
          <p:cNvPr id="55" name="Text Placeholder 9">
            <a:extLst>
              <a:ext uri="{FF2B5EF4-FFF2-40B4-BE49-F238E27FC236}">
                <a16:creationId xmlns:a16="http://schemas.microsoft.com/office/drawing/2014/main" id="{5D55BE1B-D926-473F-8751-3B8B11AB3B46}"/>
              </a:ext>
            </a:extLst>
          </p:cNvPr>
          <p:cNvSpPr txBox="1">
            <a:spLocks/>
          </p:cNvSpPr>
          <p:nvPr/>
        </p:nvSpPr>
        <p:spPr>
          <a:xfrm>
            <a:off x="6480052" y="3149969"/>
            <a:ext cx="2189430" cy="253999"/>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buClr>
                <a:schemeClr val="accent1"/>
              </a:buClr>
            </a:pPr>
            <a:r>
              <a:rPr lang="en-US" sz="1600" b="1" dirty="0">
                <a:solidFill>
                  <a:schemeClr val="accent1"/>
                </a:solidFill>
              </a:rPr>
              <a:t>M. Okafor</a:t>
            </a:r>
          </a:p>
        </p:txBody>
      </p:sp>
      <p:sp>
        <p:nvSpPr>
          <p:cNvPr id="56" name="Text Placeholder 9">
            <a:extLst>
              <a:ext uri="{FF2B5EF4-FFF2-40B4-BE49-F238E27FC236}">
                <a16:creationId xmlns:a16="http://schemas.microsoft.com/office/drawing/2014/main" id="{A4AD178C-4241-4362-994B-BA92C1FA7CAA}"/>
              </a:ext>
            </a:extLst>
          </p:cNvPr>
          <p:cNvSpPr txBox="1">
            <a:spLocks/>
          </p:cNvSpPr>
          <p:nvPr/>
        </p:nvSpPr>
        <p:spPr>
          <a:xfrm>
            <a:off x="6479205" y="3472303"/>
            <a:ext cx="2189429" cy="19994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buClr>
                <a:schemeClr val="accent1"/>
              </a:buClr>
            </a:pPr>
            <a:r>
              <a:rPr lang="en-US" sz="1200" b="1" dirty="0"/>
              <a:t>CFO</a:t>
            </a:r>
          </a:p>
        </p:txBody>
      </p:sp>
      <p:cxnSp>
        <p:nvCxnSpPr>
          <p:cNvPr id="58" name="Straight Connector 57">
            <a:extLst>
              <a:ext uri="{FF2B5EF4-FFF2-40B4-BE49-F238E27FC236}">
                <a16:creationId xmlns:a16="http://schemas.microsoft.com/office/drawing/2014/main" id="{C6178DE9-D992-4A37-B486-AACFE29BA206}"/>
              </a:ext>
            </a:extLst>
          </p:cNvPr>
          <p:cNvCxnSpPr>
            <a:cxnSpLocks/>
          </p:cNvCxnSpPr>
          <p:nvPr/>
        </p:nvCxnSpPr>
        <p:spPr>
          <a:xfrm>
            <a:off x="9343980" y="3782664"/>
            <a:ext cx="2391328"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0" name="Rectangle: Rounded Corners 59">
            <a:extLst>
              <a:ext uri="{FF2B5EF4-FFF2-40B4-BE49-F238E27FC236}">
                <a16:creationId xmlns:a16="http://schemas.microsoft.com/office/drawing/2014/main" id="{24903BB7-055E-4B26-9331-4A35DD88F18C}"/>
              </a:ext>
            </a:extLst>
          </p:cNvPr>
          <p:cNvSpPr/>
          <p:nvPr/>
        </p:nvSpPr>
        <p:spPr>
          <a:xfrm rot="10800000">
            <a:off x="9182259" y="1707248"/>
            <a:ext cx="2714772" cy="4175760"/>
          </a:xfrm>
          <a:prstGeom prst="roundRect">
            <a:avLst>
              <a:gd name="adj" fmla="val 8024"/>
            </a:avLst>
          </a:prstGeom>
          <a:solidFill>
            <a:schemeClr val="bg2">
              <a:lumMod val="90000"/>
              <a:alpha val="13000"/>
            </a:schemeClr>
          </a:solidFill>
          <a:ln>
            <a:solidFill>
              <a:schemeClr val="tx1">
                <a:lumMod val="10000"/>
                <a:lumOff val="90000"/>
              </a:schemeClr>
            </a:solidFill>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p>
        </p:txBody>
      </p:sp>
      <p:sp>
        <p:nvSpPr>
          <p:cNvPr id="61" name="Rectangle: Top Corners Rounded 60">
            <a:extLst>
              <a:ext uri="{FF2B5EF4-FFF2-40B4-BE49-F238E27FC236}">
                <a16:creationId xmlns:a16="http://schemas.microsoft.com/office/drawing/2014/main" id="{0A156B48-74C3-48E7-9A53-B6BCCEB4E90F}"/>
              </a:ext>
            </a:extLst>
          </p:cNvPr>
          <p:cNvSpPr/>
          <p:nvPr/>
        </p:nvSpPr>
        <p:spPr>
          <a:xfrm rot="10800000" flipV="1">
            <a:off x="9182260" y="1707480"/>
            <a:ext cx="2714772" cy="976110"/>
          </a:xfrm>
          <a:prstGeom prst="round2SameRect">
            <a:avLst>
              <a:gd name="adj1" fmla="val 27723"/>
              <a:gd name="adj2" fmla="val 0"/>
            </a:avLst>
          </a:prstGeom>
          <a:solidFill>
            <a:schemeClr val="accent1"/>
          </a:solidFill>
          <a:ln>
            <a:noFill/>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p>
        </p:txBody>
      </p:sp>
      <p:sp>
        <p:nvSpPr>
          <p:cNvPr id="62" name="Text Placeholder 9">
            <a:extLst>
              <a:ext uri="{FF2B5EF4-FFF2-40B4-BE49-F238E27FC236}">
                <a16:creationId xmlns:a16="http://schemas.microsoft.com/office/drawing/2014/main" id="{635AD765-172D-4C49-9BF7-99E2C6BF980D}"/>
              </a:ext>
            </a:extLst>
          </p:cNvPr>
          <p:cNvSpPr txBox="1">
            <a:spLocks/>
          </p:cNvSpPr>
          <p:nvPr/>
        </p:nvSpPr>
        <p:spPr>
          <a:xfrm>
            <a:off x="9351558" y="3893083"/>
            <a:ext cx="2359864" cy="184868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193675">
              <a:spcBef>
                <a:spcPts val="0"/>
              </a:spcBef>
              <a:buClr>
                <a:schemeClr val="tx1"/>
              </a:buClr>
              <a:buFont typeface="Arial" panose="020B0604020202020204" pitchFamily="34" charset="0"/>
              <a:buChar char="•"/>
            </a:pPr>
            <a:r>
              <a:rPr lang="en-PH" sz="1200" dirty="0"/>
              <a:t>Leads the platform relaunch, loyalty, and growth.</a:t>
            </a:r>
          </a:p>
          <a:p>
            <a:pPr marL="285750" indent="-193675">
              <a:spcBef>
                <a:spcPts val="0"/>
              </a:spcBef>
              <a:buClr>
                <a:schemeClr val="tx1"/>
              </a:buClr>
              <a:buFont typeface="Arial" panose="020B0604020202020204" pitchFamily="34" charset="0"/>
              <a:buChar char="•"/>
            </a:pPr>
            <a:r>
              <a:rPr lang="en-US" sz="1200" dirty="0">
                <a:cs typeface="Arial"/>
                <a:sym typeface="Arial"/>
              </a:rPr>
              <a:t>Owns online, private label, and customer win-back.</a:t>
            </a:r>
          </a:p>
          <a:p>
            <a:pPr marL="285750" indent="-193675">
              <a:spcBef>
                <a:spcPts val="0"/>
              </a:spcBef>
              <a:buClr>
                <a:schemeClr val="tx1"/>
              </a:buClr>
              <a:buFont typeface="Arial" panose="020B0604020202020204" pitchFamily="34" charset="0"/>
              <a:buChar char="•"/>
            </a:pPr>
            <a:r>
              <a:rPr lang="en-US" sz="1200" dirty="0">
                <a:cs typeface="Arial"/>
                <a:sym typeface="Arial"/>
              </a:rPr>
              <a:t>Built two omnichannel growth programs before.</a:t>
            </a:r>
            <a:endParaRPr lang="en-US" sz="1200" dirty="0"/>
          </a:p>
          <a:p>
            <a:pPr marL="285750" indent="-193675">
              <a:spcBef>
                <a:spcPts val="0"/>
              </a:spcBef>
              <a:buClr>
                <a:schemeClr val="tx1"/>
              </a:buClr>
              <a:buFont typeface="Arial" panose="020B0604020202020204" pitchFamily="34" charset="0"/>
              <a:buChar char="•"/>
            </a:pPr>
            <a:r>
              <a:rPr lang="en-US" sz="1200" dirty="0">
                <a:cs typeface="Arial"/>
                <a:sym typeface="Arial"/>
              </a:rPr>
              <a:t>Closes the digital gap that drives share loss.</a:t>
            </a:r>
            <a:endParaRPr lang="en-US" sz="1200" dirty="0"/>
          </a:p>
          <a:p>
            <a:pPr marL="285750" indent="-193675">
              <a:spcBef>
                <a:spcPts val="0"/>
              </a:spcBef>
              <a:buClr>
                <a:schemeClr val="tx1"/>
              </a:buClr>
              <a:buFont typeface="Arial" panose="020B0604020202020204" pitchFamily="34" charset="0"/>
              <a:buChar char="•"/>
            </a:pPr>
            <a:r>
              <a:rPr lang="en-US" sz="1200" dirty="0">
                <a:cs typeface="Arial"/>
                <a:sym typeface="Arial"/>
              </a:rPr>
              <a:t>Owner of the growth horizon.</a:t>
            </a:r>
            <a:endParaRPr lang="en-US" sz="1200" dirty="0"/>
          </a:p>
        </p:txBody>
      </p:sp>
      <p:sp>
        <p:nvSpPr>
          <p:cNvPr id="63" name="Text Placeholder 9">
            <a:extLst>
              <a:ext uri="{FF2B5EF4-FFF2-40B4-BE49-F238E27FC236}">
                <a16:creationId xmlns:a16="http://schemas.microsoft.com/office/drawing/2014/main" id="{5F62EDEE-7725-43F2-941E-813E319E2853}"/>
              </a:ext>
            </a:extLst>
          </p:cNvPr>
          <p:cNvSpPr txBox="1">
            <a:spLocks/>
          </p:cNvSpPr>
          <p:nvPr/>
        </p:nvSpPr>
        <p:spPr>
          <a:xfrm>
            <a:off x="9442483" y="3149969"/>
            <a:ext cx="2189430" cy="253999"/>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buClr>
                <a:schemeClr val="accent1"/>
              </a:buClr>
            </a:pPr>
            <a:r>
              <a:rPr lang="en-US" sz="1600" b="1" dirty="0">
                <a:solidFill>
                  <a:schemeClr val="accent1"/>
                </a:solidFill>
              </a:rPr>
              <a:t>R. Sato</a:t>
            </a:r>
          </a:p>
        </p:txBody>
      </p:sp>
      <p:sp>
        <p:nvSpPr>
          <p:cNvPr id="64" name="Text Placeholder 9">
            <a:extLst>
              <a:ext uri="{FF2B5EF4-FFF2-40B4-BE49-F238E27FC236}">
                <a16:creationId xmlns:a16="http://schemas.microsoft.com/office/drawing/2014/main" id="{B2332CC9-92E0-48A0-8346-D6BB94D70A7E}"/>
              </a:ext>
            </a:extLst>
          </p:cNvPr>
          <p:cNvSpPr txBox="1">
            <a:spLocks/>
          </p:cNvSpPr>
          <p:nvPr/>
        </p:nvSpPr>
        <p:spPr>
          <a:xfrm>
            <a:off x="9441636" y="3472303"/>
            <a:ext cx="2189429" cy="19994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buClr>
                <a:schemeClr val="accent1"/>
              </a:buClr>
            </a:pPr>
            <a:r>
              <a:rPr lang="en-US" sz="1200" b="1" dirty="0"/>
              <a:t>COO</a:t>
            </a:r>
          </a:p>
        </p:txBody>
      </p:sp>
      <p:sp>
        <p:nvSpPr>
          <p:cNvPr id="2" name="Title 1">
            <a:extLst>
              <a:ext uri="{FF2B5EF4-FFF2-40B4-BE49-F238E27FC236}">
                <a16:creationId xmlns:a16="http://schemas.microsoft.com/office/drawing/2014/main" id="{80410298-9990-4C0D-8F2F-6C4FA5F3174E}"/>
              </a:ext>
            </a:extLst>
          </p:cNvPr>
          <p:cNvSpPr>
            <a:spLocks noGrp="1"/>
          </p:cNvSpPr>
          <p:nvPr>
            <p:ph type="title"/>
          </p:nvPr>
        </p:nvSpPr>
        <p:spPr>
          <a:xfrm>
            <a:off x="294968" y="365126"/>
            <a:ext cx="11602064" cy="578772"/>
          </a:xfrm>
        </p:spPr>
        <p:txBody>
          <a:bodyPr/>
          <a:lstStyle/>
          <a:p>
            <a:r>
              <a:rPr lang="en-US" dirty="0"/>
              <a:t>Turnaround Leadership</a:t>
            </a:r>
          </a:p>
        </p:txBody>
      </p:sp>
      <p:pic>
        <p:nvPicPr>
          <p:cNvPr id="65" name="Picture 64">
            <a:extLst>
              <a:ext uri="{FF2B5EF4-FFF2-40B4-BE49-F238E27FC236}">
                <a16:creationId xmlns:a16="http://schemas.microsoft.com/office/drawing/2014/main" id="{289071D4-B934-4BAB-801B-0D352A0FE525}"/>
              </a:ext>
            </a:extLst>
          </p:cNvPr>
          <p:cNvPicPr>
            <a:picLocks noChangeAspect="1"/>
          </p:cNvPicPr>
          <p:nvPr/>
        </p:nvPicPr>
        <p:blipFill>
          <a:blip r:embed="rId2">
            <a:extLst>
              <a:ext uri="{28A0092B-C50C-407E-A947-70E740481C1C}">
                <a14:useLocalDpi xmlns:a14="http://schemas.microsoft.com/office/drawing/2010/main" val="0"/>
              </a:ext>
            </a:extLst>
          </a:blip>
          <a:srcRect l="24262" t="10108" r="15085" b="49456"/>
          <a:stretch>
            <a:fillRect/>
          </a:stretch>
        </p:blipFill>
        <p:spPr>
          <a:xfrm>
            <a:off x="4056356" y="1927099"/>
            <a:ext cx="1116856" cy="1116856"/>
          </a:xfrm>
          <a:custGeom>
            <a:avLst/>
            <a:gdLst>
              <a:gd name="connsiteX0" fmla="*/ 929640 w 1859280"/>
              <a:gd name="connsiteY0" fmla="*/ 0 h 1859280"/>
              <a:gd name="connsiteX1" fmla="*/ 1859280 w 1859280"/>
              <a:gd name="connsiteY1" fmla="*/ 929640 h 1859280"/>
              <a:gd name="connsiteX2" fmla="*/ 929640 w 1859280"/>
              <a:gd name="connsiteY2" fmla="*/ 1859280 h 1859280"/>
              <a:gd name="connsiteX3" fmla="*/ 0 w 1859280"/>
              <a:gd name="connsiteY3" fmla="*/ 929640 h 1859280"/>
              <a:gd name="connsiteX4" fmla="*/ 929640 w 1859280"/>
              <a:gd name="connsiteY4" fmla="*/ 0 h 185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280" h="1859280">
                <a:moveTo>
                  <a:pt x="929640" y="0"/>
                </a:moveTo>
                <a:cubicBezTo>
                  <a:pt x="1443066" y="0"/>
                  <a:pt x="1859280" y="416214"/>
                  <a:pt x="1859280" y="929640"/>
                </a:cubicBezTo>
                <a:cubicBezTo>
                  <a:pt x="1859280" y="1443066"/>
                  <a:pt x="1443066" y="1859280"/>
                  <a:pt x="929640" y="1859280"/>
                </a:cubicBezTo>
                <a:cubicBezTo>
                  <a:pt x="416214" y="1859280"/>
                  <a:pt x="0" y="1443066"/>
                  <a:pt x="0" y="929640"/>
                </a:cubicBezTo>
                <a:cubicBezTo>
                  <a:pt x="0" y="416214"/>
                  <a:pt x="416214" y="0"/>
                  <a:pt x="929640" y="0"/>
                </a:cubicBezTo>
                <a:close/>
              </a:path>
            </a:pathLst>
          </a:custGeom>
          <a:ln w="50800">
            <a:solidFill>
              <a:schemeClr val="bg1"/>
            </a:solidFill>
          </a:ln>
        </p:spPr>
      </p:pic>
      <p:pic>
        <p:nvPicPr>
          <p:cNvPr id="66" name="Picture 65">
            <a:extLst>
              <a:ext uri="{FF2B5EF4-FFF2-40B4-BE49-F238E27FC236}">
                <a16:creationId xmlns:a16="http://schemas.microsoft.com/office/drawing/2014/main" id="{8B846B4C-B200-439D-8A9B-39E58795CFF5}"/>
              </a:ext>
            </a:extLst>
          </p:cNvPr>
          <p:cNvPicPr>
            <a:picLocks noChangeAspect="1"/>
          </p:cNvPicPr>
          <p:nvPr/>
        </p:nvPicPr>
        <p:blipFill>
          <a:blip r:embed="rId3">
            <a:extLst>
              <a:ext uri="{28A0092B-C50C-407E-A947-70E740481C1C}">
                <a14:useLocalDpi xmlns:a14="http://schemas.microsoft.com/office/drawing/2010/main" val="0"/>
              </a:ext>
            </a:extLst>
          </a:blip>
          <a:srcRect l="10160" t="4006" r="35512" b="49679"/>
          <a:stretch>
            <a:fillRect/>
          </a:stretch>
        </p:blipFill>
        <p:spPr>
          <a:xfrm>
            <a:off x="7018786" y="1927099"/>
            <a:ext cx="1116856" cy="1116856"/>
          </a:xfrm>
          <a:custGeom>
            <a:avLst/>
            <a:gdLst>
              <a:gd name="connsiteX0" fmla="*/ 929640 w 1859280"/>
              <a:gd name="connsiteY0" fmla="*/ 0 h 1859280"/>
              <a:gd name="connsiteX1" fmla="*/ 1859280 w 1859280"/>
              <a:gd name="connsiteY1" fmla="*/ 929640 h 1859280"/>
              <a:gd name="connsiteX2" fmla="*/ 929640 w 1859280"/>
              <a:gd name="connsiteY2" fmla="*/ 1859280 h 1859280"/>
              <a:gd name="connsiteX3" fmla="*/ 0 w 1859280"/>
              <a:gd name="connsiteY3" fmla="*/ 929640 h 1859280"/>
              <a:gd name="connsiteX4" fmla="*/ 929640 w 1859280"/>
              <a:gd name="connsiteY4" fmla="*/ 0 h 185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280" h="1859280">
                <a:moveTo>
                  <a:pt x="929640" y="0"/>
                </a:moveTo>
                <a:cubicBezTo>
                  <a:pt x="1443066" y="0"/>
                  <a:pt x="1859280" y="416214"/>
                  <a:pt x="1859280" y="929640"/>
                </a:cubicBezTo>
                <a:cubicBezTo>
                  <a:pt x="1859280" y="1443066"/>
                  <a:pt x="1443066" y="1859280"/>
                  <a:pt x="929640" y="1859280"/>
                </a:cubicBezTo>
                <a:cubicBezTo>
                  <a:pt x="416214" y="1859280"/>
                  <a:pt x="0" y="1443066"/>
                  <a:pt x="0" y="929640"/>
                </a:cubicBezTo>
                <a:cubicBezTo>
                  <a:pt x="0" y="416214"/>
                  <a:pt x="416214" y="0"/>
                  <a:pt x="929640" y="0"/>
                </a:cubicBezTo>
                <a:close/>
              </a:path>
            </a:pathLst>
          </a:custGeom>
          <a:ln w="50800">
            <a:solidFill>
              <a:schemeClr val="bg1"/>
            </a:solidFill>
          </a:ln>
        </p:spPr>
      </p:pic>
      <p:pic>
        <p:nvPicPr>
          <p:cNvPr id="67" name="Picture 66">
            <a:extLst>
              <a:ext uri="{FF2B5EF4-FFF2-40B4-BE49-F238E27FC236}">
                <a16:creationId xmlns:a16="http://schemas.microsoft.com/office/drawing/2014/main" id="{4C291EBC-00D5-41A2-ACE7-8DEBD420BF9B}"/>
              </a:ext>
            </a:extLst>
          </p:cNvPr>
          <p:cNvPicPr>
            <a:picLocks noChangeAspect="1"/>
          </p:cNvPicPr>
          <p:nvPr/>
        </p:nvPicPr>
        <p:blipFill>
          <a:blip r:embed="rId4">
            <a:extLst>
              <a:ext uri="{28A0092B-C50C-407E-A947-70E740481C1C}">
                <a14:useLocalDpi xmlns:a14="http://schemas.microsoft.com/office/drawing/2010/main" val="0"/>
              </a:ext>
            </a:extLst>
          </a:blip>
          <a:srcRect l="71754" t="14042" r="1665" b="52743"/>
          <a:stretch>
            <a:fillRect/>
          </a:stretch>
        </p:blipFill>
        <p:spPr>
          <a:xfrm>
            <a:off x="9981217" y="1927099"/>
            <a:ext cx="1116856" cy="1116856"/>
          </a:xfrm>
          <a:custGeom>
            <a:avLst/>
            <a:gdLst>
              <a:gd name="connsiteX0" fmla="*/ 929640 w 1859280"/>
              <a:gd name="connsiteY0" fmla="*/ 0 h 1859280"/>
              <a:gd name="connsiteX1" fmla="*/ 1859280 w 1859280"/>
              <a:gd name="connsiteY1" fmla="*/ 929640 h 1859280"/>
              <a:gd name="connsiteX2" fmla="*/ 929640 w 1859280"/>
              <a:gd name="connsiteY2" fmla="*/ 1859280 h 1859280"/>
              <a:gd name="connsiteX3" fmla="*/ 0 w 1859280"/>
              <a:gd name="connsiteY3" fmla="*/ 929640 h 1859280"/>
              <a:gd name="connsiteX4" fmla="*/ 929640 w 1859280"/>
              <a:gd name="connsiteY4" fmla="*/ 0 h 185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280" h="1859280">
                <a:moveTo>
                  <a:pt x="929640" y="0"/>
                </a:moveTo>
                <a:cubicBezTo>
                  <a:pt x="1443066" y="0"/>
                  <a:pt x="1859280" y="416214"/>
                  <a:pt x="1859280" y="929640"/>
                </a:cubicBezTo>
                <a:cubicBezTo>
                  <a:pt x="1859280" y="1443066"/>
                  <a:pt x="1443066" y="1859280"/>
                  <a:pt x="929640" y="1859280"/>
                </a:cubicBezTo>
                <a:cubicBezTo>
                  <a:pt x="416214" y="1859280"/>
                  <a:pt x="0" y="1443066"/>
                  <a:pt x="0" y="929640"/>
                </a:cubicBezTo>
                <a:cubicBezTo>
                  <a:pt x="0" y="416214"/>
                  <a:pt x="416214" y="0"/>
                  <a:pt x="929640" y="0"/>
                </a:cubicBezTo>
                <a:close/>
              </a:path>
            </a:pathLst>
          </a:custGeom>
          <a:ln w="50800">
            <a:solidFill>
              <a:schemeClr val="bg1"/>
            </a:solidFill>
          </a:ln>
        </p:spPr>
      </p:pic>
      <p:sp>
        <p:nvSpPr>
          <p:cNvPr id="3" name="Text Placeholder 9">
            <a:extLst>
              <a:ext uri="{FF2B5EF4-FFF2-40B4-BE49-F238E27FC236}">
                <a16:creationId xmlns:a16="http://schemas.microsoft.com/office/drawing/2014/main" id="{7D602B99-B82E-9C36-6826-AB8E1C52E195}"/>
              </a:ext>
            </a:extLst>
          </p:cNvPr>
          <p:cNvSpPr txBox="1">
            <a:spLocks/>
          </p:cNvSpPr>
          <p:nvPr/>
        </p:nvSpPr>
        <p:spPr>
          <a:xfrm>
            <a:off x="557638" y="3149969"/>
            <a:ext cx="2189430" cy="253999"/>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buClr>
                <a:schemeClr val="accent1"/>
              </a:buClr>
            </a:pPr>
            <a:r>
              <a:rPr lang="en-US" sz="1600" b="1" dirty="0">
                <a:solidFill>
                  <a:schemeClr val="accent1"/>
                </a:solidFill>
              </a:rPr>
              <a:t>L. Mendez</a:t>
            </a:r>
          </a:p>
        </p:txBody>
      </p:sp>
      <p:sp>
        <p:nvSpPr>
          <p:cNvPr id="4" name="Text Placeholder 9">
            <a:extLst>
              <a:ext uri="{FF2B5EF4-FFF2-40B4-BE49-F238E27FC236}">
                <a16:creationId xmlns:a16="http://schemas.microsoft.com/office/drawing/2014/main" id="{23F9D0FC-0D0A-E3D1-3439-2D05862ECFED}"/>
              </a:ext>
            </a:extLst>
          </p:cNvPr>
          <p:cNvSpPr txBox="1">
            <a:spLocks/>
          </p:cNvSpPr>
          <p:nvPr/>
        </p:nvSpPr>
        <p:spPr>
          <a:xfrm>
            <a:off x="557639" y="3472303"/>
            <a:ext cx="2189429" cy="19994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buClr>
                <a:schemeClr val="accent1"/>
              </a:buClr>
            </a:pPr>
            <a:r>
              <a:rPr lang="en-US" sz="1200" b="1" dirty="0"/>
              <a:t>CDO</a:t>
            </a:r>
          </a:p>
        </p:txBody>
      </p:sp>
      <p:pic>
        <p:nvPicPr>
          <p:cNvPr id="5" name="Picture 4">
            <a:extLst>
              <a:ext uri="{FF2B5EF4-FFF2-40B4-BE49-F238E27FC236}">
                <a16:creationId xmlns:a16="http://schemas.microsoft.com/office/drawing/2014/main" id="{5A5FE482-2396-2391-B7B5-9DCAA4E7AB0C}"/>
              </a:ext>
            </a:extLst>
          </p:cNvPr>
          <p:cNvPicPr>
            <a:picLocks noChangeAspect="1"/>
          </p:cNvPicPr>
          <p:nvPr/>
        </p:nvPicPr>
        <p:blipFill>
          <a:blip r:embed="rId5">
            <a:extLst>
              <a:ext uri="{28A0092B-C50C-407E-A947-70E740481C1C}">
                <a14:useLocalDpi xmlns:a14="http://schemas.microsoft.com/office/drawing/2010/main" val="0"/>
              </a:ext>
            </a:extLst>
          </a:blip>
          <a:srcRect t="16667" b="16667"/>
          <a:stretch/>
        </p:blipFill>
        <p:spPr>
          <a:xfrm>
            <a:off x="1093925" y="1927099"/>
            <a:ext cx="1116856" cy="1116856"/>
          </a:xfrm>
          <a:custGeom>
            <a:avLst/>
            <a:gdLst>
              <a:gd name="connsiteX0" fmla="*/ 929640 w 1859280"/>
              <a:gd name="connsiteY0" fmla="*/ 0 h 1859280"/>
              <a:gd name="connsiteX1" fmla="*/ 1859280 w 1859280"/>
              <a:gd name="connsiteY1" fmla="*/ 929640 h 1859280"/>
              <a:gd name="connsiteX2" fmla="*/ 929640 w 1859280"/>
              <a:gd name="connsiteY2" fmla="*/ 1859280 h 1859280"/>
              <a:gd name="connsiteX3" fmla="*/ 0 w 1859280"/>
              <a:gd name="connsiteY3" fmla="*/ 929640 h 1859280"/>
              <a:gd name="connsiteX4" fmla="*/ 929640 w 1859280"/>
              <a:gd name="connsiteY4" fmla="*/ 0 h 185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280" h="1859280">
                <a:moveTo>
                  <a:pt x="929640" y="0"/>
                </a:moveTo>
                <a:cubicBezTo>
                  <a:pt x="1443066" y="0"/>
                  <a:pt x="1859280" y="416214"/>
                  <a:pt x="1859280" y="929640"/>
                </a:cubicBezTo>
                <a:cubicBezTo>
                  <a:pt x="1859280" y="1443066"/>
                  <a:pt x="1443066" y="1859280"/>
                  <a:pt x="929640" y="1859280"/>
                </a:cubicBezTo>
                <a:cubicBezTo>
                  <a:pt x="416214" y="1859280"/>
                  <a:pt x="0" y="1443066"/>
                  <a:pt x="0" y="929640"/>
                </a:cubicBezTo>
                <a:cubicBezTo>
                  <a:pt x="0" y="416214"/>
                  <a:pt x="416214" y="0"/>
                  <a:pt x="929640" y="0"/>
                </a:cubicBezTo>
                <a:close/>
              </a:path>
            </a:pathLst>
          </a:custGeom>
          <a:ln w="50800">
            <a:solidFill>
              <a:schemeClr val="bg1"/>
            </a:solidFill>
          </a:ln>
        </p:spPr>
      </p:pic>
      <p:sp>
        <p:nvSpPr>
          <p:cNvPr id="6" name="Slide Number Placeholder 5">
            <a:extLst>
              <a:ext uri="{FF2B5EF4-FFF2-40B4-BE49-F238E27FC236}">
                <a16:creationId xmlns:a16="http://schemas.microsoft.com/office/drawing/2014/main" id="{864EF6B9-6A63-B528-72E5-5E4D6FE770ED}"/>
              </a:ext>
            </a:extLst>
          </p:cNvPr>
          <p:cNvSpPr>
            <a:spLocks noGrp="1"/>
          </p:cNvSpPr>
          <p:nvPr>
            <p:ph type="sldNum" sz="quarter" idx="12"/>
          </p:nvPr>
        </p:nvSpPr>
        <p:spPr/>
        <p:txBody>
          <a:bodyPr/>
          <a:lstStyle/>
          <a:p>
            <a:fld id="{0643C082-6B26-4A67-AAC0-3138D6D4DA1D}" type="slidenum">
              <a:rPr lang="en-PH" smtClean="0"/>
              <a:t>41</a:t>
            </a:fld>
            <a:endParaRPr lang="en-PH" dirty="0"/>
          </a:p>
        </p:txBody>
      </p:sp>
      <p:sp>
        <p:nvSpPr>
          <p:cNvPr id="7" name="Footer Placeholder 6">
            <a:extLst>
              <a:ext uri="{FF2B5EF4-FFF2-40B4-BE49-F238E27FC236}">
                <a16:creationId xmlns:a16="http://schemas.microsoft.com/office/drawing/2014/main" id="{50A156DD-F346-BAD7-735C-9107E75B267E}"/>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0647516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2">
            <a:extLst>
              <a:ext uri="{FF2B5EF4-FFF2-40B4-BE49-F238E27FC236}">
                <a16:creationId xmlns:a16="http://schemas.microsoft.com/office/drawing/2014/main" id="{19298253-9384-4E88-822B-28597E752E58}"/>
              </a:ext>
            </a:extLst>
          </p:cNvPr>
          <p:cNvGraphicFramePr>
            <a:graphicFrameLocks noGrp="1"/>
          </p:cNvGraphicFramePr>
          <p:nvPr>
            <p:extLst>
              <p:ext uri="{D42A27DB-BD31-4B8C-83A1-F6EECF244321}">
                <p14:modId xmlns:p14="http://schemas.microsoft.com/office/powerpoint/2010/main" val="2162060124"/>
              </p:ext>
            </p:extLst>
          </p:nvPr>
        </p:nvGraphicFramePr>
        <p:xfrm>
          <a:off x="294968" y="1597307"/>
          <a:ext cx="11652221" cy="4340504"/>
        </p:xfrm>
        <a:graphic>
          <a:graphicData uri="http://schemas.openxmlformats.org/drawingml/2006/table">
            <a:tbl>
              <a:tblPr firstRow="1" bandRow="1">
                <a:tableStyleId>{5C22544A-7EE6-4342-B048-85BDC9FD1C3A}</a:tableStyleId>
              </a:tblPr>
              <a:tblGrid>
                <a:gridCol w="985192">
                  <a:extLst>
                    <a:ext uri="{9D8B030D-6E8A-4147-A177-3AD203B41FA5}">
                      <a16:colId xmlns:a16="http://schemas.microsoft.com/office/drawing/2014/main" val="707147786"/>
                    </a:ext>
                  </a:extLst>
                </a:gridCol>
                <a:gridCol w="3489960">
                  <a:extLst>
                    <a:ext uri="{9D8B030D-6E8A-4147-A177-3AD203B41FA5}">
                      <a16:colId xmlns:a16="http://schemas.microsoft.com/office/drawing/2014/main" val="2675746163"/>
                    </a:ext>
                  </a:extLst>
                </a:gridCol>
                <a:gridCol w="3994363">
                  <a:extLst>
                    <a:ext uri="{9D8B030D-6E8A-4147-A177-3AD203B41FA5}">
                      <a16:colId xmlns:a16="http://schemas.microsoft.com/office/drawing/2014/main" val="3370450563"/>
                    </a:ext>
                  </a:extLst>
                </a:gridCol>
                <a:gridCol w="3182706">
                  <a:extLst>
                    <a:ext uri="{9D8B030D-6E8A-4147-A177-3AD203B41FA5}">
                      <a16:colId xmlns:a16="http://schemas.microsoft.com/office/drawing/2014/main" val="2810233388"/>
                    </a:ext>
                  </a:extLst>
                </a:gridCol>
              </a:tblGrid>
              <a:tr h="708824">
                <a:tc>
                  <a:txBody>
                    <a:bodyPr/>
                    <a:lstStyle/>
                    <a:p>
                      <a:endParaRPr lang="en-PH" dirty="0"/>
                    </a:p>
                  </a:txBody>
                  <a:tcPr>
                    <a:lnB w="38100" cmpd="sng">
                      <a:noFill/>
                    </a:lnB>
                    <a:noFill/>
                  </a:tcPr>
                </a:tc>
                <a:tc>
                  <a:txBody>
                    <a:bodyPr/>
                    <a:lstStyle/>
                    <a:p>
                      <a:endParaRPr lang="en-PH" dirty="0"/>
                    </a:p>
                  </a:txBody>
                  <a:tcPr>
                    <a:lnB w="38100" cmpd="sng">
                      <a:noFill/>
                    </a:lnB>
                    <a:noFill/>
                  </a:tcPr>
                </a:tc>
                <a:tc>
                  <a:txBody>
                    <a:bodyPr/>
                    <a:lstStyle/>
                    <a:p>
                      <a:endParaRPr lang="en-PH" dirty="0"/>
                    </a:p>
                  </a:txBody>
                  <a:tcPr>
                    <a:lnB w="38100" cmpd="sng">
                      <a:noFill/>
                    </a:lnB>
                    <a:noFill/>
                  </a:tcPr>
                </a:tc>
                <a:tc>
                  <a:txBody>
                    <a:bodyPr/>
                    <a:lstStyle/>
                    <a:p>
                      <a:endParaRPr lang="en-PH" dirty="0"/>
                    </a:p>
                  </a:txBody>
                  <a:tcPr>
                    <a:lnB w="38100" cmpd="sng">
                      <a:noFill/>
                    </a:lnB>
                    <a:noFill/>
                  </a:tcPr>
                </a:tc>
                <a:extLst>
                  <a:ext uri="{0D108BD9-81ED-4DB2-BD59-A6C34878D82A}">
                    <a16:rowId xmlns:a16="http://schemas.microsoft.com/office/drawing/2014/main" val="3449908467"/>
                  </a:ext>
                </a:extLst>
              </a:tr>
              <a:tr h="726336">
                <a:tc>
                  <a:txBody>
                    <a:bodyPr/>
                    <a:lstStyle/>
                    <a:p>
                      <a:endParaRPr lang="en-PH" sz="2000" b="1" dirty="0">
                        <a:solidFill>
                          <a:schemeClr val="accent1"/>
                        </a:solidFill>
                      </a:endParaRPr>
                    </a:p>
                  </a:txBody>
                  <a:tcPr anchor="ctr">
                    <a:lnL w="12700" cmpd="sng">
                      <a:noFill/>
                    </a:lnL>
                    <a:lnR w="12700" cap="flat" cmpd="sng" algn="ctr">
                      <a:noFill/>
                      <a:prstDash val="sysDot"/>
                      <a:round/>
                      <a:headEnd type="none" w="med" len="med"/>
                      <a:tailEnd type="none" w="med" len="med"/>
                    </a:lnR>
                    <a:lnT w="381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None/>
                        <a:tabLst/>
                        <a:defRPr/>
                      </a:pPr>
                      <a:r>
                        <a:rPr kumimoji="0" lang="en-US" sz="1400" b="1"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Liquidity &amp; covenant</a:t>
                      </a:r>
                    </a:p>
                  </a:txBody>
                  <a:tcPr marL="68400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381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None/>
                        <a:tabLst/>
                        <a:defRPr/>
                      </a:pPr>
                      <a:r>
                        <a:rPr kumimoji="0" lang="en-US" sz="1200" b="1"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Secure $120M facility and covenant relief</a:t>
                      </a:r>
                      <a:r>
                        <a:rPr kumimoji="0" lang="en-US" sz="1200" b="0"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Agree terms with lenders, stand up the 13-week cash model, and report weekly. Owner: CFO. Milestone: signed by end of Q1.</a:t>
                      </a:r>
                    </a:p>
                  </a:txBody>
                  <a:tcPr anchor="ctr">
                    <a:lnL w="12700" cap="flat" cmpd="sng" algn="ctr">
                      <a:noFill/>
                      <a:prstDash val="sysDot"/>
                      <a:round/>
                      <a:headEnd type="none" w="med" len="med"/>
                      <a:tailEnd type="none" w="med" len="med"/>
                    </a:lnL>
                    <a:lnR w="12700" cmpd="sng">
                      <a:noFill/>
                    </a:lnR>
                    <a:lnT w="381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76213" marR="0" lvl="0" indent="-176213"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262626"/>
                        </a:solidFill>
                        <a:effectLst/>
                        <a:uLnTx/>
                        <a:uFillTx/>
                        <a:latin typeface="Helvetica"/>
                        <a:ea typeface="+mn-ea"/>
                        <a:cs typeface="Calibri" panose="020F0502020204030204" pitchFamily="34" charset="0"/>
                      </a:endParaRPr>
                    </a:p>
                  </a:txBody>
                  <a:tcPr anchor="ctr">
                    <a:lnL w="12700" cap="flat" cmpd="sng" algn="ctr">
                      <a:noFill/>
                      <a:prstDash val="sysDot"/>
                      <a:round/>
                      <a:headEnd type="none" w="med" len="med"/>
                      <a:tailEnd type="none" w="med" len="med"/>
                    </a:lnL>
                    <a:lnR w="12700" cmpd="sng">
                      <a:noFill/>
                    </a:lnR>
                    <a:lnT w="381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6233439"/>
                  </a:ext>
                </a:extLst>
              </a:tr>
              <a:tr h="726336">
                <a:tc>
                  <a:txBody>
                    <a:bodyPr/>
                    <a:lstStyle/>
                    <a:p>
                      <a:endParaRPr lang="en-PH" sz="2000" b="1" dirty="0">
                        <a:solidFill>
                          <a:schemeClr val="accent1"/>
                        </a:solidFill>
                      </a:endParaRPr>
                    </a:p>
                  </a:txBody>
                  <a:tcPr anchor="ctr">
                    <a:lnL w="12700" cmpd="sng">
                      <a:noFill/>
                    </a:lnL>
                    <a:lnR w="12700" cap="flat" cmpd="sng" algn="ctr">
                      <a:noFill/>
                      <a:prstDash val="sysDot"/>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None/>
                        <a:tabLst/>
                        <a:defRPr/>
                      </a:pPr>
                      <a:r>
                        <a:rPr kumimoji="0" lang="en-US" sz="1400" b="1"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Cost-out program</a:t>
                      </a:r>
                    </a:p>
                  </a:txBody>
                  <a:tcPr marL="68400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None/>
                        <a:tabLst/>
                        <a:defRPr/>
                      </a:pPr>
                      <a:r>
                        <a:rPr kumimoji="0" lang="en-US" sz="1200" b="1"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Deliver $185M of run-rate savings</a:t>
                      </a:r>
                      <a:r>
                        <a:rPr kumimoji="0" lang="en-US" sz="1200" b="0"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Procurement, network, labor, and overhead, each with a named owner and quarterly target. Owner: COO. Milestone: full run-rate by Q6.</a:t>
                      </a:r>
                    </a:p>
                  </a:txBody>
                  <a:tcPr anchor="ctr">
                    <a:lnL w="12700" cap="flat" cmpd="sng" algn="ctr">
                      <a:noFill/>
                      <a:prstDash val="sysDot"/>
                      <a:round/>
                      <a:headEnd type="none" w="med" len="med"/>
                      <a:tailEnd type="none" w="med" len="med"/>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76213" marR="0" lvl="0" indent="-176213"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262626"/>
                        </a:solidFill>
                        <a:effectLst/>
                        <a:uLnTx/>
                        <a:uFillTx/>
                        <a:latin typeface="Helvetica"/>
                        <a:ea typeface="+mn-ea"/>
                        <a:cs typeface="Calibri" panose="020F0502020204030204" pitchFamily="34" charset="0"/>
                      </a:endParaRPr>
                    </a:p>
                  </a:txBody>
                  <a:tcPr anchor="ctr">
                    <a:lnL w="12700" cap="flat" cmpd="sng" algn="ctr">
                      <a:noFill/>
                      <a:prstDash val="sysDot"/>
                      <a:round/>
                      <a:headEnd type="none" w="med" len="med"/>
                      <a:tailEnd type="none" w="med" len="med"/>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0443710"/>
                  </a:ext>
                </a:extLst>
              </a:tr>
              <a:tr h="726336">
                <a:tc>
                  <a:txBody>
                    <a:bodyPr/>
                    <a:lstStyle/>
                    <a:p>
                      <a:endParaRPr lang="en-PH" sz="2000" b="1" dirty="0">
                        <a:solidFill>
                          <a:schemeClr val="accent1"/>
                        </a:solidFill>
                      </a:endParaRPr>
                    </a:p>
                  </a:txBody>
                  <a:tcPr anchor="ctr">
                    <a:lnL w="12700" cmpd="sng">
                      <a:noFill/>
                    </a:lnL>
                    <a:lnR w="12700" cap="flat" cmpd="sng" algn="ctr">
                      <a:noFill/>
                      <a:prstDash val="sysDot"/>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None/>
                        <a:tabLst/>
                        <a:defRPr/>
                      </a:pPr>
                      <a:r>
                        <a:rPr kumimoji="0" lang="en-US" sz="1400" b="1"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Store network reset</a:t>
                      </a:r>
                    </a:p>
                  </a:txBody>
                  <a:tcPr marL="68400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None/>
                        <a:tabLst/>
                        <a:defRPr/>
                      </a:pPr>
                      <a:r>
                        <a:rPr kumimoji="0" lang="en-US" sz="1200" b="1"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Exit ~40 stores, renegotiate leases</a:t>
                      </a:r>
                      <a:r>
                        <a:rPr kumimoji="0" lang="en-US" sz="1200" b="0"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Close cash-negative sites at lease breaks and convert select stores. Owner: COO. Milestone: first exits in Q3.</a:t>
                      </a:r>
                    </a:p>
                  </a:txBody>
                  <a:tcPr anchor="ctr">
                    <a:lnL w="12700" cap="flat" cmpd="sng" algn="ctr">
                      <a:noFill/>
                      <a:prstDash val="sysDot"/>
                      <a:round/>
                      <a:headEnd type="none" w="med" len="med"/>
                      <a:tailEnd type="none" w="med" len="med"/>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76213" marR="0" lvl="0" indent="-176213"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262626"/>
                        </a:solidFill>
                        <a:effectLst/>
                        <a:uLnTx/>
                        <a:uFillTx/>
                        <a:latin typeface="Helvetica"/>
                        <a:ea typeface="+mn-ea"/>
                        <a:cs typeface="Calibri" panose="020F0502020204030204" pitchFamily="34" charset="0"/>
                      </a:endParaRPr>
                    </a:p>
                  </a:txBody>
                  <a:tcPr anchor="ctr">
                    <a:lnL w="12700" cap="flat" cmpd="sng" algn="ctr">
                      <a:noFill/>
                      <a:prstDash val="sysDot"/>
                      <a:round/>
                      <a:headEnd type="none" w="med" len="med"/>
                      <a:tailEnd type="none" w="med" len="med"/>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1429931"/>
                  </a:ext>
                </a:extLst>
              </a:tr>
              <a:tr h="726336">
                <a:tc>
                  <a:txBody>
                    <a:bodyPr/>
                    <a:lstStyle/>
                    <a:p>
                      <a:endParaRPr lang="en-PH" sz="2000" b="1" dirty="0">
                        <a:solidFill>
                          <a:schemeClr val="accent1"/>
                        </a:solidFill>
                      </a:endParaRPr>
                    </a:p>
                  </a:txBody>
                  <a:tcPr anchor="ctr">
                    <a:lnL w="12700" cmpd="sng">
                      <a:noFill/>
                    </a:lnL>
                    <a:lnR w="12700" cap="flat" cmpd="sng" algn="ctr">
                      <a:noFill/>
                      <a:prstDash val="sysDot"/>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None/>
                        <a:tabLst/>
                        <a:defRPr/>
                      </a:pPr>
                      <a:r>
                        <a:rPr kumimoji="0" lang="en-US" sz="1400" b="1"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Platform &amp; digital</a:t>
                      </a:r>
                    </a:p>
                  </a:txBody>
                  <a:tcPr marL="68400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None/>
                        <a:tabLst/>
                        <a:defRPr/>
                      </a:pPr>
                      <a:r>
                        <a:rPr kumimoji="0" lang="en-US" sz="1200" b="1"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Consolidate systems and relaunch online</a:t>
                      </a:r>
                      <a:r>
                        <a:rPr kumimoji="0" lang="en-US" sz="1200" b="0"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One commerce platform, faster delivery, wider online range. Owner: CDO. Milestone: relaunch live in Q4.</a:t>
                      </a:r>
                    </a:p>
                  </a:txBody>
                  <a:tcPr anchor="ctr">
                    <a:lnL w="12700" cap="flat" cmpd="sng" algn="ctr">
                      <a:noFill/>
                      <a:prstDash val="sysDot"/>
                      <a:round/>
                      <a:headEnd type="none" w="med" len="med"/>
                      <a:tailEnd type="none" w="med" len="med"/>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76213" marR="0" lvl="0" indent="-176213"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262626"/>
                        </a:solidFill>
                        <a:effectLst/>
                        <a:uLnTx/>
                        <a:uFillTx/>
                        <a:latin typeface="Helvetica"/>
                        <a:ea typeface="+mn-ea"/>
                        <a:cs typeface="Calibri" panose="020F0502020204030204" pitchFamily="34" charset="0"/>
                      </a:endParaRPr>
                    </a:p>
                  </a:txBody>
                  <a:tcPr anchor="ctr">
                    <a:lnL w="12700" cap="flat" cmpd="sng" algn="ctr">
                      <a:noFill/>
                      <a:prstDash val="sysDot"/>
                      <a:round/>
                      <a:headEnd type="none" w="med" len="med"/>
                      <a:tailEnd type="none" w="med" len="med"/>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163864"/>
                  </a:ext>
                </a:extLst>
              </a:tr>
              <a:tr h="726336">
                <a:tc>
                  <a:txBody>
                    <a:bodyPr/>
                    <a:lstStyle/>
                    <a:p>
                      <a:endParaRPr lang="en-PH" sz="2000" b="1" dirty="0">
                        <a:solidFill>
                          <a:schemeClr val="accent1"/>
                        </a:solidFill>
                      </a:endParaRPr>
                    </a:p>
                  </a:txBody>
                  <a:tcPr anchor="ctr">
                    <a:lnL w="12700" cmpd="sng">
                      <a:noFill/>
                    </a:lnL>
                    <a:lnR w="12700" cap="flat" cmpd="sng" algn="ctr">
                      <a:noFill/>
                      <a:prstDash val="sysDot"/>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None/>
                        <a:tabLst/>
                        <a:defRPr/>
                      </a:pPr>
                      <a:r>
                        <a:rPr kumimoji="0" lang="en-US" sz="1400" b="1"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Customer win-back</a:t>
                      </a:r>
                    </a:p>
                  </a:txBody>
                  <a:tcPr marL="68400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lvl="0" indent="0"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None/>
                        <a:tabLst/>
                        <a:defRPr/>
                      </a:pPr>
                      <a:r>
                        <a:rPr kumimoji="0" lang="en-US" sz="1200" b="1"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Grow online and private label sales</a:t>
                      </a:r>
                      <a:r>
                        <a:rPr kumimoji="0" lang="en-US" sz="1200" b="0" i="0" u="none" strike="noStrike" kern="1200" cap="none" spc="0" normalizeH="0" baseline="0" noProof="0" dirty="0">
                          <a:ln>
                            <a:noFill/>
                          </a:ln>
                          <a:solidFill>
                            <a:srgbClr val="262626"/>
                          </a:solidFill>
                          <a:effectLst/>
                          <a:uLnTx/>
                          <a:uFillTx/>
                          <a:latin typeface="+mn-lt"/>
                          <a:ea typeface="+mn-ea"/>
                          <a:cs typeface="Calibri" panose="020F0502020204030204" pitchFamily="34" charset="0"/>
                        </a:rPr>
                        <a:t>Loyalty win-back, expanded assortment, own-brand growth. Owner: CMO. Milestone: growth returns by Q5.</a:t>
                      </a:r>
                    </a:p>
                  </a:txBody>
                  <a:tcPr anchor="ctr">
                    <a:lnL w="12700" cap="flat" cmpd="sng" algn="ctr">
                      <a:noFill/>
                      <a:prstDash val="sysDot"/>
                      <a:round/>
                      <a:headEnd type="none" w="med" len="med"/>
                      <a:tailEnd type="none" w="med" len="med"/>
                    </a:lnL>
                    <a:lnR w="12700" cmpd="sng">
                      <a:noFill/>
                    </a:lnR>
                    <a:lnT w="12700" cap="flat" cmpd="sng" algn="ctr">
                      <a:solidFill>
                        <a:schemeClr val="bg1">
                          <a:lumMod val="7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marL="176213" marR="0" lvl="0" indent="-176213" algn="l" defTabSz="914400" rtl="0" eaLnBrk="1" fontAlgn="auto" latinLnBrk="0" hangingPunct="1">
                        <a:lnSpc>
                          <a:spcPct val="100000"/>
                        </a:lnSpc>
                        <a:spcBef>
                          <a:spcPts val="133"/>
                        </a:spcBef>
                        <a:spcAft>
                          <a:spcPts val="0"/>
                        </a:spcAft>
                        <a:buClr>
                          <a:srgbClr val="262626"/>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262626"/>
                        </a:solidFill>
                        <a:effectLst/>
                        <a:uLnTx/>
                        <a:uFillTx/>
                        <a:latin typeface="Helvetica"/>
                        <a:ea typeface="+mn-ea"/>
                        <a:cs typeface="Calibri" panose="020F0502020204030204" pitchFamily="34" charset="0"/>
                      </a:endParaRPr>
                    </a:p>
                  </a:txBody>
                  <a:tcPr anchor="ctr">
                    <a:lnL w="12700" cap="flat" cmpd="sng" algn="ctr">
                      <a:noFill/>
                      <a:prstDash val="sysDot"/>
                      <a:round/>
                      <a:headEnd type="none" w="med" len="med"/>
                      <a:tailEnd type="none" w="med" len="med"/>
                    </a:lnL>
                    <a:lnR w="12700" cmpd="sng">
                      <a:noFill/>
                    </a:lnR>
                    <a:lnT w="12700" cap="flat" cmpd="sng" algn="ctr">
                      <a:solidFill>
                        <a:schemeClr val="bg1">
                          <a:lumMod val="7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78232230"/>
                  </a:ext>
                </a:extLst>
              </a:tr>
            </a:tbl>
          </a:graphicData>
        </a:graphic>
      </p:graphicFrame>
      <p:sp>
        <p:nvSpPr>
          <p:cNvPr id="2" name="Title 1">
            <a:extLst>
              <a:ext uri="{FF2B5EF4-FFF2-40B4-BE49-F238E27FC236}">
                <a16:creationId xmlns:a16="http://schemas.microsoft.com/office/drawing/2014/main" id="{4E5FA19F-430A-4D3A-B374-042B1B262EDF}"/>
              </a:ext>
            </a:extLst>
          </p:cNvPr>
          <p:cNvSpPr>
            <a:spLocks noGrp="1"/>
          </p:cNvSpPr>
          <p:nvPr>
            <p:ph type="title"/>
          </p:nvPr>
        </p:nvSpPr>
        <p:spPr>
          <a:xfrm>
            <a:off x="294968" y="365126"/>
            <a:ext cx="11602064" cy="578772"/>
          </a:xfrm>
        </p:spPr>
        <p:txBody>
          <a:bodyPr/>
          <a:lstStyle/>
          <a:p>
            <a:r>
              <a:rPr lang="en-US" dirty="0"/>
              <a:t>Key Initiatives &amp; Owners</a:t>
            </a:r>
          </a:p>
        </p:txBody>
      </p:sp>
      <p:grpSp>
        <p:nvGrpSpPr>
          <p:cNvPr id="6" name="Group 5">
            <a:extLst>
              <a:ext uri="{FF2B5EF4-FFF2-40B4-BE49-F238E27FC236}">
                <a16:creationId xmlns:a16="http://schemas.microsoft.com/office/drawing/2014/main" id="{E908903F-E5C0-4CA9-825B-E85D4B21980E}"/>
              </a:ext>
            </a:extLst>
          </p:cNvPr>
          <p:cNvGrpSpPr/>
          <p:nvPr/>
        </p:nvGrpSpPr>
        <p:grpSpPr>
          <a:xfrm>
            <a:off x="1277369" y="1713168"/>
            <a:ext cx="3462271" cy="578772"/>
            <a:chOff x="1280160" y="1713168"/>
            <a:chExt cx="4283405" cy="578772"/>
          </a:xfrm>
        </p:grpSpPr>
        <p:sp>
          <p:nvSpPr>
            <p:cNvPr id="5" name="Rectangle 4">
              <a:extLst>
                <a:ext uri="{FF2B5EF4-FFF2-40B4-BE49-F238E27FC236}">
                  <a16:creationId xmlns:a16="http://schemas.microsoft.com/office/drawing/2014/main" id="{2204F008-B3EE-43FA-9934-DDA27FAFCA81}"/>
                </a:ext>
              </a:extLst>
            </p:cNvPr>
            <p:cNvSpPr/>
            <p:nvPr/>
          </p:nvSpPr>
          <p:spPr>
            <a:xfrm>
              <a:off x="1280160" y="1713168"/>
              <a:ext cx="4283405" cy="5787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04000" rtlCol="0" anchor="ctr"/>
            <a:lstStyle/>
            <a:p>
              <a:pPr algn="ctr"/>
              <a:endParaRPr lang="en-PH" sz="1600" dirty="0"/>
            </a:p>
          </p:txBody>
        </p:sp>
        <p:sp>
          <p:nvSpPr>
            <p:cNvPr id="4" name="Rectangle 3">
              <a:extLst>
                <a:ext uri="{FF2B5EF4-FFF2-40B4-BE49-F238E27FC236}">
                  <a16:creationId xmlns:a16="http://schemas.microsoft.com/office/drawing/2014/main" id="{467EF1E2-058E-42DA-9EA1-3993D4D58433}"/>
                </a:ext>
              </a:extLst>
            </p:cNvPr>
            <p:cNvSpPr/>
            <p:nvPr/>
          </p:nvSpPr>
          <p:spPr>
            <a:xfrm>
              <a:off x="1280160" y="1713168"/>
              <a:ext cx="4283405" cy="5245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a:r>
                <a:rPr lang="en-US" sz="1600" b="1" dirty="0">
                  <a:cs typeface="Calibri" panose="020F0502020204030204" pitchFamily="34" charset="0"/>
                </a:rPr>
                <a:t>Five initiatives</a:t>
              </a:r>
              <a:endParaRPr lang="en-PH" sz="1600" dirty="0"/>
            </a:p>
          </p:txBody>
        </p:sp>
      </p:grpSp>
      <p:grpSp>
        <p:nvGrpSpPr>
          <p:cNvPr id="3" name="Group 2">
            <a:extLst>
              <a:ext uri="{FF2B5EF4-FFF2-40B4-BE49-F238E27FC236}">
                <a16:creationId xmlns:a16="http://schemas.microsoft.com/office/drawing/2014/main" id="{AC091DB8-23C4-490C-B55A-B31B9450EACD}"/>
              </a:ext>
            </a:extLst>
          </p:cNvPr>
          <p:cNvGrpSpPr/>
          <p:nvPr/>
        </p:nvGrpSpPr>
        <p:grpSpPr>
          <a:xfrm>
            <a:off x="4782569" y="1713168"/>
            <a:ext cx="7114464" cy="578772"/>
            <a:chOff x="5603703" y="1713168"/>
            <a:chExt cx="3144829" cy="578772"/>
          </a:xfrm>
        </p:grpSpPr>
        <p:sp>
          <p:nvSpPr>
            <p:cNvPr id="31" name="Rectangle 30">
              <a:extLst>
                <a:ext uri="{FF2B5EF4-FFF2-40B4-BE49-F238E27FC236}">
                  <a16:creationId xmlns:a16="http://schemas.microsoft.com/office/drawing/2014/main" id="{8274A173-3DDE-455A-9FBA-A875FA7C7E77}"/>
                </a:ext>
              </a:extLst>
            </p:cNvPr>
            <p:cNvSpPr/>
            <p:nvPr/>
          </p:nvSpPr>
          <p:spPr>
            <a:xfrm>
              <a:off x="5603703" y="1713168"/>
              <a:ext cx="3144829" cy="5787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04000" rtlCol="0" anchor="ctr"/>
            <a:lstStyle/>
            <a:p>
              <a:pPr algn="ctr"/>
              <a:endParaRPr lang="en-PH" sz="1600" dirty="0"/>
            </a:p>
          </p:txBody>
        </p:sp>
        <p:sp>
          <p:nvSpPr>
            <p:cNvPr id="32" name="Rectangle 31">
              <a:extLst>
                <a:ext uri="{FF2B5EF4-FFF2-40B4-BE49-F238E27FC236}">
                  <a16:creationId xmlns:a16="http://schemas.microsoft.com/office/drawing/2014/main" id="{017FACFC-02FC-4B0E-A032-1873AB3B7F04}"/>
                </a:ext>
              </a:extLst>
            </p:cNvPr>
            <p:cNvSpPr/>
            <p:nvPr/>
          </p:nvSpPr>
          <p:spPr>
            <a:xfrm>
              <a:off x="5603703" y="1713168"/>
              <a:ext cx="3144829" cy="5245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a:r>
                <a:rPr lang="en-US" sz="1600" b="1" dirty="0">
                  <a:cs typeface="Calibri" panose="020F0502020204030204" pitchFamily="34" charset="0"/>
                </a:rPr>
                <a:t>Owner and milestone</a:t>
              </a:r>
              <a:endParaRPr lang="en-PH" sz="1600" dirty="0"/>
            </a:p>
          </p:txBody>
        </p:sp>
      </p:grpSp>
      <p:grpSp>
        <p:nvGrpSpPr>
          <p:cNvPr id="19" name="Group 18">
            <a:extLst>
              <a:ext uri="{FF2B5EF4-FFF2-40B4-BE49-F238E27FC236}">
                <a16:creationId xmlns:a16="http://schemas.microsoft.com/office/drawing/2014/main" id="{0DD59016-C5E5-4C6D-8566-04B6002EAF27}"/>
              </a:ext>
            </a:extLst>
          </p:cNvPr>
          <p:cNvGrpSpPr/>
          <p:nvPr/>
        </p:nvGrpSpPr>
        <p:grpSpPr>
          <a:xfrm>
            <a:off x="294969" y="1713168"/>
            <a:ext cx="939472" cy="578772"/>
            <a:chOff x="294968" y="1713168"/>
            <a:chExt cx="2873083" cy="578772"/>
          </a:xfrm>
        </p:grpSpPr>
        <p:sp>
          <p:nvSpPr>
            <p:cNvPr id="53" name="Rectangle 52">
              <a:extLst>
                <a:ext uri="{FF2B5EF4-FFF2-40B4-BE49-F238E27FC236}">
                  <a16:creationId xmlns:a16="http://schemas.microsoft.com/office/drawing/2014/main" id="{B26C8AB5-E3F7-470D-9398-BC8C3D701310}"/>
                </a:ext>
              </a:extLst>
            </p:cNvPr>
            <p:cNvSpPr/>
            <p:nvPr/>
          </p:nvSpPr>
          <p:spPr>
            <a:xfrm>
              <a:off x="294968" y="1713168"/>
              <a:ext cx="2873083" cy="5787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a:endParaRPr lang="en-PH" sz="1600" dirty="0"/>
            </a:p>
          </p:txBody>
        </p:sp>
        <p:sp>
          <p:nvSpPr>
            <p:cNvPr id="54" name="Rectangle 53">
              <a:extLst>
                <a:ext uri="{FF2B5EF4-FFF2-40B4-BE49-F238E27FC236}">
                  <a16:creationId xmlns:a16="http://schemas.microsoft.com/office/drawing/2014/main" id="{0F4394E4-5375-4B3D-B830-5D51B30C9395}"/>
                </a:ext>
              </a:extLst>
            </p:cNvPr>
            <p:cNvSpPr/>
            <p:nvPr/>
          </p:nvSpPr>
          <p:spPr>
            <a:xfrm>
              <a:off x="294968" y="1713168"/>
              <a:ext cx="2873083" cy="5245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a:r>
                <a:rPr lang="en-US" sz="1600" b="1" dirty="0">
                  <a:cs typeface="Calibri" panose="020F0502020204030204" pitchFamily="34" charset="0"/>
                </a:rPr>
                <a:t>#</a:t>
              </a:r>
              <a:endParaRPr lang="en-PH" sz="1600" dirty="0"/>
            </a:p>
          </p:txBody>
        </p:sp>
      </p:grpSp>
      <p:grpSp>
        <p:nvGrpSpPr>
          <p:cNvPr id="28" name="Group 27">
            <a:extLst>
              <a:ext uri="{FF2B5EF4-FFF2-40B4-BE49-F238E27FC236}">
                <a16:creationId xmlns:a16="http://schemas.microsoft.com/office/drawing/2014/main" id="{AF0CB2C2-B427-476E-AF5A-6858AD32E7D2}"/>
              </a:ext>
            </a:extLst>
          </p:cNvPr>
          <p:cNvGrpSpPr/>
          <p:nvPr/>
        </p:nvGrpSpPr>
        <p:grpSpPr>
          <a:xfrm>
            <a:off x="1383224" y="2446684"/>
            <a:ext cx="415335" cy="414994"/>
            <a:chOff x="8624067" y="1760585"/>
            <a:chExt cx="633600" cy="633600"/>
          </a:xfrm>
        </p:grpSpPr>
        <p:sp>
          <p:nvSpPr>
            <p:cNvPr id="62"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3"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3" name="Group 32">
            <a:extLst>
              <a:ext uri="{FF2B5EF4-FFF2-40B4-BE49-F238E27FC236}">
                <a16:creationId xmlns:a16="http://schemas.microsoft.com/office/drawing/2014/main" id="{1B82E323-B6AD-4216-A7F2-0646E8D76018}"/>
              </a:ext>
            </a:extLst>
          </p:cNvPr>
          <p:cNvGrpSpPr/>
          <p:nvPr/>
        </p:nvGrpSpPr>
        <p:grpSpPr>
          <a:xfrm>
            <a:off x="1383224" y="3181645"/>
            <a:ext cx="415335" cy="414994"/>
            <a:chOff x="5227152" y="2660110"/>
            <a:chExt cx="633600" cy="633600"/>
          </a:xfrm>
        </p:grpSpPr>
        <p:sp>
          <p:nvSpPr>
            <p:cNvPr id="64"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5"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4" name="Group 43">
            <a:extLst>
              <a:ext uri="{FF2B5EF4-FFF2-40B4-BE49-F238E27FC236}">
                <a16:creationId xmlns:a16="http://schemas.microsoft.com/office/drawing/2014/main" id="{36680C2F-1ECB-446A-8997-076F0FABBAA7}"/>
              </a:ext>
            </a:extLst>
          </p:cNvPr>
          <p:cNvGrpSpPr/>
          <p:nvPr/>
        </p:nvGrpSpPr>
        <p:grpSpPr>
          <a:xfrm>
            <a:off x="1383224" y="3916606"/>
            <a:ext cx="415335" cy="414994"/>
            <a:chOff x="4094847" y="861060"/>
            <a:chExt cx="633600" cy="633600"/>
          </a:xfrm>
        </p:grpSpPr>
        <p:sp>
          <p:nvSpPr>
            <p:cNvPr id="66" name="Google Shape;564;p7"/>
            <p:cNvSpPr/>
            <p:nvPr/>
          </p:nvSpPr>
          <p:spPr>
            <a:xfrm>
              <a:off x="4094847" y="861060"/>
              <a:ext cx="633600" cy="633600"/>
            </a:xfrm>
            <a:custGeom>
              <a:avLst/>
              <a:gdLst/>
              <a:ahLst/>
              <a:cxnLst/>
              <a:rect l="l" t="t" r="r" b="b"/>
              <a:pathLst>
                <a:path w="10000" h="10000" extrusionOk="0">
                  <a:moveTo>
                    <a:pt x="4316" y="8308"/>
                  </a:moveTo>
                  <a:lnTo>
                    <a:pt x="4316" y="6483"/>
                  </a:lnTo>
                  <a:lnTo>
                    <a:pt x="4316" y="6457"/>
                  </a:lnTo>
                  <a:lnTo>
                    <a:pt x="4318" y="6432"/>
                  </a:lnTo>
                  <a:lnTo>
                    <a:pt x="4320" y="6406"/>
                  </a:lnTo>
                  <a:lnTo>
                    <a:pt x="4324" y="6381"/>
                  </a:lnTo>
                  <a:lnTo>
                    <a:pt x="4328" y="6356"/>
                  </a:lnTo>
                  <a:lnTo>
                    <a:pt x="4333" y="6331"/>
                  </a:lnTo>
                  <a:lnTo>
                    <a:pt x="4339" y="6306"/>
                  </a:lnTo>
                  <a:lnTo>
                    <a:pt x="4346" y="6281"/>
                  </a:lnTo>
                  <a:lnTo>
                    <a:pt x="4354" y="6257"/>
                  </a:lnTo>
                  <a:lnTo>
                    <a:pt x="4363" y="6233"/>
                  </a:lnTo>
                  <a:lnTo>
                    <a:pt x="4372" y="6210"/>
                  </a:lnTo>
                  <a:lnTo>
                    <a:pt x="4383" y="6186"/>
                  </a:lnTo>
                  <a:lnTo>
                    <a:pt x="4395" y="6163"/>
                  </a:lnTo>
                  <a:lnTo>
                    <a:pt x="4407" y="6141"/>
                  </a:lnTo>
                  <a:lnTo>
                    <a:pt x="4420" y="6119"/>
                  </a:lnTo>
                  <a:lnTo>
                    <a:pt x="4434" y="6097"/>
                  </a:lnTo>
                  <a:lnTo>
                    <a:pt x="4449" y="6077"/>
                  </a:lnTo>
                  <a:lnTo>
                    <a:pt x="4465" y="6056"/>
                  </a:lnTo>
                  <a:lnTo>
                    <a:pt x="4481" y="6037"/>
                  </a:lnTo>
                  <a:lnTo>
                    <a:pt x="4498" y="6017"/>
                  </a:lnTo>
                  <a:lnTo>
                    <a:pt x="4516" y="5999"/>
                  </a:lnTo>
                  <a:lnTo>
                    <a:pt x="4534" y="5981"/>
                  </a:lnTo>
                  <a:lnTo>
                    <a:pt x="4554" y="5964"/>
                  </a:lnTo>
                  <a:lnTo>
                    <a:pt x="4573" y="5948"/>
                  </a:lnTo>
                  <a:lnTo>
                    <a:pt x="4594" y="5932"/>
                  </a:lnTo>
                  <a:lnTo>
                    <a:pt x="4614" y="5917"/>
                  </a:lnTo>
                  <a:lnTo>
                    <a:pt x="4636" y="5903"/>
                  </a:lnTo>
                  <a:lnTo>
                    <a:pt x="4658" y="5890"/>
                  </a:lnTo>
                  <a:lnTo>
                    <a:pt x="4680" y="5878"/>
                  </a:lnTo>
                  <a:lnTo>
                    <a:pt x="4703" y="5866"/>
                  </a:lnTo>
                  <a:lnTo>
                    <a:pt x="4727" y="5855"/>
                  </a:lnTo>
                  <a:lnTo>
                    <a:pt x="4750" y="5846"/>
                  </a:lnTo>
                  <a:lnTo>
                    <a:pt x="4774" y="5837"/>
                  </a:lnTo>
                  <a:lnTo>
                    <a:pt x="4798" y="5829"/>
                  </a:lnTo>
                  <a:lnTo>
                    <a:pt x="4823" y="5822"/>
                  </a:lnTo>
                  <a:lnTo>
                    <a:pt x="4848" y="5815"/>
                  </a:lnTo>
                  <a:lnTo>
                    <a:pt x="4873" y="5810"/>
                  </a:lnTo>
                  <a:lnTo>
                    <a:pt x="4898" y="5806"/>
                  </a:lnTo>
                  <a:lnTo>
                    <a:pt x="4923" y="5802"/>
                  </a:lnTo>
                  <a:lnTo>
                    <a:pt x="4949" y="5800"/>
                  </a:lnTo>
                  <a:lnTo>
                    <a:pt x="4974" y="5798"/>
                  </a:lnTo>
                  <a:lnTo>
                    <a:pt x="5000" y="5798"/>
                  </a:lnTo>
                  <a:lnTo>
                    <a:pt x="5026" y="5798"/>
                  </a:lnTo>
                  <a:lnTo>
                    <a:pt x="5051" y="5800"/>
                  </a:lnTo>
                  <a:lnTo>
                    <a:pt x="5077" y="5802"/>
                  </a:lnTo>
                  <a:lnTo>
                    <a:pt x="5102" y="5806"/>
                  </a:lnTo>
                  <a:lnTo>
                    <a:pt x="5127" y="5810"/>
                  </a:lnTo>
                  <a:lnTo>
                    <a:pt x="5152" y="5815"/>
                  </a:lnTo>
                  <a:lnTo>
                    <a:pt x="5177" y="5821"/>
                  </a:lnTo>
                  <a:lnTo>
                    <a:pt x="5202" y="5829"/>
                  </a:lnTo>
                  <a:lnTo>
                    <a:pt x="5226" y="5837"/>
                  </a:lnTo>
                  <a:lnTo>
                    <a:pt x="5250" y="5846"/>
                  </a:lnTo>
                  <a:lnTo>
                    <a:pt x="5273" y="5855"/>
                  </a:lnTo>
                  <a:lnTo>
                    <a:pt x="5297" y="5866"/>
                  </a:lnTo>
                  <a:lnTo>
                    <a:pt x="5320" y="5878"/>
                  </a:lnTo>
                  <a:lnTo>
                    <a:pt x="5342" y="5890"/>
                  </a:lnTo>
                  <a:lnTo>
                    <a:pt x="5364" y="5903"/>
                  </a:lnTo>
                  <a:lnTo>
                    <a:pt x="5386" y="5917"/>
                  </a:lnTo>
                  <a:lnTo>
                    <a:pt x="5406" y="5932"/>
                  </a:lnTo>
                  <a:lnTo>
                    <a:pt x="5427" y="5948"/>
                  </a:lnTo>
                  <a:lnTo>
                    <a:pt x="5446" y="5964"/>
                  </a:lnTo>
                  <a:lnTo>
                    <a:pt x="5466" y="5981"/>
                  </a:lnTo>
                  <a:lnTo>
                    <a:pt x="5484" y="5999"/>
                  </a:lnTo>
                  <a:lnTo>
                    <a:pt x="5502" y="6017"/>
                  </a:lnTo>
                  <a:lnTo>
                    <a:pt x="5519" y="6037"/>
                  </a:lnTo>
                  <a:lnTo>
                    <a:pt x="5535" y="6056"/>
                  </a:lnTo>
                  <a:lnTo>
                    <a:pt x="5551" y="6077"/>
                  </a:lnTo>
                  <a:lnTo>
                    <a:pt x="5566" y="6097"/>
                  </a:lnTo>
                  <a:lnTo>
                    <a:pt x="5580" y="6119"/>
                  </a:lnTo>
                  <a:lnTo>
                    <a:pt x="5593" y="6141"/>
                  </a:lnTo>
                  <a:lnTo>
                    <a:pt x="5605" y="6163"/>
                  </a:lnTo>
                  <a:lnTo>
                    <a:pt x="5617" y="6186"/>
                  </a:lnTo>
                  <a:lnTo>
                    <a:pt x="5628" y="6210"/>
                  </a:lnTo>
                  <a:lnTo>
                    <a:pt x="5637" y="6233"/>
                  </a:lnTo>
                  <a:lnTo>
                    <a:pt x="5646" y="6257"/>
                  </a:lnTo>
                  <a:lnTo>
                    <a:pt x="5654" y="6281"/>
                  </a:lnTo>
                  <a:lnTo>
                    <a:pt x="5661" y="6306"/>
                  </a:lnTo>
                  <a:lnTo>
                    <a:pt x="5667" y="6331"/>
                  </a:lnTo>
                  <a:lnTo>
                    <a:pt x="5672" y="6356"/>
                  </a:lnTo>
                  <a:lnTo>
                    <a:pt x="5676" y="6381"/>
                  </a:lnTo>
                  <a:lnTo>
                    <a:pt x="5680" y="6406"/>
                  </a:lnTo>
                  <a:lnTo>
                    <a:pt x="5682" y="6432"/>
                  </a:lnTo>
                  <a:lnTo>
                    <a:pt x="5684" y="6457"/>
                  </a:lnTo>
                  <a:lnTo>
                    <a:pt x="5684" y="6483"/>
                  </a:lnTo>
                  <a:lnTo>
                    <a:pt x="5684" y="8308"/>
                  </a:lnTo>
                  <a:lnTo>
                    <a:pt x="4316" y="830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7" name="Google Shape;565;p7"/>
            <p:cNvSpPr/>
            <p:nvPr/>
          </p:nvSpPr>
          <p:spPr>
            <a:xfrm>
              <a:off x="4094847" y="861060"/>
              <a:ext cx="633600" cy="633600"/>
            </a:xfrm>
            <a:custGeom>
              <a:avLst/>
              <a:gdLst/>
              <a:ahLst/>
              <a:cxnLst/>
              <a:rect l="l" t="t" r="r" b="b"/>
              <a:pathLst>
                <a:path w="10000" h="10000" extrusionOk="0">
                  <a:moveTo>
                    <a:pt x="5933" y="6453"/>
                  </a:moveTo>
                  <a:lnTo>
                    <a:pt x="5934" y="6478"/>
                  </a:lnTo>
                  <a:lnTo>
                    <a:pt x="5934" y="6483"/>
                  </a:lnTo>
                  <a:lnTo>
                    <a:pt x="5934" y="8286"/>
                  </a:lnTo>
                  <a:lnTo>
                    <a:pt x="8650" y="8286"/>
                  </a:lnTo>
                  <a:lnTo>
                    <a:pt x="8683" y="8288"/>
                  </a:lnTo>
                  <a:lnTo>
                    <a:pt x="8715" y="8295"/>
                  </a:lnTo>
                  <a:lnTo>
                    <a:pt x="8746" y="8305"/>
                  </a:lnTo>
                  <a:lnTo>
                    <a:pt x="8775" y="8319"/>
                  </a:lnTo>
                  <a:lnTo>
                    <a:pt x="8802" y="8338"/>
                  </a:lnTo>
                  <a:lnTo>
                    <a:pt x="8827" y="8359"/>
                  </a:lnTo>
                  <a:lnTo>
                    <a:pt x="8848" y="8384"/>
                  </a:lnTo>
                  <a:lnTo>
                    <a:pt x="8867" y="8411"/>
                  </a:lnTo>
                  <a:lnTo>
                    <a:pt x="8881" y="8440"/>
                  </a:lnTo>
                  <a:lnTo>
                    <a:pt x="8891" y="8471"/>
                  </a:lnTo>
                  <a:lnTo>
                    <a:pt x="8898" y="8503"/>
                  </a:lnTo>
                  <a:lnTo>
                    <a:pt x="8900" y="8536"/>
                  </a:lnTo>
                  <a:lnTo>
                    <a:pt x="8898" y="8569"/>
                  </a:lnTo>
                  <a:lnTo>
                    <a:pt x="8891" y="8601"/>
                  </a:lnTo>
                  <a:lnTo>
                    <a:pt x="8881" y="8632"/>
                  </a:lnTo>
                  <a:lnTo>
                    <a:pt x="8867" y="8661"/>
                  </a:lnTo>
                  <a:lnTo>
                    <a:pt x="8848" y="8688"/>
                  </a:lnTo>
                  <a:lnTo>
                    <a:pt x="8827" y="8713"/>
                  </a:lnTo>
                  <a:lnTo>
                    <a:pt x="8802" y="8734"/>
                  </a:lnTo>
                  <a:lnTo>
                    <a:pt x="8775" y="8753"/>
                  </a:lnTo>
                  <a:lnTo>
                    <a:pt x="8746" y="8767"/>
                  </a:lnTo>
                  <a:lnTo>
                    <a:pt x="8715" y="8777"/>
                  </a:lnTo>
                  <a:lnTo>
                    <a:pt x="8683" y="8784"/>
                  </a:lnTo>
                  <a:lnTo>
                    <a:pt x="8650" y="8786"/>
                  </a:lnTo>
                  <a:lnTo>
                    <a:pt x="1350" y="8786"/>
                  </a:lnTo>
                  <a:lnTo>
                    <a:pt x="1317" y="8784"/>
                  </a:lnTo>
                  <a:lnTo>
                    <a:pt x="1285" y="8777"/>
                  </a:lnTo>
                  <a:lnTo>
                    <a:pt x="1254" y="8767"/>
                  </a:lnTo>
                  <a:lnTo>
                    <a:pt x="1225" y="8753"/>
                  </a:lnTo>
                  <a:lnTo>
                    <a:pt x="1198" y="8734"/>
                  </a:lnTo>
                  <a:lnTo>
                    <a:pt x="1173" y="8713"/>
                  </a:lnTo>
                  <a:lnTo>
                    <a:pt x="1152" y="8688"/>
                  </a:lnTo>
                  <a:lnTo>
                    <a:pt x="1133" y="8661"/>
                  </a:lnTo>
                  <a:lnTo>
                    <a:pt x="1119" y="8632"/>
                  </a:lnTo>
                  <a:lnTo>
                    <a:pt x="1109" y="8601"/>
                  </a:lnTo>
                  <a:lnTo>
                    <a:pt x="1102" y="8569"/>
                  </a:lnTo>
                  <a:lnTo>
                    <a:pt x="1100" y="8536"/>
                  </a:lnTo>
                  <a:lnTo>
                    <a:pt x="1102" y="8503"/>
                  </a:lnTo>
                  <a:lnTo>
                    <a:pt x="1109" y="8471"/>
                  </a:lnTo>
                  <a:lnTo>
                    <a:pt x="1119" y="8440"/>
                  </a:lnTo>
                  <a:lnTo>
                    <a:pt x="1133" y="8411"/>
                  </a:lnTo>
                  <a:lnTo>
                    <a:pt x="1152" y="8384"/>
                  </a:lnTo>
                  <a:lnTo>
                    <a:pt x="1173" y="8359"/>
                  </a:lnTo>
                  <a:lnTo>
                    <a:pt x="1198" y="8338"/>
                  </a:lnTo>
                  <a:lnTo>
                    <a:pt x="1225" y="8319"/>
                  </a:lnTo>
                  <a:lnTo>
                    <a:pt x="1254" y="8305"/>
                  </a:lnTo>
                  <a:lnTo>
                    <a:pt x="1285" y="8295"/>
                  </a:lnTo>
                  <a:lnTo>
                    <a:pt x="1317" y="8288"/>
                  </a:lnTo>
                  <a:lnTo>
                    <a:pt x="1350" y="8286"/>
                  </a:lnTo>
                  <a:lnTo>
                    <a:pt x="4066" y="8286"/>
                  </a:lnTo>
                  <a:lnTo>
                    <a:pt x="4066" y="6483"/>
                  </a:lnTo>
                  <a:lnTo>
                    <a:pt x="4066" y="6478"/>
                  </a:lnTo>
                  <a:lnTo>
                    <a:pt x="4067" y="6453"/>
                  </a:lnTo>
                  <a:lnTo>
                    <a:pt x="4067" y="6443"/>
                  </a:lnTo>
                  <a:lnTo>
                    <a:pt x="4068" y="6418"/>
                  </a:lnTo>
                  <a:lnTo>
                    <a:pt x="4069" y="6409"/>
                  </a:lnTo>
                  <a:lnTo>
                    <a:pt x="4071" y="6383"/>
                  </a:lnTo>
                  <a:lnTo>
                    <a:pt x="4072" y="6374"/>
                  </a:lnTo>
                  <a:lnTo>
                    <a:pt x="4076" y="6349"/>
                  </a:lnTo>
                  <a:lnTo>
                    <a:pt x="4077" y="6340"/>
                  </a:lnTo>
                  <a:lnTo>
                    <a:pt x="4081" y="6314"/>
                  </a:lnTo>
                  <a:lnTo>
                    <a:pt x="4083" y="6305"/>
                  </a:lnTo>
                  <a:lnTo>
                    <a:pt x="4088" y="6280"/>
                  </a:lnTo>
                  <a:lnTo>
                    <a:pt x="4090" y="6271"/>
                  </a:lnTo>
                  <a:lnTo>
                    <a:pt x="4096" y="6246"/>
                  </a:lnTo>
                  <a:lnTo>
                    <a:pt x="4099" y="6237"/>
                  </a:lnTo>
                  <a:lnTo>
                    <a:pt x="4106" y="6213"/>
                  </a:lnTo>
                  <a:lnTo>
                    <a:pt x="4108" y="6204"/>
                  </a:lnTo>
                  <a:lnTo>
                    <a:pt x="4116" y="6180"/>
                  </a:lnTo>
                  <a:lnTo>
                    <a:pt x="4119" y="6171"/>
                  </a:lnTo>
                  <a:lnTo>
                    <a:pt x="4128" y="6147"/>
                  </a:lnTo>
                  <a:lnTo>
                    <a:pt x="4132" y="6138"/>
                  </a:lnTo>
                  <a:lnTo>
                    <a:pt x="4141" y="6115"/>
                  </a:lnTo>
                  <a:lnTo>
                    <a:pt x="4145" y="6106"/>
                  </a:lnTo>
                  <a:lnTo>
                    <a:pt x="4156" y="6083"/>
                  </a:lnTo>
                  <a:lnTo>
                    <a:pt x="4160" y="6074"/>
                  </a:lnTo>
                  <a:lnTo>
                    <a:pt x="4171" y="6051"/>
                  </a:lnTo>
                  <a:lnTo>
                    <a:pt x="4176" y="6043"/>
                  </a:lnTo>
                  <a:lnTo>
                    <a:pt x="4188" y="6020"/>
                  </a:lnTo>
                  <a:lnTo>
                    <a:pt x="4193" y="6012"/>
                  </a:lnTo>
                  <a:lnTo>
                    <a:pt x="4206" y="5990"/>
                  </a:lnTo>
                  <a:lnTo>
                    <a:pt x="4211" y="5982"/>
                  </a:lnTo>
                  <a:lnTo>
                    <a:pt x="4225" y="5961"/>
                  </a:lnTo>
                  <a:lnTo>
                    <a:pt x="4231" y="5953"/>
                  </a:lnTo>
                  <a:lnTo>
                    <a:pt x="4245" y="5932"/>
                  </a:lnTo>
                  <a:lnTo>
                    <a:pt x="4251" y="5924"/>
                  </a:lnTo>
                  <a:lnTo>
                    <a:pt x="4267" y="5904"/>
                  </a:lnTo>
                  <a:lnTo>
                    <a:pt x="4272" y="5897"/>
                  </a:lnTo>
                  <a:lnTo>
                    <a:pt x="4289" y="5877"/>
                  </a:lnTo>
                  <a:lnTo>
                    <a:pt x="4295" y="5870"/>
                  </a:lnTo>
                  <a:lnTo>
                    <a:pt x="4312" y="5851"/>
                  </a:lnTo>
                  <a:lnTo>
                    <a:pt x="4318" y="5844"/>
                  </a:lnTo>
                  <a:lnTo>
                    <a:pt x="4336" y="5826"/>
                  </a:lnTo>
                  <a:lnTo>
                    <a:pt x="4343" y="5819"/>
                  </a:lnTo>
                  <a:lnTo>
                    <a:pt x="4361" y="5801"/>
                  </a:lnTo>
                  <a:lnTo>
                    <a:pt x="4368" y="5795"/>
                  </a:lnTo>
                  <a:lnTo>
                    <a:pt x="4387" y="5778"/>
                  </a:lnTo>
                  <a:lnTo>
                    <a:pt x="4394" y="5772"/>
                  </a:lnTo>
                  <a:lnTo>
                    <a:pt x="4414" y="5755"/>
                  </a:lnTo>
                  <a:lnTo>
                    <a:pt x="4421" y="5750"/>
                  </a:lnTo>
                  <a:lnTo>
                    <a:pt x="4441" y="5734"/>
                  </a:lnTo>
                  <a:lnTo>
                    <a:pt x="4449" y="5728"/>
                  </a:lnTo>
                  <a:lnTo>
                    <a:pt x="4470" y="5714"/>
                  </a:lnTo>
                  <a:lnTo>
                    <a:pt x="4478" y="5708"/>
                  </a:lnTo>
                  <a:lnTo>
                    <a:pt x="4499" y="5694"/>
                  </a:lnTo>
                  <a:lnTo>
                    <a:pt x="4507" y="5689"/>
                  </a:lnTo>
                  <a:lnTo>
                    <a:pt x="4529" y="5676"/>
                  </a:lnTo>
                  <a:lnTo>
                    <a:pt x="4537" y="5671"/>
                  </a:lnTo>
                  <a:lnTo>
                    <a:pt x="4560" y="5659"/>
                  </a:lnTo>
                  <a:lnTo>
                    <a:pt x="4568" y="5654"/>
                  </a:lnTo>
                  <a:lnTo>
                    <a:pt x="4591" y="5643"/>
                  </a:lnTo>
                  <a:lnTo>
                    <a:pt x="4599" y="5639"/>
                  </a:lnTo>
                  <a:lnTo>
                    <a:pt x="4622" y="5628"/>
                  </a:lnTo>
                  <a:lnTo>
                    <a:pt x="4631" y="5624"/>
                  </a:lnTo>
                  <a:lnTo>
                    <a:pt x="4654" y="5615"/>
                  </a:lnTo>
                  <a:lnTo>
                    <a:pt x="4663" y="5611"/>
                  </a:lnTo>
                  <a:lnTo>
                    <a:pt x="4687" y="5602"/>
                  </a:lnTo>
                  <a:lnTo>
                    <a:pt x="4696" y="5599"/>
                  </a:lnTo>
                  <a:lnTo>
                    <a:pt x="4720" y="5591"/>
                  </a:lnTo>
                  <a:lnTo>
                    <a:pt x="4729" y="5588"/>
                  </a:lnTo>
                  <a:lnTo>
                    <a:pt x="4753" y="5581"/>
                  </a:lnTo>
                  <a:lnTo>
                    <a:pt x="4762" y="5579"/>
                  </a:lnTo>
                  <a:lnTo>
                    <a:pt x="4787" y="5573"/>
                  </a:lnTo>
                  <a:lnTo>
                    <a:pt x="4796" y="5571"/>
                  </a:lnTo>
                  <a:lnTo>
                    <a:pt x="4821" y="5565"/>
                  </a:lnTo>
                  <a:lnTo>
                    <a:pt x="4830" y="5564"/>
                  </a:lnTo>
                  <a:lnTo>
                    <a:pt x="4856" y="5559"/>
                  </a:lnTo>
                  <a:lnTo>
                    <a:pt x="4865" y="5558"/>
                  </a:lnTo>
                  <a:lnTo>
                    <a:pt x="4890" y="5555"/>
                  </a:lnTo>
                  <a:lnTo>
                    <a:pt x="4900" y="5553"/>
                  </a:lnTo>
                  <a:lnTo>
                    <a:pt x="4925" y="5551"/>
                  </a:lnTo>
                  <a:lnTo>
                    <a:pt x="4934" y="5550"/>
                  </a:lnTo>
                  <a:lnTo>
                    <a:pt x="4960" y="5549"/>
                  </a:lnTo>
                  <a:lnTo>
                    <a:pt x="4970" y="5549"/>
                  </a:lnTo>
                  <a:lnTo>
                    <a:pt x="4995" y="5548"/>
                  </a:lnTo>
                  <a:lnTo>
                    <a:pt x="5005" y="5548"/>
                  </a:lnTo>
                  <a:lnTo>
                    <a:pt x="5030" y="5549"/>
                  </a:lnTo>
                  <a:lnTo>
                    <a:pt x="5040" y="5549"/>
                  </a:lnTo>
                  <a:lnTo>
                    <a:pt x="5066" y="5550"/>
                  </a:lnTo>
                  <a:lnTo>
                    <a:pt x="5075" y="5551"/>
                  </a:lnTo>
                  <a:lnTo>
                    <a:pt x="5100" y="5553"/>
                  </a:lnTo>
                  <a:lnTo>
                    <a:pt x="5110" y="5555"/>
                  </a:lnTo>
                  <a:lnTo>
                    <a:pt x="5135" y="5558"/>
                  </a:lnTo>
                  <a:lnTo>
                    <a:pt x="5144" y="5559"/>
                  </a:lnTo>
                  <a:lnTo>
                    <a:pt x="5170" y="5564"/>
                  </a:lnTo>
                  <a:lnTo>
                    <a:pt x="5179" y="5565"/>
                  </a:lnTo>
                  <a:lnTo>
                    <a:pt x="5204" y="5571"/>
                  </a:lnTo>
                  <a:lnTo>
                    <a:pt x="5213" y="5573"/>
                  </a:lnTo>
                  <a:lnTo>
                    <a:pt x="5238" y="5579"/>
                  </a:lnTo>
                  <a:lnTo>
                    <a:pt x="5247" y="5581"/>
                  </a:lnTo>
                  <a:lnTo>
                    <a:pt x="5271" y="5588"/>
                  </a:lnTo>
                  <a:lnTo>
                    <a:pt x="5280" y="5591"/>
                  </a:lnTo>
                  <a:lnTo>
                    <a:pt x="5304" y="5599"/>
                  </a:lnTo>
                  <a:lnTo>
                    <a:pt x="5313" y="5602"/>
                  </a:lnTo>
                  <a:lnTo>
                    <a:pt x="5337" y="5611"/>
                  </a:lnTo>
                  <a:lnTo>
                    <a:pt x="5346" y="5615"/>
                  </a:lnTo>
                  <a:lnTo>
                    <a:pt x="5369" y="5624"/>
                  </a:lnTo>
                  <a:lnTo>
                    <a:pt x="5378" y="5628"/>
                  </a:lnTo>
                  <a:lnTo>
                    <a:pt x="5401" y="5639"/>
                  </a:lnTo>
                  <a:lnTo>
                    <a:pt x="5409" y="5643"/>
                  </a:lnTo>
                  <a:lnTo>
                    <a:pt x="5432" y="5654"/>
                  </a:lnTo>
                  <a:lnTo>
                    <a:pt x="5440" y="5659"/>
                  </a:lnTo>
                  <a:lnTo>
                    <a:pt x="5463" y="5671"/>
                  </a:lnTo>
                  <a:lnTo>
                    <a:pt x="5471" y="5676"/>
                  </a:lnTo>
                  <a:lnTo>
                    <a:pt x="5493" y="5689"/>
                  </a:lnTo>
                  <a:lnTo>
                    <a:pt x="5501" y="5694"/>
                  </a:lnTo>
                  <a:lnTo>
                    <a:pt x="5522" y="5708"/>
                  </a:lnTo>
                  <a:lnTo>
                    <a:pt x="5530" y="5714"/>
                  </a:lnTo>
                  <a:lnTo>
                    <a:pt x="5551" y="5728"/>
                  </a:lnTo>
                  <a:lnTo>
                    <a:pt x="5559" y="5734"/>
                  </a:lnTo>
                  <a:lnTo>
                    <a:pt x="5579" y="5750"/>
                  </a:lnTo>
                  <a:lnTo>
                    <a:pt x="5586" y="5755"/>
                  </a:lnTo>
                  <a:lnTo>
                    <a:pt x="5606" y="5772"/>
                  </a:lnTo>
                  <a:lnTo>
                    <a:pt x="5613" y="5778"/>
                  </a:lnTo>
                  <a:lnTo>
                    <a:pt x="5632" y="5795"/>
                  </a:lnTo>
                  <a:lnTo>
                    <a:pt x="5639" y="5801"/>
                  </a:lnTo>
                  <a:lnTo>
                    <a:pt x="5657" y="5819"/>
                  </a:lnTo>
                  <a:lnTo>
                    <a:pt x="5664" y="5826"/>
                  </a:lnTo>
                  <a:lnTo>
                    <a:pt x="5682" y="5844"/>
                  </a:lnTo>
                  <a:lnTo>
                    <a:pt x="5688" y="5851"/>
                  </a:lnTo>
                  <a:lnTo>
                    <a:pt x="5705" y="5870"/>
                  </a:lnTo>
                  <a:lnTo>
                    <a:pt x="5711" y="5877"/>
                  </a:lnTo>
                  <a:lnTo>
                    <a:pt x="5728" y="5897"/>
                  </a:lnTo>
                  <a:lnTo>
                    <a:pt x="5733" y="5904"/>
                  </a:lnTo>
                  <a:lnTo>
                    <a:pt x="5749" y="5924"/>
                  </a:lnTo>
                  <a:lnTo>
                    <a:pt x="5755" y="5932"/>
                  </a:lnTo>
                  <a:lnTo>
                    <a:pt x="5769" y="5953"/>
                  </a:lnTo>
                  <a:lnTo>
                    <a:pt x="5775" y="5961"/>
                  </a:lnTo>
                  <a:lnTo>
                    <a:pt x="5789" y="5982"/>
                  </a:lnTo>
                  <a:lnTo>
                    <a:pt x="5794" y="5990"/>
                  </a:lnTo>
                  <a:lnTo>
                    <a:pt x="5807" y="6012"/>
                  </a:lnTo>
                  <a:lnTo>
                    <a:pt x="5812" y="6020"/>
                  </a:lnTo>
                  <a:lnTo>
                    <a:pt x="5824" y="6043"/>
                  </a:lnTo>
                  <a:lnTo>
                    <a:pt x="5829" y="6051"/>
                  </a:lnTo>
                  <a:lnTo>
                    <a:pt x="5840" y="6074"/>
                  </a:lnTo>
                  <a:lnTo>
                    <a:pt x="5844" y="6083"/>
                  </a:lnTo>
                  <a:lnTo>
                    <a:pt x="5855" y="6106"/>
                  </a:lnTo>
                  <a:lnTo>
                    <a:pt x="5859" y="6115"/>
                  </a:lnTo>
                  <a:lnTo>
                    <a:pt x="5868" y="6138"/>
                  </a:lnTo>
                  <a:lnTo>
                    <a:pt x="5872" y="6147"/>
                  </a:lnTo>
                  <a:lnTo>
                    <a:pt x="5881" y="6171"/>
                  </a:lnTo>
                  <a:lnTo>
                    <a:pt x="5884" y="6180"/>
                  </a:lnTo>
                  <a:lnTo>
                    <a:pt x="5892" y="6204"/>
                  </a:lnTo>
                  <a:lnTo>
                    <a:pt x="5894" y="6213"/>
                  </a:lnTo>
                  <a:lnTo>
                    <a:pt x="5901" y="6237"/>
                  </a:lnTo>
                  <a:lnTo>
                    <a:pt x="5904" y="6246"/>
                  </a:lnTo>
                  <a:lnTo>
                    <a:pt x="5910" y="6271"/>
                  </a:lnTo>
                  <a:lnTo>
                    <a:pt x="5912" y="6280"/>
                  </a:lnTo>
                  <a:lnTo>
                    <a:pt x="5917" y="6305"/>
                  </a:lnTo>
                  <a:lnTo>
                    <a:pt x="5919" y="6314"/>
                  </a:lnTo>
                  <a:lnTo>
                    <a:pt x="5923" y="6340"/>
                  </a:lnTo>
                  <a:lnTo>
                    <a:pt x="5924" y="6349"/>
                  </a:lnTo>
                  <a:lnTo>
                    <a:pt x="5928" y="6374"/>
                  </a:lnTo>
                  <a:lnTo>
                    <a:pt x="5929" y="6383"/>
                  </a:lnTo>
                  <a:lnTo>
                    <a:pt x="5931" y="6409"/>
                  </a:lnTo>
                  <a:lnTo>
                    <a:pt x="5932" y="6418"/>
                  </a:lnTo>
                  <a:lnTo>
                    <a:pt x="5933" y="6443"/>
                  </a:lnTo>
                  <a:lnTo>
                    <a:pt x="5933" y="6453"/>
                  </a:lnTo>
                  <a:close/>
                  <a:moveTo>
                    <a:pt x="4567" y="6450"/>
                  </a:moveTo>
                  <a:lnTo>
                    <a:pt x="4566" y="6467"/>
                  </a:lnTo>
                  <a:lnTo>
                    <a:pt x="4566" y="6485"/>
                  </a:lnTo>
                  <a:lnTo>
                    <a:pt x="4566" y="8058"/>
                  </a:lnTo>
                  <a:lnTo>
                    <a:pt x="5434" y="8058"/>
                  </a:lnTo>
                  <a:lnTo>
                    <a:pt x="5434" y="6485"/>
                  </a:lnTo>
                  <a:lnTo>
                    <a:pt x="5434" y="6467"/>
                  </a:lnTo>
                  <a:lnTo>
                    <a:pt x="5433" y="6450"/>
                  </a:lnTo>
                  <a:lnTo>
                    <a:pt x="5431" y="6434"/>
                  </a:lnTo>
                  <a:lnTo>
                    <a:pt x="5429" y="6418"/>
                  </a:lnTo>
                  <a:lnTo>
                    <a:pt x="5426" y="6402"/>
                  </a:lnTo>
                  <a:lnTo>
                    <a:pt x="5423" y="6386"/>
                  </a:lnTo>
                  <a:lnTo>
                    <a:pt x="5419" y="6370"/>
                  </a:lnTo>
                  <a:lnTo>
                    <a:pt x="5415" y="6355"/>
                  </a:lnTo>
                  <a:lnTo>
                    <a:pt x="5410" y="6339"/>
                  </a:lnTo>
                  <a:lnTo>
                    <a:pt x="5404" y="6324"/>
                  </a:lnTo>
                  <a:lnTo>
                    <a:pt x="5398" y="6309"/>
                  </a:lnTo>
                  <a:lnTo>
                    <a:pt x="5391" y="6295"/>
                  </a:lnTo>
                  <a:lnTo>
                    <a:pt x="5384" y="6280"/>
                  </a:lnTo>
                  <a:lnTo>
                    <a:pt x="5376" y="6266"/>
                  </a:lnTo>
                  <a:lnTo>
                    <a:pt x="5368" y="6252"/>
                  </a:lnTo>
                  <a:lnTo>
                    <a:pt x="5359" y="6238"/>
                  </a:lnTo>
                  <a:lnTo>
                    <a:pt x="5350" y="6225"/>
                  </a:lnTo>
                  <a:lnTo>
                    <a:pt x="5340" y="6212"/>
                  </a:lnTo>
                  <a:lnTo>
                    <a:pt x="5329" y="6200"/>
                  </a:lnTo>
                  <a:lnTo>
                    <a:pt x="5319" y="6188"/>
                  </a:lnTo>
                  <a:lnTo>
                    <a:pt x="5307" y="6176"/>
                  </a:lnTo>
                  <a:lnTo>
                    <a:pt x="5295" y="6164"/>
                  </a:lnTo>
                  <a:lnTo>
                    <a:pt x="5283" y="6154"/>
                  </a:lnTo>
                  <a:lnTo>
                    <a:pt x="5271" y="6143"/>
                  </a:lnTo>
                  <a:lnTo>
                    <a:pt x="5258" y="6133"/>
                  </a:lnTo>
                  <a:lnTo>
                    <a:pt x="5245" y="6124"/>
                  </a:lnTo>
                  <a:lnTo>
                    <a:pt x="5231" y="6115"/>
                  </a:lnTo>
                  <a:lnTo>
                    <a:pt x="5217" y="6107"/>
                  </a:lnTo>
                  <a:lnTo>
                    <a:pt x="5203" y="6099"/>
                  </a:lnTo>
                  <a:lnTo>
                    <a:pt x="5188" y="6091"/>
                  </a:lnTo>
                  <a:lnTo>
                    <a:pt x="5173" y="6084"/>
                  </a:lnTo>
                  <a:lnTo>
                    <a:pt x="5158" y="6078"/>
                  </a:lnTo>
                  <a:lnTo>
                    <a:pt x="5143" y="6073"/>
                  </a:lnTo>
                  <a:lnTo>
                    <a:pt x="5128" y="6067"/>
                  </a:lnTo>
                  <a:lnTo>
                    <a:pt x="5112" y="6063"/>
                  </a:lnTo>
                  <a:lnTo>
                    <a:pt x="5096" y="6059"/>
                  </a:lnTo>
                  <a:lnTo>
                    <a:pt x="5080" y="6056"/>
                  </a:lnTo>
                  <a:lnTo>
                    <a:pt x="5064" y="6053"/>
                  </a:lnTo>
                  <a:lnTo>
                    <a:pt x="5048" y="6051"/>
                  </a:lnTo>
                  <a:lnTo>
                    <a:pt x="5032" y="6049"/>
                  </a:lnTo>
                  <a:lnTo>
                    <a:pt x="5016" y="6048"/>
                  </a:lnTo>
                  <a:lnTo>
                    <a:pt x="5000" y="6048"/>
                  </a:lnTo>
                  <a:lnTo>
                    <a:pt x="4984" y="6048"/>
                  </a:lnTo>
                  <a:lnTo>
                    <a:pt x="4968" y="6049"/>
                  </a:lnTo>
                  <a:lnTo>
                    <a:pt x="4952" y="6051"/>
                  </a:lnTo>
                  <a:lnTo>
                    <a:pt x="4936" y="6053"/>
                  </a:lnTo>
                  <a:lnTo>
                    <a:pt x="4920" y="6056"/>
                  </a:lnTo>
                  <a:lnTo>
                    <a:pt x="4904" y="6059"/>
                  </a:lnTo>
                  <a:lnTo>
                    <a:pt x="4888" y="6063"/>
                  </a:lnTo>
                  <a:lnTo>
                    <a:pt x="4872" y="6067"/>
                  </a:lnTo>
                  <a:lnTo>
                    <a:pt x="4857" y="6073"/>
                  </a:lnTo>
                  <a:lnTo>
                    <a:pt x="4842" y="6078"/>
                  </a:lnTo>
                  <a:lnTo>
                    <a:pt x="4827" y="6084"/>
                  </a:lnTo>
                  <a:lnTo>
                    <a:pt x="4812" y="6091"/>
                  </a:lnTo>
                  <a:lnTo>
                    <a:pt x="4797" y="6099"/>
                  </a:lnTo>
                  <a:lnTo>
                    <a:pt x="4783" y="6107"/>
                  </a:lnTo>
                  <a:lnTo>
                    <a:pt x="4769" y="6115"/>
                  </a:lnTo>
                  <a:lnTo>
                    <a:pt x="4755" y="6124"/>
                  </a:lnTo>
                  <a:lnTo>
                    <a:pt x="4742" y="6133"/>
                  </a:lnTo>
                  <a:lnTo>
                    <a:pt x="4729" y="6143"/>
                  </a:lnTo>
                  <a:lnTo>
                    <a:pt x="4717" y="6154"/>
                  </a:lnTo>
                  <a:lnTo>
                    <a:pt x="4705" y="6164"/>
                  </a:lnTo>
                  <a:lnTo>
                    <a:pt x="4693" y="6176"/>
                  </a:lnTo>
                  <a:lnTo>
                    <a:pt x="4681" y="6188"/>
                  </a:lnTo>
                  <a:lnTo>
                    <a:pt x="4671" y="6200"/>
                  </a:lnTo>
                  <a:lnTo>
                    <a:pt x="4660" y="6212"/>
                  </a:lnTo>
                  <a:lnTo>
                    <a:pt x="4650" y="6225"/>
                  </a:lnTo>
                  <a:lnTo>
                    <a:pt x="4641" y="6238"/>
                  </a:lnTo>
                  <a:lnTo>
                    <a:pt x="4632" y="6252"/>
                  </a:lnTo>
                  <a:lnTo>
                    <a:pt x="4624" y="6266"/>
                  </a:lnTo>
                  <a:lnTo>
                    <a:pt x="4616" y="6280"/>
                  </a:lnTo>
                  <a:lnTo>
                    <a:pt x="4609" y="6295"/>
                  </a:lnTo>
                  <a:lnTo>
                    <a:pt x="4602" y="6309"/>
                  </a:lnTo>
                  <a:lnTo>
                    <a:pt x="4596" y="6324"/>
                  </a:lnTo>
                  <a:lnTo>
                    <a:pt x="4590" y="6339"/>
                  </a:lnTo>
                  <a:lnTo>
                    <a:pt x="4585" y="6355"/>
                  </a:lnTo>
                  <a:lnTo>
                    <a:pt x="4581" y="6370"/>
                  </a:lnTo>
                  <a:lnTo>
                    <a:pt x="4577" y="6386"/>
                  </a:lnTo>
                  <a:lnTo>
                    <a:pt x="4574" y="6402"/>
                  </a:lnTo>
                  <a:lnTo>
                    <a:pt x="4571" y="6418"/>
                  </a:lnTo>
                  <a:lnTo>
                    <a:pt x="4569" y="6434"/>
                  </a:lnTo>
                  <a:lnTo>
                    <a:pt x="4567" y="6450"/>
                  </a:lnTo>
                  <a:close/>
                  <a:moveTo>
                    <a:pt x="8746" y="4661"/>
                  </a:moveTo>
                  <a:lnTo>
                    <a:pt x="8715" y="4671"/>
                  </a:lnTo>
                  <a:lnTo>
                    <a:pt x="8683" y="4678"/>
                  </a:lnTo>
                  <a:lnTo>
                    <a:pt x="8650" y="4680"/>
                  </a:lnTo>
                  <a:lnTo>
                    <a:pt x="7531" y="4680"/>
                  </a:lnTo>
                  <a:lnTo>
                    <a:pt x="7531" y="7623"/>
                  </a:lnTo>
                  <a:lnTo>
                    <a:pt x="7529" y="7656"/>
                  </a:lnTo>
                  <a:lnTo>
                    <a:pt x="7522" y="7688"/>
                  </a:lnTo>
                  <a:lnTo>
                    <a:pt x="7512" y="7719"/>
                  </a:lnTo>
                  <a:lnTo>
                    <a:pt x="7498" y="7748"/>
                  </a:lnTo>
                  <a:lnTo>
                    <a:pt x="7479" y="7775"/>
                  </a:lnTo>
                  <a:lnTo>
                    <a:pt x="7458" y="7800"/>
                  </a:lnTo>
                  <a:lnTo>
                    <a:pt x="7433" y="7821"/>
                  </a:lnTo>
                  <a:lnTo>
                    <a:pt x="7406" y="7840"/>
                  </a:lnTo>
                  <a:lnTo>
                    <a:pt x="7377" y="7854"/>
                  </a:lnTo>
                  <a:lnTo>
                    <a:pt x="7346" y="7864"/>
                  </a:lnTo>
                  <a:lnTo>
                    <a:pt x="7314" y="7871"/>
                  </a:lnTo>
                  <a:lnTo>
                    <a:pt x="7281" y="7873"/>
                  </a:lnTo>
                  <a:lnTo>
                    <a:pt x="7248" y="7871"/>
                  </a:lnTo>
                  <a:lnTo>
                    <a:pt x="7216" y="7864"/>
                  </a:lnTo>
                  <a:lnTo>
                    <a:pt x="7185" y="7854"/>
                  </a:lnTo>
                  <a:lnTo>
                    <a:pt x="7156" y="7840"/>
                  </a:lnTo>
                  <a:lnTo>
                    <a:pt x="7129" y="7821"/>
                  </a:lnTo>
                  <a:lnTo>
                    <a:pt x="7104" y="7800"/>
                  </a:lnTo>
                  <a:lnTo>
                    <a:pt x="7083" y="7775"/>
                  </a:lnTo>
                  <a:lnTo>
                    <a:pt x="7064" y="7748"/>
                  </a:lnTo>
                  <a:lnTo>
                    <a:pt x="7050" y="7719"/>
                  </a:lnTo>
                  <a:lnTo>
                    <a:pt x="7040" y="7688"/>
                  </a:lnTo>
                  <a:lnTo>
                    <a:pt x="7033" y="7656"/>
                  </a:lnTo>
                  <a:lnTo>
                    <a:pt x="7031" y="7623"/>
                  </a:lnTo>
                  <a:lnTo>
                    <a:pt x="7031" y="4680"/>
                  </a:lnTo>
                  <a:lnTo>
                    <a:pt x="2969" y="4680"/>
                  </a:lnTo>
                  <a:lnTo>
                    <a:pt x="2969" y="7623"/>
                  </a:lnTo>
                  <a:lnTo>
                    <a:pt x="2967" y="7656"/>
                  </a:lnTo>
                  <a:lnTo>
                    <a:pt x="2960" y="7688"/>
                  </a:lnTo>
                  <a:lnTo>
                    <a:pt x="2950" y="7719"/>
                  </a:lnTo>
                  <a:lnTo>
                    <a:pt x="2936" y="7748"/>
                  </a:lnTo>
                  <a:lnTo>
                    <a:pt x="2917" y="7775"/>
                  </a:lnTo>
                  <a:lnTo>
                    <a:pt x="2896" y="7800"/>
                  </a:lnTo>
                  <a:lnTo>
                    <a:pt x="2871" y="7821"/>
                  </a:lnTo>
                  <a:lnTo>
                    <a:pt x="2844" y="7840"/>
                  </a:lnTo>
                  <a:lnTo>
                    <a:pt x="2815" y="7854"/>
                  </a:lnTo>
                  <a:lnTo>
                    <a:pt x="2784" y="7864"/>
                  </a:lnTo>
                  <a:lnTo>
                    <a:pt x="2752" y="7871"/>
                  </a:lnTo>
                  <a:lnTo>
                    <a:pt x="2719" y="7873"/>
                  </a:lnTo>
                  <a:lnTo>
                    <a:pt x="2686" y="7871"/>
                  </a:lnTo>
                  <a:lnTo>
                    <a:pt x="2654" y="7864"/>
                  </a:lnTo>
                  <a:lnTo>
                    <a:pt x="2623" y="7854"/>
                  </a:lnTo>
                  <a:lnTo>
                    <a:pt x="2594" y="7840"/>
                  </a:lnTo>
                  <a:lnTo>
                    <a:pt x="2567" y="7821"/>
                  </a:lnTo>
                  <a:lnTo>
                    <a:pt x="2542" y="7800"/>
                  </a:lnTo>
                  <a:lnTo>
                    <a:pt x="2521" y="7775"/>
                  </a:lnTo>
                  <a:lnTo>
                    <a:pt x="2502" y="7748"/>
                  </a:lnTo>
                  <a:lnTo>
                    <a:pt x="2488" y="7719"/>
                  </a:lnTo>
                  <a:lnTo>
                    <a:pt x="2478" y="7688"/>
                  </a:lnTo>
                  <a:lnTo>
                    <a:pt x="2471" y="7656"/>
                  </a:lnTo>
                  <a:lnTo>
                    <a:pt x="2469" y="7623"/>
                  </a:lnTo>
                  <a:lnTo>
                    <a:pt x="2469" y="4680"/>
                  </a:lnTo>
                  <a:lnTo>
                    <a:pt x="1350" y="4680"/>
                  </a:lnTo>
                  <a:lnTo>
                    <a:pt x="1317" y="4678"/>
                  </a:lnTo>
                  <a:lnTo>
                    <a:pt x="1285" y="4671"/>
                  </a:lnTo>
                  <a:lnTo>
                    <a:pt x="1254" y="4661"/>
                  </a:lnTo>
                  <a:lnTo>
                    <a:pt x="1225" y="4647"/>
                  </a:lnTo>
                  <a:lnTo>
                    <a:pt x="1198" y="4628"/>
                  </a:lnTo>
                  <a:lnTo>
                    <a:pt x="1173" y="4607"/>
                  </a:lnTo>
                  <a:lnTo>
                    <a:pt x="1152" y="4582"/>
                  </a:lnTo>
                  <a:lnTo>
                    <a:pt x="1133" y="4555"/>
                  </a:lnTo>
                  <a:lnTo>
                    <a:pt x="1119" y="4526"/>
                  </a:lnTo>
                  <a:lnTo>
                    <a:pt x="1109" y="4495"/>
                  </a:lnTo>
                  <a:lnTo>
                    <a:pt x="1102" y="4463"/>
                  </a:lnTo>
                  <a:lnTo>
                    <a:pt x="1100" y="4430"/>
                  </a:lnTo>
                  <a:lnTo>
                    <a:pt x="1102" y="4397"/>
                  </a:lnTo>
                  <a:lnTo>
                    <a:pt x="1109" y="4365"/>
                  </a:lnTo>
                  <a:lnTo>
                    <a:pt x="1119" y="4334"/>
                  </a:lnTo>
                  <a:lnTo>
                    <a:pt x="1133" y="4305"/>
                  </a:lnTo>
                  <a:lnTo>
                    <a:pt x="1152" y="4278"/>
                  </a:lnTo>
                  <a:lnTo>
                    <a:pt x="1173" y="4253"/>
                  </a:lnTo>
                  <a:lnTo>
                    <a:pt x="1198" y="4232"/>
                  </a:lnTo>
                  <a:lnTo>
                    <a:pt x="1225" y="4213"/>
                  </a:lnTo>
                  <a:lnTo>
                    <a:pt x="1254" y="4199"/>
                  </a:lnTo>
                  <a:lnTo>
                    <a:pt x="1285" y="4189"/>
                  </a:lnTo>
                  <a:lnTo>
                    <a:pt x="1317" y="4182"/>
                  </a:lnTo>
                  <a:lnTo>
                    <a:pt x="1350" y="4180"/>
                  </a:lnTo>
                  <a:lnTo>
                    <a:pt x="8650" y="4180"/>
                  </a:lnTo>
                  <a:lnTo>
                    <a:pt x="8683" y="4182"/>
                  </a:lnTo>
                  <a:lnTo>
                    <a:pt x="8715" y="4189"/>
                  </a:lnTo>
                  <a:lnTo>
                    <a:pt x="8746" y="4199"/>
                  </a:lnTo>
                  <a:lnTo>
                    <a:pt x="8775" y="4213"/>
                  </a:lnTo>
                  <a:lnTo>
                    <a:pt x="8802" y="4232"/>
                  </a:lnTo>
                  <a:lnTo>
                    <a:pt x="8827" y="4253"/>
                  </a:lnTo>
                  <a:lnTo>
                    <a:pt x="8848" y="4278"/>
                  </a:lnTo>
                  <a:lnTo>
                    <a:pt x="8867" y="4305"/>
                  </a:lnTo>
                  <a:lnTo>
                    <a:pt x="8881" y="4334"/>
                  </a:lnTo>
                  <a:lnTo>
                    <a:pt x="8891" y="4365"/>
                  </a:lnTo>
                  <a:lnTo>
                    <a:pt x="8898" y="4397"/>
                  </a:lnTo>
                  <a:lnTo>
                    <a:pt x="8900" y="4430"/>
                  </a:lnTo>
                  <a:lnTo>
                    <a:pt x="8898" y="4463"/>
                  </a:lnTo>
                  <a:lnTo>
                    <a:pt x="8891" y="4495"/>
                  </a:lnTo>
                  <a:lnTo>
                    <a:pt x="8881" y="4526"/>
                  </a:lnTo>
                  <a:lnTo>
                    <a:pt x="8867" y="4555"/>
                  </a:lnTo>
                  <a:lnTo>
                    <a:pt x="8848" y="4582"/>
                  </a:lnTo>
                  <a:lnTo>
                    <a:pt x="8827" y="4607"/>
                  </a:lnTo>
                  <a:lnTo>
                    <a:pt x="8802" y="4628"/>
                  </a:lnTo>
                  <a:lnTo>
                    <a:pt x="8775" y="4647"/>
                  </a:lnTo>
                  <a:lnTo>
                    <a:pt x="8746" y="4661"/>
                  </a:lnTo>
                  <a:close/>
                  <a:moveTo>
                    <a:pt x="1423" y="3321"/>
                  </a:moveTo>
                  <a:lnTo>
                    <a:pt x="1449" y="3303"/>
                  </a:lnTo>
                  <a:lnTo>
                    <a:pt x="4871" y="1250"/>
                  </a:lnTo>
                  <a:lnTo>
                    <a:pt x="4901" y="1234"/>
                  </a:lnTo>
                  <a:lnTo>
                    <a:pt x="4933" y="1223"/>
                  </a:lnTo>
                  <a:lnTo>
                    <a:pt x="4966" y="1216"/>
                  </a:lnTo>
                  <a:lnTo>
                    <a:pt x="5000" y="1214"/>
                  </a:lnTo>
                  <a:lnTo>
                    <a:pt x="5034" y="1216"/>
                  </a:lnTo>
                  <a:lnTo>
                    <a:pt x="5067" y="1223"/>
                  </a:lnTo>
                  <a:lnTo>
                    <a:pt x="5099" y="1234"/>
                  </a:lnTo>
                  <a:lnTo>
                    <a:pt x="5129" y="1250"/>
                  </a:lnTo>
                  <a:lnTo>
                    <a:pt x="8551" y="3303"/>
                  </a:lnTo>
                  <a:lnTo>
                    <a:pt x="8577" y="3321"/>
                  </a:lnTo>
                  <a:lnTo>
                    <a:pt x="8601" y="3343"/>
                  </a:lnTo>
                  <a:lnTo>
                    <a:pt x="8622" y="3368"/>
                  </a:lnTo>
                  <a:lnTo>
                    <a:pt x="8640" y="3395"/>
                  </a:lnTo>
                  <a:lnTo>
                    <a:pt x="8654" y="3424"/>
                  </a:lnTo>
                  <a:lnTo>
                    <a:pt x="8664" y="3455"/>
                  </a:lnTo>
                  <a:lnTo>
                    <a:pt x="8670" y="3487"/>
                  </a:lnTo>
                  <a:lnTo>
                    <a:pt x="8672" y="3520"/>
                  </a:lnTo>
                  <a:lnTo>
                    <a:pt x="8670" y="3552"/>
                  </a:lnTo>
                  <a:lnTo>
                    <a:pt x="8663" y="3584"/>
                  </a:lnTo>
                  <a:lnTo>
                    <a:pt x="8652" y="3614"/>
                  </a:lnTo>
                  <a:lnTo>
                    <a:pt x="8638" y="3643"/>
                  </a:lnTo>
                  <a:lnTo>
                    <a:pt x="8619" y="3670"/>
                  </a:lnTo>
                  <a:lnTo>
                    <a:pt x="8598" y="3695"/>
                  </a:lnTo>
                  <a:lnTo>
                    <a:pt x="8573" y="3716"/>
                  </a:lnTo>
                  <a:lnTo>
                    <a:pt x="8546" y="3734"/>
                  </a:lnTo>
                  <a:lnTo>
                    <a:pt x="8517" y="3748"/>
                  </a:lnTo>
                  <a:lnTo>
                    <a:pt x="8486" y="3759"/>
                  </a:lnTo>
                  <a:lnTo>
                    <a:pt x="8454" y="3765"/>
                  </a:lnTo>
                  <a:lnTo>
                    <a:pt x="8422" y="3767"/>
                  </a:lnTo>
                  <a:lnTo>
                    <a:pt x="1578" y="3767"/>
                  </a:lnTo>
                  <a:lnTo>
                    <a:pt x="1546" y="3765"/>
                  </a:lnTo>
                  <a:lnTo>
                    <a:pt x="1514" y="3759"/>
                  </a:lnTo>
                  <a:lnTo>
                    <a:pt x="1483" y="3748"/>
                  </a:lnTo>
                  <a:lnTo>
                    <a:pt x="1454" y="3734"/>
                  </a:lnTo>
                  <a:lnTo>
                    <a:pt x="1427" y="3716"/>
                  </a:lnTo>
                  <a:lnTo>
                    <a:pt x="1402" y="3695"/>
                  </a:lnTo>
                  <a:lnTo>
                    <a:pt x="1381" y="3670"/>
                  </a:lnTo>
                  <a:lnTo>
                    <a:pt x="1362" y="3643"/>
                  </a:lnTo>
                  <a:lnTo>
                    <a:pt x="1348" y="3614"/>
                  </a:lnTo>
                  <a:lnTo>
                    <a:pt x="1337" y="3584"/>
                  </a:lnTo>
                  <a:lnTo>
                    <a:pt x="1330" y="3552"/>
                  </a:lnTo>
                  <a:lnTo>
                    <a:pt x="1328" y="3520"/>
                  </a:lnTo>
                  <a:lnTo>
                    <a:pt x="1330" y="3487"/>
                  </a:lnTo>
                  <a:lnTo>
                    <a:pt x="1336" y="3455"/>
                  </a:lnTo>
                  <a:lnTo>
                    <a:pt x="1346" y="3424"/>
                  </a:lnTo>
                  <a:lnTo>
                    <a:pt x="1360" y="3395"/>
                  </a:lnTo>
                  <a:lnTo>
                    <a:pt x="1378" y="3368"/>
                  </a:lnTo>
                  <a:lnTo>
                    <a:pt x="1399" y="3343"/>
                  </a:lnTo>
                  <a:lnTo>
                    <a:pt x="1423" y="3321"/>
                  </a:lnTo>
                  <a:close/>
                  <a:moveTo>
                    <a:pt x="2481" y="3267"/>
                  </a:moveTo>
                  <a:lnTo>
                    <a:pt x="7519" y="3267"/>
                  </a:lnTo>
                  <a:lnTo>
                    <a:pt x="5000" y="1756"/>
                  </a:lnTo>
                  <a:lnTo>
                    <a:pt x="2481" y="326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7" name="Group 46">
            <a:extLst>
              <a:ext uri="{FF2B5EF4-FFF2-40B4-BE49-F238E27FC236}">
                <a16:creationId xmlns:a16="http://schemas.microsoft.com/office/drawing/2014/main" id="{ABCE7BCC-51AB-4EF9-A529-8A0DC36A95FB}"/>
              </a:ext>
            </a:extLst>
          </p:cNvPr>
          <p:cNvGrpSpPr/>
          <p:nvPr/>
        </p:nvGrpSpPr>
        <p:grpSpPr>
          <a:xfrm>
            <a:off x="1383224" y="4651567"/>
            <a:ext cx="415335" cy="414994"/>
            <a:chOff x="2962542" y="3559635"/>
            <a:chExt cx="633600" cy="633600"/>
          </a:xfrm>
        </p:grpSpPr>
        <p:sp>
          <p:nvSpPr>
            <p:cNvPr id="68" name="Google Shape;653;p7"/>
            <p:cNvSpPr/>
            <p:nvPr/>
          </p:nvSpPr>
          <p:spPr>
            <a:xfrm>
              <a:off x="2962542" y="3559635"/>
              <a:ext cx="633600" cy="633600"/>
            </a:xfrm>
            <a:custGeom>
              <a:avLst/>
              <a:gdLst/>
              <a:ahLst/>
              <a:cxnLst/>
              <a:rect l="l" t="t" r="r" b="b"/>
              <a:pathLst>
                <a:path w="10000" h="10000" extrusionOk="0">
                  <a:moveTo>
                    <a:pt x="3337" y="3181"/>
                  </a:moveTo>
                  <a:lnTo>
                    <a:pt x="6663" y="3181"/>
                  </a:lnTo>
                  <a:lnTo>
                    <a:pt x="6667" y="3181"/>
                  </a:lnTo>
                  <a:lnTo>
                    <a:pt x="6671" y="3181"/>
                  </a:lnTo>
                  <a:lnTo>
                    <a:pt x="6675" y="3182"/>
                  </a:lnTo>
                  <a:lnTo>
                    <a:pt x="6678" y="3182"/>
                  </a:lnTo>
                  <a:lnTo>
                    <a:pt x="6682" y="3183"/>
                  </a:lnTo>
                  <a:lnTo>
                    <a:pt x="6686" y="3184"/>
                  </a:lnTo>
                  <a:lnTo>
                    <a:pt x="6690" y="3185"/>
                  </a:lnTo>
                  <a:lnTo>
                    <a:pt x="6693" y="3186"/>
                  </a:lnTo>
                  <a:lnTo>
                    <a:pt x="6697" y="3187"/>
                  </a:lnTo>
                  <a:lnTo>
                    <a:pt x="6701" y="3188"/>
                  </a:lnTo>
                  <a:lnTo>
                    <a:pt x="6704" y="3190"/>
                  </a:lnTo>
                  <a:lnTo>
                    <a:pt x="6708" y="3191"/>
                  </a:lnTo>
                  <a:lnTo>
                    <a:pt x="6712" y="3193"/>
                  </a:lnTo>
                  <a:lnTo>
                    <a:pt x="6715" y="3195"/>
                  </a:lnTo>
                  <a:lnTo>
                    <a:pt x="6718" y="3197"/>
                  </a:lnTo>
                  <a:lnTo>
                    <a:pt x="6722" y="3199"/>
                  </a:lnTo>
                  <a:lnTo>
                    <a:pt x="6725" y="3201"/>
                  </a:lnTo>
                  <a:lnTo>
                    <a:pt x="6728" y="3204"/>
                  </a:lnTo>
                  <a:lnTo>
                    <a:pt x="6731" y="3206"/>
                  </a:lnTo>
                  <a:lnTo>
                    <a:pt x="6734" y="3209"/>
                  </a:lnTo>
                  <a:lnTo>
                    <a:pt x="6737" y="3211"/>
                  </a:lnTo>
                  <a:lnTo>
                    <a:pt x="6739" y="3214"/>
                  </a:lnTo>
                  <a:lnTo>
                    <a:pt x="6742" y="3217"/>
                  </a:lnTo>
                  <a:lnTo>
                    <a:pt x="6744" y="3220"/>
                  </a:lnTo>
                  <a:lnTo>
                    <a:pt x="6747" y="3223"/>
                  </a:lnTo>
                  <a:lnTo>
                    <a:pt x="6749" y="3226"/>
                  </a:lnTo>
                  <a:lnTo>
                    <a:pt x="6751" y="3230"/>
                  </a:lnTo>
                  <a:lnTo>
                    <a:pt x="6753" y="3233"/>
                  </a:lnTo>
                  <a:lnTo>
                    <a:pt x="6755" y="3236"/>
                  </a:lnTo>
                  <a:lnTo>
                    <a:pt x="6757" y="3240"/>
                  </a:lnTo>
                  <a:lnTo>
                    <a:pt x="6758" y="3244"/>
                  </a:lnTo>
                  <a:lnTo>
                    <a:pt x="6760" y="3247"/>
                  </a:lnTo>
                  <a:lnTo>
                    <a:pt x="6761" y="3251"/>
                  </a:lnTo>
                  <a:lnTo>
                    <a:pt x="6762" y="3255"/>
                  </a:lnTo>
                  <a:lnTo>
                    <a:pt x="6763" y="3258"/>
                  </a:lnTo>
                  <a:lnTo>
                    <a:pt x="6764" y="3262"/>
                  </a:lnTo>
                  <a:lnTo>
                    <a:pt x="6765" y="3266"/>
                  </a:lnTo>
                  <a:lnTo>
                    <a:pt x="6766" y="3270"/>
                  </a:lnTo>
                  <a:lnTo>
                    <a:pt x="6766" y="3273"/>
                  </a:lnTo>
                  <a:lnTo>
                    <a:pt x="6767" y="3277"/>
                  </a:lnTo>
                  <a:lnTo>
                    <a:pt x="6767" y="3281"/>
                  </a:lnTo>
                  <a:lnTo>
                    <a:pt x="6767" y="3285"/>
                  </a:lnTo>
                  <a:lnTo>
                    <a:pt x="6767" y="5156"/>
                  </a:lnTo>
                  <a:lnTo>
                    <a:pt x="6767" y="5160"/>
                  </a:lnTo>
                  <a:lnTo>
                    <a:pt x="6767" y="5164"/>
                  </a:lnTo>
                  <a:lnTo>
                    <a:pt x="6766" y="5168"/>
                  </a:lnTo>
                  <a:lnTo>
                    <a:pt x="6766" y="5171"/>
                  </a:lnTo>
                  <a:lnTo>
                    <a:pt x="6765" y="5175"/>
                  </a:lnTo>
                  <a:lnTo>
                    <a:pt x="6764" y="5179"/>
                  </a:lnTo>
                  <a:lnTo>
                    <a:pt x="6763" y="5183"/>
                  </a:lnTo>
                  <a:lnTo>
                    <a:pt x="6762" y="5186"/>
                  </a:lnTo>
                  <a:lnTo>
                    <a:pt x="6761" y="5190"/>
                  </a:lnTo>
                  <a:lnTo>
                    <a:pt x="6760" y="5194"/>
                  </a:lnTo>
                  <a:lnTo>
                    <a:pt x="6758" y="5197"/>
                  </a:lnTo>
                  <a:lnTo>
                    <a:pt x="6757" y="5201"/>
                  </a:lnTo>
                  <a:lnTo>
                    <a:pt x="6755" y="5205"/>
                  </a:lnTo>
                  <a:lnTo>
                    <a:pt x="6753" y="5208"/>
                  </a:lnTo>
                  <a:lnTo>
                    <a:pt x="6751" y="5211"/>
                  </a:lnTo>
                  <a:lnTo>
                    <a:pt x="6749" y="5215"/>
                  </a:lnTo>
                  <a:lnTo>
                    <a:pt x="6747" y="5218"/>
                  </a:lnTo>
                  <a:lnTo>
                    <a:pt x="6744" y="5221"/>
                  </a:lnTo>
                  <a:lnTo>
                    <a:pt x="6742" y="5224"/>
                  </a:lnTo>
                  <a:lnTo>
                    <a:pt x="6739" y="5227"/>
                  </a:lnTo>
                  <a:lnTo>
                    <a:pt x="6737" y="5230"/>
                  </a:lnTo>
                  <a:lnTo>
                    <a:pt x="6734" y="5232"/>
                  </a:lnTo>
                  <a:lnTo>
                    <a:pt x="6731" y="5235"/>
                  </a:lnTo>
                  <a:lnTo>
                    <a:pt x="6728" y="5237"/>
                  </a:lnTo>
                  <a:lnTo>
                    <a:pt x="6725" y="5240"/>
                  </a:lnTo>
                  <a:lnTo>
                    <a:pt x="6722" y="5242"/>
                  </a:lnTo>
                  <a:lnTo>
                    <a:pt x="6718" y="5244"/>
                  </a:lnTo>
                  <a:lnTo>
                    <a:pt x="6715" y="5246"/>
                  </a:lnTo>
                  <a:lnTo>
                    <a:pt x="6712" y="5248"/>
                  </a:lnTo>
                  <a:lnTo>
                    <a:pt x="6708" y="5250"/>
                  </a:lnTo>
                  <a:lnTo>
                    <a:pt x="6704" y="5251"/>
                  </a:lnTo>
                  <a:lnTo>
                    <a:pt x="6701" y="5253"/>
                  </a:lnTo>
                  <a:lnTo>
                    <a:pt x="6697" y="5254"/>
                  </a:lnTo>
                  <a:lnTo>
                    <a:pt x="6693" y="5255"/>
                  </a:lnTo>
                  <a:lnTo>
                    <a:pt x="6690" y="5256"/>
                  </a:lnTo>
                  <a:lnTo>
                    <a:pt x="6686" y="5257"/>
                  </a:lnTo>
                  <a:lnTo>
                    <a:pt x="6682" y="5258"/>
                  </a:lnTo>
                  <a:lnTo>
                    <a:pt x="6678" y="5259"/>
                  </a:lnTo>
                  <a:lnTo>
                    <a:pt x="6675" y="5259"/>
                  </a:lnTo>
                  <a:lnTo>
                    <a:pt x="6671" y="5260"/>
                  </a:lnTo>
                  <a:lnTo>
                    <a:pt x="6667" y="5260"/>
                  </a:lnTo>
                  <a:lnTo>
                    <a:pt x="6663" y="5260"/>
                  </a:lnTo>
                  <a:lnTo>
                    <a:pt x="3337" y="5260"/>
                  </a:lnTo>
                  <a:lnTo>
                    <a:pt x="3333" y="5260"/>
                  </a:lnTo>
                  <a:lnTo>
                    <a:pt x="3329" y="5260"/>
                  </a:lnTo>
                  <a:lnTo>
                    <a:pt x="3325" y="5259"/>
                  </a:lnTo>
                  <a:lnTo>
                    <a:pt x="3322" y="5259"/>
                  </a:lnTo>
                  <a:lnTo>
                    <a:pt x="3318" y="5258"/>
                  </a:lnTo>
                  <a:lnTo>
                    <a:pt x="3314" y="5257"/>
                  </a:lnTo>
                  <a:lnTo>
                    <a:pt x="3310" y="5256"/>
                  </a:lnTo>
                  <a:lnTo>
                    <a:pt x="3307" y="5255"/>
                  </a:lnTo>
                  <a:lnTo>
                    <a:pt x="3303" y="5254"/>
                  </a:lnTo>
                  <a:lnTo>
                    <a:pt x="3299" y="5253"/>
                  </a:lnTo>
                  <a:lnTo>
                    <a:pt x="3296" y="5251"/>
                  </a:lnTo>
                  <a:lnTo>
                    <a:pt x="3292" y="5250"/>
                  </a:lnTo>
                  <a:lnTo>
                    <a:pt x="3288" y="5248"/>
                  </a:lnTo>
                  <a:lnTo>
                    <a:pt x="3285" y="5246"/>
                  </a:lnTo>
                  <a:lnTo>
                    <a:pt x="3282" y="5244"/>
                  </a:lnTo>
                  <a:lnTo>
                    <a:pt x="3278" y="5242"/>
                  </a:lnTo>
                  <a:lnTo>
                    <a:pt x="3275" y="5240"/>
                  </a:lnTo>
                  <a:lnTo>
                    <a:pt x="3272" y="5237"/>
                  </a:lnTo>
                  <a:lnTo>
                    <a:pt x="3269" y="5235"/>
                  </a:lnTo>
                  <a:lnTo>
                    <a:pt x="3266" y="5232"/>
                  </a:lnTo>
                  <a:lnTo>
                    <a:pt x="3263" y="5230"/>
                  </a:lnTo>
                  <a:lnTo>
                    <a:pt x="3261" y="5227"/>
                  </a:lnTo>
                  <a:lnTo>
                    <a:pt x="3258" y="5224"/>
                  </a:lnTo>
                  <a:lnTo>
                    <a:pt x="3256" y="5221"/>
                  </a:lnTo>
                  <a:lnTo>
                    <a:pt x="3253" y="5218"/>
                  </a:lnTo>
                  <a:lnTo>
                    <a:pt x="3251" y="5215"/>
                  </a:lnTo>
                  <a:lnTo>
                    <a:pt x="3249" y="5211"/>
                  </a:lnTo>
                  <a:lnTo>
                    <a:pt x="3247" y="5208"/>
                  </a:lnTo>
                  <a:lnTo>
                    <a:pt x="3245" y="5205"/>
                  </a:lnTo>
                  <a:lnTo>
                    <a:pt x="3243" y="5201"/>
                  </a:lnTo>
                  <a:lnTo>
                    <a:pt x="3242" y="5197"/>
                  </a:lnTo>
                  <a:lnTo>
                    <a:pt x="3240" y="5194"/>
                  </a:lnTo>
                  <a:lnTo>
                    <a:pt x="3239" y="5190"/>
                  </a:lnTo>
                  <a:lnTo>
                    <a:pt x="3238" y="5186"/>
                  </a:lnTo>
                  <a:lnTo>
                    <a:pt x="3237" y="5183"/>
                  </a:lnTo>
                  <a:lnTo>
                    <a:pt x="3236" y="5179"/>
                  </a:lnTo>
                  <a:lnTo>
                    <a:pt x="3235" y="5175"/>
                  </a:lnTo>
                  <a:lnTo>
                    <a:pt x="3234" y="5171"/>
                  </a:lnTo>
                  <a:lnTo>
                    <a:pt x="3234" y="5168"/>
                  </a:lnTo>
                  <a:lnTo>
                    <a:pt x="3233" y="5164"/>
                  </a:lnTo>
                  <a:lnTo>
                    <a:pt x="3233" y="5160"/>
                  </a:lnTo>
                  <a:lnTo>
                    <a:pt x="3233" y="5156"/>
                  </a:lnTo>
                  <a:lnTo>
                    <a:pt x="3233" y="3285"/>
                  </a:lnTo>
                  <a:lnTo>
                    <a:pt x="3233" y="3281"/>
                  </a:lnTo>
                  <a:lnTo>
                    <a:pt x="3233" y="3277"/>
                  </a:lnTo>
                  <a:lnTo>
                    <a:pt x="3234" y="3273"/>
                  </a:lnTo>
                  <a:lnTo>
                    <a:pt x="3234" y="3270"/>
                  </a:lnTo>
                  <a:lnTo>
                    <a:pt x="3235" y="3266"/>
                  </a:lnTo>
                  <a:lnTo>
                    <a:pt x="3236" y="3262"/>
                  </a:lnTo>
                  <a:lnTo>
                    <a:pt x="3237" y="3258"/>
                  </a:lnTo>
                  <a:lnTo>
                    <a:pt x="3238" y="3255"/>
                  </a:lnTo>
                  <a:lnTo>
                    <a:pt x="3239" y="3251"/>
                  </a:lnTo>
                  <a:lnTo>
                    <a:pt x="3240" y="3247"/>
                  </a:lnTo>
                  <a:lnTo>
                    <a:pt x="3242" y="3244"/>
                  </a:lnTo>
                  <a:lnTo>
                    <a:pt x="3243" y="3240"/>
                  </a:lnTo>
                  <a:lnTo>
                    <a:pt x="3245" y="3236"/>
                  </a:lnTo>
                  <a:lnTo>
                    <a:pt x="3247" y="3233"/>
                  </a:lnTo>
                  <a:lnTo>
                    <a:pt x="3249" y="3230"/>
                  </a:lnTo>
                  <a:lnTo>
                    <a:pt x="3251" y="3226"/>
                  </a:lnTo>
                  <a:lnTo>
                    <a:pt x="3253" y="3223"/>
                  </a:lnTo>
                  <a:lnTo>
                    <a:pt x="3256" y="3220"/>
                  </a:lnTo>
                  <a:lnTo>
                    <a:pt x="3258" y="3217"/>
                  </a:lnTo>
                  <a:lnTo>
                    <a:pt x="3261" y="3214"/>
                  </a:lnTo>
                  <a:lnTo>
                    <a:pt x="3263" y="3211"/>
                  </a:lnTo>
                  <a:lnTo>
                    <a:pt x="3266" y="3209"/>
                  </a:lnTo>
                  <a:lnTo>
                    <a:pt x="3269" y="3206"/>
                  </a:lnTo>
                  <a:lnTo>
                    <a:pt x="3272" y="3204"/>
                  </a:lnTo>
                  <a:lnTo>
                    <a:pt x="3275" y="3201"/>
                  </a:lnTo>
                  <a:lnTo>
                    <a:pt x="3278" y="3199"/>
                  </a:lnTo>
                  <a:lnTo>
                    <a:pt x="3282" y="3197"/>
                  </a:lnTo>
                  <a:lnTo>
                    <a:pt x="3285" y="3195"/>
                  </a:lnTo>
                  <a:lnTo>
                    <a:pt x="3288" y="3193"/>
                  </a:lnTo>
                  <a:lnTo>
                    <a:pt x="3292" y="3191"/>
                  </a:lnTo>
                  <a:lnTo>
                    <a:pt x="3296" y="3190"/>
                  </a:lnTo>
                  <a:lnTo>
                    <a:pt x="3299" y="3188"/>
                  </a:lnTo>
                  <a:lnTo>
                    <a:pt x="3303" y="3187"/>
                  </a:lnTo>
                  <a:lnTo>
                    <a:pt x="3307" y="3186"/>
                  </a:lnTo>
                  <a:lnTo>
                    <a:pt x="3310" y="3185"/>
                  </a:lnTo>
                  <a:lnTo>
                    <a:pt x="3314" y="3184"/>
                  </a:lnTo>
                  <a:lnTo>
                    <a:pt x="3318" y="3183"/>
                  </a:lnTo>
                  <a:lnTo>
                    <a:pt x="3322" y="3182"/>
                  </a:lnTo>
                  <a:lnTo>
                    <a:pt x="3325" y="3182"/>
                  </a:lnTo>
                  <a:lnTo>
                    <a:pt x="3329" y="3181"/>
                  </a:lnTo>
                  <a:lnTo>
                    <a:pt x="3333" y="3181"/>
                  </a:lnTo>
                  <a:lnTo>
                    <a:pt x="3337" y="3181"/>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9" name="Google Shape;654;p7"/>
            <p:cNvSpPr/>
            <p:nvPr/>
          </p:nvSpPr>
          <p:spPr>
            <a:xfrm>
              <a:off x="2962542" y="3559635"/>
              <a:ext cx="633600" cy="633600"/>
            </a:xfrm>
            <a:custGeom>
              <a:avLst/>
              <a:gdLst/>
              <a:ahLst/>
              <a:cxnLst/>
              <a:rect l="l" t="t" r="r" b="b"/>
              <a:pathLst>
                <a:path w="10000" h="10000" extrusionOk="0">
                  <a:moveTo>
                    <a:pt x="819" y="7452"/>
                  </a:moveTo>
                  <a:lnTo>
                    <a:pt x="833" y="7423"/>
                  </a:lnTo>
                  <a:lnTo>
                    <a:pt x="1249" y="6695"/>
                  </a:lnTo>
                  <a:lnTo>
                    <a:pt x="1267" y="6668"/>
                  </a:lnTo>
                  <a:lnTo>
                    <a:pt x="1289" y="6643"/>
                  </a:lnTo>
                  <a:lnTo>
                    <a:pt x="1313" y="6621"/>
                  </a:lnTo>
                  <a:lnTo>
                    <a:pt x="1341" y="6603"/>
                  </a:lnTo>
                  <a:lnTo>
                    <a:pt x="1370" y="6588"/>
                  </a:lnTo>
                  <a:lnTo>
                    <a:pt x="1401" y="6578"/>
                  </a:lnTo>
                  <a:lnTo>
                    <a:pt x="1433" y="6571"/>
                  </a:lnTo>
                  <a:lnTo>
                    <a:pt x="1466" y="6569"/>
                  </a:lnTo>
                  <a:lnTo>
                    <a:pt x="8534" y="6569"/>
                  </a:lnTo>
                  <a:lnTo>
                    <a:pt x="8567" y="6571"/>
                  </a:lnTo>
                  <a:lnTo>
                    <a:pt x="8599" y="6578"/>
                  </a:lnTo>
                  <a:lnTo>
                    <a:pt x="8630" y="6588"/>
                  </a:lnTo>
                  <a:lnTo>
                    <a:pt x="8659" y="6603"/>
                  </a:lnTo>
                  <a:lnTo>
                    <a:pt x="8687" y="6621"/>
                  </a:lnTo>
                  <a:lnTo>
                    <a:pt x="8711" y="6643"/>
                  </a:lnTo>
                  <a:lnTo>
                    <a:pt x="8733" y="6668"/>
                  </a:lnTo>
                  <a:lnTo>
                    <a:pt x="8751" y="6695"/>
                  </a:lnTo>
                  <a:lnTo>
                    <a:pt x="9167" y="7423"/>
                  </a:lnTo>
                  <a:lnTo>
                    <a:pt x="9181" y="7452"/>
                  </a:lnTo>
                  <a:lnTo>
                    <a:pt x="9192" y="7483"/>
                  </a:lnTo>
                  <a:lnTo>
                    <a:pt x="9198" y="7515"/>
                  </a:lnTo>
                  <a:lnTo>
                    <a:pt x="9200" y="7548"/>
                  </a:lnTo>
                  <a:lnTo>
                    <a:pt x="9198" y="7580"/>
                  </a:lnTo>
                  <a:lnTo>
                    <a:pt x="9191" y="7612"/>
                  </a:lnTo>
                  <a:lnTo>
                    <a:pt x="9181" y="7643"/>
                  </a:lnTo>
                  <a:lnTo>
                    <a:pt x="9166" y="7672"/>
                  </a:lnTo>
                  <a:lnTo>
                    <a:pt x="9148" y="7700"/>
                  </a:lnTo>
                  <a:lnTo>
                    <a:pt x="9126" y="7724"/>
                  </a:lnTo>
                  <a:lnTo>
                    <a:pt x="9102" y="7746"/>
                  </a:lnTo>
                  <a:lnTo>
                    <a:pt x="9075" y="7764"/>
                  </a:lnTo>
                  <a:lnTo>
                    <a:pt x="9045" y="7778"/>
                  </a:lnTo>
                  <a:lnTo>
                    <a:pt x="9015" y="7789"/>
                  </a:lnTo>
                  <a:lnTo>
                    <a:pt x="8983" y="7795"/>
                  </a:lnTo>
                  <a:lnTo>
                    <a:pt x="8950" y="7797"/>
                  </a:lnTo>
                  <a:lnTo>
                    <a:pt x="1050" y="7797"/>
                  </a:lnTo>
                  <a:lnTo>
                    <a:pt x="1017" y="7795"/>
                  </a:lnTo>
                  <a:lnTo>
                    <a:pt x="985" y="7789"/>
                  </a:lnTo>
                  <a:lnTo>
                    <a:pt x="955" y="7778"/>
                  </a:lnTo>
                  <a:lnTo>
                    <a:pt x="925" y="7764"/>
                  </a:lnTo>
                  <a:lnTo>
                    <a:pt x="898" y="7746"/>
                  </a:lnTo>
                  <a:lnTo>
                    <a:pt x="874" y="7724"/>
                  </a:lnTo>
                  <a:lnTo>
                    <a:pt x="852" y="7700"/>
                  </a:lnTo>
                  <a:lnTo>
                    <a:pt x="834" y="7672"/>
                  </a:lnTo>
                  <a:lnTo>
                    <a:pt x="819" y="7643"/>
                  </a:lnTo>
                  <a:lnTo>
                    <a:pt x="809" y="7612"/>
                  </a:lnTo>
                  <a:lnTo>
                    <a:pt x="802" y="7580"/>
                  </a:lnTo>
                  <a:lnTo>
                    <a:pt x="800" y="7548"/>
                  </a:lnTo>
                  <a:lnTo>
                    <a:pt x="802" y="7515"/>
                  </a:lnTo>
                  <a:lnTo>
                    <a:pt x="808" y="7483"/>
                  </a:lnTo>
                  <a:lnTo>
                    <a:pt x="819" y="7452"/>
                  </a:lnTo>
                  <a:close/>
                  <a:moveTo>
                    <a:pt x="8519" y="7297"/>
                  </a:moveTo>
                  <a:lnTo>
                    <a:pt x="8389" y="7069"/>
                  </a:lnTo>
                  <a:lnTo>
                    <a:pt x="1611" y="7069"/>
                  </a:lnTo>
                  <a:lnTo>
                    <a:pt x="1481" y="7297"/>
                  </a:lnTo>
                  <a:lnTo>
                    <a:pt x="8519" y="7297"/>
                  </a:lnTo>
                  <a:close/>
                  <a:moveTo>
                    <a:pt x="2800" y="2203"/>
                  </a:moveTo>
                  <a:lnTo>
                    <a:pt x="2812" y="2203"/>
                  </a:lnTo>
                  <a:lnTo>
                    <a:pt x="2817" y="2203"/>
                  </a:lnTo>
                  <a:lnTo>
                    <a:pt x="7183" y="2203"/>
                  </a:lnTo>
                  <a:lnTo>
                    <a:pt x="7188" y="2203"/>
                  </a:lnTo>
                  <a:lnTo>
                    <a:pt x="7200" y="2203"/>
                  </a:lnTo>
                  <a:lnTo>
                    <a:pt x="7209" y="2204"/>
                  </a:lnTo>
                  <a:lnTo>
                    <a:pt x="7221" y="2204"/>
                  </a:lnTo>
                  <a:lnTo>
                    <a:pt x="7231" y="2205"/>
                  </a:lnTo>
                  <a:lnTo>
                    <a:pt x="7242" y="2206"/>
                  </a:lnTo>
                  <a:lnTo>
                    <a:pt x="7252" y="2207"/>
                  </a:lnTo>
                  <a:lnTo>
                    <a:pt x="7263" y="2209"/>
                  </a:lnTo>
                  <a:lnTo>
                    <a:pt x="7273" y="2210"/>
                  </a:lnTo>
                  <a:lnTo>
                    <a:pt x="7284" y="2212"/>
                  </a:lnTo>
                  <a:lnTo>
                    <a:pt x="7293" y="2214"/>
                  </a:lnTo>
                  <a:lnTo>
                    <a:pt x="7305" y="2217"/>
                  </a:lnTo>
                  <a:lnTo>
                    <a:pt x="7314" y="2219"/>
                  </a:lnTo>
                  <a:lnTo>
                    <a:pt x="7325" y="2222"/>
                  </a:lnTo>
                  <a:lnTo>
                    <a:pt x="7334" y="2224"/>
                  </a:lnTo>
                  <a:lnTo>
                    <a:pt x="7345" y="2227"/>
                  </a:lnTo>
                  <a:lnTo>
                    <a:pt x="7354" y="2230"/>
                  </a:lnTo>
                  <a:lnTo>
                    <a:pt x="7365" y="2234"/>
                  </a:lnTo>
                  <a:lnTo>
                    <a:pt x="7373" y="2237"/>
                  </a:lnTo>
                  <a:lnTo>
                    <a:pt x="7384" y="2241"/>
                  </a:lnTo>
                  <a:lnTo>
                    <a:pt x="7392" y="2244"/>
                  </a:lnTo>
                  <a:lnTo>
                    <a:pt x="7403" y="2248"/>
                  </a:lnTo>
                  <a:lnTo>
                    <a:pt x="7411" y="2252"/>
                  </a:lnTo>
                  <a:lnTo>
                    <a:pt x="7422" y="2257"/>
                  </a:lnTo>
                  <a:lnTo>
                    <a:pt x="7429" y="2260"/>
                  </a:lnTo>
                  <a:lnTo>
                    <a:pt x="7440" y="2266"/>
                  </a:lnTo>
                  <a:lnTo>
                    <a:pt x="7448" y="2269"/>
                  </a:lnTo>
                  <a:lnTo>
                    <a:pt x="7458" y="2275"/>
                  </a:lnTo>
                  <a:lnTo>
                    <a:pt x="7468" y="2281"/>
                  </a:lnTo>
                  <a:lnTo>
                    <a:pt x="7478" y="2287"/>
                  </a:lnTo>
                  <a:lnTo>
                    <a:pt x="7486" y="2292"/>
                  </a:lnTo>
                  <a:lnTo>
                    <a:pt x="7496" y="2298"/>
                  </a:lnTo>
                  <a:lnTo>
                    <a:pt x="7503" y="2303"/>
                  </a:lnTo>
                  <a:lnTo>
                    <a:pt x="7513" y="2310"/>
                  </a:lnTo>
                  <a:lnTo>
                    <a:pt x="7520" y="2316"/>
                  </a:lnTo>
                  <a:lnTo>
                    <a:pt x="7530" y="2323"/>
                  </a:lnTo>
                  <a:lnTo>
                    <a:pt x="7537" y="2329"/>
                  </a:lnTo>
                  <a:lnTo>
                    <a:pt x="7546" y="2336"/>
                  </a:lnTo>
                  <a:lnTo>
                    <a:pt x="7553" y="2342"/>
                  </a:lnTo>
                  <a:lnTo>
                    <a:pt x="7562" y="2350"/>
                  </a:lnTo>
                  <a:lnTo>
                    <a:pt x="7569" y="2356"/>
                  </a:lnTo>
                  <a:lnTo>
                    <a:pt x="7577" y="2364"/>
                  </a:lnTo>
                  <a:lnTo>
                    <a:pt x="7584" y="2371"/>
                  </a:lnTo>
                  <a:lnTo>
                    <a:pt x="7592" y="2379"/>
                  </a:lnTo>
                  <a:lnTo>
                    <a:pt x="7598" y="2386"/>
                  </a:lnTo>
                  <a:lnTo>
                    <a:pt x="7606" y="2395"/>
                  </a:lnTo>
                  <a:lnTo>
                    <a:pt x="7612" y="2402"/>
                  </a:lnTo>
                  <a:lnTo>
                    <a:pt x="7619" y="2411"/>
                  </a:lnTo>
                  <a:lnTo>
                    <a:pt x="7625" y="2418"/>
                  </a:lnTo>
                  <a:lnTo>
                    <a:pt x="7632" y="2428"/>
                  </a:lnTo>
                  <a:lnTo>
                    <a:pt x="7638" y="2435"/>
                  </a:lnTo>
                  <a:lnTo>
                    <a:pt x="7645" y="2445"/>
                  </a:lnTo>
                  <a:lnTo>
                    <a:pt x="7650" y="2452"/>
                  </a:lnTo>
                  <a:lnTo>
                    <a:pt x="7656" y="2462"/>
                  </a:lnTo>
                  <a:lnTo>
                    <a:pt x="7661" y="2470"/>
                  </a:lnTo>
                  <a:lnTo>
                    <a:pt x="7667" y="2480"/>
                  </a:lnTo>
                  <a:lnTo>
                    <a:pt x="7673" y="2490"/>
                  </a:lnTo>
                  <a:lnTo>
                    <a:pt x="7679" y="2500"/>
                  </a:lnTo>
                  <a:lnTo>
                    <a:pt x="7682" y="2508"/>
                  </a:lnTo>
                  <a:lnTo>
                    <a:pt x="7688" y="2519"/>
                  </a:lnTo>
                  <a:lnTo>
                    <a:pt x="7691" y="2526"/>
                  </a:lnTo>
                  <a:lnTo>
                    <a:pt x="7696" y="2537"/>
                  </a:lnTo>
                  <a:lnTo>
                    <a:pt x="7700" y="2545"/>
                  </a:lnTo>
                  <a:lnTo>
                    <a:pt x="7704" y="2556"/>
                  </a:lnTo>
                  <a:lnTo>
                    <a:pt x="7707" y="2564"/>
                  </a:lnTo>
                  <a:lnTo>
                    <a:pt x="7711" y="2575"/>
                  </a:lnTo>
                  <a:lnTo>
                    <a:pt x="7714" y="2583"/>
                  </a:lnTo>
                  <a:lnTo>
                    <a:pt x="7718" y="2594"/>
                  </a:lnTo>
                  <a:lnTo>
                    <a:pt x="7721" y="2603"/>
                  </a:lnTo>
                  <a:lnTo>
                    <a:pt x="7724" y="2614"/>
                  </a:lnTo>
                  <a:lnTo>
                    <a:pt x="7726" y="2623"/>
                  </a:lnTo>
                  <a:lnTo>
                    <a:pt x="7729" y="2634"/>
                  </a:lnTo>
                  <a:lnTo>
                    <a:pt x="7731" y="2643"/>
                  </a:lnTo>
                  <a:lnTo>
                    <a:pt x="7734" y="2655"/>
                  </a:lnTo>
                  <a:lnTo>
                    <a:pt x="7736" y="2664"/>
                  </a:lnTo>
                  <a:lnTo>
                    <a:pt x="7738" y="2675"/>
                  </a:lnTo>
                  <a:lnTo>
                    <a:pt x="7739" y="2685"/>
                  </a:lnTo>
                  <a:lnTo>
                    <a:pt x="7741" y="2696"/>
                  </a:lnTo>
                  <a:lnTo>
                    <a:pt x="7742" y="2706"/>
                  </a:lnTo>
                  <a:lnTo>
                    <a:pt x="7743" y="2717"/>
                  </a:lnTo>
                  <a:lnTo>
                    <a:pt x="7744" y="2727"/>
                  </a:lnTo>
                  <a:lnTo>
                    <a:pt x="7744" y="2739"/>
                  </a:lnTo>
                  <a:lnTo>
                    <a:pt x="7745" y="2748"/>
                  </a:lnTo>
                  <a:lnTo>
                    <a:pt x="7745" y="2760"/>
                  </a:lnTo>
                  <a:lnTo>
                    <a:pt x="7745" y="2765"/>
                  </a:lnTo>
                  <a:lnTo>
                    <a:pt x="7745" y="5676"/>
                  </a:lnTo>
                  <a:lnTo>
                    <a:pt x="7745" y="5681"/>
                  </a:lnTo>
                  <a:lnTo>
                    <a:pt x="7745" y="5693"/>
                  </a:lnTo>
                  <a:lnTo>
                    <a:pt x="7744" y="5702"/>
                  </a:lnTo>
                  <a:lnTo>
                    <a:pt x="7744" y="5714"/>
                  </a:lnTo>
                  <a:lnTo>
                    <a:pt x="7743" y="5723"/>
                  </a:lnTo>
                  <a:lnTo>
                    <a:pt x="7742" y="5735"/>
                  </a:lnTo>
                  <a:lnTo>
                    <a:pt x="7741" y="5744"/>
                  </a:lnTo>
                  <a:lnTo>
                    <a:pt x="7739" y="5756"/>
                  </a:lnTo>
                  <a:lnTo>
                    <a:pt x="7738" y="5765"/>
                  </a:lnTo>
                  <a:lnTo>
                    <a:pt x="7736" y="5777"/>
                  </a:lnTo>
                  <a:lnTo>
                    <a:pt x="7734" y="5786"/>
                  </a:lnTo>
                  <a:lnTo>
                    <a:pt x="7731" y="5797"/>
                  </a:lnTo>
                  <a:lnTo>
                    <a:pt x="7729" y="5806"/>
                  </a:lnTo>
                  <a:lnTo>
                    <a:pt x="7727" y="5817"/>
                  </a:lnTo>
                  <a:lnTo>
                    <a:pt x="7724" y="5826"/>
                  </a:lnTo>
                  <a:lnTo>
                    <a:pt x="7721" y="5837"/>
                  </a:lnTo>
                  <a:lnTo>
                    <a:pt x="7718" y="5846"/>
                  </a:lnTo>
                  <a:lnTo>
                    <a:pt x="7715" y="5857"/>
                  </a:lnTo>
                  <a:lnTo>
                    <a:pt x="7712" y="5865"/>
                  </a:lnTo>
                  <a:lnTo>
                    <a:pt x="7708" y="5876"/>
                  </a:lnTo>
                  <a:lnTo>
                    <a:pt x="7704" y="5885"/>
                  </a:lnTo>
                  <a:lnTo>
                    <a:pt x="7700" y="5895"/>
                  </a:lnTo>
                  <a:lnTo>
                    <a:pt x="7696" y="5903"/>
                  </a:lnTo>
                  <a:lnTo>
                    <a:pt x="7692" y="5914"/>
                  </a:lnTo>
                  <a:lnTo>
                    <a:pt x="7688" y="5922"/>
                  </a:lnTo>
                  <a:lnTo>
                    <a:pt x="7683" y="5933"/>
                  </a:lnTo>
                  <a:lnTo>
                    <a:pt x="7679" y="5940"/>
                  </a:lnTo>
                  <a:lnTo>
                    <a:pt x="7673" y="5951"/>
                  </a:lnTo>
                  <a:lnTo>
                    <a:pt x="7667" y="5961"/>
                  </a:lnTo>
                  <a:lnTo>
                    <a:pt x="7661" y="5971"/>
                  </a:lnTo>
                  <a:lnTo>
                    <a:pt x="7656" y="5979"/>
                  </a:lnTo>
                  <a:lnTo>
                    <a:pt x="7650" y="5989"/>
                  </a:lnTo>
                  <a:lnTo>
                    <a:pt x="7644" y="5997"/>
                  </a:lnTo>
                  <a:lnTo>
                    <a:pt x="7637" y="6006"/>
                  </a:lnTo>
                  <a:lnTo>
                    <a:pt x="7632" y="6014"/>
                  </a:lnTo>
                  <a:lnTo>
                    <a:pt x="7625" y="6023"/>
                  </a:lnTo>
                  <a:lnTo>
                    <a:pt x="7619" y="6031"/>
                  </a:lnTo>
                  <a:lnTo>
                    <a:pt x="7611" y="6040"/>
                  </a:lnTo>
                  <a:lnTo>
                    <a:pt x="7605" y="6047"/>
                  </a:lnTo>
                  <a:lnTo>
                    <a:pt x="7597" y="6055"/>
                  </a:lnTo>
                  <a:lnTo>
                    <a:pt x="7591" y="6062"/>
                  </a:lnTo>
                  <a:lnTo>
                    <a:pt x="7583" y="6070"/>
                  </a:lnTo>
                  <a:lnTo>
                    <a:pt x="7576" y="6077"/>
                  </a:lnTo>
                  <a:lnTo>
                    <a:pt x="7568" y="6085"/>
                  </a:lnTo>
                  <a:lnTo>
                    <a:pt x="7561" y="6091"/>
                  </a:lnTo>
                  <a:lnTo>
                    <a:pt x="7553" y="6099"/>
                  </a:lnTo>
                  <a:lnTo>
                    <a:pt x="7546" y="6104"/>
                  </a:lnTo>
                  <a:lnTo>
                    <a:pt x="7537" y="6112"/>
                  </a:lnTo>
                  <a:lnTo>
                    <a:pt x="7530" y="6117"/>
                  </a:lnTo>
                  <a:lnTo>
                    <a:pt x="7521" y="6124"/>
                  </a:lnTo>
                  <a:lnTo>
                    <a:pt x="7514" y="6130"/>
                  </a:lnTo>
                  <a:lnTo>
                    <a:pt x="7505" y="6136"/>
                  </a:lnTo>
                  <a:lnTo>
                    <a:pt x="7497" y="6141"/>
                  </a:lnTo>
                  <a:lnTo>
                    <a:pt x="7488" y="6148"/>
                  </a:lnTo>
                  <a:lnTo>
                    <a:pt x="7481" y="6152"/>
                  </a:lnTo>
                  <a:lnTo>
                    <a:pt x="7471" y="6159"/>
                  </a:lnTo>
                  <a:lnTo>
                    <a:pt x="7458" y="6166"/>
                  </a:lnTo>
                  <a:lnTo>
                    <a:pt x="7448" y="6172"/>
                  </a:lnTo>
                  <a:lnTo>
                    <a:pt x="7440" y="6175"/>
                  </a:lnTo>
                  <a:lnTo>
                    <a:pt x="7429" y="6181"/>
                  </a:lnTo>
                  <a:lnTo>
                    <a:pt x="7422" y="6184"/>
                  </a:lnTo>
                  <a:lnTo>
                    <a:pt x="7411" y="6189"/>
                  </a:lnTo>
                  <a:lnTo>
                    <a:pt x="7403" y="6193"/>
                  </a:lnTo>
                  <a:lnTo>
                    <a:pt x="7392" y="6197"/>
                  </a:lnTo>
                  <a:lnTo>
                    <a:pt x="7384" y="6200"/>
                  </a:lnTo>
                  <a:lnTo>
                    <a:pt x="7373" y="6204"/>
                  </a:lnTo>
                  <a:lnTo>
                    <a:pt x="7365" y="6207"/>
                  </a:lnTo>
                  <a:lnTo>
                    <a:pt x="7354" y="6211"/>
                  </a:lnTo>
                  <a:lnTo>
                    <a:pt x="7345" y="6214"/>
                  </a:lnTo>
                  <a:lnTo>
                    <a:pt x="7334" y="6217"/>
                  </a:lnTo>
                  <a:lnTo>
                    <a:pt x="7325" y="6219"/>
                  </a:lnTo>
                  <a:lnTo>
                    <a:pt x="7314" y="6222"/>
                  </a:lnTo>
                  <a:lnTo>
                    <a:pt x="7305" y="6224"/>
                  </a:lnTo>
                  <a:lnTo>
                    <a:pt x="7293" y="6227"/>
                  </a:lnTo>
                  <a:lnTo>
                    <a:pt x="7284" y="6229"/>
                  </a:lnTo>
                  <a:lnTo>
                    <a:pt x="7273" y="6231"/>
                  </a:lnTo>
                  <a:lnTo>
                    <a:pt x="7263" y="6232"/>
                  </a:lnTo>
                  <a:lnTo>
                    <a:pt x="7252" y="6234"/>
                  </a:lnTo>
                  <a:lnTo>
                    <a:pt x="7242" y="6235"/>
                  </a:lnTo>
                  <a:lnTo>
                    <a:pt x="7231" y="6236"/>
                  </a:lnTo>
                  <a:lnTo>
                    <a:pt x="7221" y="6237"/>
                  </a:lnTo>
                  <a:lnTo>
                    <a:pt x="7209" y="6237"/>
                  </a:lnTo>
                  <a:lnTo>
                    <a:pt x="7200" y="6238"/>
                  </a:lnTo>
                  <a:lnTo>
                    <a:pt x="7188" y="6238"/>
                  </a:lnTo>
                  <a:lnTo>
                    <a:pt x="7183" y="6238"/>
                  </a:lnTo>
                  <a:lnTo>
                    <a:pt x="2817" y="6238"/>
                  </a:lnTo>
                  <a:lnTo>
                    <a:pt x="2812" y="6238"/>
                  </a:lnTo>
                  <a:lnTo>
                    <a:pt x="2800" y="6238"/>
                  </a:lnTo>
                  <a:lnTo>
                    <a:pt x="2791" y="6237"/>
                  </a:lnTo>
                  <a:lnTo>
                    <a:pt x="2779" y="6237"/>
                  </a:lnTo>
                  <a:lnTo>
                    <a:pt x="2769" y="6236"/>
                  </a:lnTo>
                  <a:lnTo>
                    <a:pt x="2758" y="6235"/>
                  </a:lnTo>
                  <a:lnTo>
                    <a:pt x="2748" y="6234"/>
                  </a:lnTo>
                  <a:lnTo>
                    <a:pt x="2737" y="6232"/>
                  </a:lnTo>
                  <a:lnTo>
                    <a:pt x="2727" y="6231"/>
                  </a:lnTo>
                  <a:lnTo>
                    <a:pt x="2716" y="6229"/>
                  </a:lnTo>
                  <a:lnTo>
                    <a:pt x="2707" y="6227"/>
                  </a:lnTo>
                  <a:lnTo>
                    <a:pt x="2695" y="6224"/>
                  </a:lnTo>
                  <a:lnTo>
                    <a:pt x="2686" y="6222"/>
                  </a:lnTo>
                  <a:lnTo>
                    <a:pt x="2675" y="6219"/>
                  </a:lnTo>
                  <a:lnTo>
                    <a:pt x="2666" y="6217"/>
                  </a:lnTo>
                  <a:lnTo>
                    <a:pt x="2655" y="6214"/>
                  </a:lnTo>
                  <a:lnTo>
                    <a:pt x="2646" y="6211"/>
                  </a:lnTo>
                  <a:lnTo>
                    <a:pt x="2635" y="6207"/>
                  </a:lnTo>
                  <a:lnTo>
                    <a:pt x="2627" y="6204"/>
                  </a:lnTo>
                  <a:lnTo>
                    <a:pt x="2616" y="6200"/>
                  </a:lnTo>
                  <a:lnTo>
                    <a:pt x="2608" y="6197"/>
                  </a:lnTo>
                  <a:lnTo>
                    <a:pt x="2597" y="6193"/>
                  </a:lnTo>
                  <a:lnTo>
                    <a:pt x="2589" y="6189"/>
                  </a:lnTo>
                  <a:lnTo>
                    <a:pt x="2578" y="6184"/>
                  </a:lnTo>
                  <a:lnTo>
                    <a:pt x="2571" y="6181"/>
                  </a:lnTo>
                  <a:lnTo>
                    <a:pt x="2560" y="6175"/>
                  </a:lnTo>
                  <a:lnTo>
                    <a:pt x="2552" y="6172"/>
                  </a:lnTo>
                  <a:lnTo>
                    <a:pt x="2542" y="6166"/>
                  </a:lnTo>
                  <a:lnTo>
                    <a:pt x="2529" y="6159"/>
                  </a:lnTo>
                  <a:lnTo>
                    <a:pt x="2519" y="6152"/>
                  </a:lnTo>
                  <a:lnTo>
                    <a:pt x="2512" y="6148"/>
                  </a:lnTo>
                  <a:lnTo>
                    <a:pt x="2503" y="6141"/>
                  </a:lnTo>
                  <a:lnTo>
                    <a:pt x="2495" y="6136"/>
                  </a:lnTo>
                  <a:lnTo>
                    <a:pt x="2486" y="6130"/>
                  </a:lnTo>
                  <a:lnTo>
                    <a:pt x="2479" y="6124"/>
                  </a:lnTo>
                  <a:lnTo>
                    <a:pt x="2470" y="6117"/>
                  </a:lnTo>
                  <a:lnTo>
                    <a:pt x="2463" y="6112"/>
                  </a:lnTo>
                  <a:lnTo>
                    <a:pt x="2454" y="6104"/>
                  </a:lnTo>
                  <a:lnTo>
                    <a:pt x="2447" y="6099"/>
                  </a:lnTo>
                  <a:lnTo>
                    <a:pt x="2439" y="6091"/>
                  </a:lnTo>
                  <a:lnTo>
                    <a:pt x="2432" y="6085"/>
                  </a:lnTo>
                  <a:lnTo>
                    <a:pt x="2424" y="6077"/>
                  </a:lnTo>
                  <a:lnTo>
                    <a:pt x="2417" y="6070"/>
                  </a:lnTo>
                  <a:lnTo>
                    <a:pt x="2409" y="6062"/>
                  </a:lnTo>
                  <a:lnTo>
                    <a:pt x="2403" y="6055"/>
                  </a:lnTo>
                  <a:lnTo>
                    <a:pt x="2395" y="6047"/>
                  </a:lnTo>
                  <a:lnTo>
                    <a:pt x="2389" y="6040"/>
                  </a:lnTo>
                  <a:lnTo>
                    <a:pt x="2381" y="6031"/>
                  </a:lnTo>
                  <a:lnTo>
                    <a:pt x="2375" y="6023"/>
                  </a:lnTo>
                  <a:lnTo>
                    <a:pt x="2368" y="6014"/>
                  </a:lnTo>
                  <a:lnTo>
                    <a:pt x="2363" y="6006"/>
                  </a:lnTo>
                  <a:lnTo>
                    <a:pt x="2356" y="5997"/>
                  </a:lnTo>
                  <a:lnTo>
                    <a:pt x="2350" y="5989"/>
                  </a:lnTo>
                  <a:lnTo>
                    <a:pt x="2344" y="5979"/>
                  </a:lnTo>
                  <a:lnTo>
                    <a:pt x="2339" y="5971"/>
                  </a:lnTo>
                  <a:lnTo>
                    <a:pt x="2333" y="5961"/>
                  </a:lnTo>
                  <a:lnTo>
                    <a:pt x="2327" y="5951"/>
                  </a:lnTo>
                  <a:lnTo>
                    <a:pt x="2321" y="5940"/>
                  </a:lnTo>
                  <a:lnTo>
                    <a:pt x="2317" y="5933"/>
                  </a:lnTo>
                  <a:lnTo>
                    <a:pt x="2312" y="5922"/>
                  </a:lnTo>
                  <a:lnTo>
                    <a:pt x="2308" y="5914"/>
                  </a:lnTo>
                  <a:lnTo>
                    <a:pt x="2304" y="5903"/>
                  </a:lnTo>
                  <a:lnTo>
                    <a:pt x="2300" y="5895"/>
                  </a:lnTo>
                  <a:lnTo>
                    <a:pt x="2296" y="5885"/>
                  </a:lnTo>
                  <a:lnTo>
                    <a:pt x="2292" y="5876"/>
                  </a:lnTo>
                  <a:lnTo>
                    <a:pt x="2288" y="5865"/>
                  </a:lnTo>
                  <a:lnTo>
                    <a:pt x="2285" y="5857"/>
                  </a:lnTo>
                  <a:lnTo>
                    <a:pt x="2282" y="5846"/>
                  </a:lnTo>
                  <a:lnTo>
                    <a:pt x="2279" y="5837"/>
                  </a:lnTo>
                  <a:lnTo>
                    <a:pt x="2276" y="5826"/>
                  </a:lnTo>
                  <a:lnTo>
                    <a:pt x="2273" y="5817"/>
                  </a:lnTo>
                  <a:lnTo>
                    <a:pt x="2271" y="5806"/>
                  </a:lnTo>
                  <a:lnTo>
                    <a:pt x="2269" y="5797"/>
                  </a:lnTo>
                  <a:lnTo>
                    <a:pt x="2266" y="5786"/>
                  </a:lnTo>
                  <a:lnTo>
                    <a:pt x="2264" y="5777"/>
                  </a:lnTo>
                  <a:lnTo>
                    <a:pt x="2262" y="5765"/>
                  </a:lnTo>
                  <a:lnTo>
                    <a:pt x="2261" y="5756"/>
                  </a:lnTo>
                  <a:lnTo>
                    <a:pt x="2259" y="5744"/>
                  </a:lnTo>
                  <a:lnTo>
                    <a:pt x="2258" y="5735"/>
                  </a:lnTo>
                  <a:lnTo>
                    <a:pt x="2257" y="5723"/>
                  </a:lnTo>
                  <a:lnTo>
                    <a:pt x="2256" y="5714"/>
                  </a:lnTo>
                  <a:lnTo>
                    <a:pt x="2256" y="5702"/>
                  </a:lnTo>
                  <a:lnTo>
                    <a:pt x="2255" y="5693"/>
                  </a:lnTo>
                  <a:lnTo>
                    <a:pt x="2255" y="5681"/>
                  </a:lnTo>
                  <a:lnTo>
                    <a:pt x="2255" y="5676"/>
                  </a:lnTo>
                  <a:lnTo>
                    <a:pt x="2255" y="2765"/>
                  </a:lnTo>
                  <a:lnTo>
                    <a:pt x="2255" y="2760"/>
                  </a:lnTo>
                  <a:lnTo>
                    <a:pt x="2255" y="2748"/>
                  </a:lnTo>
                  <a:lnTo>
                    <a:pt x="2256" y="2739"/>
                  </a:lnTo>
                  <a:lnTo>
                    <a:pt x="2256" y="2727"/>
                  </a:lnTo>
                  <a:lnTo>
                    <a:pt x="2257" y="2717"/>
                  </a:lnTo>
                  <a:lnTo>
                    <a:pt x="2258" y="2706"/>
                  </a:lnTo>
                  <a:lnTo>
                    <a:pt x="2259" y="2696"/>
                  </a:lnTo>
                  <a:lnTo>
                    <a:pt x="2261" y="2685"/>
                  </a:lnTo>
                  <a:lnTo>
                    <a:pt x="2262" y="2675"/>
                  </a:lnTo>
                  <a:lnTo>
                    <a:pt x="2264" y="2664"/>
                  </a:lnTo>
                  <a:lnTo>
                    <a:pt x="2266" y="2655"/>
                  </a:lnTo>
                  <a:lnTo>
                    <a:pt x="2269" y="2643"/>
                  </a:lnTo>
                  <a:lnTo>
                    <a:pt x="2271" y="2634"/>
                  </a:lnTo>
                  <a:lnTo>
                    <a:pt x="2274" y="2623"/>
                  </a:lnTo>
                  <a:lnTo>
                    <a:pt x="2276" y="2614"/>
                  </a:lnTo>
                  <a:lnTo>
                    <a:pt x="2279" y="2603"/>
                  </a:lnTo>
                  <a:lnTo>
                    <a:pt x="2282" y="2594"/>
                  </a:lnTo>
                  <a:lnTo>
                    <a:pt x="2286" y="2583"/>
                  </a:lnTo>
                  <a:lnTo>
                    <a:pt x="2289" y="2575"/>
                  </a:lnTo>
                  <a:lnTo>
                    <a:pt x="2293" y="2564"/>
                  </a:lnTo>
                  <a:lnTo>
                    <a:pt x="2296" y="2556"/>
                  </a:lnTo>
                  <a:lnTo>
                    <a:pt x="2300" y="2545"/>
                  </a:lnTo>
                  <a:lnTo>
                    <a:pt x="2304" y="2537"/>
                  </a:lnTo>
                  <a:lnTo>
                    <a:pt x="2309" y="2526"/>
                  </a:lnTo>
                  <a:lnTo>
                    <a:pt x="2312" y="2519"/>
                  </a:lnTo>
                  <a:lnTo>
                    <a:pt x="2318" y="2508"/>
                  </a:lnTo>
                  <a:lnTo>
                    <a:pt x="2321" y="2500"/>
                  </a:lnTo>
                  <a:lnTo>
                    <a:pt x="2327" y="2490"/>
                  </a:lnTo>
                  <a:lnTo>
                    <a:pt x="2333" y="2480"/>
                  </a:lnTo>
                  <a:lnTo>
                    <a:pt x="2339" y="2470"/>
                  </a:lnTo>
                  <a:lnTo>
                    <a:pt x="2344" y="2462"/>
                  </a:lnTo>
                  <a:lnTo>
                    <a:pt x="2350" y="2452"/>
                  </a:lnTo>
                  <a:lnTo>
                    <a:pt x="2355" y="2445"/>
                  </a:lnTo>
                  <a:lnTo>
                    <a:pt x="2362" y="2435"/>
                  </a:lnTo>
                  <a:lnTo>
                    <a:pt x="2368" y="2428"/>
                  </a:lnTo>
                  <a:lnTo>
                    <a:pt x="2375" y="2418"/>
                  </a:lnTo>
                  <a:lnTo>
                    <a:pt x="2381" y="2411"/>
                  </a:lnTo>
                  <a:lnTo>
                    <a:pt x="2388" y="2402"/>
                  </a:lnTo>
                  <a:lnTo>
                    <a:pt x="2394" y="2395"/>
                  </a:lnTo>
                  <a:lnTo>
                    <a:pt x="2402" y="2386"/>
                  </a:lnTo>
                  <a:lnTo>
                    <a:pt x="2408" y="2379"/>
                  </a:lnTo>
                  <a:lnTo>
                    <a:pt x="2416" y="2371"/>
                  </a:lnTo>
                  <a:lnTo>
                    <a:pt x="2423" y="2364"/>
                  </a:lnTo>
                  <a:lnTo>
                    <a:pt x="2431" y="2356"/>
                  </a:lnTo>
                  <a:lnTo>
                    <a:pt x="2438" y="2350"/>
                  </a:lnTo>
                  <a:lnTo>
                    <a:pt x="2447" y="2342"/>
                  </a:lnTo>
                  <a:lnTo>
                    <a:pt x="2454" y="2336"/>
                  </a:lnTo>
                  <a:lnTo>
                    <a:pt x="2463" y="2329"/>
                  </a:lnTo>
                  <a:lnTo>
                    <a:pt x="2470" y="2323"/>
                  </a:lnTo>
                  <a:lnTo>
                    <a:pt x="2480" y="2316"/>
                  </a:lnTo>
                  <a:lnTo>
                    <a:pt x="2487" y="2310"/>
                  </a:lnTo>
                  <a:lnTo>
                    <a:pt x="2497" y="2303"/>
                  </a:lnTo>
                  <a:lnTo>
                    <a:pt x="2504" y="2298"/>
                  </a:lnTo>
                  <a:lnTo>
                    <a:pt x="2514" y="2292"/>
                  </a:lnTo>
                  <a:lnTo>
                    <a:pt x="2522" y="2287"/>
                  </a:lnTo>
                  <a:lnTo>
                    <a:pt x="2532" y="2281"/>
                  </a:lnTo>
                  <a:lnTo>
                    <a:pt x="2542" y="2275"/>
                  </a:lnTo>
                  <a:lnTo>
                    <a:pt x="2552" y="2269"/>
                  </a:lnTo>
                  <a:lnTo>
                    <a:pt x="2560" y="2266"/>
                  </a:lnTo>
                  <a:lnTo>
                    <a:pt x="2571" y="2260"/>
                  </a:lnTo>
                  <a:lnTo>
                    <a:pt x="2578" y="2257"/>
                  </a:lnTo>
                  <a:lnTo>
                    <a:pt x="2589" y="2252"/>
                  </a:lnTo>
                  <a:lnTo>
                    <a:pt x="2597" y="2248"/>
                  </a:lnTo>
                  <a:lnTo>
                    <a:pt x="2608" y="2244"/>
                  </a:lnTo>
                  <a:lnTo>
                    <a:pt x="2616" y="2241"/>
                  </a:lnTo>
                  <a:lnTo>
                    <a:pt x="2627" y="2237"/>
                  </a:lnTo>
                  <a:lnTo>
                    <a:pt x="2635" y="2234"/>
                  </a:lnTo>
                  <a:lnTo>
                    <a:pt x="2646" y="2230"/>
                  </a:lnTo>
                  <a:lnTo>
                    <a:pt x="2655" y="2227"/>
                  </a:lnTo>
                  <a:lnTo>
                    <a:pt x="2666" y="2224"/>
                  </a:lnTo>
                  <a:lnTo>
                    <a:pt x="2675" y="2222"/>
                  </a:lnTo>
                  <a:lnTo>
                    <a:pt x="2686" y="2219"/>
                  </a:lnTo>
                  <a:lnTo>
                    <a:pt x="2695" y="2217"/>
                  </a:lnTo>
                  <a:lnTo>
                    <a:pt x="2707" y="2214"/>
                  </a:lnTo>
                  <a:lnTo>
                    <a:pt x="2716" y="2212"/>
                  </a:lnTo>
                  <a:lnTo>
                    <a:pt x="2727" y="2210"/>
                  </a:lnTo>
                  <a:lnTo>
                    <a:pt x="2737" y="2209"/>
                  </a:lnTo>
                  <a:lnTo>
                    <a:pt x="2748" y="2207"/>
                  </a:lnTo>
                  <a:lnTo>
                    <a:pt x="2758" y="2206"/>
                  </a:lnTo>
                  <a:lnTo>
                    <a:pt x="2769" y="2205"/>
                  </a:lnTo>
                  <a:lnTo>
                    <a:pt x="2779" y="2204"/>
                  </a:lnTo>
                  <a:lnTo>
                    <a:pt x="2791" y="2204"/>
                  </a:lnTo>
                  <a:lnTo>
                    <a:pt x="2800" y="2203"/>
                  </a:lnTo>
                  <a:close/>
                  <a:moveTo>
                    <a:pt x="7181" y="2703"/>
                  </a:moveTo>
                  <a:lnTo>
                    <a:pt x="2819" y="2703"/>
                  </a:lnTo>
                  <a:lnTo>
                    <a:pt x="2815" y="2703"/>
                  </a:lnTo>
                  <a:lnTo>
                    <a:pt x="2813" y="2703"/>
                  </a:lnTo>
                  <a:lnTo>
                    <a:pt x="2811" y="2703"/>
                  </a:lnTo>
                  <a:lnTo>
                    <a:pt x="2809" y="2704"/>
                  </a:lnTo>
                  <a:lnTo>
                    <a:pt x="2807" y="2704"/>
                  </a:lnTo>
                  <a:lnTo>
                    <a:pt x="2804" y="2705"/>
                  </a:lnTo>
                  <a:lnTo>
                    <a:pt x="2802" y="2705"/>
                  </a:lnTo>
                  <a:lnTo>
                    <a:pt x="2800" y="2706"/>
                  </a:lnTo>
                  <a:lnTo>
                    <a:pt x="2797" y="2707"/>
                  </a:lnTo>
                  <a:lnTo>
                    <a:pt x="2795" y="2708"/>
                  </a:lnTo>
                  <a:lnTo>
                    <a:pt x="2792" y="2709"/>
                  </a:lnTo>
                  <a:lnTo>
                    <a:pt x="2789" y="2710"/>
                  </a:lnTo>
                  <a:lnTo>
                    <a:pt x="2787" y="2711"/>
                  </a:lnTo>
                  <a:lnTo>
                    <a:pt x="2785" y="2712"/>
                  </a:lnTo>
                  <a:lnTo>
                    <a:pt x="2784" y="2713"/>
                  </a:lnTo>
                  <a:lnTo>
                    <a:pt x="2782" y="2714"/>
                  </a:lnTo>
                  <a:lnTo>
                    <a:pt x="2780" y="2715"/>
                  </a:lnTo>
                  <a:lnTo>
                    <a:pt x="2779" y="2717"/>
                  </a:lnTo>
                  <a:lnTo>
                    <a:pt x="2777" y="2718"/>
                  </a:lnTo>
                  <a:lnTo>
                    <a:pt x="2775" y="2720"/>
                  </a:lnTo>
                  <a:lnTo>
                    <a:pt x="2773" y="2721"/>
                  </a:lnTo>
                  <a:lnTo>
                    <a:pt x="2772" y="2723"/>
                  </a:lnTo>
                  <a:lnTo>
                    <a:pt x="2770" y="2725"/>
                  </a:lnTo>
                  <a:lnTo>
                    <a:pt x="2769" y="2727"/>
                  </a:lnTo>
                  <a:lnTo>
                    <a:pt x="2767" y="2728"/>
                  </a:lnTo>
                  <a:lnTo>
                    <a:pt x="2766" y="2730"/>
                  </a:lnTo>
                  <a:lnTo>
                    <a:pt x="2765" y="2732"/>
                  </a:lnTo>
                  <a:lnTo>
                    <a:pt x="2764" y="2733"/>
                  </a:lnTo>
                  <a:lnTo>
                    <a:pt x="2763" y="2735"/>
                  </a:lnTo>
                  <a:lnTo>
                    <a:pt x="2762" y="2737"/>
                  </a:lnTo>
                  <a:lnTo>
                    <a:pt x="2761" y="2740"/>
                  </a:lnTo>
                  <a:lnTo>
                    <a:pt x="2760" y="2743"/>
                  </a:lnTo>
                  <a:lnTo>
                    <a:pt x="2759" y="2745"/>
                  </a:lnTo>
                  <a:lnTo>
                    <a:pt x="2758" y="2748"/>
                  </a:lnTo>
                  <a:lnTo>
                    <a:pt x="2757" y="2750"/>
                  </a:lnTo>
                  <a:lnTo>
                    <a:pt x="2757" y="2752"/>
                  </a:lnTo>
                  <a:lnTo>
                    <a:pt x="2756" y="2755"/>
                  </a:lnTo>
                  <a:lnTo>
                    <a:pt x="2756" y="2757"/>
                  </a:lnTo>
                  <a:lnTo>
                    <a:pt x="2755" y="2759"/>
                  </a:lnTo>
                  <a:lnTo>
                    <a:pt x="2755" y="2761"/>
                  </a:lnTo>
                  <a:lnTo>
                    <a:pt x="2755" y="2763"/>
                  </a:lnTo>
                  <a:lnTo>
                    <a:pt x="2755" y="2767"/>
                  </a:lnTo>
                  <a:lnTo>
                    <a:pt x="2755" y="5674"/>
                  </a:lnTo>
                  <a:lnTo>
                    <a:pt x="2755" y="5678"/>
                  </a:lnTo>
                  <a:lnTo>
                    <a:pt x="2755" y="5680"/>
                  </a:lnTo>
                  <a:lnTo>
                    <a:pt x="2755" y="5682"/>
                  </a:lnTo>
                  <a:lnTo>
                    <a:pt x="2756" y="5684"/>
                  </a:lnTo>
                  <a:lnTo>
                    <a:pt x="2756" y="5686"/>
                  </a:lnTo>
                  <a:lnTo>
                    <a:pt x="2757" y="5688"/>
                  </a:lnTo>
                  <a:lnTo>
                    <a:pt x="2757" y="5691"/>
                  </a:lnTo>
                  <a:lnTo>
                    <a:pt x="2758" y="5693"/>
                  </a:lnTo>
                  <a:lnTo>
                    <a:pt x="2759" y="5696"/>
                  </a:lnTo>
                  <a:lnTo>
                    <a:pt x="2760" y="5699"/>
                  </a:lnTo>
                  <a:lnTo>
                    <a:pt x="2761" y="5701"/>
                  </a:lnTo>
                  <a:lnTo>
                    <a:pt x="2762" y="5704"/>
                  </a:lnTo>
                  <a:lnTo>
                    <a:pt x="2763" y="5707"/>
                  </a:lnTo>
                  <a:lnTo>
                    <a:pt x="2764" y="5708"/>
                  </a:lnTo>
                  <a:lnTo>
                    <a:pt x="2765" y="5709"/>
                  </a:lnTo>
                  <a:lnTo>
                    <a:pt x="2766" y="5710"/>
                  </a:lnTo>
                  <a:lnTo>
                    <a:pt x="2767" y="5712"/>
                  </a:lnTo>
                  <a:lnTo>
                    <a:pt x="2768" y="5714"/>
                  </a:lnTo>
                  <a:lnTo>
                    <a:pt x="2769" y="5715"/>
                  </a:lnTo>
                  <a:lnTo>
                    <a:pt x="2771" y="5717"/>
                  </a:lnTo>
                  <a:lnTo>
                    <a:pt x="2773" y="5719"/>
                  </a:lnTo>
                  <a:lnTo>
                    <a:pt x="2775" y="5721"/>
                  </a:lnTo>
                  <a:lnTo>
                    <a:pt x="2777" y="5722"/>
                  </a:lnTo>
                  <a:lnTo>
                    <a:pt x="2779" y="5724"/>
                  </a:lnTo>
                  <a:lnTo>
                    <a:pt x="2781" y="5726"/>
                  </a:lnTo>
                  <a:lnTo>
                    <a:pt x="2784" y="5728"/>
                  </a:lnTo>
                  <a:lnTo>
                    <a:pt x="2786" y="5730"/>
                  </a:lnTo>
                  <a:lnTo>
                    <a:pt x="2786" y="5730"/>
                  </a:lnTo>
                  <a:lnTo>
                    <a:pt x="2787" y="5730"/>
                  </a:lnTo>
                  <a:lnTo>
                    <a:pt x="2789" y="5731"/>
                  </a:lnTo>
                  <a:lnTo>
                    <a:pt x="2792" y="5732"/>
                  </a:lnTo>
                  <a:lnTo>
                    <a:pt x="2795" y="5733"/>
                  </a:lnTo>
                  <a:lnTo>
                    <a:pt x="2797" y="5734"/>
                  </a:lnTo>
                  <a:lnTo>
                    <a:pt x="2800" y="5735"/>
                  </a:lnTo>
                  <a:lnTo>
                    <a:pt x="2802" y="5736"/>
                  </a:lnTo>
                  <a:lnTo>
                    <a:pt x="2804" y="5736"/>
                  </a:lnTo>
                  <a:lnTo>
                    <a:pt x="2807" y="5737"/>
                  </a:lnTo>
                  <a:lnTo>
                    <a:pt x="2809" y="5737"/>
                  </a:lnTo>
                  <a:lnTo>
                    <a:pt x="2811" y="5738"/>
                  </a:lnTo>
                  <a:lnTo>
                    <a:pt x="2813" y="5738"/>
                  </a:lnTo>
                  <a:lnTo>
                    <a:pt x="2815" y="5738"/>
                  </a:lnTo>
                  <a:lnTo>
                    <a:pt x="2819" y="5738"/>
                  </a:lnTo>
                  <a:lnTo>
                    <a:pt x="7181" y="5738"/>
                  </a:lnTo>
                  <a:lnTo>
                    <a:pt x="7185" y="5738"/>
                  </a:lnTo>
                  <a:lnTo>
                    <a:pt x="7187" y="5738"/>
                  </a:lnTo>
                  <a:lnTo>
                    <a:pt x="7189" y="5738"/>
                  </a:lnTo>
                  <a:lnTo>
                    <a:pt x="7191" y="5737"/>
                  </a:lnTo>
                  <a:lnTo>
                    <a:pt x="7193" y="5737"/>
                  </a:lnTo>
                  <a:lnTo>
                    <a:pt x="7196" y="5736"/>
                  </a:lnTo>
                  <a:lnTo>
                    <a:pt x="7198" y="5736"/>
                  </a:lnTo>
                  <a:lnTo>
                    <a:pt x="7200" y="5735"/>
                  </a:lnTo>
                  <a:lnTo>
                    <a:pt x="7203" y="5734"/>
                  </a:lnTo>
                  <a:lnTo>
                    <a:pt x="7205" y="5733"/>
                  </a:lnTo>
                  <a:lnTo>
                    <a:pt x="7208" y="5732"/>
                  </a:lnTo>
                  <a:lnTo>
                    <a:pt x="7211" y="5731"/>
                  </a:lnTo>
                  <a:lnTo>
                    <a:pt x="7213" y="5730"/>
                  </a:lnTo>
                  <a:lnTo>
                    <a:pt x="7214" y="5730"/>
                  </a:lnTo>
                  <a:lnTo>
                    <a:pt x="7214" y="5730"/>
                  </a:lnTo>
                  <a:lnTo>
                    <a:pt x="7216" y="5728"/>
                  </a:lnTo>
                  <a:lnTo>
                    <a:pt x="7219" y="5726"/>
                  </a:lnTo>
                  <a:lnTo>
                    <a:pt x="7221" y="5724"/>
                  </a:lnTo>
                  <a:lnTo>
                    <a:pt x="7223" y="5722"/>
                  </a:lnTo>
                  <a:lnTo>
                    <a:pt x="7225" y="5721"/>
                  </a:lnTo>
                  <a:lnTo>
                    <a:pt x="7227" y="5719"/>
                  </a:lnTo>
                  <a:lnTo>
                    <a:pt x="7229" y="5717"/>
                  </a:lnTo>
                  <a:lnTo>
                    <a:pt x="7231" y="5715"/>
                  </a:lnTo>
                  <a:lnTo>
                    <a:pt x="7232" y="5714"/>
                  </a:lnTo>
                  <a:lnTo>
                    <a:pt x="7233" y="5712"/>
                  </a:lnTo>
                  <a:lnTo>
                    <a:pt x="7234" y="5710"/>
                  </a:lnTo>
                  <a:lnTo>
                    <a:pt x="7235" y="5709"/>
                  </a:lnTo>
                  <a:lnTo>
                    <a:pt x="7236" y="5708"/>
                  </a:lnTo>
                  <a:lnTo>
                    <a:pt x="7237" y="5707"/>
                  </a:lnTo>
                  <a:lnTo>
                    <a:pt x="7238" y="5704"/>
                  </a:lnTo>
                  <a:lnTo>
                    <a:pt x="7239" y="5701"/>
                  </a:lnTo>
                  <a:lnTo>
                    <a:pt x="7240" y="5699"/>
                  </a:lnTo>
                  <a:lnTo>
                    <a:pt x="7241" y="5696"/>
                  </a:lnTo>
                  <a:lnTo>
                    <a:pt x="7242" y="5693"/>
                  </a:lnTo>
                  <a:lnTo>
                    <a:pt x="7243" y="5691"/>
                  </a:lnTo>
                  <a:lnTo>
                    <a:pt x="7243" y="5688"/>
                  </a:lnTo>
                  <a:lnTo>
                    <a:pt x="7244" y="5686"/>
                  </a:lnTo>
                  <a:lnTo>
                    <a:pt x="7244" y="5684"/>
                  </a:lnTo>
                  <a:lnTo>
                    <a:pt x="7245" y="5682"/>
                  </a:lnTo>
                  <a:lnTo>
                    <a:pt x="7245" y="5680"/>
                  </a:lnTo>
                  <a:lnTo>
                    <a:pt x="7245" y="5678"/>
                  </a:lnTo>
                  <a:lnTo>
                    <a:pt x="7245" y="5674"/>
                  </a:lnTo>
                  <a:lnTo>
                    <a:pt x="7245" y="2767"/>
                  </a:lnTo>
                  <a:lnTo>
                    <a:pt x="7245" y="2763"/>
                  </a:lnTo>
                  <a:lnTo>
                    <a:pt x="7245" y="2761"/>
                  </a:lnTo>
                  <a:lnTo>
                    <a:pt x="7245" y="2759"/>
                  </a:lnTo>
                  <a:lnTo>
                    <a:pt x="7244" y="2757"/>
                  </a:lnTo>
                  <a:lnTo>
                    <a:pt x="7244" y="2755"/>
                  </a:lnTo>
                  <a:lnTo>
                    <a:pt x="7243" y="2752"/>
                  </a:lnTo>
                  <a:lnTo>
                    <a:pt x="7243" y="2750"/>
                  </a:lnTo>
                  <a:lnTo>
                    <a:pt x="7242" y="2748"/>
                  </a:lnTo>
                  <a:lnTo>
                    <a:pt x="7241" y="2745"/>
                  </a:lnTo>
                  <a:lnTo>
                    <a:pt x="7240" y="2743"/>
                  </a:lnTo>
                  <a:lnTo>
                    <a:pt x="7239" y="2740"/>
                  </a:lnTo>
                  <a:lnTo>
                    <a:pt x="7238" y="2737"/>
                  </a:lnTo>
                  <a:lnTo>
                    <a:pt x="7237" y="2735"/>
                  </a:lnTo>
                  <a:lnTo>
                    <a:pt x="7236" y="2733"/>
                  </a:lnTo>
                  <a:lnTo>
                    <a:pt x="7235" y="2732"/>
                  </a:lnTo>
                  <a:lnTo>
                    <a:pt x="7234" y="2730"/>
                  </a:lnTo>
                  <a:lnTo>
                    <a:pt x="7233" y="2728"/>
                  </a:lnTo>
                  <a:lnTo>
                    <a:pt x="7231" y="2727"/>
                  </a:lnTo>
                  <a:lnTo>
                    <a:pt x="7230" y="2725"/>
                  </a:lnTo>
                  <a:lnTo>
                    <a:pt x="7228" y="2723"/>
                  </a:lnTo>
                  <a:lnTo>
                    <a:pt x="7227" y="2721"/>
                  </a:lnTo>
                  <a:lnTo>
                    <a:pt x="7225" y="2720"/>
                  </a:lnTo>
                  <a:lnTo>
                    <a:pt x="7223" y="2718"/>
                  </a:lnTo>
                  <a:lnTo>
                    <a:pt x="7221" y="2717"/>
                  </a:lnTo>
                  <a:lnTo>
                    <a:pt x="7220" y="2715"/>
                  </a:lnTo>
                  <a:lnTo>
                    <a:pt x="7218" y="2714"/>
                  </a:lnTo>
                  <a:lnTo>
                    <a:pt x="7216" y="2713"/>
                  </a:lnTo>
                  <a:lnTo>
                    <a:pt x="7215" y="2712"/>
                  </a:lnTo>
                  <a:lnTo>
                    <a:pt x="7213" y="2711"/>
                  </a:lnTo>
                  <a:lnTo>
                    <a:pt x="7211" y="2710"/>
                  </a:lnTo>
                  <a:lnTo>
                    <a:pt x="7208" y="2709"/>
                  </a:lnTo>
                  <a:lnTo>
                    <a:pt x="7205" y="2708"/>
                  </a:lnTo>
                  <a:lnTo>
                    <a:pt x="7203" y="2707"/>
                  </a:lnTo>
                  <a:lnTo>
                    <a:pt x="7200" y="2706"/>
                  </a:lnTo>
                  <a:lnTo>
                    <a:pt x="7198" y="2705"/>
                  </a:lnTo>
                  <a:lnTo>
                    <a:pt x="7196" y="2705"/>
                  </a:lnTo>
                  <a:lnTo>
                    <a:pt x="7193" y="2704"/>
                  </a:lnTo>
                  <a:lnTo>
                    <a:pt x="7191" y="2704"/>
                  </a:lnTo>
                  <a:lnTo>
                    <a:pt x="7189" y="2703"/>
                  </a:lnTo>
                  <a:lnTo>
                    <a:pt x="7187" y="2703"/>
                  </a:lnTo>
                  <a:lnTo>
                    <a:pt x="7185" y="2703"/>
                  </a:lnTo>
                  <a:lnTo>
                    <a:pt x="7181" y="2703"/>
                  </a:lnTo>
                  <a:close/>
                  <a:moveTo>
                    <a:pt x="3324" y="3031"/>
                  </a:moveTo>
                  <a:lnTo>
                    <a:pt x="3330" y="3031"/>
                  </a:lnTo>
                  <a:lnTo>
                    <a:pt x="3334" y="3031"/>
                  </a:lnTo>
                  <a:lnTo>
                    <a:pt x="3337" y="3031"/>
                  </a:lnTo>
                  <a:lnTo>
                    <a:pt x="6663" y="3031"/>
                  </a:lnTo>
                  <a:lnTo>
                    <a:pt x="6666" y="3031"/>
                  </a:lnTo>
                  <a:lnTo>
                    <a:pt x="6670" y="3031"/>
                  </a:lnTo>
                  <a:lnTo>
                    <a:pt x="6676" y="3031"/>
                  </a:lnTo>
                  <a:lnTo>
                    <a:pt x="6680" y="3032"/>
                  </a:lnTo>
                  <a:lnTo>
                    <a:pt x="6685" y="3032"/>
                  </a:lnTo>
                  <a:lnTo>
                    <a:pt x="6689" y="3032"/>
                  </a:lnTo>
                  <a:lnTo>
                    <a:pt x="6695" y="3033"/>
                  </a:lnTo>
                  <a:lnTo>
                    <a:pt x="6699" y="3034"/>
                  </a:lnTo>
                  <a:lnTo>
                    <a:pt x="6704" y="3034"/>
                  </a:lnTo>
                  <a:lnTo>
                    <a:pt x="6708" y="3035"/>
                  </a:lnTo>
                  <a:lnTo>
                    <a:pt x="6713" y="3036"/>
                  </a:lnTo>
                  <a:lnTo>
                    <a:pt x="6717" y="3037"/>
                  </a:lnTo>
                  <a:lnTo>
                    <a:pt x="6723" y="3038"/>
                  </a:lnTo>
                  <a:lnTo>
                    <a:pt x="6726" y="3039"/>
                  </a:lnTo>
                  <a:lnTo>
                    <a:pt x="6732" y="3041"/>
                  </a:lnTo>
                  <a:lnTo>
                    <a:pt x="6735" y="3042"/>
                  </a:lnTo>
                  <a:lnTo>
                    <a:pt x="6741" y="3043"/>
                  </a:lnTo>
                  <a:lnTo>
                    <a:pt x="6744" y="3045"/>
                  </a:lnTo>
                  <a:lnTo>
                    <a:pt x="6749" y="3046"/>
                  </a:lnTo>
                  <a:lnTo>
                    <a:pt x="6753" y="3048"/>
                  </a:lnTo>
                  <a:lnTo>
                    <a:pt x="6758" y="3050"/>
                  </a:lnTo>
                  <a:lnTo>
                    <a:pt x="6761" y="3051"/>
                  </a:lnTo>
                  <a:lnTo>
                    <a:pt x="6766" y="3053"/>
                  </a:lnTo>
                  <a:lnTo>
                    <a:pt x="6770" y="3055"/>
                  </a:lnTo>
                  <a:lnTo>
                    <a:pt x="6775" y="3057"/>
                  </a:lnTo>
                  <a:lnTo>
                    <a:pt x="6778" y="3059"/>
                  </a:lnTo>
                  <a:lnTo>
                    <a:pt x="6783" y="3061"/>
                  </a:lnTo>
                  <a:lnTo>
                    <a:pt x="6786" y="3063"/>
                  </a:lnTo>
                  <a:lnTo>
                    <a:pt x="6791" y="3066"/>
                  </a:lnTo>
                  <a:lnTo>
                    <a:pt x="6794" y="3068"/>
                  </a:lnTo>
                  <a:lnTo>
                    <a:pt x="6799" y="3071"/>
                  </a:lnTo>
                  <a:lnTo>
                    <a:pt x="6803" y="3073"/>
                  </a:lnTo>
                  <a:lnTo>
                    <a:pt x="6808" y="3076"/>
                  </a:lnTo>
                  <a:lnTo>
                    <a:pt x="6811" y="3078"/>
                  </a:lnTo>
                  <a:lnTo>
                    <a:pt x="6815" y="3082"/>
                  </a:lnTo>
                  <a:lnTo>
                    <a:pt x="6819" y="3084"/>
                  </a:lnTo>
                  <a:lnTo>
                    <a:pt x="6823" y="3088"/>
                  </a:lnTo>
                  <a:lnTo>
                    <a:pt x="6826" y="3090"/>
                  </a:lnTo>
                  <a:lnTo>
                    <a:pt x="6831" y="3094"/>
                  </a:lnTo>
                  <a:lnTo>
                    <a:pt x="6833" y="3097"/>
                  </a:lnTo>
                  <a:lnTo>
                    <a:pt x="6838" y="3101"/>
                  </a:lnTo>
                  <a:lnTo>
                    <a:pt x="6841" y="3103"/>
                  </a:lnTo>
                  <a:lnTo>
                    <a:pt x="6845" y="3107"/>
                  </a:lnTo>
                  <a:lnTo>
                    <a:pt x="6847" y="3110"/>
                  </a:lnTo>
                  <a:lnTo>
                    <a:pt x="6851" y="3115"/>
                  </a:lnTo>
                  <a:lnTo>
                    <a:pt x="6854" y="3117"/>
                  </a:lnTo>
                  <a:lnTo>
                    <a:pt x="6858" y="3122"/>
                  </a:lnTo>
                  <a:lnTo>
                    <a:pt x="6860" y="3125"/>
                  </a:lnTo>
                  <a:lnTo>
                    <a:pt x="6864" y="3129"/>
                  </a:lnTo>
                  <a:lnTo>
                    <a:pt x="6866" y="3133"/>
                  </a:lnTo>
                  <a:lnTo>
                    <a:pt x="6870" y="3137"/>
                  </a:lnTo>
                  <a:lnTo>
                    <a:pt x="6872" y="3140"/>
                  </a:lnTo>
                  <a:lnTo>
                    <a:pt x="6875" y="3145"/>
                  </a:lnTo>
                  <a:lnTo>
                    <a:pt x="6877" y="3149"/>
                  </a:lnTo>
                  <a:lnTo>
                    <a:pt x="6880" y="3154"/>
                  </a:lnTo>
                  <a:lnTo>
                    <a:pt x="6882" y="3157"/>
                  </a:lnTo>
                  <a:lnTo>
                    <a:pt x="6885" y="3162"/>
                  </a:lnTo>
                  <a:lnTo>
                    <a:pt x="6887" y="3165"/>
                  </a:lnTo>
                  <a:lnTo>
                    <a:pt x="6889" y="3170"/>
                  </a:lnTo>
                  <a:lnTo>
                    <a:pt x="6891" y="3173"/>
                  </a:lnTo>
                  <a:lnTo>
                    <a:pt x="6893" y="3178"/>
                  </a:lnTo>
                  <a:lnTo>
                    <a:pt x="6895" y="3182"/>
                  </a:lnTo>
                  <a:lnTo>
                    <a:pt x="6897" y="3187"/>
                  </a:lnTo>
                  <a:lnTo>
                    <a:pt x="6898" y="3190"/>
                  </a:lnTo>
                  <a:lnTo>
                    <a:pt x="6900" y="3195"/>
                  </a:lnTo>
                  <a:lnTo>
                    <a:pt x="6902" y="3199"/>
                  </a:lnTo>
                  <a:lnTo>
                    <a:pt x="6903" y="3204"/>
                  </a:lnTo>
                  <a:lnTo>
                    <a:pt x="6905" y="3207"/>
                  </a:lnTo>
                  <a:lnTo>
                    <a:pt x="6906" y="3213"/>
                  </a:lnTo>
                  <a:lnTo>
                    <a:pt x="6907" y="3216"/>
                  </a:lnTo>
                  <a:lnTo>
                    <a:pt x="6909" y="3222"/>
                  </a:lnTo>
                  <a:lnTo>
                    <a:pt x="6910" y="3225"/>
                  </a:lnTo>
                  <a:lnTo>
                    <a:pt x="6911" y="3231"/>
                  </a:lnTo>
                  <a:lnTo>
                    <a:pt x="6912" y="3235"/>
                  </a:lnTo>
                  <a:lnTo>
                    <a:pt x="6913" y="3240"/>
                  </a:lnTo>
                  <a:lnTo>
                    <a:pt x="6914" y="3244"/>
                  </a:lnTo>
                  <a:lnTo>
                    <a:pt x="6914" y="3249"/>
                  </a:lnTo>
                  <a:lnTo>
                    <a:pt x="6915" y="3253"/>
                  </a:lnTo>
                  <a:lnTo>
                    <a:pt x="6916" y="3259"/>
                  </a:lnTo>
                  <a:lnTo>
                    <a:pt x="6916" y="3263"/>
                  </a:lnTo>
                  <a:lnTo>
                    <a:pt x="6916" y="3268"/>
                  </a:lnTo>
                  <a:lnTo>
                    <a:pt x="6917" y="3272"/>
                  </a:lnTo>
                  <a:lnTo>
                    <a:pt x="6917" y="3278"/>
                  </a:lnTo>
                  <a:lnTo>
                    <a:pt x="6917" y="3282"/>
                  </a:lnTo>
                  <a:lnTo>
                    <a:pt x="6917" y="3285"/>
                  </a:lnTo>
                  <a:lnTo>
                    <a:pt x="6917" y="5156"/>
                  </a:lnTo>
                  <a:lnTo>
                    <a:pt x="6917" y="5159"/>
                  </a:lnTo>
                  <a:lnTo>
                    <a:pt x="6917" y="5163"/>
                  </a:lnTo>
                  <a:lnTo>
                    <a:pt x="6917" y="5169"/>
                  </a:lnTo>
                  <a:lnTo>
                    <a:pt x="6916" y="5173"/>
                  </a:lnTo>
                  <a:lnTo>
                    <a:pt x="6916" y="5178"/>
                  </a:lnTo>
                  <a:lnTo>
                    <a:pt x="6916" y="5182"/>
                  </a:lnTo>
                  <a:lnTo>
                    <a:pt x="6915" y="5188"/>
                  </a:lnTo>
                  <a:lnTo>
                    <a:pt x="6914" y="5192"/>
                  </a:lnTo>
                  <a:lnTo>
                    <a:pt x="6914" y="5197"/>
                  </a:lnTo>
                  <a:lnTo>
                    <a:pt x="6913" y="5201"/>
                  </a:lnTo>
                  <a:lnTo>
                    <a:pt x="6912" y="5206"/>
                  </a:lnTo>
                  <a:lnTo>
                    <a:pt x="6911" y="5210"/>
                  </a:lnTo>
                  <a:lnTo>
                    <a:pt x="6910" y="5216"/>
                  </a:lnTo>
                  <a:lnTo>
                    <a:pt x="6909" y="5219"/>
                  </a:lnTo>
                  <a:lnTo>
                    <a:pt x="6907" y="5225"/>
                  </a:lnTo>
                  <a:lnTo>
                    <a:pt x="6906" y="5228"/>
                  </a:lnTo>
                  <a:lnTo>
                    <a:pt x="6905" y="5234"/>
                  </a:lnTo>
                  <a:lnTo>
                    <a:pt x="6903" y="5237"/>
                  </a:lnTo>
                  <a:lnTo>
                    <a:pt x="6902" y="5242"/>
                  </a:lnTo>
                  <a:lnTo>
                    <a:pt x="6900" y="5246"/>
                  </a:lnTo>
                  <a:lnTo>
                    <a:pt x="6898" y="5251"/>
                  </a:lnTo>
                  <a:lnTo>
                    <a:pt x="6897" y="5254"/>
                  </a:lnTo>
                  <a:lnTo>
                    <a:pt x="6895" y="5259"/>
                  </a:lnTo>
                  <a:lnTo>
                    <a:pt x="6893" y="5263"/>
                  </a:lnTo>
                  <a:lnTo>
                    <a:pt x="6891" y="5268"/>
                  </a:lnTo>
                  <a:lnTo>
                    <a:pt x="6889" y="5271"/>
                  </a:lnTo>
                  <a:lnTo>
                    <a:pt x="6887" y="5276"/>
                  </a:lnTo>
                  <a:lnTo>
                    <a:pt x="6885" y="5279"/>
                  </a:lnTo>
                  <a:lnTo>
                    <a:pt x="6882" y="5284"/>
                  </a:lnTo>
                  <a:lnTo>
                    <a:pt x="6880" y="5287"/>
                  </a:lnTo>
                  <a:lnTo>
                    <a:pt x="6877" y="5292"/>
                  </a:lnTo>
                  <a:lnTo>
                    <a:pt x="6875" y="5296"/>
                  </a:lnTo>
                  <a:lnTo>
                    <a:pt x="6872" y="5301"/>
                  </a:lnTo>
                  <a:lnTo>
                    <a:pt x="6870" y="5304"/>
                  </a:lnTo>
                  <a:lnTo>
                    <a:pt x="6866" y="5308"/>
                  </a:lnTo>
                  <a:lnTo>
                    <a:pt x="6864" y="5312"/>
                  </a:lnTo>
                  <a:lnTo>
                    <a:pt x="6860" y="5316"/>
                  </a:lnTo>
                  <a:lnTo>
                    <a:pt x="6858" y="5319"/>
                  </a:lnTo>
                  <a:lnTo>
                    <a:pt x="6854" y="5324"/>
                  </a:lnTo>
                  <a:lnTo>
                    <a:pt x="6851" y="5326"/>
                  </a:lnTo>
                  <a:lnTo>
                    <a:pt x="6847" y="5331"/>
                  </a:lnTo>
                  <a:lnTo>
                    <a:pt x="6845" y="5334"/>
                  </a:lnTo>
                  <a:lnTo>
                    <a:pt x="6841" y="5338"/>
                  </a:lnTo>
                  <a:lnTo>
                    <a:pt x="6838" y="5340"/>
                  </a:lnTo>
                  <a:lnTo>
                    <a:pt x="6833" y="5344"/>
                  </a:lnTo>
                  <a:lnTo>
                    <a:pt x="6831" y="5347"/>
                  </a:lnTo>
                  <a:lnTo>
                    <a:pt x="6826" y="5351"/>
                  </a:lnTo>
                  <a:lnTo>
                    <a:pt x="6823" y="5353"/>
                  </a:lnTo>
                  <a:lnTo>
                    <a:pt x="6819" y="5357"/>
                  </a:lnTo>
                  <a:lnTo>
                    <a:pt x="6815" y="5359"/>
                  </a:lnTo>
                  <a:lnTo>
                    <a:pt x="6811" y="5363"/>
                  </a:lnTo>
                  <a:lnTo>
                    <a:pt x="6808" y="5365"/>
                  </a:lnTo>
                  <a:lnTo>
                    <a:pt x="6803" y="5368"/>
                  </a:lnTo>
                  <a:lnTo>
                    <a:pt x="6799" y="5370"/>
                  </a:lnTo>
                  <a:lnTo>
                    <a:pt x="6794" y="5373"/>
                  </a:lnTo>
                  <a:lnTo>
                    <a:pt x="6791" y="5375"/>
                  </a:lnTo>
                  <a:lnTo>
                    <a:pt x="6786" y="5378"/>
                  </a:lnTo>
                  <a:lnTo>
                    <a:pt x="6783" y="5380"/>
                  </a:lnTo>
                  <a:lnTo>
                    <a:pt x="6778" y="5382"/>
                  </a:lnTo>
                  <a:lnTo>
                    <a:pt x="6775" y="5384"/>
                  </a:lnTo>
                  <a:lnTo>
                    <a:pt x="6770" y="5386"/>
                  </a:lnTo>
                  <a:lnTo>
                    <a:pt x="6766" y="5388"/>
                  </a:lnTo>
                  <a:lnTo>
                    <a:pt x="6761" y="5390"/>
                  </a:lnTo>
                  <a:lnTo>
                    <a:pt x="6758" y="5391"/>
                  </a:lnTo>
                  <a:lnTo>
                    <a:pt x="6753" y="5393"/>
                  </a:lnTo>
                  <a:lnTo>
                    <a:pt x="6749" y="5395"/>
                  </a:lnTo>
                  <a:lnTo>
                    <a:pt x="6744" y="5396"/>
                  </a:lnTo>
                  <a:lnTo>
                    <a:pt x="6741" y="5398"/>
                  </a:lnTo>
                  <a:lnTo>
                    <a:pt x="6735" y="5399"/>
                  </a:lnTo>
                  <a:lnTo>
                    <a:pt x="6732" y="5400"/>
                  </a:lnTo>
                  <a:lnTo>
                    <a:pt x="6726" y="5402"/>
                  </a:lnTo>
                  <a:lnTo>
                    <a:pt x="6723" y="5403"/>
                  </a:lnTo>
                  <a:lnTo>
                    <a:pt x="6717" y="5404"/>
                  </a:lnTo>
                  <a:lnTo>
                    <a:pt x="6713" y="5405"/>
                  </a:lnTo>
                  <a:lnTo>
                    <a:pt x="6708" y="5406"/>
                  </a:lnTo>
                  <a:lnTo>
                    <a:pt x="6704" y="5407"/>
                  </a:lnTo>
                  <a:lnTo>
                    <a:pt x="6699" y="5407"/>
                  </a:lnTo>
                  <a:lnTo>
                    <a:pt x="6695" y="5408"/>
                  </a:lnTo>
                  <a:lnTo>
                    <a:pt x="6689" y="5409"/>
                  </a:lnTo>
                  <a:lnTo>
                    <a:pt x="6685" y="5409"/>
                  </a:lnTo>
                  <a:lnTo>
                    <a:pt x="6680" y="5409"/>
                  </a:lnTo>
                  <a:lnTo>
                    <a:pt x="6676" y="5410"/>
                  </a:lnTo>
                  <a:lnTo>
                    <a:pt x="6670" y="5410"/>
                  </a:lnTo>
                  <a:lnTo>
                    <a:pt x="6666" y="5410"/>
                  </a:lnTo>
                  <a:lnTo>
                    <a:pt x="6663" y="5410"/>
                  </a:lnTo>
                  <a:lnTo>
                    <a:pt x="3337" y="5410"/>
                  </a:lnTo>
                  <a:lnTo>
                    <a:pt x="3334" y="5410"/>
                  </a:lnTo>
                  <a:lnTo>
                    <a:pt x="3330" y="5410"/>
                  </a:lnTo>
                  <a:lnTo>
                    <a:pt x="3324" y="5410"/>
                  </a:lnTo>
                  <a:lnTo>
                    <a:pt x="3320" y="5409"/>
                  </a:lnTo>
                  <a:lnTo>
                    <a:pt x="3315" y="5409"/>
                  </a:lnTo>
                  <a:lnTo>
                    <a:pt x="3311" y="5409"/>
                  </a:lnTo>
                  <a:lnTo>
                    <a:pt x="3305" y="5408"/>
                  </a:lnTo>
                  <a:lnTo>
                    <a:pt x="3301" y="5407"/>
                  </a:lnTo>
                  <a:lnTo>
                    <a:pt x="3296" y="5407"/>
                  </a:lnTo>
                  <a:lnTo>
                    <a:pt x="3292" y="5406"/>
                  </a:lnTo>
                  <a:lnTo>
                    <a:pt x="3287" y="5405"/>
                  </a:lnTo>
                  <a:lnTo>
                    <a:pt x="3283" y="5404"/>
                  </a:lnTo>
                  <a:lnTo>
                    <a:pt x="3277" y="5403"/>
                  </a:lnTo>
                  <a:lnTo>
                    <a:pt x="3274" y="5402"/>
                  </a:lnTo>
                  <a:lnTo>
                    <a:pt x="3268" y="5400"/>
                  </a:lnTo>
                  <a:lnTo>
                    <a:pt x="3265" y="5399"/>
                  </a:lnTo>
                  <a:lnTo>
                    <a:pt x="3259" y="5398"/>
                  </a:lnTo>
                  <a:lnTo>
                    <a:pt x="3256" y="5396"/>
                  </a:lnTo>
                  <a:lnTo>
                    <a:pt x="3251" y="5395"/>
                  </a:lnTo>
                  <a:lnTo>
                    <a:pt x="3247" y="5393"/>
                  </a:lnTo>
                  <a:lnTo>
                    <a:pt x="3242" y="5391"/>
                  </a:lnTo>
                  <a:lnTo>
                    <a:pt x="3239" y="5390"/>
                  </a:lnTo>
                  <a:lnTo>
                    <a:pt x="3234" y="5388"/>
                  </a:lnTo>
                  <a:lnTo>
                    <a:pt x="3230" y="5386"/>
                  </a:lnTo>
                  <a:lnTo>
                    <a:pt x="3225" y="5384"/>
                  </a:lnTo>
                  <a:lnTo>
                    <a:pt x="3222" y="5382"/>
                  </a:lnTo>
                  <a:lnTo>
                    <a:pt x="3217" y="5380"/>
                  </a:lnTo>
                  <a:lnTo>
                    <a:pt x="3214" y="5378"/>
                  </a:lnTo>
                  <a:lnTo>
                    <a:pt x="3209" y="5375"/>
                  </a:lnTo>
                  <a:lnTo>
                    <a:pt x="3206" y="5373"/>
                  </a:lnTo>
                  <a:lnTo>
                    <a:pt x="3201" y="5370"/>
                  </a:lnTo>
                  <a:lnTo>
                    <a:pt x="3197" y="5368"/>
                  </a:lnTo>
                  <a:lnTo>
                    <a:pt x="3192" y="5365"/>
                  </a:lnTo>
                  <a:lnTo>
                    <a:pt x="3189" y="5363"/>
                  </a:lnTo>
                  <a:lnTo>
                    <a:pt x="3185" y="5359"/>
                  </a:lnTo>
                  <a:lnTo>
                    <a:pt x="3181" y="5357"/>
                  </a:lnTo>
                  <a:lnTo>
                    <a:pt x="3177" y="5353"/>
                  </a:lnTo>
                  <a:lnTo>
                    <a:pt x="3174" y="5351"/>
                  </a:lnTo>
                  <a:lnTo>
                    <a:pt x="3169" y="5347"/>
                  </a:lnTo>
                  <a:lnTo>
                    <a:pt x="3167" y="5344"/>
                  </a:lnTo>
                  <a:lnTo>
                    <a:pt x="3162" y="5340"/>
                  </a:lnTo>
                  <a:lnTo>
                    <a:pt x="3159" y="5338"/>
                  </a:lnTo>
                  <a:lnTo>
                    <a:pt x="3155" y="5334"/>
                  </a:lnTo>
                  <a:lnTo>
                    <a:pt x="3153" y="5331"/>
                  </a:lnTo>
                  <a:lnTo>
                    <a:pt x="3149" y="5326"/>
                  </a:lnTo>
                  <a:lnTo>
                    <a:pt x="3146" y="5324"/>
                  </a:lnTo>
                  <a:lnTo>
                    <a:pt x="3142" y="5319"/>
                  </a:lnTo>
                  <a:lnTo>
                    <a:pt x="3140" y="5316"/>
                  </a:lnTo>
                  <a:lnTo>
                    <a:pt x="3136" y="5312"/>
                  </a:lnTo>
                  <a:lnTo>
                    <a:pt x="3134" y="5308"/>
                  </a:lnTo>
                  <a:lnTo>
                    <a:pt x="3130" y="5304"/>
                  </a:lnTo>
                  <a:lnTo>
                    <a:pt x="3128" y="5301"/>
                  </a:lnTo>
                  <a:lnTo>
                    <a:pt x="3125" y="5296"/>
                  </a:lnTo>
                  <a:lnTo>
                    <a:pt x="3123" y="5292"/>
                  </a:lnTo>
                  <a:lnTo>
                    <a:pt x="3120" y="5287"/>
                  </a:lnTo>
                  <a:lnTo>
                    <a:pt x="3118" y="5284"/>
                  </a:lnTo>
                  <a:lnTo>
                    <a:pt x="3115" y="5279"/>
                  </a:lnTo>
                  <a:lnTo>
                    <a:pt x="3113" y="5276"/>
                  </a:lnTo>
                  <a:lnTo>
                    <a:pt x="3111" y="5271"/>
                  </a:lnTo>
                  <a:lnTo>
                    <a:pt x="3109" y="5268"/>
                  </a:lnTo>
                  <a:lnTo>
                    <a:pt x="3107" y="5263"/>
                  </a:lnTo>
                  <a:lnTo>
                    <a:pt x="3105" y="5259"/>
                  </a:lnTo>
                  <a:lnTo>
                    <a:pt x="3103" y="5254"/>
                  </a:lnTo>
                  <a:lnTo>
                    <a:pt x="3102" y="5251"/>
                  </a:lnTo>
                  <a:lnTo>
                    <a:pt x="3100" y="5246"/>
                  </a:lnTo>
                  <a:lnTo>
                    <a:pt x="3098" y="5242"/>
                  </a:lnTo>
                  <a:lnTo>
                    <a:pt x="3097" y="5237"/>
                  </a:lnTo>
                  <a:lnTo>
                    <a:pt x="3095" y="5234"/>
                  </a:lnTo>
                  <a:lnTo>
                    <a:pt x="3094" y="5228"/>
                  </a:lnTo>
                  <a:lnTo>
                    <a:pt x="3093" y="5225"/>
                  </a:lnTo>
                  <a:lnTo>
                    <a:pt x="3091" y="5219"/>
                  </a:lnTo>
                  <a:lnTo>
                    <a:pt x="3090" y="5216"/>
                  </a:lnTo>
                  <a:lnTo>
                    <a:pt x="3089" y="5210"/>
                  </a:lnTo>
                  <a:lnTo>
                    <a:pt x="3088" y="5206"/>
                  </a:lnTo>
                  <a:lnTo>
                    <a:pt x="3087" y="5201"/>
                  </a:lnTo>
                  <a:lnTo>
                    <a:pt x="3086" y="5197"/>
                  </a:lnTo>
                  <a:lnTo>
                    <a:pt x="3086" y="5192"/>
                  </a:lnTo>
                  <a:lnTo>
                    <a:pt x="3085" y="5188"/>
                  </a:lnTo>
                  <a:lnTo>
                    <a:pt x="3084" y="5182"/>
                  </a:lnTo>
                  <a:lnTo>
                    <a:pt x="3084" y="5178"/>
                  </a:lnTo>
                  <a:lnTo>
                    <a:pt x="3084" y="5173"/>
                  </a:lnTo>
                  <a:lnTo>
                    <a:pt x="3083" y="5169"/>
                  </a:lnTo>
                  <a:lnTo>
                    <a:pt x="3083" y="5163"/>
                  </a:lnTo>
                  <a:lnTo>
                    <a:pt x="3083" y="5159"/>
                  </a:lnTo>
                  <a:lnTo>
                    <a:pt x="3083" y="5156"/>
                  </a:lnTo>
                  <a:lnTo>
                    <a:pt x="3083" y="3285"/>
                  </a:lnTo>
                  <a:lnTo>
                    <a:pt x="3083" y="3282"/>
                  </a:lnTo>
                  <a:lnTo>
                    <a:pt x="3083" y="3278"/>
                  </a:lnTo>
                  <a:lnTo>
                    <a:pt x="3083" y="3272"/>
                  </a:lnTo>
                  <a:lnTo>
                    <a:pt x="3084" y="3268"/>
                  </a:lnTo>
                  <a:lnTo>
                    <a:pt x="3084" y="3263"/>
                  </a:lnTo>
                  <a:lnTo>
                    <a:pt x="3084" y="3259"/>
                  </a:lnTo>
                  <a:lnTo>
                    <a:pt x="3085" y="3253"/>
                  </a:lnTo>
                  <a:lnTo>
                    <a:pt x="3086" y="3249"/>
                  </a:lnTo>
                  <a:lnTo>
                    <a:pt x="3086" y="3244"/>
                  </a:lnTo>
                  <a:lnTo>
                    <a:pt x="3087" y="3240"/>
                  </a:lnTo>
                  <a:lnTo>
                    <a:pt x="3088" y="3235"/>
                  </a:lnTo>
                  <a:lnTo>
                    <a:pt x="3089" y="3231"/>
                  </a:lnTo>
                  <a:lnTo>
                    <a:pt x="3090" y="3225"/>
                  </a:lnTo>
                  <a:lnTo>
                    <a:pt x="3091" y="3222"/>
                  </a:lnTo>
                  <a:lnTo>
                    <a:pt x="3093" y="3216"/>
                  </a:lnTo>
                  <a:lnTo>
                    <a:pt x="3094" y="3213"/>
                  </a:lnTo>
                  <a:lnTo>
                    <a:pt x="3095" y="3207"/>
                  </a:lnTo>
                  <a:lnTo>
                    <a:pt x="3097" y="3204"/>
                  </a:lnTo>
                  <a:lnTo>
                    <a:pt x="3098" y="3199"/>
                  </a:lnTo>
                  <a:lnTo>
                    <a:pt x="3100" y="3195"/>
                  </a:lnTo>
                  <a:lnTo>
                    <a:pt x="3102" y="3190"/>
                  </a:lnTo>
                  <a:lnTo>
                    <a:pt x="3103" y="3187"/>
                  </a:lnTo>
                  <a:lnTo>
                    <a:pt x="3105" y="3182"/>
                  </a:lnTo>
                  <a:lnTo>
                    <a:pt x="3107" y="3178"/>
                  </a:lnTo>
                  <a:lnTo>
                    <a:pt x="3109" y="3173"/>
                  </a:lnTo>
                  <a:lnTo>
                    <a:pt x="3111" y="3170"/>
                  </a:lnTo>
                  <a:lnTo>
                    <a:pt x="3113" y="3165"/>
                  </a:lnTo>
                  <a:lnTo>
                    <a:pt x="3115" y="3162"/>
                  </a:lnTo>
                  <a:lnTo>
                    <a:pt x="3118" y="3157"/>
                  </a:lnTo>
                  <a:lnTo>
                    <a:pt x="3120" y="3154"/>
                  </a:lnTo>
                  <a:lnTo>
                    <a:pt x="3123" y="3149"/>
                  </a:lnTo>
                  <a:lnTo>
                    <a:pt x="3125" y="3145"/>
                  </a:lnTo>
                  <a:lnTo>
                    <a:pt x="3128" y="3140"/>
                  </a:lnTo>
                  <a:lnTo>
                    <a:pt x="3130" y="3137"/>
                  </a:lnTo>
                  <a:lnTo>
                    <a:pt x="3134" y="3133"/>
                  </a:lnTo>
                  <a:lnTo>
                    <a:pt x="3136" y="3129"/>
                  </a:lnTo>
                  <a:lnTo>
                    <a:pt x="3140" y="3125"/>
                  </a:lnTo>
                  <a:lnTo>
                    <a:pt x="3142" y="3122"/>
                  </a:lnTo>
                  <a:lnTo>
                    <a:pt x="3146" y="3117"/>
                  </a:lnTo>
                  <a:lnTo>
                    <a:pt x="3149" y="3115"/>
                  </a:lnTo>
                  <a:lnTo>
                    <a:pt x="3153" y="3110"/>
                  </a:lnTo>
                  <a:lnTo>
                    <a:pt x="3155" y="3107"/>
                  </a:lnTo>
                  <a:lnTo>
                    <a:pt x="3159" y="3103"/>
                  </a:lnTo>
                  <a:lnTo>
                    <a:pt x="3162" y="3101"/>
                  </a:lnTo>
                  <a:lnTo>
                    <a:pt x="3167" y="3097"/>
                  </a:lnTo>
                  <a:lnTo>
                    <a:pt x="3169" y="3094"/>
                  </a:lnTo>
                  <a:lnTo>
                    <a:pt x="3174" y="3090"/>
                  </a:lnTo>
                  <a:lnTo>
                    <a:pt x="3177" y="3088"/>
                  </a:lnTo>
                  <a:lnTo>
                    <a:pt x="3181" y="3084"/>
                  </a:lnTo>
                  <a:lnTo>
                    <a:pt x="3185" y="3082"/>
                  </a:lnTo>
                  <a:lnTo>
                    <a:pt x="3189" y="3078"/>
                  </a:lnTo>
                  <a:lnTo>
                    <a:pt x="3192" y="3076"/>
                  </a:lnTo>
                  <a:lnTo>
                    <a:pt x="3197" y="3073"/>
                  </a:lnTo>
                  <a:lnTo>
                    <a:pt x="3201" y="3071"/>
                  </a:lnTo>
                  <a:lnTo>
                    <a:pt x="3206" y="3068"/>
                  </a:lnTo>
                  <a:lnTo>
                    <a:pt x="3209" y="3066"/>
                  </a:lnTo>
                  <a:lnTo>
                    <a:pt x="3214" y="3063"/>
                  </a:lnTo>
                  <a:lnTo>
                    <a:pt x="3217" y="3061"/>
                  </a:lnTo>
                  <a:lnTo>
                    <a:pt x="3222" y="3059"/>
                  </a:lnTo>
                  <a:lnTo>
                    <a:pt x="3225" y="3057"/>
                  </a:lnTo>
                  <a:lnTo>
                    <a:pt x="3230" y="3055"/>
                  </a:lnTo>
                  <a:lnTo>
                    <a:pt x="3234" y="3053"/>
                  </a:lnTo>
                  <a:lnTo>
                    <a:pt x="3239" y="3051"/>
                  </a:lnTo>
                  <a:lnTo>
                    <a:pt x="3242" y="3050"/>
                  </a:lnTo>
                  <a:lnTo>
                    <a:pt x="3247" y="3048"/>
                  </a:lnTo>
                  <a:lnTo>
                    <a:pt x="3251" y="3046"/>
                  </a:lnTo>
                  <a:lnTo>
                    <a:pt x="3256" y="3045"/>
                  </a:lnTo>
                  <a:lnTo>
                    <a:pt x="3259" y="3043"/>
                  </a:lnTo>
                  <a:lnTo>
                    <a:pt x="3265" y="3042"/>
                  </a:lnTo>
                  <a:lnTo>
                    <a:pt x="3268" y="3041"/>
                  </a:lnTo>
                  <a:lnTo>
                    <a:pt x="3274" y="3039"/>
                  </a:lnTo>
                  <a:lnTo>
                    <a:pt x="3277" y="3038"/>
                  </a:lnTo>
                  <a:lnTo>
                    <a:pt x="3283" y="3037"/>
                  </a:lnTo>
                  <a:lnTo>
                    <a:pt x="3287" y="3036"/>
                  </a:lnTo>
                  <a:lnTo>
                    <a:pt x="3292" y="3035"/>
                  </a:lnTo>
                  <a:lnTo>
                    <a:pt x="3296" y="3034"/>
                  </a:lnTo>
                  <a:lnTo>
                    <a:pt x="3301" y="3034"/>
                  </a:lnTo>
                  <a:lnTo>
                    <a:pt x="3305" y="3033"/>
                  </a:lnTo>
                  <a:lnTo>
                    <a:pt x="3311" y="3032"/>
                  </a:lnTo>
                  <a:lnTo>
                    <a:pt x="3315" y="3032"/>
                  </a:lnTo>
                  <a:lnTo>
                    <a:pt x="3320" y="3032"/>
                  </a:lnTo>
                  <a:lnTo>
                    <a:pt x="3324" y="3031"/>
                  </a:lnTo>
                  <a:close/>
                  <a:moveTo>
                    <a:pt x="6617" y="5110"/>
                  </a:moveTo>
                  <a:lnTo>
                    <a:pt x="6617" y="3331"/>
                  </a:lnTo>
                  <a:lnTo>
                    <a:pt x="3383" y="3331"/>
                  </a:lnTo>
                  <a:lnTo>
                    <a:pt x="3383" y="5110"/>
                  </a:lnTo>
                  <a:lnTo>
                    <a:pt x="6617" y="511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50" name="Group 49">
            <a:extLst>
              <a:ext uri="{FF2B5EF4-FFF2-40B4-BE49-F238E27FC236}">
                <a16:creationId xmlns:a16="http://schemas.microsoft.com/office/drawing/2014/main" id="{0B55FD7E-F4C5-45BF-B8C3-40E0BFC08322}"/>
              </a:ext>
            </a:extLst>
          </p:cNvPr>
          <p:cNvGrpSpPr/>
          <p:nvPr/>
        </p:nvGrpSpPr>
        <p:grpSpPr>
          <a:xfrm>
            <a:off x="1383224" y="5386529"/>
            <a:ext cx="415335" cy="414994"/>
            <a:chOff x="9756372" y="861060"/>
            <a:chExt cx="633600" cy="633600"/>
          </a:xfrm>
        </p:grpSpPr>
        <p:sp>
          <p:nvSpPr>
            <p:cNvPr id="70" name="Google Shape;576;p7"/>
            <p:cNvSpPr/>
            <p:nvPr/>
          </p:nvSpPr>
          <p:spPr>
            <a:xfrm>
              <a:off x="9756372" y="861060"/>
              <a:ext cx="633600" cy="633600"/>
            </a:xfrm>
            <a:custGeom>
              <a:avLst/>
              <a:gdLst/>
              <a:ahLst/>
              <a:cxnLst/>
              <a:rect l="l" t="t" r="r" b="b"/>
              <a:pathLst>
                <a:path w="10000" h="10000" extrusionOk="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1" name="Google Shape;577;p7"/>
            <p:cNvSpPr/>
            <p:nvPr/>
          </p:nvSpPr>
          <p:spPr>
            <a:xfrm>
              <a:off x="9756372" y="861060"/>
              <a:ext cx="633600" cy="633600"/>
            </a:xfrm>
            <a:custGeom>
              <a:avLst/>
              <a:gdLst/>
              <a:ahLst/>
              <a:cxnLst/>
              <a:rect l="l" t="t" r="r" b="b"/>
              <a:pathLst>
                <a:path w="10000" h="10000" extrusionOk="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3" name="Oval 12">
            <a:extLst>
              <a:ext uri="{FF2B5EF4-FFF2-40B4-BE49-F238E27FC236}">
                <a16:creationId xmlns:a16="http://schemas.microsoft.com/office/drawing/2014/main" id="{803E9FD3-C522-462E-8674-A30661D02C4B}"/>
              </a:ext>
            </a:extLst>
          </p:cNvPr>
          <p:cNvSpPr/>
          <p:nvPr/>
        </p:nvSpPr>
        <p:spPr>
          <a:xfrm>
            <a:off x="581936" y="2471057"/>
            <a:ext cx="365538" cy="364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t>01</a:t>
            </a:r>
            <a:endParaRPr lang="en-PH" sz="1400" dirty="0"/>
          </a:p>
        </p:txBody>
      </p:sp>
      <p:sp>
        <p:nvSpPr>
          <p:cNvPr id="58" name="Oval 57">
            <a:extLst>
              <a:ext uri="{FF2B5EF4-FFF2-40B4-BE49-F238E27FC236}">
                <a16:creationId xmlns:a16="http://schemas.microsoft.com/office/drawing/2014/main" id="{C6B06071-C8FF-4432-914A-54741FDD0921}"/>
              </a:ext>
            </a:extLst>
          </p:cNvPr>
          <p:cNvSpPr/>
          <p:nvPr/>
        </p:nvSpPr>
        <p:spPr>
          <a:xfrm>
            <a:off x="581936" y="3200262"/>
            <a:ext cx="365538" cy="364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t>02</a:t>
            </a:r>
            <a:endParaRPr lang="en-PH" sz="1400" dirty="0"/>
          </a:p>
        </p:txBody>
      </p:sp>
      <p:sp>
        <p:nvSpPr>
          <p:cNvPr id="59" name="Oval 58">
            <a:extLst>
              <a:ext uri="{FF2B5EF4-FFF2-40B4-BE49-F238E27FC236}">
                <a16:creationId xmlns:a16="http://schemas.microsoft.com/office/drawing/2014/main" id="{C8CB5240-29AF-40A6-A6FA-D6626DDFFC87}"/>
              </a:ext>
            </a:extLst>
          </p:cNvPr>
          <p:cNvSpPr/>
          <p:nvPr/>
        </p:nvSpPr>
        <p:spPr>
          <a:xfrm>
            <a:off x="581936" y="3929467"/>
            <a:ext cx="365538" cy="364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t>03</a:t>
            </a:r>
            <a:endParaRPr lang="en-PH" sz="1400" dirty="0"/>
          </a:p>
        </p:txBody>
      </p:sp>
      <p:sp>
        <p:nvSpPr>
          <p:cNvPr id="60" name="Oval 59">
            <a:extLst>
              <a:ext uri="{FF2B5EF4-FFF2-40B4-BE49-F238E27FC236}">
                <a16:creationId xmlns:a16="http://schemas.microsoft.com/office/drawing/2014/main" id="{B2EC08D8-EF31-4218-A1B6-8D3BC71B550B}"/>
              </a:ext>
            </a:extLst>
          </p:cNvPr>
          <p:cNvSpPr/>
          <p:nvPr/>
        </p:nvSpPr>
        <p:spPr>
          <a:xfrm>
            <a:off x="581936" y="4658672"/>
            <a:ext cx="365538" cy="364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t>04</a:t>
            </a:r>
            <a:endParaRPr lang="en-PH" sz="1400" dirty="0"/>
          </a:p>
        </p:txBody>
      </p:sp>
      <p:sp>
        <p:nvSpPr>
          <p:cNvPr id="61" name="Oval 60">
            <a:extLst>
              <a:ext uri="{FF2B5EF4-FFF2-40B4-BE49-F238E27FC236}">
                <a16:creationId xmlns:a16="http://schemas.microsoft.com/office/drawing/2014/main" id="{0BDC8011-D975-46D2-BB71-CF2217696D42}"/>
              </a:ext>
            </a:extLst>
          </p:cNvPr>
          <p:cNvSpPr/>
          <p:nvPr/>
        </p:nvSpPr>
        <p:spPr>
          <a:xfrm>
            <a:off x="581936" y="5387878"/>
            <a:ext cx="365538" cy="364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t>05</a:t>
            </a:r>
            <a:endParaRPr lang="en-PH" sz="1400" dirty="0"/>
          </a:p>
        </p:txBody>
      </p:sp>
      <p:sp>
        <p:nvSpPr>
          <p:cNvPr id="7" name="Slide Number Placeholder 6">
            <a:extLst>
              <a:ext uri="{FF2B5EF4-FFF2-40B4-BE49-F238E27FC236}">
                <a16:creationId xmlns:a16="http://schemas.microsoft.com/office/drawing/2014/main" id="{55A9EA25-9564-CDD7-1A13-D2A576647487}"/>
              </a:ext>
            </a:extLst>
          </p:cNvPr>
          <p:cNvSpPr>
            <a:spLocks noGrp="1"/>
          </p:cNvSpPr>
          <p:nvPr>
            <p:ph type="sldNum" sz="quarter" idx="12"/>
          </p:nvPr>
        </p:nvSpPr>
        <p:spPr/>
        <p:txBody>
          <a:bodyPr/>
          <a:lstStyle/>
          <a:p>
            <a:fld id="{0643C082-6B26-4A67-AAC0-3138D6D4DA1D}" type="slidenum">
              <a:rPr lang="en-PH" smtClean="0"/>
              <a:t>42</a:t>
            </a:fld>
            <a:endParaRPr lang="en-PH" dirty="0"/>
          </a:p>
        </p:txBody>
      </p:sp>
      <p:sp>
        <p:nvSpPr>
          <p:cNvPr id="8" name="Footer Placeholder 7">
            <a:extLst>
              <a:ext uri="{FF2B5EF4-FFF2-40B4-BE49-F238E27FC236}">
                <a16:creationId xmlns:a16="http://schemas.microsoft.com/office/drawing/2014/main" id="{218DB8AD-5631-BCCF-9EB1-29B55F07BD8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4318146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5BDA1-25BD-D2F5-401A-7BFE69085190}"/>
            </a:ext>
          </a:extLst>
        </p:cNvPr>
        <p:cNvGrpSpPr/>
        <p:nvPr/>
      </p:nvGrpSpPr>
      <p:grpSpPr>
        <a:xfrm>
          <a:off x="0" y="0"/>
          <a:ext cx="0" cy="0"/>
          <a:chOff x="0" y="0"/>
          <a:chExt cx="0" cy="0"/>
        </a:xfrm>
      </p:grpSpPr>
      <p:graphicFrame>
        <p:nvGraphicFramePr>
          <p:cNvPr id="20" name="think-cell data - do not delete" hidden="1">
            <a:extLst>
              <a:ext uri="{FF2B5EF4-FFF2-40B4-BE49-F238E27FC236}">
                <a16:creationId xmlns:a16="http://schemas.microsoft.com/office/drawing/2014/main" id="{271054BE-75C5-1CF1-3B0E-4F97BF0F902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20" name="think-cell data - do not delete" hidden="1">
                        <a:extLst>
                          <a:ext uri="{FF2B5EF4-FFF2-40B4-BE49-F238E27FC236}">
                            <a16:creationId xmlns:a16="http://schemas.microsoft.com/office/drawing/2014/main" id="{271054BE-75C5-1CF1-3B0E-4F97BF0F902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075E2A4-F97F-0318-946A-9157AE4D8C4C}"/>
              </a:ext>
            </a:extLst>
          </p:cNvPr>
          <p:cNvSpPr>
            <a:spLocks noGrp="1"/>
          </p:cNvSpPr>
          <p:nvPr>
            <p:ph type="title"/>
          </p:nvPr>
        </p:nvSpPr>
        <p:spPr/>
        <p:txBody>
          <a:bodyPr vert="horz"/>
          <a:lstStyle/>
          <a:p>
            <a:r>
              <a:rPr lang="en-US" dirty="0"/>
              <a:t>The First 90 Days</a:t>
            </a:r>
          </a:p>
        </p:txBody>
      </p:sp>
      <p:sp>
        <p:nvSpPr>
          <p:cNvPr id="4" name="Slide Number Placeholder 3">
            <a:extLst>
              <a:ext uri="{FF2B5EF4-FFF2-40B4-BE49-F238E27FC236}">
                <a16:creationId xmlns:a16="http://schemas.microsoft.com/office/drawing/2014/main" id="{09ED467F-B413-8804-E920-B9DD93108CF2}"/>
              </a:ext>
            </a:extLst>
          </p:cNvPr>
          <p:cNvSpPr>
            <a:spLocks noGrp="1"/>
          </p:cNvSpPr>
          <p:nvPr>
            <p:ph type="sldNum" sz="quarter" idx="12"/>
          </p:nvPr>
        </p:nvSpPr>
        <p:spPr/>
        <p:txBody>
          <a:bodyPr/>
          <a:lstStyle/>
          <a:p>
            <a:fld id="{4145DBE5-F440-4DC1-86E2-EA4CF186D269}" type="slidenum">
              <a:rPr lang="en-US" smtClean="0"/>
              <a:pPr/>
              <a:t>43</a:t>
            </a:fld>
            <a:endParaRPr lang="en-US" dirty="0"/>
          </a:p>
        </p:txBody>
      </p:sp>
      <p:sp>
        <p:nvSpPr>
          <p:cNvPr id="6" name="Freeform: Shape 5">
            <a:extLst>
              <a:ext uri="{FF2B5EF4-FFF2-40B4-BE49-F238E27FC236}">
                <a16:creationId xmlns:a16="http://schemas.microsoft.com/office/drawing/2014/main" id="{92345ADA-B2D7-89C6-773F-1228E9628860}"/>
              </a:ext>
            </a:extLst>
          </p:cNvPr>
          <p:cNvSpPr/>
          <p:nvPr/>
        </p:nvSpPr>
        <p:spPr>
          <a:xfrm rot="5400000">
            <a:off x="-1148817" y="2635590"/>
            <a:ext cx="4709511" cy="2444730"/>
          </a:xfrm>
          <a:custGeom>
            <a:avLst/>
            <a:gdLst>
              <a:gd name="connsiteX0" fmla="*/ 0 w 2970995"/>
              <a:gd name="connsiteY0" fmla="*/ 1560649 h 1560649"/>
              <a:gd name="connsiteX1" fmla="*/ 0 w 2970995"/>
              <a:gd name="connsiteY1" fmla="*/ 1560649 h 1560649"/>
              <a:gd name="connsiteX2" fmla="*/ 2820903 w 2970995"/>
              <a:gd name="connsiteY2" fmla="*/ 1558911 h 1560649"/>
              <a:gd name="connsiteX3" fmla="*/ 2135743 w 2970995"/>
              <a:gd name="connsiteY3" fmla="*/ 278443 h 1560649"/>
              <a:gd name="connsiteX4" fmla="*/ 1409492 w 2970995"/>
              <a:gd name="connsiteY4" fmla="*/ 77910 h 1560649"/>
              <a:gd name="connsiteX5" fmla="*/ 683489 w 2970995"/>
              <a:gd name="connsiteY5" fmla="*/ 279337 h 1560649"/>
              <a:gd name="connsiteX6" fmla="*/ 32901 w 2970995"/>
              <a:gd name="connsiteY6" fmla="*/ 1178572 h 1560649"/>
              <a:gd name="connsiteX7" fmla="*/ 3586 w 2970995"/>
              <a:gd name="connsiteY7" fmla="*/ 1366471 h 1560649"/>
              <a:gd name="connsiteX8" fmla="*/ 3761 w 2970995"/>
              <a:gd name="connsiteY8" fmla="*/ 1356982 h 1560649"/>
              <a:gd name="connsiteX9" fmla="*/ 719500 w 2970995"/>
              <a:gd name="connsiteY9" fmla="*/ 212011 h 1560649"/>
              <a:gd name="connsiteX10" fmla="*/ 1483651 w 2970995"/>
              <a:gd name="connsiteY10" fmla="*/ 0 h 1560649"/>
              <a:gd name="connsiteX11" fmla="*/ 2248063 w 2970995"/>
              <a:gd name="connsiteY11" fmla="*/ 211070 h 1560649"/>
              <a:gd name="connsiteX12" fmla="*/ 2969224 w 2970995"/>
              <a:gd name="connsiteY12" fmla="*/ 1558820 h 1560649"/>
              <a:gd name="connsiteX13" fmla="*/ 0 w 2970995"/>
              <a:gd name="connsiteY13" fmla="*/ 1560649 h 156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70995" h="1560649">
                <a:moveTo>
                  <a:pt x="0" y="1560649"/>
                </a:moveTo>
                <a:lnTo>
                  <a:pt x="0" y="1560649"/>
                </a:lnTo>
                <a:lnTo>
                  <a:pt x="2820903" y="1558911"/>
                </a:lnTo>
                <a:cubicBezTo>
                  <a:pt x="2846287" y="1038360"/>
                  <a:pt x="2582908" y="546141"/>
                  <a:pt x="2135743" y="278443"/>
                </a:cubicBezTo>
                <a:cubicBezTo>
                  <a:pt x="1912161" y="144594"/>
                  <a:pt x="1660806" y="77756"/>
                  <a:pt x="1409492" y="77910"/>
                </a:cubicBezTo>
                <a:cubicBezTo>
                  <a:pt x="1158178" y="78065"/>
                  <a:pt x="906906" y="145213"/>
                  <a:pt x="683489" y="279337"/>
                </a:cubicBezTo>
                <a:cubicBezTo>
                  <a:pt x="348363" y="480523"/>
                  <a:pt x="116772" y="807876"/>
                  <a:pt x="32901" y="1178572"/>
                </a:cubicBezTo>
                <a:lnTo>
                  <a:pt x="3586" y="1366471"/>
                </a:lnTo>
                <a:lnTo>
                  <a:pt x="3761" y="1356982"/>
                </a:lnTo>
                <a:cubicBezTo>
                  <a:pt x="44779" y="886862"/>
                  <a:pt x="307976" y="459061"/>
                  <a:pt x="719500" y="212011"/>
                </a:cubicBezTo>
                <a:cubicBezTo>
                  <a:pt x="954657" y="70839"/>
                  <a:pt x="1219132" y="163"/>
                  <a:pt x="1483651" y="0"/>
                </a:cubicBezTo>
                <a:cubicBezTo>
                  <a:pt x="1748170" y="-163"/>
                  <a:pt x="2012733" y="70188"/>
                  <a:pt x="2248063" y="211070"/>
                </a:cubicBezTo>
                <a:cubicBezTo>
                  <a:pt x="2718724" y="492834"/>
                  <a:pt x="2995942" y="1010917"/>
                  <a:pt x="2969224" y="1558820"/>
                </a:cubicBezTo>
                <a:lnTo>
                  <a:pt x="0" y="1560649"/>
                </a:lnTo>
                <a:close/>
              </a:path>
            </a:pathLst>
          </a:custGeom>
          <a:gradFill flip="none" rotWithShape="1">
            <a:gsLst>
              <a:gs pos="8000">
                <a:schemeClr val="accent1"/>
              </a:gs>
              <a:gs pos="100000">
                <a:schemeClr val="accent1">
                  <a:lumMod val="50000"/>
                </a:schemeClr>
              </a:gs>
            </a:gsLst>
            <a:lin ang="5400000" scaled="1"/>
            <a:tileRect/>
          </a:gra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dirty="0">
              <a:ln>
                <a:noFill/>
              </a:ln>
              <a:solidFill>
                <a:srgbClr val="000000"/>
              </a:solidFill>
              <a:effectLst/>
              <a:uLnTx/>
              <a:uFillTx/>
              <a:ea typeface="+mn-ea"/>
              <a:cs typeface="+mn-cs"/>
            </a:endParaRPr>
          </a:p>
        </p:txBody>
      </p:sp>
      <p:sp>
        <p:nvSpPr>
          <p:cNvPr id="7" name="Rectangle: Rounded Corners 6">
            <a:extLst>
              <a:ext uri="{FF2B5EF4-FFF2-40B4-BE49-F238E27FC236}">
                <a16:creationId xmlns:a16="http://schemas.microsoft.com/office/drawing/2014/main" id="{776DD367-1103-E9C3-A922-2C36845564FD}"/>
              </a:ext>
            </a:extLst>
          </p:cNvPr>
          <p:cNvSpPr>
            <a:spLocks/>
          </p:cNvSpPr>
          <p:nvPr/>
        </p:nvSpPr>
        <p:spPr>
          <a:xfrm>
            <a:off x="3321684" y="1788979"/>
            <a:ext cx="8575348" cy="967067"/>
          </a:xfrm>
          <a:prstGeom prst="roundRect">
            <a:avLst/>
          </a:prstGeom>
          <a:solidFill>
            <a:schemeClr val="bg1"/>
          </a:solidFill>
          <a:ln w="12700">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lIns="1188000" rIns="45720" rtlCol="0" anchor="ctr">
            <a:noAutofit/>
          </a:bodyPr>
          <a:lstStyle/>
          <a:p>
            <a:pPr marL="114300" marR="0" lvl="0" indent="0" algn="l" defTabSz="914240" rtl="0" eaLnBrk="1" fontAlgn="auto" latinLnBrk="0" hangingPunct="1">
              <a:lnSpc>
                <a:spcPct val="100000"/>
              </a:lnSpc>
              <a:spcBef>
                <a:spcPts val="300"/>
              </a:spcBef>
              <a:spcAft>
                <a:spcPts val="0"/>
              </a:spcAft>
              <a:buClrTx/>
              <a:buSzTx/>
              <a:buFontTx/>
              <a:buNone/>
              <a:tabLst/>
              <a:defRPr/>
            </a:pPr>
            <a:endParaRPr kumimoji="0" lang="en-US" sz="1600" b="1" i="0" u="none" strike="noStrike" kern="0" cap="none" spc="0" normalizeH="0" baseline="0" noProof="0" dirty="0">
              <a:ln>
                <a:noFill/>
              </a:ln>
              <a:solidFill>
                <a:srgbClr val="000000"/>
              </a:solidFill>
              <a:effectLst/>
              <a:uLnTx/>
              <a:uFillTx/>
              <a:ea typeface="+mn-ea"/>
              <a:cs typeface="+mn-cs"/>
            </a:endParaRPr>
          </a:p>
        </p:txBody>
      </p:sp>
      <p:sp>
        <p:nvSpPr>
          <p:cNvPr id="8" name="Freeform: Shape 7">
            <a:extLst>
              <a:ext uri="{FF2B5EF4-FFF2-40B4-BE49-F238E27FC236}">
                <a16:creationId xmlns:a16="http://schemas.microsoft.com/office/drawing/2014/main" id="{DD933738-5432-2210-06FB-EE72303D9DD9}"/>
              </a:ext>
            </a:extLst>
          </p:cNvPr>
          <p:cNvSpPr>
            <a:spLocks/>
          </p:cNvSpPr>
          <p:nvPr/>
        </p:nvSpPr>
        <p:spPr>
          <a:xfrm>
            <a:off x="2021839" y="2282877"/>
            <a:ext cx="1299845" cy="174247"/>
          </a:xfrm>
          <a:custGeom>
            <a:avLst/>
            <a:gdLst>
              <a:gd name="connsiteX0" fmla="*/ 0 w 457200"/>
              <a:gd name="connsiteY0" fmla="*/ 285750 h 285750"/>
              <a:gd name="connsiteX1" fmla="*/ 123825 w 457200"/>
              <a:gd name="connsiteY1" fmla="*/ 0 h 285750"/>
              <a:gd name="connsiteX2" fmla="*/ 457200 w 457200"/>
              <a:gd name="connsiteY2" fmla="*/ 0 h 285750"/>
            </a:gdLst>
            <a:ahLst/>
            <a:cxnLst>
              <a:cxn ang="0">
                <a:pos x="connsiteX0" y="connsiteY0"/>
              </a:cxn>
              <a:cxn ang="0">
                <a:pos x="connsiteX1" y="connsiteY1"/>
              </a:cxn>
              <a:cxn ang="0">
                <a:pos x="connsiteX2" y="connsiteY2"/>
              </a:cxn>
            </a:cxnLst>
            <a:rect l="l" t="t" r="r" b="b"/>
            <a:pathLst>
              <a:path w="457200" h="285750">
                <a:moveTo>
                  <a:pt x="0" y="285750"/>
                </a:moveTo>
                <a:lnTo>
                  <a:pt x="123825" y="0"/>
                </a:lnTo>
                <a:lnTo>
                  <a:pt x="457200" y="0"/>
                </a:lnTo>
              </a:path>
            </a:pathLst>
          </a:custGeom>
          <a:noFill/>
          <a:ln w="9525">
            <a:solidFill>
              <a:schemeClr val="bg1">
                <a:lumMod val="50000"/>
              </a:schemeClr>
            </a:solidFill>
            <a:prstDash val="sys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prstClr val="white"/>
              </a:solidFill>
              <a:effectLst/>
              <a:uLnTx/>
              <a:uFillTx/>
              <a:ea typeface="+mn-ea"/>
              <a:cs typeface="+mn-cs"/>
            </a:endParaRPr>
          </a:p>
        </p:txBody>
      </p:sp>
      <p:sp>
        <p:nvSpPr>
          <p:cNvPr id="9" name="Oval 8">
            <a:extLst>
              <a:ext uri="{FF2B5EF4-FFF2-40B4-BE49-F238E27FC236}">
                <a16:creationId xmlns:a16="http://schemas.microsoft.com/office/drawing/2014/main" id="{7979AC2E-064F-AEEE-0361-CDCD8492CB0E}"/>
              </a:ext>
            </a:extLst>
          </p:cNvPr>
          <p:cNvSpPr/>
          <p:nvPr/>
        </p:nvSpPr>
        <p:spPr>
          <a:xfrm>
            <a:off x="3176757" y="2124662"/>
            <a:ext cx="299588" cy="295700"/>
          </a:xfrm>
          <a:prstGeom prst="ellipse">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lIns="45720" rIns="45720" rtlCol="0" anchor="ctr">
            <a:noAutofit/>
          </a:bodyPr>
          <a:lstStyle/>
          <a:p>
            <a:pPr marL="0" marR="0" lvl="0" indent="0" algn="ctr" defTabSz="914240" rtl="0" eaLnBrk="1" fontAlgn="auto" latinLnBrk="0" hangingPunct="1">
              <a:lnSpc>
                <a:spcPct val="100000"/>
              </a:lnSpc>
              <a:spcBef>
                <a:spcPts val="30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ea typeface="+mn-ea"/>
                <a:cs typeface="+mn-cs"/>
              </a:rPr>
              <a:t>1</a:t>
            </a:r>
            <a:endParaRPr kumimoji="0" lang="en-IN" sz="1100" b="1" i="0" u="none" strike="noStrike" kern="0" cap="none" spc="0" normalizeH="0" baseline="0" noProof="0" dirty="0">
              <a:ln>
                <a:noFill/>
              </a:ln>
              <a:solidFill>
                <a:prstClr val="white"/>
              </a:solidFill>
              <a:effectLst/>
              <a:uLnTx/>
              <a:uFillTx/>
              <a:ea typeface="+mn-ea"/>
              <a:cs typeface="+mn-cs"/>
            </a:endParaRPr>
          </a:p>
        </p:txBody>
      </p:sp>
      <p:sp>
        <p:nvSpPr>
          <p:cNvPr id="10" name="Rectangle: Rounded Corners 9">
            <a:extLst>
              <a:ext uri="{FF2B5EF4-FFF2-40B4-BE49-F238E27FC236}">
                <a16:creationId xmlns:a16="http://schemas.microsoft.com/office/drawing/2014/main" id="{396CF5C3-B96E-2A14-0CFB-D7EC293318A8}"/>
              </a:ext>
            </a:extLst>
          </p:cNvPr>
          <p:cNvSpPr>
            <a:spLocks/>
          </p:cNvSpPr>
          <p:nvPr/>
        </p:nvSpPr>
        <p:spPr>
          <a:xfrm>
            <a:off x="3321684" y="2888885"/>
            <a:ext cx="8575348" cy="967067"/>
          </a:xfrm>
          <a:prstGeom prst="roundRect">
            <a:avLst/>
          </a:prstGeom>
          <a:solidFill>
            <a:schemeClr val="bg1"/>
          </a:solidFill>
          <a:ln w="12700">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lIns="1188000" rIns="45720" rtlCol="0" anchor="ctr">
            <a:noAutofit/>
          </a:bodyPr>
          <a:lstStyle/>
          <a:p>
            <a:pPr marL="114300" marR="0" lvl="0" indent="0" algn="l" defTabSz="914240" rtl="0" eaLnBrk="1" fontAlgn="auto" latinLnBrk="0" hangingPunct="1">
              <a:lnSpc>
                <a:spcPct val="100000"/>
              </a:lnSpc>
              <a:spcBef>
                <a:spcPts val="300"/>
              </a:spcBef>
              <a:spcAft>
                <a:spcPts val="0"/>
              </a:spcAft>
              <a:buClrTx/>
              <a:buSzTx/>
              <a:buFontTx/>
              <a:buNone/>
              <a:tabLst/>
              <a:defRPr/>
            </a:pPr>
            <a:endParaRPr kumimoji="0" lang="en-US" sz="1600" b="1" i="0" u="none" strike="noStrike" kern="0" cap="none" spc="0" normalizeH="0" baseline="0" noProof="0" dirty="0">
              <a:ln>
                <a:noFill/>
              </a:ln>
              <a:solidFill>
                <a:srgbClr val="000000"/>
              </a:solidFill>
              <a:effectLst/>
              <a:uLnTx/>
              <a:uFillTx/>
              <a:ea typeface="+mn-ea"/>
              <a:cs typeface="+mn-cs"/>
            </a:endParaRPr>
          </a:p>
        </p:txBody>
      </p:sp>
      <p:sp>
        <p:nvSpPr>
          <p:cNvPr id="11" name="Freeform: Shape 10">
            <a:extLst>
              <a:ext uri="{FF2B5EF4-FFF2-40B4-BE49-F238E27FC236}">
                <a16:creationId xmlns:a16="http://schemas.microsoft.com/office/drawing/2014/main" id="{583B1CBE-40E4-655D-82CD-0C5A4A6D23C3}"/>
              </a:ext>
            </a:extLst>
          </p:cNvPr>
          <p:cNvSpPr>
            <a:spLocks/>
          </p:cNvSpPr>
          <p:nvPr/>
        </p:nvSpPr>
        <p:spPr>
          <a:xfrm>
            <a:off x="2436702" y="3369862"/>
            <a:ext cx="864200" cy="174247"/>
          </a:xfrm>
          <a:custGeom>
            <a:avLst/>
            <a:gdLst>
              <a:gd name="connsiteX0" fmla="*/ 0 w 457200"/>
              <a:gd name="connsiteY0" fmla="*/ 285750 h 285750"/>
              <a:gd name="connsiteX1" fmla="*/ 123825 w 457200"/>
              <a:gd name="connsiteY1" fmla="*/ 0 h 285750"/>
              <a:gd name="connsiteX2" fmla="*/ 457200 w 457200"/>
              <a:gd name="connsiteY2" fmla="*/ 0 h 285750"/>
            </a:gdLst>
            <a:ahLst/>
            <a:cxnLst>
              <a:cxn ang="0">
                <a:pos x="connsiteX0" y="connsiteY0"/>
              </a:cxn>
              <a:cxn ang="0">
                <a:pos x="connsiteX1" y="connsiteY1"/>
              </a:cxn>
              <a:cxn ang="0">
                <a:pos x="connsiteX2" y="connsiteY2"/>
              </a:cxn>
            </a:cxnLst>
            <a:rect l="l" t="t" r="r" b="b"/>
            <a:pathLst>
              <a:path w="457200" h="285750">
                <a:moveTo>
                  <a:pt x="0" y="285750"/>
                </a:moveTo>
                <a:lnTo>
                  <a:pt x="123825" y="0"/>
                </a:lnTo>
                <a:lnTo>
                  <a:pt x="457200" y="0"/>
                </a:lnTo>
              </a:path>
            </a:pathLst>
          </a:custGeom>
          <a:noFill/>
          <a:ln w="9525">
            <a:solidFill>
              <a:schemeClr val="bg1">
                <a:lumMod val="50000"/>
              </a:schemeClr>
            </a:solidFill>
            <a:prstDash val="sys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prstClr val="white"/>
              </a:solidFill>
              <a:effectLst/>
              <a:uLnTx/>
              <a:uFillTx/>
              <a:ea typeface="+mn-ea"/>
              <a:cs typeface="+mn-cs"/>
            </a:endParaRPr>
          </a:p>
        </p:txBody>
      </p:sp>
      <p:sp>
        <p:nvSpPr>
          <p:cNvPr id="12" name="Oval 11">
            <a:extLst>
              <a:ext uri="{FF2B5EF4-FFF2-40B4-BE49-F238E27FC236}">
                <a16:creationId xmlns:a16="http://schemas.microsoft.com/office/drawing/2014/main" id="{0BCCF80E-A704-09A1-92EA-02600846B666}"/>
              </a:ext>
            </a:extLst>
          </p:cNvPr>
          <p:cNvSpPr/>
          <p:nvPr/>
        </p:nvSpPr>
        <p:spPr>
          <a:xfrm>
            <a:off x="3176757" y="3224568"/>
            <a:ext cx="299588" cy="295700"/>
          </a:xfrm>
          <a:prstGeom prst="ellipse">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lIns="45720" rIns="45720" rtlCol="0" anchor="ctr">
            <a:noAutofit/>
          </a:bodyPr>
          <a:lstStyle/>
          <a:p>
            <a:pPr marL="0" marR="0" lvl="0" indent="0" algn="ctr" defTabSz="914240" rtl="0" eaLnBrk="1" fontAlgn="auto" latinLnBrk="0" hangingPunct="1">
              <a:lnSpc>
                <a:spcPct val="100000"/>
              </a:lnSpc>
              <a:spcBef>
                <a:spcPts val="30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ea typeface="+mn-ea"/>
                <a:cs typeface="+mn-cs"/>
              </a:rPr>
              <a:t>2</a:t>
            </a:r>
            <a:endParaRPr kumimoji="0" lang="en-IN" sz="1100" b="1" i="0" u="none" strike="noStrike" kern="0" cap="none" spc="0" normalizeH="0" baseline="0" noProof="0" dirty="0">
              <a:ln>
                <a:noFill/>
              </a:ln>
              <a:solidFill>
                <a:prstClr val="white"/>
              </a:solidFill>
              <a:effectLst/>
              <a:uLnTx/>
              <a:uFillTx/>
              <a:ea typeface="+mn-ea"/>
              <a:cs typeface="+mn-cs"/>
            </a:endParaRPr>
          </a:p>
        </p:txBody>
      </p:sp>
      <p:sp>
        <p:nvSpPr>
          <p:cNvPr id="13" name="Rectangle: Rounded Corners 12">
            <a:extLst>
              <a:ext uri="{FF2B5EF4-FFF2-40B4-BE49-F238E27FC236}">
                <a16:creationId xmlns:a16="http://schemas.microsoft.com/office/drawing/2014/main" id="{3D832554-FFBD-2907-AC24-D6E2B39ADF43}"/>
              </a:ext>
            </a:extLst>
          </p:cNvPr>
          <p:cNvSpPr>
            <a:spLocks/>
          </p:cNvSpPr>
          <p:nvPr/>
        </p:nvSpPr>
        <p:spPr>
          <a:xfrm>
            <a:off x="3321684" y="3988791"/>
            <a:ext cx="8575348" cy="967067"/>
          </a:xfrm>
          <a:prstGeom prst="roundRect">
            <a:avLst/>
          </a:prstGeom>
          <a:solidFill>
            <a:schemeClr val="bg1"/>
          </a:solidFill>
          <a:ln w="12700">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lIns="1188000" rIns="45720" rtlCol="0" anchor="ctr">
            <a:noAutofit/>
          </a:bodyPr>
          <a:lstStyle/>
          <a:p>
            <a:pPr marL="114300" marR="0" lvl="0" indent="0" algn="l" defTabSz="914240" rtl="0" eaLnBrk="1" fontAlgn="auto" latinLnBrk="0" hangingPunct="1">
              <a:lnSpc>
                <a:spcPct val="100000"/>
              </a:lnSpc>
              <a:spcBef>
                <a:spcPts val="300"/>
              </a:spcBef>
              <a:spcAft>
                <a:spcPts val="0"/>
              </a:spcAft>
              <a:buClrTx/>
              <a:buSzTx/>
              <a:buFontTx/>
              <a:buNone/>
              <a:tabLst/>
              <a:defRPr/>
            </a:pPr>
            <a:endParaRPr kumimoji="0" lang="en-US" sz="1600" b="1" i="0" u="none" strike="noStrike" kern="0" cap="none" spc="0" normalizeH="0" baseline="0" noProof="0" dirty="0">
              <a:ln>
                <a:noFill/>
              </a:ln>
              <a:solidFill>
                <a:srgbClr val="000000"/>
              </a:solidFill>
              <a:effectLst/>
              <a:uLnTx/>
              <a:uFillTx/>
              <a:ea typeface="+mn-ea"/>
              <a:cs typeface="+mn-cs"/>
            </a:endParaRPr>
          </a:p>
        </p:txBody>
      </p:sp>
      <p:sp>
        <p:nvSpPr>
          <p:cNvPr id="14" name="Freeform: Shape 13">
            <a:extLst>
              <a:ext uri="{FF2B5EF4-FFF2-40B4-BE49-F238E27FC236}">
                <a16:creationId xmlns:a16="http://schemas.microsoft.com/office/drawing/2014/main" id="{AC477E5B-3B65-0F4A-4CEA-2953633BF627}"/>
              </a:ext>
            </a:extLst>
          </p:cNvPr>
          <p:cNvSpPr>
            <a:spLocks/>
          </p:cNvSpPr>
          <p:nvPr/>
        </p:nvSpPr>
        <p:spPr>
          <a:xfrm flipV="1">
            <a:off x="2428304" y="4239218"/>
            <a:ext cx="893382" cy="273438"/>
          </a:xfrm>
          <a:custGeom>
            <a:avLst/>
            <a:gdLst>
              <a:gd name="connsiteX0" fmla="*/ 0 w 457200"/>
              <a:gd name="connsiteY0" fmla="*/ 285750 h 285750"/>
              <a:gd name="connsiteX1" fmla="*/ 123825 w 457200"/>
              <a:gd name="connsiteY1" fmla="*/ 0 h 285750"/>
              <a:gd name="connsiteX2" fmla="*/ 457200 w 457200"/>
              <a:gd name="connsiteY2" fmla="*/ 0 h 285750"/>
            </a:gdLst>
            <a:ahLst/>
            <a:cxnLst>
              <a:cxn ang="0">
                <a:pos x="connsiteX0" y="connsiteY0"/>
              </a:cxn>
              <a:cxn ang="0">
                <a:pos x="connsiteX1" y="connsiteY1"/>
              </a:cxn>
              <a:cxn ang="0">
                <a:pos x="connsiteX2" y="connsiteY2"/>
              </a:cxn>
            </a:cxnLst>
            <a:rect l="l" t="t" r="r" b="b"/>
            <a:pathLst>
              <a:path w="457200" h="285750">
                <a:moveTo>
                  <a:pt x="0" y="285750"/>
                </a:moveTo>
                <a:lnTo>
                  <a:pt x="123825" y="0"/>
                </a:lnTo>
                <a:lnTo>
                  <a:pt x="457200" y="0"/>
                </a:lnTo>
              </a:path>
            </a:pathLst>
          </a:custGeom>
          <a:noFill/>
          <a:ln w="9525">
            <a:solidFill>
              <a:schemeClr val="bg1">
                <a:lumMod val="50000"/>
              </a:schemeClr>
            </a:solidFill>
            <a:prstDash val="sys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prstClr val="white"/>
              </a:solidFill>
              <a:effectLst/>
              <a:uLnTx/>
              <a:uFillTx/>
              <a:ea typeface="+mn-ea"/>
              <a:cs typeface="+mn-cs"/>
            </a:endParaRPr>
          </a:p>
        </p:txBody>
      </p:sp>
      <p:sp>
        <p:nvSpPr>
          <p:cNvPr id="15" name="Oval 14">
            <a:extLst>
              <a:ext uri="{FF2B5EF4-FFF2-40B4-BE49-F238E27FC236}">
                <a16:creationId xmlns:a16="http://schemas.microsoft.com/office/drawing/2014/main" id="{545704C7-3103-3437-F9FD-F709EA3153FC}"/>
              </a:ext>
            </a:extLst>
          </p:cNvPr>
          <p:cNvSpPr/>
          <p:nvPr/>
        </p:nvSpPr>
        <p:spPr>
          <a:xfrm>
            <a:off x="3176757" y="4324474"/>
            <a:ext cx="299588" cy="295700"/>
          </a:xfrm>
          <a:prstGeom prst="ellipse">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lIns="45720" rIns="45720" rtlCol="0" anchor="ctr">
            <a:noAutofit/>
          </a:bodyPr>
          <a:lstStyle/>
          <a:p>
            <a:pPr marL="0" marR="0" lvl="0" indent="0" algn="ctr" defTabSz="914240" rtl="0" eaLnBrk="1" fontAlgn="auto" latinLnBrk="0" hangingPunct="1">
              <a:lnSpc>
                <a:spcPct val="100000"/>
              </a:lnSpc>
              <a:spcBef>
                <a:spcPts val="30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ea typeface="+mn-ea"/>
                <a:cs typeface="+mn-cs"/>
              </a:rPr>
              <a:t>3</a:t>
            </a:r>
            <a:endParaRPr kumimoji="0" lang="en-IN" sz="1100" b="1" i="0" u="none" strike="noStrike" kern="0" cap="none" spc="0" normalizeH="0" baseline="0" noProof="0" dirty="0">
              <a:ln>
                <a:noFill/>
              </a:ln>
              <a:solidFill>
                <a:prstClr val="white"/>
              </a:solidFill>
              <a:effectLst/>
              <a:uLnTx/>
              <a:uFillTx/>
              <a:ea typeface="+mn-ea"/>
              <a:cs typeface="+mn-cs"/>
            </a:endParaRPr>
          </a:p>
        </p:txBody>
      </p:sp>
      <p:sp>
        <p:nvSpPr>
          <p:cNvPr id="16" name="Rectangle: Rounded Corners 15">
            <a:extLst>
              <a:ext uri="{FF2B5EF4-FFF2-40B4-BE49-F238E27FC236}">
                <a16:creationId xmlns:a16="http://schemas.microsoft.com/office/drawing/2014/main" id="{57A207C1-D418-352D-2981-820B3D5CEF67}"/>
              </a:ext>
            </a:extLst>
          </p:cNvPr>
          <p:cNvSpPr>
            <a:spLocks/>
          </p:cNvSpPr>
          <p:nvPr/>
        </p:nvSpPr>
        <p:spPr>
          <a:xfrm>
            <a:off x="3321684" y="5088697"/>
            <a:ext cx="8575348" cy="967067"/>
          </a:xfrm>
          <a:prstGeom prst="roundRect">
            <a:avLst/>
          </a:prstGeom>
          <a:solidFill>
            <a:schemeClr val="bg1"/>
          </a:solidFill>
          <a:ln w="12700">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lIns="1188000" rIns="45720" rtlCol="0" anchor="ctr">
            <a:noAutofit/>
          </a:bodyPr>
          <a:lstStyle/>
          <a:p>
            <a:pPr marL="114300" marR="0" lvl="0" indent="0" algn="l" defTabSz="914240" rtl="0" eaLnBrk="1" fontAlgn="auto" latinLnBrk="0" hangingPunct="1">
              <a:lnSpc>
                <a:spcPct val="100000"/>
              </a:lnSpc>
              <a:spcBef>
                <a:spcPts val="300"/>
              </a:spcBef>
              <a:spcAft>
                <a:spcPts val="0"/>
              </a:spcAft>
              <a:buClrTx/>
              <a:buSzTx/>
              <a:buFontTx/>
              <a:buNone/>
              <a:tabLst/>
              <a:defRPr/>
            </a:pPr>
            <a:endParaRPr kumimoji="0" lang="en-US" sz="1600" b="1" i="0" u="none" strike="noStrike" kern="0" cap="none" spc="0" normalizeH="0" baseline="0" noProof="0" dirty="0">
              <a:ln>
                <a:noFill/>
              </a:ln>
              <a:solidFill>
                <a:srgbClr val="000000"/>
              </a:solidFill>
              <a:effectLst/>
              <a:uLnTx/>
              <a:uFillTx/>
              <a:ea typeface="+mn-ea"/>
              <a:cs typeface="+mn-cs"/>
            </a:endParaRPr>
          </a:p>
        </p:txBody>
      </p:sp>
      <p:sp>
        <p:nvSpPr>
          <p:cNvPr id="17" name="Freeform: Shape 16">
            <a:extLst>
              <a:ext uri="{FF2B5EF4-FFF2-40B4-BE49-F238E27FC236}">
                <a16:creationId xmlns:a16="http://schemas.microsoft.com/office/drawing/2014/main" id="{0EA8B4E2-6971-4931-E98A-7A7596A8F412}"/>
              </a:ext>
            </a:extLst>
          </p:cNvPr>
          <p:cNvSpPr>
            <a:spLocks/>
          </p:cNvSpPr>
          <p:nvPr/>
        </p:nvSpPr>
        <p:spPr>
          <a:xfrm flipV="1">
            <a:off x="1908618" y="5345074"/>
            <a:ext cx="1413066" cy="232766"/>
          </a:xfrm>
          <a:custGeom>
            <a:avLst/>
            <a:gdLst>
              <a:gd name="connsiteX0" fmla="*/ 0 w 457200"/>
              <a:gd name="connsiteY0" fmla="*/ 285750 h 285750"/>
              <a:gd name="connsiteX1" fmla="*/ 123825 w 457200"/>
              <a:gd name="connsiteY1" fmla="*/ 0 h 285750"/>
              <a:gd name="connsiteX2" fmla="*/ 457200 w 457200"/>
              <a:gd name="connsiteY2" fmla="*/ 0 h 285750"/>
            </a:gdLst>
            <a:ahLst/>
            <a:cxnLst>
              <a:cxn ang="0">
                <a:pos x="connsiteX0" y="connsiteY0"/>
              </a:cxn>
              <a:cxn ang="0">
                <a:pos x="connsiteX1" y="connsiteY1"/>
              </a:cxn>
              <a:cxn ang="0">
                <a:pos x="connsiteX2" y="connsiteY2"/>
              </a:cxn>
            </a:cxnLst>
            <a:rect l="l" t="t" r="r" b="b"/>
            <a:pathLst>
              <a:path w="457200" h="285750">
                <a:moveTo>
                  <a:pt x="0" y="285750"/>
                </a:moveTo>
                <a:lnTo>
                  <a:pt x="123825" y="0"/>
                </a:lnTo>
                <a:lnTo>
                  <a:pt x="457200" y="0"/>
                </a:lnTo>
              </a:path>
            </a:pathLst>
          </a:custGeom>
          <a:noFill/>
          <a:ln w="9525">
            <a:solidFill>
              <a:schemeClr val="bg1">
                <a:lumMod val="50000"/>
              </a:schemeClr>
            </a:solidFill>
            <a:prstDash val="sys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prstClr val="white"/>
              </a:solidFill>
              <a:effectLst/>
              <a:uLnTx/>
              <a:uFillTx/>
              <a:ea typeface="+mn-ea"/>
              <a:cs typeface="+mn-cs"/>
            </a:endParaRPr>
          </a:p>
        </p:txBody>
      </p:sp>
      <p:sp>
        <p:nvSpPr>
          <p:cNvPr id="18" name="Oval 17">
            <a:extLst>
              <a:ext uri="{FF2B5EF4-FFF2-40B4-BE49-F238E27FC236}">
                <a16:creationId xmlns:a16="http://schemas.microsoft.com/office/drawing/2014/main" id="{2DC5F72A-BB97-03B2-CD38-E24ED6DD27DF}"/>
              </a:ext>
            </a:extLst>
          </p:cNvPr>
          <p:cNvSpPr/>
          <p:nvPr/>
        </p:nvSpPr>
        <p:spPr>
          <a:xfrm>
            <a:off x="3176757" y="5424380"/>
            <a:ext cx="299588" cy="295700"/>
          </a:xfrm>
          <a:prstGeom prst="ellipse">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lIns="45720" rIns="45720" rtlCol="0" anchor="ctr">
            <a:noAutofit/>
          </a:bodyPr>
          <a:lstStyle/>
          <a:p>
            <a:pPr marL="0" marR="0" lvl="0" indent="0" algn="ctr" defTabSz="914240" rtl="0" eaLnBrk="1" fontAlgn="auto" latinLnBrk="0" hangingPunct="1">
              <a:lnSpc>
                <a:spcPct val="100000"/>
              </a:lnSpc>
              <a:spcBef>
                <a:spcPts val="30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ea typeface="+mn-ea"/>
                <a:cs typeface="+mn-cs"/>
              </a:rPr>
              <a:t>4</a:t>
            </a:r>
            <a:endParaRPr kumimoji="0" lang="en-IN" sz="1100" b="1" i="0" u="none" strike="noStrike" kern="0" cap="none" spc="0" normalizeH="0" baseline="0" noProof="0" dirty="0">
              <a:ln>
                <a:noFill/>
              </a:ln>
              <a:solidFill>
                <a:prstClr val="white"/>
              </a:solidFill>
              <a:effectLst/>
              <a:uLnTx/>
              <a:uFillTx/>
              <a:ea typeface="+mn-ea"/>
              <a:cs typeface="+mn-cs"/>
            </a:endParaRPr>
          </a:p>
        </p:txBody>
      </p:sp>
      <p:sp>
        <p:nvSpPr>
          <p:cNvPr id="19" name="Rectangle 18">
            <a:extLst>
              <a:ext uri="{FF2B5EF4-FFF2-40B4-BE49-F238E27FC236}">
                <a16:creationId xmlns:a16="http://schemas.microsoft.com/office/drawing/2014/main" id="{2DC36197-E1D0-5972-4AEB-244812A86461}"/>
              </a:ext>
            </a:extLst>
          </p:cNvPr>
          <p:cNvSpPr/>
          <p:nvPr/>
        </p:nvSpPr>
        <p:spPr>
          <a:xfrm>
            <a:off x="375920" y="3087410"/>
            <a:ext cx="1655510" cy="13234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marL="0" marR="0" lvl="0" indent="0" defTabSz="685800" rtl="0" eaLnBrk="1" fontAlgn="auto" latinLnBrk="0" hangingPunct="1">
              <a:lnSpc>
                <a:spcPct val="100000"/>
              </a:lnSpc>
              <a:spcBef>
                <a:spcPts val="0"/>
              </a:spcBef>
              <a:spcAft>
                <a:spcPts val="0"/>
              </a:spcAft>
              <a:buClrTx/>
              <a:buSzTx/>
              <a:buFontTx/>
              <a:buNone/>
              <a:tabLst/>
              <a:defRPr/>
            </a:pPr>
            <a:r>
              <a:rPr kumimoji="0" lang="da-DK" sz="2000" b="1" i="0" u="none" strike="noStrike" kern="1200" cap="none" spc="0" normalizeH="0" baseline="0" noProof="0" dirty="0">
                <a:ln>
                  <a:noFill/>
                </a:ln>
                <a:solidFill>
                  <a:schemeClr val="accent1"/>
                </a:solidFill>
                <a:effectLst/>
                <a:uLnTx/>
                <a:uFillTx/>
                <a:ea typeface="+mn-ea"/>
                <a:cs typeface="+mn-cs"/>
              </a:rPr>
              <a:t>Days 1-15</a:t>
            </a:r>
            <a:br>
              <a:rPr kumimoji="0" lang="da-DK" sz="2000" b="1" i="0" u="none" strike="noStrike" kern="1200" cap="none" spc="0" normalizeH="0" baseline="0" noProof="0" dirty="0">
                <a:ln>
                  <a:noFill/>
                </a:ln>
                <a:solidFill>
                  <a:schemeClr val="accent1"/>
                </a:solidFill>
                <a:effectLst/>
                <a:uLnTx/>
                <a:uFillTx/>
                <a:ea typeface="+mn-ea"/>
                <a:cs typeface="+mn-cs"/>
              </a:rPr>
            </a:br>
            <a:r>
              <a:rPr kumimoji="0" lang="da-DK" sz="2000" b="1" i="0" u="none" strike="noStrike" kern="1200" cap="none" spc="0" normalizeH="0" baseline="0" noProof="0" dirty="0">
                <a:ln>
                  <a:noFill/>
                </a:ln>
                <a:solidFill>
                  <a:schemeClr val="accent1"/>
                </a:solidFill>
                <a:effectLst/>
                <a:uLnTx/>
                <a:uFillTx/>
                <a:ea typeface="+mn-ea"/>
                <a:cs typeface="+mn-cs"/>
              </a:rPr>
              <a:t>Secure cash</a:t>
            </a:r>
          </a:p>
        </p:txBody>
      </p:sp>
      <p:grpSp>
        <p:nvGrpSpPr>
          <p:cNvPr id="21" name="Group 20">
            <a:extLst>
              <a:ext uri="{FF2B5EF4-FFF2-40B4-BE49-F238E27FC236}">
                <a16:creationId xmlns:a16="http://schemas.microsoft.com/office/drawing/2014/main" id="{0ED0AFBF-BA35-4683-A010-A90487138A13}"/>
              </a:ext>
            </a:extLst>
          </p:cNvPr>
          <p:cNvGrpSpPr/>
          <p:nvPr/>
        </p:nvGrpSpPr>
        <p:grpSpPr>
          <a:xfrm>
            <a:off x="11044227" y="3039290"/>
            <a:ext cx="666256" cy="666256"/>
            <a:chOff x="2962542" y="4459160"/>
            <a:chExt cx="633600" cy="633600"/>
          </a:xfrm>
        </p:grpSpPr>
        <p:sp>
          <p:nvSpPr>
            <p:cNvPr id="50" name="Google Shape;707;p7"/>
            <p:cNvSpPr/>
            <p:nvPr/>
          </p:nvSpPr>
          <p:spPr>
            <a:xfrm>
              <a:off x="2962542" y="4459160"/>
              <a:ext cx="633600" cy="633600"/>
            </a:xfrm>
            <a:custGeom>
              <a:avLst/>
              <a:gdLst/>
              <a:ahLst/>
              <a:cxnLst/>
              <a:rect l="l" t="t" r="r" b="b"/>
              <a:pathLst>
                <a:path w="10000" h="10000" extrusionOk="0">
                  <a:moveTo>
                    <a:pt x="5000" y="1350"/>
                  </a:moveTo>
                  <a:lnTo>
                    <a:pt x="8221" y="3175"/>
                  </a:lnTo>
                  <a:lnTo>
                    <a:pt x="5000" y="5000"/>
                  </a:lnTo>
                  <a:lnTo>
                    <a:pt x="1779" y="3175"/>
                  </a:lnTo>
                  <a:lnTo>
                    <a:pt x="5000" y="1350"/>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708;p7"/>
            <p:cNvSpPr/>
            <p:nvPr/>
          </p:nvSpPr>
          <p:spPr>
            <a:xfrm>
              <a:off x="2962542" y="4459160"/>
              <a:ext cx="633600" cy="633600"/>
            </a:xfrm>
            <a:custGeom>
              <a:avLst/>
              <a:gdLst/>
              <a:ahLst/>
              <a:cxnLst/>
              <a:rect l="l" t="t" r="r" b="b"/>
              <a:pathLst>
                <a:path w="10000" h="10000" extrusionOk="0">
                  <a:moveTo>
                    <a:pt x="1656" y="2957"/>
                  </a:moveTo>
                  <a:lnTo>
                    <a:pt x="4877" y="1132"/>
                  </a:lnTo>
                  <a:lnTo>
                    <a:pt x="4906" y="1118"/>
                  </a:lnTo>
                  <a:lnTo>
                    <a:pt x="4936" y="1108"/>
                  </a:lnTo>
                  <a:lnTo>
                    <a:pt x="4968" y="1102"/>
                  </a:lnTo>
                  <a:lnTo>
                    <a:pt x="5000" y="1100"/>
                  </a:lnTo>
                  <a:lnTo>
                    <a:pt x="5032" y="1102"/>
                  </a:lnTo>
                  <a:lnTo>
                    <a:pt x="5064" y="1108"/>
                  </a:lnTo>
                  <a:lnTo>
                    <a:pt x="5094" y="1118"/>
                  </a:lnTo>
                  <a:lnTo>
                    <a:pt x="5123" y="1132"/>
                  </a:lnTo>
                  <a:lnTo>
                    <a:pt x="8344" y="2957"/>
                  </a:lnTo>
                  <a:lnTo>
                    <a:pt x="8372" y="2976"/>
                  </a:lnTo>
                  <a:lnTo>
                    <a:pt x="8397" y="2997"/>
                  </a:lnTo>
                  <a:lnTo>
                    <a:pt x="8419" y="3022"/>
                  </a:lnTo>
                  <a:lnTo>
                    <a:pt x="8437" y="3049"/>
                  </a:lnTo>
                  <a:lnTo>
                    <a:pt x="8452" y="3079"/>
                  </a:lnTo>
                  <a:lnTo>
                    <a:pt x="8462" y="3110"/>
                  </a:lnTo>
                  <a:lnTo>
                    <a:pt x="8469" y="3142"/>
                  </a:lnTo>
                  <a:lnTo>
                    <a:pt x="8471" y="3175"/>
                  </a:lnTo>
                  <a:lnTo>
                    <a:pt x="8471" y="6825"/>
                  </a:lnTo>
                  <a:lnTo>
                    <a:pt x="8469" y="6858"/>
                  </a:lnTo>
                  <a:lnTo>
                    <a:pt x="8462" y="6890"/>
                  </a:lnTo>
                  <a:lnTo>
                    <a:pt x="8452" y="6921"/>
                  </a:lnTo>
                  <a:lnTo>
                    <a:pt x="8437" y="6951"/>
                  </a:lnTo>
                  <a:lnTo>
                    <a:pt x="8419" y="6978"/>
                  </a:lnTo>
                  <a:lnTo>
                    <a:pt x="8397" y="7003"/>
                  </a:lnTo>
                  <a:lnTo>
                    <a:pt x="8372" y="7024"/>
                  </a:lnTo>
                  <a:lnTo>
                    <a:pt x="8344" y="7043"/>
                  </a:lnTo>
                  <a:lnTo>
                    <a:pt x="5123" y="8868"/>
                  </a:lnTo>
                  <a:lnTo>
                    <a:pt x="5107" y="8875"/>
                  </a:lnTo>
                  <a:lnTo>
                    <a:pt x="5096" y="8881"/>
                  </a:lnTo>
                  <a:lnTo>
                    <a:pt x="5095" y="8881"/>
                  </a:lnTo>
                  <a:lnTo>
                    <a:pt x="5094" y="8882"/>
                  </a:lnTo>
                  <a:lnTo>
                    <a:pt x="5077" y="8887"/>
                  </a:lnTo>
                  <a:lnTo>
                    <a:pt x="5065" y="8891"/>
                  </a:lnTo>
                  <a:lnTo>
                    <a:pt x="5064" y="8892"/>
                  </a:lnTo>
                  <a:lnTo>
                    <a:pt x="5064" y="8892"/>
                  </a:lnTo>
                  <a:lnTo>
                    <a:pt x="5043" y="8896"/>
                  </a:lnTo>
                  <a:lnTo>
                    <a:pt x="5033" y="8898"/>
                  </a:lnTo>
                  <a:lnTo>
                    <a:pt x="5032" y="8898"/>
                  </a:lnTo>
                  <a:lnTo>
                    <a:pt x="5032" y="8898"/>
                  </a:lnTo>
                  <a:lnTo>
                    <a:pt x="5000" y="8900"/>
                  </a:lnTo>
                  <a:lnTo>
                    <a:pt x="4968" y="8898"/>
                  </a:lnTo>
                  <a:lnTo>
                    <a:pt x="4968" y="8898"/>
                  </a:lnTo>
                  <a:lnTo>
                    <a:pt x="4967" y="8898"/>
                  </a:lnTo>
                  <a:lnTo>
                    <a:pt x="4957" y="8896"/>
                  </a:lnTo>
                  <a:lnTo>
                    <a:pt x="4936" y="8892"/>
                  </a:lnTo>
                  <a:lnTo>
                    <a:pt x="4936" y="8892"/>
                  </a:lnTo>
                  <a:lnTo>
                    <a:pt x="4935" y="8891"/>
                  </a:lnTo>
                  <a:lnTo>
                    <a:pt x="4923" y="8887"/>
                  </a:lnTo>
                  <a:lnTo>
                    <a:pt x="4906" y="8882"/>
                  </a:lnTo>
                  <a:lnTo>
                    <a:pt x="4905" y="8881"/>
                  </a:lnTo>
                  <a:lnTo>
                    <a:pt x="4904" y="8881"/>
                  </a:lnTo>
                  <a:lnTo>
                    <a:pt x="4893" y="8875"/>
                  </a:lnTo>
                  <a:lnTo>
                    <a:pt x="4877" y="8868"/>
                  </a:lnTo>
                  <a:lnTo>
                    <a:pt x="1656" y="7043"/>
                  </a:lnTo>
                  <a:lnTo>
                    <a:pt x="1628" y="7024"/>
                  </a:lnTo>
                  <a:lnTo>
                    <a:pt x="1603" y="7003"/>
                  </a:lnTo>
                  <a:lnTo>
                    <a:pt x="1581" y="6978"/>
                  </a:lnTo>
                  <a:lnTo>
                    <a:pt x="1563" y="6951"/>
                  </a:lnTo>
                  <a:lnTo>
                    <a:pt x="1548" y="6921"/>
                  </a:lnTo>
                  <a:lnTo>
                    <a:pt x="1538" y="6890"/>
                  </a:lnTo>
                  <a:lnTo>
                    <a:pt x="1531" y="6858"/>
                  </a:lnTo>
                  <a:lnTo>
                    <a:pt x="1529" y="6825"/>
                  </a:lnTo>
                  <a:lnTo>
                    <a:pt x="1529" y="3175"/>
                  </a:lnTo>
                  <a:lnTo>
                    <a:pt x="1531" y="3142"/>
                  </a:lnTo>
                  <a:lnTo>
                    <a:pt x="1538" y="3110"/>
                  </a:lnTo>
                  <a:lnTo>
                    <a:pt x="1548" y="3079"/>
                  </a:lnTo>
                  <a:lnTo>
                    <a:pt x="1563" y="3049"/>
                  </a:lnTo>
                  <a:lnTo>
                    <a:pt x="1581" y="3022"/>
                  </a:lnTo>
                  <a:lnTo>
                    <a:pt x="1603" y="2997"/>
                  </a:lnTo>
                  <a:lnTo>
                    <a:pt x="1628" y="2976"/>
                  </a:lnTo>
                  <a:lnTo>
                    <a:pt x="1656" y="2957"/>
                  </a:lnTo>
                  <a:close/>
                  <a:moveTo>
                    <a:pt x="7971" y="3604"/>
                  </a:moveTo>
                  <a:lnTo>
                    <a:pt x="5250" y="5146"/>
                  </a:lnTo>
                  <a:lnTo>
                    <a:pt x="5250" y="8221"/>
                  </a:lnTo>
                  <a:lnTo>
                    <a:pt x="7971" y="6679"/>
                  </a:lnTo>
                  <a:lnTo>
                    <a:pt x="7971" y="3604"/>
                  </a:lnTo>
                  <a:close/>
                  <a:moveTo>
                    <a:pt x="7714" y="3175"/>
                  </a:moveTo>
                  <a:lnTo>
                    <a:pt x="5000" y="1637"/>
                  </a:lnTo>
                  <a:lnTo>
                    <a:pt x="2286" y="3175"/>
                  </a:lnTo>
                  <a:lnTo>
                    <a:pt x="5000" y="4713"/>
                  </a:lnTo>
                  <a:lnTo>
                    <a:pt x="7714" y="3175"/>
                  </a:lnTo>
                  <a:close/>
                  <a:moveTo>
                    <a:pt x="4750" y="5146"/>
                  </a:moveTo>
                  <a:lnTo>
                    <a:pt x="2029" y="3604"/>
                  </a:lnTo>
                  <a:lnTo>
                    <a:pt x="2029" y="6679"/>
                  </a:lnTo>
                  <a:lnTo>
                    <a:pt x="4750" y="8221"/>
                  </a:lnTo>
                  <a:lnTo>
                    <a:pt x="4750" y="5146"/>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4" name="Group 23">
            <a:extLst>
              <a:ext uri="{FF2B5EF4-FFF2-40B4-BE49-F238E27FC236}">
                <a16:creationId xmlns:a16="http://schemas.microsoft.com/office/drawing/2014/main" id="{5990F9F7-73E5-42DE-86BD-00D41420BB6E}"/>
              </a:ext>
            </a:extLst>
          </p:cNvPr>
          <p:cNvGrpSpPr/>
          <p:nvPr/>
        </p:nvGrpSpPr>
        <p:grpSpPr>
          <a:xfrm>
            <a:off x="11044227" y="1939384"/>
            <a:ext cx="666256" cy="666256"/>
            <a:chOff x="1830237" y="5358687"/>
            <a:chExt cx="633600" cy="633600"/>
          </a:xfrm>
        </p:grpSpPr>
        <p:sp>
          <p:nvSpPr>
            <p:cNvPr id="48" name="Google Shape;701;p7"/>
            <p:cNvSpPr/>
            <p:nvPr/>
          </p:nvSpPr>
          <p:spPr>
            <a:xfrm>
              <a:off x="1830237" y="5358687"/>
              <a:ext cx="633600" cy="633600"/>
            </a:xfrm>
            <a:custGeom>
              <a:avLst/>
              <a:gdLst/>
              <a:ahLst/>
              <a:cxnLst/>
              <a:rect l="l" t="t" r="r" b="b"/>
              <a:pathLst>
                <a:path w="10000" h="10000" extrusionOk="0">
                  <a:moveTo>
                    <a:pt x="4771" y="4084"/>
                  </a:moveTo>
                  <a:lnTo>
                    <a:pt x="4771" y="4108"/>
                  </a:lnTo>
                  <a:lnTo>
                    <a:pt x="4769" y="4131"/>
                  </a:lnTo>
                  <a:lnTo>
                    <a:pt x="4767" y="4155"/>
                  </a:lnTo>
                  <a:lnTo>
                    <a:pt x="4764" y="4178"/>
                  </a:lnTo>
                  <a:lnTo>
                    <a:pt x="4760" y="4201"/>
                  </a:lnTo>
                  <a:lnTo>
                    <a:pt x="4755" y="4224"/>
                  </a:lnTo>
                  <a:lnTo>
                    <a:pt x="4750" y="4247"/>
                  </a:lnTo>
                  <a:lnTo>
                    <a:pt x="4743" y="4270"/>
                  </a:lnTo>
                  <a:lnTo>
                    <a:pt x="4736" y="4292"/>
                  </a:lnTo>
                  <a:lnTo>
                    <a:pt x="4728" y="4314"/>
                  </a:lnTo>
                  <a:lnTo>
                    <a:pt x="4719" y="4336"/>
                  </a:lnTo>
                  <a:lnTo>
                    <a:pt x="4709" y="4357"/>
                  </a:lnTo>
                  <a:lnTo>
                    <a:pt x="4698" y="4378"/>
                  </a:lnTo>
                  <a:lnTo>
                    <a:pt x="4687" y="4399"/>
                  </a:lnTo>
                  <a:lnTo>
                    <a:pt x="4675" y="4419"/>
                  </a:lnTo>
                  <a:lnTo>
                    <a:pt x="4662" y="4439"/>
                  </a:lnTo>
                  <a:lnTo>
                    <a:pt x="4648" y="4458"/>
                  </a:lnTo>
                  <a:lnTo>
                    <a:pt x="4634" y="4477"/>
                  </a:lnTo>
                  <a:lnTo>
                    <a:pt x="4618" y="4495"/>
                  </a:lnTo>
                  <a:lnTo>
                    <a:pt x="4603" y="4513"/>
                  </a:lnTo>
                  <a:lnTo>
                    <a:pt x="4586" y="4529"/>
                  </a:lnTo>
                  <a:lnTo>
                    <a:pt x="4570" y="4546"/>
                  </a:lnTo>
                  <a:lnTo>
                    <a:pt x="4552" y="4561"/>
                  </a:lnTo>
                  <a:lnTo>
                    <a:pt x="4534" y="4576"/>
                  </a:lnTo>
                  <a:lnTo>
                    <a:pt x="4515" y="4590"/>
                  </a:lnTo>
                  <a:lnTo>
                    <a:pt x="4496" y="4604"/>
                  </a:lnTo>
                  <a:lnTo>
                    <a:pt x="4476" y="4617"/>
                  </a:lnTo>
                  <a:lnTo>
                    <a:pt x="4456" y="4629"/>
                  </a:lnTo>
                  <a:lnTo>
                    <a:pt x="4435" y="4641"/>
                  </a:lnTo>
                  <a:lnTo>
                    <a:pt x="4414" y="4651"/>
                  </a:lnTo>
                  <a:lnTo>
                    <a:pt x="4393" y="4661"/>
                  </a:lnTo>
                  <a:lnTo>
                    <a:pt x="4371" y="4670"/>
                  </a:lnTo>
                  <a:lnTo>
                    <a:pt x="4349" y="4679"/>
                  </a:lnTo>
                  <a:lnTo>
                    <a:pt x="4327" y="4686"/>
                  </a:lnTo>
                  <a:lnTo>
                    <a:pt x="4304" y="4692"/>
                  </a:lnTo>
                  <a:lnTo>
                    <a:pt x="4281" y="4698"/>
                  </a:lnTo>
                  <a:lnTo>
                    <a:pt x="4258" y="4703"/>
                  </a:lnTo>
                  <a:lnTo>
                    <a:pt x="4235" y="4707"/>
                  </a:lnTo>
                  <a:lnTo>
                    <a:pt x="4212" y="4710"/>
                  </a:lnTo>
                  <a:lnTo>
                    <a:pt x="4188" y="4712"/>
                  </a:lnTo>
                  <a:lnTo>
                    <a:pt x="4165" y="4714"/>
                  </a:lnTo>
                  <a:lnTo>
                    <a:pt x="4141" y="4714"/>
                  </a:lnTo>
                  <a:lnTo>
                    <a:pt x="4117" y="4714"/>
                  </a:lnTo>
                  <a:lnTo>
                    <a:pt x="4094" y="4712"/>
                  </a:lnTo>
                  <a:lnTo>
                    <a:pt x="4071" y="4710"/>
                  </a:lnTo>
                  <a:lnTo>
                    <a:pt x="4047" y="4707"/>
                  </a:lnTo>
                  <a:lnTo>
                    <a:pt x="4024" y="4703"/>
                  </a:lnTo>
                  <a:lnTo>
                    <a:pt x="4001" y="4698"/>
                  </a:lnTo>
                  <a:lnTo>
                    <a:pt x="3978" y="4692"/>
                  </a:lnTo>
                  <a:lnTo>
                    <a:pt x="3956" y="4686"/>
                  </a:lnTo>
                  <a:lnTo>
                    <a:pt x="3933" y="4679"/>
                  </a:lnTo>
                  <a:lnTo>
                    <a:pt x="3911" y="4670"/>
                  </a:lnTo>
                  <a:lnTo>
                    <a:pt x="3889" y="4661"/>
                  </a:lnTo>
                  <a:lnTo>
                    <a:pt x="3868" y="4651"/>
                  </a:lnTo>
                  <a:lnTo>
                    <a:pt x="3847" y="4641"/>
                  </a:lnTo>
                  <a:lnTo>
                    <a:pt x="3826" y="4629"/>
                  </a:lnTo>
                  <a:lnTo>
                    <a:pt x="3806" y="4617"/>
                  </a:lnTo>
                  <a:lnTo>
                    <a:pt x="3786" y="4604"/>
                  </a:lnTo>
                  <a:lnTo>
                    <a:pt x="3767" y="4590"/>
                  </a:lnTo>
                  <a:lnTo>
                    <a:pt x="3748" y="4576"/>
                  </a:lnTo>
                  <a:lnTo>
                    <a:pt x="3730" y="4561"/>
                  </a:lnTo>
                  <a:lnTo>
                    <a:pt x="3713" y="4546"/>
                  </a:lnTo>
                  <a:lnTo>
                    <a:pt x="3696" y="4529"/>
                  </a:lnTo>
                  <a:lnTo>
                    <a:pt x="3680" y="4513"/>
                  </a:lnTo>
                  <a:lnTo>
                    <a:pt x="3664" y="4495"/>
                  </a:lnTo>
                  <a:lnTo>
                    <a:pt x="3649" y="4477"/>
                  </a:lnTo>
                  <a:lnTo>
                    <a:pt x="3635" y="4458"/>
                  </a:lnTo>
                  <a:lnTo>
                    <a:pt x="3621" y="4439"/>
                  </a:lnTo>
                  <a:lnTo>
                    <a:pt x="3608" y="4419"/>
                  </a:lnTo>
                  <a:lnTo>
                    <a:pt x="3596" y="4399"/>
                  </a:lnTo>
                  <a:lnTo>
                    <a:pt x="3585" y="4378"/>
                  </a:lnTo>
                  <a:lnTo>
                    <a:pt x="3574" y="4357"/>
                  </a:lnTo>
                  <a:lnTo>
                    <a:pt x="3564" y="4336"/>
                  </a:lnTo>
                  <a:lnTo>
                    <a:pt x="3555" y="4314"/>
                  </a:lnTo>
                  <a:lnTo>
                    <a:pt x="3547" y="4292"/>
                  </a:lnTo>
                  <a:lnTo>
                    <a:pt x="3540" y="4270"/>
                  </a:lnTo>
                  <a:lnTo>
                    <a:pt x="3533" y="4247"/>
                  </a:lnTo>
                  <a:lnTo>
                    <a:pt x="3528" y="4224"/>
                  </a:lnTo>
                  <a:lnTo>
                    <a:pt x="3523" y="4201"/>
                  </a:lnTo>
                  <a:lnTo>
                    <a:pt x="3519" y="4178"/>
                  </a:lnTo>
                  <a:lnTo>
                    <a:pt x="3516" y="4155"/>
                  </a:lnTo>
                  <a:lnTo>
                    <a:pt x="3514" y="4131"/>
                  </a:lnTo>
                  <a:lnTo>
                    <a:pt x="3512" y="4108"/>
                  </a:lnTo>
                  <a:lnTo>
                    <a:pt x="3512" y="4084"/>
                  </a:lnTo>
                  <a:lnTo>
                    <a:pt x="3512" y="4060"/>
                  </a:lnTo>
                  <a:lnTo>
                    <a:pt x="3514" y="4037"/>
                  </a:lnTo>
                  <a:lnTo>
                    <a:pt x="3516" y="4014"/>
                  </a:lnTo>
                  <a:lnTo>
                    <a:pt x="3519" y="3990"/>
                  </a:lnTo>
                  <a:lnTo>
                    <a:pt x="3523" y="3967"/>
                  </a:lnTo>
                  <a:lnTo>
                    <a:pt x="3528" y="3944"/>
                  </a:lnTo>
                  <a:lnTo>
                    <a:pt x="3533" y="3921"/>
                  </a:lnTo>
                  <a:lnTo>
                    <a:pt x="3540" y="3899"/>
                  </a:lnTo>
                  <a:lnTo>
                    <a:pt x="3547" y="3876"/>
                  </a:lnTo>
                  <a:lnTo>
                    <a:pt x="3555" y="3854"/>
                  </a:lnTo>
                  <a:lnTo>
                    <a:pt x="3564" y="3832"/>
                  </a:lnTo>
                  <a:lnTo>
                    <a:pt x="3574" y="3811"/>
                  </a:lnTo>
                  <a:lnTo>
                    <a:pt x="3585" y="3790"/>
                  </a:lnTo>
                  <a:lnTo>
                    <a:pt x="3596" y="3769"/>
                  </a:lnTo>
                  <a:lnTo>
                    <a:pt x="3608" y="3749"/>
                  </a:lnTo>
                  <a:lnTo>
                    <a:pt x="3621" y="3729"/>
                  </a:lnTo>
                  <a:lnTo>
                    <a:pt x="3635" y="3710"/>
                  </a:lnTo>
                  <a:lnTo>
                    <a:pt x="3649" y="3691"/>
                  </a:lnTo>
                  <a:lnTo>
                    <a:pt x="3664" y="3673"/>
                  </a:lnTo>
                  <a:lnTo>
                    <a:pt x="3680" y="3655"/>
                  </a:lnTo>
                  <a:lnTo>
                    <a:pt x="3696" y="3639"/>
                  </a:lnTo>
                  <a:lnTo>
                    <a:pt x="3713" y="3622"/>
                  </a:lnTo>
                  <a:lnTo>
                    <a:pt x="3730" y="3607"/>
                  </a:lnTo>
                  <a:lnTo>
                    <a:pt x="3748" y="3592"/>
                  </a:lnTo>
                  <a:lnTo>
                    <a:pt x="3767" y="3578"/>
                  </a:lnTo>
                  <a:lnTo>
                    <a:pt x="3786" y="3564"/>
                  </a:lnTo>
                  <a:lnTo>
                    <a:pt x="3806" y="3551"/>
                  </a:lnTo>
                  <a:lnTo>
                    <a:pt x="3826" y="3539"/>
                  </a:lnTo>
                  <a:lnTo>
                    <a:pt x="3847" y="3527"/>
                  </a:lnTo>
                  <a:lnTo>
                    <a:pt x="3868" y="3517"/>
                  </a:lnTo>
                  <a:lnTo>
                    <a:pt x="3889" y="3507"/>
                  </a:lnTo>
                  <a:lnTo>
                    <a:pt x="3911" y="3498"/>
                  </a:lnTo>
                  <a:lnTo>
                    <a:pt x="3933" y="3489"/>
                  </a:lnTo>
                  <a:lnTo>
                    <a:pt x="3956" y="3482"/>
                  </a:lnTo>
                  <a:lnTo>
                    <a:pt x="3978" y="3476"/>
                  </a:lnTo>
                  <a:lnTo>
                    <a:pt x="4001" y="3470"/>
                  </a:lnTo>
                  <a:lnTo>
                    <a:pt x="4024" y="3465"/>
                  </a:lnTo>
                  <a:lnTo>
                    <a:pt x="4047" y="3461"/>
                  </a:lnTo>
                  <a:lnTo>
                    <a:pt x="4071" y="3458"/>
                  </a:lnTo>
                  <a:lnTo>
                    <a:pt x="4094" y="3456"/>
                  </a:lnTo>
                  <a:lnTo>
                    <a:pt x="4117" y="3454"/>
                  </a:lnTo>
                  <a:lnTo>
                    <a:pt x="4141" y="3454"/>
                  </a:lnTo>
                  <a:lnTo>
                    <a:pt x="4165" y="3454"/>
                  </a:lnTo>
                  <a:lnTo>
                    <a:pt x="4188" y="3456"/>
                  </a:lnTo>
                  <a:lnTo>
                    <a:pt x="4212" y="3458"/>
                  </a:lnTo>
                  <a:lnTo>
                    <a:pt x="4235" y="3461"/>
                  </a:lnTo>
                  <a:lnTo>
                    <a:pt x="4258" y="3465"/>
                  </a:lnTo>
                  <a:lnTo>
                    <a:pt x="4281" y="3470"/>
                  </a:lnTo>
                  <a:lnTo>
                    <a:pt x="4304" y="3475"/>
                  </a:lnTo>
                  <a:lnTo>
                    <a:pt x="4327" y="3482"/>
                  </a:lnTo>
                  <a:lnTo>
                    <a:pt x="4349" y="3489"/>
                  </a:lnTo>
                  <a:lnTo>
                    <a:pt x="4371" y="3498"/>
                  </a:lnTo>
                  <a:lnTo>
                    <a:pt x="4393" y="3507"/>
                  </a:lnTo>
                  <a:lnTo>
                    <a:pt x="4414" y="3517"/>
                  </a:lnTo>
                  <a:lnTo>
                    <a:pt x="4435" y="3527"/>
                  </a:lnTo>
                  <a:lnTo>
                    <a:pt x="4456" y="3539"/>
                  </a:lnTo>
                  <a:lnTo>
                    <a:pt x="4476" y="3551"/>
                  </a:lnTo>
                  <a:lnTo>
                    <a:pt x="4496" y="3564"/>
                  </a:lnTo>
                  <a:lnTo>
                    <a:pt x="4515" y="3578"/>
                  </a:lnTo>
                  <a:lnTo>
                    <a:pt x="4534" y="3592"/>
                  </a:lnTo>
                  <a:lnTo>
                    <a:pt x="4552" y="3607"/>
                  </a:lnTo>
                  <a:lnTo>
                    <a:pt x="4570" y="3622"/>
                  </a:lnTo>
                  <a:lnTo>
                    <a:pt x="4586" y="3639"/>
                  </a:lnTo>
                  <a:lnTo>
                    <a:pt x="4603" y="3655"/>
                  </a:lnTo>
                  <a:lnTo>
                    <a:pt x="4618" y="3673"/>
                  </a:lnTo>
                  <a:lnTo>
                    <a:pt x="4634" y="3691"/>
                  </a:lnTo>
                  <a:lnTo>
                    <a:pt x="4648" y="3710"/>
                  </a:lnTo>
                  <a:lnTo>
                    <a:pt x="4662" y="3729"/>
                  </a:lnTo>
                  <a:lnTo>
                    <a:pt x="4675" y="3749"/>
                  </a:lnTo>
                  <a:lnTo>
                    <a:pt x="4687" y="3769"/>
                  </a:lnTo>
                  <a:lnTo>
                    <a:pt x="4698" y="3790"/>
                  </a:lnTo>
                  <a:lnTo>
                    <a:pt x="4709" y="3811"/>
                  </a:lnTo>
                  <a:lnTo>
                    <a:pt x="4719" y="3832"/>
                  </a:lnTo>
                  <a:lnTo>
                    <a:pt x="4728" y="3854"/>
                  </a:lnTo>
                  <a:lnTo>
                    <a:pt x="4736" y="3876"/>
                  </a:lnTo>
                  <a:lnTo>
                    <a:pt x="4743" y="3899"/>
                  </a:lnTo>
                  <a:lnTo>
                    <a:pt x="4750" y="3921"/>
                  </a:lnTo>
                  <a:lnTo>
                    <a:pt x="4755" y="3944"/>
                  </a:lnTo>
                  <a:lnTo>
                    <a:pt x="4760" y="3967"/>
                  </a:lnTo>
                  <a:lnTo>
                    <a:pt x="4764" y="3990"/>
                  </a:lnTo>
                  <a:lnTo>
                    <a:pt x="4767" y="4014"/>
                  </a:lnTo>
                  <a:lnTo>
                    <a:pt x="4769" y="4037"/>
                  </a:lnTo>
                  <a:lnTo>
                    <a:pt x="4771" y="4060"/>
                  </a:lnTo>
                  <a:lnTo>
                    <a:pt x="4771" y="4084"/>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702;p7"/>
            <p:cNvSpPr/>
            <p:nvPr/>
          </p:nvSpPr>
          <p:spPr>
            <a:xfrm>
              <a:off x="1830237" y="5358687"/>
              <a:ext cx="633600" cy="633600"/>
            </a:xfrm>
            <a:custGeom>
              <a:avLst/>
              <a:gdLst/>
              <a:ahLst/>
              <a:cxnLst/>
              <a:rect l="l" t="t" r="r" b="b"/>
              <a:pathLst>
                <a:path w="10000" h="10000" extrusionOk="0">
                  <a:moveTo>
                    <a:pt x="846" y="4856"/>
                  </a:moveTo>
                  <a:lnTo>
                    <a:pt x="2792" y="2108"/>
                  </a:lnTo>
                  <a:lnTo>
                    <a:pt x="2814" y="2081"/>
                  </a:lnTo>
                  <a:lnTo>
                    <a:pt x="2838" y="2058"/>
                  </a:lnTo>
                  <a:lnTo>
                    <a:pt x="2866" y="2038"/>
                  </a:lnTo>
                  <a:lnTo>
                    <a:pt x="2897" y="2023"/>
                  </a:lnTo>
                  <a:lnTo>
                    <a:pt x="2929" y="2011"/>
                  </a:lnTo>
                  <a:lnTo>
                    <a:pt x="2962" y="2004"/>
                  </a:lnTo>
                  <a:lnTo>
                    <a:pt x="2996" y="2002"/>
                  </a:lnTo>
                  <a:lnTo>
                    <a:pt x="8492" y="2002"/>
                  </a:lnTo>
                  <a:lnTo>
                    <a:pt x="8497" y="2002"/>
                  </a:lnTo>
                  <a:lnTo>
                    <a:pt x="8514" y="2002"/>
                  </a:lnTo>
                  <a:lnTo>
                    <a:pt x="8523" y="2003"/>
                  </a:lnTo>
                  <a:lnTo>
                    <a:pt x="8540" y="2004"/>
                  </a:lnTo>
                  <a:lnTo>
                    <a:pt x="8550" y="2004"/>
                  </a:lnTo>
                  <a:lnTo>
                    <a:pt x="8567" y="2006"/>
                  </a:lnTo>
                  <a:lnTo>
                    <a:pt x="8576" y="2007"/>
                  </a:lnTo>
                  <a:lnTo>
                    <a:pt x="8593" y="2009"/>
                  </a:lnTo>
                  <a:lnTo>
                    <a:pt x="8602" y="2011"/>
                  </a:lnTo>
                  <a:lnTo>
                    <a:pt x="8619" y="2014"/>
                  </a:lnTo>
                  <a:lnTo>
                    <a:pt x="8628" y="2015"/>
                  </a:lnTo>
                  <a:lnTo>
                    <a:pt x="8645" y="2019"/>
                  </a:lnTo>
                  <a:lnTo>
                    <a:pt x="8654" y="2021"/>
                  </a:lnTo>
                  <a:lnTo>
                    <a:pt x="8671" y="2025"/>
                  </a:lnTo>
                  <a:lnTo>
                    <a:pt x="8680" y="2028"/>
                  </a:lnTo>
                  <a:lnTo>
                    <a:pt x="8696" y="2032"/>
                  </a:lnTo>
                  <a:lnTo>
                    <a:pt x="8705" y="2035"/>
                  </a:lnTo>
                  <a:lnTo>
                    <a:pt x="8722" y="2040"/>
                  </a:lnTo>
                  <a:lnTo>
                    <a:pt x="8731" y="2044"/>
                  </a:lnTo>
                  <a:lnTo>
                    <a:pt x="8747" y="2050"/>
                  </a:lnTo>
                  <a:lnTo>
                    <a:pt x="8755" y="2053"/>
                  </a:lnTo>
                  <a:lnTo>
                    <a:pt x="8771" y="2060"/>
                  </a:lnTo>
                  <a:lnTo>
                    <a:pt x="8780" y="2064"/>
                  </a:lnTo>
                  <a:lnTo>
                    <a:pt x="8796" y="2071"/>
                  </a:lnTo>
                  <a:lnTo>
                    <a:pt x="8804" y="2075"/>
                  </a:lnTo>
                  <a:lnTo>
                    <a:pt x="8820" y="2083"/>
                  </a:lnTo>
                  <a:lnTo>
                    <a:pt x="8828" y="2087"/>
                  </a:lnTo>
                  <a:lnTo>
                    <a:pt x="8843" y="2096"/>
                  </a:lnTo>
                  <a:lnTo>
                    <a:pt x="8849" y="2099"/>
                  </a:lnTo>
                  <a:lnTo>
                    <a:pt x="8864" y="2108"/>
                  </a:lnTo>
                  <a:lnTo>
                    <a:pt x="8872" y="2113"/>
                  </a:lnTo>
                  <a:lnTo>
                    <a:pt x="8887" y="2123"/>
                  </a:lnTo>
                  <a:lnTo>
                    <a:pt x="8895" y="2128"/>
                  </a:lnTo>
                  <a:lnTo>
                    <a:pt x="8909" y="2138"/>
                  </a:lnTo>
                  <a:lnTo>
                    <a:pt x="8916" y="2144"/>
                  </a:lnTo>
                  <a:lnTo>
                    <a:pt x="8930" y="2154"/>
                  </a:lnTo>
                  <a:lnTo>
                    <a:pt x="8937" y="2160"/>
                  </a:lnTo>
                  <a:lnTo>
                    <a:pt x="8950" y="2171"/>
                  </a:lnTo>
                  <a:lnTo>
                    <a:pt x="8958" y="2177"/>
                  </a:lnTo>
                  <a:lnTo>
                    <a:pt x="8970" y="2188"/>
                  </a:lnTo>
                  <a:lnTo>
                    <a:pt x="8977" y="2195"/>
                  </a:lnTo>
                  <a:lnTo>
                    <a:pt x="8989" y="2207"/>
                  </a:lnTo>
                  <a:lnTo>
                    <a:pt x="8996" y="2213"/>
                  </a:lnTo>
                  <a:lnTo>
                    <a:pt x="9008" y="2225"/>
                  </a:lnTo>
                  <a:lnTo>
                    <a:pt x="9014" y="2232"/>
                  </a:lnTo>
                  <a:lnTo>
                    <a:pt x="9025" y="2245"/>
                  </a:lnTo>
                  <a:lnTo>
                    <a:pt x="9031" y="2252"/>
                  </a:lnTo>
                  <a:lnTo>
                    <a:pt x="9042" y="2265"/>
                  </a:lnTo>
                  <a:lnTo>
                    <a:pt x="9048" y="2272"/>
                  </a:lnTo>
                  <a:lnTo>
                    <a:pt x="9058" y="2285"/>
                  </a:lnTo>
                  <a:lnTo>
                    <a:pt x="9063" y="2292"/>
                  </a:lnTo>
                  <a:lnTo>
                    <a:pt x="9073" y="2306"/>
                  </a:lnTo>
                  <a:lnTo>
                    <a:pt x="9078" y="2313"/>
                  </a:lnTo>
                  <a:lnTo>
                    <a:pt x="9088" y="2328"/>
                  </a:lnTo>
                  <a:lnTo>
                    <a:pt x="9093" y="2335"/>
                  </a:lnTo>
                  <a:lnTo>
                    <a:pt x="9102" y="2350"/>
                  </a:lnTo>
                  <a:lnTo>
                    <a:pt x="9108" y="2361"/>
                  </a:lnTo>
                  <a:lnTo>
                    <a:pt x="9117" y="2376"/>
                  </a:lnTo>
                  <a:lnTo>
                    <a:pt x="9121" y="2384"/>
                  </a:lnTo>
                  <a:lnTo>
                    <a:pt x="9129" y="2400"/>
                  </a:lnTo>
                  <a:lnTo>
                    <a:pt x="9133" y="2408"/>
                  </a:lnTo>
                  <a:lnTo>
                    <a:pt x="9140" y="2424"/>
                  </a:lnTo>
                  <a:lnTo>
                    <a:pt x="9143" y="2432"/>
                  </a:lnTo>
                  <a:lnTo>
                    <a:pt x="9150" y="2448"/>
                  </a:lnTo>
                  <a:lnTo>
                    <a:pt x="9153" y="2457"/>
                  </a:lnTo>
                  <a:lnTo>
                    <a:pt x="9159" y="2473"/>
                  </a:lnTo>
                  <a:lnTo>
                    <a:pt x="9162" y="2481"/>
                  </a:lnTo>
                  <a:lnTo>
                    <a:pt x="9167" y="2498"/>
                  </a:lnTo>
                  <a:lnTo>
                    <a:pt x="9170" y="2507"/>
                  </a:lnTo>
                  <a:lnTo>
                    <a:pt x="9175" y="2523"/>
                  </a:lnTo>
                  <a:lnTo>
                    <a:pt x="9177" y="2532"/>
                  </a:lnTo>
                  <a:lnTo>
                    <a:pt x="9181" y="2548"/>
                  </a:lnTo>
                  <a:lnTo>
                    <a:pt x="9183" y="2557"/>
                  </a:lnTo>
                  <a:lnTo>
                    <a:pt x="9187" y="2574"/>
                  </a:lnTo>
                  <a:lnTo>
                    <a:pt x="9189" y="2583"/>
                  </a:lnTo>
                  <a:lnTo>
                    <a:pt x="9191" y="2600"/>
                  </a:lnTo>
                  <a:lnTo>
                    <a:pt x="9193" y="2609"/>
                  </a:lnTo>
                  <a:lnTo>
                    <a:pt x="9195" y="2626"/>
                  </a:lnTo>
                  <a:lnTo>
                    <a:pt x="9196" y="2635"/>
                  </a:lnTo>
                  <a:lnTo>
                    <a:pt x="9198" y="2652"/>
                  </a:lnTo>
                  <a:lnTo>
                    <a:pt x="9198" y="2662"/>
                  </a:lnTo>
                  <a:lnTo>
                    <a:pt x="9199" y="2679"/>
                  </a:lnTo>
                  <a:lnTo>
                    <a:pt x="9200" y="2688"/>
                  </a:lnTo>
                  <a:lnTo>
                    <a:pt x="9200" y="2705"/>
                  </a:lnTo>
                  <a:lnTo>
                    <a:pt x="9200" y="2710"/>
                  </a:lnTo>
                  <a:lnTo>
                    <a:pt x="9200" y="7290"/>
                  </a:lnTo>
                  <a:lnTo>
                    <a:pt x="9200" y="7295"/>
                  </a:lnTo>
                  <a:lnTo>
                    <a:pt x="9200" y="7312"/>
                  </a:lnTo>
                  <a:lnTo>
                    <a:pt x="9199" y="7321"/>
                  </a:lnTo>
                  <a:lnTo>
                    <a:pt x="9198" y="7338"/>
                  </a:lnTo>
                  <a:lnTo>
                    <a:pt x="9198" y="7348"/>
                  </a:lnTo>
                  <a:lnTo>
                    <a:pt x="9196" y="7365"/>
                  </a:lnTo>
                  <a:lnTo>
                    <a:pt x="9195" y="7374"/>
                  </a:lnTo>
                  <a:lnTo>
                    <a:pt x="9193" y="7391"/>
                  </a:lnTo>
                  <a:lnTo>
                    <a:pt x="9191" y="7400"/>
                  </a:lnTo>
                  <a:lnTo>
                    <a:pt x="9189" y="7417"/>
                  </a:lnTo>
                  <a:lnTo>
                    <a:pt x="9187" y="7426"/>
                  </a:lnTo>
                  <a:lnTo>
                    <a:pt x="9183" y="7443"/>
                  </a:lnTo>
                  <a:lnTo>
                    <a:pt x="9181" y="7452"/>
                  </a:lnTo>
                  <a:lnTo>
                    <a:pt x="9177" y="7468"/>
                  </a:lnTo>
                  <a:lnTo>
                    <a:pt x="9175" y="7477"/>
                  </a:lnTo>
                  <a:lnTo>
                    <a:pt x="9170" y="7493"/>
                  </a:lnTo>
                  <a:lnTo>
                    <a:pt x="9167" y="7502"/>
                  </a:lnTo>
                  <a:lnTo>
                    <a:pt x="9162" y="7519"/>
                  </a:lnTo>
                  <a:lnTo>
                    <a:pt x="9159" y="7527"/>
                  </a:lnTo>
                  <a:lnTo>
                    <a:pt x="9153" y="7543"/>
                  </a:lnTo>
                  <a:lnTo>
                    <a:pt x="9150" y="7552"/>
                  </a:lnTo>
                  <a:lnTo>
                    <a:pt x="9143" y="7568"/>
                  </a:lnTo>
                  <a:lnTo>
                    <a:pt x="9140" y="7576"/>
                  </a:lnTo>
                  <a:lnTo>
                    <a:pt x="9133" y="7592"/>
                  </a:lnTo>
                  <a:lnTo>
                    <a:pt x="9129" y="7600"/>
                  </a:lnTo>
                  <a:lnTo>
                    <a:pt x="9121" y="7616"/>
                  </a:lnTo>
                  <a:lnTo>
                    <a:pt x="9117" y="7624"/>
                  </a:lnTo>
                  <a:lnTo>
                    <a:pt x="9108" y="7639"/>
                  </a:lnTo>
                  <a:lnTo>
                    <a:pt x="9102" y="7650"/>
                  </a:lnTo>
                  <a:lnTo>
                    <a:pt x="9093" y="7665"/>
                  </a:lnTo>
                  <a:lnTo>
                    <a:pt x="9088" y="7672"/>
                  </a:lnTo>
                  <a:lnTo>
                    <a:pt x="9078" y="7687"/>
                  </a:lnTo>
                  <a:lnTo>
                    <a:pt x="9073" y="7694"/>
                  </a:lnTo>
                  <a:lnTo>
                    <a:pt x="9063" y="7708"/>
                  </a:lnTo>
                  <a:lnTo>
                    <a:pt x="9058" y="7715"/>
                  </a:lnTo>
                  <a:lnTo>
                    <a:pt x="9048" y="7728"/>
                  </a:lnTo>
                  <a:lnTo>
                    <a:pt x="9042" y="7735"/>
                  </a:lnTo>
                  <a:lnTo>
                    <a:pt x="9031" y="7748"/>
                  </a:lnTo>
                  <a:lnTo>
                    <a:pt x="9025" y="7755"/>
                  </a:lnTo>
                  <a:lnTo>
                    <a:pt x="9014" y="7768"/>
                  </a:lnTo>
                  <a:lnTo>
                    <a:pt x="9008" y="7775"/>
                  </a:lnTo>
                  <a:lnTo>
                    <a:pt x="8996" y="7787"/>
                  </a:lnTo>
                  <a:lnTo>
                    <a:pt x="8989" y="7793"/>
                  </a:lnTo>
                  <a:lnTo>
                    <a:pt x="8977" y="7805"/>
                  </a:lnTo>
                  <a:lnTo>
                    <a:pt x="8970" y="7812"/>
                  </a:lnTo>
                  <a:lnTo>
                    <a:pt x="8958" y="7823"/>
                  </a:lnTo>
                  <a:lnTo>
                    <a:pt x="8950" y="7829"/>
                  </a:lnTo>
                  <a:lnTo>
                    <a:pt x="8937" y="7840"/>
                  </a:lnTo>
                  <a:lnTo>
                    <a:pt x="8930" y="7846"/>
                  </a:lnTo>
                  <a:lnTo>
                    <a:pt x="8916" y="7856"/>
                  </a:lnTo>
                  <a:lnTo>
                    <a:pt x="8909" y="7862"/>
                  </a:lnTo>
                  <a:lnTo>
                    <a:pt x="8895" y="7872"/>
                  </a:lnTo>
                  <a:lnTo>
                    <a:pt x="8887" y="7877"/>
                  </a:lnTo>
                  <a:lnTo>
                    <a:pt x="8872" y="7887"/>
                  </a:lnTo>
                  <a:lnTo>
                    <a:pt x="8864" y="7892"/>
                  </a:lnTo>
                  <a:lnTo>
                    <a:pt x="8849" y="7901"/>
                  </a:lnTo>
                  <a:lnTo>
                    <a:pt x="8843" y="7904"/>
                  </a:lnTo>
                  <a:lnTo>
                    <a:pt x="8828" y="7913"/>
                  </a:lnTo>
                  <a:lnTo>
                    <a:pt x="8820" y="7917"/>
                  </a:lnTo>
                  <a:lnTo>
                    <a:pt x="8804" y="7925"/>
                  </a:lnTo>
                  <a:lnTo>
                    <a:pt x="8796" y="7929"/>
                  </a:lnTo>
                  <a:lnTo>
                    <a:pt x="8780" y="7936"/>
                  </a:lnTo>
                  <a:lnTo>
                    <a:pt x="8771" y="7940"/>
                  </a:lnTo>
                  <a:lnTo>
                    <a:pt x="8755" y="7947"/>
                  </a:lnTo>
                  <a:lnTo>
                    <a:pt x="8747" y="7950"/>
                  </a:lnTo>
                  <a:lnTo>
                    <a:pt x="8731" y="7956"/>
                  </a:lnTo>
                  <a:lnTo>
                    <a:pt x="8722" y="7960"/>
                  </a:lnTo>
                  <a:lnTo>
                    <a:pt x="8705" y="7965"/>
                  </a:lnTo>
                  <a:lnTo>
                    <a:pt x="8696" y="7968"/>
                  </a:lnTo>
                  <a:lnTo>
                    <a:pt x="8680" y="7972"/>
                  </a:lnTo>
                  <a:lnTo>
                    <a:pt x="8671" y="7975"/>
                  </a:lnTo>
                  <a:lnTo>
                    <a:pt x="8654" y="7979"/>
                  </a:lnTo>
                  <a:lnTo>
                    <a:pt x="8645" y="7981"/>
                  </a:lnTo>
                  <a:lnTo>
                    <a:pt x="8628" y="7985"/>
                  </a:lnTo>
                  <a:lnTo>
                    <a:pt x="8619" y="7986"/>
                  </a:lnTo>
                  <a:lnTo>
                    <a:pt x="8602" y="7989"/>
                  </a:lnTo>
                  <a:lnTo>
                    <a:pt x="8593" y="7991"/>
                  </a:lnTo>
                  <a:lnTo>
                    <a:pt x="8576" y="7993"/>
                  </a:lnTo>
                  <a:lnTo>
                    <a:pt x="8567" y="7994"/>
                  </a:lnTo>
                  <a:lnTo>
                    <a:pt x="8550" y="7996"/>
                  </a:lnTo>
                  <a:lnTo>
                    <a:pt x="8540" y="7996"/>
                  </a:lnTo>
                  <a:lnTo>
                    <a:pt x="8523" y="7997"/>
                  </a:lnTo>
                  <a:lnTo>
                    <a:pt x="8514" y="7998"/>
                  </a:lnTo>
                  <a:lnTo>
                    <a:pt x="8497" y="7998"/>
                  </a:lnTo>
                  <a:lnTo>
                    <a:pt x="8492" y="7998"/>
                  </a:lnTo>
                  <a:lnTo>
                    <a:pt x="2996" y="7998"/>
                  </a:lnTo>
                  <a:lnTo>
                    <a:pt x="2962" y="7996"/>
                  </a:lnTo>
                  <a:lnTo>
                    <a:pt x="2929" y="7989"/>
                  </a:lnTo>
                  <a:lnTo>
                    <a:pt x="2897" y="7977"/>
                  </a:lnTo>
                  <a:lnTo>
                    <a:pt x="2866" y="7962"/>
                  </a:lnTo>
                  <a:lnTo>
                    <a:pt x="2838" y="7942"/>
                  </a:lnTo>
                  <a:lnTo>
                    <a:pt x="2814" y="7919"/>
                  </a:lnTo>
                  <a:lnTo>
                    <a:pt x="2792" y="7892"/>
                  </a:lnTo>
                  <a:lnTo>
                    <a:pt x="846" y="5144"/>
                  </a:lnTo>
                  <a:lnTo>
                    <a:pt x="828" y="5115"/>
                  </a:lnTo>
                  <a:lnTo>
                    <a:pt x="815" y="5084"/>
                  </a:lnTo>
                  <a:lnTo>
                    <a:pt x="805" y="5051"/>
                  </a:lnTo>
                  <a:lnTo>
                    <a:pt x="801" y="5017"/>
                  </a:lnTo>
                  <a:lnTo>
                    <a:pt x="801" y="4983"/>
                  </a:lnTo>
                  <a:lnTo>
                    <a:pt x="805" y="4949"/>
                  </a:lnTo>
                  <a:lnTo>
                    <a:pt x="815" y="4916"/>
                  </a:lnTo>
                  <a:lnTo>
                    <a:pt x="828" y="4885"/>
                  </a:lnTo>
                  <a:lnTo>
                    <a:pt x="846" y="4856"/>
                  </a:lnTo>
                  <a:close/>
                  <a:moveTo>
                    <a:pt x="8490" y="2502"/>
                  </a:moveTo>
                  <a:lnTo>
                    <a:pt x="3125" y="2502"/>
                  </a:lnTo>
                  <a:lnTo>
                    <a:pt x="1356" y="5000"/>
                  </a:lnTo>
                  <a:lnTo>
                    <a:pt x="3125" y="7498"/>
                  </a:lnTo>
                  <a:lnTo>
                    <a:pt x="8490" y="7498"/>
                  </a:lnTo>
                  <a:lnTo>
                    <a:pt x="8500" y="7498"/>
                  </a:lnTo>
                  <a:lnTo>
                    <a:pt x="8507" y="7497"/>
                  </a:lnTo>
                  <a:lnTo>
                    <a:pt x="8515" y="7497"/>
                  </a:lnTo>
                  <a:lnTo>
                    <a:pt x="8523" y="7496"/>
                  </a:lnTo>
                  <a:lnTo>
                    <a:pt x="8530" y="7494"/>
                  </a:lnTo>
                  <a:lnTo>
                    <a:pt x="8538" y="7493"/>
                  </a:lnTo>
                  <a:lnTo>
                    <a:pt x="8545" y="7491"/>
                  </a:lnTo>
                  <a:lnTo>
                    <a:pt x="8553" y="7489"/>
                  </a:lnTo>
                  <a:lnTo>
                    <a:pt x="8560" y="7486"/>
                  </a:lnTo>
                  <a:lnTo>
                    <a:pt x="8567" y="7484"/>
                  </a:lnTo>
                  <a:lnTo>
                    <a:pt x="8574" y="7481"/>
                  </a:lnTo>
                  <a:lnTo>
                    <a:pt x="8581" y="7478"/>
                  </a:lnTo>
                  <a:lnTo>
                    <a:pt x="8588" y="7474"/>
                  </a:lnTo>
                  <a:lnTo>
                    <a:pt x="8596" y="7470"/>
                  </a:lnTo>
                  <a:lnTo>
                    <a:pt x="8603" y="7465"/>
                  </a:lnTo>
                  <a:lnTo>
                    <a:pt x="8610" y="7461"/>
                  </a:lnTo>
                  <a:lnTo>
                    <a:pt x="8616" y="7457"/>
                  </a:lnTo>
                  <a:lnTo>
                    <a:pt x="8622" y="7452"/>
                  </a:lnTo>
                  <a:lnTo>
                    <a:pt x="8628" y="7447"/>
                  </a:lnTo>
                  <a:lnTo>
                    <a:pt x="8633" y="7442"/>
                  </a:lnTo>
                  <a:lnTo>
                    <a:pt x="8639" y="7437"/>
                  </a:lnTo>
                  <a:lnTo>
                    <a:pt x="8645" y="7431"/>
                  </a:lnTo>
                  <a:lnTo>
                    <a:pt x="8650" y="7425"/>
                  </a:lnTo>
                  <a:lnTo>
                    <a:pt x="8655" y="7419"/>
                  </a:lnTo>
                  <a:lnTo>
                    <a:pt x="8660" y="7412"/>
                  </a:lnTo>
                  <a:lnTo>
                    <a:pt x="8665" y="7406"/>
                  </a:lnTo>
                  <a:lnTo>
                    <a:pt x="8670" y="7399"/>
                  </a:lnTo>
                  <a:lnTo>
                    <a:pt x="8673" y="7393"/>
                  </a:lnTo>
                  <a:lnTo>
                    <a:pt x="8676" y="7388"/>
                  </a:lnTo>
                  <a:lnTo>
                    <a:pt x="8679" y="7381"/>
                  </a:lnTo>
                  <a:lnTo>
                    <a:pt x="8683" y="7374"/>
                  </a:lnTo>
                  <a:lnTo>
                    <a:pt x="8686" y="7366"/>
                  </a:lnTo>
                  <a:lnTo>
                    <a:pt x="8688" y="7359"/>
                  </a:lnTo>
                  <a:lnTo>
                    <a:pt x="8691" y="7351"/>
                  </a:lnTo>
                  <a:lnTo>
                    <a:pt x="8693" y="7344"/>
                  </a:lnTo>
                  <a:lnTo>
                    <a:pt x="8695" y="7336"/>
                  </a:lnTo>
                  <a:lnTo>
                    <a:pt x="8696" y="7329"/>
                  </a:lnTo>
                  <a:lnTo>
                    <a:pt x="8698" y="7321"/>
                  </a:lnTo>
                  <a:lnTo>
                    <a:pt x="8699" y="7313"/>
                  </a:lnTo>
                  <a:lnTo>
                    <a:pt x="8699" y="7306"/>
                  </a:lnTo>
                  <a:lnTo>
                    <a:pt x="8700" y="7298"/>
                  </a:lnTo>
                  <a:lnTo>
                    <a:pt x="8700" y="7288"/>
                  </a:lnTo>
                  <a:lnTo>
                    <a:pt x="8700" y="2712"/>
                  </a:lnTo>
                  <a:lnTo>
                    <a:pt x="8700" y="2702"/>
                  </a:lnTo>
                  <a:lnTo>
                    <a:pt x="8699" y="2694"/>
                  </a:lnTo>
                  <a:lnTo>
                    <a:pt x="8699" y="2687"/>
                  </a:lnTo>
                  <a:lnTo>
                    <a:pt x="8698" y="2679"/>
                  </a:lnTo>
                  <a:lnTo>
                    <a:pt x="8696" y="2671"/>
                  </a:lnTo>
                  <a:lnTo>
                    <a:pt x="8695" y="2664"/>
                  </a:lnTo>
                  <a:lnTo>
                    <a:pt x="8693" y="2656"/>
                  </a:lnTo>
                  <a:lnTo>
                    <a:pt x="8691" y="2649"/>
                  </a:lnTo>
                  <a:lnTo>
                    <a:pt x="8688" y="2641"/>
                  </a:lnTo>
                  <a:lnTo>
                    <a:pt x="8686" y="2634"/>
                  </a:lnTo>
                  <a:lnTo>
                    <a:pt x="8683" y="2626"/>
                  </a:lnTo>
                  <a:lnTo>
                    <a:pt x="8679" y="2619"/>
                  </a:lnTo>
                  <a:lnTo>
                    <a:pt x="8676" y="2612"/>
                  </a:lnTo>
                  <a:lnTo>
                    <a:pt x="8673" y="2607"/>
                  </a:lnTo>
                  <a:lnTo>
                    <a:pt x="8670" y="2601"/>
                  </a:lnTo>
                  <a:lnTo>
                    <a:pt x="8665" y="2594"/>
                  </a:lnTo>
                  <a:lnTo>
                    <a:pt x="8660" y="2588"/>
                  </a:lnTo>
                  <a:lnTo>
                    <a:pt x="8655" y="2581"/>
                  </a:lnTo>
                  <a:lnTo>
                    <a:pt x="8650" y="2575"/>
                  </a:lnTo>
                  <a:lnTo>
                    <a:pt x="8645" y="2569"/>
                  </a:lnTo>
                  <a:lnTo>
                    <a:pt x="8639" y="2563"/>
                  </a:lnTo>
                  <a:lnTo>
                    <a:pt x="8633" y="2558"/>
                  </a:lnTo>
                  <a:lnTo>
                    <a:pt x="8628" y="2553"/>
                  </a:lnTo>
                  <a:lnTo>
                    <a:pt x="8622" y="2548"/>
                  </a:lnTo>
                  <a:lnTo>
                    <a:pt x="8616" y="2543"/>
                  </a:lnTo>
                  <a:lnTo>
                    <a:pt x="8610" y="2539"/>
                  </a:lnTo>
                  <a:lnTo>
                    <a:pt x="8603" y="2535"/>
                  </a:lnTo>
                  <a:lnTo>
                    <a:pt x="8596" y="2530"/>
                  </a:lnTo>
                  <a:lnTo>
                    <a:pt x="8588" y="2526"/>
                  </a:lnTo>
                  <a:lnTo>
                    <a:pt x="8581" y="2522"/>
                  </a:lnTo>
                  <a:lnTo>
                    <a:pt x="8574" y="2519"/>
                  </a:lnTo>
                  <a:lnTo>
                    <a:pt x="8567" y="2516"/>
                  </a:lnTo>
                  <a:lnTo>
                    <a:pt x="8560" y="2514"/>
                  </a:lnTo>
                  <a:lnTo>
                    <a:pt x="8553" y="2511"/>
                  </a:lnTo>
                  <a:lnTo>
                    <a:pt x="8545" y="2509"/>
                  </a:lnTo>
                  <a:lnTo>
                    <a:pt x="8538" y="2507"/>
                  </a:lnTo>
                  <a:lnTo>
                    <a:pt x="8530" y="2506"/>
                  </a:lnTo>
                  <a:lnTo>
                    <a:pt x="8523" y="2504"/>
                  </a:lnTo>
                  <a:lnTo>
                    <a:pt x="8515" y="2503"/>
                  </a:lnTo>
                  <a:lnTo>
                    <a:pt x="8507" y="2503"/>
                  </a:lnTo>
                  <a:lnTo>
                    <a:pt x="8500" y="2502"/>
                  </a:lnTo>
                  <a:lnTo>
                    <a:pt x="8490" y="2502"/>
                  </a:lnTo>
                  <a:close/>
                  <a:moveTo>
                    <a:pt x="4921" y="4058"/>
                  </a:moveTo>
                  <a:lnTo>
                    <a:pt x="4921" y="4081"/>
                  </a:lnTo>
                  <a:lnTo>
                    <a:pt x="4921" y="4087"/>
                  </a:lnTo>
                  <a:lnTo>
                    <a:pt x="4921" y="4111"/>
                  </a:lnTo>
                  <a:lnTo>
                    <a:pt x="4920" y="4116"/>
                  </a:lnTo>
                  <a:lnTo>
                    <a:pt x="4919" y="4140"/>
                  </a:lnTo>
                  <a:lnTo>
                    <a:pt x="4919" y="4145"/>
                  </a:lnTo>
                  <a:lnTo>
                    <a:pt x="4916" y="4169"/>
                  </a:lnTo>
                  <a:lnTo>
                    <a:pt x="4916" y="4174"/>
                  </a:lnTo>
                  <a:lnTo>
                    <a:pt x="4913" y="4198"/>
                  </a:lnTo>
                  <a:lnTo>
                    <a:pt x="4912" y="4203"/>
                  </a:lnTo>
                  <a:lnTo>
                    <a:pt x="4908" y="4226"/>
                  </a:lnTo>
                  <a:lnTo>
                    <a:pt x="4907" y="4232"/>
                  </a:lnTo>
                  <a:lnTo>
                    <a:pt x="4902" y="4255"/>
                  </a:lnTo>
                  <a:lnTo>
                    <a:pt x="4901" y="4260"/>
                  </a:lnTo>
                  <a:lnTo>
                    <a:pt x="4895" y="4283"/>
                  </a:lnTo>
                  <a:lnTo>
                    <a:pt x="4894" y="4289"/>
                  </a:lnTo>
                  <a:lnTo>
                    <a:pt x="4887" y="4311"/>
                  </a:lnTo>
                  <a:lnTo>
                    <a:pt x="4886" y="4316"/>
                  </a:lnTo>
                  <a:lnTo>
                    <a:pt x="4878" y="4339"/>
                  </a:lnTo>
                  <a:lnTo>
                    <a:pt x="4877" y="4344"/>
                  </a:lnTo>
                  <a:lnTo>
                    <a:pt x="4868" y="4366"/>
                  </a:lnTo>
                  <a:lnTo>
                    <a:pt x="4866" y="4371"/>
                  </a:lnTo>
                  <a:lnTo>
                    <a:pt x="4857" y="4393"/>
                  </a:lnTo>
                  <a:lnTo>
                    <a:pt x="4855" y="4398"/>
                  </a:lnTo>
                  <a:lnTo>
                    <a:pt x="4845" y="4419"/>
                  </a:lnTo>
                  <a:lnTo>
                    <a:pt x="4843" y="4424"/>
                  </a:lnTo>
                  <a:lnTo>
                    <a:pt x="4832" y="4446"/>
                  </a:lnTo>
                  <a:lnTo>
                    <a:pt x="4830" y="4450"/>
                  </a:lnTo>
                  <a:lnTo>
                    <a:pt x="4819" y="4471"/>
                  </a:lnTo>
                  <a:lnTo>
                    <a:pt x="4815" y="4477"/>
                  </a:lnTo>
                  <a:lnTo>
                    <a:pt x="4803" y="4497"/>
                  </a:lnTo>
                  <a:lnTo>
                    <a:pt x="4800" y="4502"/>
                  </a:lnTo>
                  <a:lnTo>
                    <a:pt x="4787" y="4522"/>
                  </a:lnTo>
                  <a:lnTo>
                    <a:pt x="4784" y="4526"/>
                  </a:lnTo>
                  <a:lnTo>
                    <a:pt x="4770" y="4545"/>
                  </a:lnTo>
                  <a:lnTo>
                    <a:pt x="4767" y="4550"/>
                  </a:lnTo>
                  <a:lnTo>
                    <a:pt x="4752" y="4569"/>
                  </a:lnTo>
                  <a:lnTo>
                    <a:pt x="4749" y="4573"/>
                  </a:lnTo>
                  <a:lnTo>
                    <a:pt x="4734" y="4591"/>
                  </a:lnTo>
                  <a:lnTo>
                    <a:pt x="4730" y="4595"/>
                  </a:lnTo>
                  <a:lnTo>
                    <a:pt x="4714" y="4613"/>
                  </a:lnTo>
                  <a:lnTo>
                    <a:pt x="4711" y="4617"/>
                  </a:lnTo>
                  <a:lnTo>
                    <a:pt x="4694" y="4634"/>
                  </a:lnTo>
                  <a:lnTo>
                    <a:pt x="4690" y="4638"/>
                  </a:lnTo>
                  <a:lnTo>
                    <a:pt x="4673" y="4654"/>
                  </a:lnTo>
                  <a:lnTo>
                    <a:pt x="4669" y="4658"/>
                  </a:lnTo>
                  <a:lnTo>
                    <a:pt x="4652" y="4673"/>
                  </a:lnTo>
                  <a:lnTo>
                    <a:pt x="4648" y="4677"/>
                  </a:lnTo>
                  <a:lnTo>
                    <a:pt x="4629" y="4692"/>
                  </a:lnTo>
                  <a:lnTo>
                    <a:pt x="4625" y="4695"/>
                  </a:lnTo>
                  <a:lnTo>
                    <a:pt x="4606" y="4710"/>
                  </a:lnTo>
                  <a:lnTo>
                    <a:pt x="4602" y="4713"/>
                  </a:lnTo>
                  <a:lnTo>
                    <a:pt x="4583" y="4727"/>
                  </a:lnTo>
                  <a:lnTo>
                    <a:pt x="4578" y="4730"/>
                  </a:lnTo>
                  <a:lnTo>
                    <a:pt x="4558" y="4743"/>
                  </a:lnTo>
                  <a:lnTo>
                    <a:pt x="4553" y="4746"/>
                  </a:lnTo>
                  <a:lnTo>
                    <a:pt x="4533" y="4758"/>
                  </a:lnTo>
                  <a:lnTo>
                    <a:pt x="4529" y="4760"/>
                  </a:lnTo>
                  <a:lnTo>
                    <a:pt x="4508" y="4772"/>
                  </a:lnTo>
                  <a:lnTo>
                    <a:pt x="4503" y="4774"/>
                  </a:lnTo>
                  <a:lnTo>
                    <a:pt x="4482" y="4785"/>
                  </a:lnTo>
                  <a:lnTo>
                    <a:pt x="4477" y="4787"/>
                  </a:lnTo>
                  <a:lnTo>
                    <a:pt x="4456" y="4797"/>
                  </a:lnTo>
                  <a:lnTo>
                    <a:pt x="4451" y="4800"/>
                  </a:lnTo>
                  <a:lnTo>
                    <a:pt x="4429" y="4809"/>
                  </a:lnTo>
                  <a:lnTo>
                    <a:pt x="4424" y="4811"/>
                  </a:lnTo>
                  <a:lnTo>
                    <a:pt x="4402" y="4819"/>
                  </a:lnTo>
                  <a:lnTo>
                    <a:pt x="4396" y="4821"/>
                  </a:lnTo>
                  <a:lnTo>
                    <a:pt x="4374" y="4828"/>
                  </a:lnTo>
                  <a:lnTo>
                    <a:pt x="4368" y="4830"/>
                  </a:lnTo>
                  <a:lnTo>
                    <a:pt x="4346" y="4837"/>
                  </a:lnTo>
                  <a:lnTo>
                    <a:pt x="4340" y="4838"/>
                  </a:lnTo>
                  <a:lnTo>
                    <a:pt x="4318" y="4844"/>
                  </a:lnTo>
                  <a:lnTo>
                    <a:pt x="4312" y="4845"/>
                  </a:lnTo>
                  <a:lnTo>
                    <a:pt x="4289" y="4850"/>
                  </a:lnTo>
                  <a:lnTo>
                    <a:pt x="4284" y="4851"/>
                  </a:lnTo>
                  <a:lnTo>
                    <a:pt x="4260" y="4855"/>
                  </a:lnTo>
                  <a:lnTo>
                    <a:pt x="4255" y="4856"/>
                  </a:lnTo>
                  <a:lnTo>
                    <a:pt x="4231" y="4859"/>
                  </a:lnTo>
                  <a:lnTo>
                    <a:pt x="4226" y="4859"/>
                  </a:lnTo>
                  <a:lnTo>
                    <a:pt x="4202" y="4862"/>
                  </a:lnTo>
                  <a:lnTo>
                    <a:pt x="4197" y="4862"/>
                  </a:lnTo>
                  <a:lnTo>
                    <a:pt x="4173" y="4863"/>
                  </a:lnTo>
                  <a:lnTo>
                    <a:pt x="4168" y="4864"/>
                  </a:lnTo>
                  <a:lnTo>
                    <a:pt x="4144" y="4864"/>
                  </a:lnTo>
                  <a:lnTo>
                    <a:pt x="4138" y="4864"/>
                  </a:lnTo>
                  <a:lnTo>
                    <a:pt x="4115" y="4864"/>
                  </a:lnTo>
                  <a:lnTo>
                    <a:pt x="4109" y="4863"/>
                  </a:lnTo>
                  <a:lnTo>
                    <a:pt x="4085" y="4862"/>
                  </a:lnTo>
                  <a:lnTo>
                    <a:pt x="4080" y="4862"/>
                  </a:lnTo>
                  <a:lnTo>
                    <a:pt x="4056" y="4859"/>
                  </a:lnTo>
                  <a:lnTo>
                    <a:pt x="4051" y="4859"/>
                  </a:lnTo>
                  <a:lnTo>
                    <a:pt x="4028" y="4856"/>
                  </a:lnTo>
                  <a:lnTo>
                    <a:pt x="4022" y="4855"/>
                  </a:lnTo>
                  <a:lnTo>
                    <a:pt x="3999" y="4851"/>
                  </a:lnTo>
                  <a:lnTo>
                    <a:pt x="3993" y="4850"/>
                  </a:lnTo>
                  <a:lnTo>
                    <a:pt x="3970" y="4845"/>
                  </a:lnTo>
                  <a:lnTo>
                    <a:pt x="3965" y="4844"/>
                  </a:lnTo>
                  <a:lnTo>
                    <a:pt x="3942" y="4838"/>
                  </a:lnTo>
                  <a:lnTo>
                    <a:pt x="3937" y="4837"/>
                  </a:lnTo>
                  <a:lnTo>
                    <a:pt x="3914" y="4830"/>
                  </a:lnTo>
                  <a:lnTo>
                    <a:pt x="3909" y="4828"/>
                  </a:lnTo>
                  <a:lnTo>
                    <a:pt x="3886" y="4821"/>
                  </a:lnTo>
                  <a:lnTo>
                    <a:pt x="3881" y="4819"/>
                  </a:lnTo>
                  <a:lnTo>
                    <a:pt x="3859" y="4811"/>
                  </a:lnTo>
                  <a:lnTo>
                    <a:pt x="3854" y="4809"/>
                  </a:lnTo>
                  <a:lnTo>
                    <a:pt x="3832" y="4800"/>
                  </a:lnTo>
                  <a:lnTo>
                    <a:pt x="3827" y="4797"/>
                  </a:lnTo>
                  <a:lnTo>
                    <a:pt x="3805" y="4788"/>
                  </a:lnTo>
                  <a:lnTo>
                    <a:pt x="3800" y="4785"/>
                  </a:lnTo>
                  <a:lnTo>
                    <a:pt x="3779" y="4774"/>
                  </a:lnTo>
                  <a:lnTo>
                    <a:pt x="3774" y="4772"/>
                  </a:lnTo>
                  <a:lnTo>
                    <a:pt x="3753" y="4760"/>
                  </a:lnTo>
                  <a:lnTo>
                    <a:pt x="3748" y="4757"/>
                  </a:lnTo>
                  <a:lnTo>
                    <a:pt x="3728" y="4745"/>
                  </a:lnTo>
                  <a:lnTo>
                    <a:pt x="3724" y="4742"/>
                  </a:lnTo>
                  <a:lnTo>
                    <a:pt x="3704" y="4729"/>
                  </a:lnTo>
                  <a:lnTo>
                    <a:pt x="3699" y="4726"/>
                  </a:lnTo>
                  <a:lnTo>
                    <a:pt x="3680" y="4713"/>
                  </a:lnTo>
                  <a:lnTo>
                    <a:pt x="3676" y="4709"/>
                  </a:lnTo>
                  <a:lnTo>
                    <a:pt x="3657" y="4695"/>
                  </a:lnTo>
                  <a:lnTo>
                    <a:pt x="3653" y="4692"/>
                  </a:lnTo>
                  <a:lnTo>
                    <a:pt x="3635" y="4677"/>
                  </a:lnTo>
                  <a:lnTo>
                    <a:pt x="3631" y="4673"/>
                  </a:lnTo>
                  <a:lnTo>
                    <a:pt x="3613" y="4658"/>
                  </a:lnTo>
                  <a:lnTo>
                    <a:pt x="3609" y="4654"/>
                  </a:lnTo>
                  <a:lnTo>
                    <a:pt x="3592" y="4638"/>
                  </a:lnTo>
                  <a:lnTo>
                    <a:pt x="3588" y="4634"/>
                  </a:lnTo>
                  <a:lnTo>
                    <a:pt x="3572" y="4617"/>
                  </a:lnTo>
                  <a:lnTo>
                    <a:pt x="3568" y="4613"/>
                  </a:lnTo>
                  <a:lnTo>
                    <a:pt x="3552" y="4595"/>
                  </a:lnTo>
                  <a:lnTo>
                    <a:pt x="3549" y="4591"/>
                  </a:lnTo>
                  <a:lnTo>
                    <a:pt x="3534" y="4573"/>
                  </a:lnTo>
                  <a:lnTo>
                    <a:pt x="3530" y="4568"/>
                  </a:lnTo>
                  <a:lnTo>
                    <a:pt x="3516" y="4550"/>
                  </a:lnTo>
                  <a:lnTo>
                    <a:pt x="3512" y="4545"/>
                  </a:lnTo>
                  <a:lnTo>
                    <a:pt x="3499" y="4526"/>
                  </a:lnTo>
                  <a:lnTo>
                    <a:pt x="3495" y="4521"/>
                  </a:lnTo>
                  <a:lnTo>
                    <a:pt x="3483" y="4501"/>
                  </a:lnTo>
                  <a:lnTo>
                    <a:pt x="3479" y="4496"/>
                  </a:lnTo>
                  <a:lnTo>
                    <a:pt x="3467" y="4476"/>
                  </a:lnTo>
                  <a:lnTo>
                    <a:pt x="3464" y="4471"/>
                  </a:lnTo>
                  <a:lnTo>
                    <a:pt x="3453" y="4450"/>
                  </a:lnTo>
                  <a:lnTo>
                    <a:pt x="3451" y="4446"/>
                  </a:lnTo>
                  <a:lnTo>
                    <a:pt x="3440" y="4424"/>
                  </a:lnTo>
                  <a:lnTo>
                    <a:pt x="3438" y="4419"/>
                  </a:lnTo>
                  <a:lnTo>
                    <a:pt x="3428" y="4398"/>
                  </a:lnTo>
                  <a:lnTo>
                    <a:pt x="3426" y="4393"/>
                  </a:lnTo>
                  <a:lnTo>
                    <a:pt x="3417" y="4371"/>
                  </a:lnTo>
                  <a:lnTo>
                    <a:pt x="3415" y="4366"/>
                  </a:lnTo>
                  <a:lnTo>
                    <a:pt x="3406" y="4344"/>
                  </a:lnTo>
                  <a:lnTo>
                    <a:pt x="3405" y="4339"/>
                  </a:lnTo>
                  <a:lnTo>
                    <a:pt x="3397" y="4316"/>
                  </a:lnTo>
                  <a:lnTo>
                    <a:pt x="3396" y="4311"/>
                  </a:lnTo>
                  <a:lnTo>
                    <a:pt x="3389" y="4289"/>
                  </a:lnTo>
                  <a:lnTo>
                    <a:pt x="3388" y="4283"/>
                  </a:lnTo>
                  <a:lnTo>
                    <a:pt x="3382" y="4260"/>
                  </a:lnTo>
                  <a:lnTo>
                    <a:pt x="3381" y="4255"/>
                  </a:lnTo>
                  <a:lnTo>
                    <a:pt x="3376" y="4232"/>
                  </a:lnTo>
                  <a:lnTo>
                    <a:pt x="3375" y="4226"/>
                  </a:lnTo>
                  <a:lnTo>
                    <a:pt x="3371" y="4203"/>
                  </a:lnTo>
                  <a:lnTo>
                    <a:pt x="3370" y="4198"/>
                  </a:lnTo>
                  <a:lnTo>
                    <a:pt x="3367" y="4174"/>
                  </a:lnTo>
                  <a:lnTo>
                    <a:pt x="3367" y="4169"/>
                  </a:lnTo>
                  <a:lnTo>
                    <a:pt x="3364" y="4145"/>
                  </a:lnTo>
                  <a:lnTo>
                    <a:pt x="3364" y="4140"/>
                  </a:lnTo>
                  <a:lnTo>
                    <a:pt x="3363" y="4116"/>
                  </a:lnTo>
                  <a:lnTo>
                    <a:pt x="3362" y="4111"/>
                  </a:lnTo>
                  <a:lnTo>
                    <a:pt x="3362" y="4087"/>
                  </a:lnTo>
                  <a:lnTo>
                    <a:pt x="3362" y="4081"/>
                  </a:lnTo>
                  <a:lnTo>
                    <a:pt x="3362" y="4058"/>
                  </a:lnTo>
                  <a:lnTo>
                    <a:pt x="3363" y="4052"/>
                  </a:lnTo>
                  <a:lnTo>
                    <a:pt x="3364" y="4029"/>
                  </a:lnTo>
                  <a:lnTo>
                    <a:pt x="3364" y="4023"/>
                  </a:lnTo>
                  <a:lnTo>
                    <a:pt x="3367" y="4000"/>
                  </a:lnTo>
                  <a:lnTo>
                    <a:pt x="3367" y="3994"/>
                  </a:lnTo>
                  <a:lnTo>
                    <a:pt x="3370" y="3971"/>
                  </a:lnTo>
                  <a:lnTo>
                    <a:pt x="3371" y="3965"/>
                  </a:lnTo>
                  <a:lnTo>
                    <a:pt x="3375" y="3942"/>
                  </a:lnTo>
                  <a:lnTo>
                    <a:pt x="3376" y="3937"/>
                  </a:lnTo>
                  <a:lnTo>
                    <a:pt x="3381" y="3914"/>
                  </a:lnTo>
                  <a:lnTo>
                    <a:pt x="3382" y="3908"/>
                  </a:lnTo>
                  <a:lnTo>
                    <a:pt x="3388" y="3885"/>
                  </a:lnTo>
                  <a:lnTo>
                    <a:pt x="3389" y="3880"/>
                  </a:lnTo>
                  <a:lnTo>
                    <a:pt x="3396" y="3857"/>
                  </a:lnTo>
                  <a:lnTo>
                    <a:pt x="3397" y="3852"/>
                  </a:lnTo>
                  <a:lnTo>
                    <a:pt x="3405" y="3830"/>
                  </a:lnTo>
                  <a:lnTo>
                    <a:pt x="3406" y="3824"/>
                  </a:lnTo>
                  <a:lnTo>
                    <a:pt x="3415" y="3802"/>
                  </a:lnTo>
                  <a:lnTo>
                    <a:pt x="3417" y="3797"/>
                  </a:lnTo>
                  <a:lnTo>
                    <a:pt x="3426" y="3775"/>
                  </a:lnTo>
                  <a:lnTo>
                    <a:pt x="3428" y="3770"/>
                  </a:lnTo>
                  <a:lnTo>
                    <a:pt x="3437" y="3749"/>
                  </a:lnTo>
                  <a:lnTo>
                    <a:pt x="3440" y="3744"/>
                  </a:lnTo>
                  <a:lnTo>
                    <a:pt x="3450" y="3723"/>
                  </a:lnTo>
                  <a:lnTo>
                    <a:pt x="3453" y="3718"/>
                  </a:lnTo>
                  <a:lnTo>
                    <a:pt x="3464" y="3697"/>
                  </a:lnTo>
                  <a:lnTo>
                    <a:pt x="3467" y="3692"/>
                  </a:lnTo>
                  <a:lnTo>
                    <a:pt x="3479" y="3672"/>
                  </a:lnTo>
                  <a:lnTo>
                    <a:pt x="3483" y="3667"/>
                  </a:lnTo>
                  <a:lnTo>
                    <a:pt x="3495" y="3647"/>
                  </a:lnTo>
                  <a:lnTo>
                    <a:pt x="3499" y="3642"/>
                  </a:lnTo>
                  <a:lnTo>
                    <a:pt x="3512" y="3623"/>
                  </a:lnTo>
                  <a:lnTo>
                    <a:pt x="3516" y="3618"/>
                  </a:lnTo>
                  <a:lnTo>
                    <a:pt x="3530" y="3600"/>
                  </a:lnTo>
                  <a:lnTo>
                    <a:pt x="3534" y="3595"/>
                  </a:lnTo>
                  <a:lnTo>
                    <a:pt x="3549" y="3577"/>
                  </a:lnTo>
                  <a:lnTo>
                    <a:pt x="3552" y="3573"/>
                  </a:lnTo>
                  <a:lnTo>
                    <a:pt x="3568" y="3555"/>
                  </a:lnTo>
                  <a:lnTo>
                    <a:pt x="3572" y="3551"/>
                  </a:lnTo>
                  <a:lnTo>
                    <a:pt x="3588" y="3534"/>
                  </a:lnTo>
                  <a:lnTo>
                    <a:pt x="3592" y="3530"/>
                  </a:lnTo>
                  <a:lnTo>
                    <a:pt x="3609" y="3514"/>
                  </a:lnTo>
                  <a:lnTo>
                    <a:pt x="3613" y="3510"/>
                  </a:lnTo>
                  <a:lnTo>
                    <a:pt x="3631" y="3495"/>
                  </a:lnTo>
                  <a:lnTo>
                    <a:pt x="3635" y="3491"/>
                  </a:lnTo>
                  <a:lnTo>
                    <a:pt x="3653" y="3476"/>
                  </a:lnTo>
                  <a:lnTo>
                    <a:pt x="3657" y="3473"/>
                  </a:lnTo>
                  <a:lnTo>
                    <a:pt x="3676" y="3459"/>
                  </a:lnTo>
                  <a:lnTo>
                    <a:pt x="3680" y="3455"/>
                  </a:lnTo>
                  <a:lnTo>
                    <a:pt x="3699" y="3442"/>
                  </a:lnTo>
                  <a:lnTo>
                    <a:pt x="3704" y="3439"/>
                  </a:lnTo>
                  <a:lnTo>
                    <a:pt x="3724" y="3426"/>
                  </a:lnTo>
                  <a:lnTo>
                    <a:pt x="3728" y="3423"/>
                  </a:lnTo>
                  <a:lnTo>
                    <a:pt x="3748" y="3411"/>
                  </a:lnTo>
                  <a:lnTo>
                    <a:pt x="3753" y="3408"/>
                  </a:lnTo>
                  <a:lnTo>
                    <a:pt x="3774" y="3396"/>
                  </a:lnTo>
                  <a:lnTo>
                    <a:pt x="3779" y="3394"/>
                  </a:lnTo>
                  <a:lnTo>
                    <a:pt x="3800" y="3383"/>
                  </a:lnTo>
                  <a:lnTo>
                    <a:pt x="3805" y="3380"/>
                  </a:lnTo>
                  <a:lnTo>
                    <a:pt x="3827" y="3371"/>
                  </a:lnTo>
                  <a:lnTo>
                    <a:pt x="3832" y="3368"/>
                  </a:lnTo>
                  <a:lnTo>
                    <a:pt x="3854" y="3359"/>
                  </a:lnTo>
                  <a:lnTo>
                    <a:pt x="3859" y="3357"/>
                  </a:lnTo>
                  <a:lnTo>
                    <a:pt x="3881" y="3349"/>
                  </a:lnTo>
                  <a:lnTo>
                    <a:pt x="3886" y="3347"/>
                  </a:lnTo>
                  <a:lnTo>
                    <a:pt x="3909" y="3340"/>
                  </a:lnTo>
                  <a:lnTo>
                    <a:pt x="3914" y="3338"/>
                  </a:lnTo>
                  <a:lnTo>
                    <a:pt x="3937" y="3331"/>
                  </a:lnTo>
                  <a:lnTo>
                    <a:pt x="3942" y="3330"/>
                  </a:lnTo>
                  <a:lnTo>
                    <a:pt x="3965" y="3324"/>
                  </a:lnTo>
                  <a:lnTo>
                    <a:pt x="3970" y="3323"/>
                  </a:lnTo>
                  <a:lnTo>
                    <a:pt x="3993" y="3318"/>
                  </a:lnTo>
                  <a:lnTo>
                    <a:pt x="3999" y="3317"/>
                  </a:lnTo>
                  <a:lnTo>
                    <a:pt x="4022" y="3313"/>
                  </a:lnTo>
                  <a:lnTo>
                    <a:pt x="4028" y="3312"/>
                  </a:lnTo>
                  <a:lnTo>
                    <a:pt x="4051" y="3309"/>
                  </a:lnTo>
                  <a:lnTo>
                    <a:pt x="4056" y="3309"/>
                  </a:lnTo>
                  <a:lnTo>
                    <a:pt x="4080" y="3306"/>
                  </a:lnTo>
                  <a:lnTo>
                    <a:pt x="4085" y="3306"/>
                  </a:lnTo>
                  <a:lnTo>
                    <a:pt x="4109" y="3305"/>
                  </a:lnTo>
                  <a:lnTo>
                    <a:pt x="4115" y="3304"/>
                  </a:lnTo>
                  <a:lnTo>
                    <a:pt x="4138" y="3304"/>
                  </a:lnTo>
                  <a:lnTo>
                    <a:pt x="4144" y="3304"/>
                  </a:lnTo>
                  <a:lnTo>
                    <a:pt x="4168" y="3304"/>
                  </a:lnTo>
                  <a:lnTo>
                    <a:pt x="4173" y="3305"/>
                  </a:lnTo>
                  <a:lnTo>
                    <a:pt x="4197" y="3306"/>
                  </a:lnTo>
                  <a:lnTo>
                    <a:pt x="4202" y="3306"/>
                  </a:lnTo>
                  <a:lnTo>
                    <a:pt x="4226" y="3309"/>
                  </a:lnTo>
                  <a:lnTo>
                    <a:pt x="4231" y="3309"/>
                  </a:lnTo>
                  <a:lnTo>
                    <a:pt x="4255" y="3312"/>
                  </a:lnTo>
                  <a:lnTo>
                    <a:pt x="4260" y="3313"/>
                  </a:lnTo>
                  <a:lnTo>
                    <a:pt x="4284" y="3317"/>
                  </a:lnTo>
                  <a:lnTo>
                    <a:pt x="4289" y="3318"/>
                  </a:lnTo>
                  <a:lnTo>
                    <a:pt x="4312" y="3323"/>
                  </a:lnTo>
                  <a:lnTo>
                    <a:pt x="4318" y="3324"/>
                  </a:lnTo>
                  <a:lnTo>
                    <a:pt x="4340" y="3330"/>
                  </a:lnTo>
                  <a:lnTo>
                    <a:pt x="4346" y="3331"/>
                  </a:lnTo>
                  <a:lnTo>
                    <a:pt x="4368" y="3338"/>
                  </a:lnTo>
                  <a:lnTo>
                    <a:pt x="4374" y="3340"/>
                  </a:lnTo>
                  <a:lnTo>
                    <a:pt x="4396" y="3347"/>
                  </a:lnTo>
                  <a:lnTo>
                    <a:pt x="4402" y="3349"/>
                  </a:lnTo>
                  <a:lnTo>
                    <a:pt x="4424" y="3357"/>
                  </a:lnTo>
                  <a:lnTo>
                    <a:pt x="4429" y="3359"/>
                  </a:lnTo>
                  <a:lnTo>
                    <a:pt x="4451" y="3368"/>
                  </a:lnTo>
                  <a:lnTo>
                    <a:pt x="4456" y="3371"/>
                  </a:lnTo>
                  <a:lnTo>
                    <a:pt x="4477" y="3381"/>
                  </a:lnTo>
                  <a:lnTo>
                    <a:pt x="4482" y="3383"/>
                  </a:lnTo>
                  <a:lnTo>
                    <a:pt x="4503" y="3394"/>
                  </a:lnTo>
                  <a:lnTo>
                    <a:pt x="4508" y="3396"/>
                  </a:lnTo>
                  <a:lnTo>
                    <a:pt x="4529" y="3408"/>
                  </a:lnTo>
                  <a:lnTo>
                    <a:pt x="4533" y="3410"/>
                  </a:lnTo>
                  <a:lnTo>
                    <a:pt x="4553" y="3422"/>
                  </a:lnTo>
                  <a:lnTo>
                    <a:pt x="4558" y="3425"/>
                  </a:lnTo>
                  <a:lnTo>
                    <a:pt x="4578" y="3438"/>
                  </a:lnTo>
                  <a:lnTo>
                    <a:pt x="4583" y="3441"/>
                  </a:lnTo>
                  <a:lnTo>
                    <a:pt x="4602" y="3455"/>
                  </a:lnTo>
                  <a:lnTo>
                    <a:pt x="4606" y="3458"/>
                  </a:lnTo>
                  <a:lnTo>
                    <a:pt x="4625" y="3473"/>
                  </a:lnTo>
                  <a:lnTo>
                    <a:pt x="4629" y="3476"/>
                  </a:lnTo>
                  <a:lnTo>
                    <a:pt x="4648" y="3491"/>
                  </a:lnTo>
                  <a:lnTo>
                    <a:pt x="4652" y="3495"/>
                  </a:lnTo>
                  <a:lnTo>
                    <a:pt x="4669" y="3510"/>
                  </a:lnTo>
                  <a:lnTo>
                    <a:pt x="4673" y="3514"/>
                  </a:lnTo>
                  <a:lnTo>
                    <a:pt x="4690" y="3530"/>
                  </a:lnTo>
                  <a:lnTo>
                    <a:pt x="4694" y="3534"/>
                  </a:lnTo>
                  <a:lnTo>
                    <a:pt x="4711" y="3551"/>
                  </a:lnTo>
                  <a:lnTo>
                    <a:pt x="4714" y="3555"/>
                  </a:lnTo>
                  <a:lnTo>
                    <a:pt x="4730" y="3573"/>
                  </a:lnTo>
                  <a:lnTo>
                    <a:pt x="4734" y="3577"/>
                  </a:lnTo>
                  <a:lnTo>
                    <a:pt x="4749" y="3595"/>
                  </a:lnTo>
                  <a:lnTo>
                    <a:pt x="4752" y="3599"/>
                  </a:lnTo>
                  <a:lnTo>
                    <a:pt x="4767" y="3618"/>
                  </a:lnTo>
                  <a:lnTo>
                    <a:pt x="4770" y="3623"/>
                  </a:lnTo>
                  <a:lnTo>
                    <a:pt x="4784" y="3642"/>
                  </a:lnTo>
                  <a:lnTo>
                    <a:pt x="4787" y="3646"/>
                  </a:lnTo>
                  <a:lnTo>
                    <a:pt x="4800" y="3666"/>
                  </a:lnTo>
                  <a:lnTo>
                    <a:pt x="4803" y="3671"/>
                  </a:lnTo>
                  <a:lnTo>
                    <a:pt x="4815" y="3691"/>
                  </a:lnTo>
                  <a:lnTo>
                    <a:pt x="4819" y="3697"/>
                  </a:lnTo>
                  <a:lnTo>
                    <a:pt x="4830" y="3718"/>
                  </a:lnTo>
                  <a:lnTo>
                    <a:pt x="4833" y="3723"/>
                  </a:lnTo>
                  <a:lnTo>
                    <a:pt x="4843" y="3744"/>
                  </a:lnTo>
                  <a:lnTo>
                    <a:pt x="4846" y="3749"/>
                  </a:lnTo>
                  <a:lnTo>
                    <a:pt x="4855" y="3770"/>
                  </a:lnTo>
                  <a:lnTo>
                    <a:pt x="4857" y="3775"/>
                  </a:lnTo>
                  <a:lnTo>
                    <a:pt x="4866" y="3797"/>
                  </a:lnTo>
                  <a:lnTo>
                    <a:pt x="4868" y="3802"/>
                  </a:lnTo>
                  <a:lnTo>
                    <a:pt x="4877" y="3824"/>
                  </a:lnTo>
                  <a:lnTo>
                    <a:pt x="4878" y="3830"/>
                  </a:lnTo>
                  <a:lnTo>
                    <a:pt x="4886" y="3852"/>
                  </a:lnTo>
                  <a:lnTo>
                    <a:pt x="4887" y="3857"/>
                  </a:lnTo>
                  <a:lnTo>
                    <a:pt x="4894" y="3880"/>
                  </a:lnTo>
                  <a:lnTo>
                    <a:pt x="4895" y="3885"/>
                  </a:lnTo>
                  <a:lnTo>
                    <a:pt x="4901" y="3908"/>
                  </a:lnTo>
                  <a:lnTo>
                    <a:pt x="4902" y="3914"/>
                  </a:lnTo>
                  <a:lnTo>
                    <a:pt x="4907" y="3937"/>
                  </a:lnTo>
                  <a:lnTo>
                    <a:pt x="4908" y="3942"/>
                  </a:lnTo>
                  <a:lnTo>
                    <a:pt x="4912" y="3965"/>
                  </a:lnTo>
                  <a:lnTo>
                    <a:pt x="4913" y="3971"/>
                  </a:lnTo>
                  <a:lnTo>
                    <a:pt x="4916" y="3994"/>
                  </a:lnTo>
                  <a:lnTo>
                    <a:pt x="4916" y="4000"/>
                  </a:lnTo>
                  <a:lnTo>
                    <a:pt x="4919" y="4023"/>
                  </a:lnTo>
                  <a:lnTo>
                    <a:pt x="4919" y="4029"/>
                  </a:lnTo>
                  <a:lnTo>
                    <a:pt x="4920" y="4052"/>
                  </a:lnTo>
                  <a:lnTo>
                    <a:pt x="4921" y="4058"/>
                  </a:lnTo>
                  <a:close/>
                  <a:moveTo>
                    <a:pt x="4621" y="4102"/>
                  </a:moveTo>
                  <a:lnTo>
                    <a:pt x="4621" y="4084"/>
                  </a:lnTo>
                  <a:lnTo>
                    <a:pt x="4621" y="4066"/>
                  </a:lnTo>
                  <a:lnTo>
                    <a:pt x="4620" y="4048"/>
                  </a:lnTo>
                  <a:lnTo>
                    <a:pt x="4618" y="4030"/>
                  </a:lnTo>
                  <a:lnTo>
                    <a:pt x="4616" y="4013"/>
                  </a:lnTo>
                  <a:lnTo>
                    <a:pt x="4613" y="3995"/>
                  </a:lnTo>
                  <a:lnTo>
                    <a:pt x="4609" y="3977"/>
                  </a:lnTo>
                  <a:lnTo>
                    <a:pt x="4605" y="3960"/>
                  </a:lnTo>
                  <a:lnTo>
                    <a:pt x="4600" y="3943"/>
                  </a:lnTo>
                  <a:lnTo>
                    <a:pt x="4594" y="3926"/>
                  </a:lnTo>
                  <a:lnTo>
                    <a:pt x="4588" y="3909"/>
                  </a:lnTo>
                  <a:lnTo>
                    <a:pt x="4581" y="3892"/>
                  </a:lnTo>
                  <a:lnTo>
                    <a:pt x="4574" y="3876"/>
                  </a:lnTo>
                  <a:lnTo>
                    <a:pt x="4566" y="3859"/>
                  </a:lnTo>
                  <a:lnTo>
                    <a:pt x="4557" y="3844"/>
                  </a:lnTo>
                  <a:lnTo>
                    <a:pt x="4548" y="3829"/>
                  </a:lnTo>
                  <a:lnTo>
                    <a:pt x="4538" y="3814"/>
                  </a:lnTo>
                  <a:lnTo>
                    <a:pt x="4527" y="3799"/>
                  </a:lnTo>
                  <a:lnTo>
                    <a:pt x="4516" y="3785"/>
                  </a:lnTo>
                  <a:lnTo>
                    <a:pt x="4505" y="3771"/>
                  </a:lnTo>
                  <a:lnTo>
                    <a:pt x="4493" y="3758"/>
                  </a:lnTo>
                  <a:lnTo>
                    <a:pt x="4481" y="3745"/>
                  </a:lnTo>
                  <a:lnTo>
                    <a:pt x="4468" y="3733"/>
                  </a:lnTo>
                  <a:lnTo>
                    <a:pt x="4454" y="3721"/>
                  </a:lnTo>
                  <a:lnTo>
                    <a:pt x="4441" y="3709"/>
                  </a:lnTo>
                  <a:lnTo>
                    <a:pt x="4426" y="3699"/>
                  </a:lnTo>
                  <a:lnTo>
                    <a:pt x="4412" y="3688"/>
                  </a:lnTo>
                  <a:lnTo>
                    <a:pt x="4397" y="3678"/>
                  </a:lnTo>
                  <a:lnTo>
                    <a:pt x="4381" y="3669"/>
                  </a:lnTo>
                  <a:lnTo>
                    <a:pt x="4365" y="3660"/>
                  </a:lnTo>
                  <a:lnTo>
                    <a:pt x="4349" y="3652"/>
                  </a:lnTo>
                  <a:lnTo>
                    <a:pt x="4332" y="3644"/>
                  </a:lnTo>
                  <a:lnTo>
                    <a:pt x="4316" y="3637"/>
                  </a:lnTo>
                  <a:lnTo>
                    <a:pt x="4299" y="3631"/>
                  </a:lnTo>
                  <a:lnTo>
                    <a:pt x="4282" y="3625"/>
                  </a:lnTo>
                  <a:lnTo>
                    <a:pt x="4265" y="3620"/>
                  </a:lnTo>
                  <a:lnTo>
                    <a:pt x="4248" y="3616"/>
                  </a:lnTo>
                  <a:lnTo>
                    <a:pt x="4230" y="3612"/>
                  </a:lnTo>
                  <a:lnTo>
                    <a:pt x="4213" y="3609"/>
                  </a:lnTo>
                  <a:lnTo>
                    <a:pt x="4195" y="3607"/>
                  </a:lnTo>
                  <a:lnTo>
                    <a:pt x="4177" y="3605"/>
                  </a:lnTo>
                  <a:lnTo>
                    <a:pt x="4159" y="3604"/>
                  </a:lnTo>
                  <a:lnTo>
                    <a:pt x="4141" y="3604"/>
                  </a:lnTo>
                  <a:lnTo>
                    <a:pt x="4123" y="3604"/>
                  </a:lnTo>
                  <a:lnTo>
                    <a:pt x="4105" y="3605"/>
                  </a:lnTo>
                  <a:lnTo>
                    <a:pt x="4087" y="3607"/>
                  </a:lnTo>
                  <a:lnTo>
                    <a:pt x="4070" y="3609"/>
                  </a:lnTo>
                  <a:lnTo>
                    <a:pt x="4052" y="3612"/>
                  </a:lnTo>
                  <a:lnTo>
                    <a:pt x="4035" y="3616"/>
                  </a:lnTo>
                  <a:lnTo>
                    <a:pt x="4017" y="3620"/>
                  </a:lnTo>
                  <a:lnTo>
                    <a:pt x="4000" y="3625"/>
                  </a:lnTo>
                  <a:lnTo>
                    <a:pt x="3983" y="3631"/>
                  </a:lnTo>
                  <a:lnTo>
                    <a:pt x="3966" y="3637"/>
                  </a:lnTo>
                  <a:lnTo>
                    <a:pt x="3950" y="3644"/>
                  </a:lnTo>
                  <a:lnTo>
                    <a:pt x="3933" y="3652"/>
                  </a:lnTo>
                  <a:lnTo>
                    <a:pt x="3917" y="3660"/>
                  </a:lnTo>
                  <a:lnTo>
                    <a:pt x="3901" y="3669"/>
                  </a:lnTo>
                  <a:lnTo>
                    <a:pt x="3886" y="3678"/>
                  </a:lnTo>
                  <a:lnTo>
                    <a:pt x="3871" y="3688"/>
                  </a:lnTo>
                  <a:lnTo>
                    <a:pt x="3856" y="3698"/>
                  </a:lnTo>
                  <a:lnTo>
                    <a:pt x="3842" y="3709"/>
                  </a:lnTo>
                  <a:lnTo>
                    <a:pt x="3828" y="3721"/>
                  </a:lnTo>
                  <a:lnTo>
                    <a:pt x="3815" y="3733"/>
                  </a:lnTo>
                  <a:lnTo>
                    <a:pt x="3802" y="3745"/>
                  </a:lnTo>
                  <a:lnTo>
                    <a:pt x="3790" y="3758"/>
                  </a:lnTo>
                  <a:lnTo>
                    <a:pt x="3778" y="3771"/>
                  </a:lnTo>
                  <a:lnTo>
                    <a:pt x="3766" y="3785"/>
                  </a:lnTo>
                  <a:lnTo>
                    <a:pt x="3755" y="3799"/>
                  </a:lnTo>
                  <a:lnTo>
                    <a:pt x="3745" y="3813"/>
                  </a:lnTo>
                  <a:lnTo>
                    <a:pt x="3735" y="3828"/>
                  </a:lnTo>
                  <a:lnTo>
                    <a:pt x="3726" y="3844"/>
                  </a:lnTo>
                  <a:lnTo>
                    <a:pt x="3717" y="3859"/>
                  </a:lnTo>
                  <a:lnTo>
                    <a:pt x="3709" y="3876"/>
                  </a:lnTo>
                  <a:lnTo>
                    <a:pt x="3702" y="3892"/>
                  </a:lnTo>
                  <a:lnTo>
                    <a:pt x="3695" y="3909"/>
                  </a:lnTo>
                  <a:lnTo>
                    <a:pt x="3689" y="3926"/>
                  </a:lnTo>
                  <a:lnTo>
                    <a:pt x="3683" y="3943"/>
                  </a:lnTo>
                  <a:lnTo>
                    <a:pt x="3678" y="3960"/>
                  </a:lnTo>
                  <a:lnTo>
                    <a:pt x="3674" y="3977"/>
                  </a:lnTo>
                  <a:lnTo>
                    <a:pt x="3670" y="3995"/>
                  </a:lnTo>
                  <a:lnTo>
                    <a:pt x="3667" y="4013"/>
                  </a:lnTo>
                  <a:lnTo>
                    <a:pt x="3665" y="4030"/>
                  </a:lnTo>
                  <a:lnTo>
                    <a:pt x="3663" y="4048"/>
                  </a:lnTo>
                  <a:lnTo>
                    <a:pt x="3662" y="4066"/>
                  </a:lnTo>
                  <a:lnTo>
                    <a:pt x="3662" y="4084"/>
                  </a:lnTo>
                  <a:lnTo>
                    <a:pt x="3662" y="4102"/>
                  </a:lnTo>
                  <a:lnTo>
                    <a:pt x="3663" y="4120"/>
                  </a:lnTo>
                  <a:lnTo>
                    <a:pt x="3665" y="4138"/>
                  </a:lnTo>
                  <a:lnTo>
                    <a:pt x="3667" y="4156"/>
                  </a:lnTo>
                  <a:lnTo>
                    <a:pt x="3670" y="4174"/>
                  </a:lnTo>
                  <a:lnTo>
                    <a:pt x="3674" y="4191"/>
                  </a:lnTo>
                  <a:lnTo>
                    <a:pt x="3678" y="4208"/>
                  </a:lnTo>
                  <a:lnTo>
                    <a:pt x="3683" y="4226"/>
                  </a:lnTo>
                  <a:lnTo>
                    <a:pt x="3689" y="4243"/>
                  </a:lnTo>
                  <a:lnTo>
                    <a:pt x="3695" y="4259"/>
                  </a:lnTo>
                  <a:lnTo>
                    <a:pt x="3702" y="4276"/>
                  </a:lnTo>
                  <a:lnTo>
                    <a:pt x="3709" y="4292"/>
                  </a:lnTo>
                  <a:lnTo>
                    <a:pt x="3717" y="4309"/>
                  </a:lnTo>
                  <a:lnTo>
                    <a:pt x="3726" y="4324"/>
                  </a:lnTo>
                  <a:lnTo>
                    <a:pt x="3735" y="4340"/>
                  </a:lnTo>
                  <a:lnTo>
                    <a:pt x="3745" y="4355"/>
                  </a:lnTo>
                  <a:lnTo>
                    <a:pt x="3755" y="4369"/>
                  </a:lnTo>
                  <a:lnTo>
                    <a:pt x="3766" y="4383"/>
                  </a:lnTo>
                  <a:lnTo>
                    <a:pt x="3778" y="4397"/>
                  </a:lnTo>
                  <a:lnTo>
                    <a:pt x="3790" y="4410"/>
                  </a:lnTo>
                  <a:lnTo>
                    <a:pt x="3802" y="4423"/>
                  </a:lnTo>
                  <a:lnTo>
                    <a:pt x="3815" y="4435"/>
                  </a:lnTo>
                  <a:lnTo>
                    <a:pt x="3828" y="4447"/>
                  </a:lnTo>
                  <a:lnTo>
                    <a:pt x="3842" y="4459"/>
                  </a:lnTo>
                  <a:lnTo>
                    <a:pt x="3856" y="4470"/>
                  </a:lnTo>
                  <a:lnTo>
                    <a:pt x="3871" y="4480"/>
                  </a:lnTo>
                  <a:lnTo>
                    <a:pt x="3886" y="4490"/>
                  </a:lnTo>
                  <a:lnTo>
                    <a:pt x="3901" y="4499"/>
                  </a:lnTo>
                  <a:lnTo>
                    <a:pt x="3917" y="4508"/>
                  </a:lnTo>
                  <a:lnTo>
                    <a:pt x="3933" y="4516"/>
                  </a:lnTo>
                  <a:lnTo>
                    <a:pt x="3950" y="4524"/>
                  </a:lnTo>
                  <a:lnTo>
                    <a:pt x="3966" y="4531"/>
                  </a:lnTo>
                  <a:lnTo>
                    <a:pt x="3983" y="4537"/>
                  </a:lnTo>
                  <a:lnTo>
                    <a:pt x="4000" y="4543"/>
                  </a:lnTo>
                  <a:lnTo>
                    <a:pt x="4017" y="4548"/>
                  </a:lnTo>
                  <a:lnTo>
                    <a:pt x="4035" y="4552"/>
                  </a:lnTo>
                  <a:lnTo>
                    <a:pt x="4052" y="4556"/>
                  </a:lnTo>
                  <a:lnTo>
                    <a:pt x="4070" y="4559"/>
                  </a:lnTo>
                  <a:lnTo>
                    <a:pt x="4087" y="4561"/>
                  </a:lnTo>
                  <a:lnTo>
                    <a:pt x="4105" y="4563"/>
                  </a:lnTo>
                  <a:lnTo>
                    <a:pt x="4123" y="4564"/>
                  </a:lnTo>
                  <a:lnTo>
                    <a:pt x="4141" y="4564"/>
                  </a:lnTo>
                  <a:lnTo>
                    <a:pt x="4159" y="4564"/>
                  </a:lnTo>
                  <a:lnTo>
                    <a:pt x="4177" y="4563"/>
                  </a:lnTo>
                  <a:lnTo>
                    <a:pt x="4195" y="4561"/>
                  </a:lnTo>
                  <a:lnTo>
                    <a:pt x="4213" y="4559"/>
                  </a:lnTo>
                  <a:lnTo>
                    <a:pt x="4230" y="4556"/>
                  </a:lnTo>
                  <a:lnTo>
                    <a:pt x="4248" y="4552"/>
                  </a:lnTo>
                  <a:lnTo>
                    <a:pt x="4265" y="4548"/>
                  </a:lnTo>
                  <a:lnTo>
                    <a:pt x="4282" y="4543"/>
                  </a:lnTo>
                  <a:lnTo>
                    <a:pt x="4299" y="4537"/>
                  </a:lnTo>
                  <a:lnTo>
                    <a:pt x="4316" y="4531"/>
                  </a:lnTo>
                  <a:lnTo>
                    <a:pt x="4332" y="4524"/>
                  </a:lnTo>
                  <a:lnTo>
                    <a:pt x="4349" y="4516"/>
                  </a:lnTo>
                  <a:lnTo>
                    <a:pt x="4365" y="4508"/>
                  </a:lnTo>
                  <a:lnTo>
                    <a:pt x="4381" y="4499"/>
                  </a:lnTo>
                  <a:lnTo>
                    <a:pt x="4397" y="4490"/>
                  </a:lnTo>
                  <a:lnTo>
                    <a:pt x="4412" y="4480"/>
                  </a:lnTo>
                  <a:lnTo>
                    <a:pt x="4426" y="4469"/>
                  </a:lnTo>
                  <a:lnTo>
                    <a:pt x="4441" y="4459"/>
                  </a:lnTo>
                  <a:lnTo>
                    <a:pt x="4454" y="4447"/>
                  </a:lnTo>
                  <a:lnTo>
                    <a:pt x="4468" y="4435"/>
                  </a:lnTo>
                  <a:lnTo>
                    <a:pt x="4481" y="4423"/>
                  </a:lnTo>
                  <a:lnTo>
                    <a:pt x="4493" y="4410"/>
                  </a:lnTo>
                  <a:lnTo>
                    <a:pt x="4505" y="4397"/>
                  </a:lnTo>
                  <a:lnTo>
                    <a:pt x="4516" y="4383"/>
                  </a:lnTo>
                  <a:lnTo>
                    <a:pt x="4527" y="4369"/>
                  </a:lnTo>
                  <a:lnTo>
                    <a:pt x="4538" y="4354"/>
                  </a:lnTo>
                  <a:lnTo>
                    <a:pt x="4548" y="4339"/>
                  </a:lnTo>
                  <a:lnTo>
                    <a:pt x="4557" y="4324"/>
                  </a:lnTo>
                  <a:lnTo>
                    <a:pt x="4566" y="4309"/>
                  </a:lnTo>
                  <a:lnTo>
                    <a:pt x="4574" y="4292"/>
                  </a:lnTo>
                  <a:lnTo>
                    <a:pt x="4581" y="4276"/>
                  </a:lnTo>
                  <a:lnTo>
                    <a:pt x="4588" y="4259"/>
                  </a:lnTo>
                  <a:lnTo>
                    <a:pt x="4594" y="4243"/>
                  </a:lnTo>
                  <a:lnTo>
                    <a:pt x="4600" y="4226"/>
                  </a:lnTo>
                  <a:lnTo>
                    <a:pt x="4605" y="4208"/>
                  </a:lnTo>
                  <a:lnTo>
                    <a:pt x="4609" y="4191"/>
                  </a:lnTo>
                  <a:lnTo>
                    <a:pt x="4613" y="4174"/>
                  </a:lnTo>
                  <a:lnTo>
                    <a:pt x="4616" y="4156"/>
                  </a:lnTo>
                  <a:lnTo>
                    <a:pt x="4618" y="4138"/>
                  </a:lnTo>
                  <a:lnTo>
                    <a:pt x="4620" y="4120"/>
                  </a:lnTo>
                  <a:lnTo>
                    <a:pt x="4621" y="4102"/>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7" name="Group 26">
            <a:extLst>
              <a:ext uri="{FF2B5EF4-FFF2-40B4-BE49-F238E27FC236}">
                <a16:creationId xmlns:a16="http://schemas.microsoft.com/office/drawing/2014/main" id="{5BB7E071-4403-4520-B0C8-E69EDAA6BBAB}"/>
              </a:ext>
            </a:extLst>
          </p:cNvPr>
          <p:cNvGrpSpPr/>
          <p:nvPr/>
        </p:nvGrpSpPr>
        <p:grpSpPr>
          <a:xfrm>
            <a:off x="11044227" y="4139196"/>
            <a:ext cx="666256" cy="666256"/>
            <a:chOff x="8624067" y="2660110"/>
            <a:chExt cx="633600" cy="633600"/>
          </a:xfrm>
        </p:grpSpPr>
        <p:sp>
          <p:nvSpPr>
            <p:cNvPr id="52" name="Google Shape;632;p7"/>
            <p:cNvSpPr/>
            <p:nvPr/>
          </p:nvSpPr>
          <p:spPr>
            <a:xfrm>
              <a:off x="8624067" y="2660110"/>
              <a:ext cx="633600" cy="633600"/>
            </a:xfrm>
            <a:custGeom>
              <a:avLst/>
              <a:gdLst/>
              <a:ahLst/>
              <a:cxnLst/>
              <a:rect l="l" t="t" r="r" b="b"/>
              <a:pathLst>
                <a:path w="10000" h="10000" extrusionOk="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3" name="Google Shape;633;p7"/>
            <p:cNvSpPr/>
            <p:nvPr/>
          </p:nvSpPr>
          <p:spPr>
            <a:xfrm>
              <a:off x="8624067" y="2660110"/>
              <a:ext cx="633600" cy="633600"/>
            </a:xfrm>
            <a:custGeom>
              <a:avLst/>
              <a:gdLst/>
              <a:ahLst/>
              <a:cxnLst/>
              <a:rect l="l" t="t" r="r" b="b"/>
              <a:pathLst>
                <a:path w="10000" h="10000" extrusionOk="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0" name="Group 29">
            <a:extLst>
              <a:ext uri="{FF2B5EF4-FFF2-40B4-BE49-F238E27FC236}">
                <a16:creationId xmlns:a16="http://schemas.microsoft.com/office/drawing/2014/main" id="{992DCDE3-1110-4B0A-AF05-87CC133B0329}"/>
              </a:ext>
            </a:extLst>
          </p:cNvPr>
          <p:cNvGrpSpPr/>
          <p:nvPr/>
        </p:nvGrpSpPr>
        <p:grpSpPr>
          <a:xfrm>
            <a:off x="11044227" y="5239102"/>
            <a:ext cx="666256" cy="666256"/>
            <a:chOff x="6359457" y="3559635"/>
            <a:chExt cx="633600" cy="633600"/>
          </a:xfrm>
        </p:grpSpPr>
        <p:sp>
          <p:nvSpPr>
            <p:cNvPr id="54" name="Google Shape;665;p7"/>
            <p:cNvSpPr/>
            <p:nvPr/>
          </p:nvSpPr>
          <p:spPr>
            <a:xfrm>
              <a:off x="6359457" y="3559635"/>
              <a:ext cx="633600" cy="633600"/>
            </a:xfrm>
            <a:custGeom>
              <a:avLst/>
              <a:gdLst/>
              <a:ahLst/>
              <a:cxnLst/>
              <a:rect l="l" t="t" r="r" b="b"/>
              <a:pathLst>
                <a:path w="10000" h="10000" extrusionOk="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5" name="Google Shape;666;p7"/>
            <p:cNvSpPr/>
            <p:nvPr/>
          </p:nvSpPr>
          <p:spPr>
            <a:xfrm>
              <a:off x="6359457" y="3559635"/>
              <a:ext cx="633600" cy="633600"/>
            </a:xfrm>
            <a:custGeom>
              <a:avLst/>
              <a:gdLst/>
              <a:ahLst/>
              <a:cxnLst/>
              <a:rect l="l" t="t" r="r" b="b"/>
              <a:pathLst>
                <a:path w="10000" h="10000" extrusionOk="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4" name="TextBox 33">
            <a:extLst>
              <a:ext uri="{FF2B5EF4-FFF2-40B4-BE49-F238E27FC236}">
                <a16:creationId xmlns:a16="http://schemas.microsoft.com/office/drawing/2014/main" id="{C766C03D-510D-463E-9996-54E1CA67771B}"/>
              </a:ext>
            </a:extLst>
          </p:cNvPr>
          <p:cNvSpPr txBox="1"/>
          <p:nvPr/>
        </p:nvSpPr>
        <p:spPr>
          <a:xfrm>
            <a:off x="3718560" y="1967422"/>
            <a:ext cx="1696720" cy="610181"/>
          </a:xfrm>
          <a:prstGeom prst="rect">
            <a:avLst/>
          </a:prstGeom>
          <a:noFill/>
        </p:spPr>
        <p:txBody>
          <a:bodyPr wrap="square" lIns="0" tIns="0" rIns="0" bIns="0" anchor="ctr">
            <a:normAutofit/>
          </a:bodyPr>
          <a:lstStyle/>
          <a:p>
            <a:pPr>
              <a:lnSpc>
                <a:spcPct val="114000"/>
              </a:lnSpc>
            </a:pPr>
            <a:r>
              <a:rPr lang="da-DK" sz="1400" b="1" dirty="0"/>
              <a:t>Days 30-45</a:t>
            </a:r>
            <a:br>
              <a:rPr lang="da-DK" sz="1400" b="1" dirty="0"/>
            </a:br>
            <a:r>
              <a:rPr lang="da-DK" sz="1400" b="1" dirty="0"/>
              <a:t>Cut markdowns</a:t>
            </a:r>
            <a:endParaRPr lang="en-US" sz="1400" b="1" dirty="0"/>
          </a:p>
        </p:txBody>
      </p:sp>
      <p:sp>
        <p:nvSpPr>
          <p:cNvPr id="35" name="TextBox 34">
            <a:extLst>
              <a:ext uri="{FF2B5EF4-FFF2-40B4-BE49-F238E27FC236}">
                <a16:creationId xmlns:a16="http://schemas.microsoft.com/office/drawing/2014/main" id="{59FAB365-D14C-4F9F-9863-ACE4F315ED61}"/>
              </a:ext>
            </a:extLst>
          </p:cNvPr>
          <p:cNvSpPr txBox="1">
            <a:spLocks/>
          </p:cNvSpPr>
          <p:nvPr/>
        </p:nvSpPr>
        <p:spPr>
          <a:xfrm>
            <a:off x="5731902" y="1939384"/>
            <a:ext cx="5125776" cy="666256"/>
          </a:xfrm>
          <a:prstGeom prst="rect">
            <a:avLst/>
          </a:prstGeom>
          <a:noFill/>
        </p:spPr>
        <p:txBody>
          <a:bodyPr wrap="square" lIns="0" tIns="0" rIns="0" bIns="0" anchor="ctr">
            <a:noAutofit/>
          </a:bodyPr>
          <a:lstStyle/>
          <a:p>
            <a:pPr>
              <a:lnSpc>
                <a:spcPct val="114000"/>
              </a:lnSpc>
            </a:pPr>
            <a:r>
              <a:rPr lang="en-US" sz="1400" dirty="0"/>
              <a:t>Open lender talks, launch the 13-week cash model, freeze discretionary spend, and set a central approval gate so every dollar is visible from day one.</a:t>
            </a:r>
          </a:p>
        </p:txBody>
      </p:sp>
      <p:cxnSp>
        <p:nvCxnSpPr>
          <p:cNvPr id="38" name="Straight Connector 37">
            <a:extLst>
              <a:ext uri="{FF2B5EF4-FFF2-40B4-BE49-F238E27FC236}">
                <a16:creationId xmlns:a16="http://schemas.microsoft.com/office/drawing/2014/main" id="{614CD9F3-BA0B-4354-8A26-4A38F3CFAC55}"/>
              </a:ext>
            </a:extLst>
          </p:cNvPr>
          <p:cNvCxnSpPr>
            <a:cxnSpLocks/>
          </p:cNvCxnSpPr>
          <p:nvPr/>
        </p:nvCxnSpPr>
        <p:spPr>
          <a:xfrm>
            <a:off x="5522791" y="1947392"/>
            <a:ext cx="0" cy="650240"/>
          </a:xfrm>
          <a:prstGeom prst="line">
            <a:avLst/>
          </a:prstGeom>
          <a:ln w="444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1E1080D-5ADC-48BC-929A-9216F422EFEA}"/>
              </a:ext>
            </a:extLst>
          </p:cNvPr>
          <p:cNvSpPr txBox="1"/>
          <p:nvPr/>
        </p:nvSpPr>
        <p:spPr>
          <a:xfrm>
            <a:off x="3718560" y="3067328"/>
            <a:ext cx="1696720" cy="610181"/>
          </a:xfrm>
          <a:prstGeom prst="rect">
            <a:avLst/>
          </a:prstGeom>
          <a:noFill/>
        </p:spPr>
        <p:txBody>
          <a:bodyPr wrap="square" lIns="0" tIns="0" rIns="0" bIns="0" anchor="ctr">
            <a:normAutofit/>
          </a:bodyPr>
          <a:lstStyle/>
          <a:p>
            <a:pPr>
              <a:lnSpc>
                <a:spcPct val="114000"/>
              </a:lnSpc>
            </a:pPr>
            <a:r>
              <a:rPr lang="da-DK" sz="1400" b="1" dirty="0"/>
              <a:t>Days 15-30</a:t>
            </a:r>
            <a:br>
              <a:rPr lang="da-DK" sz="1400" b="1" dirty="0"/>
            </a:br>
            <a:r>
              <a:rPr lang="da-DK" sz="1400" b="1" dirty="0"/>
              <a:t>Clear stock</a:t>
            </a:r>
            <a:endParaRPr lang="en-US" sz="1400" b="1" dirty="0"/>
          </a:p>
        </p:txBody>
      </p:sp>
      <p:sp>
        <p:nvSpPr>
          <p:cNvPr id="40" name="TextBox 39">
            <a:extLst>
              <a:ext uri="{FF2B5EF4-FFF2-40B4-BE49-F238E27FC236}">
                <a16:creationId xmlns:a16="http://schemas.microsoft.com/office/drawing/2014/main" id="{C41DDA96-7A8F-42D0-9BA1-3896E3AF8E30}"/>
              </a:ext>
            </a:extLst>
          </p:cNvPr>
          <p:cNvSpPr txBox="1">
            <a:spLocks/>
          </p:cNvSpPr>
          <p:nvPr/>
        </p:nvSpPr>
        <p:spPr>
          <a:xfrm>
            <a:off x="5731902" y="3039290"/>
            <a:ext cx="5125776" cy="666256"/>
          </a:xfrm>
          <a:prstGeom prst="rect">
            <a:avLst/>
          </a:prstGeom>
          <a:noFill/>
        </p:spPr>
        <p:txBody>
          <a:bodyPr wrap="square" lIns="0" tIns="0" rIns="0" bIns="0" anchor="ctr">
            <a:normAutofit/>
          </a:bodyPr>
          <a:lstStyle/>
          <a:p>
            <a:pPr>
              <a:lnSpc>
                <a:spcPct val="114000"/>
              </a:lnSpc>
            </a:pPr>
            <a:r>
              <a:rPr lang="en-US" sz="1400" dirty="0"/>
              <a:t>Begin a structured clearance of aged inventory to release cash quickly and create room for fresher, faster-selling product.</a:t>
            </a:r>
          </a:p>
        </p:txBody>
      </p:sp>
      <p:cxnSp>
        <p:nvCxnSpPr>
          <p:cNvPr id="41" name="Straight Connector 40">
            <a:extLst>
              <a:ext uri="{FF2B5EF4-FFF2-40B4-BE49-F238E27FC236}">
                <a16:creationId xmlns:a16="http://schemas.microsoft.com/office/drawing/2014/main" id="{3363CB91-EF89-4A04-9166-BB72D35A68A1}"/>
              </a:ext>
            </a:extLst>
          </p:cNvPr>
          <p:cNvCxnSpPr>
            <a:cxnSpLocks/>
          </p:cNvCxnSpPr>
          <p:nvPr/>
        </p:nvCxnSpPr>
        <p:spPr>
          <a:xfrm>
            <a:off x="5522791" y="3047298"/>
            <a:ext cx="0" cy="650240"/>
          </a:xfrm>
          <a:prstGeom prst="line">
            <a:avLst/>
          </a:prstGeom>
          <a:ln w="444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5257A289-1AE4-4D6E-99A7-1CD965212D86}"/>
              </a:ext>
            </a:extLst>
          </p:cNvPr>
          <p:cNvSpPr txBox="1"/>
          <p:nvPr/>
        </p:nvSpPr>
        <p:spPr>
          <a:xfrm>
            <a:off x="3718560" y="4167234"/>
            <a:ext cx="1696720" cy="610181"/>
          </a:xfrm>
          <a:prstGeom prst="rect">
            <a:avLst/>
          </a:prstGeom>
          <a:noFill/>
        </p:spPr>
        <p:txBody>
          <a:bodyPr wrap="square" lIns="0" tIns="0" rIns="0" bIns="0" anchor="ctr">
            <a:normAutofit/>
          </a:bodyPr>
          <a:lstStyle/>
          <a:p>
            <a:pPr>
              <a:lnSpc>
                <a:spcPct val="114000"/>
              </a:lnSpc>
            </a:pPr>
            <a:r>
              <a:rPr lang="da-DK" sz="1400" b="1" dirty="0"/>
              <a:t>Days 45-60</a:t>
            </a:r>
            <a:br>
              <a:rPr lang="da-DK" sz="1400" b="1" dirty="0"/>
            </a:br>
            <a:r>
              <a:rPr lang="da-DK" sz="1400" b="1" dirty="0"/>
              <a:t>Fix pricing</a:t>
            </a:r>
            <a:endParaRPr lang="en-US" sz="1400" b="1" dirty="0"/>
          </a:p>
        </p:txBody>
      </p:sp>
      <p:sp>
        <p:nvSpPr>
          <p:cNvPr id="43" name="TextBox 42">
            <a:extLst>
              <a:ext uri="{FF2B5EF4-FFF2-40B4-BE49-F238E27FC236}">
                <a16:creationId xmlns:a16="http://schemas.microsoft.com/office/drawing/2014/main" id="{812F6005-9D84-4A71-929C-0DAA634C0407}"/>
              </a:ext>
            </a:extLst>
          </p:cNvPr>
          <p:cNvSpPr txBox="1">
            <a:spLocks/>
          </p:cNvSpPr>
          <p:nvPr/>
        </p:nvSpPr>
        <p:spPr>
          <a:xfrm>
            <a:off x="5731902" y="4139196"/>
            <a:ext cx="5125776" cy="666256"/>
          </a:xfrm>
          <a:prstGeom prst="rect">
            <a:avLst/>
          </a:prstGeom>
          <a:noFill/>
        </p:spPr>
        <p:txBody>
          <a:bodyPr wrap="square" lIns="0" tIns="0" rIns="0" bIns="0" anchor="ctr">
            <a:noAutofit/>
          </a:bodyPr>
          <a:lstStyle/>
          <a:p>
            <a:pPr>
              <a:lnSpc>
                <a:spcPct val="114000"/>
              </a:lnSpc>
            </a:pPr>
            <a:r>
              <a:rPr lang="en-US" sz="1400" dirty="0"/>
              <a:t>End blanket promotions, set margin guardrails, and price by category and channel using data rather than chasing volume at any cost.</a:t>
            </a:r>
          </a:p>
        </p:txBody>
      </p:sp>
      <p:cxnSp>
        <p:nvCxnSpPr>
          <p:cNvPr id="44" name="Straight Connector 43">
            <a:extLst>
              <a:ext uri="{FF2B5EF4-FFF2-40B4-BE49-F238E27FC236}">
                <a16:creationId xmlns:a16="http://schemas.microsoft.com/office/drawing/2014/main" id="{2B29D6FC-26DD-4ADF-B2CF-228570B983F3}"/>
              </a:ext>
            </a:extLst>
          </p:cNvPr>
          <p:cNvCxnSpPr>
            <a:cxnSpLocks/>
          </p:cNvCxnSpPr>
          <p:nvPr/>
        </p:nvCxnSpPr>
        <p:spPr>
          <a:xfrm>
            <a:off x="5522791" y="4147204"/>
            <a:ext cx="0" cy="650240"/>
          </a:xfrm>
          <a:prstGeom prst="line">
            <a:avLst/>
          </a:prstGeom>
          <a:ln w="444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319FDC72-D980-4B50-BFA1-CC13C3790756}"/>
              </a:ext>
            </a:extLst>
          </p:cNvPr>
          <p:cNvSpPr txBox="1"/>
          <p:nvPr/>
        </p:nvSpPr>
        <p:spPr>
          <a:xfrm>
            <a:off x="3718560" y="5267140"/>
            <a:ext cx="1696720" cy="610181"/>
          </a:xfrm>
          <a:prstGeom prst="rect">
            <a:avLst/>
          </a:prstGeom>
          <a:noFill/>
        </p:spPr>
        <p:txBody>
          <a:bodyPr wrap="square" lIns="0" tIns="0" rIns="0" bIns="0" anchor="ctr">
            <a:normAutofit/>
          </a:bodyPr>
          <a:lstStyle/>
          <a:p>
            <a:pPr>
              <a:lnSpc>
                <a:spcPct val="114000"/>
              </a:lnSpc>
            </a:pPr>
            <a:r>
              <a:rPr lang="da-DK" sz="1400" b="1" dirty="0"/>
              <a:t>Days 60-90</a:t>
            </a:r>
            <a:br>
              <a:rPr lang="da-DK" sz="1400" b="1" dirty="0"/>
            </a:br>
            <a:r>
              <a:rPr lang="da-DK" sz="1400" b="1" dirty="0"/>
              <a:t>Show momentum</a:t>
            </a:r>
            <a:endParaRPr lang="en-US" sz="1400" b="1" dirty="0"/>
          </a:p>
        </p:txBody>
      </p:sp>
      <p:sp>
        <p:nvSpPr>
          <p:cNvPr id="46" name="TextBox 45">
            <a:extLst>
              <a:ext uri="{FF2B5EF4-FFF2-40B4-BE49-F238E27FC236}">
                <a16:creationId xmlns:a16="http://schemas.microsoft.com/office/drawing/2014/main" id="{138ADD7E-94B9-4212-B549-E0C8B226E525}"/>
              </a:ext>
            </a:extLst>
          </p:cNvPr>
          <p:cNvSpPr txBox="1">
            <a:spLocks/>
          </p:cNvSpPr>
          <p:nvPr/>
        </p:nvSpPr>
        <p:spPr>
          <a:xfrm>
            <a:off x="5731902" y="5239102"/>
            <a:ext cx="5125776" cy="666256"/>
          </a:xfrm>
          <a:prstGeom prst="rect">
            <a:avLst/>
          </a:prstGeom>
          <a:noFill/>
        </p:spPr>
        <p:txBody>
          <a:bodyPr wrap="square" lIns="0" tIns="0" rIns="0" bIns="0" anchor="ctr">
            <a:normAutofit lnSpcReduction="10000"/>
          </a:bodyPr>
          <a:lstStyle/>
          <a:p>
            <a:pPr>
              <a:lnSpc>
                <a:spcPct val="114000"/>
              </a:lnSpc>
            </a:pPr>
            <a:r>
              <a:rPr lang="en-US" sz="1400" dirty="0"/>
              <a:t>Report the first wins to the board and lenders — cash freed, margin protected, costs paused — to build confidence for the bigger moves ahead.</a:t>
            </a:r>
          </a:p>
        </p:txBody>
      </p:sp>
      <p:cxnSp>
        <p:nvCxnSpPr>
          <p:cNvPr id="47" name="Straight Connector 46">
            <a:extLst>
              <a:ext uri="{FF2B5EF4-FFF2-40B4-BE49-F238E27FC236}">
                <a16:creationId xmlns:a16="http://schemas.microsoft.com/office/drawing/2014/main" id="{2373D30F-12A1-4285-B4D2-53568190AFCB}"/>
              </a:ext>
            </a:extLst>
          </p:cNvPr>
          <p:cNvCxnSpPr>
            <a:cxnSpLocks/>
          </p:cNvCxnSpPr>
          <p:nvPr/>
        </p:nvCxnSpPr>
        <p:spPr>
          <a:xfrm>
            <a:off x="5522791" y="5247110"/>
            <a:ext cx="0" cy="650240"/>
          </a:xfrm>
          <a:prstGeom prst="line">
            <a:avLst/>
          </a:prstGeom>
          <a:ln w="444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Footer Placeholder 2">
            <a:extLst>
              <a:ext uri="{FF2B5EF4-FFF2-40B4-BE49-F238E27FC236}">
                <a16:creationId xmlns:a16="http://schemas.microsoft.com/office/drawing/2014/main" id="{25967661-0EB3-73AC-FBA6-9C1A26A2448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9173330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2E33E-0C1D-4972-AF9F-95777759D7BA}"/>
              </a:ext>
            </a:extLst>
          </p:cNvPr>
          <p:cNvSpPr>
            <a:spLocks noGrp="1"/>
          </p:cNvSpPr>
          <p:nvPr>
            <p:ph type="title"/>
          </p:nvPr>
        </p:nvSpPr>
        <p:spPr/>
        <p:txBody>
          <a:bodyPr/>
          <a:lstStyle/>
          <a:p>
            <a:r>
              <a:rPr lang="en-US" dirty="0"/>
              <a:t>Critical Success Factors</a:t>
            </a:r>
          </a:p>
        </p:txBody>
      </p:sp>
      <p:sp>
        <p:nvSpPr>
          <p:cNvPr id="33" name="Rectangle 32">
            <a:extLst>
              <a:ext uri="{FF2B5EF4-FFF2-40B4-BE49-F238E27FC236}">
                <a16:creationId xmlns:a16="http://schemas.microsoft.com/office/drawing/2014/main" id="{7CA7D0E2-1C72-41C0-965B-2779BE84FF9E}"/>
              </a:ext>
            </a:extLst>
          </p:cNvPr>
          <p:cNvSpPr/>
          <p:nvPr/>
        </p:nvSpPr>
        <p:spPr>
          <a:xfrm>
            <a:off x="400169" y="1546033"/>
            <a:ext cx="71121" cy="4788728"/>
          </a:xfrm>
          <a:prstGeom prst="rect">
            <a:avLst/>
          </a:prstGeom>
          <a:solidFill>
            <a:srgbClr val="9A9A9A"/>
          </a:solidFill>
          <a:ln w="9525" cap="rnd" cmpd="sng" algn="ctr">
            <a:solidFill>
              <a:srgbClr val="9A9A9A"/>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grpSp>
        <p:nvGrpSpPr>
          <p:cNvPr id="97" name="Group 96">
            <a:extLst>
              <a:ext uri="{FF2B5EF4-FFF2-40B4-BE49-F238E27FC236}">
                <a16:creationId xmlns:a16="http://schemas.microsoft.com/office/drawing/2014/main" id="{B7B5C533-5666-4E89-A589-9E3B82EA1B36}"/>
              </a:ext>
            </a:extLst>
          </p:cNvPr>
          <p:cNvGrpSpPr/>
          <p:nvPr/>
        </p:nvGrpSpPr>
        <p:grpSpPr>
          <a:xfrm>
            <a:off x="294968" y="1733341"/>
            <a:ext cx="11602064" cy="742478"/>
            <a:chOff x="294968" y="1546033"/>
            <a:chExt cx="11602064" cy="742478"/>
          </a:xfrm>
        </p:grpSpPr>
        <p:sp>
          <p:nvSpPr>
            <p:cNvPr id="6" name="Rectangle 5">
              <a:extLst>
                <a:ext uri="{FF2B5EF4-FFF2-40B4-BE49-F238E27FC236}">
                  <a16:creationId xmlns:a16="http://schemas.microsoft.com/office/drawing/2014/main" id="{F3E82FEA-BEE4-479F-A9F7-A9C581933582}"/>
                </a:ext>
              </a:extLst>
            </p:cNvPr>
            <p:cNvSpPr/>
            <p:nvPr/>
          </p:nvSpPr>
          <p:spPr>
            <a:xfrm>
              <a:off x="1096201" y="1546033"/>
              <a:ext cx="10739987" cy="742478"/>
            </a:xfrm>
            <a:prstGeom prst="rect">
              <a:avLst/>
            </a:prstGeom>
            <a:solidFill>
              <a:srgbClr val="FFFFFF"/>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72000" bIns="45720" numCol="1" spcCol="0" rtlCol="0" fromWordArt="0" anchor="ctr" anchorCtr="0" forceAA="0" compatLnSpc="1">
              <a:prstTxWarp prst="textNoShape">
                <a:avLst/>
              </a:prstTxWarp>
              <a:noAutofit/>
            </a:bodyPr>
            <a:lstStyle/>
            <a:p>
              <a:r>
                <a:rPr lang="en-US" altLang="en-US" dirty="0">
                  <a:solidFill>
                    <a:schemeClr val="tx1"/>
                  </a:solidFill>
                </a:rPr>
                <a:t>Protect cash above all. Every decision in the first six months is tested against its effect on liquidity and the covenant.</a:t>
              </a:r>
            </a:p>
          </p:txBody>
        </p:sp>
        <p:sp>
          <p:nvSpPr>
            <p:cNvPr id="7" name="Rectangle 6">
              <a:extLst>
                <a:ext uri="{FF2B5EF4-FFF2-40B4-BE49-F238E27FC236}">
                  <a16:creationId xmlns:a16="http://schemas.microsoft.com/office/drawing/2014/main" id="{E11863DA-637B-4092-9E3D-3CEA666EE4DA}"/>
                </a:ext>
              </a:extLst>
            </p:cNvPr>
            <p:cNvSpPr/>
            <p:nvPr/>
          </p:nvSpPr>
          <p:spPr>
            <a:xfrm>
              <a:off x="1035356" y="1572819"/>
              <a:ext cx="60844" cy="68890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8" name="Rectangle 7">
              <a:extLst>
                <a:ext uri="{FF2B5EF4-FFF2-40B4-BE49-F238E27FC236}">
                  <a16:creationId xmlns:a16="http://schemas.microsoft.com/office/drawing/2014/main" id="{D2512510-F292-41BE-B620-4E38B86FF61A}"/>
                </a:ext>
              </a:extLst>
            </p:cNvPr>
            <p:cNvSpPr/>
            <p:nvPr/>
          </p:nvSpPr>
          <p:spPr>
            <a:xfrm>
              <a:off x="11836188" y="1572819"/>
              <a:ext cx="60844" cy="68890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3" name="Right Triangle 22">
              <a:extLst>
                <a:ext uri="{FF2B5EF4-FFF2-40B4-BE49-F238E27FC236}">
                  <a16:creationId xmlns:a16="http://schemas.microsoft.com/office/drawing/2014/main" id="{DBA7CCC2-21B7-46A7-837F-2F977A8E897D}"/>
                </a:ext>
              </a:extLst>
            </p:cNvPr>
            <p:cNvSpPr/>
            <p:nvPr/>
          </p:nvSpPr>
          <p:spPr>
            <a:xfrm flipH="1" flipV="1">
              <a:off x="294968" y="2155529"/>
              <a:ext cx="105201" cy="49423"/>
            </a:xfrm>
            <a:prstGeom prst="rtTriangle">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4" name="Right Triangle 23">
              <a:extLst>
                <a:ext uri="{FF2B5EF4-FFF2-40B4-BE49-F238E27FC236}">
                  <a16:creationId xmlns:a16="http://schemas.microsoft.com/office/drawing/2014/main" id="{533E5AFE-AEAC-4461-9B7F-47328F67D62C}"/>
                </a:ext>
              </a:extLst>
            </p:cNvPr>
            <p:cNvSpPr/>
            <p:nvPr/>
          </p:nvSpPr>
          <p:spPr>
            <a:xfrm>
              <a:off x="471291" y="1629592"/>
              <a:ext cx="105201" cy="49423"/>
            </a:xfrm>
            <a:prstGeom prst="rtTriangle">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37" name="Rectangle: Diagonal Corners Rounded 36">
              <a:extLst>
                <a:ext uri="{FF2B5EF4-FFF2-40B4-BE49-F238E27FC236}">
                  <a16:creationId xmlns:a16="http://schemas.microsoft.com/office/drawing/2014/main" id="{86F112F1-62EB-4FD4-AB3C-E60C72A9504F}"/>
                </a:ext>
              </a:extLst>
            </p:cNvPr>
            <p:cNvSpPr/>
            <p:nvPr/>
          </p:nvSpPr>
          <p:spPr>
            <a:xfrm>
              <a:off x="294968" y="1679015"/>
              <a:ext cx="281524" cy="476514"/>
            </a:xfrm>
            <a:prstGeom prst="round2DiagRect">
              <a:avLst/>
            </a:pr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rgbClr val="FFFFFF"/>
                </a:solidFill>
              </a:endParaRPr>
            </a:p>
          </p:txBody>
        </p:sp>
        <p:sp>
          <p:nvSpPr>
            <p:cNvPr id="38" name="Oval 37">
              <a:extLst>
                <a:ext uri="{FF2B5EF4-FFF2-40B4-BE49-F238E27FC236}">
                  <a16:creationId xmlns:a16="http://schemas.microsoft.com/office/drawing/2014/main" id="{5F9A32C1-2150-4041-B999-A6FAC6E8B296}"/>
                </a:ext>
              </a:extLst>
            </p:cNvPr>
            <p:cNvSpPr/>
            <p:nvPr/>
          </p:nvSpPr>
          <p:spPr>
            <a:xfrm>
              <a:off x="725793" y="1599614"/>
              <a:ext cx="631404" cy="635316"/>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cxnSp>
          <p:nvCxnSpPr>
            <p:cNvPr id="39" name="Straight Connector 38">
              <a:extLst>
                <a:ext uri="{FF2B5EF4-FFF2-40B4-BE49-F238E27FC236}">
                  <a16:creationId xmlns:a16="http://schemas.microsoft.com/office/drawing/2014/main" id="{0C38D6FA-DE19-46D8-95EF-768E32F09DD4}"/>
                </a:ext>
              </a:extLst>
            </p:cNvPr>
            <p:cNvCxnSpPr>
              <a:cxnSpLocks/>
            </p:cNvCxnSpPr>
            <p:nvPr/>
          </p:nvCxnSpPr>
          <p:spPr>
            <a:xfrm>
              <a:off x="576492" y="1917272"/>
              <a:ext cx="122672" cy="0"/>
            </a:xfrm>
            <a:prstGeom prst="line">
              <a:avLst/>
            </a:prstGeom>
            <a:ln w="9525" cap="rnd">
              <a:solidFill>
                <a:schemeClr val="bg1">
                  <a:lumMod val="50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grpSp>
          <p:nvGrpSpPr>
            <p:cNvPr id="82" name="Group 81">
              <a:extLst>
                <a:ext uri="{FF2B5EF4-FFF2-40B4-BE49-F238E27FC236}">
                  <a16:creationId xmlns:a16="http://schemas.microsoft.com/office/drawing/2014/main" id="{E5B49541-E750-4762-A898-347AB4521735}"/>
                </a:ext>
              </a:extLst>
            </p:cNvPr>
            <p:cNvGrpSpPr/>
            <p:nvPr/>
          </p:nvGrpSpPr>
          <p:grpSpPr>
            <a:xfrm>
              <a:off x="806314" y="1682284"/>
              <a:ext cx="470362" cy="469976"/>
              <a:chOff x="8624067" y="1760585"/>
              <a:chExt cx="633600" cy="633600"/>
            </a:xfrm>
          </p:grpSpPr>
          <p:sp>
            <p:nvSpPr>
              <p:cNvPr id="103"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4"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98" name="Group 97">
            <a:extLst>
              <a:ext uri="{FF2B5EF4-FFF2-40B4-BE49-F238E27FC236}">
                <a16:creationId xmlns:a16="http://schemas.microsoft.com/office/drawing/2014/main" id="{77E48C36-553A-42BC-B9B4-9BB378B62D65}"/>
              </a:ext>
            </a:extLst>
          </p:cNvPr>
          <p:cNvGrpSpPr/>
          <p:nvPr/>
        </p:nvGrpSpPr>
        <p:grpSpPr>
          <a:xfrm>
            <a:off x="294968" y="2647904"/>
            <a:ext cx="11602064" cy="742478"/>
            <a:chOff x="294968" y="2534093"/>
            <a:chExt cx="11602064" cy="742478"/>
          </a:xfrm>
        </p:grpSpPr>
        <p:sp>
          <p:nvSpPr>
            <p:cNvPr id="9" name="Rectangle 8">
              <a:extLst>
                <a:ext uri="{FF2B5EF4-FFF2-40B4-BE49-F238E27FC236}">
                  <a16:creationId xmlns:a16="http://schemas.microsoft.com/office/drawing/2014/main" id="{19E28C94-E9E8-454D-BA37-3994DF51728B}"/>
                </a:ext>
              </a:extLst>
            </p:cNvPr>
            <p:cNvSpPr/>
            <p:nvPr/>
          </p:nvSpPr>
          <p:spPr>
            <a:xfrm>
              <a:off x="1096201" y="2534093"/>
              <a:ext cx="10739987" cy="742478"/>
            </a:xfrm>
            <a:prstGeom prst="rect">
              <a:avLst/>
            </a:prstGeom>
            <a:solidFill>
              <a:srgbClr val="FFFFFF"/>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72000" bIns="45720" numCol="1" spcCol="0" rtlCol="0" fromWordArt="0" anchor="ctr" anchorCtr="0" forceAA="0" compatLnSpc="1">
              <a:prstTxWarp prst="textNoShape">
                <a:avLst/>
              </a:prstTxWarp>
              <a:noAutofit/>
            </a:bodyPr>
            <a:lstStyle/>
            <a:p>
              <a:r>
                <a:rPr lang="en-US" altLang="en-US" dirty="0">
                  <a:solidFill>
                    <a:schemeClr val="tx1"/>
                  </a:solidFill>
                </a:rPr>
                <a:t>Single accountable owners. Each workstream has one named leader, clear targets, and the authority to act quickly.</a:t>
              </a:r>
            </a:p>
          </p:txBody>
        </p:sp>
        <p:sp>
          <p:nvSpPr>
            <p:cNvPr id="10" name="Rectangle 9">
              <a:extLst>
                <a:ext uri="{FF2B5EF4-FFF2-40B4-BE49-F238E27FC236}">
                  <a16:creationId xmlns:a16="http://schemas.microsoft.com/office/drawing/2014/main" id="{604385AE-1ABA-4B56-B1E5-1F5C33D4EBBB}"/>
                </a:ext>
              </a:extLst>
            </p:cNvPr>
            <p:cNvSpPr/>
            <p:nvPr/>
          </p:nvSpPr>
          <p:spPr>
            <a:xfrm>
              <a:off x="1035356" y="2560879"/>
              <a:ext cx="60844" cy="68890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11" name="Rectangle 10">
              <a:extLst>
                <a:ext uri="{FF2B5EF4-FFF2-40B4-BE49-F238E27FC236}">
                  <a16:creationId xmlns:a16="http://schemas.microsoft.com/office/drawing/2014/main" id="{3456D4B5-EC69-4CD5-A070-B8DF10B6501D}"/>
                </a:ext>
              </a:extLst>
            </p:cNvPr>
            <p:cNvSpPr/>
            <p:nvPr/>
          </p:nvSpPr>
          <p:spPr>
            <a:xfrm>
              <a:off x="11836188" y="2560879"/>
              <a:ext cx="60844" cy="68890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5" name="Right Triangle 24">
              <a:extLst>
                <a:ext uri="{FF2B5EF4-FFF2-40B4-BE49-F238E27FC236}">
                  <a16:creationId xmlns:a16="http://schemas.microsoft.com/office/drawing/2014/main" id="{02770A0C-3413-4E86-B4E8-8F909C298AEE}"/>
                </a:ext>
              </a:extLst>
            </p:cNvPr>
            <p:cNvSpPr/>
            <p:nvPr/>
          </p:nvSpPr>
          <p:spPr>
            <a:xfrm flipH="1" flipV="1">
              <a:off x="294968" y="3143589"/>
              <a:ext cx="105201" cy="49423"/>
            </a:xfrm>
            <a:prstGeom prst="rtTriangle">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6" name="Right Triangle 25">
              <a:extLst>
                <a:ext uri="{FF2B5EF4-FFF2-40B4-BE49-F238E27FC236}">
                  <a16:creationId xmlns:a16="http://schemas.microsoft.com/office/drawing/2014/main" id="{A114F008-0500-4D6F-AF8D-ED64EB9D596B}"/>
                </a:ext>
              </a:extLst>
            </p:cNvPr>
            <p:cNvSpPr/>
            <p:nvPr/>
          </p:nvSpPr>
          <p:spPr>
            <a:xfrm>
              <a:off x="471291" y="2617652"/>
              <a:ext cx="105201" cy="49423"/>
            </a:xfrm>
            <a:prstGeom prst="rtTriangle">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0" name="Rectangle: Diagonal Corners Rounded 39">
              <a:extLst>
                <a:ext uri="{FF2B5EF4-FFF2-40B4-BE49-F238E27FC236}">
                  <a16:creationId xmlns:a16="http://schemas.microsoft.com/office/drawing/2014/main" id="{B69E162B-0B40-4EA2-9F54-32B0DDCB559C}"/>
                </a:ext>
              </a:extLst>
            </p:cNvPr>
            <p:cNvSpPr/>
            <p:nvPr/>
          </p:nvSpPr>
          <p:spPr>
            <a:xfrm>
              <a:off x="294968" y="2667075"/>
              <a:ext cx="281524" cy="476514"/>
            </a:xfrm>
            <a:prstGeom prst="round2DiagRect">
              <a:avLst/>
            </a:pr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rgbClr val="FFFFFF"/>
                </a:solidFill>
              </a:endParaRPr>
            </a:p>
          </p:txBody>
        </p:sp>
        <p:sp>
          <p:nvSpPr>
            <p:cNvPr id="41" name="Oval 40">
              <a:extLst>
                <a:ext uri="{FF2B5EF4-FFF2-40B4-BE49-F238E27FC236}">
                  <a16:creationId xmlns:a16="http://schemas.microsoft.com/office/drawing/2014/main" id="{14EE820D-83EE-4D02-AB39-28B547C7FADC}"/>
                </a:ext>
              </a:extLst>
            </p:cNvPr>
            <p:cNvSpPr/>
            <p:nvPr/>
          </p:nvSpPr>
          <p:spPr>
            <a:xfrm>
              <a:off x="725793" y="2587674"/>
              <a:ext cx="631404" cy="635316"/>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cxnSp>
          <p:nvCxnSpPr>
            <p:cNvPr id="42" name="Straight Connector 41">
              <a:extLst>
                <a:ext uri="{FF2B5EF4-FFF2-40B4-BE49-F238E27FC236}">
                  <a16:creationId xmlns:a16="http://schemas.microsoft.com/office/drawing/2014/main" id="{FC679181-E19C-4769-8F15-DA980E384FA6}"/>
                </a:ext>
              </a:extLst>
            </p:cNvPr>
            <p:cNvCxnSpPr>
              <a:cxnSpLocks/>
            </p:cNvCxnSpPr>
            <p:nvPr/>
          </p:nvCxnSpPr>
          <p:spPr>
            <a:xfrm>
              <a:off x="576492" y="2905332"/>
              <a:ext cx="122672" cy="0"/>
            </a:xfrm>
            <a:prstGeom prst="line">
              <a:avLst/>
            </a:prstGeom>
            <a:ln w="9525" cap="rnd">
              <a:solidFill>
                <a:schemeClr val="bg1">
                  <a:lumMod val="50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grpSp>
          <p:nvGrpSpPr>
            <p:cNvPr id="85" name="Group 84">
              <a:extLst>
                <a:ext uri="{FF2B5EF4-FFF2-40B4-BE49-F238E27FC236}">
                  <a16:creationId xmlns:a16="http://schemas.microsoft.com/office/drawing/2014/main" id="{12DB33A2-F942-47C0-BEC2-04F4F7A5F92E}"/>
                </a:ext>
              </a:extLst>
            </p:cNvPr>
            <p:cNvGrpSpPr/>
            <p:nvPr/>
          </p:nvGrpSpPr>
          <p:grpSpPr>
            <a:xfrm>
              <a:off x="806314" y="2670344"/>
              <a:ext cx="470362" cy="469976"/>
              <a:chOff x="8624067" y="4459160"/>
              <a:chExt cx="633600" cy="633600"/>
            </a:xfrm>
          </p:grpSpPr>
          <p:sp>
            <p:nvSpPr>
              <p:cNvPr id="105" name="Google Shape;686;p7"/>
              <p:cNvSpPr/>
              <p:nvPr/>
            </p:nvSpPr>
            <p:spPr>
              <a:xfrm>
                <a:off x="8624067" y="4459160"/>
                <a:ext cx="633600" cy="633600"/>
              </a:xfrm>
              <a:custGeom>
                <a:avLst/>
                <a:gdLst/>
                <a:ahLst/>
                <a:cxnLst/>
                <a:rect l="l" t="t" r="r" b="b"/>
                <a:pathLst>
                  <a:path w="10000" h="10000" extrusionOk="0">
                    <a:moveTo>
                      <a:pt x="6288" y="4141"/>
                    </a:moveTo>
                    <a:lnTo>
                      <a:pt x="6287" y="4189"/>
                    </a:lnTo>
                    <a:lnTo>
                      <a:pt x="6284" y="4238"/>
                    </a:lnTo>
                    <a:lnTo>
                      <a:pt x="6280" y="4286"/>
                    </a:lnTo>
                    <a:lnTo>
                      <a:pt x="6274" y="4333"/>
                    </a:lnTo>
                    <a:lnTo>
                      <a:pt x="6266" y="4381"/>
                    </a:lnTo>
                    <a:lnTo>
                      <a:pt x="6256" y="4428"/>
                    </a:lnTo>
                    <a:lnTo>
                      <a:pt x="6244" y="4474"/>
                    </a:lnTo>
                    <a:lnTo>
                      <a:pt x="6231" y="4520"/>
                    </a:lnTo>
                    <a:lnTo>
                      <a:pt x="6216" y="4566"/>
                    </a:lnTo>
                    <a:lnTo>
                      <a:pt x="6200" y="4611"/>
                    </a:lnTo>
                    <a:lnTo>
                      <a:pt x="6181" y="4656"/>
                    </a:lnTo>
                    <a:lnTo>
                      <a:pt x="6161" y="4699"/>
                    </a:lnTo>
                    <a:lnTo>
                      <a:pt x="6139" y="4743"/>
                    </a:lnTo>
                    <a:lnTo>
                      <a:pt x="6116" y="4785"/>
                    </a:lnTo>
                    <a:lnTo>
                      <a:pt x="6091" y="4826"/>
                    </a:lnTo>
                    <a:lnTo>
                      <a:pt x="6065" y="4867"/>
                    </a:lnTo>
                    <a:lnTo>
                      <a:pt x="6037" y="4906"/>
                    </a:lnTo>
                    <a:lnTo>
                      <a:pt x="6007" y="4945"/>
                    </a:lnTo>
                    <a:lnTo>
                      <a:pt x="5977" y="4982"/>
                    </a:lnTo>
                    <a:lnTo>
                      <a:pt x="5945" y="5017"/>
                    </a:lnTo>
                    <a:lnTo>
                      <a:pt x="5911" y="5052"/>
                    </a:lnTo>
                    <a:lnTo>
                      <a:pt x="5876" y="5086"/>
                    </a:lnTo>
                    <a:lnTo>
                      <a:pt x="5841" y="5118"/>
                    </a:lnTo>
                    <a:lnTo>
                      <a:pt x="5804" y="5148"/>
                    </a:lnTo>
                    <a:lnTo>
                      <a:pt x="5765" y="5178"/>
                    </a:lnTo>
                    <a:lnTo>
                      <a:pt x="5726" y="5206"/>
                    </a:lnTo>
                    <a:lnTo>
                      <a:pt x="5685" y="5232"/>
                    </a:lnTo>
                    <a:lnTo>
                      <a:pt x="5644" y="5257"/>
                    </a:lnTo>
                    <a:lnTo>
                      <a:pt x="5602" y="5280"/>
                    </a:lnTo>
                    <a:lnTo>
                      <a:pt x="5558" y="5302"/>
                    </a:lnTo>
                    <a:lnTo>
                      <a:pt x="5515" y="5322"/>
                    </a:lnTo>
                    <a:lnTo>
                      <a:pt x="5470" y="5341"/>
                    </a:lnTo>
                    <a:lnTo>
                      <a:pt x="5425" y="5357"/>
                    </a:lnTo>
                    <a:lnTo>
                      <a:pt x="5379" y="5372"/>
                    </a:lnTo>
                    <a:lnTo>
                      <a:pt x="5333" y="5385"/>
                    </a:lnTo>
                    <a:lnTo>
                      <a:pt x="5287" y="5397"/>
                    </a:lnTo>
                    <a:lnTo>
                      <a:pt x="5240" y="5407"/>
                    </a:lnTo>
                    <a:lnTo>
                      <a:pt x="5192" y="5415"/>
                    </a:lnTo>
                    <a:lnTo>
                      <a:pt x="5145" y="5421"/>
                    </a:lnTo>
                    <a:lnTo>
                      <a:pt x="5097" y="5425"/>
                    </a:lnTo>
                    <a:lnTo>
                      <a:pt x="5048" y="5428"/>
                    </a:lnTo>
                    <a:lnTo>
                      <a:pt x="5000" y="5429"/>
                    </a:lnTo>
                    <a:lnTo>
                      <a:pt x="4952" y="5428"/>
                    </a:lnTo>
                    <a:lnTo>
                      <a:pt x="4903" y="5425"/>
                    </a:lnTo>
                    <a:lnTo>
                      <a:pt x="4855" y="5421"/>
                    </a:lnTo>
                    <a:lnTo>
                      <a:pt x="4808" y="5415"/>
                    </a:lnTo>
                    <a:lnTo>
                      <a:pt x="4760" y="5407"/>
                    </a:lnTo>
                    <a:lnTo>
                      <a:pt x="4713" y="5397"/>
                    </a:lnTo>
                    <a:lnTo>
                      <a:pt x="4667" y="5385"/>
                    </a:lnTo>
                    <a:lnTo>
                      <a:pt x="4621" y="5372"/>
                    </a:lnTo>
                    <a:lnTo>
                      <a:pt x="4575" y="5357"/>
                    </a:lnTo>
                    <a:lnTo>
                      <a:pt x="4530" y="5341"/>
                    </a:lnTo>
                    <a:lnTo>
                      <a:pt x="4485" y="5322"/>
                    </a:lnTo>
                    <a:lnTo>
                      <a:pt x="4442" y="5302"/>
                    </a:lnTo>
                    <a:lnTo>
                      <a:pt x="4398" y="5280"/>
                    </a:lnTo>
                    <a:lnTo>
                      <a:pt x="4356" y="5257"/>
                    </a:lnTo>
                    <a:lnTo>
                      <a:pt x="4315" y="5232"/>
                    </a:lnTo>
                    <a:lnTo>
                      <a:pt x="4274" y="5206"/>
                    </a:lnTo>
                    <a:lnTo>
                      <a:pt x="4235" y="5178"/>
                    </a:lnTo>
                    <a:lnTo>
                      <a:pt x="4196" y="5148"/>
                    </a:lnTo>
                    <a:lnTo>
                      <a:pt x="4159" y="5118"/>
                    </a:lnTo>
                    <a:lnTo>
                      <a:pt x="4124" y="5086"/>
                    </a:lnTo>
                    <a:lnTo>
                      <a:pt x="4089" y="5052"/>
                    </a:lnTo>
                    <a:lnTo>
                      <a:pt x="4055" y="5017"/>
                    </a:lnTo>
                    <a:lnTo>
                      <a:pt x="4023" y="4982"/>
                    </a:lnTo>
                    <a:lnTo>
                      <a:pt x="3993" y="4945"/>
                    </a:lnTo>
                    <a:lnTo>
                      <a:pt x="3963" y="4906"/>
                    </a:lnTo>
                    <a:lnTo>
                      <a:pt x="3935" y="4867"/>
                    </a:lnTo>
                    <a:lnTo>
                      <a:pt x="3909" y="4826"/>
                    </a:lnTo>
                    <a:lnTo>
                      <a:pt x="3884" y="4785"/>
                    </a:lnTo>
                    <a:lnTo>
                      <a:pt x="3861" y="4743"/>
                    </a:lnTo>
                    <a:lnTo>
                      <a:pt x="3839" y="4699"/>
                    </a:lnTo>
                    <a:lnTo>
                      <a:pt x="3819" y="4656"/>
                    </a:lnTo>
                    <a:lnTo>
                      <a:pt x="3800" y="4611"/>
                    </a:lnTo>
                    <a:lnTo>
                      <a:pt x="3784" y="4566"/>
                    </a:lnTo>
                    <a:lnTo>
                      <a:pt x="3769" y="4520"/>
                    </a:lnTo>
                    <a:lnTo>
                      <a:pt x="3756" y="4474"/>
                    </a:lnTo>
                    <a:lnTo>
                      <a:pt x="3744" y="4428"/>
                    </a:lnTo>
                    <a:lnTo>
                      <a:pt x="3734" y="4381"/>
                    </a:lnTo>
                    <a:lnTo>
                      <a:pt x="3726" y="4333"/>
                    </a:lnTo>
                    <a:lnTo>
                      <a:pt x="3720" y="4286"/>
                    </a:lnTo>
                    <a:lnTo>
                      <a:pt x="3716" y="4238"/>
                    </a:lnTo>
                    <a:lnTo>
                      <a:pt x="3713" y="4189"/>
                    </a:lnTo>
                    <a:lnTo>
                      <a:pt x="3712" y="4141"/>
                    </a:lnTo>
                    <a:lnTo>
                      <a:pt x="3713" y="4093"/>
                    </a:lnTo>
                    <a:lnTo>
                      <a:pt x="3716" y="4044"/>
                    </a:lnTo>
                    <a:lnTo>
                      <a:pt x="3720" y="3996"/>
                    </a:lnTo>
                    <a:lnTo>
                      <a:pt x="3726" y="3949"/>
                    </a:lnTo>
                    <a:lnTo>
                      <a:pt x="3734" y="3901"/>
                    </a:lnTo>
                    <a:lnTo>
                      <a:pt x="3744" y="3854"/>
                    </a:lnTo>
                    <a:lnTo>
                      <a:pt x="3756" y="3808"/>
                    </a:lnTo>
                    <a:lnTo>
                      <a:pt x="3769" y="3762"/>
                    </a:lnTo>
                    <a:lnTo>
                      <a:pt x="3784" y="3716"/>
                    </a:lnTo>
                    <a:lnTo>
                      <a:pt x="3800" y="3671"/>
                    </a:lnTo>
                    <a:lnTo>
                      <a:pt x="3819" y="3626"/>
                    </a:lnTo>
                    <a:lnTo>
                      <a:pt x="3839" y="3583"/>
                    </a:lnTo>
                    <a:lnTo>
                      <a:pt x="3861" y="3539"/>
                    </a:lnTo>
                    <a:lnTo>
                      <a:pt x="3884" y="3497"/>
                    </a:lnTo>
                    <a:lnTo>
                      <a:pt x="3909" y="3456"/>
                    </a:lnTo>
                    <a:lnTo>
                      <a:pt x="3935" y="3415"/>
                    </a:lnTo>
                    <a:lnTo>
                      <a:pt x="3963" y="3376"/>
                    </a:lnTo>
                    <a:lnTo>
                      <a:pt x="3993" y="3338"/>
                    </a:lnTo>
                    <a:lnTo>
                      <a:pt x="4023" y="3301"/>
                    </a:lnTo>
                    <a:lnTo>
                      <a:pt x="4055" y="3265"/>
                    </a:lnTo>
                    <a:lnTo>
                      <a:pt x="4089" y="3230"/>
                    </a:lnTo>
                    <a:lnTo>
                      <a:pt x="4124" y="3197"/>
                    </a:lnTo>
                    <a:lnTo>
                      <a:pt x="4159" y="3165"/>
                    </a:lnTo>
                    <a:lnTo>
                      <a:pt x="4196" y="3135"/>
                    </a:lnTo>
                    <a:lnTo>
                      <a:pt x="4235" y="3105"/>
                    </a:lnTo>
                    <a:lnTo>
                      <a:pt x="4274" y="3077"/>
                    </a:lnTo>
                    <a:lnTo>
                      <a:pt x="4315" y="3051"/>
                    </a:lnTo>
                    <a:lnTo>
                      <a:pt x="4356" y="3026"/>
                    </a:lnTo>
                    <a:lnTo>
                      <a:pt x="4398" y="3002"/>
                    </a:lnTo>
                    <a:lnTo>
                      <a:pt x="4442" y="2981"/>
                    </a:lnTo>
                    <a:lnTo>
                      <a:pt x="4485" y="2960"/>
                    </a:lnTo>
                    <a:lnTo>
                      <a:pt x="4530" y="2942"/>
                    </a:lnTo>
                    <a:lnTo>
                      <a:pt x="4575" y="2925"/>
                    </a:lnTo>
                    <a:lnTo>
                      <a:pt x="4621" y="2910"/>
                    </a:lnTo>
                    <a:lnTo>
                      <a:pt x="4667" y="2897"/>
                    </a:lnTo>
                    <a:lnTo>
                      <a:pt x="4713" y="2885"/>
                    </a:lnTo>
                    <a:lnTo>
                      <a:pt x="4760" y="2875"/>
                    </a:lnTo>
                    <a:lnTo>
                      <a:pt x="4808" y="2867"/>
                    </a:lnTo>
                    <a:lnTo>
                      <a:pt x="4855" y="2861"/>
                    </a:lnTo>
                    <a:lnTo>
                      <a:pt x="4903" y="2857"/>
                    </a:lnTo>
                    <a:lnTo>
                      <a:pt x="4952" y="2854"/>
                    </a:lnTo>
                    <a:lnTo>
                      <a:pt x="5000" y="2853"/>
                    </a:lnTo>
                    <a:lnTo>
                      <a:pt x="5048" y="2854"/>
                    </a:lnTo>
                    <a:lnTo>
                      <a:pt x="5097" y="2857"/>
                    </a:lnTo>
                    <a:lnTo>
                      <a:pt x="5145" y="2861"/>
                    </a:lnTo>
                    <a:lnTo>
                      <a:pt x="5192" y="2867"/>
                    </a:lnTo>
                    <a:lnTo>
                      <a:pt x="5240" y="2875"/>
                    </a:lnTo>
                    <a:lnTo>
                      <a:pt x="5287" y="2885"/>
                    </a:lnTo>
                    <a:lnTo>
                      <a:pt x="5333" y="2897"/>
                    </a:lnTo>
                    <a:lnTo>
                      <a:pt x="5379" y="2910"/>
                    </a:lnTo>
                    <a:lnTo>
                      <a:pt x="5425" y="2925"/>
                    </a:lnTo>
                    <a:lnTo>
                      <a:pt x="5470" y="2942"/>
                    </a:lnTo>
                    <a:lnTo>
                      <a:pt x="5515" y="2960"/>
                    </a:lnTo>
                    <a:lnTo>
                      <a:pt x="5558" y="2981"/>
                    </a:lnTo>
                    <a:lnTo>
                      <a:pt x="5602" y="3002"/>
                    </a:lnTo>
                    <a:lnTo>
                      <a:pt x="5644" y="3026"/>
                    </a:lnTo>
                    <a:lnTo>
                      <a:pt x="5685" y="3051"/>
                    </a:lnTo>
                    <a:lnTo>
                      <a:pt x="5726" y="3077"/>
                    </a:lnTo>
                    <a:lnTo>
                      <a:pt x="5765" y="3105"/>
                    </a:lnTo>
                    <a:lnTo>
                      <a:pt x="5804" y="3135"/>
                    </a:lnTo>
                    <a:lnTo>
                      <a:pt x="5841" y="3165"/>
                    </a:lnTo>
                    <a:lnTo>
                      <a:pt x="5876" y="3197"/>
                    </a:lnTo>
                    <a:lnTo>
                      <a:pt x="5911" y="3230"/>
                    </a:lnTo>
                    <a:lnTo>
                      <a:pt x="5945" y="3265"/>
                    </a:lnTo>
                    <a:lnTo>
                      <a:pt x="5977" y="3301"/>
                    </a:lnTo>
                    <a:lnTo>
                      <a:pt x="6007" y="3338"/>
                    </a:lnTo>
                    <a:lnTo>
                      <a:pt x="6037" y="3376"/>
                    </a:lnTo>
                    <a:lnTo>
                      <a:pt x="6065" y="3415"/>
                    </a:lnTo>
                    <a:lnTo>
                      <a:pt x="6091" y="3456"/>
                    </a:lnTo>
                    <a:lnTo>
                      <a:pt x="6116" y="3497"/>
                    </a:lnTo>
                    <a:lnTo>
                      <a:pt x="6139" y="3539"/>
                    </a:lnTo>
                    <a:lnTo>
                      <a:pt x="6161" y="3583"/>
                    </a:lnTo>
                    <a:lnTo>
                      <a:pt x="6181" y="3626"/>
                    </a:lnTo>
                    <a:lnTo>
                      <a:pt x="6200" y="3671"/>
                    </a:lnTo>
                    <a:lnTo>
                      <a:pt x="6216" y="3716"/>
                    </a:lnTo>
                    <a:lnTo>
                      <a:pt x="6231" y="3762"/>
                    </a:lnTo>
                    <a:lnTo>
                      <a:pt x="6244" y="3808"/>
                    </a:lnTo>
                    <a:lnTo>
                      <a:pt x="6256" y="3854"/>
                    </a:lnTo>
                    <a:lnTo>
                      <a:pt x="6266" y="3901"/>
                    </a:lnTo>
                    <a:lnTo>
                      <a:pt x="6274" y="3949"/>
                    </a:lnTo>
                    <a:lnTo>
                      <a:pt x="6280" y="3996"/>
                    </a:lnTo>
                    <a:lnTo>
                      <a:pt x="6284" y="4044"/>
                    </a:lnTo>
                    <a:lnTo>
                      <a:pt x="6287" y="4093"/>
                    </a:lnTo>
                    <a:lnTo>
                      <a:pt x="6288" y="4141"/>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6" name="Google Shape;687;p7"/>
              <p:cNvSpPr/>
              <p:nvPr/>
            </p:nvSpPr>
            <p:spPr>
              <a:xfrm>
                <a:off x="8624067" y="4459160"/>
                <a:ext cx="633600" cy="633600"/>
              </a:xfrm>
              <a:custGeom>
                <a:avLst/>
                <a:gdLst/>
                <a:ahLst/>
                <a:cxnLst/>
                <a:rect l="l" t="t" r="r" b="b"/>
                <a:pathLst>
                  <a:path w="10000" h="10000" extrusionOk="0">
                    <a:moveTo>
                      <a:pt x="8897" y="4849"/>
                    </a:move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62" y="7941"/>
                    </a:lnTo>
                    <a:lnTo>
                      <a:pt x="7550" y="7955"/>
                    </a:lnTo>
                    <a:lnTo>
                      <a:pt x="7527" y="7979"/>
                    </a:lnTo>
                    <a:lnTo>
                      <a:pt x="7501" y="7999"/>
                    </a:lnTo>
                    <a:lnTo>
                      <a:pt x="7474" y="8015"/>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526" y="8015"/>
                    </a:lnTo>
                    <a:lnTo>
                      <a:pt x="2499" y="7999"/>
                    </a:lnTo>
                    <a:lnTo>
                      <a:pt x="2473" y="7979"/>
                    </a:lnTo>
                    <a:lnTo>
                      <a:pt x="2450" y="7955"/>
                    </a:lnTo>
                    <a:lnTo>
                      <a:pt x="2438" y="7941"/>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close/>
                    <a:moveTo>
                      <a:pt x="8390" y="5255"/>
                    </a:move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2" y="7306"/>
                    </a:lnTo>
                    <a:lnTo>
                      <a:pt x="2692" y="7022"/>
                    </a:lnTo>
                    <a:lnTo>
                      <a:pt x="2715" y="6991"/>
                    </a:lnTo>
                    <a:lnTo>
                      <a:pt x="2744" y="6965"/>
                    </a:lnTo>
                    <a:lnTo>
                      <a:pt x="3040" y="6728"/>
                    </a:lnTo>
                    <a:lnTo>
                      <a:pt x="3062" y="6712"/>
                    </a:lnTo>
                    <a:lnTo>
                      <a:pt x="3087" y="6699"/>
                    </a:lnTo>
                    <a:lnTo>
                      <a:pt x="3465" y="6515"/>
                    </a:lnTo>
                    <a:lnTo>
                      <a:pt x="3503" y="6500"/>
                    </a:lnTo>
                    <a:lnTo>
                      <a:pt x="3944" y="6369"/>
                    </a:lnTo>
                    <a:lnTo>
                      <a:pt x="3975" y="6362"/>
                    </a:lnTo>
                    <a:lnTo>
                      <a:pt x="4457" y="6283"/>
                    </a:lnTo>
                    <a:lnTo>
                      <a:pt x="4484" y="6280"/>
                    </a:lnTo>
                    <a:lnTo>
                      <a:pt x="4987" y="6254"/>
                    </a:lnTo>
                    <a:lnTo>
                      <a:pt x="5013" y="6254"/>
                    </a:lnTo>
                    <a:lnTo>
                      <a:pt x="5516" y="6280"/>
                    </a:lnTo>
                    <a:lnTo>
                      <a:pt x="5543" y="6283"/>
                    </a:lnTo>
                    <a:lnTo>
                      <a:pt x="6025" y="6362"/>
                    </a:lnTo>
                    <a:lnTo>
                      <a:pt x="6056" y="6369"/>
                    </a:lnTo>
                    <a:lnTo>
                      <a:pt x="6497" y="6500"/>
                    </a:lnTo>
                    <a:lnTo>
                      <a:pt x="6535" y="6515"/>
                    </a:lnTo>
                    <a:lnTo>
                      <a:pt x="6913" y="6699"/>
                    </a:lnTo>
                    <a:lnTo>
                      <a:pt x="6938" y="6712"/>
                    </a:lnTo>
                    <a:lnTo>
                      <a:pt x="6960" y="6728"/>
                    </a:lnTo>
                    <a:lnTo>
                      <a:pt x="7256" y="6965"/>
                    </a:lnTo>
                    <a:lnTo>
                      <a:pt x="7285" y="6991"/>
                    </a:lnTo>
                    <a:lnTo>
                      <a:pt x="7308" y="7022"/>
                    </a:lnTo>
                    <a:lnTo>
                      <a:pt x="7498" y="7306"/>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6916" y="7809"/>
                    </a:moveTo>
                    <a:lnTo>
                      <a:pt x="7020" y="7735"/>
                    </a:lnTo>
                    <a:lnTo>
                      <a:pt x="7086" y="7685"/>
                    </a:lnTo>
                    <a:lnTo>
                      <a:pt x="7058" y="7547"/>
                    </a:lnTo>
                    <a:lnTo>
                      <a:pt x="6914" y="7331"/>
                    </a:lnTo>
                    <a:lnTo>
                      <a:pt x="6670" y="7136"/>
                    </a:lnTo>
                    <a:lnTo>
                      <a:pt x="6335" y="6974"/>
                    </a:lnTo>
                    <a:lnTo>
                      <a:pt x="5929" y="6853"/>
                    </a:lnTo>
                    <a:lnTo>
                      <a:pt x="5476" y="6778"/>
                    </a:lnTo>
                    <a:lnTo>
                      <a:pt x="5000" y="6754"/>
                    </a:lnTo>
                    <a:lnTo>
                      <a:pt x="4524" y="6778"/>
                    </a:lnTo>
                    <a:lnTo>
                      <a:pt x="4071" y="6853"/>
                    </a:lnTo>
                    <a:lnTo>
                      <a:pt x="3665" y="6974"/>
                    </a:lnTo>
                    <a:lnTo>
                      <a:pt x="3330" y="7136"/>
                    </a:lnTo>
                    <a:lnTo>
                      <a:pt x="3086" y="7331"/>
                    </a:lnTo>
                    <a:lnTo>
                      <a:pt x="2942" y="7547"/>
                    </a:lnTo>
                    <a:lnTo>
                      <a:pt x="2914" y="7685"/>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close/>
                    <a:moveTo>
                      <a:pt x="6537" y="4088"/>
                    </a:moveTo>
                    <a:lnTo>
                      <a:pt x="6538" y="4136"/>
                    </a:lnTo>
                    <a:lnTo>
                      <a:pt x="6538" y="4146"/>
                    </a:lnTo>
                    <a:lnTo>
                      <a:pt x="6537" y="4194"/>
                    </a:lnTo>
                    <a:lnTo>
                      <a:pt x="6537" y="4203"/>
                    </a:lnTo>
                    <a:lnTo>
                      <a:pt x="6534" y="4252"/>
                    </a:lnTo>
                    <a:lnTo>
                      <a:pt x="6533" y="4261"/>
                    </a:lnTo>
                    <a:lnTo>
                      <a:pt x="6529" y="4309"/>
                    </a:lnTo>
                    <a:lnTo>
                      <a:pt x="6528" y="4318"/>
                    </a:lnTo>
                    <a:lnTo>
                      <a:pt x="6522" y="4366"/>
                    </a:lnTo>
                    <a:lnTo>
                      <a:pt x="6520" y="4375"/>
                    </a:lnTo>
                    <a:lnTo>
                      <a:pt x="6512" y="4422"/>
                    </a:lnTo>
                    <a:lnTo>
                      <a:pt x="6510" y="4431"/>
                    </a:lnTo>
                    <a:lnTo>
                      <a:pt x="6501" y="4478"/>
                    </a:lnTo>
                    <a:lnTo>
                      <a:pt x="6499" y="4488"/>
                    </a:lnTo>
                    <a:lnTo>
                      <a:pt x="6487" y="4534"/>
                    </a:lnTo>
                    <a:lnTo>
                      <a:pt x="6485" y="4543"/>
                    </a:lnTo>
                    <a:lnTo>
                      <a:pt x="6471" y="4589"/>
                    </a:lnTo>
                    <a:lnTo>
                      <a:pt x="6469" y="4598"/>
                    </a:lnTo>
                    <a:lnTo>
                      <a:pt x="6454" y="4644"/>
                    </a:lnTo>
                    <a:lnTo>
                      <a:pt x="6451" y="4653"/>
                    </a:lnTo>
                    <a:lnTo>
                      <a:pt x="6434" y="4698"/>
                    </a:lnTo>
                    <a:lnTo>
                      <a:pt x="6431" y="4707"/>
                    </a:lnTo>
                    <a:lnTo>
                      <a:pt x="6412" y="4751"/>
                    </a:lnTo>
                    <a:lnTo>
                      <a:pt x="6409" y="4760"/>
                    </a:lnTo>
                    <a:lnTo>
                      <a:pt x="6388" y="4803"/>
                    </a:lnTo>
                    <a:lnTo>
                      <a:pt x="6384" y="4812"/>
                    </a:lnTo>
                    <a:lnTo>
                      <a:pt x="6363" y="4855"/>
                    </a:lnTo>
                    <a:lnTo>
                      <a:pt x="6358" y="4863"/>
                    </a:lnTo>
                    <a:lnTo>
                      <a:pt x="6335" y="4906"/>
                    </a:lnTo>
                    <a:lnTo>
                      <a:pt x="6330" y="4914"/>
                    </a:lnTo>
                    <a:lnTo>
                      <a:pt x="6305" y="4955"/>
                    </a:lnTo>
                    <a:lnTo>
                      <a:pt x="6300" y="4963"/>
                    </a:lnTo>
                    <a:lnTo>
                      <a:pt x="6274" y="5004"/>
                    </a:lnTo>
                    <a:lnTo>
                      <a:pt x="6268" y="5012"/>
                    </a:lnTo>
                    <a:lnTo>
                      <a:pt x="6241" y="5051"/>
                    </a:lnTo>
                    <a:lnTo>
                      <a:pt x="6235" y="5058"/>
                    </a:lnTo>
                    <a:lnTo>
                      <a:pt x="6206" y="5097"/>
                    </a:lnTo>
                    <a:lnTo>
                      <a:pt x="6200" y="5104"/>
                    </a:lnTo>
                    <a:lnTo>
                      <a:pt x="6169" y="5141"/>
                    </a:lnTo>
                    <a:lnTo>
                      <a:pt x="6163" y="5148"/>
                    </a:lnTo>
                    <a:lnTo>
                      <a:pt x="6131" y="5184"/>
                    </a:lnTo>
                    <a:lnTo>
                      <a:pt x="6125" y="5191"/>
                    </a:lnTo>
                    <a:lnTo>
                      <a:pt x="6091" y="5226"/>
                    </a:lnTo>
                    <a:lnTo>
                      <a:pt x="6085" y="5232"/>
                    </a:lnTo>
                    <a:lnTo>
                      <a:pt x="6050" y="5266"/>
                    </a:lnTo>
                    <a:lnTo>
                      <a:pt x="6043" y="5272"/>
                    </a:lnTo>
                    <a:lnTo>
                      <a:pt x="6007" y="5304"/>
                    </a:lnTo>
                    <a:lnTo>
                      <a:pt x="6000" y="5310"/>
                    </a:lnTo>
                    <a:lnTo>
                      <a:pt x="5963" y="5341"/>
                    </a:lnTo>
                    <a:lnTo>
                      <a:pt x="5956" y="5347"/>
                    </a:lnTo>
                    <a:lnTo>
                      <a:pt x="5917" y="5376"/>
                    </a:lnTo>
                    <a:lnTo>
                      <a:pt x="5910" y="5382"/>
                    </a:lnTo>
                    <a:lnTo>
                      <a:pt x="5871" y="5409"/>
                    </a:lnTo>
                    <a:lnTo>
                      <a:pt x="5863" y="5415"/>
                    </a:lnTo>
                    <a:lnTo>
                      <a:pt x="5822" y="5441"/>
                    </a:lnTo>
                    <a:lnTo>
                      <a:pt x="5814" y="5446"/>
                    </a:lnTo>
                    <a:lnTo>
                      <a:pt x="5773" y="5471"/>
                    </a:lnTo>
                    <a:lnTo>
                      <a:pt x="5765" y="5476"/>
                    </a:lnTo>
                    <a:lnTo>
                      <a:pt x="5722" y="5499"/>
                    </a:lnTo>
                    <a:lnTo>
                      <a:pt x="5714" y="5504"/>
                    </a:lnTo>
                    <a:lnTo>
                      <a:pt x="5671" y="5525"/>
                    </a:lnTo>
                    <a:lnTo>
                      <a:pt x="5662" y="5529"/>
                    </a:lnTo>
                    <a:lnTo>
                      <a:pt x="5619" y="5550"/>
                    </a:lnTo>
                    <a:lnTo>
                      <a:pt x="5610" y="5553"/>
                    </a:lnTo>
                    <a:lnTo>
                      <a:pt x="5566" y="5572"/>
                    </a:lnTo>
                    <a:lnTo>
                      <a:pt x="5557" y="5575"/>
                    </a:lnTo>
                    <a:lnTo>
                      <a:pt x="5512" y="5592"/>
                    </a:lnTo>
                    <a:lnTo>
                      <a:pt x="5503" y="5595"/>
                    </a:lnTo>
                    <a:lnTo>
                      <a:pt x="5457" y="5610"/>
                    </a:lnTo>
                    <a:lnTo>
                      <a:pt x="5448" y="5612"/>
                    </a:lnTo>
                    <a:lnTo>
                      <a:pt x="5402" y="5626"/>
                    </a:lnTo>
                    <a:lnTo>
                      <a:pt x="5393" y="5628"/>
                    </a:lnTo>
                    <a:lnTo>
                      <a:pt x="5347" y="5640"/>
                    </a:lnTo>
                    <a:lnTo>
                      <a:pt x="5337" y="5642"/>
                    </a:lnTo>
                    <a:lnTo>
                      <a:pt x="5290" y="5651"/>
                    </a:lnTo>
                    <a:lnTo>
                      <a:pt x="5281" y="5653"/>
                    </a:lnTo>
                    <a:lnTo>
                      <a:pt x="5234" y="5661"/>
                    </a:lnTo>
                    <a:lnTo>
                      <a:pt x="5225" y="5663"/>
                    </a:lnTo>
                    <a:lnTo>
                      <a:pt x="5177" y="5669"/>
                    </a:lnTo>
                    <a:lnTo>
                      <a:pt x="5168" y="5670"/>
                    </a:lnTo>
                    <a:lnTo>
                      <a:pt x="5120" y="5674"/>
                    </a:lnTo>
                    <a:lnTo>
                      <a:pt x="5111" y="5675"/>
                    </a:lnTo>
                    <a:lnTo>
                      <a:pt x="5062" y="5678"/>
                    </a:lnTo>
                    <a:lnTo>
                      <a:pt x="5053" y="5678"/>
                    </a:lnTo>
                    <a:lnTo>
                      <a:pt x="5005" y="5679"/>
                    </a:lnTo>
                    <a:lnTo>
                      <a:pt x="4995" y="5679"/>
                    </a:lnTo>
                    <a:lnTo>
                      <a:pt x="4947" y="5678"/>
                    </a:lnTo>
                    <a:lnTo>
                      <a:pt x="4938" y="5678"/>
                    </a:lnTo>
                    <a:lnTo>
                      <a:pt x="4889" y="5675"/>
                    </a:lnTo>
                    <a:lnTo>
                      <a:pt x="4880" y="5674"/>
                    </a:lnTo>
                    <a:lnTo>
                      <a:pt x="4832" y="5670"/>
                    </a:lnTo>
                    <a:lnTo>
                      <a:pt x="4823" y="5669"/>
                    </a:lnTo>
                    <a:lnTo>
                      <a:pt x="4775" y="5663"/>
                    </a:lnTo>
                    <a:lnTo>
                      <a:pt x="4766" y="5661"/>
                    </a:lnTo>
                    <a:lnTo>
                      <a:pt x="4719" y="5653"/>
                    </a:lnTo>
                    <a:lnTo>
                      <a:pt x="4710" y="5651"/>
                    </a:lnTo>
                    <a:lnTo>
                      <a:pt x="4663" y="5642"/>
                    </a:lnTo>
                    <a:lnTo>
                      <a:pt x="4653" y="5640"/>
                    </a:lnTo>
                    <a:lnTo>
                      <a:pt x="4607" y="5628"/>
                    </a:lnTo>
                    <a:lnTo>
                      <a:pt x="4598" y="5626"/>
                    </a:lnTo>
                    <a:lnTo>
                      <a:pt x="4552" y="5612"/>
                    </a:lnTo>
                    <a:lnTo>
                      <a:pt x="4543" y="5610"/>
                    </a:lnTo>
                    <a:lnTo>
                      <a:pt x="4497" y="5595"/>
                    </a:lnTo>
                    <a:lnTo>
                      <a:pt x="4488" y="5592"/>
                    </a:lnTo>
                    <a:lnTo>
                      <a:pt x="4443" y="5575"/>
                    </a:lnTo>
                    <a:lnTo>
                      <a:pt x="4434" y="5572"/>
                    </a:lnTo>
                    <a:lnTo>
                      <a:pt x="4390" y="5553"/>
                    </a:lnTo>
                    <a:lnTo>
                      <a:pt x="4381" y="5550"/>
                    </a:lnTo>
                    <a:lnTo>
                      <a:pt x="4338" y="5529"/>
                    </a:lnTo>
                    <a:lnTo>
                      <a:pt x="4329" y="5525"/>
                    </a:lnTo>
                    <a:lnTo>
                      <a:pt x="4286" y="5504"/>
                    </a:lnTo>
                    <a:lnTo>
                      <a:pt x="4278" y="5499"/>
                    </a:lnTo>
                    <a:lnTo>
                      <a:pt x="4235" y="5476"/>
                    </a:lnTo>
                    <a:lnTo>
                      <a:pt x="4227" y="5471"/>
                    </a:lnTo>
                    <a:lnTo>
                      <a:pt x="4186" y="5446"/>
                    </a:lnTo>
                    <a:lnTo>
                      <a:pt x="4178" y="5441"/>
                    </a:lnTo>
                    <a:lnTo>
                      <a:pt x="4137" y="5415"/>
                    </a:lnTo>
                    <a:lnTo>
                      <a:pt x="4129" y="5409"/>
                    </a:lnTo>
                    <a:lnTo>
                      <a:pt x="4090" y="5382"/>
                    </a:lnTo>
                    <a:lnTo>
                      <a:pt x="4083" y="5376"/>
                    </a:lnTo>
                    <a:lnTo>
                      <a:pt x="4044" y="5347"/>
                    </a:lnTo>
                    <a:lnTo>
                      <a:pt x="4037" y="5341"/>
                    </a:lnTo>
                    <a:lnTo>
                      <a:pt x="4000" y="5310"/>
                    </a:lnTo>
                    <a:lnTo>
                      <a:pt x="3993" y="5304"/>
                    </a:lnTo>
                    <a:lnTo>
                      <a:pt x="3957" y="5272"/>
                    </a:lnTo>
                    <a:lnTo>
                      <a:pt x="3950" y="5266"/>
                    </a:lnTo>
                    <a:lnTo>
                      <a:pt x="3915" y="5232"/>
                    </a:lnTo>
                    <a:lnTo>
                      <a:pt x="3909" y="5226"/>
                    </a:lnTo>
                    <a:lnTo>
                      <a:pt x="3875" y="5191"/>
                    </a:lnTo>
                    <a:lnTo>
                      <a:pt x="3869" y="5184"/>
                    </a:lnTo>
                    <a:lnTo>
                      <a:pt x="3837" y="5148"/>
                    </a:lnTo>
                    <a:lnTo>
                      <a:pt x="3831" y="5141"/>
                    </a:lnTo>
                    <a:lnTo>
                      <a:pt x="3800" y="5104"/>
                    </a:lnTo>
                    <a:lnTo>
                      <a:pt x="3794" y="5097"/>
                    </a:lnTo>
                    <a:lnTo>
                      <a:pt x="3765" y="5058"/>
                    </a:lnTo>
                    <a:lnTo>
                      <a:pt x="3759" y="5051"/>
                    </a:lnTo>
                    <a:lnTo>
                      <a:pt x="3732" y="5012"/>
                    </a:lnTo>
                    <a:lnTo>
                      <a:pt x="3726" y="5004"/>
                    </a:lnTo>
                    <a:lnTo>
                      <a:pt x="3700" y="4963"/>
                    </a:lnTo>
                    <a:lnTo>
                      <a:pt x="3695" y="4955"/>
                    </a:lnTo>
                    <a:lnTo>
                      <a:pt x="3670" y="4914"/>
                    </a:lnTo>
                    <a:lnTo>
                      <a:pt x="3665" y="4906"/>
                    </a:lnTo>
                    <a:lnTo>
                      <a:pt x="3642" y="4863"/>
                    </a:lnTo>
                    <a:lnTo>
                      <a:pt x="3637" y="4855"/>
                    </a:lnTo>
                    <a:lnTo>
                      <a:pt x="3616" y="4812"/>
                    </a:lnTo>
                    <a:lnTo>
                      <a:pt x="3612" y="4803"/>
                    </a:lnTo>
                    <a:lnTo>
                      <a:pt x="3591" y="4760"/>
                    </a:lnTo>
                    <a:lnTo>
                      <a:pt x="3588" y="4751"/>
                    </a:lnTo>
                    <a:lnTo>
                      <a:pt x="3569" y="4707"/>
                    </a:lnTo>
                    <a:lnTo>
                      <a:pt x="3566" y="4698"/>
                    </a:lnTo>
                    <a:lnTo>
                      <a:pt x="3549" y="4653"/>
                    </a:lnTo>
                    <a:lnTo>
                      <a:pt x="3546" y="4644"/>
                    </a:lnTo>
                    <a:lnTo>
                      <a:pt x="3531" y="4598"/>
                    </a:lnTo>
                    <a:lnTo>
                      <a:pt x="3529" y="4589"/>
                    </a:lnTo>
                    <a:lnTo>
                      <a:pt x="3515" y="4543"/>
                    </a:lnTo>
                    <a:lnTo>
                      <a:pt x="3513" y="4534"/>
                    </a:lnTo>
                    <a:lnTo>
                      <a:pt x="3501" y="4488"/>
                    </a:lnTo>
                    <a:lnTo>
                      <a:pt x="3499" y="4478"/>
                    </a:lnTo>
                    <a:lnTo>
                      <a:pt x="3490" y="4431"/>
                    </a:lnTo>
                    <a:lnTo>
                      <a:pt x="3488" y="4422"/>
                    </a:lnTo>
                    <a:lnTo>
                      <a:pt x="3480" y="4375"/>
                    </a:lnTo>
                    <a:lnTo>
                      <a:pt x="3478" y="4366"/>
                    </a:lnTo>
                    <a:lnTo>
                      <a:pt x="3472" y="4318"/>
                    </a:lnTo>
                    <a:lnTo>
                      <a:pt x="3471" y="4309"/>
                    </a:lnTo>
                    <a:lnTo>
                      <a:pt x="3467" y="4261"/>
                    </a:lnTo>
                    <a:lnTo>
                      <a:pt x="3466" y="4252"/>
                    </a:lnTo>
                    <a:lnTo>
                      <a:pt x="3463" y="4203"/>
                    </a:lnTo>
                    <a:lnTo>
                      <a:pt x="3463" y="4194"/>
                    </a:lnTo>
                    <a:lnTo>
                      <a:pt x="3462" y="4146"/>
                    </a:lnTo>
                    <a:lnTo>
                      <a:pt x="3462" y="4136"/>
                    </a:lnTo>
                    <a:lnTo>
                      <a:pt x="3463" y="4088"/>
                    </a:lnTo>
                    <a:lnTo>
                      <a:pt x="3463" y="4079"/>
                    </a:lnTo>
                    <a:lnTo>
                      <a:pt x="3466" y="4030"/>
                    </a:lnTo>
                    <a:lnTo>
                      <a:pt x="3467" y="4021"/>
                    </a:lnTo>
                    <a:lnTo>
                      <a:pt x="3471" y="3973"/>
                    </a:lnTo>
                    <a:lnTo>
                      <a:pt x="3472" y="3964"/>
                    </a:lnTo>
                    <a:lnTo>
                      <a:pt x="3478" y="3916"/>
                    </a:lnTo>
                    <a:lnTo>
                      <a:pt x="3480" y="3907"/>
                    </a:lnTo>
                    <a:lnTo>
                      <a:pt x="3488" y="3860"/>
                    </a:lnTo>
                    <a:lnTo>
                      <a:pt x="3490" y="3851"/>
                    </a:lnTo>
                    <a:lnTo>
                      <a:pt x="3499" y="3804"/>
                    </a:lnTo>
                    <a:lnTo>
                      <a:pt x="3501" y="3794"/>
                    </a:lnTo>
                    <a:lnTo>
                      <a:pt x="3513" y="3748"/>
                    </a:lnTo>
                    <a:lnTo>
                      <a:pt x="3515" y="3739"/>
                    </a:lnTo>
                    <a:lnTo>
                      <a:pt x="3529" y="3693"/>
                    </a:lnTo>
                    <a:lnTo>
                      <a:pt x="3531" y="3684"/>
                    </a:lnTo>
                    <a:lnTo>
                      <a:pt x="3546" y="3638"/>
                    </a:lnTo>
                    <a:lnTo>
                      <a:pt x="3549" y="3629"/>
                    </a:lnTo>
                    <a:lnTo>
                      <a:pt x="3566" y="3584"/>
                    </a:lnTo>
                    <a:lnTo>
                      <a:pt x="3569" y="3575"/>
                    </a:lnTo>
                    <a:lnTo>
                      <a:pt x="3588" y="3531"/>
                    </a:lnTo>
                    <a:lnTo>
                      <a:pt x="3591" y="3522"/>
                    </a:lnTo>
                    <a:lnTo>
                      <a:pt x="3612" y="3479"/>
                    </a:lnTo>
                    <a:lnTo>
                      <a:pt x="3616" y="3470"/>
                    </a:lnTo>
                    <a:lnTo>
                      <a:pt x="3637" y="3427"/>
                    </a:lnTo>
                    <a:lnTo>
                      <a:pt x="3642" y="3419"/>
                    </a:lnTo>
                    <a:lnTo>
                      <a:pt x="3665" y="3376"/>
                    </a:lnTo>
                    <a:lnTo>
                      <a:pt x="3670" y="3368"/>
                    </a:lnTo>
                    <a:lnTo>
                      <a:pt x="3695" y="3327"/>
                    </a:lnTo>
                    <a:lnTo>
                      <a:pt x="3700" y="3319"/>
                    </a:lnTo>
                    <a:lnTo>
                      <a:pt x="3726" y="3278"/>
                    </a:lnTo>
                    <a:lnTo>
                      <a:pt x="3732" y="3270"/>
                    </a:lnTo>
                    <a:lnTo>
                      <a:pt x="3760" y="3231"/>
                    </a:lnTo>
                    <a:lnTo>
                      <a:pt x="3765" y="3223"/>
                    </a:lnTo>
                    <a:lnTo>
                      <a:pt x="3795" y="3185"/>
                    </a:lnTo>
                    <a:lnTo>
                      <a:pt x="3800" y="3178"/>
                    </a:lnTo>
                    <a:lnTo>
                      <a:pt x="3831" y="3141"/>
                    </a:lnTo>
                    <a:lnTo>
                      <a:pt x="3837" y="3134"/>
                    </a:lnTo>
                    <a:lnTo>
                      <a:pt x="3869" y="3098"/>
                    </a:lnTo>
                    <a:lnTo>
                      <a:pt x="3876" y="3091"/>
                    </a:lnTo>
                    <a:lnTo>
                      <a:pt x="3909" y="3057"/>
                    </a:lnTo>
                    <a:lnTo>
                      <a:pt x="3916" y="3050"/>
                    </a:lnTo>
                    <a:lnTo>
                      <a:pt x="3950" y="3017"/>
                    </a:lnTo>
                    <a:lnTo>
                      <a:pt x="3957" y="3010"/>
                    </a:lnTo>
                    <a:lnTo>
                      <a:pt x="3993" y="2978"/>
                    </a:lnTo>
                    <a:lnTo>
                      <a:pt x="4000" y="2972"/>
                    </a:lnTo>
                    <a:lnTo>
                      <a:pt x="4037" y="2942"/>
                    </a:lnTo>
                    <a:lnTo>
                      <a:pt x="4045" y="2936"/>
                    </a:lnTo>
                    <a:lnTo>
                      <a:pt x="4083" y="2907"/>
                    </a:lnTo>
                    <a:lnTo>
                      <a:pt x="4090" y="2901"/>
                    </a:lnTo>
                    <a:lnTo>
                      <a:pt x="4130" y="2873"/>
                    </a:lnTo>
                    <a:lnTo>
                      <a:pt x="4137" y="2868"/>
                    </a:lnTo>
                    <a:lnTo>
                      <a:pt x="4178" y="2842"/>
                    </a:lnTo>
                    <a:lnTo>
                      <a:pt x="4186" y="2837"/>
                    </a:lnTo>
                    <a:lnTo>
                      <a:pt x="4227" y="2812"/>
                    </a:lnTo>
                    <a:lnTo>
                      <a:pt x="4234" y="2808"/>
                    </a:lnTo>
                    <a:lnTo>
                      <a:pt x="4277" y="2784"/>
                    </a:lnTo>
                    <a:lnTo>
                      <a:pt x="4285" y="2779"/>
                    </a:lnTo>
                    <a:lnTo>
                      <a:pt x="4328" y="2758"/>
                    </a:lnTo>
                    <a:lnTo>
                      <a:pt x="4337" y="2753"/>
                    </a:lnTo>
                    <a:lnTo>
                      <a:pt x="4381" y="2733"/>
                    </a:lnTo>
                    <a:lnTo>
                      <a:pt x="4389" y="2729"/>
                    </a:lnTo>
                    <a:lnTo>
                      <a:pt x="4434" y="2711"/>
                    </a:lnTo>
                    <a:lnTo>
                      <a:pt x="4443" y="2708"/>
                    </a:lnTo>
                    <a:lnTo>
                      <a:pt x="4488" y="2691"/>
                    </a:lnTo>
                    <a:lnTo>
                      <a:pt x="4497" y="2688"/>
                    </a:lnTo>
                    <a:lnTo>
                      <a:pt x="4542" y="2673"/>
                    </a:lnTo>
                    <a:lnTo>
                      <a:pt x="4551" y="2670"/>
                    </a:lnTo>
                    <a:lnTo>
                      <a:pt x="4598" y="2657"/>
                    </a:lnTo>
                    <a:lnTo>
                      <a:pt x="4607" y="2654"/>
                    </a:lnTo>
                    <a:lnTo>
                      <a:pt x="4653" y="2643"/>
                    </a:lnTo>
                    <a:lnTo>
                      <a:pt x="4662" y="2640"/>
                    </a:lnTo>
                    <a:lnTo>
                      <a:pt x="4709" y="2631"/>
                    </a:lnTo>
                    <a:lnTo>
                      <a:pt x="4719" y="2629"/>
                    </a:lnTo>
                    <a:lnTo>
                      <a:pt x="4766" y="2621"/>
                    </a:lnTo>
                    <a:lnTo>
                      <a:pt x="4775" y="2619"/>
                    </a:lnTo>
                    <a:lnTo>
                      <a:pt x="4823" y="2613"/>
                    </a:lnTo>
                    <a:lnTo>
                      <a:pt x="4832" y="2612"/>
                    </a:lnTo>
                    <a:lnTo>
                      <a:pt x="4880" y="2608"/>
                    </a:lnTo>
                    <a:lnTo>
                      <a:pt x="4889" y="2607"/>
                    </a:lnTo>
                    <a:lnTo>
                      <a:pt x="4938" y="2604"/>
                    </a:lnTo>
                    <a:lnTo>
                      <a:pt x="4947" y="2604"/>
                    </a:lnTo>
                    <a:lnTo>
                      <a:pt x="4995" y="2603"/>
                    </a:lnTo>
                    <a:lnTo>
                      <a:pt x="5005" y="2603"/>
                    </a:lnTo>
                    <a:lnTo>
                      <a:pt x="5053" y="2604"/>
                    </a:lnTo>
                    <a:lnTo>
                      <a:pt x="5062" y="2604"/>
                    </a:lnTo>
                    <a:lnTo>
                      <a:pt x="5111" y="2607"/>
                    </a:lnTo>
                    <a:lnTo>
                      <a:pt x="5120" y="2608"/>
                    </a:lnTo>
                    <a:lnTo>
                      <a:pt x="5168" y="2612"/>
                    </a:lnTo>
                    <a:lnTo>
                      <a:pt x="5177" y="2613"/>
                    </a:lnTo>
                    <a:lnTo>
                      <a:pt x="5225" y="2619"/>
                    </a:lnTo>
                    <a:lnTo>
                      <a:pt x="5234" y="2621"/>
                    </a:lnTo>
                    <a:lnTo>
                      <a:pt x="5281" y="2629"/>
                    </a:lnTo>
                    <a:lnTo>
                      <a:pt x="5291" y="2631"/>
                    </a:lnTo>
                    <a:lnTo>
                      <a:pt x="5338" y="2640"/>
                    </a:lnTo>
                    <a:lnTo>
                      <a:pt x="5347" y="2643"/>
                    </a:lnTo>
                    <a:lnTo>
                      <a:pt x="5393" y="2654"/>
                    </a:lnTo>
                    <a:lnTo>
                      <a:pt x="5402" y="2657"/>
                    </a:lnTo>
                    <a:lnTo>
                      <a:pt x="5449" y="2670"/>
                    </a:lnTo>
                    <a:lnTo>
                      <a:pt x="5458" y="2673"/>
                    </a:lnTo>
                    <a:lnTo>
                      <a:pt x="5503" y="2688"/>
                    </a:lnTo>
                    <a:lnTo>
                      <a:pt x="5512" y="2691"/>
                    </a:lnTo>
                    <a:lnTo>
                      <a:pt x="5557" y="2708"/>
                    </a:lnTo>
                    <a:lnTo>
                      <a:pt x="5566" y="2711"/>
                    </a:lnTo>
                    <a:lnTo>
                      <a:pt x="5611" y="2729"/>
                    </a:lnTo>
                    <a:lnTo>
                      <a:pt x="5619" y="2733"/>
                    </a:lnTo>
                    <a:lnTo>
                      <a:pt x="5663" y="2753"/>
                    </a:lnTo>
                    <a:lnTo>
                      <a:pt x="5672" y="2758"/>
                    </a:lnTo>
                    <a:lnTo>
                      <a:pt x="5715" y="2779"/>
                    </a:lnTo>
                    <a:lnTo>
                      <a:pt x="5723" y="2784"/>
                    </a:lnTo>
                    <a:lnTo>
                      <a:pt x="5766" y="2808"/>
                    </a:lnTo>
                    <a:lnTo>
                      <a:pt x="5773" y="2812"/>
                    </a:lnTo>
                    <a:lnTo>
                      <a:pt x="5814" y="2837"/>
                    </a:lnTo>
                    <a:lnTo>
                      <a:pt x="5822" y="2842"/>
                    </a:lnTo>
                    <a:lnTo>
                      <a:pt x="5863" y="2868"/>
                    </a:lnTo>
                    <a:lnTo>
                      <a:pt x="5870" y="2873"/>
                    </a:lnTo>
                    <a:lnTo>
                      <a:pt x="5910" y="2901"/>
                    </a:lnTo>
                    <a:lnTo>
                      <a:pt x="5917" y="2907"/>
                    </a:lnTo>
                    <a:lnTo>
                      <a:pt x="5955" y="2936"/>
                    </a:lnTo>
                    <a:lnTo>
                      <a:pt x="5963" y="2942"/>
                    </a:lnTo>
                    <a:lnTo>
                      <a:pt x="6000" y="2972"/>
                    </a:lnTo>
                    <a:lnTo>
                      <a:pt x="6007" y="2978"/>
                    </a:lnTo>
                    <a:lnTo>
                      <a:pt x="6043" y="3010"/>
                    </a:lnTo>
                    <a:lnTo>
                      <a:pt x="6050" y="3017"/>
                    </a:lnTo>
                    <a:lnTo>
                      <a:pt x="6084" y="3050"/>
                    </a:lnTo>
                    <a:lnTo>
                      <a:pt x="6091" y="3057"/>
                    </a:lnTo>
                    <a:lnTo>
                      <a:pt x="6124" y="3091"/>
                    </a:lnTo>
                    <a:lnTo>
                      <a:pt x="6131" y="3098"/>
                    </a:lnTo>
                    <a:lnTo>
                      <a:pt x="6163" y="3134"/>
                    </a:lnTo>
                    <a:lnTo>
                      <a:pt x="6169" y="3141"/>
                    </a:lnTo>
                    <a:lnTo>
                      <a:pt x="6200" y="3178"/>
                    </a:lnTo>
                    <a:lnTo>
                      <a:pt x="6205" y="3185"/>
                    </a:lnTo>
                    <a:lnTo>
                      <a:pt x="6235" y="3223"/>
                    </a:lnTo>
                    <a:lnTo>
                      <a:pt x="6240" y="3231"/>
                    </a:lnTo>
                    <a:lnTo>
                      <a:pt x="6268" y="3270"/>
                    </a:lnTo>
                    <a:lnTo>
                      <a:pt x="6274" y="3278"/>
                    </a:lnTo>
                    <a:lnTo>
                      <a:pt x="6300" y="3319"/>
                    </a:lnTo>
                    <a:lnTo>
                      <a:pt x="6305" y="3327"/>
                    </a:lnTo>
                    <a:lnTo>
                      <a:pt x="6330" y="3368"/>
                    </a:lnTo>
                    <a:lnTo>
                      <a:pt x="6335" y="3376"/>
                    </a:lnTo>
                    <a:lnTo>
                      <a:pt x="6358" y="3419"/>
                    </a:lnTo>
                    <a:lnTo>
                      <a:pt x="6363" y="3427"/>
                    </a:lnTo>
                    <a:lnTo>
                      <a:pt x="6384" y="3470"/>
                    </a:lnTo>
                    <a:lnTo>
                      <a:pt x="6388" y="3479"/>
                    </a:lnTo>
                    <a:lnTo>
                      <a:pt x="6409" y="3522"/>
                    </a:lnTo>
                    <a:lnTo>
                      <a:pt x="6412" y="3531"/>
                    </a:lnTo>
                    <a:lnTo>
                      <a:pt x="6431" y="3575"/>
                    </a:lnTo>
                    <a:lnTo>
                      <a:pt x="6434" y="3584"/>
                    </a:lnTo>
                    <a:lnTo>
                      <a:pt x="6451" y="3629"/>
                    </a:lnTo>
                    <a:lnTo>
                      <a:pt x="6454" y="3638"/>
                    </a:lnTo>
                    <a:lnTo>
                      <a:pt x="6469" y="3684"/>
                    </a:lnTo>
                    <a:lnTo>
                      <a:pt x="6471" y="3693"/>
                    </a:lnTo>
                    <a:lnTo>
                      <a:pt x="6485" y="3739"/>
                    </a:lnTo>
                    <a:lnTo>
                      <a:pt x="6487" y="3748"/>
                    </a:lnTo>
                    <a:lnTo>
                      <a:pt x="6499" y="3794"/>
                    </a:lnTo>
                    <a:lnTo>
                      <a:pt x="6501" y="3804"/>
                    </a:lnTo>
                    <a:lnTo>
                      <a:pt x="6510" y="3851"/>
                    </a:lnTo>
                    <a:lnTo>
                      <a:pt x="6512" y="3860"/>
                    </a:lnTo>
                    <a:lnTo>
                      <a:pt x="6520" y="3907"/>
                    </a:lnTo>
                    <a:lnTo>
                      <a:pt x="6522" y="3916"/>
                    </a:lnTo>
                    <a:lnTo>
                      <a:pt x="6528" y="3964"/>
                    </a:lnTo>
                    <a:lnTo>
                      <a:pt x="6529" y="3973"/>
                    </a:lnTo>
                    <a:lnTo>
                      <a:pt x="6533" y="4021"/>
                    </a:lnTo>
                    <a:lnTo>
                      <a:pt x="6534" y="4030"/>
                    </a:lnTo>
                    <a:lnTo>
                      <a:pt x="6537" y="4079"/>
                    </a:lnTo>
                    <a:lnTo>
                      <a:pt x="6537" y="4088"/>
                    </a:lnTo>
                    <a:close/>
                    <a:moveTo>
                      <a:pt x="6037" y="4180"/>
                    </a:moveTo>
                    <a:lnTo>
                      <a:pt x="6038" y="4141"/>
                    </a:lnTo>
                    <a:lnTo>
                      <a:pt x="6037" y="4102"/>
                    </a:lnTo>
                    <a:lnTo>
                      <a:pt x="6035" y="4063"/>
                    </a:lnTo>
                    <a:lnTo>
                      <a:pt x="6031" y="4024"/>
                    </a:lnTo>
                    <a:lnTo>
                      <a:pt x="6026" y="3986"/>
                    </a:lnTo>
                    <a:lnTo>
                      <a:pt x="6020" y="3948"/>
                    </a:lnTo>
                    <a:lnTo>
                      <a:pt x="6012" y="3910"/>
                    </a:lnTo>
                    <a:lnTo>
                      <a:pt x="6003" y="3872"/>
                    </a:lnTo>
                    <a:lnTo>
                      <a:pt x="5992" y="3835"/>
                    </a:lnTo>
                    <a:lnTo>
                      <a:pt x="5980" y="3798"/>
                    </a:lnTo>
                    <a:lnTo>
                      <a:pt x="5967" y="3762"/>
                    </a:lnTo>
                    <a:lnTo>
                      <a:pt x="5952" y="3726"/>
                    </a:lnTo>
                    <a:lnTo>
                      <a:pt x="5936" y="3691"/>
                    </a:lnTo>
                    <a:lnTo>
                      <a:pt x="5918" y="3656"/>
                    </a:lnTo>
                    <a:lnTo>
                      <a:pt x="5899" y="3622"/>
                    </a:lnTo>
                    <a:lnTo>
                      <a:pt x="5879" y="3589"/>
                    </a:lnTo>
                    <a:lnTo>
                      <a:pt x="5858" y="3556"/>
                    </a:lnTo>
                    <a:lnTo>
                      <a:pt x="5836" y="3524"/>
                    </a:lnTo>
                    <a:lnTo>
                      <a:pt x="5812" y="3494"/>
                    </a:lnTo>
                    <a:lnTo>
                      <a:pt x="5787" y="3464"/>
                    </a:lnTo>
                    <a:lnTo>
                      <a:pt x="5761" y="3435"/>
                    </a:lnTo>
                    <a:lnTo>
                      <a:pt x="5735" y="3407"/>
                    </a:lnTo>
                    <a:lnTo>
                      <a:pt x="5707" y="3381"/>
                    </a:lnTo>
                    <a:lnTo>
                      <a:pt x="5678" y="3355"/>
                    </a:lnTo>
                    <a:lnTo>
                      <a:pt x="5648" y="3330"/>
                    </a:lnTo>
                    <a:lnTo>
                      <a:pt x="5617" y="3307"/>
                    </a:lnTo>
                    <a:lnTo>
                      <a:pt x="5585" y="3284"/>
                    </a:lnTo>
                    <a:lnTo>
                      <a:pt x="5553" y="3263"/>
                    </a:lnTo>
                    <a:lnTo>
                      <a:pt x="5519" y="3242"/>
                    </a:lnTo>
                    <a:lnTo>
                      <a:pt x="5484" y="3223"/>
                    </a:lnTo>
                    <a:lnTo>
                      <a:pt x="5450" y="3206"/>
                    </a:lnTo>
                    <a:lnTo>
                      <a:pt x="5414" y="3189"/>
                    </a:lnTo>
                    <a:lnTo>
                      <a:pt x="5379" y="3175"/>
                    </a:lnTo>
                    <a:lnTo>
                      <a:pt x="5342" y="3161"/>
                    </a:lnTo>
                    <a:lnTo>
                      <a:pt x="5306" y="3149"/>
                    </a:lnTo>
                    <a:lnTo>
                      <a:pt x="5269" y="3138"/>
                    </a:lnTo>
                    <a:lnTo>
                      <a:pt x="5231" y="3129"/>
                    </a:lnTo>
                    <a:lnTo>
                      <a:pt x="5193" y="3121"/>
                    </a:lnTo>
                    <a:lnTo>
                      <a:pt x="5155" y="3115"/>
                    </a:lnTo>
                    <a:lnTo>
                      <a:pt x="5117" y="3110"/>
                    </a:lnTo>
                    <a:lnTo>
                      <a:pt x="5078" y="3106"/>
                    </a:lnTo>
                    <a:lnTo>
                      <a:pt x="5039" y="3104"/>
                    </a:lnTo>
                    <a:lnTo>
                      <a:pt x="5000" y="3103"/>
                    </a:lnTo>
                    <a:lnTo>
                      <a:pt x="4961" y="3104"/>
                    </a:lnTo>
                    <a:lnTo>
                      <a:pt x="4922" y="3106"/>
                    </a:lnTo>
                    <a:lnTo>
                      <a:pt x="4883" y="3110"/>
                    </a:lnTo>
                    <a:lnTo>
                      <a:pt x="4845" y="3115"/>
                    </a:lnTo>
                    <a:lnTo>
                      <a:pt x="4807" y="3121"/>
                    </a:lnTo>
                    <a:lnTo>
                      <a:pt x="4769" y="3129"/>
                    </a:lnTo>
                    <a:lnTo>
                      <a:pt x="4731" y="3138"/>
                    </a:lnTo>
                    <a:lnTo>
                      <a:pt x="4694" y="3149"/>
                    </a:lnTo>
                    <a:lnTo>
                      <a:pt x="4658" y="3161"/>
                    </a:lnTo>
                    <a:lnTo>
                      <a:pt x="4621" y="3175"/>
                    </a:lnTo>
                    <a:lnTo>
                      <a:pt x="4586" y="3189"/>
                    </a:lnTo>
                    <a:lnTo>
                      <a:pt x="4550" y="3206"/>
                    </a:lnTo>
                    <a:lnTo>
                      <a:pt x="4516" y="3223"/>
                    </a:lnTo>
                    <a:lnTo>
                      <a:pt x="4481" y="3242"/>
                    </a:lnTo>
                    <a:lnTo>
                      <a:pt x="4447" y="3263"/>
                    </a:lnTo>
                    <a:lnTo>
                      <a:pt x="4415" y="3284"/>
                    </a:lnTo>
                    <a:lnTo>
                      <a:pt x="4383" y="3307"/>
                    </a:lnTo>
                    <a:lnTo>
                      <a:pt x="4352" y="3330"/>
                    </a:lnTo>
                    <a:lnTo>
                      <a:pt x="4322" y="3355"/>
                    </a:lnTo>
                    <a:lnTo>
                      <a:pt x="4293" y="3381"/>
                    </a:lnTo>
                    <a:lnTo>
                      <a:pt x="4265" y="3407"/>
                    </a:lnTo>
                    <a:lnTo>
                      <a:pt x="4239" y="3435"/>
                    </a:lnTo>
                    <a:lnTo>
                      <a:pt x="4213" y="3464"/>
                    </a:lnTo>
                    <a:lnTo>
                      <a:pt x="4188" y="3494"/>
                    </a:lnTo>
                    <a:lnTo>
                      <a:pt x="4164" y="3524"/>
                    </a:lnTo>
                    <a:lnTo>
                      <a:pt x="4142" y="3556"/>
                    </a:lnTo>
                    <a:lnTo>
                      <a:pt x="4121" y="3589"/>
                    </a:lnTo>
                    <a:lnTo>
                      <a:pt x="4101" y="3622"/>
                    </a:lnTo>
                    <a:lnTo>
                      <a:pt x="4082" y="3656"/>
                    </a:lnTo>
                    <a:lnTo>
                      <a:pt x="4064" y="3691"/>
                    </a:lnTo>
                    <a:lnTo>
                      <a:pt x="4048" y="3726"/>
                    </a:lnTo>
                    <a:lnTo>
                      <a:pt x="4033" y="3762"/>
                    </a:lnTo>
                    <a:lnTo>
                      <a:pt x="4020" y="3798"/>
                    </a:lnTo>
                    <a:lnTo>
                      <a:pt x="4008" y="3835"/>
                    </a:lnTo>
                    <a:lnTo>
                      <a:pt x="3997" y="3872"/>
                    </a:lnTo>
                    <a:lnTo>
                      <a:pt x="3988" y="3910"/>
                    </a:lnTo>
                    <a:lnTo>
                      <a:pt x="3980" y="3948"/>
                    </a:lnTo>
                    <a:lnTo>
                      <a:pt x="3974" y="3986"/>
                    </a:lnTo>
                    <a:lnTo>
                      <a:pt x="3969" y="4024"/>
                    </a:lnTo>
                    <a:lnTo>
                      <a:pt x="3965" y="4063"/>
                    </a:lnTo>
                    <a:lnTo>
                      <a:pt x="3963" y="4102"/>
                    </a:lnTo>
                    <a:lnTo>
                      <a:pt x="3962" y="4141"/>
                    </a:lnTo>
                    <a:lnTo>
                      <a:pt x="3963" y="4180"/>
                    </a:lnTo>
                    <a:lnTo>
                      <a:pt x="3965" y="4219"/>
                    </a:lnTo>
                    <a:lnTo>
                      <a:pt x="3969" y="4258"/>
                    </a:lnTo>
                    <a:lnTo>
                      <a:pt x="3974" y="4296"/>
                    </a:lnTo>
                    <a:lnTo>
                      <a:pt x="3980" y="4334"/>
                    </a:lnTo>
                    <a:lnTo>
                      <a:pt x="3988" y="4372"/>
                    </a:lnTo>
                    <a:lnTo>
                      <a:pt x="3997" y="4410"/>
                    </a:lnTo>
                    <a:lnTo>
                      <a:pt x="4008" y="4447"/>
                    </a:lnTo>
                    <a:lnTo>
                      <a:pt x="4020" y="4484"/>
                    </a:lnTo>
                    <a:lnTo>
                      <a:pt x="4033" y="4520"/>
                    </a:lnTo>
                    <a:lnTo>
                      <a:pt x="4048" y="4556"/>
                    </a:lnTo>
                    <a:lnTo>
                      <a:pt x="4064" y="4591"/>
                    </a:lnTo>
                    <a:lnTo>
                      <a:pt x="4082" y="4626"/>
                    </a:lnTo>
                    <a:lnTo>
                      <a:pt x="4101" y="4660"/>
                    </a:lnTo>
                    <a:lnTo>
                      <a:pt x="4121" y="4694"/>
                    </a:lnTo>
                    <a:lnTo>
                      <a:pt x="4142" y="4726"/>
                    </a:lnTo>
                    <a:lnTo>
                      <a:pt x="4165" y="4758"/>
                    </a:lnTo>
                    <a:lnTo>
                      <a:pt x="4188" y="4789"/>
                    </a:lnTo>
                    <a:lnTo>
                      <a:pt x="4213" y="4818"/>
                    </a:lnTo>
                    <a:lnTo>
                      <a:pt x="4239" y="4847"/>
                    </a:lnTo>
                    <a:lnTo>
                      <a:pt x="4266" y="4875"/>
                    </a:lnTo>
                    <a:lnTo>
                      <a:pt x="4294" y="4902"/>
                    </a:lnTo>
                    <a:lnTo>
                      <a:pt x="4323" y="4928"/>
                    </a:lnTo>
                    <a:lnTo>
                      <a:pt x="4352" y="4953"/>
                    </a:lnTo>
                    <a:lnTo>
                      <a:pt x="4383" y="4976"/>
                    </a:lnTo>
                    <a:lnTo>
                      <a:pt x="4415" y="4999"/>
                    </a:lnTo>
                    <a:lnTo>
                      <a:pt x="4447" y="5020"/>
                    </a:lnTo>
                    <a:lnTo>
                      <a:pt x="4481" y="5040"/>
                    </a:lnTo>
                    <a:lnTo>
                      <a:pt x="4515" y="5059"/>
                    </a:lnTo>
                    <a:lnTo>
                      <a:pt x="4550" y="5077"/>
                    </a:lnTo>
                    <a:lnTo>
                      <a:pt x="4585" y="5093"/>
                    </a:lnTo>
                    <a:lnTo>
                      <a:pt x="4621" y="5108"/>
                    </a:lnTo>
                    <a:lnTo>
                      <a:pt x="4657" y="5121"/>
                    </a:lnTo>
                    <a:lnTo>
                      <a:pt x="4694" y="5133"/>
                    </a:lnTo>
                    <a:lnTo>
                      <a:pt x="4731" y="5144"/>
                    </a:lnTo>
                    <a:lnTo>
                      <a:pt x="4769" y="5153"/>
                    </a:lnTo>
                    <a:lnTo>
                      <a:pt x="4807" y="5161"/>
                    </a:lnTo>
                    <a:lnTo>
                      <a:pt x="4845" y="5167"/>
                    </a:lnTo>
                    <a:lnTo>
                      <a:pt x="4883" y="5172"/>
                    </a:lnTo>
                    <a:lnTo>
                      <a:pt x="4922" y="5176"/>
                    </a:lnTo>
                    <a:lnTo>
                      <a:pt x="4961" y="5178"/>
                    </a:lnTo>
                    <a:lnTo>
                      <a:pt x="5000" y="5179"/>
                    </a:lnTo>
                    <a:lnTo>
                      <a:pt x="5039" y="5178"/>
                    </a:lnTo>
                    <a:lnTo>
                      <a:pt x="5078" y="5176"/>
                    </a:lnTo>
                    <a:lnTo>
                      <a:pt x="5117" y="5172"/>
                    </a:lnTo>
                    <a:lnTo>
                      <a:pt x="5155" y="5167"/>
                    </a:lnTo>
                    <a:lnTo>
                      <a:pt x="5193" y="5161"/>
                    </a:lnTo>
                    <a:lnTo>
                      <a:pt x="5231" y="5153"/>
                    </a:lnTo>
                    <a:lnTo>
                      <a:pt x="5269" y="5144"/>
                    </a:lnTo>
                    <a:lnTo>
                      <a:pt x="5306" y="5133"/>
                    </a:lnTo>
                    <a:lnTo>
                      <a:pt x="5343" y="5121"/>
                    </a:lnTo>
                    <a:lnTo>
                      <a:pt x="5379" y="5108"/>
                    </a:lnTo>
                    <a:lnTo>
                      <a:pt x="5415" y="5093"/>
                    </a:lnTo>
                    <a:lnTo>
                      <a:pt x="5450" y="5077"/>
                    </a:lnTo>
                    <a:lnTo>
                      <a:pt x="5485" y="5059"/>
                    </a:lnTo>
                    <a:lnTo>
                      <a:pt x="5519" y="5040"/>
                    </a:lnTo>
                    <a:lnTo>
                      <a:pt x="5553" y="5020"/>
                    </a:lnTo>
                    <a:lnTo>
                      <a:pt x="5585" y="4999"/>
                    </a:lnTo>
                    <a:lnTo>
                      <a:pt x="5617" y="4976"/>
                    </a:lnTo>
                    <a:lnTo>
                      <a:pt x="5648" y="4953"/>
                    </a:lnTo>
                    <a:lnTo>
                      <a:pt x="5677" y="4928"/>
                    </a:lnTo>
                    <a:lnTo>
                      <a:pt x="5706" y="4902"/>
                    </a:lnTo>
                    <a:lnTo>
                      <a:pt x="5734" y="4875"/>
                    </a:lnTo>
                    <a:lnTo>
                      <a:pt x="5761" y="4847"/>
                    </a:lnTo>
                    <a:lnTo>
                      <a:pt x="5787" y="4818"/>
                    </a:lnTo>
                    <a:lnTo>
                      <a:pt x="5812" y="4789"/>
                    </a:lnTo>
                    <a:lnTo>
                      <a:pt x="5835" y="4758"/>
                    </a:lnTo>
                    <a:lnTo>
                      <a:pt x="5858" y="4726"/>
                    </a:lnTo>
                    <a:lnTo>
                      <a:pt x="5879" y="4694"/>
                    </a:lnTo>
                    <a:lnTo>
                      <a:pt x="5899" y="4660"/>
                    </a:lnTo>
                    <a:lnTo>
                      <a:pt x="5918" y="4626"/>
                    </a:lnTo>
                    <a:lnTo>
                      <a:pt x="5936" y="4591"/>
                    </a:lnTo>
                    <a:lnTo>
                      <a:pt x="5952" y="4556"/>
                    </a:lnTo>
                    <a:lnTo>
                      <a:pt x="5967" y="4520"/>
                    </a:lnTo>
                    <a:lnTo>
                      <a:pt x="5980" y="4484"/>
                    </a:lnTo>
                    <a:lnTo>
                      <a:pt x="5992" y="4447"/>
                    </a:lnTo>
                    <a:lnTo>
                      <a:pt x="6003" y="4410"/>
                    </a:lnTo>
                    <a:lnTo>
                      <a:pt x="6012" y="4372"/>
                    </a:lnTo>
                    <a:lnTo>
                      <a:pt x="6020" y="4334"/>
                    </a:lnTo>
                    <a:lnTo>
                      <a:pt x="6026" y="4296"/>
                    </a:lnTo>
                    <a:lnTo>
                      <a:pt x="6031" y="4258"/>
                    </a:lnTo>
                    <a:lnTo>
                      <a:pt x="6035" y="4219"/>
                    </a:lnTo>
                    <a:lnTo>
                      <a:pt x="6037" y="418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100" name="Group 99">
            <a:extLst>
              <a:ext uri="{FF2B5EF4-FFF2-40B4-BE49-F238E27FC236}">
                <a16:creationId xmlns:a16="http://schemas.microsoft.com/office/drawing/2014/main" id="{4FB7AC78-5770-422D-A973-643FFBC413C5}"/>
              </a:ext>
            </a:extLst>
          </p:cNvPr>
          <p:cNvGrpSpPr/>
          <p:nvPr/>
        </p:nvGrpSpPr>
        <p:grpSpPr>
          <a:xfrm>
            <a:off x="294968" y="3562467"/>
            <a:ext cx="11602064" cy="742478"/>
            <a:chOff x="294968" y="3522153"/>
            <a:chExt cx="11602064" cy="742478"/>
          </a:xfrm>
        </p:grpSpPr>
        <p:sp>
          <p:nvSpPr>
            <p:cNvPr id="12" name="Rectangle 11">
              <a:extLst>
                <a:ext uri="{FF2B5EF4-FFF2-40B4-BE49-F238E27FC236}">
                  <a16:creationId xmlns:a16="http://schemas.microsoft.com/office/drawing/2014/main" id="{C368FDA5-FEB2-4BDC-A100-6C7478E4011A}"/>
                </a:ext>
              </a:extLst>
            </p:cNvPr>
            <p:cNvSpPr/>
            <p:nvPr/>
          </p:nvSpPr>
          <p:spPr>
            <a:xfrm>
              <a:off x="1096201" y="3522153"/>
              <a:ext cx="10739987" cy="742478"/>
            </a:xfrm>
            <a:prstGeom prst="rect">
              <a:avLst/>
            </a:prstGeom>
            <a:solidFill>
              <a:srgbClr val="FFFFFF"/>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72000" bIns="45720" numCol="1" spcCol="0" rtlCol="0" fromWordArt="0" anchor="ctr" anchorCtr="0" forceAA="0" compatLnSpc="1">
              <a:prstTxWarp prst="textNoShape">
                <a:avLst/>
              </a:prstTxWarp>
              <a:noAutofit/>
            </a:bodyPr>
            <a:lstStyle/>
            <a:p>
              <a:r>
                <a:rPr lang="en-US" altLang="en-US" dirty="0">
                  <a:solidFill>
                    <a:schemeClr val="tx1"/>
                  </a:solidFill>
                </a:rPr>
                <a:t>Move fast on the few things that matter. A small set of high-impact moves, delivered well, beats a long list done slowly.</a:t>
              </a:r>
            </a:p>
          </p:txBody>
        </p:sp>
        <p:sp>
          <p:nvSpPr>
            <p:cNvPr id="13" name="Rectangle 12">
              <a:extLst>
                <a:ext uri="{FF2B5EF4-FFF2-40B4-BE49-F238E27FC236}">
                  <a16:creationId xmlns:a16="http://schemas.microsoft.com/office/drawing/2014/main" id="{81DA7AD8-BBBB-4DE8-B8DE-933A9671C72B}"/>
                </a:ext>
              </a:extLst>
            </p:cNvPr>
            <p:cNvSpPr/>
            <p:nvPr/>
          </p:nvSpPr>
          <p:spPr>
            <a:xfrm>
              <a:off x="1035356" y="3548939"/>
              <a:ext cx="60844" cy="68890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14" name="Rectangle 13">
              <a:extLst>
                <a:ext uri="{FF2B5EF4-FFF2-40B4-BE49-F238E27FC236}">
                  <a16:creationId xmlns:a16="http://schemas.microsoft.com/office/drawing/2014/main" id="{321BC1AD-931C-48A1-8550-962C4DD395A4}"/>
                </a:ext>
              </a:extLst>
            </p:cNvPr>
            <p:cNvSpPr/>
            <p:nvPr/>
          </p:nvSpPr>
          <p:spPr>
            <a:xfrm>
              <a:off x="11836188" y="3548939"/>
              <a:ext cx="60844" cy="68890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7" name="Right Triangle 26">
              <a:extLst>
                <a:ext uri="{FF2B5EF4-FFF2-40B4-BE49-F238E27FC236}">
                  <a16:creationId xmlns:a16="http://schemas.microsoft.com/office/drawing/2014/main" id="{775F615C-4905-4EAA-A952-896FF304E92C}"/>
                </a:ext>
              </a:extLst>
            </p:cNvPr>
            <p:cNvSpPr/>
            <p:nvPr/>
          </p:nvSpPr>
          <p:spPr>
            <a:xfrm flipH="1" flipV="1">
              <a:off x="294968" y="4131649"/>
              <a:ext cx="105201" cy="49423"/>
            </a:xfrm>
            <a:prstGeom prst="rtTriangle">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8" name="Right Triangle 27">
              <a:extLst>
                <a:ext uri="{FF2B5EF4-FFF2-40B4-BE49-F238E27FC236}">
                  <a16:creationId xmlns:a16="http://schemas.microsoft.com/office/drawing/2014/main" id="{DCF2E3DC-1346-4993-BBDC-6A690FC61BC8}"/>
                </a:ext>
              </a:extLst>
            </p:cNvPr>
            <p:cNvSpPr/>
            <p:nvPr/>
          </p:nvSpPr>
          <p:spPr>
            <a:xfrm>
              <a:off x="471291" y="3605712"/>
              <a:ext cx="105201" cy="49423"/>
            </a:xfrm>
            <a:prstGeom prst="rtTriangle">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3" name="Rectangle: Diagonal Corners Rounded 42">
              <a:extLst>
                <a:ext uri="{FF2B5EF4-FFF2-40B4-BE49-F238E27FC236}">
                  <a16:creationId xmlns:a16="http://schemas.microsoft.com/office/drawing/2014/main" id="{7F9BBBC2-5717-48E2-B425-ED2AC1F2D655}"/>
                </a:ext>
              </a:extLst>
            </p:cNvPr>
            <p:cNvSpPr/>
            <p:nvPr/>
          </p:nvSpPr>
          <p:spPr>
            <a:xfrm>
              <a:off x="294968" y="3655135"/>
              <a:ext cx="281524" cy="476514"/>
            </a:xfrm>
            <a:prstGeom prst="round2DiagRect">
              <a:avLst/>
            </a:pr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rgbClr val="FFFFFF"/>
                </a:solidFill>
              </a:endParaRPr>
            </a:p>
          </p:txBody>
        </p:sp>
        <p:sp>
          <p:nvSpPr>
            <p:cNvPr id="44" name="Oval 43">
              <a:extLst>
                <a:ext uri="{FF2B5EF4-FFF2-40B4-BE49-F238E27FC236}">
                  <a16:creationId xmlns:a16="http://schemas.microsoft.com/office/drawing/2014/main" id="{1EDFFFBD-783B-45F0-9936-9AE7F97564B1}"/>
                </a:ext>
              </a:extLst>
            </p:cNvPr>
            <p:cNvSpPr/>
            <p:nvPr/>
          </p:nvSpPr>
          <p:spPr>
            <a:xfrm>
              <a:off x="725793" y="3575734"/>
              <a:ext cx="631404" cy="635316"/>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cxnSp>
          <p:nvCxnSpPr>
            <p:cNvPr id="45" name="Straight Connector 44">
              <a:extLst>
                <a:ext uri="{FF2B5EF4-FFF2-40B4-BE49-F238E27FC236}">
                  <a16:creationId xmlns:a16="http://schemas.microsoft.com/office/drawing/2014/main" id="{0D9ADC39-D6B8-4E6A-9FC9-AAAE9E68A88E}"/>
                </a:ext>
              </a:extLst>
            </p:cNvPr>
            <p:cNvCxnSpPr>
              <a:cxnSpLocks/>
            </p:cNvCxnSpPr>
            <p:nvPr/>
          </p:nvCxnSpPr>
          <p:spPr>
            <a:xfrm>
              <a:off x="576492" y="3893392"/>
              <a:ext cx="122672" cy="0"/>
            </a:xfrm>
            <a:prstGeom prst="line">
              <a:avLst/>
            </a:prstGeom>
            <a:ln w="9525" cap="rnd">
              <a:solidFill>
                <a:schemeClr val="bg1">
                  <a:lumMod val="50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grpSp>
          <p:nvGrpSpPr>
            <p:cNvPr id="88" name="Group 87">
              <a:extLst>
                <a:ext uri="{FF2B5EF4-FFF2-40B4-BE49-F238E27FC236}">
                  <a16:creationId xmlns:a16="http://schemas.microsoft.com/office/drawing/2014/main" id="{6DD3BE64-F839-4FAA-86C1-BC87EE022976}"/>
                </a:ext>
              </a:extLst>
            </p:cNvPr>
            <p:cNvGrpSpPr/>
            <p:nvPr/>
          </p:nvGrpSpPr>
          <p:grpSpPr>
            <a:xfrm>
              <a:off x="806314" y="3658404"/>
              <a:ext cx="470362" cy="469976"/>
              <a:chOff x="6359457" y="3559635"/>
              <a:chExt cx="633600" cy="633600"/>
            </a:xfrm>
          </p:grpSpPr>
          <p:sp>
            <p:nvSpPr>
              <p:cNvPr id="107" name="Google Shape;665;p7"/>
              <p:cNvSpPr/>
              <p:nvPr/>
            </p:nvSpPr>
            <p:spPr>
              <a:xfrm>
                <a:off x="6359457" y="3559635"/>
                <a:ext cx="633600" cy="633600"/>
              </a:xfrm>
              <a:custGeom>
                <a:avLst/>
                <a:gdLst/>
                <a:ahLst/>
                <a:cxnLst/>
                <a:rect l="l" t="t" r="r" b="b"/>
                <a:pathLst>
                  <a:path w="10000" h="10000" extrusionOk="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8" name="Google Shape;666;p7"/>
              <p:cNvSpPr/>
              <p:nvPr/>
            </p:nvSpPr>
            <p:spPr>
              <a:xfrm>
                <a:off x="6359457" y="3559635"/>
                <a:ext cx="633600" cy="633600"/>
              </a:xfrm>
              <a:custGeom>
                <a:avLst/>
                <a:gdLst/>
                <a:ahLst/>
                <a:cxnLst/>
                <a:rect l="l" t="t" r="r" b="b"/>
                <a:pathLst>
                  <a:path w="10000" h="10000" extrusionOk="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101" name="Group 100">
            <a:extLst>
              <a:ext uri="{FF2B5EF4-FFF2-40B4-BE49-F238E27FC236}">
                <a16:creationId xmlns:a16="http://schemas.microsoft.com/office/drawing/2014/main" id="{40DCF110-8FFD-420F-9376-331A215136BD}"/>
              </a:ext>
            </a:extLst>
          </p:cNvPr>
          <p:cNvGrpSpPr/>
          <p:nvPr/>
        </p:nvGrpSpPr>
        <p:grpSpPr>
          <a:xfrm>
            <a:off x="294968" y="4477030"/>
            <a:ext cx="11602064" cy="742478"/>
            <a:chOff x="294968" y="4510213"/>
            <a:chExt cx="11602064" cy="742478"/>
          </a:xfrm>
        </p:grpSpPr>
        <p:sp>
          <p:nvSpPr>
            <p:cNvPr id="15" name="Rectangle 14">
              <a:extLst>
                <a:ext uri="{FF2B5EF4-FFF2-40B4-BE49-F238E27FC236}">
                  <a16:creationId xmlns:a16="http://schemas.microsoft.com/office/drawing/2014/main" id="{A66B2F44-DC86-45E5-9C3C-9D2C6B21FF1C}"/>
                </a:ext>
              </a:extLst>
            </p:cNvPr>
            <p:cNvSpPr/>
            <p:nvPr/>
          </p:nvSpPr>
          <p:spPr>
            <a:xfrm>
              <a:off x="1096201" y="4510213"/>
              <a:ext cx="10739987" cy="742478"/>
            </a:xfrm>
            <a:prstGeom prst="rect">
              <a:avLst/>
            </a:prstGeom>
            <a:solidFill>
              <a:srgbClr val="FFFFFF"/>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72000" bIns="45720" numCol="1" spcCol="0" rtlCol="0" fromWordArt="0" anchor="ctr" anchorCtr="0" forceAA="0" compatLnSpc="1">
              <a:prstTxWarp prst="textNoShape">
                <a:avLst/>
              </a:prstTxWarp>
              <a:noAutofit/>
            </a:bodyPr>
            <a:lstStyle/>
            <a:p>
              <a:r>
                <a:rPr lang="en-US" altLang="en-US" dirty="0">
                  <a:solidFill>
                    <a:schemeClr val="tx1"/>
                  </a:solidFill>
                </a:rPr>
                <a:t>Tell the truth, often. Transparent monthly reporting to staff, suppliers, and lenders keeps confidence and buys time.</a:t>
              </a:r>
            </a:p>
          </p:txBody>
        </p:sp>
        <p:sp>
          <p:nvSpPr>
            <p:cNvPr id="16" name="Rectangle 15">
              <a:extLst>
                <a:ext uri="{FF2B5EF4-FFF2-40B4-BE49-F238E27FC236}">
                  <a16:creationId xmlns:a16="http://schemas.microsoft.com/office/drawing/2014/main" id="{558DA422-6953-45B7-818F-790460E8DAF8}"/>
                </a:ext>
              </a:extLst>
            </p:cNvPr>
            <p:cNvSpPr/>
            <p:nvPr/>
          </p:nvSpPr>
          <p:spPr>
            <a:xfrm>
              <a:off x="1035356" y="4536999"/>
              <a:ext cx="60844" cy="68890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17" name="Rectangle 16">
              <a:extLst>
                <a:ext uri="{FF2B5EF4-FFF2-40B4-BE49-F238E27FC236}">
                  <a16:creationId xmlns:a16="http://schemas.microsoft.com/office/drawing/2014/main" id="{63970C40-1169-497E-A21C-618CF85061AF}"/>
                </a:ext>
              </a:extLst>
            </p:cNvPr>
            <p:cNvSpPr/>
            <p:nvPr/>
          </p:nvSpPr>
          <p:spPr>
            <a:xfrm>
              <a:off x="11836188" y="4536999"/>
              <a:ext cx="60844" cy="68890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9" name="Right Triangle 28">
              <a:extLst>
                <a:ext uri="{FF2B5EF4-FFF2-40B4-BE49-F238E27FC236}">
                  <a16:creationId xmlns:a16="http://schemas.microsoft.com/office/drawing/2014/main" id="{B905FA15-42AD-4AAF-B597-EFD20B147415}"/>
                </a:ext>
              </a:extLst>
            </p:cNvPr>
            <p:cNvSpPr/>
            <p:nvPr/>
          </p:nvSpPr>
          <p:spPr>
            <a:xfrm flipH="1" flipV="1">
              <a:off x="294968" y="5119709"/>
              <a:ext cx="105201" cy="49423"/>
            </a:xfrm>
            <a:prstGeom prst="rtTriangle">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30" name="Right Triangle 29">
              <a:extLst>
                <a:ext uri="{FF2B5EF4-FFF2-40B4-BE49-F238E27FC236}">
                  <a16:creationId xmlns:a16="http://schemas.microsoft.com/office/drawing/2014/main" id="{FEC32871-15F5-4D5F-8F3C-2F3E7DA72CDB}"/>
                </a:ext>
              </a:extLst>
            </p:cNvPr>
            <p:cNvSpPr/>
            <p:nvPr/>
          </p:nvSpPr>
          <p:spPr>
            <a:xfrm>
              <a:off x="471291" y="4593772"/>
              <a:ext cx="105201" cy="49423"/>
            </a:xfrm>
            <a:prstGeom prst="rtTriangle">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6" name="Rectangle: Diagonal Corners Rounded 45">
              <a:extLst>
                <a:ext uri="{FF2B5EF4-FFF2-40B4-BE49-F238E27FC236}">
                  <a16:creationId xmlns:a16="http://schemas.microsoft.com/office/drawing/2014/main" id="{D70015B4-982B-426F-81DE-E56409A01374}"/>
                </a:ext>
              </a:extLst>
            </p:cNvPr>
            <p:cNvSpPr/>
            <p:nvPr/>
          </p:nvSpPr>
          <p:spPr>
            <a:xfrm>
              <a:off x="294968" y="4643195"/>
              <a:ext cx="281524" cy="476514"/>
            </a:xfrm>
            <a:prstGeom prst="round2DiagRect">
              <a:avLst/>
            </a:pr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rgbClr val="FFFFFF"/>
                </a:solidFill>
              </a:endParaRPr>
            </a:p>
          </p:txBody>
        </p:sp>
        <p:sp>
          <p:nvSpPr>
            <p:cNvPr id="47" name="Oval 46">
              <a:extLst>
                <a:ext uri="{FF2B5EF4-FFF2-40B4-BE49-F238E27FC236}">
                  <a16:creationId xmlns:a16="http://schemas.microsoft.com/office/drawing/2014/main" id="{DEA94CD9-5851-4210-9D16-26E351336E7D}"/>
                </a:ext>
              </a:extLst>
            </p:cNvPr>
            <p:cNvSpPr/>
            <p:nvPr/>
          </p:nvSpPr>
          <p:spPr>
            <a:xfrm>
              <a:off x="725793" y="4563794"/>
              <a:ext cx="631404" cy="635316"/>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cxnSp>
          <p:nvCxnSpPr>
            <p:cNvPr id="48" name="Straight Connector 47">
              <a:extLst>
                <a:ext uri="{FF2B5EF4-FFF2-40B4-BE49-F238E27FC236}">
                  <a16:creationId xmlns:a16="http://schemas.microsoft.com/office/drawing/2014/main" id="{94219509-5E1C-4723-823C-AEC647A9FD9F}"/>
                </a:ext>
              </a:extLst>
            </p:cNvPr>
            <p:cNvCxnSpPr>
              <a:cxnSpLocks/>
            </p:cNvCxnSpPr>
            <p:nvPr/>
          </p:nvCxnSpPr>
          <p:spPr>
            <a:xfrm>
              <a:off x="576492" y="4881452"/>
              <a:ext cx="122672" cy="0"/>
            </a:xfrm>
            <a:prstGeom prst="line">
              <a:avLst/>
            </a:prstGeom>
            <a:ln w="9525" cap="rnd">
              <a:solidFill>
                <a:schemeClr val="bg1">
                  <a:lumMod val="50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grpSp>
          <p:nvGrpSpPr>
            <p:cNvPr id="91" name="Group 90">
              <a:extLst>
                <a:ext uri="{FF2B5EF4-FFF2-40B4-BE49-F238E27FC236}">
                  <a16:creationId xmlns:a16="http://schemas.microsoft.com/office/drawing/2014/main" id="{DD49E9FD-ECFA-4A65-B83F-3AC7E5F0AF4A}"/>
                </a:ext>
              </a:extLst>
            </p:cNvPr>
            <p:cNvGrpSpPr/>
            <p:nvPr/>
          </p:nvGrpSpPr>
          <p:grpSpPr>
            <a:xfrm>
              <a:off x="806314" y="4646464"/>
              <a:ext cx="470362" cy="469976"/>
              <a:chOff x="7491762" y="3559635"/>
              <a:chExt cx="633600" cy="633600"/>
            </a:xfrm>
          </p:grpSpPr>
          <p:sp>
            <p:nvSpPr>
              <p:cNvPr id="109" name="Google Shape;659;p7"/>
              <p:cNvSpPr/>
              <p:nvPr/>
            </p:nvSpPr>
            <p:spPr>
              <a:xfrm>
                <a:off x="7491762" y="3559635"/>
                <a:ext cx="633600" cy="633600"/>
              </a:xfrm>
              <a:custGeom>
                <a:avLst/>
                <a:gdLst/>
                <a:ahLst/>
                <a:cxnLst/>
                <a:rect l="l" t="t" r="r" b="b"/>
                <a:pathLst>
                  <a:path w="10000" h="10000" extrusionOk="0">
                    <a:moveTo>
                      <a:pt x="5554" y="3693"/>
                    </a:moveTo>
                    <a:lnTo>
                      <a:pt x="5555" y="3706"/>
                    </a:lnTo>
                    <a:lnTo>
                      <a:pt x="5555" y="3719"/>
                    </a:lnTo>
                    <a:lnTo>
                      <a:pt x="5555" y="3732"/>
                    </a:lnTo>
                    <a:lnTo>
                      <a:pt x="5554" y="3745"/>
                    </a:lnTo>
                    <a:lnTo>
                      <a:pt x="5553" y="3757"/>
                    </a:lnTo>
                    <a:lnTo>
                      <a:pt x="5551" y="3770"/>
                    </a:lnTo>
                    <a:lnTo>
                      <a:pt x="5549" y="3783"/>
                    </a:lnTo>
                    <a:lnTo>
                      <a:pt x="5546" y="3795"/>
                    </a:lnTo>
                    <a:lnTo>
                      <a:pt x="5543" y="3808"/>
                    </a:lnTo>
                    <a:lnTo>
                      <a:pt x="5540" y="3820"/>
                    </a:lnTo>
                    <a:lnTo>
                      <a:pt x="5536" y="3832"/>
                    </a:lnTo>
                    <a:lnTo>
                      <a:pt x="5531" y="3844"/>
                    </a:lnTo>
                    <a:lnTo>
                      <a:pt x="5526" y="3856"/>
                    </a:lnTo>
                    <a:lnTo>
                      <a:pt x="5521" y="3867"/>
                    </a:lnTo>
                    <a:lnTo>
                      <a:pt x="5515" y="3879"/>
                    </a:lnTo>
                    <a:lnTo>
                      <a:pt x="5509" y="3890"/>
                    </a:lnTo>
                    <a:lnTo>
                      <a:pt x="5502" y="3901"/>
                    </a:lnTo>
                    <a:lnTo>
                      <a:pt x="5495" y="3912"/>
                    </a:lnTo>
                    <a:lnTo>
                      <a:pt x="5488" y="3922"/>
                    </a:lnTo>
                    <a:lnTo>
                      <a:pt x="5480" y="3932"/>
                    </a:lnTo>
                    <a:lnTo>
                      <a:pt x="5472" y="3942"/>
                    </a:lnTo>
                    <a:lnTo>
                      <a:pt x="5464" y="3952"/>
                    </a:lnTo>
                    <a:lnTo>
                      <a:pt x="5455" y="3961"/>
                    </a:lnTo>
                    <a:lnTo>
                      <a:pt x="5446" y="3970"/>
                    </a:lnTo>
                    <a:lnTo>
                      <a:pt x="5436" y="3978"/>
                    </a:lnTo>
                    <a:lnTo>
                      <a:pt x="5426" y="3986"/>
                    </a:lnTo>
                    <a:lnTo>
                      <a:pt x="5416" y="3994"/>
                    </a:lnTo>
                    <a:lnTo>
                      <a:pt x="5406" y="4001"/>
                    </a:lnTo>
                    <a:lnTo>
                      <a:pt x="5395" y="4008"/>
                    </a:lnTo>
                    <a:lnTo>
                      <a:pt x="5384" y="4015"/>
                    </a:lnTo>
                    <a:lnTo>
                      <a:pt x="5373" y="4021"/>
                    </a:lnTo>
                    <a:lnTo>
                      <a:pt x="5361" y="4027"/>
                    </a:lnTo>
                    <a:lnTo>
                      <a:pt x="5350" y="4032"/>
                    </a:lnTo>
                    <a:lnTo>
                      <a:pt x="5338" y="4037"/>
                    </a:lnTo>
                    <a:lnTo>
                      <a:pt x="5326" y="4042"/>
                    </a:lnTo>
                    <a:lnTo>
                      <a:pt x="5314" y="4046"/>
                    </a:lnTo>
                    <a:lnTo>
                      <a:pt x="5302" y="4049"/>
                    </a:lnTo>
                    <a:lnTo>
                      <a:pt x="5289" y="4052"/>
                    </a:lnTo>
                    <a:lnTo>
                      <a:pt x="5277" y="4055"/>
                    </a:lnTo>
                    <a:lnTo>
                      <a:pt x="5264" y="4057"/>
                    </a:lnTo>
                    <a:lnTo>
                      <a:pt x="5252" y="4059"/>
                    </a:lnTo>
                    <a:lnTo>
                      <a:pt x="5239" y="4060"/>
                    </a:lnTo>
                    <a:lnTo>
                      <a:pt x="5227" y="4061"/>
                    </a:lnTo>
                    <a:lnTo>
                      <a:pt x="5214" y="4061"/>
                    </a:lnTo>
                    <a:lnTo>
                      <a:pt x="5201" y="4061"/>
                    </a:lnTo>
                    <a:lnTo>
                      <a:pt x="5188" y="4060"/>
                    </a:lnTo>
                    <a:lnTo>
                      <a:pt x="5176" y="4059"/>
                    </a:lnTo>
                    <a:lnTo>
                      <a:pt x="5163" y="4057"/>
                    </a:lnTo>
                    <a:lnTo>
                      <a:pt x="5150" y="4055"/>
                    </a:lnTo>
                    <a:lnTo>
                      <a:pt x="5138" y="4052"/>
                    </a:lnTo>
                    <a:lnTo>
                      <a:pt x="5126" y="4049"/>
                    </a:lnTo>
                    <a:lnTo>
                      <a:pt x="5113" y="4046"/>
                    </a:lnTo>
                    <a:lnTo>
                      <a:pt x="5101" y="4042"/>
                    </a:lnTo>
                    <a:lnTo>
                      <a:pt x="5089" y="4037"/>
                    </a:lnTo>
                    <a:lnTo>
                      <a:pt x="5077" y="4032"/>
                    </a:lnTo>
                    <a:lnTo>
                      <a:pt x="5066" y="4027"/>
                    </a:lnTo>
                    <a:lnTo>
                      <a:pt x="5054" y="4021"/>
                    </a:lnTo>
                    <a:lnTo>
                      <a:pt x="5043" y="4015"/>
                    </a:lnTo>
                    <a:lnTo>
                      <a:pt x="5032" y="4008"/>
                    </a:lnTo>
                    <a:lnTo>
                      <a:pt x="5021" y="4001"/>
                    </a:lnTo>
                    <a:lnTo>
                      <a:pt x="5011" y="3994"/>
                    </a:lnTo>
                    <a:lnTo>
                      <a:pt x="5001" y="3986"/>
                    </a:lnTo>
                    <a:lnTo>
                      <a:pt x="4991" y="3978"/>
                    </a:lnTo>
                    <a:lnTo>
                      <a:pt x="4981" y="3970"/>
                    </a:lnTo>
                    <a:lnTo>
                      <a:pt x="4972" y="3961"/>
                    </a:lnTo>
                    <a:lnTo>
                      <a:pt x="4963" y="3952"/>
                    </a:lnTo>
                    <a:lnTo>
                      <a:pt x="4955" y="3942"/>
                    </a:lnTo>
                    <a:lnTo>
                      <a:pt x="4947" y="3932"/>
                    </a:lnTo>
                    <a:lnTo>
                      <a:pt x="4939" y="3922"/>
                    </a:lnTo>
                    <a:lnTo>
                      <a:pt x="4932" y="3912"/>
                    </a:lnTo>
                    <a:lnTo>
                      <a:pt x="4925" y="3901"/>
                    </a:lnTo>
                    <a:lnTo>
                      <a:pt x="4918" y="3890"/>
                    </a:lnTo>
                    <a:lnTo>
                      <a:pt x="4912" y="3879"/>
                    </a:lnTo>
                    <a:lnTo>
                      <a:pt x="4906" y="3867"/>
                    </a:lnTo>
                    <a:lnTo>
                      <a:pt x="4901" y="3856"/>
                    </a:lnTo>
                    <a:lnTo>
                      <a:pt x="4896" y="3844"/>
                    </a:lnTo>
                    <a:lnTo>
                      <a:pt x="4891" y="3832"/>
                    </a:lnTo>
                    <a:lnTo>
                      <a:pt x="4887" y="3820"/>
                    </a:lnTo>
                    <a:lnTo>
                      <a:pt x="4884" y="3808"/>
                    </a:lnTo>
                    <a:lnTo>
                      <a:pt x="4881" y="3795"/>
                    </a:lnTo>
                    <a:lnTo>
                      <a:pt x="4878" y="3783"/>
                    </a:lnTo>
                    <a:lnTo>
                      <a:pt x="4876" y="3770"/>
                    </a:lnTo>
                    <a:lnTo>
                      <a:pt x="4874" y="3757"/>
                    </a:lnTo>
                    <a:lnTo>
                      <a:pt x="4873" y="3745"/>
                    </a:lnTo>
                    <a:lnTo>
                      <a:pt x="4872" y="3732"/>
                    </a:lnTo>
                    <a:lnTo>
                      <a:pt x="4872" y="3719"/>
                    </a:lnTo>
                    <a:lnTo>
                      <a:pt x="4872" y="3706"/>
                    </a:lnTo>
                    <a:lnTo>
                      <a:pt x="4873" y="3693"/>
                    </a:lnTo>
                    <a:lnTo>
                      <a:pt x="4874" y="3681"/>
                    </a:lnTo>
                    <a:lnTo>
                      <a:pt x="4876" y="3668"/>
                    </a:lnTo>
                    <a:lnTo>
                      <a:pt x="4878" y="3655"/>
                    </a:lnTo>
                    <a:lnTo>
                      <a:pt x="4881" y="3643"/>
                    </a:lnTo>
                    <a:lnTo>
                      <a:pt x="4884" y="3630"/>
                    </a:lnTo>
                    <a:lnTo>
                      <a:pt x="4887" y="3618"/>
                    </a:lnTo>
                    <a:lnTo>
                      <a:pt x="4891" y="3606"/>
                    </a:lnTo>
                    <a:lnTo>
                      <a:pt x="4896" y="3594"/>
                    </a:lnTo>
                    <a:lnTo>
                      <a:pt x="4901" y="3582"/>
                    </a:lnTo>
                    <a:lnTo>
                      <a:pt x="4906" y="3571"/>
                    </a:lnTo>
                    <a:lnTo>
                      <a:pt x="4912" y="3559"/>
                    </a:lnTo>
                    <a:lnTo>
                      <a:pt x="4918" y="3548"/>
                    </a:lnTo>
                    <a:lnTo>
                      <a:pt x="4925" y="3537"/>
                    </a:lnTo>
                    <a:lnTo>
                      <a:pt x="4932" y="3526"/>
                    </a:lnTo>
                    <a:lnTo>
                      <a:pt x="4939" y="3516"/>
                    </a:lnTo>
                    <a:lnTo>
                      <a:pt x="4947" y="3506"/>
                    </a:lnTo>
                    <a:lnTo>
                      <a:pt x="4955" y="3496"/>
                    </a:lnTo>
                    <a:lnTo>
                      <a:pt x="4963" y="3486"/>
                    </a:lnTo>
                    <a:lnTo>
                      <a:pt x="4972" y="3477"/>
                    </a:lnTo>
                    <a:lnTo>
                      <a:pt x="4981" y="3468"/>
                    </a:lnTo>
                    <a:lnTo>
                      <a:pt x="4991" y="3460"/>
                    </a:lnTo>
                    <a:lnTo>
                      <a:pt x="5001" y="3452"/>
                    </a:lnTo>
                    <a:lnTo>
                      <a:pt x="5011" y="3444"/>
                    </a:lnTo>
                    <a:lnTo>
                      <a:pt x="5021" y="3437"/>
                    </a:lnTo>
                    <a:lnTo>
                      <a:pt x="5032" y="3430"/>
                    </a:lnTo>
                    <a:lnTo>
                      <a:pt x="5043" y="3423"/>
                    </a:lnTo>
                    <a:lnTo>
                      <a:pt x="5054" y="3417"/>
                    </a:lnTo>
                    <a:lnTo>
                      <a:pt x="5066" y="3411"/>
                    </a:lnTo>
                    <a:lnTo>
                      <a:pt x="5077" y="3406"/>
                    </a:lnTo>
                    <a:lnTo>
                      <a:pt x="5089" y="3401"/>
                    </a:lnTo>
                    <a:lnTo>
                      <a:pt x="5101" y="3396"/>
                    </a:lnTo>
                    <a:lnTo>
                      <a:pt x="5113" y="3392"/>
                    </a:lnTo>
                    <a:lnTo>
                      <a:pt x="5126" y="3389"/>
                    </a:lnTo>
                    <a:lnTo>
                      <a:pt x="5138" y="3386"/>
                    </a:lnTo>
                    <a:lnTo>
                      <a:pt x="5150" y="3383"/>
                    </a:lnTo>
                    <a:lnTo>
                      <a:pt x="5163" y="3381"/>
                    </a:lnTo>
                    <a:lnTo>
                      <a:pt x="5176" y="3379"/>
                    </a:lnTo>
                    <a:lnTo>
                      <a:pt x="5188" y="3378"/>
                    </a:lnTo>
                    <a:lnTo>
                      <a:pt x="5201" y="3377"/>
                    </a:lnTo>
                    <a:lnTo>
                      <a:pt x="5214" y="3377"/>
                    </a:lnTo>
                    <a:lnTo>
                      <a:pt x="5227" y="3377"/>
                    </a:lnTo>
                    <a:lnTo>
                      <a:pt x="5239" y="3378"/>
                    </a:lnTo>
                    <a:lnTo>
                      <a:pt x="5252" y="3379"/>
                    </a:lnTo>
                    <a:lnTo>
                      <a:pt x="5264" y="3381"/>
                    </a:lnTo>
                    <a:lnTo>
                      <a:pt x="5277" y="3383"/>
                    </a:lnTo>
                    <a:lnTo>
                      <a:pt x="5289" y="3386"/>
                    </a:lnTo>
                    <a:lnTo>
                      <a:pt x="5302" y="3389"/>
                    </a:lnTo>
                    <a:lnTo>
                      <a:pt x="5314" y="3392"/>
                    </a:lnTo>
                    <a:lnTo>
                      <a:pt x="5326" y="3396"/>
                    </a:lnTo>
                    <a:lnTo>
                      <a:pt x="5338" y="3401"/>
                    </a:lnTo>
                    <a:lnTo>
                      <a:pt x="5350" y="3406"/>
                    </a:lnTo>
                    <a:lnTo>
                      <a:pt x="5361" y="3411"/>
                    </a:lnTo>
                    <a:lnTo>
                      <a:pt x="5373" y="3417"/>
                    </a:lnTo>
                    <a:lnTo>
                      <a:pt x="5384" y="3423"/>
                    </a:lnTo>
                    <a:lnTo>
                      <a:pt x="5395" y="3430"/>
                    </a:lnTo>
                    <a:lnTo>
                      <a:pt x="5406" y="3437"/>
                    </a:lnTo>
                    <a:lnTo>
                      <a:pt x="5416" y="3444"/>
                    </a:lnTo>
                    <a:lnTo>
                      <a:pt x="5426" y="3452"/>
                    </a:lnTo>
                    <a:lnTo>
                      <a:pt x="5436" y="3460"/>
                    </a:lnTo>
                    <a:lnTo>
                      <a:pt x="5446" y="3468"/>
                    </a:lnTo>
                    <a:lnTo>
                      <a:pt x="5455" y="3477"/>
                    </a:lnTo>
                    <a:lnTo>
                      <a:pt x="5464" y="3486"/>
                    </a:lnTo>
                    <a:lnTo>
                      <a:pt x="5472" y="3496"/>
                    </a:lnTo>
                    <a:lnTo>
                      <a:pt x="5480" y="3506"/>
                    </a:lnTo>
                    <a:lnTo>
                      <a:pt x="5488" y="3516"/>
                    </a:lnTo>
                    <a:lnTo>
                      <a:pt x="5495" y="3526"/>
                    </a:lnTo>
                    <a:lnTo>
                      <a:pt x="5502" y="3537"/>
                    </a:lnTo>
                    <a:lnTo>
                      <a:pt x="5509" y="3548"/>
                    </a:lnTo>
                    <a:lnTo>
                      <a:pt x="5515" y="3559"/>
                    </a:lnTo>
                    <a:lnTo>
                      <a:pt x="5521" y="3571"/>
                    </a:lnTo>
                    <a:lnTo>
                      <a:pt x="5526" y="3582"/>
                    </a:lnTo>
                    <a:lnTo>
                      <a:pt x="5531" y="3594"/>
                    </a:lnTo>
                    <a:lnTo>
                      <a:pt x="5536" y="3606"/>
                    </a:lnTo>
                    <a:lnTo>
                      <a:pt x="5540" y="3618"/>
                    </a:lnTo>
                    <a:lnTo>
                      <a:pt x="5543" y="3630"/>
                    </a:lnTo>
                    <a:lnTo>
                      <a:pt x="5546" y="3643"/>
                    </a:lnTo>
                    <a:lnTo>
                      <a:pt x="5549" y="3655"/>
                    </a:lnTo>
                    <a:lnTo>
                      <a:pt x="5551" y="3668"/>
                    </a:lnTo>
                    <a:lnTo>
                      <a:pt x="5553" y="3681"/>
                    </a:lnTo>
                    <a:lnTo>
                      <a:pt x="5554" y="3693"/>
                    </a:lnTo>
                    <a:close/>
                    <a:moveTo>
                      <a:pt x="4273" y="3693"/>
                    </a:moveTo>
                    <a:lnTo>
                      <a:pt x="4274" y="3706"/>
                    </a:lnTo>
                    <a:lnTo>
                      <a:pt x="4274" y="3719"/>
                    </a:lnTo>
                    <a:lnTo>
                      <a:pt x="4274" y="3732"/>
                    </a:lnTo>
                    <a:lnTo>
                      <a:pt x="4273" y="3745"/>
                    </a:lnTo>
                    <a:lnTo>
                      <a:pt x="4272" y="3757"/>
                    </a:lnTo>
                    <a:lnTo>
                      <a:pt x="4270" y="3770"/>
                    </a:lnTo>
                    <a:lnTo>
                      <a:pt x="4268" y="3783"/>
                    </a:lnTo>
                    <a:lnTo>
                      <a:pt x="4265" y="3795"/>
                    </a:lnTo>
                    <a:lnTo>
                      <a:pt x="4262" y="3808"/>
                    </a:lnTo>
                    <a:lnTo>
                      <a:pt x="4259" y="3820"/>
                    </a:lnTo>
                    <a:lnTo>
                      <a:pt x="4255" y="3832"/>
                    </a:lnTo>
                    <a:lnTo>
                      <a:pt x="4250" y="3844"/>
                    </a:lnTo>
                    <a:lnTo>
                      <a:pt x="4245" y="3856"/>
                    </a:lnTo>
                    <a:lnTo>
                      <a:pt x="4240" y="3867"/>
                    </a:lnTo>
                    <a:lnTo>
                      <a:pt x="4234" y="3879"/>
                    </a:lnTo>
                    <a:lnTo>
                      <a:pt x="4228" y="3890"/>
                    </a:lnTo>
                    <a:lnTo>
                      <a:pt x="4221" y="3901"/>
                    </a:lnTo>
                    <a:lnTo>
                      <a:pt x="4214" y="3912"/>
                    </a:lnTo>
                    <a:lnTo>
                      <a:pt x="4207" y="3922"/>
                    </a:lnTo>
                    <a:lnTo>
                      <a:pt x="4199" y="3932"/>
                    </a:lnTo>
                    <a:lnTo>
                      <a:pt x="4191" y="3942"/>
                    </a:lnTo>
                    <a:lnTo>
                      <a:pt x="4183" y="3952"/>
                    </a:lnTo>
                    <a:lnTo>
                      <a:pt x="4174" y="3961"/>
                    </a:lnTo>
                    <a:lnTo>
                      <a:pt x="4165" y="3970"/>
                    </a:lnTo>
                    <a:lnTo>
                      <a:pt x="4155" y="3978"/>
                    </a:lnTo>
                    <a:lnTo>
                      <a:pt x="4145" y="3986"/>
                    </a:lnTo>
                    <a:lnTo>
                      <a:pt x="4135" y="3994"/>
                    </a:lnTo>
                    <a:lnTo>
                      <a:pt x="4125" y="4001"/>
                    </a:lnTo>
                    <a:lnTo>
                      <a:pt x="4114" y="4008"/>
                    </a:lnTo>
                    <a:lnTo>
                      <a:pt x="4103" y="4015"/>
                    </a:lnTo>
                    <a:lnTo>
                      <a:pt x="4092" y="4021"/>
                    </a:lnTo>
                    <a:lnTo>
                      <a:pt x="4080" y="4027"/>
                    </a:lnTo>
                    <a:lnTo>
                      <a:pt x="4069" y="4032"/>
                    </a:lnTo>
                    <a:lnTo>
                      <a:pt x="4057" y="4037"/>
                    </a:lnTo>
                    <a:lnTo>
                      <a:pt x="4045" y="4042"/>
                    </a:lnTo>
                    <a:lnTo>
                      <a:pt x="4033" y="4046"/>
                    </a:lnTo>
                    <a:lnTo>
                      <a:pt x="4020" y="4049"/>
                    </a:lnTo>
                    <a:lnTo>
                      <a:pt x="4008" y="4052"/>
                    </a:lnTo>
                    <a:lnTo>
                      <a:pt x="3996" y="4055"/>
                    </a:lnTo>
                    <a:lnTo>
                      <a:pt x="3983" y="4057"/>
                    </a:lnTo>
                    <a:lnTo>
                      <a:pt x="3970" y="4059"/>
                    </a:lnTo>
                    <a:lnTo>
                      <a:pt x="3958" y="4060"/>
                    </a:lnTo>
                    <a:lnTo>
                      <a:pt x="3945" y="4061"/>
                    </a:lnTo>
                    <a:lnTo>
                      <a:pt x="3932" y="4061"/>
                    </a:lnTo>
                    <a:lnTo>
                      <a:pt x="3919" y="4061"/>
                    </a:lnTo>
                    <a:lnTo>
                      <a:pt x="3906" y="4060"/>
                    </a:lnTo>
                    <a:lnTo>
                      <a:pt x="3894" y="4059"/>
                    </a:lnTo>
                    <a:lnTo>
                      <a:pt x="3881" y="4057"/>
                    </a:lnTo>
                    <a:lnTo>
                      <a:pt x="3869" y="4055"/>
                    </a:lnTo>
                    <a:lnTo>
                      <a:pt x="3856" y="4052"/>
                    </a:lnTo>
                    <a:lnTo>
                      <a:pt x="3844" y="4049"/>
                    </a:lnTo>
                    <a:lnTo>
                      <a:pt x="3832" y="4046"/>
                    </a:lnTo>
                    <a:lnTo>
                      <a:pt x="3820" y="4042"/>
                    </a:lnTo>
                    <a:lnTo>
                      <a:pt x="3808" y="4037"/>
                    </a:lnTo>
                    <a:lnTo>
                      <a:pt x="3796" y="4032"/>
                    </a:lnTo>
                    <a:lnTo>
                      <a:pt x="3785" y="4027"/>
                    </a:lnTo>
                    <a:lnTo>
                      <a:pt x="3773" y="4021"/>
                    </a:lnTo>
                    <a:lnTo>
                      <a:pt x="3762" y="4015"/>
                    </a:lnTo>
                    <a:lnTo>
                      <a:pt x="3751" y="4008"/>
                    </a:lnTo>
                    <a:lnTo>
                      <a:pt x="3740" y="4001"/>
                    </a:lnTo>
                    <a:lnTo>
                      <a:pt x="3730" y="3994"/>
                    </a:lnTo>
                    <a:lnTo>
                      <a:pt x="3720" y="3986"/>
                    </a:lnTo>
                    <a:lnTo>
                      <a:pt x="3710" y="3978"/>
                    </a:lnTo>
                    <a:lnTo>
                      <a:pt x="3700" y="3970"/>
                    </a:lnTo>
                    <a:lnTo>
                      <a:pt x="3691" y="3961"/>
                    </a:lnTo>
                    <a:lnTo>
                      <a:pt x="3682" y="3952"/>
                    </a:lnTo>
                    <a:lnTo>
                      <a:pt x="3674" y="3942"/>
                    </a:lnTo>
                    <a:lnTo>
                      <a:pt x="3666" y="3932"/>
                    </a:lnTo>
                    <a:lnTo>
                      <a:pt x="3658" y="3922"/>
                    </a:lnTo>
                    <a:lnTo>
                      <a:pt x="3651" y="3912"/>
                    </a:lnTo>
                    <a:lnTo>
                      <a:pt x="3644" y="3901"/>
                    </a:lnTo>
                    <a:lnTo>
                      <a:pt x="3637" y="3890"/>
                    </a:lnTo>
                    <a:lnTo>
                      <a:pt x="3631" y="3879"/>
                    </a:lnTo>
                    <a:lnTo>
                      <a:pt x="3625" y="3867"/>
                    </a:lnTo>
                    <a:lnTo>
                      <a:pt x="3620" y="3856"/>
                    </a:lnTo>
                    <a:lnTo>
                      <a:pt x="3615" y="3844"/>
                    </a:lnTo>
                    <a:lnTo>
                      <a:pt x="3610" y="3832"/>
                    </a:lnTo>
                    <a:lnTo>
                      <a:pt x="3606" y="3820"/>
                    </a:lnTo>
                    <a:lnTo>
                      <a:pt x="3603" y="3808"/>
                    </a:lnTo>
                    <a:lnTo>
                      <a:pt x="3600" y="3795"/>
                    </a:lnTo>
                    <a:lnTo>
                      <a:pt x="3597" y="3783"/>
                    </a:lnTo>
                    <a:lnTo>
                      <a:pt x="3595" y="3770"/>
                    </a:lnTo>
                    <a:lnTo>
                      <a:pt x="3593" y="3757"/>
                    </a:lnTo>
                    <a:lnTo>
                      <a:pt x="3592" y="3745"/>
                    </a:lnTo>
                    <a:lnTo>
                      <a:pt x="3591" y="3732"/>
                    </a:lnTo>
                    <a:lnTo>
                      <a:pt x="3591" y="3719"/>
                    </a:lnTo>
                    <a:lnTo>
                      <a:pt x="3591" y="3706"/>
                    </a:lnTo>
                    <a:lnTo>
                      <a:pt x="3592" y="3693"/>
                    </a:lnTo>
                    <a:lnTo>
                      <a:pt x="3593" y="3681"/>
                    </a:lnTo>
                    <a:lnTo>
                      <a:pt x="3595" y="3668"/>
                    </a:lnTo>
                    <a:lnTo>
                      <a:pt x="3597" y="3655"/>
                    </a:lnTo>
                    <a:lnTo>
                      <a:pt x="3600" y="3643"/>
                    </a:lnTo>
                    <a:lnTo>
                      <a:pt x="3603" y="3630"/>
                    </a:lnTo>
                    <a:lnTo>
                      <a:pt x="3606" y="3618"/>
                    </a:lnTo>
                    <a:lnTo>
                      <a:pt x="3610" y="3606"/>
                    </a:lnTo>
                    <a:lnTo>
                      <a:pt x="3615" y="3594"/>
                    </a:lnTo>
                    <a:lnTo>
                      <a:pt x="3620" y="3582"/>
                    </a:lnTo>
                    <a:lnTo>
                      <a:pt x="3625" y="3571"/>
                    </a:lnTo>
                    <a:lnTo>
                      <a:pt x="3631" y="3559"/>
                    </a:lnTo>
                    <a:lnTo>
                      <a:pt x="3637" y="3548"/>
                    </a:lnTo>
                    <a:lnTo>
                      <a:pt x="3644" y="3537"/>
                    </a:lnTo>
                    <a:lnTo>
                      <a:pt x="3651" y="3526"/>
                    </a:lnTo>
                    <a:lnTo>
                      <a:pt x="3658" y="3516"/>
                    </a:lnTo>
                    <a:lnTo>
                      <a:pt x="3666" y="3506"/>
                    </a:lnTo>
                    <a:lnTo>
                      <a:pt x="3674" y="3496"/>
                    </a:lnTo>
                    <a:lnTo>
                      <a:pt x="3682" y="3486"/>
                    </a:lnTo>
                    <a:lnTo>
                      <a:pt x="3691" y="3477"/>
                    </a:lnTo>
                    <a:lnTo>
                      <a:pt x="3700" y="3468"/>
                    </a:lnTo>
                    <a:lnTo>
                      <a:pt x="3710" y="3460"/>
                    </a:lnTo>
                    <a:lnTo>
                      <a:pt x="3720" y="3452"/>
                    </a:lnTo>
                    <a:lnTo>
                      <a:pt x="3730" y="3444"/>
                    </a:lnTo>
                    <a:lnTo>
                      <a:pt x="3740" y="3437"/>
                    </a:lnTo>
                    <a:lnTo>
                      <a:pt x="3751" y="3430"/>
                    </a:lnTo>
                    <a:lnTo>
                      <a:pt x="3762" y="3423"/>
                    </a:lnTo>
                    <a:lnTo>
                      <a:pt x="3773" y="3417"/>
                    </a:lnTo>
                    <a:lnTo>
                      <a:pt x="3785" y="3411"/>
                    </a:lnTo>
                    <a:lnTo>
                      <a:pt x="3796" y="3406"/>
                    </a:lnTo>
                    <a:lnTo>
                      <a:pt x="3808" y="3401"/>
                    </a:lnTo>
                    <a:lnTo>
                      <a:pt x="3820" y="3396"/>
                    </a:lnTo>
                    <a:lnTo>
                      <a:pt x="3832" y="3392"/>
                    </a:lnTo>
                    <a:lnTo>
                      <a:pt x="3844" y="3389"/>
                    </a:lnTo>
                    <a:lnTo>
                      <a:pt x="3856" y="3386"/>
                    </a:lnTo>
                    <a:lnTo>
                      <a:pt x="3869" y="3383"/>
                    </a:lnTo>
                    <a:lnTo>
                      <a:pt x="3881" y="3381"/>
                    </a:lnTo>
                    <a:lnTo>
                      <a:pt x="3894" y="3379"/>
                    </a:lnTo>
                    <a:lnTo>
                      <a:pt x="3906" y="3378"/>
                    </a:lnTo>
                    <a:lnTo>
                      <a:pt x="3919" y="3377"/>
                    </a:lnTo>
                    <a:lnTo>
                      <a:pt x="3932" y="3377"/>
                    </a:lnTo>
                    <a:lnTo>
                      <a:pt x="3945" y="3377"/>
                    </a:lnTo>
                    <a:lnTo>
                      <a:pt x="3958" y="3378"/>
                    </a:lnTo>
                    <a:lnTo>
                      <a:pt x="3970" y="3379"/>
                    </a:lnTo>
                    <a:lnTo>
                      <a:pt x="3983" y="3381"/>
                    </a:lnTo>
                    <a:lnTo>
                      <a:pt x="3996" y="3383"/>
                    </a:lnTo>
                    <a:lnTo>
                      <a:pt x="4008" y="3386"/>
                    </a:lnTo>
                    <a:lnTo>
                      <a:pt x="4020" y="3389"/>
                    </a:lnTo>
                    <a:lnTo>
                      <a:pt x="4033" y="3392"/>
                    </a:lnTo>
                    <a:lnTo>
                      <a:pt x="4045" y="3396"/>
                    </a:lnTo>
                    <a:lnTo>
                      <a:pt x="4057" y="3401"/>
                    </a:lnTo>
                    <a:lnTo>
                      <a:pt x="4069" y="3406"/>
                    </a:lnTo>
                    <a:lnTo>
                      <a:pt x="4080" y="3411"/>
                    </a:lnTo>
                    <a:lnTo>
                      <a:pt x="4092" y="3417"/>
                    </a:lnTo>
                    <a:lnTo>
                      <a:pt x="4103" y="3423"/>
                    </a:lnTo>
                    <a:lnTo>
                      <a:pt x="4114" y="3430"/>
                    </a:lnTo>
                    <a:lnTo>
                      <a:pt x="4125" y="3437"/>
                    </a:lnTo>
                    <a:lnTo>
                      <a:pt x="4135" y="3444"/>
                    </a:lnTo>
                    <a:lnTo>
                      <a:pt x="4145" y="3452"/>
                    </a:lnTo>
                    <a:lnTo>
                      <a:pt x="4155" y="3460"/>
                    </a:lnTo>
                    <a:lnTo>
                      <a:pt x="4165" y="3468"/>
                    </a:lnTo>
                    <a:lnTo>
                      <a:pt x="4174" y="3477"/>
                    </a:lnTo>
                    <a:lnTo>
                      <a:pt x="4183" y="3486"/>
                    </a:lnTo>
                    <a:lnTo>
                      <a:pt x="4191" y="3496"/>
                    </a:lnTo>
                    <a:lnTo>
                      <a:pt x="4199" y="3506"/>
                    </a:lnTo>
                    <a:lnTo>
                      <a:pt x="4207" y="3516"/>
                    </a:lnTo>
                    <a:lnTo>
                      <a:pt x="4214" y="3526"/>
                    </a:lnTo>
                    <a:lnTo>
                      <a:pt x="4221" y="3537"/>
                    </a:lnTo>
                    <a:lnTo>
                      <a:pt x="4228" y="3548"/>
                    </a:lnTo>
                    <a:lnTo>
                      <a:pt x="4234" y="3559"/>
                    </a:lnTo>
                    <a:lnTo>
                      <a:pt x="4240" y="3571"/>
                    </a:lnTo>
                    <a:lnTo>
                      <a:pt x="4245" y="3582"/>
                    </a:lnTo>
                    <a:lnTo>
                      <a:pt x="4250" y="3594"/>
                    </a:lnTo>
                    <a:lnTo>
                      <a:pt x="4255" y="3606"/>
                    </a:lnTo>
                    <a:lnTo>
                      <a:pt x="4259" y="3618"/>
                    </a:lnTo>
                    <a:lnTo>
                      <a:pt x="4262" y="3630"/>
                    </a:lnTo>
                    <a:lnTo>
                      <a:pt x="4265" y="3643"/>
                    </a:lnTo>
                    <a:lnTo>
                      <a:pt x="4268" y="3655"/>
                    </a:lnTo>
                    <a:lnTo>
                      <a:pt x="4270" y="3668"/>
                    </a:lnTo>
                    <a:lnTo>
                      <a:pt x="4272" y="3681"/>
                    </a:lnTo>
                    <a:lnTo>
                      <a:pt x="4273" y="3693"/>
                    </a:lnTo>
                    <a:close/>
                    <a:moveTo>
                      <a:pt x="2993" y="3706"/>
                    </a:moveTo>
                    <a:lnTo>
                      <a:pt x="2993" y="3719"/>
                    </a:lnTo>
                    <a:lnTo>
                      <a:pt x="2993" y="3732"/>
                    </a:lnTo>
                    <a:lnTo>
                      <a:pt x="2992" y="3745"/>
                    </a:lnTo>
                    <a:lnTo>
                      <a:pt x="2991" y="3757"/>
                    </a:lnTo>
                    <a:lnTo>
                      <a:pt x="2989" y="3770"/>
                    </a:lnTo>
                    <a:lnTo>
                      <a:pt x="2987" y="3783"/>
                    </a:lnTo>
                    <a:lnTo>
                      <a:pt x="2984" y="3795"/>
                    </a:lnTo>
                    <a:lnTo>
                      <a:pt x="2981" y="3808"/>
                    </a:lnTo>
                    <a:lnTo>
                      <a:pt x="2978" y="3820"/>
                    </a:lnTo>
                    <a:lnTo>
                      <a:pt x="2974" y="3832"/>
                    </a:lnTo>
                    <a:lnTo>
                      <a:pt x="2969" y="3844"/>
                    </a:lnTo>
                    <a:lnTo>
                      <a:pt x="2964" y="3856"/>
                    </a:lnTo>
                    <a:lnTo>
                      <a:pt x="2959" y="3867"/>
                    </a:lnTo>
                    <a:lnTo>
                      <a:pt x="2953" y="3879"/>
                    </a:lnTo>
                    <a:lnTo>
                      <a:pt x="2947" y="3890"/>
                    </a:lnTo>
                    <a:lnTo>
                      <a:pt x="2940" y="3901"/>
                    </a:lnTo>
                    <a:lnTo>
                      <a:pt x="2933" y="3912"/>
                    </a:lnTo>
                    <a:lnTo>
                      <a:pt x="2926" y="3922"/>
                    </a:lnTo>
                    <a:lnTo>
                      <a:pt x="2918" y="3932"/>
                    </a:lnTo>
                    <a:lnTo>
                      <a:pt x="2910" y="3942"/>
                    </a:lnTo>
                    <a:lnTo>
                      <a:pt x="2902" y="3952"/>
                    </a:lnTo>
                    <a:lnTo>
                      <a:pt x="2893" y="3961"/>
                    </a:lnTo>
                    <a:lnTo>
                      <a:pt x="2884" y="3970"/>
                    </a:lnTo>
                    <a:lnTo>
                      <a:pt x="2874" y="3978"/>
                    </a:lnTo>
                    <a:lnTo>
                      <a:pt x="2864" y="3986"/>
                    </a:lnTo>
                    <a:lnTo>
                      <a:pt x="2854" y="3994"/>
                    </a:lnTo>
                    <a:lnTo>
                      <a:pt x="2844" y="4001"/>
                    </a:lnTo>
                    <a:lnTo>
                      <a:pt x="2833" y="4008"/>
                    </a:lnTo>
                    <a:lnTo>
                      <a:pt x="2822" y="4015"/>
                    </a:lnTo>
                    <a:lnTo>
                      <a:pt x="2811" y="4021"/>
                    </a:lnTo>
                    <a:lnTo>
                      <a:pt x="2799" y="4027"/>
                    </a:lnTo>
                    <a:lnTo>
                      <a:pt x="2788" y="4032"/>
                    </a:lnTo>
                    <a:lnTo>
                      <a:pt x="2776" y="4037"/>
                    </a:lnTo>
                    <a:lnTo>
                      <a:pt x="2764" y="4042"/>
                    </a:lnTo>
                    <a:lnTo>
                      <a:pt x="2752" y="4046"/>
                    </a:lnTo>
                    <a:lnTo>
                      <a:pt x="2739" y="4049"/>
                    </a:lnTo>
                    <a:lnTo>
                      <a:pt x="2727" y="4052"/>
                    </a:lnTo>
                    <a:lnTo>
                      <a:pt x="2715" y="4055"/>
                    </a:lnTo>
                    <a:lnTo>
                      <a:pt x="2702" y="4057"/>
                    </a:lnTo>
                    <a:lnTo>
                      <a:pt x="2689" y="4059"/>
                    </a:lnTo>
                    <a:lnTo>
                      <a:pt x="2677" y="4060"/>
                    </a:lnTo>
                    <a:lnTo>
                      <a:pt x="2664" y="4061"/>
                    </a:lnTo>
                    <a:lnTo>
                      <a:pt x="2651" y="4061"/>
                    </a:lnTo>
                    <a:lnTo>
                      <a:pt x="2638" y="4061"/>
                    </a:lnTo>
                    <a:lnTo>
                      <a:pt x="2625" y="4060"/>
                    </a:lnTo>
                    <a:lnTo>
                      <a:pt x="2613" y="4059"/>
                    </a:lnTo>
                    <a:lnTo>
                      <a:pt x="2600" y="4057"/>
                    </a:lnTo>
                    <a:lnTo>
                      <a:pt x="2587" y="4055"/>
                    </a:lnTo>
                    <a:lnTo>
                      <a:pt x="2575" y="4052"/>
                    </a:lnTo>
                    <a:lnTo>
                      <a:pt x="2563" y="4049"/>
                    </a:lnTo>
                    <a:lnTo>
                      <a:pt x="2550" y="4046"/>
                    </a:lnTo>
                    <a:lnTo>
                      <a:pt x="2538" y="4042"/>
                    </a:lnTo>
                    <a:lnTo>
                      <a:pt x="2527" y="4037"/>
                    </a:lnTo>
                    <a:lnTo>
                      <a:pt x="2515" y="4032"/>
                    </a:lnTo>
                    <a:lnTo>
                      <a:pt x="2503" y="4027"/>
                    </a:lnTo>
                    <a:lnTo>
                      <a:pt x="2492" y="4021"/>
                    </a:lnTo>
                    <a:lnTo>
                      <a:pt x="2481" y="4015"/>
                    </a:lnTo>
                    <a:lnTo>
                      <a:pt x="2470" y="4008"/>
                    </a:lnTo>
                    <a:lnTo>
                      <a:pt x="2459" y="4001"/>
                    </a:lnTo>
                    <a:lnTo>
                      <a:pt x="2449" y="3994"/>
                    </a:lnTo>
                    <a:lnTo>
                      <a:pt x="2439" y="3986"/>
                    </a:lnTo>
                    <a:lnTo>
                      <a:pt x="2429" y="3978"/>
                    </a:lnTo>
                    <a:lnTo>
                      <a:pt x="2419" y="3970"/>
                    </a:lnTo>
                    <a:lnTo>
                      <a:pt x="2410" y="3961"/>
                    </a:lnTo>
                    <a:lnTo>
                      <a:pt x="2401" y="3952"/>
                    </a:lnTo>
                    <a:lnTo>
                      <a:pt x="2392" y="3942"/>
                    </a:lnTo>
                    <a:lnTo>
                      <a:pt x="2384" y="3932"/>
                    </a:lnTo>
                    <a:lnTo>
                      <a:pt x="2376" y="3922"/>
                    </a:lnTo>
                    <a:lnTo>
                      <a:pt x="2369" y="3912"/>
                    </a:lnTo>
                    <a:lnTo>
                      <a:pt x="2362" y="3901"/>
                    </a:lnTo>
                    <a:lnTo>
                      <a:pt x="2355" y="3890"/>
                    </a:lnTo>
                    <a:lnTo>
                      <a:pt x="2349" y="3879"/>
                    </a:lnTo>
                    <a:lnTo>
                      <a:pt x="2343" y="3867"/>
                    </a:lnTo>
                    <a:lnTo>
                      <a:pt x="2338" y="3856"/>
                    </a:lnTo>
                    <a:lnTo>
                      <a:pt x="2333" y="3844"/>
                    </a:lnTo>
                    <a:lnTo>
                      <a:pt x="2329" y="3832"/>
                    </a:lnTo>
                    <a:lnTo>
                      <a:pt x="2325" y="3820"/>
                    </a:lnTo>
                    <a:lnTo>
                      <a:pt x="2322" y="3808"/>
                    </a:lnTo>
                    <a:lnTo>
                      <a:pt x="2319" y="3795"/>
                    </a:lnTo>
                    <a:lnTo>
                      <a:pt x="2316" y="3783"/>
                    </a:lnTo>
                    <a:lnTo>
                      <a:pt x="2314" y="3770"/>
                    </a:lnTo>
                    <a:lnTo>
                      <a:pt x="2312" y="3757"/>
                    </a:lnTo>
                    <a:lnTo>
                      <a:pt x="2311" y="3745"/>
                    </a:lnTo>
                    <a:lnTo>
                      <a:pt x="2310" y="3732"/>
                    </a:lnTo>
                    <a:lnTo>
                      <a:pt x="2310" y="3719"/>
                    </a:lnTo>
                    <a:lnTo>
                      <a:pt x="2310" y="3706"/>
                    </a:lnTo>
                    <a:lnTo>
                      <a:pt x="2311" y="3693"/>
                    </a:lnTo>
                    <a:lnTo>
                      <a:pt x="2312" y="3681"/>
                    </a:lnTo>
                    <a:lnTo>
                      <a:pt x="2314" y="3668"/>
                    </a:lnTo>
                    <a:lnTo>
                      <a:pt x="2316" y="3655"/>
                    </a:lnTo>
                    <a:lnTo>
                      <a:pt x="2319" y="3643"/>
                    </a:lnTo>
                    <a:lnTo>
                      <a:pt x="2322" y="3630"/>
                    </a:lnTo>
                    <a:lnTo>
                      <a:pt x="2325" y="3618"/>
                    </a:lnTo>
                    <a:lnTo>
                      <a:pt x="2329" y="3606"/>
                    </a:lnTo>
                    <a:lnTo>
                      <a:pt x="2333" y="3594"/>
                    </a:lnTo>
                    <a:lnTo>
                      <a:pt x="2338" y="3582"/>
                    </a:lnTo>
                    <a:lnTo>
                      <a:pt x="2343" y="3571"/>
                    </a:lnTo>
                    <a:lnTo>
                      <a:pt x="2349" y="3559"/>
                    </a:lnTo>
                    <a:lnTo>
                      <a:pt x="2355" y="3548"/>
                    </a:lnTo>
                    <a:lnTo>
                      <a:pt x="2362" y="3537"/>
                    </a:lnTo>
                    <a:lnTo>
                      <a:pt x="2369" y="3526"/>
                    </a:lnTo>
                    <a:lnTo>
                      <a:pt x="2376" y="3516"/>
                    </a:lnTo>
                    <a:lnTo>
                      <a:pt x="2384" y="3506"/>
                    </a:lnTo>
                    <a:lnTo>
                      <a:pt x="2392" y="3496"/>
                    </a:lnTo>
                    <a:lnTo>
                      <a:pt x="2401" y="3486"/>
                    </a:lnTo>
                    <a:lnTo>
                      <a:pt x="2410" y="3477"/>
                    </a:lnTo>
                    <a:lnTo>
                      <a:pt x="2419" y="3468"/>
                    </a:lnTo>
                    <a:lnTo>
                      <a:pt x="2429" y="3460"/>
                    </a:lnTo>
                    <a:lnTo>
                      <a:pt x="2439" y="3452"/>
                    </a:lnTo>
                    <a:lnTo>
                      <a:pt x="2449" y="3444"/>
                    </a:lnTo>
                    <a:lnTo>
                      <a:pt x="2459" y="3437"/>
                    </a:lnTo>
                    <a:lnTo>
                      <a:pt x="2470" y="3430"/>
                    </a:lnTo>
                    <a:lnTo>
                      <a:pt x="2481" y="3423"/>
                    </a:lnTo>
                    <a:lnTo>
                      <a:pt x="2492" y="3417"/>
                    </a:lnTo>
                    <a:lnTo>
                      <a:pt x="2503" y="3411"/>
                    </a:lnTo>
                    <a:lnTo>
                      <a:pt x="2515" y="3406"/>
                    </a:lnTo>
                    <a:lnTo>
                      <a:pt x="2527" y="3401"/>
                    </a:lnTo>
                    <a:lnTo>
                      <a:pt x="2538" y="3396"/>
                    </a:lnTo>
                    <a:lnTo>
                      <a:pt x="2550" y="3392"/>
                    </a:lnTo>
                    <a:lnTo>
                      <a:pt x="2563" y="3389"/>
                    </a:lnTo>
                    <a:lnTo>
                      <a:pt x="2575" y="3386"/>
                    </a:lnTo>
                    <a:lnTo>
                      <a:pt x="2587" y="3383"/>
                    </a:lnTo>
                    <a:lnTo>
                      <a:pt x="2600" y="3381"/>
                    </a:lnTo>
                    <a:lnTo>
                      <a:pt x="2613" y="3379"/>
                    </a:lnTo>
                    <a:lnTo>
                      <a:pt x="2625" y="3378"/>
                    </a:lnTo>
                    <a:lnTo>
                      <a:pt x="2638" y="3377"/>
                    </a:lnTo>
                    <a:lnTo>
                      <a:pt x="2651" y="3377"/>
                    </a:lnTo>
                    <a:lnTo>
                      <a:pt x="2664" y="3377"/>
                    </a:lnTo>
                    <a:lnTo>
                      <a:pt x="2677" y="3378"/>
                    </a:lnTo>
                    <a:lnTo>
                      <a:pt x="2689" y="3379"/>
                    </a:lnTo>
                    <a:lnTo>
                      <a:pt x="2702" y="3381"/>
                    </a:lnTo>
                    <a:lnTo>
                      <a:pt x="2715" y="3383"/>
                    </a:lnTo>
                    <a:lnTo>
                      <a:pt x="2727" y="3386"/>
                    </a:lnTo>
                    <a:lnTo>
                      <a:pt x="2740" y="3389"/>
                    </a:lnTo>
                    <a:lnTo>
                      <a:pt x="2752" y="3392"/>
                    </a:lnTo>
                    <a:lnTo>
                      <a:pt x="2764" y="3396"/>
                    </a:lnTo>
                    <a:lnTo>
                      <a:pt x="2776" y="3401"/>
                    </a:lnTo>
                    <a:lnTo>
                      <a:pt x="2788" y="3406"/>
                    </a:lnTo>
                    <a:lnTo>
                      <a:pt x="2799" y="3411"/>
                    </a:lnTo>
                    <a:lnTo>
                      <a:pt x="2811" y="3417"/>
                    </a:lnTo>
                    <a:lnTo>
                      <a:pt x="2822" y="3423"/>
                    </a:lnTo>
                    <a:lnTo>
                      <a:pt x="2833" y="3430"/>
                    </a:lnTo>
                    <a:lnTo>
                      <a:pt x="2844" y="3437"/>
                    </a:lnTo>
                    <a:lnTo>
                      <a:pt x="2854" y="3444"/>
                    </a:lnTo>
                    <a:lnTo>
                      <a:pt x="2864" y="3452"/>
                    </a:lnTo>
                    <a:lnTo>
                      <a:pt x="2874" y="3460"/>
                    </a:lnTo>
                    <a:lnTo>
                      <a:pt x="2884" y="3468"/>
                    </a:lnTo>
                    <a:lnTo>
                      <a:pt x="2893" y="3477"/>
                    </a:lnTo>
                    <a:lnTo>
                      <a:pt x="2902" y="3486"/>
                    </a:lnTo>
                    <a:lnTo>
                      <a:pt x="2910" y="3496"/>
                    </a:lnTo>
                    <a:lnTo>
                      <a:pt x="2918" y="3506"/>
                    </a:lnTo>
                    <a:lnTo>
                      <a:pt x="2926" y="3516"/>
                    </a:lnTo>
                    <a:lnTo>
                      <a:pt x="2933" y="3526"/>
                    </a:lnTo>
                    <a:lnTo>
                      <a:pt x="2940" y="3537"/>
                    </a:lnTo>
                    <a:lnTo>
                      <a:pt x="2947" y="3548"/>
                    </a:lnTo>
                    <a:lnTo>
                      <a:pt x="2953" y="3559"/>
                    </a:lnTo>
                    <a:lnTo>
                      <a:pt x="2959" y="3571"/>
                    </a:lnTo>
                    <a:lnTo>
                      <a:pt x="2964" y="3582"/>
                    </a:lnTo>
                    <a:lnTo>
                      <a:pt x="2969" y="3594"/>
                    </a:lnTo>
                    <a:lnTo>
                      <a:pt x="2974" y="3606"/>
                    </a:lnTo>
                    <a:lnTo>
                      <a:pt x="2978" y="3618"/>
                    </a:lnTo>
                    <a:lnTo>
                      <a:pt x="2981" y="3630"/>
                    </a:lnTo>
                    <a:lnTo>
                      <a:pt x="2984" y="3643"/>
                    </a:lnTo>
                    <a:lnTo>
                      <a:pt x="2987" y="3655"/>
                    </a:lnTo>
                    <a:lnTo>
                      <a:pt x="2989" y="3668"/>
                    </a:lnTo>
                    <a:lnTo>
                      <a:pt x="2991" y="3681"/>
                    </a:lnTo>
                    <a:lnTo>
                      <a:pt x="2992" y="3693"/>
                    </a:lnTo>
                    <a:lnTo>
                      <a:pt x="2993" y="3706"/>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0" name="Google Shape;660;p7"/>
              <p:cNvSpPr/>
              <p:nvPr/>
            </p:nvSpPr>
            <p:spPr>
              <a:xfrm>
                <a:off x="7491762" y="3559635"/>
                <a:ext cx="633600" cy="633600"/>
              </a:xfrm>
              <a:custGeom>
                <a:avLst/>
                <a:gdLst/>
                <a:ahLst/>
                <a:cxnLst/>
                <a:rect l="l" t="t" r="r" b="b"/>
                <a:pathLst>
                  <a:path w="10000" h="10000" extrusionOk="0">
                    <a:moveTo>
                      <a:pt x="1662" y="1868"/>
                    </a:moveTo>
                    <a:lnTo>
                      <a:pt x="1686" y="1868"/>
                    </a:lnTo>
                    <a:lnTo>
                      <a:pt x="1691" y="1868"/>
                    </a:lnTo>
                    <a:lnTo>
                      <a:pt x="6174" y="1868"/>
                    </a:lnTo>
                    <a:lnTo>
                      <a:pt x="6179" y="1868"/>
                    </a:lnTo>
                    <a:lnTo>
                      <a:pt x="6203" y="1868"/>
                    </a:lnTo>
                    <a:lnTo>
                      <a:pt x="6212" y="1869"/>
                    </a:lnTo>
                    <a:lnTo>
                      <a:pt x="6236" y="1870"/>
                    </a:lnTo>
                    <a:lnTo>
                      <a:pt x="6245" y="1871"/>
                    </a:lnTo>
                    <a:lnTo>
                      <a:pt x="6269" y="1873"/>
                    </a:lnTo>
                    <a:lnTo>
                      <a:pt x="6278" y="1874"/>
                    </a:lnTo>
                    <a:lnTo>
                      <a:pt x="6302" y="1877"/>
                    </a:lnTo>
                    <a:lnTo>
                      <a:pt x="6311" y="1878"/>
                    </a:lnTo>
                    <a:lnTo>
                      <a:pt x="6335" y="1882"/>
                    </a:lnTo>
                    <a:lnTo>
                      <a:pt x="6344" y="1884"/>
                    </a:lnTo>
                    <a:lnTo>
                      <a:pt x="6367" y="1889"/>
                    </a:lnTo>
                    <a:lnTo>
                      <a:pt x="6376" y="1891"/>
                    </a:lnTo>
                    <a:lnTo>
                      <a:pt x="6400" y="1897"/>
                    </a:lnTo>
                    <a:lnTo>
                      <a:pt x="6409" y="1899"/>
                    </a:lnTo>
                    <a:lnTo>
                      <a:pt x="6432" y="1906"/>
                    </a:lnTo>
                    <a:lnTo>
                      <a:pt x="6440" y="1908"/>
                    </a:lnTo>
                    <a:lnTo>
                      <a:pt x="6463" y="1916"/>
                    </a:lnTo>
                    <a:lnTo>
                      <a:pt x="6472" y="1919"/>
                    </a:lnTo>
                    <a:lnTo>
                      <a:pt x="6494" y="1927"/>
                    </a:lnTo>
                    <a:lnTo>
                      <a:pt x="6503" y="1930"/>
                    </a:lnTo>
                    <a:lnTo>
                      <a:pt x="6525" y="1939"/>
                    </a:lnTo>
                    <a:lnTo>
                      <a:pt x="6534" y="1943"/>
                    </a:lnTo>
                    <a:lnTo>
                      <a:pt x="6556" y="1953"/>
                    </a:lnTo>
                    <a:lnTo>
                      <a:pt x="6564" y="1957"/>
                    </a:lnTo>
                    <a:lnTo>
                      <a:pt x="6586" y="1968"/>
                    </a:lnTo>
                    <a:lnTo>
                      <a:pt x="6594" y="1972"/>
                    </a:lnTo>
                    <a:lnTo>
                      <a:pt x="6615" y="1984"/>
                    </a:lnTo>
                    <a:lnTo>
                      <a:pt x="6625" y="1990"/>
                    </a:lnTo>
                    <a:lnTo>
                      <a:pt x="6646" y="2002"/>
                    </a:lnTo>
                    <a:lnTo>
                      <a:pt x="6654" y="2007"/>
                    </a:lnTo>
                    <a:lnTo>
                      <a:pt x="6674" y="2020"/>
                    </a:lnTo>
                    <a:lnTo>
                      <a:pt x="6681" y="2025"/>
                    </a:lnTo>
                    <a:lnTo>
                      <a:pt x="6700" y="2039"/>
                    </a:lnTo>
                    <a:lnTo>
                      <a:pt x="6708" y="2045"/>
                    </a:lnTo>
                    <a:lnTo>
                      <a:pt x="6727" y="2059"/>
                    </a:lnTo>
                    <a:lnTo>
                      <a:pt x="6734" y="2065"/>
                    </a:lnTo>
                    <a:lnTo>
                      <a:pt x="6752" y="2080"/>
                    </a:lnTo>
                    <a:lnTo>
                      <a:pt x="6759" y="2086"/>
                    </a:lnTo>
                    <a:lnTo>
                      <a:pt x="6777" y="2102"/>
                    </a:lnTo>
                    <a:lnTo>
                      <a:pt x="6784" y="2109"/>
                    </a:lnTo>
                    <a:lnTo>
                      <a:pt x="6801" y="2125"/>
                    </a:lnTo>
                    <a:lnTo>
                      <a:pt x="6807" y="2132"/>
                    </a:lnTo>
                    <a:lnTo>
                      <a:pt x="6824" y="2149"/>
                    </a:lnTo>
                    <a:lnTo>
                      <a:pt x="6830" y="2156"/>
                    </a:lnTo>
                    <a:lnTo>
                      <a:pt x="6846" y="2174"/>
                    </a:lnTo>
                    <a:lnTo>
                      <a:pt x="6852" y="2181"/>
                    </a:lnTo>
                    <a:lnTo>
                      <a:pt x="6868" y="2199"/>
                    </a:lnTo>
                    <a:lnTo>
                      <a:pt x="6874" y="2206"/>
                    </a:lnTo>
                    <a:lnTo>
                      <a:pt x="6888" y="2226"/>
                    </a:lnTo>
                    <a:lnTo>
                      <a:pt x="6894" y="2233"/>
                    </a:lnTo>
                    <a:lnTo>
                      <a:pt x="6908" y="2253"/>
                    </a:lnTo>
                    <a:lnTo>
                      <a:pt x="6913" y="2261"/>
                    </a:lnTo>
                    <a:lnTo>
                      <a:pt x="6926" y="2281"/>
                    </a:lnTo>
                    <a:lnTo>
                      <a:pt x="6931" y="2289"/>
                    </a:lnTo>
                    <a:lnTo>
                      <a:pt x="6944" y="2310"/>
                    </a:lnTo>
                    <a:lnTo>
                      <a:pt x="6948" y="2317"/>
                    </a:lnTo>
                    <a:lnTo>
                      <a:pt x="6959" y="2338"/>
                    </a:lnTo>
                    <a:lnTo>
                      <a:pt x="6964" y="2346"/>
                    </a:lnTo>
                    <a:lnTo>
                      <a:pt x="6975" y="2368"/>
                    </a:lnTo>
                    <a:lnTo>
                      <a:pt x="6979" y="2376"/>
                    </a:lnTo>
                    <a:lnTo>
                      <a:pt x="6989" y="2398"/>
                    </a:lnTo>
                    <a:lnTo>
                      <a:pt x="6992" y="2406"/>
                    </a:lnTo>
                    <a:lnTo>
                      <a:pt x="7002" y="2429"/>
                    </a:lnTo>
                    <a:lnTo>
                      <a:pt x="7005" y="2437"/>
                    </a:lnTo>
                    <a:lnTo>
                      <a:pt x="7013" y="2460"/>
                    </a:lnTo>
                    <a:lnTo>
                      <a:pt x="7016" y="2468"/>
                    </a:lnTo>
                    <a:lnTo>
                      <a:pt x="7024" y="2491"/>
                    </a:lnTo>
                    <a:lnTo>
                      <a:pt x="7027" y="2500"/>
                    </a:lnTo>
                    <a:lnTo>
                      <a:pt x="7033" y="2523"/>
                    </a:lnTo>
                    <a:lnTo>
                      <a:pt x="7036" y="2532"/>
                    </a:lnTo>
                    <a:lnTo>
                      <a:pt x="7041" y="2555"/>
                    </a:lnTo>
                    <a:lnTo>
                      <a:pt x="7043" y="2564"/>
                    </a:lnTo>
                    <a:lnTo>
                      <a:pt x="7048" y="2588"/>
                    </a:lnTo>
                    <a:lnTo>
                      <a:pt x="7050" y="2597"/>
                    </a:lnTo>
                    <a:lnTo>
                      <a:pt x="7054" y="2620"/>
                    </a:lnTo>
                    <a:lnTo>
                      <a:pt x="7056" y="2630"/>
                    </a:lnTo>
                    <a:lnTo>
                      <a:pt x="7059" y="2653"/>
                    </a:lnTo>
                    <a:lnTo>
                      <a:pt x="7060" y="2663"/>
                    </a:lnTo>
                    <a:lnTo>
                      <a:pt x="7062" y="2686"/>
                    </a:lnTo>
                    <a:lnTo>
                      <a:pt x="7063" y="2696"/>
                    </a:lnTo>
                    <a:lnTo>
                      <a:pt x="7064" y="2720"/>
                    </a:lnTo>
                    <a:lnTo>
                      <a:pt x="7064" y="2729"/>
                    </a:lnTo>
                    <a:lnTo>
                      <a:pt x="7065" y="2753"/>
                    </a:lnTo>
                    <a:lnTo>
                      <a:pt x="7065" y="2758"/>
                    </a:lnTo>
                    <a:lnTo>
                      <a:pt x="7065" y="4003"/>
                    </a:lnTo>
                    <a:lnTo>
                      <a:pt x="8309" y="4003"/>
                    </a:lnTo>
                    <a:lnTo>
                      <a:pt x="8314" y="4003"/>
                    </a:lnTo>
                    <a:lnTo>
                      <a:pt x="8338" y="4003"/>
                    </a:lnTo>
                    <a:lnTo>
                      <a:pt x="8347" y="4004"/>
                    </a:lnTo>
                    <a:lnTo>
                      <a:pt x="8371" y="4005"/>
                    </a:lnTo>
                    <a:lnTo>
                      <a:pt x="8380" y="4006"/>
                    </a:lnTo>
                    <a:lnTo>
                      <a:pt x="8404" y="4008"/>
                    </a:lnTo>
                    <a:lnTo>
                      <a:pt x="8413" y="4009"/>
                    </a:lnTo>
                    <a:lnTo>
                      <a:pt x="8437" y="4012"/>
                    </a:lnTo>
                    <a:lnTo>
                      <a:pt x="8446" y="4014"/>
                    </a:lnTo>
                    <a:lnTo>
                      <a:pt x="8470" y="4018"/>
                    </a:lnTo>
                    <a:lnTo>
                      <a:pt x="8479" y="4019"/>
                    </a:lnTo>
                    <a:lnTo>
                      <a:pt x="8503" y="4024"/>
                    </a:lnTo>
                    <a:lnTo>
                      <a:pt x="8512" y="4026"/>
                    </a:lnTo>
                    <a:lnTo>
                      <a:pt x="8535" y="4032"/>
                    </a:lnTo>
                    <a:lnTo>
                      <a:pt x="8544" y="4034"/>
                    </a:lnTo>
                    <a:lnTo>
                      <a:pt x="8567" y="4041"/>
                    </a:lnTo>
                    <a:lnTo>
                      <a:pt x="8576" y="4044"/>
                    </a:lnTo>
                    <a:lnTo>
                      <a:pt x="8599" y="4051"/>
                    </a:lnTo>
                    <a:lnTo>
                      <a:pt x="8608" y="4054"/>
                    </a:lnTo>
                    <a:lnTo>
                      <a:pt x="8630" y="4063"/>
                    </a:lnTo>
                    <a:lnTo>
                      <a:pt x="8639" y="4066"/>
                    </a:lnTo>
                    <a:lnTo>
                      <a:pt x="8661" y="4075"/>
                    </a:lnTo>
                    <a:lnTo>
                      <a:pt x="8670" y="4079"/>
                    </a:lnTo>
                    <a:lnTo>
                      <a:pt x="8692" y="4089"/>
                    </a:lnTo>
                    <a:lnTo>
                      <a:pt x="8700" y="4093"/>
                    </a:lnTo>
                    <a:lnTo>
                      <a:pt x="8722" y="4104"/>
                    </a:lnTo>
                    <a:lnTo>
                      <a:pt x="8730" y="4109"/>
                    </a:lnTo>
                    <a:lnTo>
                      <a:pt x="8752" y="4121"/>
                    </a:lnTo>
                    <a:lnTo>
                      <a:pt x="8759" y="4125"/>
                    </a:lnTo>
                    <a:lnTo>
                      <a:pt x="8780" y="4137"/>
                    </a:lnTo>
                    <a:lnTo>
                      <a:pt x="8788" y="4142"/>
                    </a:lnTo>
                    <a:lnTo>
                      <a:pt x="8808" y="4155"/>
                    </a:lnTo>
                    <a:lnTo>
                      <a:pt x="8815" y="4161"/>
                    </a:lnTo>
                    <a:lnTo>
                      <a:pt x="8835" y="4175"/>
                    </a:lnTo>
                    <a:lnTo>
                      <a:pt x="8842" y="4180"/>
                    </a:lnTo>
                    <a:lnTo>
                      <a:pt x="8861" y="4195"/>
                    </a:lnTo>
                    <a:lnTo>
                      <a:pt x="8869" y="4200"/>
                    </a:lnTo>
                    <a:lnTo>
                      <a:pt x="8887" y="4216"/>
                    </a:lnTo>
                    <a:lnTo>
                      <a:pt x="8894" y="4222"/>
                    </a:lnTo>
                    <a:lnTo>
                      <a:pt x="8912" y="4238"/>
                    </a:lnTo>
                    <a:lnTo>
                      <a:pt x="8919" y="4244"/>
                    </a:lnTo>
                    <a:lnTo>
                      <a:pt x="8936" y="4261"/>
                    </a:lnTo>
                    <a:lnTo>
                      <a:pt x="8942" y="4267"/>
                    </a:lnTo>
                    <a:lnTo>
                      <a:pt x="8959" y="4284"/>
                    </a:lnTo>
                    <a:lnTo>
                      <a:pt x="8965" y="4291"/>
                    </a:lnTo>
                    <a:lnTo>
                      <a:pt x="8981" y="4309"/>
                    </a:lnTo>
                    <a:lnTo>
                      <a:pt x="8987" y="4316"/>
                    </a:lnTo>
                    <a:lnTo>
                      <a:pt x="9003" y="4334"/>
                    </a:lnTo>
                    <a:lnTo>
                      <a:pt x="9008" y="4342"/>
                    </a:lnTo>
                    <a:lnTo>
                      <a:pt x="9023" y="4361"/>
                    </a:lnTo>
                    <a:lnTo>
                      <a:pt x="9028" y="4368"/>
                    </a:lnTo>
                    <a:lnTo>
                      <a:pt x="9042" y="4388"/>
                    </a:lnTo>
                    <a:lnTo>
                      <a:pt x="9048" y="4395"/>
                    </a:lnTo>
                    <a:lnTo>
                      <a:pt x="9061" y="4415"/>
                    </a:lnTo>
                    <a:lnTo>
                      <a:pt x="9066" y="4423"/>
                    </a:lnTo>
                    <a:lnTo>
                      <a:pt x="9078" y="4444"/>
                    </a:lnTo>
                    <a:lnTo>
                      <a:pt x="9083" y="4452"/>
                    </a:lnTo>
                    <a:lnTo>
                      <a:pt x="9094" y="4473"/>
                    </a:lnTo>
                    <a:lnTo>
                      <a:pt x="9099" y="4481"/>
                    </a:lnTo>
                    <a:lnTo>
                      <a:pt x="9110" y="4503"/>
                    </a:lnTo>
                    <a:lnTo>
                      <a:pt x="9114" y="4511"/>
                    </a:lnTo>
                    <a:lnTo>
                      <a:pt x="9124" y="4533"/>
                    </a:lnTo>
                    <a:lnTo>
                      <a:pt x="9127" y="4541"/>
                    </a:lnTo>
                    <a:lnTo>
                      <a:pt x="9137" y="4564"/>
                    </a:lnTo>
                    <a:lnTo>
                      <a:pt x="9140" y="4572"/>
                    </a:lnTo>
                    <a:lnTo>
                      <a:pt x="9148" y="4595"/>
                    </a:lnTo>
                    <a:lnTo>
                      <a:pt x="9151" y="4603"/>
                    </a:lnTo>
                    <a:lnTo>
                      <a:pt x="9159" y="4626"/>
                    </a:lnTo>
                    <a:lnTo>
                      <a:pt x="9162" y="4635"/>
                    </a:lnTo>
                    <a:lnTo>
                      <a:pt x="9168" y="4658"/>
                    </a:lnTo>
                    <a:lnTo>
                      <a:pt x="9171" y="4667"/>
                    </a:lnTo>
                    <a:lnTo>
                      <a:pt x="9176" y="4690"/>
                    </a:lnTo>
                    <a:lnTo>
                      <a:pt x="9178" y="4699"/>
                    </a:lnTo>
                    <a:lnTo>
                      <a:pt x="9183" y="4723"/>
                    </a:lnTo>
                    <a:lnTo>
                      <a:pt x="9185" y="4732"/>
                    </a:lnTo>
                    <a:lnTo>
                      <a:pt x="9189" y="4755"/>
                    </a:lnTo>
                    <a:lnTo>
                      <a:pt x="9191" y="4765"/>
                    </a:lnTo>
                    <a:lnTo>
                      <a:pt x="9194" y="4788"/>
                    </a:lnTo>
                    <a:lnTo>
                      <a:pt x="9195" y="4798"/>
                    </a:lnTo>
                    <a:lnTo>
                      <a:pt x="9197" y="4821"/>
                    </a:lnTo>
                    <a:lnTo>
                      <a:pt x="9198" y="4831"/>
                    </a:lnTo>
                    <a:lnTo>
                      <a:pt x="9199" y="4855"/>
                    </a:lnTo>
                    <a:lnTo>
                      <a:pt x="9199" y="4864"/>
                    </a:lnTo>
                    <a:lnTo>
                      <a:pt x="9200" y="4888"/>
                    </a:lnTo>
                    <a:lnTo>
                      <a:pt x="9200" y="4893"/>
                    </a:lnTo>
                    <a:lnTo>
                      <a:pt x="9200" y="6388"/>
                    </a:lnTo>
                    <a:lnTo>
                      <a:pt x="9200" y="6393"/>
                    </a:lnTo>
                    <a:lnTo>
                      <a:pt x="9199" y="6417"/>
                    </a:lnTo>
                    <a:lnTo>
                      <a:pt x="9199" y="6426"/>
                    </a:lnTo>
                    <a:lnTo>
                      <a:pt x="9198" y="6450"/>
                    </a:lnTo>
                    <a:lnTo>
                      <a:pt x="9197" y="6460"/>
                    </a:lnTo>
                    <a:lnTo>
                      <a:pt x="9195" y="6483"/>
                    </a:lnTo>
                    <a:lnTo>
                      <a:pt x="9194" y="6493"/>
                    </a:lnTo>
                    <a:lnTo>
                      <a:pt x="9191" y="6516"/>
                    </a:lnTo>
                    <a:lnTo>
                      <a:pt x="9189" y="6526"/>
                    </a:lnTo>
                    <a:lnTo>
                      <a:pt x="9185" y="6549"/>
                    </a:lnTo>
                    <a:lnTo>
                      <a:pt x="9183" y="6558"/>
                    </a:lnTo>
                    <a:lnTo>
                      <a:pt x="9178" y="6582"/>
                    </a:lnTo>
                    <a:lnTo>
                      <a:pt x="9176" y="6591"/>
                    </a:lnTo>
                    <a:lnTo>
                      <a:pt x="9171" y="6614"/>
                    </a:lnTo>
                    <a:lnTo>
                      <a:pt x="9168" y="6623"/>
                    </a:lnTo>
                    <a:lnTo>
                      <a:pt x="9162" y="6646"/>
                    </a:lnTo>
                    <a:lnTo>
                      <a:pt x="9159" y="6655"/>
                    </a:lnTo>
                    <a:lnTo>
                      <a:pt x="9151" y="6678"/>
                    </a:lnTo>
                    <a:lnTo>
                      <a:pt x="9148" y="6686"/>
                    </a:lnTo>
                    <a:lnTo>
                      <a:pt x="9140" y="6709"/>
                    </a:lnTo>
                    <a:lnTo>
                      <a:pt x="9137" y="6717"/>
                    </a:lnTo>
                    <a:lnTo>
                      <a:pt x="9127" y="6740"/>
                    </a:lnTo>
                    <a:lnTo>
                      <a:pt x="9124" y="6748"/>
                    </a:lnTo>
                    <a:lnTo>
                      <a:pt x="9114" y="6770"/>
                    </a:lnTo>
                    <a:lnTo>
                      <a:pt x="9110" y="6778"/>
                    </a:lnTo>
                    <a:lnTo>
                      <a:pt x="9099" y="6800"/>
                    </a:lnTo>
                    <a:lnTo>
                      <a:pt x="9094" y="6808"/>
                    </a:lnTo>
                    <a:lnTo>
                      <a:pt x="9083" y="6829"/>
                    </a:lnTo>
                    <a:lnTo>
                      <a:pt x="9078" y="6837"/>
                    </a:lnTo>
                    <a:lnTo>
                      <a:pt x="9066" y="6858"/>
                    </a:lnTo>
                    <a:lnTo>
                      <a:pt x="9061" y="6866"/>
                    </a:lnTo>
                    <a:lnTo>
                      <a:pt x="9048" y="6886"/>
                    </a:lnTo>
                    <a:lnTo>
                      <a:pt x="9042" y="6893"/>
                    </a:lnTo>
                    <a:lnTo>
                      <a:pt x="9028" y="6913"/>
                    </a:lnTo>
                    <a:lnTo>
                      <a:pt x="9023" y="6920"/>
                    </a:lnTo>
                    <a:lnTo>
                      <a:pt x="9008" y="6939"/>
                    </a:lnTo>
                    <a:lnTo>
                      <a:pt x="9003" y="6947"/>
                    </a:lnTo>
                    <a:lnTo>
                      <a:pt x="8987" y="6965"/>
                    </a:lnTo>
                    <a:lnTo>
                      <a:pt x="8981" y="6972"/>
                    </a:lnTo>
                    <a:lnTo>
                      <a:pt x="8965" y="6990"/>
                    </a:lnTo>
                    <a:lnTo>
                      <a:pt x="8959" y="6996"/>
                    </a:lnTo>
                    <a:lnTo>
                      <a:pt x="8943" y="7014"/>
                    </a:lnTo>
                    <a:lnTo>
                      <a:pt x="8936" y="7020"/>
                    </a:lnTo>
                    <a:lnTo>
                      <a:pt x="8919" y="7037"/>
                    </a:lnTo>
                    <a:lnTo>
                      <a:pt x="8912" y="7043"/>
                    </a:lnTo>
                    <a:lnTo>
                      <a:pt x="8894" y="7059"/>
                    </a:lnTo>
                    <a:lnTo>
                      <a:pt x="8888" y="7065"/>
                    </a:lnTo>
                    <a:lnTo>
                      <a:pt x="8869" y="7080"/>
                    </a:lnTo>
                    <a:lnTo>
                      <a:pt x="8862" y="7086"/>
                    </a:lnTo>
                    <a:lnTo>
                      <a:pt x="8843" y="7101"/>
                    </a:lnTo>
                    <a:lnTo>
                      <a:pt x="8836" y="7106"/>
                    </a:lnTo>
                    <a:lnTo>
                      <a:pt x="8816" y="7120"/>
                    </a:lnTo>
                    <a:lnTo>
                      <a:pt x="8809" y="7125"/>
                    </a:lnTo>
                    <a:lnTo>
                      <a:pt x="8789" y="7139"/>
                    </a:lnTo>
                    <a:lnTo>
                      <a:pt x="8781" y="7144"/>
                    </a:lnTo>
                    <a:lnTo>
                      <a:pt x="8761" y="7156"/>
                    </a:lnTo>
                    <a:lnTo>
                      <a:pt x="8750" y="7162"/>
                    </a:lnTo>
                    <a:lnTo>
                      <a:pt x="8729" y="7174"/>
                    </a:lnTo>
                    <a:lnTo>
                      <a:pt x="8721" y="7178"/>
                    </a:lnTo>
                    <a:lnTo>
                      <a:pt x="8699" y="7189"/>
                    </a:lnTo>
                    <a:lnTo>
                      <a:pt x="8691" y="7193"/>
                    </a:lnTo>
                    <a:lnTo>
                      <a:pt x="8669" y="7203"/>
                    </a:lnTo>
                    <a:lnTo>
                      <a:pt x="8660" y="7207"/>
                    </a:lnTo>
                    <a:lnTo>
                      <a:pt x="8638" y="7216"/>
                    </a:lnTo>
                    <a:lnTo>
                      <a:pt x="8629" y="7219"/>
                    </a:lnTo>
                    <a:lnTo>
                      <a:pt x="8607" y="7227"/>
                    </a:lnTo>
                    <a:lnTo>
                      <a:pt x="8598" y="7230"/>
                    </a:lnTo>
                    <a:lnTo>
                      <a:pt x="8575" y="7238"/>
                    </a:lnTo>
                    <a:lnTo>
                      <a:pt x="8567" y="7240"/>
                    </a:lnTo>
                    <a:lnTo>
                      <a:pt x="8544" y="7247"/>
                    </a:lnTo>
                    <a:lnTo>
                      <a:pt x="8535" y="7249"/>
                    </a:lnTo>
                    <a:lnTo>
                      <a:pt x="8511" y="7255"/>
                    </a:lnTo>
                    <a:lnTo>
                      <a:pt x="8502" y="7257"/>
                    </a:lnTo>
                    <a:lnTo>
                      <a:pt x="8479" y="7262"/>
                    </a:lnTo>
                    <a:lnTo>
                      <a:pt x="8470" y="7264"/>
                    </a:lnTo>
                    <a:lnTo>
                      <a:pt x="8446" y="7268"/>
                    </a:lnTo>
                    <a:lnTo>
                      <a:pt x="8437" y="7269"/>
                    </a:lnTo>
                    <a:lnTo>
                      <a:pt x="8413" y="7272"/>
                    </a:lnTo>
                    <a:lnTo>
                      <a:pt x="8404" y="7273"/>
                    </a:lnTo>
                    <a:lnTo>
                      <a:pt x="8380" y="7275"/>
                    </a:lnTo>
                    <a:lnTo>
                      <a:pt x="8371" y="7276"/>
                    </a:lnTo>
                    <a:lnTo>
                      <a:pt x="8347" y="7277"/>
                    </a:lnTo>
                    <a:lnTo>
                      <a:pt x="8338" y="7278"/>
                    </a:lnTo>
                    <a:lnTo>
                      <a:pt x="8314" y="7278"/>
                    </a:lnTo>
                    <a:lnTo>
                      <a:pt x="8309" y="7278"/>
                    </a:lnTo>
                    <a:lnTo>
                      <a:pt x="7559" y="7278"/>
                    </a:lnTo>
                    <a:lnTo>
                      <a:pt x="6778" y="8059"/>
                    </a:lnTo>
                    <a:lnTo>
                      <a:pt x="6753" y="8080"/>
                    </a:lnTo>
                    <a:lnTo>
                      <a:pt x="6726" y="8099"/>
                    </a:lnTo>
                    <a:lnTo>
                      <a:pt x="6697" y="8113"/>
                    </a:lnTo>
                    <a:lnTo>
                      <a:pt x="6666" y="8123"/>
                    </a:lnTo>
                    <a:lnTo>
                      <a:pt x="6634" y="8130"/>
                    </a:lnTo>
                    <a:lnTo>
                      <a:pt x="6601" y="8132"/>
                    </a:lnTo>
                    <a:lnTo>
                      <a:pt x="6568" y="8130"/>
                    </a:lnTo>
                    <a:lnTo>
                      <a:pt x="6536" y="8123"/>
                    </a:lnTo>
                    <a:lnTo>
                      <a:pt x="6505" y="8113"/>
                    </a:lnTo>
                    <a:lnTo>
                      <a:pt x="6476" y="8099"/>
                    </a:lnTo>
                    <a:lnTo>
                      <a:pt x="6449" y="8080"/>
                    </a:lnTo>
                    <a:lnTo>
                      <a:pt x="6424" y="8059"/>
                    </a:lnTo>
                    <a:lnTo>
                      <a:pt x="6403" y="8034"/>
                    </a:lnTo>
                    <a:lnTo>
                      <a:pt x="6384" y="8007"/>
                    </a:lnTo>
                    <a:lnTo>
                      <a:pt x="6370" y="7978"/>
                    </a:lnTo>
                    <a:lnTo>
                      <a:pt x="6360" y="7947"/>
                    </a:lnTo>
                    <a:lnTo>
                      <a:pt x="6353" y="7915"/>
                    </a:lnTo>
                    <a:lnTo>
                      <a:pt x="6351" y="7882"/>
                    </a:lnTo>
                    <a:lnTo>
                      <a:pt x="6351" y="7278"/>
                    </a:lnTo>
                    <a:lnTo>
                      <a:pt x="5961" y="7278"/>
                    </a:lnTo>
                    <a:lnTo>
                      <a:pt x="5928" y="7276"/>
                    </a:lnTo>
                    <a:lnTo>
                      <a:pt x="5896" y="7269"/>
                    </a:lnTo>
                    <a:lnTo>
                      <a:pt x="5865" y="7259"/>
                    </a:lnTo>
                    <a:lnTo>
                      <a:pt x="5836" y="7245"/>
                    </a:lnTo>
                    <a:lnTo>
                      <a:pt x="5809" y="7226"/>
                    </a:lnTo>
                    <a:lnTo>
                      <a:pt x="5784" y="7205"/>
                    </a:lnTo>
                    <a:lnTo>
                      <a:pt x="5763" y="7180"/>
                    </a:lnTo>
                    <a:lnTo>
                      <a:pt x="5744" y="7153"/>
                    </a:lnTo>
                    <a:lnTo>
                      <a:pt x="5730" y="7124"/>
                    </a:lnTo>
                    <a:lnTo>
                      <a:pt x="5720" y="7093"/>
                    </a:lnTo>
                    <a:lnTo>
                      <a:pt x="5713" y="7061"/>
                    </a:lnTo>
                    <a:lnTo>
                      <a:pt x="5711" y="7028"/>
                    </a:lnTo>
                    <a:lnTo>
                      <a:pt x="5713" y="6995"/>
                    </a:lnTo>
                    <a:lnTo>
                      <a:pt x="5720" y="6963"/>
                    </a:lnTo>
                    <a:lnTo>
                      <a:pt x="5730" y="6932"/>
                    </a:lnTo>
                    <a:lnTo>
                      <a:pt x="5744" y="6903"/>
                    </a:lnTo>
                    <a:lnTo>
                      <a:pt x="5763" y="6876"/>
                    </a:lnTo>
                    <a:lnTo>
                      <a:pt x="5784" y="6851"/>
                    </a:lnTo>
                    <a:lnTo>
                      <a:pt x="5809" y="6830"/>
                    </a:lnTo>
                    <a:lnTo>
                      <a:pt x="5836" y="6811"/>
                    </a:lnTo>
                    <a:lnTo>
                      <a:pt x="5865" y="6797"/>
                    </a:lnTo>
                    <a:lnTo>
                      <a:pt x="5896" y="6787"/>
                    </a:lnTo>
                    <a:lnTo>
                      <a:pt x="5928" y="6780"/>
                    </a:lnTo>
                    <a:lnTo>
                      <a:pt x="5961" y="6778"/>
                    </a:lnTo>
                    <a:lnTo>
                      <a:pt x="6601" y="6778"/>
                    </a:lnTo>
                    <a:lnTo>
                      <a:pt x="6634" y="6780"/>
                    </a:lnTo>
                    <a:lnTo>
                      <a:pt x="6666" y="6787"/>
                    </a:lnTo>
                    <a:lnTo>
                      <a:pt x="6697" y="6797"/>
                    </a:lnTo>
                    <a:lnTo>
                      <a:pt x="6726" y="6811"/>
                    </a:lnTo>
                    <a:lnTo>
                      <a:pt x="6753" y="6830"/>
                    </a:lnTo>
                    <a:lnTo>
                      <a:pt x="6778" y="6851"/>
                    </a:lnTo>
                    <a:lnTo>
                      <a:pt x="6799" y="6876"/>
                    </a:lnTo>
                    <a:lnTo>
                      <a:pt x="6818" y="6903"/>
                    </a:lnTo>
                    <a:lnTo>
                      <a:pt x="6832" y="6932"/>
                    </a:lnTo>
                    <a:lnTo>
                      <a:pt x="6842" y="6963"/>
                    </a:lnTo>
                    <a:lnTo>
                      <a:pt x="6849" y="6995"/>
                    </a:lnTo>
                    <a:lnTo>
                      <a:pt x="6851" y="7028"/>
                    </a:lnTo>
                    <a:lnTo>
                      <a:pt x="6851" y="7278"/>
                    </a:lnTo>
                    <a:lnTo>
                      <a:pt x="7278" y="6851"/>
                    </a:lnTo>
                    <a:lnTo>
                      <a:pt x="7303" y="6830"/>
                    </a:lnTo>
                    <a:lnTo>
                      <a:pt x="7330" y="6811"/>
                    </a:lnTo>
                    <a:lnTo>
                      <a:pt x="7359" y="6797"/>
                    </a:lnTo>
                    <a:lnTo>
                      <a:pt x="7390" y="6787"/>
                    </a:lnTo>
                    <a:lnTo>
                      <a:pt x="7422" y="6780"/>
                    </a:lnTo>
                    <a:lnTo>
                      <a:pt x="7455" y="6778"/>
                    </a:lnTo>
                    <a:lnTo>
                      <a:pt x="8307" y="6778"/>
                    </a:lnTo>
                    <a:lnTo>
                      <a:pt x="8324" y="6778"/>
                    </a:lnTo>
                    <a:lnTo>
                      <a:pt x="8339" y="6777"/>
                    </a:lnTo>
                    <a:lnTo>
                      <a:pt x="8354" y="6776"/>
                    </a:lnTo>
                    <a:lnTo>
                      <a:pt x="8368" y="6774"/>
                    </a:lnTo>
                    <a:lnTo>
                      <a:pt x="8383" y="6771"/>
                    </a:lnTo>
                    <a:lnTo>
                      <a:pt x="8397" y="6768"/>
                    </a:lnTo>
                    <a:lnTo>
                      <a:pt x="8411" y="6765"/>
                    </a:lnTo>
                    <a:lnTo>
                      <a:pt x="8425" y="6761"/>
                    </a:lnTo>
                    <a:lnTo>
                      <a:pt x="8439" y="6756"/>
                    </a:lnTo>
                    <a:lnTo>
                      <a:pt x="8453" y="6751"/>
                    </a:lnTo>
                    <a:lnTo>
                      <a:pt x="8466" y="6746"/>
                    </a:lnTo>
                    <a:lnTo>
                      <a:pt x="8480" y="6740"/>
                    </a:lnTo>
                    <a:lnTo>
                      <a:pt x="8493" y="6733"/>
                    </a:lnTo>
                    <a:lnTo>
                      <a:pt x="8505" y="6727"/>
                    </a:lnTo>
                    <a:lnTo>
                      <a:pt x="8516" y="6720"/>
                    </a:lnTo>
                    <a:lnTo>
                      <a:pt x="8528" y="6711"/>
                    </a:lnTo>
                    <a:lnTo>
                      <a:pt x="8541" y="6703"/>
                    </a:lnTo>
                    <a:lnTo>
                      <a:pt x="8552" y="6694"/>
                    </a:lnTo>
                    <a:lnTo>
                      <a:pt x="8564" y="6684"/>
                    </a:lnTo>
                    <a:lnTo>
                      <a:pt x="8575" y="6674"/>
                    </a:lnTo>
                    <a:lnTo>
                      <a:pt x="8585" y="6664"/>
                    </a:lnTo>
                    <a:lnTo>
                      <a:pt x="8595" y="6653"/>
                    </a:lnTo>
                    <a:lnTo>
                      <a:pt x="8605" y="6642"/>
                    </a:lnTo>
                    <a:lnTo>
                      <a:pt x="8615" y="6631"/>
                    </a:lnTo>
                    <a:lnTo>
                      <a:pt x="8624" y="6620"/>
                    </a:lnTo>
                    <a:lnTo>
                      <a:pt x="8632" y="6608"/>
                    </a:lnTo>
                    <a:lnTo>
                      <a:pt x="8640" y="6595"/>
                    </a:lnTo>
                    <a:lnTo>
                      <a:pt x="8647" y="6583"/>
                    </a:lnTo>
                    <a:lnTo>
                      <a:pt x="8655" y="6570"/>
                    </a:lnTo>
                    <a:lnTo>
                      <a:pt x="8661" y="6557"/>
                    </a:lnTo>
                    <a:lnTo>
                      <a:pt x="8667" y="6544"/>
                    </a:lnTo>
                    <a:lnTo>
                      <a:pt x="8673" y="6530"/>
                    </a:lnTo>
                    <a:lnTo>
                      <a:pt x="8678" y="6517"/>
                    </a:lnTo>
                    <a:lnTo>
                      <a:pt x="8682" y="6503"/>
                    </a:lnTo>
                    <a:lnTo>
                      <a:pt x="8687" y="6489"/>
                    </a:lnTo>
                    <a:lnTo>
                      <a:pt x="8690" y="6474"/>
                    </a:lnTo>
                    <a:lnTo>
                      <a:pt x="8693" y="6460"/>
                    </a:lnTo>
                    <a:lnTo>
                      <a:pt x="8696" y="6446"/>
                    </a:lnTo>
                    <a:lnTo>
                      <a:pt x="8697" y="6431"/>
                    </a:lnTo>
                    <a:lnTo>
                      <a:pt x="8699" y="6417"/>
                    </a:lnTo>
                    <a:lnTo>
                      <a:pt x="8700" y="6402"/>
                    </a:lnTo>
                    <a:lnTo>
                      <a:pt x="8700" y="6386"/>
                    </a:lnTo>
                    <a:lnTo>
                      <a:pt x="8700" y="4895"/>
                    </a:lnTo>
                    <a:lnTo>
                      <a:pt x="8700" y="4879"/>
                    </a:lnTo>
                    <a:lnTo>
                      <a:pt x="8699" y="4864"/>
                    </a:lnTo>
                    <a:lnTo>
                      <a:pt x="8697" y="4850"/>
                    </a:lnTo>
                    <a:lnTo>
                      <a:pt x="8696" y="4835"/>
                    </a:lnTo>
                    <a:lnTo>
                      <a:pt x="8693" y="4821"/>
                    </a:lnTo>
                    <a:lnTo>
                      <a:pt x="8690" y="4807"/>
                    </a:lnTo>
                    <a:lnTo>
                      <a:pt x="8687" y="4792"/>
                    </a:lnTo>
                    <a:lnTo>
                      <a:pt x="8682" y="4778"/>
                    </a:lnTo>
                    <a:lnTo>
                      <a:pt x="8678" y="4764"/>
                    </a:lnTo>
                    <a:lnTo>
                      <a:pt x="8673" y="4751"/>
                    </a:lnTo>
                    <a:lnTo>
                      <a:pt x="8667" y="4737"/>
                    </a:lnTo>
                    <a:lnTo>
                      <a:pt x="8661" y="4724"/>
                    </a:lnTo>
                    <a:lnTo>
                      <a:pt x="8655" y="4711"/>
                    </a:lnTo>
                    <a:lnTo>
                      <a:pt x="8647" y="4698"/>
                    </a:lnTo>
                    <a:lnTo>
                      <a:pt x="8640" y="4686"/>
                    </a:lnTo>
                    <a:lnTo>
                      <a:pt x="8632" y="4673"/>
                    </a:lnTo>
                    <a:lnTo>
                      <a:pt x="8624" y="4662"/>
                    </a:lnTo>
                    <a:lnTo>
                      <a:pt x="8615" y="4650"/>
                    </a:lnTo>
                    <a:lnTo>
                      <a:pt x="8605" y="4639"/>
                    </a:lnTo>
                    <a:lnTo>
                      <a:pt x="8596" y="4628"/>
                    </a:lnTo>
                    <a:lnTo>
                      <a:pt x="8586" y="4617"/>
                    </a:lnTo>
                    <a:lnTo>
                      <a:pt x="8575" y="4607"/>
                    </a:lnTo>
                    <a:lnTo>
                      <a:pt x="8564" y="4598"/>
                    </a:lnTo>
                    <a:lnTo>
                      <a:pt x="8553" y="4588"/>
                    </a:lnTo>
                    <a:lnTo>
                      <a:pt x="8541" y="4579"/>
                    </a:lnTo>
                    <a:lnTo>
                      <a:pt x="8530" y="4571"/>
                    </a:lnTo>
                    <a:lnTo>
                      <a:pt x="8517" y="4563"/>
                    </a:lnTo>
                    <a:lnTo>
                      <a:pt x="8505" y="4555"/>
                    </a:lnTo>
                    <a:lnTo>
                      <a:pt x="8491" y="4548"/>
                    </a:lnTo>
                    <a:lnTo>
                      <a:pt x="8478" y="4541"/>
                    </a:lnTo>
                    <a:lnTo>
                      <a:pt x="8465" y="4535"/>
                    </a:lnTo>
                    <a:lnTo>
                      <a:pt x="8452" y="4530"/>
                    </a:lnTo>
                    <a:lnTo>
                      <a:pt x="8438" y="4525"/>
                    </a:lnTo>
                    <a:lnTo>
                      <a:pt x="8425" y="4520"/>
                    </a:lnTo>
                    <a:lnTo>
                      <a:pt x="8411" y="4516"/>
                    </a:lnTo>
                    <a:lnTo>
                      <a:pt x="8397" y="4513"/>
                    </a:lnTo>
                    <a:lnTo>
                      <a:pt x="8382" y="4510"/>
                    </a:lnTo>
                    <a:lnTo>
                      <a:pt x="8368" y="4507"/>
                    </a:lnTo>
                    <a:lnTo>
                      <a:pt x="8353" y="4505"/>
                    </a:lnTo>
                    <a:lnTo>
                      <a:pt x="8339" y="4504"/>
                    </a:lnTo>
                    <a:lnTo>
                      <a:pt x="8324" y="4503"/>
                    </a:lnTo>
                    <a:lnTo>
                      <a:pt x="8307" y="4503"/>
                    </a:lnTo>
                    <a:lnTo>
                      <a:pt x="7065" y="4503"/>
                    </a:lnTo>
                    <a:lnTo>
                      <a:pt x="7065" y="4680"/>
                    </a:lnTo>
                    <a:lnTo>
                      <a:pt x="7065" y="4685"/>
                    </a:lnTo>
                    <a:lnTo>
                      <a:pt x="7064" y="4709"/>
                    </a:lnTo>
                    <a:lnTo>
                      <a:pt x="7064" y="4718"/>
                    </a:lnTo>
                    <a:lnTo>
                      <a:pt x="7063" y="4742"/>
                    </a:lnTo>
                    <a:lnTo>
                      <a:pt x="7062" y="4752"/>
                    </a:lnTo>
                    <a:lnTo>
                      <a:pt x="7060" y="4775"/>
                    </a:lnTo>
                    <a:lnTo>
                      <a:pt x="7059" y="4785"/>
                    </a:lnTo>
                    <a:lnTo>
                      <a:pt x="7056" y="4808"/>
                    </a:lnTo>
                    <a:lnTo>
                      <a:pt x="7054" y="4818"/>
                    </a:lnTo>
                    <a:lnTo>
                      <a:pt x="7050" y="4841"/>
                    </a:lnTo>
                    <a:lnTo>
                      <a:pt x="7048" y="4850"/>
                    </a:lnTo>
                    <a:lnTo>
                      <a:pt x="7043" y="4874"/>
                    </a:lnTo>
                    <a:lnTo>
                      <a:pt x="7041" y="4883"/>
                    </a:lnTo>
                    <a:lnTo>
                      <a:pt x="7036" y="4906"/>
                    </a:lnTo>
                    <a:lnTo>
                      <a:pt x="7033" y="4915"/>
                    </a:lnTo>
                    <a:lnTo>
                      <a:pt x="7027" y="4938"/>
                    </a:lnTo>
                    <a:lnTo>
                      <a:pt x="7024" y="4947"/>
                    </a:lnTo>
                    <a:lnTo>
                      <a:pt x="7016" y="4970"/>
                    </a:lnTo>
                    <a:lnTo>
                      <a:pt x="7013" y="4978"/>
                    </a:lnTo>
                    <a:lnTo>
                      <a:pt x="7005" y="5001"/>
                    </a:lnTo>
                    <a:lnTo>
                      <a:pt x="7002" y="5009"/>
                    </a:lnTo>
                    <a:lnTo>
                      <a:pt x="6992" y="5032"/>
                    </a:lnTo>
                    <a:lnTo>
                      <a:pt x="6989" y="5040"/>
                    </a:lnTo>
                    <a:lnTo>
                      <a:pt x="6979" y="5062"/>
                    </a:lnTo>
                    <a:lnTo>
                      <a:pt x="6975" y="5070"/>
                    </a:lnTo>
                    <a:lnTo>
                      <a:pt x="6964" y="5092"/>
                    </a:lnTo>
                    <a:lnTo>
                      <a:pt x="6959" y="5100"/>
                    </a:lnTo>
                    <a:lnTo>
                      <a:pt x="6948" y="5121"/>
                    </a:lnTo>
                    <a:lnTo>
                      <a:pt x="6943" y="5129"/>
                    </a:lnTo>
                    <a:lnTo>
                      <a:pt x="6931" y="5150"/>
                    </a:lnTo>
                    <a:lnTo>
                      <a:pt x="6926" y="5158"/>
                    </a:lnTo>
                    <a:lnTo>
                      <a:pt x="6913" y="5178"/>
                    </a:lnTo>
                    <a:lnTo>
                      <a:pt x="6907" y="5185"/>
                    </a:lnTo>
                    <a:lnTo>
                      <a:pt x="6893" y="5205"/>
                    </a:lnTo>
                    <a:lnTo>
                      <a:pt x="6888" y="5212"/>
                    </a:lnTo>
                    <a:lnTo>
                      <a:pt x="6873" y="5231"/>
                    </a:lnTo>
                    <a:lnTo>
                      <a:pt x="6868" y="5239"/>
                    </a:lnTo>
                    <a:lnTo>
                      <a:pt x="6852" y="5257"/>
                    </a:lnTo>
                    <a:lnTo>
                      <a:pt x="6846" y="5264"/>
                    </a:lnTo>
                    <a:lnTo>
                      <a:pt x="6830" y="5282"/>
                    </a:lnTo>
                    <a:lnTo>
                      <a:pt x="6824" y="5289"/>
                    </a:lnTo>
                    <a:lnTo>
                      <a:pt x="6807" y="5306"/>
                    </a:lnTo>
                    <a:lnTo>
                      <a:pt x="6801" y="5312"/>
                    </a:lnTo>
                    <a:lnTo>
                      <a:pt x="6784" y="5329"/>
                    </a:lnTo>
                    <a:lnTo>
                      <a:pt x="6777" y="5335"/>
                    </a:lnTo>
                    <a:lnTo>
                      <a:pt x="6759" y="5351"/>
                    </a:lnTo>
                    <a:lnTo>
                      <a:pt x="6752" y="5357"/>
                    </a:lnTo>
                    <a:lnTo>
                      <a:pt x="6734" y="5373"/>
                    </a:lnTo>
                    <a:lnTo>
                      <a:pt x="6726" y="5378"/>
                    </a:lnTo>
                    <a:lnTo>
                      <a:pt x="6707" y="5393"/>
                    </a:lnTo>
                    <a:lnTo>
                      <a:pt x="6700" y="5398"/>
                    </a:lnTo>
                    <a:lnTo>
                      <a:pt x="6680" y="5412"/>
                    </a:lnTo>
                    <a:lnTo>
                      <a:pt x="6673" y="5418"/>
                    </a:lnTo>
                    <a:lnTo>
                      <a:pt x="6653" y="5431"/>
                    </a:lnTo>
                    <a:lnTo>
                      <a:pt x="6645" y="5436"/>
                    </a:lnTo>
                    <a:lnTo>
                      <a:pt x="6624" y="5448"/>
                    </a:lnTo>
                    <a:lnTo>
                      <a:pt x="6617" y="5452"/>
                    </a:lnTo>
                    <a:lnTo>
                      <a:pt x="6595" y="5464"/>
                    </a:lnTo>
                    <a:lnTo>
                      <a:pt x="6587" y="5469"/>
                    </a:lnTo>
                    <a:lnTo>
                      <a:pt x="6565" y="5480"/>
                    </a:lnTo>
                    <a:lnTo>
                      <a:pt x="6557" y="5484"/>
                    </a:lnTo>
                    <a:lnTo>
                      <a:pt x="6535" y="5494"/>
                    </a:lnTo>
                    <a:lnTo>
                      <a:pt x="6526" y="5498"/>
                    </a:lnTo>
                    <a:lnTo>
                      <a:pt x="6504" y="5507"/>
                    </a:lnTo>
                    <a:lnTo>
                      <a:pt x="6495" y="5510"/>
                    </a:lnTo>
                    <a:lnTo>
                      <a:pt x="6473" y="5519"/>
                    </a:lnTo>
                    <a:lnTo>
                      <a:pt x="6464" y="5522"/>
                    </a:lnTo>
                    <a:lnTo>
                      <a:pt x="6441" y="5529"/>
                    </a:lnTo>
                    <a:lnTo>
                      <a:pt x="6432" y="5532"/>
                    </a:lnTo>
                    <a:lnTo>
                      <a:pt x="6409" y="5539"/>
                    </a:lnTo>
                    <a:lnTo>
                      <a:pt x="6400" y="5541"/>
                    </a:lnTo>
                    <a:lnTo>
                      <a:pt x="6377" y="5547"/>
                    </a:lnTo>
                    <a:lnTo>
                      <a:pt x="6368" y="5549"/>
                    </a:lnTo>
                    <a:lnTo>
                      <a:pt x="6344" y="5554"/>
                    </a:lnTo>
                    <a:lnTo>
                      <a:pt x="6335" y="5555"/>
                    </a:lnTo>
                    <a:lnTo>
                      <a:pt x="6311" y="5559"/>
                    </a:lnTo>
                    <a:lnTo>
                      <a:pt x="6302" y="5561"/>
                    </a:lnTo>
                    <a:lnTo>
                      <a:pt x="6278" y="5564"/>
                    </a:lnTo>
                    <a:lnTo>
                      <a:pt x="6269" y="5565"/>
                    </a:lnTo>
                    <a:lnTo>
                      <a:pt x="6245" y="5567"/>
                    </a:lnTo>
                    <a:lnTo>
                      <a:pt x="6236" y="5568"/>
                    </a:lnTo>
                    <a:lnTo>
                      <a:pt x="6212" y="5569"/>
                    </a:lnTo>
                    <a:lnTo>
                      <a:pt x="6203" y="5570"/>
                    </a:lnTo>
                    <a:lnTo>
                      <a:pt x="6179" y="5570"/>
                    </a:lnTo>
                    <a:lnTo>
                      <a:pt x="6174" y="5570"/>
                    </a:lnTo>
                    <a:lnTo>
                      <a:pt x="4143" y="5570"/>
                    </a:lnTo>
                    <a:lnTo>
                      <a:pt x="3149" y="6565"/>
                    </a:lnTo>
                    <a:lnTo>
                      <a:pt x="3124" y="6586"/>
                    </a:lnTo>
                    <a:lnTo>
                      <a:pt x="3097" y="6604"/>
                    </a:lnTo>
                    <a:lnTo>
                      <a:pt x="3068" y="6619"/>
                    </a:lnTo>
                    <a:lnTo>
                      <a:pt x="3037" y="6629"/>
                    </a:lnTo>
                    <a:lnTo>
                      <a:pt x="3005" y="6636"/>
                    </a:lnTo>
                    <a:lnTo>
                      <a:pt x="2972" y="6638"/>
                    </a:lnTo>
                    <a:lnTo>
                      <a:pt x="2939" y="6636"/>
                    </a:lnTo>
                    <a:lnTo>
                      <a:pt x="2907" y="6629"/>
                    </a:lnTo>
                    <a:lnTo>
                      <a:pt x="2876" y="6619"/>
                    </a:lnTo>
                    <a:lnTo>
                      <a:pt x="2847" y="6605"/>
                    </a:lnTo>
                    <a:lnTo>
                      <a:pt x="2820" y="6586"/>
                    </a:lnTo>
                    <a:lnTo>
                      <a:pt x="2795" y="6565"/>
                    </a:lnTo>
                    <a:lnTo>
                      <a:pt x="2774" y="6540"/>
                    </a:lnTo>
                    <a:lnTo>
                      <a:pt x="2756" y="6513"/>
                    </a:lnTo>
                    <a:lnTo>
                      <a:pt x="2741" y="6484"/>
                    </a:lnTo>
                    <a:lnTo>
                      <a:pt x="2731" y="6453"/>
                    </a:lnTo>
                    <a:lnTo>
                      <a:pt x="2724" y="6421"/>
                    </a:lnTo>
                    <a:lnTo>
                      <a:pt x="2722" y="6388"/>
                    </a:lnTo>
                    <a:lnTo>
                      <a:pt x="2722" y="5570"/>
                    </a:lnTo>
                    <a:lnTo>
                      <a:pt x="1691" y="5570"/>
                    </a:lnTo>
                    <a:lnTo>
                      <a:pt x="1686" y="5570"/>
                    </a:lnTo>
                    <a:lnTo>
                      <a:pt x="1662" y="5570"/>
                    </a:lnTo>
                    <a:lnTo>
                      <a:pt x="1653" y="5569"/>
                    </a:lnTo>
                    <a:lnTo>
                      <a:pt x="1629" y="5568"/>
                    </a:lnTo>
                    <a:lnTo>
                      <a:pt x="1620" y="5567"/>
                    </a:lnTo>
                    <a:lnTo>
                      <a:pt x="1596" y="5565"/>
                    </a:lnTo>
                    <a:lnTo>
                      <a:pt x="1587" y="5564"/>
                    </a:lnTo>
                    <a:lnTo>
                      <a:pt x="1563" y="5561"/>
                    </a:lnTo>
                    <a:lnTo>
                      <a:pt x="1554" y="5559"/>
                    </a:lnTo>
                    <a:lnTo>
                      <a:pt x="1530" y="5555"/>
                    </a:lnTo>
                    <a:lnTo>
                      <a:pt x="1521" y="5554"/>
                    </a:lnTo>
                    <a:lnTo>
                      <a:pt x="1497" y="5549"/>
                    </a:lnTo>
                    <a:lnTo>
                      <a:pt x="1488" y="5547"/>
                    </a:lnTo>
                    <a:lnTo>
                      <a:pt x="1465" y="5541"/>
                    </a:lnTo>
                    <a:lnTo>
                      <a:pt x="1456" y="5539"/>
                    </a:lnTo>
                    <a:lnTo>
                      <a:pt x="1433" y="5532"/>
                    </a:lnTo>
                    <a:lnTo>
                      <a:pt x="1424" y="5529"/>
                    </a:lnTo>
                    <a:lnTo>
                      <a:pt x="1401" y="5522"/>
                    </a:lnTo>
                    <a:lnTo>
                      <a:pt x="1392" y="5519"/>
                    </a:lnTo>
                    <a:lnTo>
                      <a:pt x="1370" y="5510"/>
                    </a:lnTo>
                    <a:lnTo>
                      <a:pt x="1361" y="5507"/>
                    </a:lnTo>
                    <a:lnTo>
                      <a:pt x="1339" y="5498"/>
                    </a:lnTo>
                    <a:lnTo>
                      <a:pt x="1330" y="5494"/>
                    </a:lnTo>
                    <a:lnTo>
                      <a:pt x="1308" y="5484"/>
                    </a:lnTo>
                    <a:lnTo>
                      <a:pt x="1300" y="5480"/>
                    </a:lnTo>
                    <a:lnTo>
                      <a:pt x="1278" y="5469"/>
                    </a:lnTo>
                    <a:lnTo>
                      <a:pt x="1270" y="5464"/>
                    </a:lnTo>
                    <a:lnTo>
                      <a:pt x="1248" y="5452"/>
                    </a:lnTo>
                    <a:lnTo>
                      <a:pt x="1241" y="5448"/>
                    </a:lnTo>
                    <a:lnTo>
                      <a:pt x="1220" y="5436"/>
                    </a:lnTo>
                    <a:lnTo>
                      <a:pt x="1212" y="5431"/>
                    </a:lnTo>
                    <a:lnTo>
                      <a:pt x="1192" y="5418"/>
                    </a:lnTo>
                    <a:lnTo>
                      <a:pt x="1185" y="5412"/>
                    </a:lnTo>
                    <a:lnTo>
                      <a:pt x="1165" y="5398"/>
                    </a:lnTo>
                    <a:lnTo>
                      <a:pt x="1158" y="5393"/>
                    </a:lnTo>
                    <a:lnTo>
                      <a:pt x="1139" y="5378"/>
                    </a:lnTo>
                    <a:lnTo>
                      <a:pt x="1131" y="5373"/>
                    </a:lnTo>
                    <a:lnTo>
                      <a:pt x="1113" y="5357"/>
                    </a:lnTo>
                    <a:lnTo>
                      <a:pt x="1106" y="5351"/>
                    </a:lnTo>
                    <a:lnTo>
                      <a:pt x="1088" y="5335"/>
                    </a:lnTo>
                    <a:lnTo>
                      <a:pt x="1081" y="5329"/>
                    </a:lnTo>
                    <a:lnTo>
                      <a:pt x="1064" y="5312"/>
                    </a:lnTo>
                    <a:lnTo>
                      <a:pt x="1058" y="5306"/>
                    </a:lnTo>
                    <a:lnTo>
                      <a:pt x="1041" y="5289"/>
                    </a:lnTo>
                    <a:lnTo>
                      <a:pt x="1035" y="5282"/>
                    </a:lnTo>
                    <a:lnTo>
                      <a:pt x="1019" y="5264"/>
                    </a:lnTo>
                    <a:lnTo>
                      <a:pt x="1013" y="5257"/>
                    </a:lnTo>
                    <a:lnTo>
                      <a:pt x="997" y="5239"/>
                    </a:lnTo>
                    <a:lnTo>
                      <a:pt x="992" y="5231"/>
                    </a:lnTo>
                    <a:lnTo>
                      <a:pt x="977" y="5212"/>
                    </a:lnTo>
                    <a:lnTo>
                      <a:pt x="972" y="5205"/>
                    </a:lnTo>
                    <a:lnTo>
                      <a:pt x="958" y="5185"/>
                    </a:lnTo>
                    <a:lnTo>
                      <a:pt x="952" y="5178"/>
                    </a:lnTo>
                    <a:lnTo>
                      <a:pt x="939" y="5158"/>
                    </a:lnTo>
                    <a:lnTo>
                      <a:pt x="934" y="5150"/>
                    </a:lnTo>
                    <a:lnTo>
                      <a:pt x="922" y="5129"/>
                    </a:lnTo>
                    <a:lnTo>
                      <a:pt x="917" y="5121"/>
                    </a:lnTo>
                    <a:lnTo>
                      <a:pt x="906" y="5100"/>
                    </a:lnTo>
                    <a:lnTo>
                      <a:pt x="901" y="5092"/>
                    </a:lnTo>
                    <a:lnTo>
                      <a:pt x="890" y="5070"/>
                    </a:lnTo>
                    <a:lnTo>
                      <a:pt x="886" y="5062"/>
                    </a:lnTo>
                    <a:lnTo>
                      <a:pt x="876" y="5040"/>
                    </a:lnTo>
                    <a:lnTo>
                      <a:pt x="873" y="5032"/>
                    </a:lnTo>
                    <a:lnTo>
                      <a:pt x="863" y="5009"/>
                    </a:lnTo>
                    <a:lnTo>
                      <a:pt x="860" y="5001"/>
                    </a:lnTo>
                    <a:lnTo>
                      <a:pt x="852" y="4978"/>
                    </a:lnTo>
                    <a:lnTo>
                      <a:pt x="849" y="4970"/>
                    </a:lnTo>
                    <a:lnTo>
                      <a:pt x="841" y="4947"/>
                    </a:lnTo>
                    <a:lnTo>
                      <a:pt x="838" y="4938"/>
                    </a:lnTo>
                    <a:lnTo>
                      <a:pt x="832" y="4915"/>
                    </a:lnTo>
                    <a:lnTo>
                      <a:pt x="829" y="4906"/>
                    </a:lnTo>
                    <a:lnTo>
                      <a:pt x="824" y="4883"/>
                    </a:lnTo>
                    <a:lnTo>
                      <a:pt x="822" y="4874"/>
                    </a:lnTo>
                    <a:lnTo>
                      <a:pt x="817" y="4850"/>
                    </a:lnTo>
                    <a:lnTo>
                      <a:pt x="815" y="4841"/>
                    </a:lnTo>
                    <a:lnTo>
                      <a:pt x="811" y="4818"/>
                    </a:lnTo>
                    <a:lnTo>
                      <a:pt x="809" y="4808"/>
                    </a:lnTo>
                    <a:lnTo>
                      <a:pt x="806" y="4785"/>
                    </a:lnTo>
                    <a:lnTo>
                      <a:pt x="805" y="4775"/>
                    </a:lnTo>
                    <a:lnTo>
                      <a:pt x="803" y="4752"/>
                    </a:lnTo>
                    <a:lnTo>
                      <a:pt x="802" y="4742"/>
                    </a:lnTo>
                    <a:lnTo>
                      <a:pt x="801" y="4718"/>
                    </a:lnTo>
                    <a:lnTo>
                      <a:pt x="801" y="4709"/>
                    </a:lnTo>
                    <a:lnTo>
                      <a:pt x="800" y="4685"/>
                    </a:lnTo>
                    <a:lnTo>
                      <a:pt x="800" y="4680"/>
                    </a:lnTo>
                    <a:lnTo>
                      <a:pt x="800" y="2758"/>
                    </a:lnTo>
                    <a:lnTo>
                      <a:pt x="800" y="2753"/>
                    </a:lnTo>
                    <a:lnTo>
                      <a:pt x="801" y="2729"/>
                    </a:lnTo>
                    <a:lnTo>
                      <a:pt x="801" y="2720"/>
                    </a:lnTo>
                    <a:lnTo>
                      <a:pt x="802" y="2696"/>
                    </a:lnTo>
                    <a:lnTo>
                      <a:pt x="803" y="2686"/>
                    </a:lnTo>
                    <a:lnTo>
                      <a:pt x="805" y="2663"/>
                    </a:lnTo>
                    <a:lnTo>
                      <a:pt x="806" y="2653"/>
                    </a:lnTo>
                    <a:lnTo>
                      <a:pt x="809" y="2630"/>
                    </a:lnTo>
                    <a:lnTo>
                      <a:pt x="811" y="2620"/>
                    </a:lnTo>
                    <a:lnTo>
                      <a:pt x="815" y="2597"/>
                    </a:lnTo>
                    <a:lnTo>
                      <a:pt x="817" y="2588"/>
                    </a:lnTo>
                    <a:lnTo>
                      <a:pt x="822" y="2564"/>
                    </a:lnTo>
                    <a:lnTo>
                      <a:pt x="824" y="2555"/>
                    </a:lnTo>
                    <a:lnTo>
                      <a:pt x="829" y="2532"/>
                    </a:lnTo>
                    <a:lnTo>
                      <a:pt x="832" y="2523"/>
                    </a:lnTo>
                    <a:lnTo>
                      <a:pt x="838" y="2500"/>
                    </a:lnTo>
                    <a:lnTo>
                      <a:pt x="841" y="2491"/>
                    </a:lnTo>
                    <a:lnTo>
                      <a:pt x="849" y="2468"/>
                    </a:lnTo>
                    <a:lnTo>
                      <a:pt x="852" y="2460"/>
                    </a:lnTo>
                    <a:lnTo>
                      <a:pt x="860" y="2437"/>
                    </a:lnTo>
                    <a:lnTo>
                      <a:pt x="863" y="2429"/>
                    </a:lnTo>
                    <a:lnTo>
                      <a:pt x="873" y="2406"/>
                    </a:lnTo>
                    <a:lnTo>
                      <a:pt x="876" y="2398"/>
                    </a:lnTo>
                    <a:lnTo>
                      <a:pt x="886" y="2376"/>
                    </a:lnTo>
                    <a:lnTo>
                      <a:pt x="890" y="2368"/>
                    </a:lnTo>
                    <a:lnTo>
                      <a:pt x="901" y="2346"/>
                    </a:lnTo>
                    <a:lnTo>
                      <a:pt x="906" y="2338"/>
                    </a:lnTo>
                    <a:lnTo>
                      <a:pt x="917" y="2317"/>
                    </a:lnTo>
                    <a:lnTo>
                      <a:pt x="921" y="2310"/>
                    </a:lnTo>
                    <a:lnTo>
                      <a:pt x="934" y="2289"/>
                    </a:lnTo>
                    <a:lnTo>
                      <a:pt x="939" y="2281"/>
                    </a:lnTo>
                    <a:lnTo>
                      <a:pt x="952" y="2261"/>
                    </a:lnTo>
                    <a:lnTo>
                      <a:pt x="957" y="2253"/>
                    </a:lnTo>
                    <a:lnTo>
                      <a:pt x="971" y="2233"/>
                    </a:lnTo>
                    <a:lnTo>
                      <a:pt x="977" y="2226"/>
                    </a:lnTo>
                    <a:lnTo>
                      <a:pt x="991" y="2206"/>
                    </a:lnTo>
                    <a:lnTo>
                      <a:pt x="997" y="2199"/>
                    </a:lnTo>
                    <a:lnTo>
                      <a:pt x="1013" y="2181"/>
                    </a:lnTo>
                    <a:lnTo>
                      <a:pt x="1019" y="2174"/>
                    </a:lnTo>
                    <a:lnTo>
                      <a:pt x="1035" y="2156"/>
                    </a:lnTo>
                    <a:lnTo>
                      <a:pt x="1041" y="2149"/>
                    </a:lnTo>
                    <a:lnTo>
                      <a:pt x="1058" y="2132"/>
                    </a:lnTo>
                    <a:lnTo>
                      <a:pt x="1064" y="2125"/>
                    </a:lnTo>
                    <a:lnTo>
                      <a:pt x="1081" y="2109"/>
                    </a:lnTo>
                    <a:lnTo>
                      <a:pt x="1088" y="2102"/>
                    </a:lnTo>
                    <a:lnTo>
                      <a:pt x="1106" y="2086"/>
                    </a:lnTo>
                    <a:lnTo>
                      <a:pt x="1113" y="2080"/>
                    </a:lnTo>
                    <a:lnTo>
                      <a:pt x="1131" y="2065"/>
                    </a:lnTo>
                    <a:lnTo>
                      <a:pt x="1138" y="2059"/>
                    </a:lnTo>
                    <a:lnTo>
                      <a:pt x="1157" y="2045"/>
                    </a:lnTo>
                    <a:lnTo>
                      <a:pt x="1165" y="2039"/>
                    </a:lnTo>
                    <a:lnTo>
                      <a:pt x="1184" y="2025"/>
                    </a:lnTo>
                    <a:lnTo>
                      <a:pt x="1191" y="2020"/>
                    </a:lnTo>
                    <a:lnTo>
                      <a:pt x="1211" y="2007"/>
                    </a:lnTo>
                    <a:lnTo>
                      <a:pt x="1219" y="2002"/>
                    </a:lnTo>
                    <a:lnTo>
                      <a:pt x="1240" y="1990"/>
                    </a:lnTo>
                    <a:lnTo>
                      <a:pt x="1250" y="1984"/>
                    </a:lnTo>
                    <a:lnTo>
                      <a:pt x="1271" y="1972"/>
                    </a:lnTo>
                    <a:lnTo>
                      <a:pt x="1279" y="1968"/>
                    </a:lnTo>
                    <a:lnTo>
                      <a:pt x="1301" y="1957"/>
                    </a:lnTo>
                    <a:lnTo>
                      <a:pt x="1309" y="1953"/>
                    </a:lnTo>
                    <a:lnTo>
                      <a:pt x="1331" y="1943"/>
                    </a:lnTo>
                    <a:lnTo>
                      <a:pt x="1340" y="1939"/>
                    </a:lnTo>
                    <a:lnTo>
                      <a:pt x="1362" y="1930"/>
                    </a:lnTo>
                    <a:lnTo>
                      <a:pt x="1371" y="1927"/>
                    </a:lnTo>
                    <a:lnTo>
                      <a:pt x="1393" y="1919"/>
                    </a:lnTo>
                    <a:lnTo>
                      <a:pt x="1402" y="1916"/>
                    </a:lnTo>
                    <a:lnTo>
                      <a:pt x="1425" y="1908"/>
                    </a:lnTo>
                    <a:lnTo>
                      <a:pt x="1433" y="1906"/>
                    </a:lnTo>
                    <a:lnTo>
                      <a:pt x="1456" y="1899"/>
                    </a:lnTo>
                    <a:lnTo>
                      <a:pt x="1465" y="1897"/>
                    </a:lnTo>
                    <a:lnTo>
                      <a:pt x="1489" y="1891"/>
                    </a:lnTo>
                    <a:lnTo>
                      <a:pt x="1498" y="1889"/>
                    </a:lnTo>
                    <a:lnTo>
                      <a:pt x="1521" y="1884"/>
                    </a:lnTo>
                    <a:lnTo>
                      <a:pt x="1530" y="1882"/>
                    </a:lnTo>
                    <a:lnTo>
                      <a:pt x="1554" y="1878"/>
                    </a:lnTo>
                    <a:lnTo>
                      <a:pt x="1563" y="1877"/>
                    </a:lnTo>
                    <a:lnTo>
                      <a:pt x="1587" y="1874"/>
                    </a:lnTo>
                    <a:lnTo>
                      <a:pt x="1596" y="1873"/>
                    </a:lnTo>
                    <a:lnTo>
                      <a:pt x="1620" y="1871"/>
                    </a:lnTo>
                    <a:lnTo>
                      <a:pt x="1629" y="1870"/>
                    </a:lnTo>
                    <a:lnTo>
                      <a:pt x="1653" y="1869"/>
                    </a:lnTo>
                    <a:lnTo>
                      <a:pt x="1662" y="1868"/>
                    </a:lnTo>
                    <a:close/>
                    <a:moveTo>
                      <a:pt x="6172" y="2368"/>
                    </a:moveTo>
                    <a:lnTo>
                      <a:pt x="1693" y="2368"/>
                    </a:lnTo>
                    <a:lnTo>
                      <a:pt x="1676" y="2368"/>
                    </a:lnTo>
                    <a:lnTo>
                      <a:pt x="1661" y="2369"/>
                    </a:lnTo>
                    <a:lnTo>
                      <a:pt x="1646" y="2370"/>
                    </a:lnTo>
                    <a:lnTo>
                      <a:pt x="1632" y="2372"/>
                    </a:lnTo>
                    <a:lnTo>
                      <a:pt x="1617" y="2375"/>
                    </a:lnTo>
                    <a:lnTo>
                      <a:pt x="1603" y="2378"/>
                    </a:lnTo>
                    <a:lnTo>
                      <a:pt x="1589" y="2381"/>
                    </a:lnTo>
                    <a:lnTo>
                      <a:pt x="1575" y="2385"/>
                    </a:lnTo>
                    <a:lnTo>
                      <a:pt x="1561" y="2390"/>
                    </a:lnTo>
                    <a:lnTo>
                      <a:pt x="1547" y="2395"/>
                    </a:lnTo>
                    <a:lnTo>
                      <a:pt x="1534" y="2400"/>
                    </a:lnTo>
                    <a:lnTo>
                      <a:pt x="1520" y="2406"/>
                    </a:lnTo>
                    <a:lnTo>
                      <a:pt x="1507" y="2413"/>
                    </a:lnTo>
                    <a:lnTo>
                      <a:pt x="1495" y="2419"/>
                    </a:lnTo>
                    <a:lnTo>
                      <a:pt x="1484" y="2426"/>
                    </a:lnTo>
                    <a:lnTo>
                      <a:pt x="1471" y="2435"/>
                    </a:lnTo>
                    <a:lnTo>
                      <a:pt x="1459" y="2444"/>
                    </a:lnTo>
                    <a:lnTo>
                      <a:pt x="1447" y="2453"/>
                    </a:lnTo>
                    <a:lnTo>
                      <a:pt x="1436" y="2462"/>
                    </a:lnTo>
                    <a:lnTo>
                      <a:pt x="1425" y="2472"/>
                    </a:lnTo>
                    <a:lnTo>
                      <a:pt x="1414" y="2482"/>
                    </a:lnTo>
                    <a:lnTo>
                      <a:pt x="1404" y="2492"/>
                    </a:lnTo>
                    <a:lnTo>
                      <a:pt x="1395" y="2503"/>
                    </a:lnTo>
                    <a:lnTo>
                      <a:pt x="1385" y="2514"/>
                    </a:lnTo>
                    <a:lnTo>
                      <a:pt x="1377" y="2526"/>
                    </a:lnTo>
                    <a:lnTo>
                      <a:pt x="1368" y="2538"/>
                    </a:lnTo>
                    <a:lnTo>
                      <a:pt x="1361" y="2550"/>
                    </a:lnTo>
                    <a:lnTo>
                      <a:pt x="1353" y="2563"/>
                    </a:lnTo>
                    <a:lnTo>
                      <a:pt x="1345" y="2576"/>
                    </a:lnTo>
                    <a:lnTo>
                      <a:pt x="1339" y="2589"/>
                    </a:lnTo>
                    <a:lnTo>
                      <a:pt x="1333" y="2602"/>
                    </a:lnTo>
                    <a:lnTo>
                      <a:pt x="1327" y="2616"/>
                    </a:lnTo>
                    <a:lnTo>
                      <a:pt x="1322" y="2629"/>
                    </a:lnTo>
                    <a:lnTo>
                      <a:pt x="1318" y="2643"/>
                    </a:lnTo>
                    <a:lnTo>
                      <a:pt x="1313" y="2657"/>
                    </a:lnTo>
                    <a:lnTo>
                      <a:pt x="1310" y="2672"/>
                    </a:lnTo>
                    <a:lnTo>
                      <a:pt x="1307" y="2686"/>
                    </a:lnTo>
                    <a:lnTo>
                      <a:pt x="1304" y="2700"/>
                    </a:lnTo>
                    <a:lnTo>
                      <a:pt x="1303" y="2715"/>
                    </a:lnTo>
                    <a:lnTo>
                      <a:pt x="1301" y="2729"/>
                    </a:lnTo>
                    <a:lnTo>
                      <a:pt x="1300" y="2744"/>
                    </a:lnTo>
                    <a:lnTo>
                      <a:pt x="1300" y="2760"/>
                    </a:lnTo>
                    <a:lnTo>
                      <a:pt x="1300" y="4678"/>
                    </a:lnTo>
                    <a:lnTo>
                      <a:pt x="1300" y="4694"/>
                    </a:lnTo>
                    <a:lnTo>
                      <a:pt x="1301" y="4709"/>
                    </a:lnTo>
                    <a:lnTo>
                      <a:pt x="1303" y="4723"/>
                    </a:lnTo>
                    <a:lnTo>
                      <a:pt x="1304" y="4738"/>
                    </a:lnTo>
                    <a:lnTo>
                      <a:pt x="1307" y="4752"/>
                    </a:lnTo>
                    <a:lnTo>
                      <a:pt x="1310" y="4766"/>
                    </a:lnTo>
                    <a:lnTo>
                      <a:pt x="1313" y="4781"/>
                    </a:lnTo>
                    <a:lnTo>
                      <a:pt x="1318" y="4795"/>
                    </a:lnTo>
                    <a:lnTo>
                      <a:pt x="1322" y="4809"/>
                    </a:lnTo>
                    <a:lnTo>
                      <a:pt x="1327" y="4822"/>
                    </a:lnTo>
                    <a:lnTo>
                      <a:pt x="1333" y="4836"/>
                    </a:lnTo>
                    <a:lnTo>
                      <a:pt x="1339" y="4849"/>
                    </a:lnTo>
                    <a:lnTo>
                      <a:pt x="1345" y="4862"/>
                    </a:lnTo>
                    <a:lnTo>
                      <a:pt x="1353" y="4875"/>
                    </a:lnTo>
                    <a:lnTo>
                      <a:pt x="1360" y="4887"/>
                    </a:lnTo>
                    <a:lnTo>
                      <a:pt x="1368" y="4900"/>
                    </a:lnTo>
                    <a:lnTo>
                      <a:pt x="1376" y="4911"/>
                    </a:lnTo>
                    <a:lnTo>
                      <a:pt x="1385" y="4923"/>
                    </a:lnTo>
                    <a:lnTo>
                      <a:pt x="1395" y="4934"/>
                    </a:lnTo>
                    <a:lnTo>
                      <a:pt x="1404" y="4945"/>
                    </a:lnTo>
                    <a:lnTo>
                      <a:pt x="1414" y="4956"/>
                    </a:lnTo>
                    <a:lnTo>
                      <a:pt x="1425" y="4966"/>
                    </a:lnTo>
                    <a:lnTo>
                      <a:pt x="1436" y="4975"/>
                    </a:lnTo>
                    <a:lnTo>
                      <a:pt x="1447" y="4985"/>
                    </a:lnTo>
                    <a:lnTo>
                      <a:pt x="1459" y="4994"/>
                    </a:lnTo>
                    <a:lnTo>
                      <a:pt x="1470" y="5002"/>
                    </a:lnTo>
                    <a:lnTo>
                      <a:pt x="1483" y="5010"/>
                    </a:lnTo>
                    <a:lnTo>
                      <a:pt x="1495" y="5018"/>
                    </a:lnTo>
                    <a:lnTo>
                      <a:pt x="1509" y="5025"/>
                    </a:lnTo>
                    <a:lnTo>
                      <a:pt x="1522" y="5032"/>
                    </a:lnTo>
                    <a:lnTo>
                      <a:pt x="1535" y="5038"/>
                    </a:lnTo>
                    <a:lnTo>
                      <a:pt x="1548" y="5043"/>
                    </a:lnTo>
                    <a:lnTo>
                      <a:pt x="1562" y="5048"/>
                    </a:lnTo>
                    <a:lnTo>
                      <a:pt x="1575" y="5053"/>
                    </a:lnTo>
                    <a:lnTo>
                      <a:pt x="1589" y="5057"/>
                    </a:lnTo>
                    <a:lnTo>
                      <a:pt x="1603" y="5060"/>
                    </a:lnTo>
                    <a:lnTo>
                      <a:pt x="1618" y="5063"/>
                    </a:lnTo>
                    <a:lnTo>
                      <a:pt x="1632" y="5066"/>
                    </a:lnTo>
                    <a:lnTo>
                      <a:pt x="1647" y="5068"/>
                    </a:lnTo>
                    <a:lnTo>
                      <a:pt x="1661" y="5069"/>
                    </a:lnTo>
                    <a:lnTo>
                      <a:pt x="1676" y="5070"/>
                    </a:lnTo>
                    <a:lnTo>
                      <a:pt x="1693" y="5070"/>
                    </a:lnTo>
                    <a:lnTo>
                      <a:pt x="2972" y="5070"/>
                    </a:lnTo>
                    <a:lnTo>
                      <a:pt x="3005" y="5072"/>
                    </a:lnTo>
                    <a:lnTo>
                      <a:pt x="3037" y="5079"/>
                    </a:lnTo>
                    <a:lnTo>
                      <a:pt x="3068" y="5089"/>
                    </a:lnTo>
                    <a:lnTo>
                      <a:pt x="3097" y="5103"/>
                    </a:lnTo>
                    <a:lnTo>
                      <a:pt x="3124" y="5122"/>
                    </a:lnTo>
                    <a:lnTo>
                      <a:pt x="3149" y="5143"/>
                    </a:lnTo>
                    <a:lnTo>
                      <a:pt x="3170" y="5168"/>
                    </a:lnTo>
                    <a:lnTo>
                      <a:pt x="3189" y="5195"/>
                    </a:lnTo>
                    <a:lnTo>
                      <a:pt x="3203" y="5224"/>
                    </a:lnTo>
                    <a:lnTo>
                      <a:pt x="3213" y="5255"/>
                    </a:lnTo>
                    <a:lnTo>
                      <a:pt x="3220" y="5287"/>
                    </a:lnTo>
                    <a:lnTo>
                      <a:pt x="3222" y="5320"/>
                    </a:lnTo>
                    <a:lnTo>
                      <a:pt x="3222" y="5784"/>
                    </a:lnTo>
                    <a:lnTo>
                      <a:pt x="3862" y="5143"/>
                    </a:lnTo>
                    <a:lnTo>
                      <a:pt x="3887" y="5122"/>
                    </a:lnTo>
                    <a:lnTo>
                      <a:pt x="3914" y="5104"/>
                    </a:lnTo>
                    <a:lnTo>
                      <a:pt x="3943" y="5089"/>
                    </a:lnTo>
                    <a:lnTo>
                      <a:pt x="3974" y="5079"/>
                    </a:lnTo>
                    <a:lnTo>
                      <a:pt x="4006" y="5072"/>
                    </a:lnTo>
                    <a:lnTo>
                      <a:pt x="4039" y="5070"/>
                    </a:lnTo>
                    <a:lnTo>
                      <a:pt x="6172" y="5070"/>
                    </a:lnTo>
                    <a:lnTo>
                      <a:pt x="6189" y="5070"/>
                    </a:lnTo>
                    <a:lnTo>
                      <a:pt x="6204" y="5069"/>
                    </a:lnTo>
                    <a:lnTo>
                      <a:pt x="6218" y="5068"/>
                    </a:lnTo>
                    <a:lnTo>
                      <a:pt x="6233" y="5066"/>
                    </a:lnTo>
                    <a:lnTo>
                      <a:pt x="6247" y="5063"/>
                    </a:lnTo>
                    <a:lnTo>
                      <a:pt x="6262" y="5060"/>
                    </a:lnTo>
                    <a:lnTo>
                      <a:pt x="6276" y="5057"/>
                    </a:lnTo>
                    <a:lnTo>
                      <a:pt x="6290" y="5053"/>
                    </a:lnTo>
                    <a:lnTo>
                      <a:pt x="6303" y="5048"/>
                    </a:lnTo>
                    <a:lnTo>
                      <a:pt x="6317" y="5043"/>
                    </a:lnTo>
                    <a:lnTo>
                      <a:pt x="6330" y="5038"/>
                    </a:lnTo>
                    <a:lnTo>
                      <a:pt x="6343" y="5032"/>
                    </a:lnTo>
                    <a:lnTo>
                      <a:pt x="6356" y="5025"/>
                    </a:lnTo>
                    <a:lnTo>
                      <a:pt x="6370" y="5018"/>
                    </a:lnTo>
                    <a:lnTo>
                      <a:pt x="6382" y="5010"/>
                    </a:lnTo>
                    <a:lnTo>
                      <a:pt x="6395" y="5002"/>
                    </a:lnTo>
                    <a:lnTo>
                      <a:pt x="6406" y="4994"/>
                    </a:lnTo>
                    <a:lnTo>
                      <a:pt x="6418" y="4985"/>
                    </a:lnTo>
                    <a:lnTo>
                      <a:pt x="6429" y="4975"/>
                    </a:lnTo>
                    <a:lnTo>
                      <a:pt x="6440" y="4966"/>
                    </a:lnTo>
                    <a:lnTo>
                      <a:pt x="6451" y="4956"/>
                    </a:lnTo>
                    <a:lnTo>
                      <a:pt x="6461" y="4945"/>
                    </a:lnTo>
                    <a:lnTo>
                      <a:pt x="6470" y="4934"/>
                    </a:lnTo>
                    <a:lnTo>
                      <a:pt x="6480" y="4923"/>
                    </a:lnTo>
                    <a:lnTo>
                      <a:pt x="6489" y="4911"/>
                    </a:lnTo>
                    <a:lnTo>
                      <a:pt x="6497" y="4900"/>
                    </a:lnTo>
                    <a:lnTo>
                      <a:pt x="6505" y="4887"/>
                    </a:lnTo>
                    <a:lnTo>
                      <a:pt x="6512" y="4875"/>
                    </a:lnTo>
                    <a:lnTo>
                      <a:pt x="6520" y="4862"/>
                    </a:lnTo>
                    <a:lnTo>
                      <a:pt x="6526" y="4849"/>
                    </a:lnTo>
                    <a:lnTo>
                      <a:pt x="6532" y="4836"/>
                    </a:lnTo>
                    <a:lnTo>
                      <a:pt x="6538" y="4822"/>
                    </a:lnTo>
                    <a:lnTo>
                      <a:pt x="6543" y="4809"/>
                    </a:lnTo>
                    <a:lnTo>
                      <a:pt x="6547" y="4795"/>
                    </a:lnTo>
                    <a:lnTo>
                      <a:pt x="6552" y="4781"/>
                    </a:lnTo>
                    <a:lnTo>
                      <a:pt x="6555" y="4766"/>
                    </a:lnTo>
                    <a:lnTo>
                      <a:pt x="6558" y="4752"/>
                    </a:lnTo>
                    <a:lnTo>
                      <a:pt x="6561" y="4738"/>
                    </a:lnTo>
                    <a:lnTo>
                      <a:pt x="6562" y="4723"/>
                    </a:lnTo>
                    <a:lnTo>
                      <a:pt x="6564" y="4709"/>
                    </a:lnTo>
                    <a:lnTo>
                      <a:pt x="6565" y="4694"/>
                    </a:lnTo>
                    <a:lnTo>
                      <a:pt x="6565" y="4678"/>
                    </a:lnTo>
                    <a:lnTo>
                      <a:pt x="6565" y="4503"/>
                    </a:lnTo>
                    <a:lnTo>
                      <a:pt x="5534" y="4503"/>
                    </a:lnTo>
                    <a:lnTo>
                      <a:pt x="5501" y="4501"/>
                    </a:lnTo>
                    <a:lnTo>
                      <a:pt x="5469" y="4494"/>
                    </a:lnTo>
                    <a:lnTo>
                      <a:pt x="5438" y="4484"/>
                    </a:lnTo>
                    <a:lnTo>
                      <a:pt x="5409" y="4470"/>
                    </a:lnTo>
                    <a:lnTo>
                      <a:pt x="5382" y="4451"/>
                    </a:lnTo>
                    <a:lnTo>
                      <a:pt x="5357" y="4430"/>
                    </a:lnTo>
                    <a:lnTo>
                      <a:pt x="5336" y="4405"/>
                    </a:lnTo>
                    <a:lnTo>
                      <a:pt x="5317" y="4378"/>
                    </a:lnTo>
                    <a:lnTo>
                      <a:pt x="5303" y="4349"/>
                    </a:lnTo>
                    <a:lnTo>
                      <a:pt x="5293" y="4318"/>
                    </a:lnTo>
                    <a:lnTo>
                      <a:pt x="5286" y="4286"/>
                    </a:lnTo>
                    <a:lnTo>
                      <a:pt x="5284" y="4253"/>
                    </a:lnTo>
                    <a:lnTo>
                      <a:pt x="5286" y="4220"/>
                    </a:lnTo>
                    <a:lnTo>
                      <a:pt x="5293" y="4188"/>
                    </a:lnTo>
                    <a:lnTo>
                      <a:pt x="5303" y="4157"/>
                    </a:lnTo>
                    <a:lnTo>
                      <a:pt x="5317" y="4128"/>
                    </a:lnTo>
                    <a:lnTo>
                      <a:pt x="5336" y="4101"/>
                    </a:lnTo>
                    <a:lnTo>
                      <a:pt x="5357" y="4076"/>
                    </a:lnTo>
                    <a:lnTo>
                      <a:pt x="5382" y="4055"/>
                    </a:lnTo>
                    <a:lnTo>
                      <a:pt x="5409" y="4036"/>
                    </a:lnTo>
                    <a:lnTo>
                      <a:pt x="5438" y="4022"/>
                    </a:lnTo>
                    <a:lnTo>
                      <a:pt x="5469" y="4012"/>
                    </a:lnTo>
                    <a:lnTo>
                      <a:pt x="5501" y="4005"/>
                    </a:lnTo>
                    <a:lnTo>
                      <a:pt x="5534" y="4003"/>
                    </a:lnTo>
                    <a:lnTo>
                      <a:pt x="6565" y="4003"/>
                    </a:lnTo>
                    <a:lnTo>
                      <a:pt x="6565" y="2760"/>
                    </a:lnTo>
                    <a:lnTo>
                      <a:pt x="6565" y="2744"/>
                    </a:lnTo>
                    <a:lnTo>
                      <a:pt x="6564" y="2729"/>
                    </a:lnTo>
                    <a:lnTo>
                      <a:pt x="6562" y="2715"/>
                    </a:lnTo>
                    <a:lnTo>
                      <a:pt x="6561" y="2700"/>
                    </a:lnTo>
                    <a:lnTo>
                      <a:pt x="6558" y="2686"/>
                    </a:lnTo>
                    <a:lnTo>
                      <a:pt x="6555" y="2672"/>
                    </a:lnTo>
                    <a:lnTo>
                      <a:pt x="6552" y="2657"/>
                    </a:lnTo>
                    <a:lnTo>
                      <a:pt x="6547" y="2643"/>
                    </a:lnTo>
                    <a:lnTo>
                      <a:pt x="6543" y="2629"/>
                    </a:lnTo>
                    <a:lnTo>
                      <a:pt x="6538" y="2616"/>
                    </a:lnTo>
                    <a:lnTo>
                      <a:pt x="6532" y="2602"/>
                    </a:lnTo>
                    <a:lnTo>
                      <a:pt x="6526" y="2589"/>
                    </a:lnTo>
                    <a:lnTo>
                      <a:pt x="6520" y="2576"/>
                    </a:lnTo>
                    <a:lnTo>
                      <a:pt x="6512" y="2563"/>
                    </a:lnTo>
                    <a:lnTo>
                      <a:pt x="6504" y="2550"/>
                    </a:lnTo>
                    <a:lnTo>
                      <a:pt x="6497" y="2538"/>
                    </a:lnTo>
                    <a:lnTo>
                      <a:pt x="6488" y="2526"/>
                    </a:lnTo>
                    <a:lnTo>
                      <a:pt x="6480" y="2514"/>
                    </a:lnTo>
                    <a:lnTo>
                      <a:pt x="6470" y="2503"/>
                    </a:lnTo>
                    <a:lnTo>
                      <a:pt x="6461" y="2492"/>
                    </a:lnTo>
                    <a:lnTo>
                      <a:pt x="6451" y="2482"/>
                    </a:lnTo>
                    <a:lnTo>
                      <a:pt x="6440" y="2472"/>
                    </a:lnTo>
                    <a:lnTo>
                      <a:pt x="6429" y="2462"/>
                    </a:lnTo>
                    <a:lnTo>
                      <a:pt x="6418" y="2453"/>
                    </a:lnTo>
                    <a:lnTo>
                      <a:pt x="6406" y="2444"/>
                    </a:lnTo>
                    <a:lnTo>
                      <a:pt x="6394" y="2435"/>
                    </a:lnTo>
                    <a:lnTo>
                      <a:pt x="6381" y="2426"/>
                    </a:lnTo>
                    <a:lnTo>
                      <a:pt x="6370" y="2419"/>
                    </a:lnTo>
                    <a:lnTo>
                      <a:pt x="6358" y="2413"/>
                    </a:lnTo>
                    <a:lnTo>
                      <a:pt x="6345" y="2406"/>
                    </a:lnTo>
                    <a:lnTo>
                      <a:pt x="6331" y="2400"/>
                    </a:lnTo>
                    <a:lnTo>
                      <a:pt x="6318" y="2395"/>
                    </a:lnTo>
                    <a:lnTo>
                      <a:pt x="6304" y="2390"/>
                    </a:lnTo>
                    <a:lnTo>
                      <a:pt x="6290" y="2385"/>
                    </a:lnTo>
                    <a:lnTo>
                      <a:pt x="6276" y="2381"/>
                    </a:lnTo>
                    <a:lnTo>
                      <a:pt x="6262" y="2378"/>
                    </a:lnTo>
                    <a:lnTo>
                      <a:pt x="6248" y="2375"/>
                    </a:lnTo>
                    <a:lnTo>
                      <a:pt x="6233" y="2372"/>
                    </a:lnTo>
                    <a:lnTo>
                      <a:pt x="6219" y="2370"/>
                    </a:lnTo>
                    <a:lnTo>
                      <a:pt x="6204" y="2369"/>
                    </a:lnTo>
                    <a:lnTo>
                      <a:pt x="6189" y="2368"/>
                    </a:lnTo>
                    <a:lnTo>
                      <a:pt x="6172" y="2368"/>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102" name="Group 101">
            <a:extLst>
              <a:ext uri="{FF2B5EF4-FFF2-40B4-BE49-F238E27FC236}">
                <a16:creationId xmlns:a16="http://schemas.microsoft.com/office/drawing/2014/main" id="{A99DAF06-E06B-4B6A-9310-A13D2A11AA33}"/>
              </a:ext>
            </a:extLst>
          </p:cNvPr>
          <p:cNvGrpSpPr/>
          <p:nvPr/>
        </p:nvGrpSpPr>
        <p:grpSpPr>
          <a:xfrm>
            <a:off x="294968" y="5391593"/>
            <a:ext cx="11602064" cy="742478"/>
            <a:chOff x="294968" y="5498273"/>
            <a:chExt cx="11602064" cy="742478"/>
          </a:xfrm>
        </p:grpSpPr>
        <p:sp>
          <p:nvSpPr>
            <p:cNvPr id="18" name="Rectangle 17">
              <a:extLst>
                <a:ext uri="{FF2B5EF4-FFF2-40B4-BE49-F238E27FC236}">
                  <a16:creationId xmlns:a16="http://schemas.microsoft.com/office/drawing/2014/main" id="{3B53B3D7-765B-4A56-B3EC-72D4DD62626F}"/>
                </a:ext>
              </a:extLst>
            </p:cNvPr>
            <p:cNvSpPr/>
            <p:nvPr/>
          </p:nvSpPr>
          <p:spPr>
            <a:xfrm>
              <a:off x="1096201" y="5498273"/>
              <a:ext cx="10739987" cy="742478"/>
            </a:xfrm>
            <a:prstGeom prst="rect">
              <a:avLst/>
            </a:prstGeom>
            <a:solidFill>
              <a:srgbClr val="FFFFFF"/>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72000" bIns="45720" numCol="1" spcCol="0" rtlCol="0" fromWordArt="0" anchor="ctr" anchorCtr="0" forceAA="0" compatLnSpc="1">
              <a:prstTxWarp prst="textNoShape">
                <a:avLst/>
              </a:prstTxWarp>
              <a:noAutofit/>
            </a:bodyPr>
            <a:lstStyle/>
            <a:p>
              <a:r>
                <a:rPr lang="en-US" altLang="en-US" dirty="0">
                  <a:solidFill>
                    <a:schemeClr val="tx1"/>
                  </a:solidFill>
                </a:rPr>
                <a:t>Cut cost before investing in growth. Growth spending only follows once the cost base is reset and cash is secure.</a:t>
              </a:r>
            </a:p>
          </p:txBody>
        </p:sp>
        <p:sp>
          <p:nvSpPr>
            <p:cNvPr id="19" name="Rectangle 18">
              <a:extLst>
                <a:ext uri="{FF2B5EF4-FFF2-40B4-BE49-F238E27FC236}">
                  <a16:creationId xmlns:a16="http://schemas.microsoft.com/office/drawing/2014/main" id="{D311DFC8-9CB2-4675-BD07-F2E65B6DE369}"/>
                </a:ext>
              </a:extLst>
            </p:cNvPr>
            <p:cNvSpPr/>
            <p:nvPr/>
          </p:nvSpPr>
          <p:spPr>
            <a:xfrm>
              <a:off x="1035356" y="5525059"/>
              <a:ext cx="60844" cy="68890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0" name="Rectangle 19">
              <a:extLst>
                <a:ext uri="{FF2B5EF4-FFF2-40B4-BE49-F238E27FC236}">
                  <a16:creationId xmlns:a16="http://schemas.microsoft.com/office/drawing/2014/main" id="{66612222-3F1C-4268-823D-968A3DF36D30}"/>
                </a:ext>
              </a:extLst>
            </p:cNvPr>
            <p:cNvSpPr/>
            <p:nvPr/>
          </p:nvSpPr>
          <p:spPr>
            <a:xfrm>
              <a:off x="11836188" y="5525059"/>
              <a:ext cx="60844" cy="68890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0" tIns="45720" rIns="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31" name="Right Triangle 30">
              <a:extLst>
                <a:ext uri="{FF2B5EF4-FFF2-40B4-BE49-F238E27FC236}">
                  <a16:creationId xmlns:a16="http://schemas.microsoft.com/office/drawing/2014/main" id="{E1D2443E-9B32-4F4E-99E7-F3E50FECB402}"/>
                </a:ext>
              </a:extLst>
            </p:cNvPr>
            <p:cNvSpPr/>
            <p:nvPr/>
          </p:nvSpPr>
          <p:spPr>
            <a:xfrm flipH="1" flipV="1">
              <a:off x="294968" y="6107769"/>
              <a:ext cx="105201" cy="49423"/>
            </a:xfrm>
            <a:prstGeom prst="rtTriangle">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32" name="Right Triangle 31">
              <a:extLst>
                <a:ext uri="{FF2B5EF4-FFF2-40B4-BE49-F238E27FC236}">
                  <a16:creationId xmlns:a16="http://schemas.microsoft.com/office/drawing/2014/main" id="{6898B21B-E599-4854-AA62-FE6BFA83716D}"/>
                </a:ext>
              </a:extLst>
            </p:cNvPr>
            <p:cNvSpPr/>
            <p:nvPr/>
          </p:nvSpPr>
          <p:spPr>
            <a:xfrm>
              <a:off x="471291" y="5581832"/>
              <a:ext cx="105201" cy="49423"/>
            </a:xfrm>
            <a:prstGeom prst="rtTriangle">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9" name="Rectangle: Diagonal Corners Rounded 48">
              <a:extLst>
                <a:ext uri="{FF2B5EF4-FFF2-40B4-BE49-F238E27FC236}">
                  <a16:creationId xmlns:a16="http://schemas.microsoft.com/office/drawing/2014/main" id="{BFC7DE9B-B7FA-46F5-92A8-AE4A2E3911A0}"/>
                </a:ext>
              </a:extLst>
            </p:cNvPr>
            <p:cNvSpPr/>
            <p:nvPr/>
          </p:nvSpPr>
          <p:spPr>
            <a:xfrm>
              <a:off x="294968" y="5631255"/>
              <a:ext cx="281524" cy="476514"/>
            </a:xfrm>
            <a:prstGeom prst="round2DiagRect">
              <a:avLst/>
            </a:pr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rgbClr val="FFFFFF"/>
                </a:solidFill>
              </a:endParaRPr>
            </a:p>
          </p:txBody>
        </p:sp>
        <p:sp>
          <p:nvSpPr>
            <p:cNvPr id="50" name="Oval 49">
              <a:extLst>
                <a:ext uri="{FF2B5EF4-FFF2-40B4-BE49-F238E27FC236}">
                  <a16:creationId xmlns:a16="http://schemas.microsoft.com/office/drawing/2014/main" id="{BDC63BE9-F4A9-47A0-821A-8798664930F5}"/>
                </a:ext>
              </a:extLst>
            </p:cNvPr>
            <p:cNvSpPr/>
            <p:nvPr/>
          </p:nvSpPr>
          <p:spPr>
            <a:xfrm>
              <a:off x="725793" y="5551854"/>
              <a:ext cx="631404" cy="635316"/>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cxnSp>
          <p:nvCxnSpPr>
            <p:cNvPr id="51" name="Straight Connector 50">
              <a:extLst>
                <a:ext uri="{FF2B5EF4-FFF2-40B4-BE49-F238E27FC236}">
                  <a16:creationId xmlns:a16="http://schemas.microsoft.com/office/drawing/2014/main" id="{61F2653C-BE4B-4DE4-98B5-5A1DE576F589}"/>
                </a:ext>
              </a:extLst>
            </p:cNvPr>
            <p:cNvCxnSpPr>
              <a:cxnSpLocks/>
            </p:cNvCxnSpPr>
            <p:nvPr/>
          </p:nvCxnSpPr>
          <p:spPr>
            <a:xfrm>
              <a:off x="576492" y="5869512"/>
              <a:ext cx="122672" cy="0"/>
            </a:xfrm>
            <a:prstGeom prst="line">
              <a:avLst/>
            </a:prstGeom>
            <a:ln w="9525" cap="rnd">
              <a:solidFill>
                <a:schemeClr val="bg1">
                  <a:lumMod val="50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grpSp>
          <p:nvGrpSpPr>
            <p:cNvPr id="94" name="Group 93">
              <a:extLst>
                <a:ext uri="{FF2B5EF4-FFF2-40B4-BE49-F238E27FC236}">
                  <a16:creationId xmlns:a16="http://schemas.microsoft.com/office/drawing/2014/main" id="{2E21B7F0-1D3E-4FAD-B6BE-34A8CE87099D}"/>
                </a:ext>
              </a:extLst>
            </p:cNvPr>
            <p:cNvGrpSpPr/>
            <p:nvPr/>
          </p:nvGrpSpPr>
          <p:grpSpPr>
            <a:xfrm>
              <a:off x="806314" y="5634524"/>
              <a:ext cx="470362" cy="469976"/>
              <a:chOff x="5227152" y="2660110"/>
              <a:chExt cx="633600" cy="633600"/>
            </a:xfrm>
          </p:grpSpPr>
          <p:sp>
            <p:nvSpPr>
              <p:cNvPr id="111"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2"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3" name="Slide Number Placeholder 2">
            <a:extLst>
              <a:ext uri="{FF2B5EF4-FFF2-40B4-BE49-F238E27FC236}">
                <a16:creationId xmlns:a16="http://schemas.microsoft.com/office/drawing/2014/main" id="{259C262C-BBA8-4229-22B9-CD81EC8F4042}"/>
              </a:ext>
            </a:extLst>
          </p:cNvPr>
          <p:cNvSpPr>
            <a:spLocks noGrp="1"/>
          </p:cNvSpPr>
          <p:nvPr>
            <p:ph type="sldNum" sz="quarter" idx="12"/>
          </p:nvPr>
        </p:nvSpPr>
        <p:spPr/>
        <p:txBody>
          <a:bodyPr/>
          <a:lstStyle/>
          <a:p>
            <a:fld id="{0643C082-6B26-4A67-AAC0-3138D6D4DA1D}" type="slidenum">
              <a:rPr lang="en-PH" smtClean="0"/>
              <a:t>44</a:t>
            </a:fld>
            <a:endParaRPr lang="en-PH" dirty="0"/>
          </a:p>
        </p:txBody>
      </p:sp>
      <p:sp>
        <p:nvSpPr>
          <p:cNvPr id="4" name="Footer Placeholder 3">
            <a:extLst>
              <a:ext uri="{FF2B5EF4-FFF2-40B4-BE49-F238E27FC236}">
                <a16:creationId xmlns:a16="http://schemas.microsoft.com/office/drawing/2014/main" id="{BE8940D2-7685-2B24-D29F-59B51360F5D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2504504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BD028CBA-8526-37F2-73E8-1AE00430458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40624" b="40624"/>
          <a:stretch>
            <a:fillRect/>
          </a:stretch>
        </p:blipFill>
        <p:spPr>
          <a:prstGeom prst="rect">
            <a:avLst/>
          </a:prstGeom>
        </p:spPr>
      </p:pic>
      <p:sp>
        <p:nvSpPr>
          <p:cNvPr id="3" name="Title 2">
            <a:extLst>
              <a:ext uri="{FF2B5EF4-FFF2-40B4-BE49-F238E27FC236}">
                <a16:creationId xmlns:a16="http://schemas.microsoft.com/office/drawing/2014/main" id="{B3B368DA-6FF6-725C-BC52-48C48D210342}"/>
              </a:ext>
            </a:extLst>
          </p:cNvPr>
          <p:cNvSpPr>
            <a:spLocks noGrp="1"/>
          </p:cNvSpPr>
          <p:nvPr>
            <p:ph type="title"/>
          </p:nvPr>
        </p:nvSpPr>
        <p:spPr/>
        <p:txBody>
          <a:bodyPr/>
          <a:lstStyle/>
          <a:p>
            <a:r>
              <a:rPr lang="en-US" dirty="0"/>
              <a:t>Risks &amp; The Ask</a:t>
            </a:r>
            <a:endParaRPr lang="en-PH" dirty="0"/>
          </a:p>
        </p:txBody>
      </p:sp>
      <p:sp>
        <p:nvSpPr>
          <p:cNvPr id="6" name="Text Placeholder 5">
            <a:extLst>
              <a:ext uri="{FF2B5EF4-FFF2-40B4-BE49-F238E27FC236}">
                <a16:creationId xmlns:a16="http://schemas.microsoft.com/office/drawing/2014/main" id="{36E027FA-65A8-5022-62E6-713524E4E582}"/>
              </a:ext>
            </a:extLst>
          </p:cNvPr>
          <p:cNvSpPr>
            <a:spLocks noGrp="1"/>
          </p:cNvSpPr>
          <p:nvPr>
            <p:ph type="body" sz="quarter" idx="13"/>
          </p:nvPr>
        </p:nvSpPr>
        <p:spPr/>
        <p:txBody>
          <a:bodyPr/>
          <a:lstStyle/>
          <a:p>
            <a:r>
              <a:rPr lang="en-PH" dirty="0"/>
              <a:t>06</a:t>
            </a:r>
          </a:p>
        </p:txBody>
      </p:sp>
    </p:spTree>
    <p:extLst>
      <p:ext uri="{BB962C8B-B14F-4D97-AF65-F5344CB8AC3E}">
        <p14:creationId xmlns:p14="http://schemas.microsoft.com/office/powerpoint/2010/main" val="15823663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91AD3-11DD-47E1-8DA6-9565577D9894}"/>
              </a:ext>
            </a:extLst>
          </p:cNvPr>
          <p:cNvSpPr>
            <a:spLocks noGrp="1"/>
          </p:cNvSpPr>
          <p:nvPr>
            <p:ph type="title"/>
          </p:nvPr>
        </p:nvSpPr>
        <p:spPr/>
        <p:txBody>
          <a:bodyPr/>
          <a:lstStyle/>
          <a:p>
            <a:r>
              <a:rPr lang="en-US" dirty="0"/>
              <a:t>Top Risks &amp; Mitigations</a:t>
            </a:r>
          </a:p>
        </p:txBody>
      </p:sp>
      <p:sp>
        <p:nvSpPr>
          <p:cNvPr id="17" name="Text Placeholder 19">
            <a:extLst>
              <a:ext uri="{FF2B5EF4-FFF2-40B4-BE49-F238E27FC236}">
                <a16:creationId xmlns:a16="http://schemas.microsoft.com/office/drawing/2014/main" id="{AD99856D-6956-48A7-BDAD-4EF6C90EE119}"/>
              </a:ext>
            </a:extLst>
          </p:cNvPr>
          <p:cNvSpPr txBox="1">
            <a:spLocks/>
          </p:cNvSpPr>
          <p:nvPr/>
        </p:nvSpPr>
        <p:spPr>
          <a:xfrm>
            <a:off x="294968" y="1654298"/>
            <a:ext cx="2437727"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solidFill>
                  <a:schemeClr val="accent1"/>
                </a:solidFill>
              </a:rPr>
              <a:t>Risk</a:t>
            </a:r>
          </a:p>
        </p:txBody>
      </p:sp>
      <p:sp>
        <p:nvSpPr>
          <p:cNvPr id="19" name="Text Placeholder 19">
            <a:extLst>
              <a:ext uri="{FF2B5EF4-FFF2-40B4-BE49-F238E27FC236}">
                <a16:creationId xmlns:a16="http://schemas.microsoft.com/office/drawing/2014/main" id="{6A4950A6-D5A1-412A-A3FC-2E28B5915995}"/>
              </a:ext>
            </a:extLst>
          </p:cNvPr>
          <p:cNvSpPr txBox="1">
            <a:spLocks/>
          </p:cNvSpPr>
          <p:nvPr/>
        </p:nvSpPr>
        <p:spPr>
          <a:xfrm>
            <a:off x="3061531" y="1654298"/>
            <a:ext cx="8835501"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solidFill>
                  <a:schemeClr val="accent1"/>
                </a:solidFill>
              </a:rPr>
              <a:t>Mitigation</a:t>
            </a:r>
          </a:p>
        </p:txBody>
      </p:sp>
      <p:grpSp>
        <p:nvGrpSpPr>
          <p:cNvPr id="7" name="Group 6">
            <a:extLst>
              <a:ext uri="{FF2B5EF4-FFF2-40B4-BE49-F238E27FC236}">
                <a16:creationId xmlns:a16="http://schemas.microsoft.com/office/drawing/2014/main" id="{FFE094EE-3081-43E5-BFAA-5DB9F0997A62}"/>
              </a:ext>
            </a:extLst>
          </p:cNvPr>
          <p:cNvGrpSpPr/>
          <p:nvPr/>
        </p:nvGrpSpPr>
        <p:grpSpPr>
          <a:xfrm>
            <a:off x="294968" y="2271928"/>
            <a:ext cx="2542421" cy="772997"/>
            <a:chOff x="294968" y="2271928"/>
            <a:chExt cx="2542421" cy="772997"/>
          </a:xfrm>
        </p:grpSpPr>
        <p:sp>
          <p:nvSpPr>
            <p:cNvPr id="28" name="Rectangle 27">
              <a:extLst>
                <a:ext uri="{FF2B5EF4-FFF2-40B4-BE49-F238E27FC236}">
                  <a16:creationId xmlns:a16="http://schemas.microsoft.com/office/drawing/2014/main" id="{B61597AF-6EB4-4AAA-A1A8-65DFB9CF385C}"/>
                </a:ext>
              </a:extLst>
            </p:cNvPr>
            <p:cNvSpPr/>
            <p:nvPr/>
          </p:nvSpPr>
          <p:spPr>
            <a:xfrm>
              <a:off x="294968" y="2271928"/>
              <a:ext cx="104694" cy="77299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9" name="Rectangle 28">
              <a:extLst>
                <a:ext uri="{FF2B5EF4-FFF2-40B4-BE49-F238E27FC236}">
                  <a16:creationId xmlns:a16="http://schemas.microsoft.com/office/drawing/2014/main" id="{811C550B-EE51-45BD-BB1D-EA0C7A640103}"/>
                </a:ext>
              </a:extLst>
            </p:cNvPr>
            <p:cNvSpPr/>
            <p:nvPr/>
          </p:nvSpPr>
          <p:spPr>
            <a:xfrm>
              <a:off x="399662" y="2271928"/>
              <a:ext cx="2437727" cy="772996"/>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5" name="TextBox 4">
            <a:extLst>
              <a:ext uri="{FF2B5EF4-FFF2-40B4-BE49-F238E27FC236}">
                <a16:creationId xmlns:a16="http://schemas.microsoft.com/office/drawing/2014/main" id="{FD348521-ADC6-43FF-9994-561F8AE5E8D8}"/>
              </a:ext>
            </a:extLst>
          </p:cNvPr>
          <p:cNvSpPr txBox="1"/>
          <p:nvPr/>
        </p:nvSpPr>
        <p:spPr>
          <a:xfrm>
            <a:off x="1127883" y="2317736"/>
            <a:ext cx="1604812" cy="681381"/>
          </a:xfrm>
          <a:prstGeom prst="rect">
            <a:avLst/>
          </a:prstGeom>
          <a:noFill/>
        </p:spPr>
        <p:txBody>
          <a:bodyPr wrap="square" lIns="0" tIns="0" rIns="0" bIns="0" rtlCol="0" anchor="ctr">
            <a:normAutofit/>
          </a:bodyPr>
          <a:lstStyle/>
          <a:p>
            <a:r>
              <a:rPr lang="en-US" sz="1600" b="1" dirty="0">
                <a:latin typeface="+mj-lt"/>
              </a:rPr>
              <a:t>Covenant breach</a:t>
            </a:r>
            <a:endParaRPr lang="en-PH" sz="1600" b="1" dirty="0">
              <a:latin typeface="+mj-lt"/>
            </a:endParaRPr>
          </a:p>
        </p:txBody>
      </p:sp>
      <p:sp>
        <p:nvSpPr>
          <p:cNvPr id="6" name="TextBox 5">
            <a:extLst>
              <a:ext uri="{FF2B5EF4-FFF2-40B4-BE49-F238E27FC236}">
                <a16:creationId xmlns:a16="http://schemas.microsoft.com/office/drawing/2014/main" id="{8ED5A9D7-867A-4F8C-947A-BF0B909A7750}"/>
              </a:ext>
            </a:extLst>
          </p:cNvPr>
          <p:cNvSpPr txBox="1"/>
          <p:nvPr/>
        </p:nvSpPr>
        <p:spPr>
          <a:xfrm>
            <a:off x="3061531" y="2257062"/>
            <a:ext cx="8835501" cy="772997"/>
          </a:xfrm>
          <a:prstGeom prst="rect">
            <a:avLst/>
          </a:prstGeom>
          <a:noFill/>
        </p:spPr>
        <p:txBody>
          <a:bodyPr wrap="square" lIns="0" tIns="0" rIns="0" bIns="0" rtlCol="0" anchor="ctr">
            <a:normAutofit/>
          </a:bodyPr>
          <a:lstStyle/>
          <a:p>
            <a:r>
              <a:rPr lang="en-US" sz="1600" dirty="0"/>
              <a:t>If EBITDA recovers slower than planned, the Q3 covenant test could still be missed. Mitigation: agree relief and a $120M facility up front, hold a discretionary-spend freeze, and front-load the cash-generating quick wins so headroom is built early.</a:t>
            </a:r>
            <a:endParaRPr lang="en-PH" sz="1600" dirty="0"/>
          </a:p>
        </p:txBody>
      </p:sp>
      <p:sp>
        <p:nvSpPr>
          <p:cNvPr id="32" name="Rectangle 31">
            <a:extLst>
              <a:ext uri="{FF2B5EF4-FFF2-40B4-BE49-F238E27FC236}">
                <a16:creationId xmlns:a16="http://schemas.microsoft.com/office/drawing/2014/main" id="{1499C826-A438-4A06-81D9-078557CB2D15}"/>
              </a:ext>
            </a:extLst>
          </p:cNvPr>
          <p:cNvSpPr/>
          <p:nvPr/>
        </p:nvSpPr>
        <p:spPr>
          <a:xfrm>
            <a:off x="294968" y="3241067"/>
            <a:ext cx="104694" cy="77299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3" name="Rectangle 32">
            <a:extLst>
              <a:ext uri="{FF2B5EF4-FFF2-40B4-BE49-F238E27FC236}">
                <a16:creationId xmlns:a16="http://schemas.microsoft.com/office/drawing/2014/main" id="{E5ABACB5-9634-43D2-A7FB-E390A9541DC5}"/>
              </a:ext>
            </a:extLst>
          </p:cNvPr>
          <p:cNvSpPr/>
          <p:nvPr/>
        </p:nvSpPr>
        <p:spPr>
          <a:xfrm>
            <a:off x="399662" y="3241068"/>
            <a:ext cx="2437727" cy="772996"/>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TextBox 7">
            <a:extLst>
              <a:ext uri="{FF2B5EF4-FFF2-40B4-BE49-F238E27FC236}">
                <a16:creationId xmlns:a16="http://schemas.microsoft.com/office/drawing/2014/main" id="{CA64C1AE-AE45-4FFB-A8BA-9F49010F53B1}"/>
              </a:ext>
            </a:extLst>
          </p:cNvPr>
          <p:cNvSpPr txBox="1"/>
          <p:nvPr/>
        </p:nvSpPr>
        <p:spPr>
          <a:xfrm>
            <a:off x="1127882" y="3286876"/>
            <a:ext cx="1604813" cy="681381"/>
          </a:xfrm>
          <a:prstGeom prst="rect">
            <a:avLst/>
          </a:prstGeom>
          <a:noFill/>
        </p:spPr>
        <p:txBody>
          <a:bodyPr wrap="square" lIns="0" tIns="0" rIns="0" bIns="0" rtlCol="0" anchor="ctr">
            <a:normAutofit/>
          </a:bodyPr>
          <a:lstStyle/>
          <a:p>
            <a:r>
              <a:rPr lang="en-US" sz="1600" b="1" dirty="0">
                <a:latin typeface="+mj-lt"/>
              </a:rPr>
              <a:t>Execution overload</a:t>
            </a:r>
            <a:endParaRPr lang="en-PH" sz="1600" b="1" dirty="0">
              <a:latin typeface="+mj-lt"/>
            </a:endParaRPr>
          </a:p>
        </p:txBody>
      </p:sp>
      <p:sp>
        <p:nvSpPr>
          <p:cNvPr id="9" name="TextBox 8">
            <a:extLst>
              <a:ext uri="{FF2B5EF4-FFF2-40B4-BE49-F238E27FC236}">
                <a16:creationId xmlns:a16="http://schemas.microsoft.com/office/drawing/2014/main" id="{E164E620-BA43-409F-AC4D-B0F94F817B43}"/>
              </a:ext>
            </a:extLst>
          </p:cNvPr>
          <p:cNvSpPr txBox="1"/>
          <p:nvPr/>
        </p:nvSpPr>
        <p:spPr>
          <a:xfrm>
            <a:off x="3061531" y="3231157"/>
            <a:ext cx="8835501" cy="772997"/>
          </a:xfrm>
          <a:prstGeom prst="rect">
            <a:avLst/>
          </a:prstGeom>
          <a:noFill/>
        </p:spPr>
        <p:txBody>
          <a:bodyPr wrap="square" lIns="0" tIns="0" rIns="0" bIns="0" rtlCol="0" anchor="ctr">
            <a:normAutofit/>
          </a:bodyPr>
          <a:lstStyle/>
          <a:p>
            <a:r>
              <a:rPr lang="en-US" sz="1600" dirty="0"/>
              <a:t>Too many initiatives at once risk diluting focus and delivery. Mitigation: sequence work across three horizons, cap active priorities, give each a single owner, and let a turnaround office track cash and margin impact weekly.</a:t>
            </a:r>
            <a:endParaRPr lang="en-PH" sz="1600" dirty="0"/>
          </a:p>
        </p:txBody>
      </p:sp>
      <p:cxnSp>
        <p:nvCxnSpPr>
          <p:cNvPr id="10" name="Straight Connector 9">
            <a:extLst>
              <a:ext uri="{FF2B5EF4-FFF2-40B4-BE49-F238E27FC236}">
                <a16:creationId xmlns:a16="http://schemas.microsoft.com/office/drawing/2014/main" id="{9EE1E8B8-7450-4045-A368-7CD8AB1F4A99}"/>
              </a:ext>
            </a:extLst>
          </p:cNvPr>
          <p:cNvCxnSpPr>
            <a:cxnSpLocks/>
          </p:cNvCxnSpPr>
          <p:nvPr/>
        </p:nvCxnSpPr>
        <p:spPr>
          <a:xfrm>
            <a:off x="294968" y="3142996"/>
            <a:ext cx="11602064" cy="0"/>
          </a:xfrm>
          <a:prstGeom prst="line">
            <a:avLst/>
          </a:prstGeom>
          <a:ln w="190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238AA4ED-BC73-4919-9EDF-4841D006E791}"/>
              </a:ext>
            </a:extLst>
          </p:cNvPr>
          <p:cNvGrpSpPr/>
          <p:nvPr/>
        </p:nvGrpSpPr>
        <p:grpSpPr>
          <a:xfrm>
            <a:off x="511252" y="2442426"/>
            <a:ext cx="432000" cy="432000"/>
            <a:chOff x="8624067" y="2660110"/>
            <a:chExt cx="633600" cy="633600"/>
          </a:xfrm>
        </p:grpSpPr>
        <p:sp>
          <p:nvSpPr>
            <p:cNvPr id="50" name="Google Shape;632;p7"/>
            <p:cNvSpPr/>
            <p:nvPr/>
          </p:nvSpPr>
          <p:spPr>
            <a:xfrm>
              <a:off x="8624067" y="2660110"/>
              <a:ext cx="633600" cy="633600"/>
            </a:xfrm>
            <a:custGeom>
              <a:avLst/>
              <a:gdLst/>
              <a:ahLst/>
              <a:cxnLst/>
              <a:rect l="l" t="t" r="r" b="b"/>
              <a:pathLst>
                <a:path w="10000" h="10000" extrusionOk="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633;p7"/>
            <p:cNvSpPr/>
            <p:nvPr/>
          </p:nvSpPr>
          <p:spPr>
            <a:xfrm>
              <a:off x="8624067" y="2660110"/>
              <a:ext cx="633600" cy="633600"/>
            </a:xfrm>
            <a:custGeom>
              <a:avLst/>
              <a:gdLst/>
              <a:ahLst/>
              <a:cxnLst/>
              <a:rect l="l" t="t" r="r" b="b"/>
              <a:pathLst>
                <a:path w="10000" h="10000" extrusionOk="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5" name="Group 24">
            <a:extLst>
              <a:ext uri="{FF2B5EF4-FFF2-40B4-BE49-F238E27FC236}">
                <a16:creationId xmlns:a16="http://schemas.microsoft.com/office/drawing/2014/main" id="{E4551A2E-4E1A-4BC5-86C4-518148EBF59D}"/>
              </a:ext>
            </a:extLst>
          </p:cNvPr>
          <p:cNvGrpSpPr/>
          <p:nvPr/>
        </p:nvGrpSpPr>
        <p:grpSpPr>
          <a:xfrm>
            <a:off x="511252" y="3411566"/>
            <a:ext cx="432000" cy="432000"/>
            <a:chOff x="8624067" y="5358687"/>
            <a:chExt cx="633600" cy="633600"/>
          </a:xfrm>
        </p:grpSpPr>
        <p:sp>
          <p:nvSpPr>
            <p:cNvPr id="52" name="Google Shape;728;p7"/>
            <p:cNvSpPr/>
            <p:nvPr/>
          </p:nvSpPr>
          <p:spPr>
            <a:xfrm>
              <a:off x="8624067" y="5358687"/>
              <a:ext cx="633600" cy="6336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3" name="Google Shape;729;p7"/>
            <p:cNvSpPr/>
            <p:nvPr/>
          </p:nvSpPr>
          <p:spPr>
            <a:xfrm>
              <a:off x="8624067" y="5358687"/>
              <a:ext cx="633600" cy="6336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8" name="Rectangle 37">
            <a:extLst>
              <a:ext uri="{FF2B5EF4-FFF2-40B4-BE49-F238E27FC236}">
                <a16:creationId xmlns:a16="http://schemas.microsoft.com/office/drawing/2014/main" id="{D0BF99C0-5080-4667-814E-76E691371EAD}"/>
              </a:ext>
            </a:extLst>
          </p:cNvPr>
          <p:cNvSpPr/>
          <p:nvPr/>
        </p:nvSpPr>
        <p:spPr>
          <a:xfrm>
            <a:off x="294968" y="4210206"/>
            <a:ext cx="104694" cy="77299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9" name="Rectangle 38">
            <a:extLst>
              <a:ext uri="{FF2B5EF4-FFF2-40B4-BE49-F238E27FC236}">
                <a16:creationId xmlns:a16="http://schemas.microsoft.com/office/drawing/2014/main" id="{4ED57439-BF5D-4864-A903-F275848C79D3}"/>
              </a:ext>
            </a:extLst>
          </p:cNvPr>
          <p:cNvSpPr/>
          <p:nvPr/>
        </p:nvSpPr>
        <p:spPr>
          <a:xfrm>
            <a:off x="399662" y="4210206"/>
            <a:ext cx="2437727" cy="772996"/>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0" name="TextBox 39">
            <a:extLst>
              <a:ext uri="{FF2B5EF4-FFF2-40B4-BE49-F238E27FC236}">
                <a16:creationId xmlns:a16="http://schemas.microsoft.com/office/drawing/2014/main" id="{0B2416B4-1BFD-430F-B171-E8ECC231C1CA}"/>
              </a:ext>
            </a:extLst>
          </p:cNvPr>
          <p:cNvSpPr txBox="1"/>
          <p:nvPr/>
        </p:nvSpPr>
        <p:spPr>
          <a:xfrm>
            <a:off x="1127882" y="4256014"/>
            <a:ext cx="1604813" cy="681381"/>
          </a:xfrm>
          <a:prstGeom prst="rect">
            <a:avLst/>
          </a:prstGeom>
          <a:noFill/>
        </p:spPr>
        <p:txBody>
          <a:bodyPr wrap="square" lIns="0" tIns="0" rIns="0" bIns="0" rtlCol="0" anchor="ctr">
            <a:normAutofit/>
          </a:bodyPr>
          <a:lstStyle/>
          <a:p>
            <a:r>
              <a:rPr lang="en-US" sz="1600" b="1" dirty="0">
                <a:latin typeface="+mj-lt"/>
              </a:rPr>
              <a:t>Customer &amp; morale loss</a:t>
            </a:r>
            <a:endParaRPr lang="en-PH" sz="1600" b="1" dirty="0">
              <a:latin typeface="+mj-lt"/>
            </a:endParaRPr>
          </a:p>
        </p:txBody>
      </p:sp>
      <p:sp>
        <p:nvSpPr>
          <p:cNvPr id="41" name="TextBox 40">
            <a:extLst>
              <a:ext uri="{FF2B5EF4-FFF2-40B4-BE49-F238E27FC236}">
                <a16:creationId xmlns:a16="http://schemas.microsoft.com/office/drawing/2014/main" id="{DCA85905-21B6-4064-9CC8-EFDB6585D5EC}"/>
              </a:ext>
            </a:extLst>
          </p:cNvPr>
          <p:cNvSpPr txBox="1"/>
          <p:nvPr/>
        </p:nvSpPr>
        <p:spPr>
          <a:xfrm>
            <a:off x="3061531" y="4205252"/>
            <a:ext cx="8835501" cy="772997"/>
          </a:xfrm>
          <a:prstGeom prst="rect">
            <a:avLst/>
          </a:prstGeom>
          <a:noFill/>
        </p:spPr>
        <p:txBody>
          <a:bodyPr wrap="square" lIns="0" tIns="0" rIns="0" bIns="0" rtlCol="0" anchor="ctr">
            <a:normAutofit/>
          </a:bodyPr>
          <a:lstStyle/>
          <a:p>
            <a:r>
              <a:rPr lang="en-US" sz="1600" dirty="0"/>
              <a:t>Store exits and cost cuts can hurt service, morale, and the brand. Mitigation: protect customer-facing investment, communicate clearly and often, and tie incentives to cash, margin, and customer outcomes, not just cuts.</a:t>
            </a:r>
            <a:endParaRPr lang="en-PH" sz="1600" dirty="0"/>
          </a:p>
        </p:txBody>
      </p:sp>
      <p:cxnSp>
        <p:nvCxnSpPr>
          <p:cNvPr id="42" name="Straight Connector 41">
            <a:extLst>
              <a:ext uri="{FF2B5EF4-FFF2-40B4-BE49-F238E27FC236}">
                <a16:creationId xmlns:a16="http://schemas.microsoft.com/office/drawing/2014/main" id="{E69D9290-6FA3-4354-ADE9-DE1E1BD5BA28}"/>
              </a:ext>
            </a:extLst>
          </p:cNvPr>
          <p:cNvCxnSpPr>
            <a:cxnSpLocks/>
          </p:cNvCxnSpPr>
          <p:nvPr/>
        </p:nvCxnSpPr>
        <p:spPr>
          <a:xfrm>
            <a:off x="294968" y="4112135"/>
            <a:ext cx="11602064" cy="0"/>
          </a:xfrm>
          <a:prstGeom prst="line">
            <a:avLst/>
          </a:prstGeom>
          <a:ln w="190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22F9FE20-88AE-46AC-805B-D3131D24BF40}"/>
              </a:ext>
            </a:extLst>
          </p:cNvPr>
          <p:cNvGrpSpPr/>
          <p:nvPr/>
        </p:nvGrpSpPr>
        <p:grpSpPr>
          <a:xfrm>
            <a:off x="511252" y="4380704"/>
            <a:ext cx="432000" cy="432000"/>
            <a:chOff x="9756372" y="861060"/>
            <a:chExt cx="633600" cy="633600"/>
          </a:xfrm>
        </p:grpSpPr>
        <p:sp>
          <p:nvSpPr>
            <p:cNvPr id="54" name="Google Shape;576;p7"/>
            <p:cNvSpPr/>
            <p:nvPr/>
          </p:nvSpPr>
          <p:spPr>
            <a:xfrm>
              <a:off x="9756372" y="861060"/>
              <a:ext cx="633600" cy="633600"/>
            </a:xfrm>
            <a:custGeom>
              <a:avLst/>
              <a:gdLst/>
              <a:ahLst/>
              <a:cxnLst/>
              <a:rect l="l" t="t" r="r" b="b"/>
              <a:pathLst>
                <a:path w="10000" h="10000" extrusionOk="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5" name="Google Shape;577;p7"/>
            <p:cNvSpPr/>
            <p:nvPr/>
          </p:nvSpPr>
          <p:spPr>
            <a:xfrm>
              <a:off x="9756372" y="861060"/>
              <a:ext cx="633600" cy="633600"/>
            </a:xfrm>
            <a:custGeom>
              <a:avLst/>
              <a:gdLst/>
              <a:ahLst/>
              <a:cxnLst/>
              <a:rect l="l" t="t" r="r" b="b"/>
              <a:pathLst>
                <a:path w="10000" h="10000" extrusionOk="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1" name="Rectangle 30">
            <a:extLst>
              <a:ext uri="{FF2B5EF4-FFF2-40B4-BE49-F238E27FC236}">
                <a16:creationId xmlns:a16="http://schemas.microsoft.com/office/drawing/2014/main" id="{74DD715D-EB01-4FBF-B0FE-7CFDC9CA2744}"/>
              </a:ext>
            </a:extLst>
          </p:cNvPr>
          <p:cNvSpPr/>
          <p:nvPr/>
        </p:nvSpPr>
        <p:spPr>
          <a:xfrm>
            <a:off x="294968" y="5179346"/>
            <a:ext cx="104694" cy="77299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4" name="Rectangle 33">
            <a:extLst>
              <a:ext uri="{FF2B5EF4-FFF2-40B4-BE49-F238E27FC236}">
                <a16:creationId xmlns:a16="http://schemas.microsoft.com/office/drawing/2014/main" id="{F00912F1-D202-413F-B1CA-B492E7BB234E}"/>
              </a:ext>
            </a:extLst>
          </p:cNvPr>
          <p:cNvSpPr/>
          <p:nvPr/>
        </p:nvSpPr>
        <p:spPr>
          <a:xfrm>
            <a:off x="399662" y="5179346"/>
            <a:ext cx="2437727" cy="772996"/>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5" name="TextBox 34">
            <a:extLst>
              <a:ext uri="{FF2B5EF4-FFF2-40B4-BE49-F238E27FC236}">
                <a16:creationId xmlns:a16="http://schemas.microsoft.com/office/drawing/2014/main" id="{A32E7F83-8724-4119-A105-33D580FACDAE}"/>
              </a:ext>
            </a:extLst>
          </p:cNvPr>
          <p:cNvSpPr txBox="1"/>
          <p:nvPr/>
        </p:nvSpPr>
        <p:spPr>
          <a:xfrm>
            <a:off x="1127882" y="5225154"/>
            <a:ext cx="1604813" cy="681381"/>
          </a:xfrm>
          <a:prstGeom prst="rect">
            <a:avLst/>
          </a:prstGeom>
          <a:noFill/>
        </p:spPr>
        <p:txBody>
          <a:bodyPr wrap="square" lIns="0" tIns="0" rIns="0" bIns="0" rtlCol="0" anchor="ctr">
            <a:normAutofit/>
          </a:bodyPr>
          <a:lstStyle/>
          <a:p>
            <a:r>
              <a:rPr lang="en-US" sz="1600" b="1" dirty="0">
                <a:latin typeface="+mj-lt"/>
              </a:rPr>
              <a:t>Weak demand</a:t>
            </a:r>
            <a:endParaRPr lang="en-PH" sz="1600" b="1" dirty="0">
              <a:latin typeface="+mj-lt"/>
            </a:endParaRPr>
          </a:p>
        </p:txBody>
      </p:sp>
      <p:sp>
        <p:nvSpPr>
          <p:cNvPr id="36" name="TextBox 35">
            <a:extLst>
              <a:ext uri="{FF2B5EF4-FFF2-40B4-BE49-F238E27FC236}">
                <a16:creationId xmlns:a16="http://schemas.microsoft.com/office/drawing/2014/main" id="{33B6A2C3-C622-48ED-A90B-D4C18646A6BB}"/>
              </a:ext>
            </a:extLst>
          </p:cNvPr>
          <p:cNvSpPr txBox="1"/>
          <p:nvPr/>
        </p:nvSpPr>
        <p:spPr>
          <a:xfrm>
            <a:off x="3061531" y="5179346"/>
            <a:ext cx="8835501" cy="772997"/>
          </a:xfrm>
          <a:prstGeom prst="rect">
            <a:avLst/>
          </a:prstGeom>
          <a:noFill/>
        </p:spPr>
        <p:txBody>
          <a:bodyPr wrap="square" lIns="0" tIns="0" rIns="0" bIns="0" rtlCol="0" anchor="ctr">
            <a:normAutofit/>
          </a:bodyPr>
          <a:lstStyle/>
          <a:p>
            <a:r>
              <a:rPr lang="en-US" sz="1600" dirty="0"/>
              <a:t>A softer market could slow the revenue recovery. Mitigation: the plan stands on cost-out and self-help, not market growth; the conservative case still secures the covenant and generates cash without a demand rebound.</a:t>
            </a:r>
            <a:endParaRPr lang="en-PH" sz="1600" dirty="0"/>
          </a:p>
        </p:txBody>
      </p:sp>
      <p:cxnSp>
        <p:nvCxnSpPr>
          <p:cNvPr id="46" name="Straight Connector 45">
            <a:extLst>
              <a:ext uri="{FF2B5EF4-FFF2-40B4-BE49-F238E27FC236}">
                <a16:creationId xmlns:a16="http://schemas.microsoft.com/office/drawing/2014/main" id="{8784BE9F-D050-42B2-9A17-2B28E12BC9A1}"/>
              </a:ext>
            </a:extLst>
          </p:cNvPr>
          <p:cNvCxnSpPr>
            <a:cxnSpLocks/>
          </p:cNvCxnSpPr>
          <p:nvPr/>
        </p:nvCxnSpPr>
        <p:spPr>
          <a:xfrm>
            <a:off x="294968" y="5081274"/>
            <a:ext cx="11602064" cy="0"/>
          </a:xfrm>
          <a:prstGeom prst="line">
            <a:avLst/>
          </a:prstGeom>
          <a:ln w="190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C48136EF-3155-4041-AE01-11588136D639}"/>
              </a:ext>
            </a:extLst>
          </p:cNvPr>
          <p:cNvGrpSpPr/>
          <p:nvPr/>
        </p:nvGrpSpPr>
        <p:grpSpPr>
          <a:xfrm>
            <a:off x="511252" y="5349844"/>
            <a:ext cx="432000" cy="432000"/>
            <a:chOff x="1830237" y="1760585"/>
            <a:chExt cx="633600" cy="633600"/>
          </a:xfrm>
        </p:grpSpPr>
        <p:sp>
          <p:nvSpPr>
            <p:cNvPr id="56" name="Google Shape;591;p7"/>
            <p:cNvSpPr/>
            <p:nvPr/>
          </p:nvSpPr>
          <p:spPr>
            <a:xfrm>
              <a:off x="1830237" y="1760585"/>
              <a:ext cx="633600" cy="633600"/>
            </a:xfrm>
            <a:custGeom>
              <a:avLst/>
              <a:gdLst/>
              <a:ahLst/>
              <a:cxnLst/>
              <a:rect l="l" t="t" r="r" b="b"/>
              <a:pathLst>
                <a:path w="10000" h="10000" extrusionOk="0">
                  <a:moveTo>
                    <a:pt x="6481" y="2161"/>
                  </a:moveTo>
                  <a:lnTo>
                    <a:pt x="7345" y="2161"/>
                  </a:lnTo>
                  <a:lnTo>
                    <a:pt x="7354" y="2161"/>
                  </a:lnTo>
                  <a:lnTo>
                    <a:pt x="7364" y="2162"/>
                  </a:lnTo>
                  <a:lnTo>
                    <a:pt x="7373" y="2163"/>
                  </a:lnTo>
                  <a:lnTo>
                    <a:pt x="7382" y="2164"/>
                  </a:lnTo>
                  <a:lnTo>
                    <a:pt x="7391" y="2165"/>
                  </a:lnTo>
                  <a:lnTo>
                    <a:pt x="7400" y="2167"/>
                  </a:lnTo>
                  <a:lnTo>
                    <a:pt x="7409" y="2169"/>
                  </a:lnTo>
                  <a:lnTo>
                    <a:pt x="7418" y="2172"/>
                  </a:lnTo>
                  <a:lnTo>
                    <a:pt x="7427" y="2175"/>
                  </a:lnTo>
                  <a:lnTo>
                    <a:pt x="7435" y="2178"/>
                  </a:lnTo>
                  <a:lnTo>
                    <a:pt x="7444" y="2181"/>
                  </a:lnTo>
                  <a:lnTo>
                    <a:pt x="7452" y="2185"/>
                  </a:lnTo>
                  <a:lnTo>
                    <a:pt x="7461" y="2189"/>
                  </a:lnTo>
                  <a:lnTo>
                    <a:pt x="7469" y="2194"/>
                  </a:lnTo>
                  <a:lnTo>
                    <a:pt x="7477" y="2199"/>
                  </a:lnTo>
                  <a:lnTo>
                    <a:pt x="7484" y="2204"/>
                  </a:lnTo>
                  <a:lnTo>
                    <a:pt x="7492" y="2209"/>
                  </a:lnTo>
                  <a:lnTo>
                    <a:pt x="7499" y="2215"/>
                  </a:lnTo>
                  <a:lnTo>
                    <a:pt x="7506" y="2221"/>
                  </a:lnTo>
                  <a:lnTo>
                    <a:pt x="7513" y="2227"/>
                  </a:lnTo>
                  <a:lnTo>
                    <a:pt x="7520" y="2233"/>
                  </a:lnTo>
                  <a:lnTo>
                    <a:pt x="7526" y="2240"/>
                  </a:lnTo>
                  <a:lnTo>
                    <a:pt x="7532" y="2247"/>
                  </a:lnTo>
                  <a:lnTo>
                    <a:pt x="7538" y="2254"/>
                  </a:lnTo>
                  <a:lnTo>
                    <a:pt x="7544" y="2261"/>
                  </a:lnTo>
                  <a:lnTo>
                    <a:pt x="7549" y="2269"/>
                  </a:lnTo>
                  <a:lnTo>
                    <a:pt x="7554" y="2276"/>
                  </a:lnTo>
                  <a:lnTo>
                    <a:pt x="7559" y="2284"/>
                  </a:lnTo>
                  <a:lnTo>
                    <a:pt x="7564" y="2292"/>
                  </a:lnTo>
                  <a:lnTo>
                    <a:pt x="7568" y="2301"/>
                  </a:lnTo>
                  <a:lnTo>
                    <a:pt x="7572" y="2309"/>
                  </a:lnTo>
                  <a:lnTo>
                    <a:pt x="7575" y="2318"/>
                  </a:lnTo>
                  <a:lnTo>
                    <a:pt x="7578" y="2326"/>
                  </a:lnTo>
                  <a:lnTo>
                    <a:pt x="7581" y="2335"/>
                  </a:lnTo>
                  <a:lnTo>
                    <a:pt x="7584" y="2344"/>
                  </a:lnTo>
                  <a:lnTo>
                    <a:pt x="7586" y="2353"/>
                  </a:lnTo>
                  <a:lnTo>
                    <a:pt x="7588" y="2362"/>
                  </a:lnTo>
                  <a:lnTo>
                    <a:pt x="7589" y="2371"/>
                  </a:lnTo>
                  <a:lnTo>
                    <a:pt x="7590" y="2380"/>
                  </a:lnTo>
                  <a:lnTo>
                    <a:pt x="7591" y="2389"/>
                  </a:lnTo>
                  <a:lnTo>
                    <a:pt x="7592" y="2399"/>
                  </a:lnTo>
                  <a:lnTo>
                    <a:pt x="7592" y="2408"/>
                  </a:lnTo>
                  <a:lnTo>
                    <a:pt x="7592" y="7592"/>
                  </a:lnTo>
                  <a:lnTo>
                    <a:pt x="7592" y="7601"/>
                  </a:lnTo>
                  <a:lnTo>
                    <a:pt x="7591" y="7611"/>
                  </a:lnTo>
                  <a:lnTo>
                    <a:pt x="7590" y="7620"/>
                  </a:lnTo>
                  <a:lnTo>
                    <a:pt x="7589" y="7629"/>
                  </a:lnTo>
                  <a:lnTo>
                    <a:pt x="7588" y="7638"/>
                  </a:lnTo>
                  <a:lnTo>
                    <a:pt x="7586" y="7647"/>
                  </a:lnTo>
                  <a:lnTo>
                    <a:pt x="7584" y="7656"/>
                  </a:lnTo>
                  <a:lnTo>
                    <a:pt x="7581" y="7665"/>
                  </a:lnTo>
                  <a:lnTo>
                    <a:pt x="7578" y="7674"/>
                  </a:lnTo>
                  <a:lnTo>
                    <a:pt x="7575" y="7682"/>
                  </a:lnTo>
                  <a:lnTo>
                    <a:pt x="7572" y="7691"/>
                  </a:lnTo>
                  <a:lnTo>
                    <a:pt x="7568" y="7699"/>
                  </a:lnTo>
                  <a:lnTo>
                    <a:pt x="7564" y="7708"/>
                  </a:lnTo>
                  <a:lnTo>
                    <a:pt x="7559" y="7716"/>
                  </a:lnTo>
                  <a:lnTo>
                    <a:pt x="7554" y="7724"/>
                  </a:lnTo>
                  <a:lnTo>
                    <a:pt x="7549" y="7731"/>
                  </a:lnTo>
                  <a:lnTo>
                    <a:pt x="7544" y="7739"/>
                  </a:lnTo>
                  <a:lnTo>
                    <a:pt x="7538" y="7746"/>
                  </a:lnTo>
                  <a:lnTo>
                    <a:pt x="7532" y="7753"/>
                  </a:lnTo>
                  <a:lnTo>
                    <a:pt x="7526" y="7760"/>
                  </a:lnTo>
                  <a:lnTo>
                    <a:pt x="7520" y="7767"/>
                  </a:lnTo>
                  <a:lnTo>
                    <a:pt x="7513" y="7773"/>
                  </a:lnTo>
                  <a:lnTo>
                    <a:pt x="7506" y="7779"/>
                  </a:lnTo>
                  <a:lnTo>
                    <a:pt x="7499" y="7785"/>
                  </a:lnTo>
                  <a:lnTo>
                    <a:pt x="7492" y="7791"/>
                  </a:lnTo>
                  <a:lnTo>
                    <a:pt x="7484" y="7796"/>
                  </a:lnTo>
                  <a:lnTo>
                    <a:pt x="7477" y="7801"/>
                  </a:lnTo>
                  <a:lnTo>
                    <a:pt x="7469" y="7806"/>
                  </a:lnTo>
                  <a:lnTo>
                    <a:pt x="7461" y="7811"/>
                  </a:lnTo>
                  <a:lnTo>
                    <a:pt x="7452" y="7815"/>
                  </a:lnTo>
                  <a:lnTo>
                    <a:pt x="7444" y="7819"/>
                  </a:lnTo>
                  <a:lnTo>
                    <a:pt x="7435" y="7822"/>
                  </a:lnTo>
                  <a:lnTo>
                    <a:pt x="7427" y="7825"/>
                  </a:lnTo>
                  <a:lnTo>
                    <a:pt x="7418" y="7828"/>
                  </a:lnTo>
                  <a:lnTo>
                    <a:pt x="7409" y="7831"/>
                  </a:lnTo>
                  <a:lnTo>
                    <a:pt x="7400" y="7833"/>
                  </a:lnTo>
                  <a:lnTo>
                    <a:pt x="7391" y="7835"/>
                  </a:lnTo>
                  <a:lnTo>
                    <a:pt x="7382" y="7836"/>
                  </a:lnTo>
                  <a:lnTo>
                    <a:pt x="7373" y="7837"/>
                  </a:lnTo>
                  <a:lnTo>
                    <a:pt x="7364" y="7838"/>
                  </a:lnTo>
                  <a:lnTo>
                    <a:pt x="7354" y="7839"/>
                  </a:lnTo>
                  <a:lnTo>
                    <a:pt x="7345" y="7839"/>
                  </a:lnTo>
                  <a:lnTo>
                    <a:pt x="6481" y="7839"/>
                  </a:lnTo>
                  <a:lnTo>
                    <a:pt x="6472" y="7839"/>
                  </a:lnTo>
                  <a:lnTo>
                    <a:pt x="6463" y="7838"/>
                  </a:lnTo>
                  <a:lnTo>
                    <a:pt x="6453" y="7837"/>
                  </a:lnTo>
                  <a:lnTo>
                    <a:pt x="6444" y="7836"/>
                  </a:lnTo>
                  <a:lnTo>
                    <a:pt x="6435" y="7835"/>
                  </a:lnTo>
                  <a:lnTo>
                    <a:pt x="6426" y="7833"/>
                  </a:lnTo>
                  <a:lnTo>
                    <a:pt x="6417" y="7831"/>
                  </a:lnTo>
                  <a:lnTo>
                    <a:pt x="6408" y="7828"/>
                  </a:lnTo>
                  <a:lnTo>
                    <a:pt x="6400" y="7825"/>
                  </a:lnTo>
                  <a:lnTo>
                    <a:pt x="6391" y="7822"/>
                  </a:lnTo>
                  <a:lnTo>
                    <a:pt x="6383" y="7819"/>
                  </a:lnTo>
                  <a:lnTo>
                    <a:pt x="6374" y="7815"/>
                  </a:lnTo>
                  <a:lnTo>
                    <a:pt x="6366" y="7811"/>
                  </a:lnTo>
                  <a:lnTo>
                    <a:pt x="6358" y="7806"/>
                  </a:lnTo>
                  <a:lnTo>
                    <a:pt x="6350" y="7801"/>
                  </a:lnTo>
                  <a:lnTo>
                    <a:pt x="6342" y="7796"/>
                  </a:lnTo>
                  <a:lnTo>
                    <a:pt x="6335" y="7791"/>
                  </a:lnTo>
                  <a:lnTo>
                    <a:pt x="6327" y="7785"/>
                  </a:lnTo>
                  <a:lnTo>
                    <a:pt x="6320" y="7779"/>
                  </a:lnTo>
                  <a:lnTo>
                    <a:pt x="6313" y="7773"/>
                  </a:lnTo>
                  <a:lnTo>
                    <a:pt x="6307" y="7767"/>
                  </a:lnTo>
                  <a:lnTo>
                    <a:pt x="6300" y="7760"/>
                  </a:lnTo>
                  <a:lnTo>
                    <a:pt x="6294" y="7753"/>
                  </a:lnTo>
                  <a:lnTo>
                    <a:pt x="6288" y="7746"/>
                  </a:lnTo>
                  <a:lnTo>
                    <a:pt x="6282" y="7739"/>
                  </a:lnTo>
                  <a:lnTo>
                    <a:pt x="6277" y="7731"/>
                  </a:lnTo>
                  <a:lnTo>
                    <a:pt x="6272" y="7724"/>
                  </a:lnTo>
                  <a:lnTo>
                    <a:pt x="6267" y="7716"/>
                  </a:lnTo>
                  <a:lnTo>
                    <a:pt x="6263" y="7708"/>
                  </a:lnTo>
                  <a:lnTo>
                    <a:pt x="6259" y="7699"/>
                  </a:lnTo>
                  <a:lnTo>
                    <a:pt x="6255" y="7691"/>
                  </a:lnTo>
                  <a:lnTo>
                    <a:pt x="6251" y="7682"/>
                  </a:lnTo>
                  <a:lnTo>
                    <a:pt x="6248" y="7674"/>
                  </a:lnTo>
                  <a:lnTo>
                    <a:pt x="6245" y="7665"/>
                  </a:lnTo>
                  <a:lnTo>
                    <a:pt x="6243" y="7656"/>
                  </a:lnTo>
                  <a:lnTo>
                    <a:pt x="6240" y="7647"/>
                  </a:lnTo>
                  <a:lnTo>
                    <a:pt x="6238" y="7638"/>
                  </a:lnTo>
                  <a:lnTo>
                    <a:pt x="6237" y="7629"/>
                  </a:lnTo>
                  <a:lnTo>
                    <a:pt x="6236" y="7620"/>
                  </a:lnTo>
                  <a:lnTo>
                    <a:pt x="6235" y="7611"/>
                  </a:lnTo>
                  <a:lnTo>
                    <a:pt x="6234" y="7601"/>
                  </a:lnTo>
                  <a:lnTo>
                    <a:pt x="6234" y="7592"/>
                  </a:lnTo>
                  <a:lnTo>
                    <a:pt x="6234" y="2408"/>
                  </a:lnTo>
                  <a:lnTo>
                    <a:pt x="6234" y="2399"/>
                  </a:lnTo>
                  <a:lnTo>
                    <a:pt x="6235" y="2389"/>
                  </a:lnTo>
                  <a:lnTo>
                    <a:pt x="6236" y="2380"/>
                  </a:lnTo>
                  <a:lnTo>
                    <a:pt x="6237" y="2371"/>
                  </a:lnTo>
                  <a:lnTo>
                    <a:pt x="6238" y="2362"/>
                  </a:lnTo>
                  <a:lnTo>
                    <a:pt x="6240" y="2353"/>
                  </a:lnTo>
                  <a:lnTo>
                    <a:pt x="6243" y="2344"/>
                  </a:lnTo>
                  <a:lnTo>
                    <a:pt x="6245" y="2335"/>
                  </a:lnTo>
                  <a:lnTo>
                    <a:pt x="6248" y="2326"/>
                  </a:lnTo>
                  <a:lnTo>
                    <a:pt x="6251" y="2318"/>
                  </a:lnTo>
                  <a:lnTo>
                    <a:pt x="6255" y="2309"/>
                  </a:lnTo>
                  <a:lnTo>
                    <a:pt x="6259" y="2301"/>
                  </a:lnTo>
                  <a:lnTo>
                    <a:pt x="6263" y="2292"/>
                  </a:lnTo>
                  <a:lnTo>
                    <a:pt x="6267" y="2284"/>
                  </a:lnTo>
                  <a:lnTo>
                    <a:pt x="6272" y="2276"/>
                  </a:lnTo>
                  <a:lnTo>
                    <a:pt x="6277" y="2269"/>
                  </a:lnTo>
                  <a:lnTo>
                    <a:pt x="6282" y="2261"/>
                  </a:lnTo>
                  <a:lnTo>
                    <a:pt x="6288" y="2254"/>
                  </a:lnTo>
                  <a:lnTo>
                    <a:pt x="6294" y="2247"/>
                  </a:lnTo>
                  <a:lnTo>
                    <a:pt x="6300" y="2240"/>
                  </a:lnTo>
                  <a:lnTo>
                    <a:pt x="6307" y="2233"/>
                  </a:lnTo>
                  <a:lnTo>
                    <a:pt x="6313" y="2227"/>
                  </a:lnTo>
                  <a:lnTo>
                    <a:pt x="6320" y="2221"/>
                  </a:lnTo>
                  <a:lnTo>
                    <a:pt x="6327" y="2215"/>
                  </a:lnTo>
                  <a:lnTo>
                    <a:pt x="6335" y="2209"/>
                  </a:lnTo>
                  <a:lnTo>
                    <a:pt x="6342" y="2204"/>
                  </a:lnTo>
                  <a:lnTo>
                    <a:pt x="6350" y="2199"/>
                  </a:lnTo>
                  <a:lnTo>
                    <a:pt x="6358" y="2194"/>
                  </a:lnTo>
                  <a:lnTo>
                    <a:pt x="6366" y="2189"/>
                  </a:lnTo>
                  <a:lnTo>
                    <a:pt x="6374" y="2185"/>
                  </a:lnTo>
                  <a:lnTo>
                    <a:pt x="6383" y="2181"/>
                  </a:lnTo>
                  <a:lnTo>
                    <a:pt x="6391" y="2178"/>
                  </a:lnTo>
                  <a:lnTo>
                    <a:pt x="6400" y="2175"/>
                  </a:lnTo>
                  <a:lnTo>
                    <a:pt x="6408" y="2172"/>
                  </a:lnTo>
                  <a:lnTo>
                    <a:pt x="6417" y="2169"/>
                  </a:lnTo>
                  <a:lnTo>
                    <a:pt x="6426" y="2167"/>
                  </a:lnTo>
                  <a:lnTo>
                    <a:pt x="6435" y="2165"/>
                  </a:lnTo>
                  <a:lnTo>
                    <a:pt x="6444" y="2164"/>
                  </a:lnTo>
                  <a:lnTo>
                    <a:pt x="6453" y="2163"/>
                  </a:lnTo>
                  <a:lnTo>
                    <a:pt x="6463" y="2162"/>
                  </a:lnTo>
                  <a:lnTo>
                    <a:pt x="6472" y="2161"/>
                  </a:lnTo>
                  <a:lnTo>
                    <a:pt x="6481" y="2161"/>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7" name="Google Shape;592;p7"/>
            <p:cNvSpPr/>
            <p:nvPr/>
          </p:nvSpPr>
          <p:spPr>
            <a:xfrm>
              <a:off x="1830237" y="1760585"/>
              <a:ext cx="633600" cy="633600"/>
            </a:xfrm>
            <a:custGeom>
              <a:avLst/>
              <a:gdLst/>
              <a:ahLst/>
              <a:cxnLst/>
              <a:rect l="l" t="t" r="r" b="b"/>
              <a:pathLst>
                <a:path w="10000" h="10000" extrusionOk="0">
                  <a:moveTo>
                    <a:pt x="6458" y="1912"/>
                  </a:moveTo>
                  <a:lnTo>
                    <a:pt x="6467" y="1911"/>
                  </a:lnTo>
                  <a:lnTo>
                    <a:pt x="6476" y="1911"/>
                  </a:lnTo>
                  <a:lnTo>
                    <a:pt x="6481" y="1911"/>
                  </a:lnTo>
                  <a:lnTo>
                    <a:pt x="7345" y="1911"/>
                  </a:lnTo>
                  <a:lnTo>
                    <a:pt x="7349" y="1911"/>
                  </a:lnTo>
                  <a:lnTo>
                    <a:pt x="7359" y="1911"/>
                  </a:lnTo>
                  <a:lnTo>
                    <a:pt x="7368" y="1912"/>
                  </a:lnTo>
                  <a:lnTo>
                    <a:pt x="7377" y="1912"/>
                  </a:lnTo>
                  <a:lnTo>
                    <a:pt x="7386" y="1913"/>
                  </a:lnTo>
                  <a:lnTo>
                    <a:pt x="7396" y="1914"/>
                  </a:lnTo>
                  <a:lnTo>
                    <a:pt x="7405" y="1915"/>
                  </a:lnTo>
                  <a:lnTo>
                    <a:pt x="7414" y="1916"/>
                  </a:lnTo>
                  <a:lnTo>
                    <a:pt x="7423" y="1917"/>
                  </a:lnTo>
                  <a:lnTo>
                    <a:pt x="7432" y="1919"/>
                  </a:lnTo>
                  <a:lnTo>
                    <a:pt x="7442" y="1920"/>
                  </a:lnTo>
                  <a:lnTo>
                    <a:pt x="7451" y="1922"/>
                  </a:lnTo>
                  <a:lnTo>
                    <a:pt x="7460" y="1924"/>
                  </a:lnTo>
                  <a:lnTo>
                    <a:pt x="7469" y="1926"/>
                  </a:lnTo>
                  <a:lnTo>
                    <a:pt x="7478" y="1929"/>
                  </a:lnTo>
                  <a:lnTo>
                    <a:pt x="7487" y="1931"/>
                  </a:lnTo>
                  <a:lnTo>
                    <a:pt x="7496" y="1934"/>
                  </a:lnTo>
                  <a:lnTo>
                    <a:pt x="7505" y="1937"/>
                  </a:lnTo>
                  <a:lnTo>
                    <a:pt x="7514" y="1940"/>
                  </a:lnTo>
                  <a:lnTo>
                    <a:pt x="7522" y="1943"/>
                  </a:lnTo>
                  <a:lnTo>
                    <a:pt x="7531" y="1947"/>
                  </a:lnTo>
                  <a:lnTo>
                    <a:pt x="7540" y="1950"/>
                  </a:lnTo>
                  <a:lnTo>
                    <a:pt x="7548" y="1954"/>
                  </a:lnTo>
                  <a:lnTo>
                    <a:pt x="7557" y="1958"/>
                  </a:lnTo>
                  <a:lnTo>
                    <a:pt x="7565" y="1962"/>
                  </a:lnTo>
                  <a:lnTo>
                    <a:pt x="7574" y="1966"/>
                  </a:lnTo>
                  <a:lnTo>
                    <a:pt x="7582" y="1971"/>
                  </a:lnTo>
                  <a:lnTo>
                    <a:pt x="7590" y="1975"/>
                  </a:lnTo>
                  <a:lnTo>
                    <a:pt x="7601" y="1981"/>
                  </a:lnTo>
                  <a:lnTo>
                    <a:pt x="7608" y="1986"/>
                  </a:lnTo>
                  <a:lnTo>
                    <a:pt x="7616" y="1991"/>
                  </a:lnTo>
                  <a:lnTo>
                    <a:pt x="7624" y="1996"/>
                  </a:lnTo>
                  <a:lnTo>
                    <a:pt x="7631" y="2001"/>
                  </a:lnTo>
                  <a:lnTo>
                    <a:pt x="7638" y="2007"/>
                  </a:lnTo>
                  <a:lnTo>
                    <a:pt x="7645" y="2012"/>
                  </a:lnTo>
                  <a:lnTo>
                    <a:pt x="7653" y="2018"/>
                  </a:lnTo>
                  <a:lnTo>
                    <a:pt x="7660" y="2023"/>
                  </a:lnTo>
                  <a:lnTo>
                    <a:pt x="7667" y="2029"/>
                  </a:lnTo>
                  <a:lnTo>
                    <a:pt x="7673" y="2035"/>
                  </a:lnTo>
                  <a:lnTo>
                    <a:pt x="7680" y="2041"/>
                  </a:lnTo>
                  <a:lnTo>
                    <a:pt x="7687" y="2047"/>
                  </a:lnTo>
                  <a:lnTo>
                    <a:pt x="7693" y="2053"/>
                  </a:lnTo>
                  <a:lnTo>
                    <a:pt x="7700" y="2060"/>
                  </a:lnTo>
                  <a:lnTo>
                    <a:pt x="7706" y="2066"/>
                  </a:lnTo>
                  <a:lnTo>
                    <a:pt x="7712" y="2073"/>
                  </a:lnTo>
                  <a:lnTo>
                    <a:pt x="7718" y="2080"/>
                  </a:lnTo>
                  <a:lnTo>
                    <a:pt x="7724" y="2086"/>
                  </a:lnTo>
                  <a:lnTo>
                    <a:pt x="7730" y="2093"/>
                  </a:lnTo>
                  <a:lnTo>
                    <a:pt x="7735" y="2100"/>
                  </a:lnTo>
                  <a:lnTo>
                    <a:pt x="7741" y="2108"/>
                  </a:lnTo>
                  <a:lnTo>
                    <a:pt x="7746" y="2115"/>
                  </a:lnTo>
                  <a:lnTo>
                    <a:pt x="7752" y="2122"/>
                  </a:lnTo>
                  <a:lnTo>
                    <a:pt x="7757" y="2129"/>
                  </a:lnTo>
                  <a:lnTo>
                    <a:pt x="7762" y="2137"/>
                  </a:lnTo>
                  <a:lnTo>
                    <a:pt x="7767" y="2145"/>
                  </a:lnTo>
                  <a:lnTo>
                    <a:pt x="7772" y="2152"/>
                  </a:lnTo>
                  <a:lnTo>
                    <a:pt x="7778" y="2163"/>
                  </a:lnTo>
                  <a:lnTo>
                    <a:pt x="7782" y="2171"/>
                  </a:lnTo>
                  <a:lnTo>
                    <a:pt x="7787" y="2179"/>
                  </a:lnTo>
                  <a:lnTo>
                    <a:pt x="7791" y="2188"/>
                  </a:lnTo>
                  <a:lnTo>
                    <a:pt x="7795" y="2196"/>
                  </a:lnTo>
                  <a:lnTo>
                    <a:pt x="7799" y="2205"/>
                  </a:lnTo>
                  <a:lnTo>
                    <a:pt x="7803" y="2213"/>
                  </a:lnTo>
                  <a:lnTo>
                    <a:pt x="7806" y="2222"/>
                  </a:lnTo>
                  <a:lnTo>
                    <a:pt x="7810" y="2231"/>
                  </a:lnTo>
                  <a:lnTo>
                    <a:pt x="7813" y="2239"/>
                  </a:lnTo>
                  <a:lnTo>
                    <a:pt x="7816" y="2248"/>
                  </a:lnTo>
                  <a:lnTo>
                    <a:pt x="7819" y="2257"/>
                  </a:lnTo>
                  <a:lnTo>
                    <a:pt x="7822" y="2266"/>
                  </a:lnTo>
                  <a:lnTo>
                    <a:pt x="7824" y="2275"/>
                  </a:lnTo>
                  <a:lnTo>
                    <a:pt x="7827" y="2284"/>
                  </a:lnTo>
                  <a:lnTo>
                    <a:pt x="7829" y="2293"/>
                  </a:lnTo>
                  <a:lnTo>
                    <a:pt x="7831" y="2302"/>
                  </a:lnTo>
                  <a:lnTo>
                    <a:pt x="7833" y="2311"/>
                  </a:lnTo>
                  <a:lnTo>
                    <a:pt x="7834" y="2321"/>
                  </a:lnTo>
                  <a:lnTo>
                    <a:pt x="7836" y="2330"/>
                  </a:lnTo>
                  <a:lnTo>
                    <a:pt x="7837" y="2339"/>
                  </a:lnTo>
                  <a:lnTo>
                    <a:pt x="7838" y="2348"/>
                  </a:lnTo>
                  <a:lnTo>
                    <a:pt x="7839" y="2357"/>
                  </a:lnTo>
                  <a:lnTo>
                    <a:pt x="7840" y="2367"/>
                  </a:lnTo>
                  <a:lnTo>
                    <a:pt x="7841" y="2376"/>
                  </a:lnTo>
                  <a:lnTo>
                    <a:pt x="7841" y="2385"/>
                  </a:lnTo>
                  <a:lnTo>
                    <a:pt x="7842" y="2394"/>
                  </a:lnTo>
                  <a:lnTo>
                    <a:pt x="7842" y="2404"/>
                  </a:lnTo>
                  <a:lnTo>
                    <a:pt x="7842" y="2408"/>
                  </a:lnTo>
                  <a:lnTo>
                    <a:pt x="7842" y="7589"/>
                  </a:lnTo>
                  <a:lnTo>
                    <a:pt x="8950" y="7589"/>
                  </a:lnTo>
                  <a:lnTo>
                    <a:pt x="8983" y="7591"/>
                  </a:lnTo>
                  <a:lnTo>
                    <a:pt x="9015" y="7598"/>
                  </a:lnTo>
                  <a:lnTo>
                    <a:pt x="9046" y="7608"/>
                  </a:lnTo>
                  <a:lnTo>
                    <a:pt x="9075" y="7622"/>
                  </a:lnTo>
                  <a:lnTo>
                    <a:pt x="9102" y="7641"/>
                  </a:lnTo>
                  <a:lnTo>
                    <a:pt x="9127" y="7662"/>
                  </a:lnTo>
                  <a:lnTo>
                    <a:pt x="9148" y="7687"/>
                  </a:lnTo>
                  <a:lnTo>
                    <a:pt x="9167" y="7714"/>
                  </a:lnTo>
                  <a:lnTo>
                    <a:pt x="9181" y="7743"/>
                  </a:lnTo>
                  <a:lnTo>
                    <a:pt x="9191" y="7774"/>
                  </a:lnTo>
                  <a:lnTo>
                    <a:pt x="9198" y="7806"/>
                  </a:lnTo>
                  <a:lnTo>
                    <a:pt x="9200" y="7839"/>
                  </a:lnTo>
                  <a:lnTo>
                    <a:pt x="9198" y="7872"/>
                  </a:lnTo>
                  <a:lnTo>
                    <a:pt x="9191" y="7904"/>
                  </a:lnTo>
                  <a:lnTo>
                    <a:pt x="9181" y="7935"/>
                  </a:lnTo>
                  <a:lnTo>
                    <a:pt x="9167" y="7964"/>
                  </a:lnTo>
                  <a:lnTo>
                    <a:pt x="9148" y="7991"/>
                  </a:lnTo>
                  <a:lnTo>
                    <a:pt x="9127" y="8016"/>
                  </a:lnTo>
                  <a:lnTo>
                    <a:pt x="9102" y="8037"/>
                  </a:lnTo>
                  <a:lnTo>
                    <a:pt x="9075" y="8056"/>
                  </a:lnTo>
                  <a:lnTo>
                    <a:pt x="9046" y="8070"/>
                  </a:lnTo>
                  <a:lnTo>
                    <a:pt x="9015" y="8080"/>
                  </a:lnTo>
                  <a:lnTo>
                    <a:pt x="8983" y="8087"/>
                  </a:lnTo>
                  <a:lnTo>
                    <a:pt x="8950" y="8089"/>
                  </a:lnTo>
                  <a:lnTo>
                    <a:pt x="7345" y="8089"/>
                  </a:lnTo>
                  <a:lnTo>
                    <a:pt x="6481" y="8089"/>
                  </a:lnTo>
                  <a:lnTo>
                    <a:pt x="5123" y="8089"/>
                  </a:lnTo>
                  <a:lnTo>
                    <a:pt x="4259" y="8089"/>
                  </a:lnTo>
                  <a:lnTo>
                    <a:pt x="2902" y="8089"/>
                  </a:lnTo>
                  <a:lnTo>
                    <a:pt x="2038" y="8089"/>
                  </a:lnTo>
                  <a:lnTo>
                    <a:pt x="1050" y="8089"/>
                  </a:lnTo>
                  <a:lnTo>
                    <a:pt x="1017" y="8087"/>
                  </a:lnTo>
                  <a:lnTo>
                    <a:pt x="985" y="8080"/>
                  </a:lnTo>
                  <a:lnTo>
                    <a:pt x="954" y="8070"/>
                  </a:lnTo>
                  <a:lnTo>
                    <a:pt x="925" y="8056"/>
                  </a:lnTo>
                  <a:lnTo>
                    <a:pt x="898" y="8037"/>
                  </a:lnTo>
                  <a:lnTo>
                    <a:pt x="873" y="8016"/>
                  </a:lnTo>
                  <a:lnTo>
                    <a:pt x="852" y="7991"/>
                  </a:lnTo>
                  <a:lnTo>
                    <a:pt x="833" y="7964"/>
                  </a:lnTo>
                  <a:lnTo>
                    <a:pt x="819" y="7935"/>
                  </a:lnTo>
                  <a:lnTo>
                    <a:pt x="809" y="7904"/>
                  </a:lnTo>
                  <a:lnTo>
                    <a:pt x="802" y="7872"/>
                  </a:lnTo>
                  <a:lnTo>
                    <a:pt x="800" y="7839"/>
                  </a:lnTo>
                  <a:lnTo>
                    <a:pt x="802" y="7806"/>
                  </a:lnTo>
                  <a:lnTo>
                    <a:pt x="809" y="7774"/>
                  </a:lnTo>
                  <a:lnTo>
                    <a:pt x="819" y="7743"/>
                  </a:lnTo>
                  <a:lnTo>
                    <a:pt x="833" y="7714"/>
                  </a:lnTo>
                  <a:lnTo>
                    <a:pt x="852" y="7687"/>
                  </a:lnTo>
                  <a:lnTo>
                    <a:pt x="873" y="7662"/>
                  </a:lnTo>
                  <a:lnTo>
                    <a:pt x="898" y="7641"/>
                  </a:lnTo>
                  <a:lnTo>
                    <a:pt x="925" y="7622"/>
                  </a:lnTo>
                  <a:lnTo>
                    <a:pt x="954" y="7608"/>
                  </a:lnTo>
                  <a:lnTo>
                    <a:pt x="985" y="7598"/>
                  </a:lnTo>
                  <a:lnTo>
                    <a:pt x="1017" y="7591"/>
                  </a:lnTo>
                  <a:lnTo>
                    <a:pt x="1050" y="7589"/>
                  </a:lnTo>
                  <a:lnTo>
                    <a:pt x="1541" y="7589"/>
                  </a:lnTo>
                  <a:lnTo>
                    <a:pt x="1541" y="5370"/>
                  </a:lnTo>
                  <a:lnTo>
                    <a:pt x="1541" y="5365"/>
                  </a:lnTo>
                  <a:lnTo>
                    <a:pt x="1541" y="5356"/>
                  </a:lnTo>
                  <a:lnTo>
                    <a:pt x="1542" y="5347"/>
                  </a:lnTo>
                  <a:lnTo>
                    <a:pt x="1542" y="5338"/>
                  </a:lnTo>
                  <a:lnTo>
                    <a:pt x="1543" y="5329"/>
                  </a:lnTo>
                  <a:lnTo>
                    <a:pt x="1544" y="5320"/>
                  </a:lnTo>
                  <a:lnTo>
                    <a:pt x="1545" y="5310"/>
                  </a:lnTo>
                  <a:lnTo>
                    <a:pt x="1546" y="5301"/>
                  </a:lnTo>
                  <a:lnTo>
                    <a:pt x="1547" y="5292"/>
                  </a:lnTo>
                  <a:lnTo>
                    <a:pt x="1549" y="5283"/>
                  </a:lnTo>
                  <a:lnTo>
                    <a:pt x="1550" y="5274"/>
                  </a:lnTo>
                  <a:lnTo>
                    <a:pt x="1552" y="5265"/>
                  </a:lnTo>
                  <a:lnTo>
                    <a:pt x="1554" y="5256"/>
                  </a:lnTo>
                  <a:lnTo>
                    <a:pt x="1556" y="5247"/>
                  </a:lnTo>
                  <a:lnTo>
                    <a:pt x="1559" y="5238"/>
                  </a:lnTo>
                  <a:lnTo>
                    <a:pt x="1561" y="5229"/>
                  </a:lnTo>
                  <a:lnTo>
                    <a:pt x="1564" y="5220"/>
                  </a:lnTo>
                  <a:lnTo>
                    <a:pt x="1567" y="5211"/>
                  </a:lnTo>
                  <a:lnTo>
                    <a:pt x="1570" y="5202"/>
                  </a:lnTo>
                  <a:lnTo>
                    <a:pt x="1573" y="5193"/>
                  </a:lnTo>
                  <a:lnTo>
                    <a:pt x="1577" y="5184"/>
                  </a:lnTo>
                  <a:lnTo>
                    <a:pt x="1581" y="5175"/>
                  </a:lnTo>
                  <a:lnTo>
                    <a:pt x="1585" y="5166"/>
                  </a:lnTo>
                  <a:lnTo>
                    <a:pt x="1588" y="5158"/>
                  </a:lnTo>
                  <a:lnTo>
                    <a:pt x="1593" y="5149"/>
                  </a:lnTo>
                  <a:lnTo>
                    <a:pt x="1597" y="5141"/>
                  </a:lnTo>
                  <a:lnTo>
                    <a:pt x="1602" y="5132"/>
                  </a:lnTo>
                  <a:lnTo>
                    <a:pt x="1607" y="5124"/>
                  </a:lnTo>
                  <a:lnTo>
                    <a:pt x="1608" y="5121"/>
                  </a:lnTo>
                  <a:lnTo>
                    <a:pt x="1612" y="5113"/>
                  </a:lnTo>
                  <a:lnTo>
                    <a:pt x="1618" y="5104"/>
                  </a:lnTo>
                  <a:lnTo>
                    <a:pt x="1623" y="5097"/>
                  </a:lnTo>
                  <a:lnTo>
                    <a:pt x="1629" y="5088"/>
                  </a:lnTo>
                  <a:lnTo>
                    <a:pt x="1634" y="5080"/>
                  </a:lnTo>
                  <a:lnTo>
                    <a:pt x="1640" y="5072"/>
                  </a:lnTo>
                  <a:lnTo>
                    <a:pt x="1646" y="5065"/>
                  </a:lnTo>
                  <a:lnTo>
                    <a:pt x="1652" y="5057"/>
                  </a:lnTo>
                  <a:lnTo>
                    <a:pt x="1658" y="5050"/>
                  </a:lnTo>
                  <a:lnTo>
                    <a:pt x="1664" y="5042"/>
                  </a:lnTo>
                  <a:lnTo>
                    <a:pt x="1670" y="5035"/>
                  </a:lnTo>
                  <a:lnTo>
                    <a:pt x="1677" y="5028"/>
                  </a:lnTo>
                  <a:lnTo>
                    <a:pt x="1684" y="5022"/>
                  </a:lnTo>
                  <a:lnTo>
                    <a:pt x="1690" y="5015"/>
                  </a:lnTo>
                  <a:lnTo>
                    <a:pt x="1697" y="5008"/>
                  </a:lnTo>
                  <a:lnTo>
                    <a:pt x="1704" y="5002"/>
                  </a:lnTo>
                  <a:lnTo>
                    <a:pt x="1711" y="4996"/>
                  </a:lnTo>
                  <a:lnTo>
                    <a:pt x="1718" y="4990"/>
                  </a:lnTo>
                  <a:lnTo>
                    <a:pt x="1725" y="4984"/>
                  </a:lnTo>
                  <a:lnTo>
                    <a:pt x="1733" y="4978"/>
                  </a:lnTo>
                  <a:lnTo>
                    <a:pt x="1740" y="4972"/>
                  </a:lnTo>
                  <a:lnTo>
                    <a:pt x="1748" y="4967"/>
                  </a:lnTo>
                  <a:lnTo>
                    <a:pt x="1755" y="4962"/>
                  </a:lnTo>
                  <a:lnTo>
                    <a:pt x="1763" y="4956"/>
                  </a:lnTo>
                  <a:lnTo>
                    <a:pt x="1771" y="4952"/>
                  </a:lnTo>
                  <a:lnTo>
                    <a:pt x="1779" y="4947"/>
                  </a:lnTo>
                  <a:lnTo>
                    <a:pt x="1787" y="4942"/>
                  </a:lnTo>
                  <a:lnTo>
                    <a:pt x="1793" y="4938"/>
                  </a:lnTo>
                  <a:lnTo>
                    <a:pt x="1801" y="4934"/>
                  </a:lnTo>
                  <a:lnTo>
                    <a:pt x="1808" y="4930"/>
                  </a:lnTo>
                  <a:lnTo>
                    <a:pt x="1817" y="4926"/>
                  </a:lnTo>
                  <a:lnTo>
                    <a:pt x="1825" y="4922"/>
                  </a:lnTo>
                  <a:lnTo>
                    <a:pt x="1833" y="4918"/>
                  </a:lnTo>
                  <a:lnTo>
                    <a:pt x="1842" y="4914"/>
                  </a:lnTo>
                  <a:lnTo>
                    <a:pt x="1850" y="4910"/>
                  </a:lnTo>
                  <a:lnTo>
                    <a:pt x="1859" y="4907"/>
                  </a:lnTo>
                  <a:lnTo>
                    <a:pt x="1867" y="4904"/>
                  </a:lnTo>
                  <a:lnTo>
                    <a:pt x="1876" y="4901"/>
                  </a:lnTo>
                  <a:lnTo>
                    <a:pt x="1885" y="4898"/>
                  </a:lnTo>
                  <a:lnTo>
                    <a:pt x="1894" y="4895"/>
                  </a:lnTo>
                  <a:lnTo>
                    <a:pt x="1902" y="4892"/>
                  </a:lnTo>
                  <a:lnTo>
                    <a:pt x="1912" y="4890"/>
                  </a:lnTo>
                  <a:lnTo>
                    <a:pt x="1921" y="4887"/>
                  </a:lnTo>
                  <a:lnTo>
                    <a:pt x="1930" y="4885"/>
                  </a:lnTo>
                  <a:lnTo>
                    <a:pt x="1939" y="4883"/>
                  </a:lnTo>
                  <a:lnTo>
                    <a:pt x="1948" y="4881"/>
                  </a:lnTo>
                  <a:lnTo>
                    <a:pt x="1957" y="4880"/>
                  </a:lnTo>
                  <a:lnTo>
                    <a:pt x="1967" y="4878"/>
                  </a:lnTo>
                  <a:lnTo>
                    <a:pt x="1976" y="4877"/>
                  </a:lnTo>
                  <a:lnTo>
                    <a:pt x="1986" y="4876"/>
                  </a:lnTo>
                  <a:lnTo>
                    <a:pt x="1995" y="4875"/>
                  </a:lnTo>
                  <a:lnTo>
                    <a:pt x="2005" y="4874"/>
                  </a:lnTo>
                  <a:lnTo>
                    <a:pt x="2014" y="4874"/>
                  </a:lnTo>
                  <a:lnTo>
                    <a:pt x="2024" y="4873"/>
                  </a:lnTo>
                  <a:lnTo>
                    <a:pt x="2033" y="4873"/>
                  </a:lnTo>
                  <a:lnTo>
                    <a:pt x="2038" y="4873"/>
                  </a:lnTo>
                  <a:lnTo>
                    <a:pt x="2902" y="4873"/>
                  </a:lnTo>
                  <a:lnTo>
                    <a:pt x="2907" y="4873"/>
                  </a:lnTo>
                  <a:lnTo>
                    <a:pt x="2916" y="4873"/>
                  </a:lnTo>
                  <a:lnTo>
                    <a:pt x="2926" y="4874"/>
                  </a:lnTo>
                  <a:lnTo>
                    <a:pt x="2935" y="4874"/>
                  </a:lnTo>
                  <a:lnTo>
                    <a:pt x="2945" y="4875"/>
                  </a:lnTo>
                  <a:lnTo>
                    <a:pt x="2954" y="4876"/>
                  </a:lnTo>
                  <a:lnTo>
                    <a:pt x="2964" y="4877"/>
                  </a:lnTo>
                  <a:lnTo>
                    <a:pt x="2973" y="4878"/>
                  </a:lnTo>
                  <a:lnTo>
                    <a:pt x="2982" y="4880"/>
                  </a:lnTo>
                  <a:lnTo>
                    <a:pt x="2991" y="4881"/>
                  </a:lnTo>
                  <a:lnTo>
                    <a:pt x="3001" y="4883"/>
                  </a:lnTo>
                  <a:lnTo>
                    <a:pt x="3010" y="4885"/>
                  </a:lnTo>
                  <a:lnTo>
                    <a:pt x="3019" y="4887"/>
                  </a:lnTo>
                  <a:lnTo>
                    <a:pt x="3028" y="4890"/>
                  </a:lnTo>
                  <a:lnTo>
                    <a:pt x="3037" y="4892"/>
                  </a:lnTo>
                  <a:lnTo>
                    <a:pt x="3046" y="4895"/>
                  </a:lnTo>
                  <a:lnTo>
                    <a:pt x="3055" y="4898"/>
                  </a:lnTo>
                  <a:lnTo>
                    <a:pt x="3063" y="4901"/>
                  </a:lnTo>
                  <a:lnTo>
                    <a:pt x="3072" y="4904"/>
                  </a:lnTo>
                  <a:lnTo>
                    <a:pt x="3081" y="4907"/>
                  </a:lnTo>
                  <a:lnTo>
                    <a:pt x="3089" y="4910"/>
                  </a:lnTo>
                  <a:lnTo>
                    <a:pt x="3098" y="4914"/>
                  </a:lnTo>
                  <a:lnTo>
                    <a:pt x="3106" y="4918"/>
                  </a:lnTo>
                  <a:lnTo>
                    <a:pt x="3114" y="4922"/>
                  </a:lnTo>
                  <a:lnTo>
                    <a:pt x="3122" y="4926"/>
                  </a:lnTo>
                  <a:lnTo>
                    <a:pt x="3131" y="4930"/>
                  </a:lnTo>
                  <a:lnTo>
                    <a:pt x="3138" y="4934"/>
                  </a:lnTo>
                  <a:lnTo>
                    <a:pt x="3146" y="4938"/>
                  </a:lnTo>
                  <a:lnTo>
                    <a:pt x="3150" y="4941"/>
                  </a:lnTo>
                  <a:lnTo>
                    <a:pt x="3158" y="4945"/>
                  </a:lnTo>
                  <a:lnTo>
                    <a:pt x="3167" y="4950"/>
                  </a:lnTo>
                  <a:lnTo>
                    <a:pt x="3175" y="4955"/>
                  </a:lnTo>
                  <a:lnTo>
                    <a:pt x="3183" y="4961"/>
                  </a:lnTo>
                  <a:lnTo>
                    <a:pt x="3191" y="4966"/>
                  </a:lnTo>
                  <a:lnTo>
                    <a:pt x="3199" y="4972"/>
                  </a:lnTo>
                  <a:lnTo>
                    <a:pt x="3206" y="4978"/>
                  </a:lnTo>
                  <a:lnTo>
                    <a:pt x="3214" y="4984"/>
                  </a:lnTo>
                  <a:lnTo>
                    <a:pt x="3221" y="4990"/>
                  </a:lnTo>
                  <a:lnTo>
                    <a:pt x="3229" y="4996"/>
                  </a:lnTo>
                  <a:lnTo>
                    <a:pt x="3236" y="5002"/>
                  </a:lnTo>
                  <a:lnTo>
                    <a:pt x="3243" y="5009"/>
                  </a:lnTo>
                  <a:lnTo>
                    <a:pt x="3250" y="5015"/>
                  </a:lnTo>
                  <a:lnTo>
                    <a:pt x="3257" y="5022"/>
                  </a:lnTo>
                  <a:lnTo>
                    <a:pt x="3263" y="5029"/>
                  </a:lnTo>
                  <a:lnTo>
                    <a:pt x="3270" y="5036"/>
                  </a:lnTo>
                  <a:lnTo>
                    <a:pt x="3276" y="5043"/>
                  </a:lnTo>
                  <a:lnTo>
                    <a:pt x="3282" y="5051"/>
                  </a:lnTo>
                  <a:lnTo>
                    <a:pt x="3288" y="5058"/>
                  </a:lnTo>
                  <a:lnTo>
                    <a:pt x="3294" y="5066"/>
                  </a:lnTo>
                  <a:lnTo>
                    <a:pt x="3300" y="5073"/>
                  </a:lnTo>
                  <a:lnTo>
                    <a:pt x="3306" y="5081"/>
                  </a:lnTo>
                  <a:lnTo>
                    <a:pt x="3311" y="5089"/>
                  </a:lnTo>
                  <a:lnTo>
                    <a:pt x="3317" y="5097"/>
                  </a:lnTo>
                  <a:lnTo>
                    <a:pt x="3322" y="5105"/>
                  </a:lnTo>
                  <a:lnTo>
                    <a:pt x="3327" y="5114"/>
                  </a:lnTo>
                  <a:lnTo>
                    <a:pt x="3331" y="5122"/>
                  </a:lnTo>
                  <a:lnTo>
                    <a:pt x="3332" y="5124"/>
                  </a:lnTo>
                  <a:lnTo>
                    <a:pt x="3337" y="5132"/>
                  </a:lnTo>
                  <a:lnTo>
                    <a:pt x="3342" y="5141"/>
                  </a:lnTo>
                  <a:lnTo>
                    <a:pt x="3346" y="5149"/>
                  </a:lnTo>
                  <a:lnTo>
                    <a:pt x="3351" y="5158"/>
                  </a:lnTo>
                  <a:lnTo>
                    <a:pt x="3354" y="5166"/>
                  </a:lnTo>
                  <a:lnTo>
                    <a:pt x="3358" y="5175"/>
                  </a:lnTo>
                  <a:lnTo>
                    <a:pt x="3362" y="5184"/>
                  </a:lnTo>
                  <a:lnTo>
                    <a:pt x="3366" y="5193"/>
                  </a:lnTo>
                  <a:lnTo>
                    <a:pt x="3369" y="5202"/>
                  </a:lnTo>
                  <a:lnTo>
                    <a:pt x="3372" y="5211"/>
                  </a:lnTo>
                  <a:lnTo>
                    <a:pt x="3375" y="5220"/>
                  </a:lnTo>
                  <a:lnTo>
                    <a:pt x="3378" y="5229"/>
                  </a:lnTo>
                  <a:lnTo>
                    <a:pt x="3380" y="5238"/>
                  </a:lnTo>
                  <a:lnTo>
                    <a:pt x="3383" y="5247"/>
                  </a:lnTo>
                  <a:lnTo>
                    <a:pt x="3385" y="5256"/>
                  </a:lnTo>
                  <a:lnTo>
                    <a:pt x="3387" y="5265"/>
                  </a:lnTo>
                  <a:lnTo>
                    <a:pt x="3389" y="5274"/>
                  </a:lnTo>
                  <a:lnTo>
                    <a:pt x="3390" y="5283"/>
                  </a:lnTo>
                  <a:lnTo>
                    <a:pt x="3392" y="5292"/>
                  </a:lnTo>
                  <a:lnTo>
                    <a:pt x="3393" y="5301"/>
                  </a:lnTo>
                  <a:lnTo>
                    <a:pt x="3394" y="5310"/>
                  </a:lnTo>
                  <a:lnTo>
                    <a:pt x="3395" y="5320"/>
                  </a:lnTo>
                  <a:lnTo>
                    <a:pt x="3396" y="5329"/>
                  </a:lnTo>
                  <a:lnTo>
                    <a:pt x="3397" y="5338"/>
                  </a:lnTo>
                  <a:lnTo>
                    <a:pt x="3397" y="5347"/>
                  </a:lnTo>
                  <a:lnTo>
                    <a:pt x="3398" y="5356"/>
                  </a:lnTo>
                  <a:lnTo>
                    <a:pt x="3398" y="5365"/>
                  </a:lnTo>
                  <a:lnTo>
                    <a:pt x="3398" y="5370"/>
                  </a:lnTo>
                  <a:lnTo>
                    <a:pt x="3398" y="7589"/>
                  </a:lnTo>
                  <a:lnTo>
                    <a:pt x="3762" y="7589"/>
                  </a:lnTo>
                  <a:lnTo>
                    <a:pt x="3762" y="4136"/>
                  </a:lnTo>
                  <a:lnTo>
                    <a:pt x="3762" y="4131"/>
                  </a:lnTo>
                  <a:lnTo>
                    <a:pt x="3762" y="4122"/>
                  </a:lnTo>
                  <a:lnTo>
                    <a:pt x="3763" y="4112"/>
                  </a:lnTo>
                  <a:lnTo>
                    <a:pt x="3763" y="4103"/>
                  </a:lnTo>
                  <a:lnTo>
                    <a:pt x="3764" y="4093"/>
                  </a:lnTo>
                  <a:lnTo>
                    <a:pt x="3765" y="4084"/>
                  </a:lnTo>
                  <a:lnTo>
                    <a:pt x="3766" y="4074"/>
                  </a:lnTo>
                  <a:lnTo>
                    <a:pt x="3767" y="4065"/>
                  </a:lnTo>
                  <a:lnTo>
                    <a:pt x="3769" y="4056"/>
                  </a:lnTo>
                  <a:lnTo>
                    <a:pt x="3770" y="4047"/>
                  </a:lnTo>
                  <a:lnTo>
                    <a:pt x="3772" y="4037"/>
                  </a:lnTo>
                  <a:lnTo>
                    <a:pt x="3774" y="4028"/>
                  </a:lnTo>
                  <a:lnTo>
                    <a:pt x="3776" y="4019"/>
                  </a:lnTo>
                  <a:lnTo>
                    <a:pt x="3779" y="4010"/>
                  </a:lnTo>
                  <a:lnTo>
                    <a:pt x="3781" y="4001"/>
                  </a:lnTo>
                  <a:lnTo>
                    <a:pt x="3784" y="3992"/>
                  </a:lnTo>
                  <a:lnTo>
                    <a:pt x="3786" y="3984"/>
                  </a:lnTo>
                  <a:lnTo>
                    <a:pt x="3789" y="3975"/>
                  </a:lnTo>
                  <a:lnTo>
                    <a:pt x="3792" y="3966"/>
                  </a:lnTo>
                  <a:lnTo>
                    <a:pt x="3796" y="3957"/>
                  </a:lnTo>
                  <a:lnTo>
                    <a:pt x="3799" y="3949"/>
                  </a:lnTo>
                  <a:lnTo>
                    <a:pt x="3803" y="3940"/>
                  </a:lnTo>
                  <a:lnTo>
                    <a:pt x="3806" y="3932"/>
                  </a:lnTo>
                  <a:lnTo>
                    <a:pt x="3810" y="3923"/>
                  </a:lnTo>
                  <a:lnTo>
                    <a:pt x="3814" y="3915"/>
                  </a:lnTo>
                  <a:lnTo>
                    <a:pt x="3819" y="3907"/>
                  </a:lnTo>
                  <a:lnTo>
                    <a:pt x="3823" y="3899"/>
                  </a:lnTo>
                  <a:lnTo>
                    <a:pt x="3827" y="3891"/>
                  </a:lnTo>
                  <a:lnTo>
                    <a:pt x="3831" y="3884"/>
                  </a:lnTo>
                  <a:lnTo>
                    <a:pt x="3836" y="3877"/>
                  </a:lnTo>
                  <a:lnTo>
                    <a:pt x="3841" y="3868"/>
                  </a:lnTo>
                  <a:lnTo>
                    <a:pt x="3846" y="3861"/>
                  </a:lnTo>
                  <a:lnTo>
                    <a:pt x="3851" y="3853"/>
                  </a:lnTo>
                  <a:lnTo>
                    <a:pt x="3856" y="3845"/>
                  </a:lnTo>
                  <a:lnTo>
                    <a:pt x="3862" y="3837"/>
                  </a:lnTo>
                  <a:lnTo>
                    <a:pt x="3868" y="3830"/>
                  </a:lnTo>
                  <a:lnTo>
                    <a:pt x="3874" y="3823"/>
                  </a:lnTo>
                  <a:lnTo>
                    <a:pt x="3879" y="3816"/>
                  </a:lnTo>
                  <a:lnTo>
                    <a:pt x="3886" y="3808"/>
                  </a:lnTo>
                  <a:lnTo>
                    <a:pt x="3892" y="3802"/>
                  </a:lnTo>
                  <a:lnTo>
                    <a:pt x="3898" y="3795"/>
                  </a:lnTo>
                  <a:lnTo>
                    <a:pt x="3905" y="3788"/>
                  </a:lnTo>
                  <a:lnTo>
                    <a:pt x="3911" y="3781"/>
                  </a:lnTo>
                  <a:lnTo>
                    <a:pt x="3918" y="3775"/>
                  </a:lnTo>
                  <a:lnTo>
                    <a:pt x="3925" y="3769"/>
                  </a:lnTo>
                  <a:lnTo>
                    <a:pt x="3932" y="3762"/>
                  </a:lnTo>
                  <a:lnTo>
                    <a:pt x="3939" y="3756"/>
                  </a:lnTo>
                  <a:lnTo>
                    <a:pt x="3946" y="3750"/>
                  </a:lnTo>
                  <a:lnTo>
                    <a:pt x="3953" y="3745"/>
                  </a:lnTo>
                  <a:lnTo>
                    <a:pt x="3960" y="3739"/>
                  </a:lnTo>
                  <a:lnTo>
                    <a:pt x="3968" y="3733"/>
                  </a:lnTo>
                  <a:lnTo>
                    <a:pt x="3975" y="3728"/>
                  </a:lnTo>
                  <a:lnTo>
                    <a:pt x="3983" y="3723"/>
                  </a:lnTo>
                  <a:lnTo>
                    <a:pt x="3991" y="3718"/>
                  </a:lnTo>
                  <a:lnTo>
                    <a:pt x="3999" y="3713"/>
                  </a:lnTo>
                  <a:lnTo>
                    <a:pt x="4007" y="3708"/>
                  </a:lnTo>
                  <a:lnTo>
                    <a:pt x="4013" y="3705"/>
                  </a:lnTo>
                  <a:lnTo>
                    <a:pt x="4021" y="3700"/>
                  </a:lnTo>
                  <a:lnTo>
                    <a:pt x="4030" y="3695"/>
                  </a:lnTo>
                  <a:lnTo>
                    <a:pt x="4038" y="3691"/>
                  </a:lnTo>
                  <a:lnTo>
                    <a:pt x="4047" y="3686"/>
                  </a:lnTo>
                  <a:lnTo>
                    <a:pt x="4055" y="3683"/>
                  </a:lnTo>
                  <a:lnTo>
                    <a:pt x="4064" y="3679"/>
                  </a:lnTo>
                  <a:lnTo>
                    <a:pt x="4073" y="3675"/>
                  </a:lnTo>
                  <a:lnTo>
                    <a:pt x="4082" y="3671"/>
                  </a:lnTo>
                  <a:lnTo>
                    <a:pt x="4091" y="3668"/>
                  </a:lnTo>
                  <a:lnTo>
                    <a:pt x="4100" y="3665"/>
                  </a:lnTo>
                  <a:lnTo>
                    <a:pt x="4109" y="3662"/>
                  </a:lnTo>
                  <a:lnTo>
                    <a:pt x="4118" y="3659"/>
                  </a:lnTo>
                  <a:lnTo>
                    <a:pt x="4127" y="3657"/>
                  </a:lnTo>
                  <a:lnTo>
                    <a:pt x="4136" y="3654"/>
                  </a:lnTo>
                  <a:lnTo>
                    <a:pt x="4145" y="3652"/>
                  </a:lnTo>
                  <a:lnTo>
                    <a:pt x="4154" y="3650"/>
                  </a:lnTo>
                  <a:lnTo>
                    <a:pt x="4163" y="3648"/>
                  </a:lnTo>
                  <a:lnTo>
                    <a:pt x="4172" y="3647"/>
                  </a:lnTo>
                  <a:lnTo>
                    <a:pt x="4181" y="3645"/>
                  </a:lnTo>
                  <a:lnTo>
                    <a:pt x="4190" y="3644"/>
                  </a:lnTo>
                  <a:lnTo>
                    <a:pt x="4199" y="3643"/>
                  </a:lnTo>
                  <a:lnTo>
                    <a:pt x="4209" y="3642"/>
                  </a:lnTo>
                  <a:lnTo>
                    <a:pt x="4218" y="3641"/>
                  </a:lnTo>
                  <a:lnTo>
                    <a:pt x="4227" y="3640"/>
                  </a:lnTo>
                  <a:lnTo>
                    <a:pt x="4236" y="3640"/>
                  </a:lnTo>
                  <a:lnTo>
                    <a:pt x="4245" y="3639"/>
                  </a:lnTo>
                  <a:lnTo>
                    <a:pt x="4254" y="3639"/>
                  </a:lnTo>
                  <a:lnTo>
                    <a:pt x="4259" y="3639"/>
                  </a:lnTo>
                  <a:lnTo>
                    <a:pt x="5123" y="3639"/>
                  </a:lnTo>
                  <a:lnTo>
                    <a:pt x="5127" y="3639"/>
                  </a:lnTo>
                  <a:lnTo>
                    <a:pt x="5137" y="3639"/>
                  </a:lnTo>
                  <a:lnTo>
                    <a:pt x="5146" y="3640"/>
                  </a:lnTo>
                  <a:lnTo>
                    <a:pt x="5155" y="3640"/>
                  </a:lnTo>
                  <a:lnTo>
                    <a:pt x="5164" y="3641"/>
                  </a:lnTo>
                  <a:lnTo>
                    <a:pt x="5174" y="3642"/>
                  </a:lnTo>
                  <a:lnTo>
                    <a:pt x="5183" y="3643"/>
                  </a:lnTo>
                  <a:lnTo>
                    <a:pt x="5192" y="3644"/>
                  </a:lnTo>
                  <a:lnTo>
                    <a:pt x="5201" y="3645"/>
                  </a:lnTo>
                  <a:lnTo>
                    <a:pt x="5210" y="3647"/>
                  </a:lnTo>
                  <a:lnTo>
                    <a:pt x="5220" y="3648"/>
                  </a:lnTo>
                  <a:lnTo>
                    <a:pt x="5229" y="3650"/>
                  </a:lnTo>
                  <a:lnTo>
                    <a:pt x="5238" y="3652"/>
                  </a:lnTo>
                  <a:lnTo>
                    <a:pt x="5247" y="3654"/>
                  </a:lnTo>
                  <a:lnTo>
                    <a:pt x="5256" y="3657"/>
                  </a:lnTo>
                  <a:lnTo>
                    <a:pt x="5265" y="3659"/>
                  </a:lnTo>
                  <a:lnTo>
                    <a:pt x="5274" y="3662"/>
                  </a:lnTo>
                  <a:lnTo>
                    <a:pt x="5283" y="3665"/>
                  </a:lnTo>
                  <a:lnTo>
                    <a:pt x="5292" y="3668"/>
                  </a:lnTo>
                  <a:lnTo>
                    <a:pt x="5300" y="3671"/>
                  </a:lnTo>
                  <a:lnTo>
                    <a:pt x="5309" y="3675"/>
                  </a:lnTo>
                  <a:lnTo>
                    <a:pt x="5318" y="3678"/>
                  </a:lnTo>
                  <a:lnTo>
                    <a:pt x="5326" y="3682"/>
                  </a:lnTo>
                  <a:lnTo>
                    <a:pt x="5335" y="3686"/>
                  </a:lnTo>
                  <a:lnTo>
                    <a:pt x="5343" y="3690"/>
                  </a:lnTo>
                  <a:lnTo>
                    <a:pt x="5352" y="3694"/>
                  </a:lnTo>
                  <a:lnTo>
                    <a:pt x="5360" y="3699"/>
                  </a:lnTo>
                  <a:lnTo>
                    <a:pt x="5368" y="3703"/>
                  </a:lnTo>
                  <a:lnTo>
                    <a:pt x="5378" y="3709"/>
                  </a:lnTo>
                  <a:lnTo>
                    <a:pt x="5386" y="3714"/>
                  </a:lnTo>
                  <a:lnTo>
                    <a:pt x="5393" y="3719"/>
                  </a:lnTo>
                  <a:lnTo>
                    <a:pt x="5401" y="3724"/>
                  </a:lnTo>
                  <a:lnTo>
                    <a:pt x="5408" y="3729"/>
                  </a:lnTo>
                  <a:lnTo>
                    <a:pt x="5416" y="3734"/>
                  </a:lnTo>
                  <a:lnTo>
                    <a:pt x="5423" y="3739"/>
                  </a:lnTo>
                  <a:lnTo>
                    <a:pt x="5430" y="3745"/>
                  </a:lnTo>
                  <a:lnTo>
                    <a:pt x="5437" y="3750"/>
                  </a:lnTo>
                  <a:lnTo>
                    <a:pt x="5444" y="3756"/>
                  </a:lnTo>
                  <a:lnTo>
                    <a:pt x="5451" y="3762"/>
                  </a:lnTo>
                  <a:lnTo>
                    <a:pt x="5458" y="3768"/>
                  </a:lnTo>
                  <a:lnTo>
                    <a:pt x="5464" y="3774"/>
                  </a:lnTo>
                  <a:lnTo>
                    <a:pt x="5471" y="3781"/>
                  </a:lnTo>
                  <a:lnTo>
                    <a:pt x="5477" y="3787"/>
                  </a:lnTo>
                  <a:lnTo>
                    <a:pt x="5484" y="3794"/>
                  </a:lnTo>
                  <a:lnTo>
                    <a:pt x="5490" y="3800"/>
                  </a:lnTo>
                  <a:lnTo>
                    <a:pt x="5496" y="3807"/>
                  </a:lnTo>
                  <a:lnTo>
                    <a:pt x="5502" y="3814"/>
                  </a:lnTo>
                  <a:lnTo>
                    <a:pt x="5508" y="3821"/>
                  </a:lnTo>
                  <a:lnTo>
                    <a:pt x="5514" y="3829"/>
                  </a:lnTo>
                  <a:lnTo>
                    <a:pt x="5520" y="3836"/>
                  </a:lnTo>
                  <a:lnTo>
                    <a:pt x="5526" y="3844"/>
                  </a:lnTo>
                  <a:lnTo>
                    <a:pt x="5531" y="3852"/>
                  </a:lnTo>
                  <a:lnTo>
                    <a:pt x="5537" y="3860"/>
                  </a:lnTo>
                  <a:lnTo>
                    <a:pt x="5542" y="3868"/>
                  </a:lnTo>
                  <a:lnTo>
                    <a:pt x="5547" y="3876"/>
                  </a:lnTo>
                  <a:lnTo>
                    <a:pt x="5552" y="3884"/>
                  </a:lnTo>
                  <a:lnTo>
                    <a:pt x="5556" y="3891"/>
                  </a:lnTo>
                  <a:lnTo>
                    <a:pt x="5560" y="3899"/>
                  </a:lnTo>
                  <a:lnTo>
                    <a:pt x="5565" y="3908"/>
                  </a:lnTo>
                  <a:lnTo>
                    <a:pt x="5569" y="3916"/>
                  </a:lnTo>
                  <a:lnTo>
                    <a:pt x="5573" y="3925"/>
                  </a:lnTo>
                  <a:lnTo>
                    <a:pt x="5577" y="3933"/>
                  </a:lnTo>
                  <a:lnTo>
                    <a:pt x="5581" y="3942"/>
                  </a:lnTo>
                  <a:lnTo>
                    <a:pt x="5584" y="3951"/>
                  </a:lnTo>
                  <a:lnTo>
                    <a:pt x="5588" y="3960"/>
                  </a:lnTo>
                  <a:lnTo>
                    <a:pt x="5591" y="3968"/>
                  </a:lnTo>
                  <a:lnTo>
                    <a:pt x="5594" y="3977"/>
                  </a:lnTo>
                  <a:lnTo>
                    <a:pt x="5597" y="3986"/>
                  </a:lnTo>
                  <a:lnTo>
                    <a:pt x="5600" y="3995"/>
                  </a:lnTo>
                  <a:lnTo>
                    <a:pt x="5602" y="4004"/>
                  </a:lnTo>
                  <a:lnTo>
                    <a:pt x="5605" y="4013"/>
                  </a:lnTo>
                  <a:lnTo>
                    <a:pt x="5607" y="4022"/>
                  </a:lnTo>
                  <a:lnTo>
                    <a:pt x="5609" y="4031"/>
                  </a:lnTo>
                  <a:lnTo>
                    <a:pt x="5611" y="4040"/>
                  </a:lnTo>
                  <a:lnTo>
                    <a:pt x="5612" y="4049"/>
                  </a:lnTo>
                  <a:lnTo>
                    <a:pt x="5614" y="4058"/>
                  </a:lnTo>
                  <a:lnTo>
                    <a:pt x="5615" y="4067"/>
                  </a:lnTo>
                  <a:lnTo>
                    <a:pt x="5616" y="4076"/>
                  </a:lnTo>
                  <a:lnTo>
                    <a:pt x="5617" y="4086"/>
                  </a:lnTo>
                  <a:lnTo>
                    <a:pt x="5618" y="4095"/>
                  </a:lnTo>
                  <a:lnTo>
                    <a:pt x="5619" y="4104"/>
                  </a:lnTo>
                  <a:lnTo>
                    <a:pt x="5619" y="4113"/>
                  </a:lnTo>
                  <a:lnTo>
                    <a:pt x="5620" y="4122"/>
                  </a:lnTo>
                  <a:lnTo>
                    <a:pt x="5620" y="4131"/>
                  </a:lnTo>
                  <a:lnTo>
                    <a:pt x="5620" y="4136"/>
                  </a:lnTo>
                  <a:lnTo>
                    <a:pt x="5620" y="7589"/>
                  </a:lnTo>
                  <a:lnTo>
                    <a:pt x="5984" y="7589"/>
                  </a:lnTo>
                  <a:lnTo>
                    <a:pt x="5984" y="2408"/>
                  </a:lnTo>
                  <a:lnTo>
                    <a:pt x="5984" y="2403"/>
                  </a:lnTo>
                  <a:lnTo>
                    <a:pt x="5984" y="2394"/>
                  </a:lnTo>
                  <a:lnTo>
                    <a:pt x="5985" y="2384"/>
                  </a:lnTo>
                  <a:lnTo>
                    <a:pt x="5985" y="2375"/>
                  </a:lnTo>
                  <a:lnTo>
                    <a:pt x="5986" y="2365"/>
                  </a:lnTo>
                  <a:lnTo>
                    <a:pt x="5987" y="2356"/>
                  </a:lnTo>
                  <a:lnTo>
                    <a:pt x="5988" y="2346"/>
                  </a:lnTo>
                  <a:lnTo>
                    <a:pt x="5989" y="2337"/>
                  </a:lnTo>
                  <a:lnTo>
                    <a:pt x="5991" y="2328"/>
                  </a:lnTo>
                  <a:lnTo>
                    <a:pt x="5992" y="2319"/>
                  </a:lnTo>
                  <a:lnTo>
                    <a:pt x="5994" y="2310"/>
                  </a:lnTo>
                  <a:lnTo>
                    <a:pt x="5996" y="2301"/>
                  </a:lnTo>
                  <a:lnTo>
                    <a:pt x="5998" y="2292"/>
                  </a:lnTo>
                  <a:lnTo>
                    <a:pt x="6000" y="2283"/>
                  </a:lnTo>
                  <a:lnTo>
                    <a:pt x="6003" y="2274"/>
                  </a:lnTo>
                  <a:lnTo>
                    <a:pt x="6005" y="2265"/>
                  </a:lnTo>
                  <a:lnTo>
                    <a:pt x="6008" y="2257"/>
                  </a:lnTo>
                  <a:lnTo>
                    <a:pt x="6011" y="2248"/>
                  </a:lnTo>
                  <a:lnTo>
                    <a:pt x="6014" y="2240"/>
                  </a:lnTo>
                  <a:lnTo>
                    <a:pt x="6017" y="2231"/>
                  </a:lnTo>
                  <a:lnTo>
                    <a:pt x="6020" y="2223"/>
                  </a:lnTo>
                  <a:lnTo>
                    <a:pt x="6023" y="2214"/>
                  </a:lnTo>
                  <a:lnTo>
                    <a:pt x="6027" y="2206"/>
                  </a:lnTo>
                  <a:lnTo>
                    <a:pt x="6031" y="2198"/>
                  </a:lnTo>
                  <a:lnTo>
                    <a:pt x="6034" y="2190"/>
                  </a:lnTo>
                  <a:lnTo>
                    <a:pt x="6038" y="2182"/>
                  </a:lnTo>
                  <a:lnTo>
                    <a:pt x="6042" y="2175"/>
                  </a:lnTo>
                  <a:lnTo>
                    <a:pt x="6046" y="2167"/>
                  </a:lnTo>
                  <a:lnTo>
                    <a:pt x="6054" y="2152"/>
                  </a:lnTo>
                  <a:lnTo>
                    <a:pt x="6059" y="2145"/>
                  </a:lnTo>
                  <a:lnTo>
                    <a:pt x="6064" y="2137"/>
                  </a:lnTo>
                  <a:lnTo>
                    <a:pt x="6069" y="2129"/>
                  </a:lnTo>
                  <a:lnTo>
                    <a:pt x="6074" y="2122"/>
                  </a:lnTo>
                  <a:lnTo>
                    <a:pt x="6080" y="2115"/>
                  </a:lnTo>
                  <a:lnTo>
                    <a:pt x="6085" y="2107"/>
                  </a:lnTo>
                  <a:lnTo>
                    <a:pt x="6091" y="2100"/>
                  </a:lnTo>
                  <a:lnTo>
                    <a:pt x="6097" y="2093"/>
                  </a:lnTo>
                  <a:lnTo>
                    <a:pt x="6102" y="2086"/>
                  </a:lnTo>
                  <a:lnTo>
                    <a:pt x="6108" y="2079"/>
                  </a:lnTo>
                  <a:lnTo>
                    <a:pt x="6115" y="2072"/>
                  </a:lnTo>
                  <a:lnTo>
                    <a:pt x="6121" y="2066"/>
                  </a:lnTo>
                  <a:lnTo>
                    <a:pt x="6127" y="2059"/>
                  </a:lnTo>
                  <a:lnTo>
                    <a:pt x="6134" y="2053"/>
                  </a:lnTo>
                  <a:lnTo>
                    <a:pt x="6140" y="2046"/>
                  </a:lnTo>
                  <a:lnTo>
                    <a:pt x="6147" y="2040"/>
                  </a:lnTo>
                  <a:lnTo>
                    <a:pt x="6154" y="2034"/>
                  </a:lnTo>
                  <a:lnTo>
                    <a:pt x="6161" y="2028"/>
                  </a:lnTo>
                  <a:lnTo>
                    <a:pt x="6168" y="2022"/>
                  </a:lnTo>
                  <a:lnTo>
                    <a:pt x="6175" y="2016"/>
                  </a:lnTo>
                  <a:lnTo>
                    <a:pt x="6183" y="2011"/>
                  </a:lnTo>
                  <a:lnTo>
                    <a:pt x="6190" y="2005"/>
                  </a:lnTo>
                  <a:lnTo>
                    <a:pt x="6198" y="2000"/>
                  </a:lnTo>
                  <a:lnTo>
                    <a:pt x="6205" y="1995"/>
                  </a:lnTo>
                  <a:lnTo>
                    <a:pt x="6213" y="1990"/>
                  </a:lnTo>
                  <a:lnTo>
                    <a:pt x="6221" y="1985"/>
                  </a:lnTo>
                  <a:lnTo>
                    <a:pt x="6229" y="1980"/>
                  </a:lnTo>
                  <a:lnTo>
                    <a:pt x="6235" y="1977"/>
                  </a:lnTo>
                  <a:lnTo>
                    <a:pt x="6243" y="1972"/>
                  </a:lnTo>
                  <a:lnTo>
                    <a:pt x="6252" y="1967"/>
                  </a:lnTo>
                  <a:lnTo>
                    <a:pt x="6260" y="1963"/>
                  </a:lnTo>
                  <a:lnTo>
                    <a:pt x="6269" y="1958"/>
                  </a:lnTo>
                  <a:lnTo>
                    <a:pt x="6277" y="1955"/>
                  </a:lnTo>
                  <a:lnTo>
                    <a:pt x="6286" y="1951"/>
                  </a:lnTo>
                  <a:lnTo>
                    <a:pt x="6295" y="1947"/>
                  </a:lnTo>
                  <a:lnTo>
                    <a:pt x="6304" y="1943"/>
                  </a:lnTo>
                  <a:lnTo>
                    <a:pt x="6313" y="1940"/>
                  </a:lnTo>
                  <a:lnTo>
                    <a:pt x="6322" y="1937"/>
                  </a:lnTo>
                  <a:lnTo>
                    <a:pt x="6331" y="1934"/>
                  </a:lnTo>
                  <a:lnTo>
                    <a:pt x="6340" y="1931"/>
                  </a:lnTo>
                  <a:lnTo>
                    <a:pt x="6349" y="1929"/>
                  </a:lnTo>
                  <a:lnTo>
                    <a:pt x="6358" y="1926"/>
                  </a:lnTo>
                  <a:lnTo>
                    <a:pt x="6367" y="1924"/>
                  </a:lnTo>
                  <a:lnTo>
                    <a:pt x="6376" y="1922"/>
                  </a:lnTo>
                  <a:lnTo>
                    <a:pt x="6385" y="1920"/>
                  </a:lnTo>
                  <a:lnTo>
                    <a:pt x="6394" y="1919"/>
                  </a:lnTo>
                  <a:lnTo>
                    <a:pt x="6403" y="1917"/>
                  </a:lnTo>
                  <a:lnTo>
                    <a:pt x="6412" y="1916"/>
                  </a:lnTo>
                  <a:lnTo>
                    <a:pt x="6421" y="1915"/>
                  </a:lnTo>
                  <a:lnTo>
                    <a:pt x="6431" y="1914"/>
                  </a:lnTo>
                  <a:lnTo>
                    <a:pt x="6440" y="1913"/>
                  </a:lnTo>
                  <a:lnTo>
                    <a:pt x="6449" y="1912"/>
                  </a:lnTo>
                  <a:lnTo>
                    <a:pt x="6458" y="1912"/>
                  </a:lnTo>
                  <a:close/>
                  <a:moveTo>
                    <a:pt x="7342" y="7589"/>
                  </a:moveTo>
                  <a:lnTo>
                    <a:pt x="7342" y="2411"/>
                  </a:lnTo>
                  <a:lnTo>
                    <a:pt x="6484" y="2411"/>
                  </a:lnTo>
                  <a:lnTo>
                    <a:pt x="6484" y="7589"/>
                  </a:lnTo>
                  <a:lnTo>
                    <a:pt x="7342" y="7589"/>
                  </a:lnTo>
                  <a:close/>
                  <a:moveTo>
                    <a:pt x="5120" y="7589"/>
                  </a:moveTo>
                  <a:lnTo>
                    <a:pt x="5120" y="4139"/>
                  </a:lnTo>
                  <a:lnTo>
                    <a:pt x="4262" y="4139"/>
                  </a:lnTo>
                  <a:lnTo>
                    <a:pt x="4262" y="7589"/>
                  </a:lnTo>
                  <a:lnTo>
                    <a:pt x="5120" y="7589"/>
                  </a:lnTo>
                  <a:close/>
                  <a:moveTo>
                    <a:pt x="2898" y="7589"/>
                  </a:moveTo>
                  <a:lnTo>
                    <a:pt x="2898" y="5373"/>
                  </a:lnTo>
                  <a:lnTo>
                    <a:pt x="2041" y="5373"/>
                  </a:lnTo>
                  <a:lnTo>
                    <a:pt x="2041" y="7589"/>
                  </a:lnTo>
                  <a:lnTo>
                    <a:pt x="2898" y="758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 name="Slide Number Placeholder 2">
            <a:extLst>
              <a:ext uri="{FF2B5EF4-FFF2-40B4-BE49-F238E27FC236}">
                <a16:creationId xmlns:a16="http://schemas.microsoft.com/office/drawing/2014/main" id="{606ACEE1-F4B2-3454-0C70-CCFB08E0803F}"/>
              </a:ext>
            </a:extLst>
          </p:cNvPr>
          <p:cNvSpPr>
            <a:spLocks noGrp="1"/>
          </p:cNvSpPr>
          <p:nvPr>
            <p:ph type="sldNum" sz="quarter" idx="12"/>
          </p:nvPr>
        </p:nvSpPr>
        <p:spPr/>
        <p:txBody>
          <a:bodyPr/>
          <a:lstStyle/>
          <a:p>
            <a:fld id="{0643C082-6B26-4A67-AAC0-3138D6D4DA1D}" type="slidenum">
              <a:rPr lang="en-PH" smtClean="0"/>
              <a:t>46</a:t>
            </a:fld>
            <a:endParaRPr lang="en-PH" dirty="0"/>
          </a:p>
        </p:txBody>
      </p:sp>
      <p:sp>
        <p:nvSpPr>
          <p:cNvPr id="4" name="Footer Placeholder 3">
            <a:extLst>
              <a:ext uri="{FF2B5EF4-FFF2-40B4-BE49-F238E27FC236}">
                <a16:creationId xmlns:a16="http://schemas.microsoft.com/office/drawing/2014/main" id="{66568186-E553-E2D3-D958-11C18F21D0C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4334682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AD7F9-29A6-5C77-9C62-287A96CA9C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0CA532-6C12-DA8E-6224-8748717B609C}"/>
              </a:ext>
            </a:extLst>
          </p:cNvPr>
          <p:cNvSpPr>
            <a:spLocks noGrp="1"/>
          </p:cNvSpPr>
          <p:nvPr>
            <p:ph type="title"/>
          </p:nvPr>
        </p:nvSpPr>
        <p:spPr/>
        <p:txBody>
          <a:bodyPr/>
          <a:lstStyle/>
          <a:p>
            <a:r>
              <a:rPr lang="en-US" dirty="0"/>
              <a:t>Three-Year Value Creation</a:t>
            </a:r>
          </a:p>
        </p:txBody>
      </p:sp>
      <p:sp>
        <p:nvSpPr>
          <p:cNvPr id="5" name="Shape1_20220715_152516">
            <a:extLst>
              <a:ext uri="{FF2B5EF4-FFF2-40B4-BE49-F238E27FC236}">
                <a16:creationId xmlns:a16="http://schemas.microsoft.com/office/drawing/2014/main" id="{CD4C49EB-E197-3F3A-9E6B-8A880788EE9D}"/>
              </a:ext>
            </a:extLst>
          </p:cNvPr>
          <p:cNvSpPr/>
          <p:nvPr/>
        </p:nvSpPr>
        <p:spPr>
          <a:xfrm>
            <a:off x="294968" y="1870942"/>
            <a:ext cx="6982253" cy="1846319"/>
          </a:xfrm>
          <a:prstGeom prst="rect">
            <a:avLst/>
          </a:prstGeom>
          <a:noFill/>
          <a:ln w="12700" cap="flat" cmpd="sng">
            <a:solidFill>
              <a:schemeClr val="bg1">
                <a:lumMod val="75000"/>
              </a:schemeClr>
            </a:solidFill>
            <a:prstDash val="solid"/>
            <a:miter lim="800000"/>
            <a:headEnd type="none" w="sm" len="sm"/>
            <a:tailEnd type="none" w="sm" len="sm"/>
          </a:ln>
        </p:spPr>
        <p:txBody>
          <a:bodyPr spcFirstLastPara="1" wrap="square" lIns="88752" tIns="44364" rIns="88752" bIns="44364" anchor="ctr" anchorCtr="0">
            <a:noAutofit/>
          </a:bodyPr>
          <a:lstStyle/>
          <a:p>
            <a:pPr marL="0" marR="0" lvl="0" indent="0" algn="ctr" defTabSz="899690" eaLnBrk="1" fontAlgn="auto" latinLnBrk="0" hangingPunct="1">
              <a:lnSpc>
                <a:spcPct val="100000"/>
              </a:lnSpc>
              <a:spcBef>
                <a:spcPts val="0"/>
              </a:spcBef>
              <a:spcAft>
                <a:spcPts val="0"/>
              </a:spcAft>
              <a:buClrTx/>
              <a:buSzTx/>
              <a:buFontTx/>
              <a:buNone/>
              <a:tabLst/>
              <a:defRPr/>
            </a:pPr>
            <a:endParaRPr kumimoji="0" sz="1165" b="0" i="0" u="none" strike="noStrike" kern="0" cap="none" spc="0" normalizeH="0" baseline="0" noProof="0" dirty="0">
              <a:ln>
                <a:noFill/>
              </a:ln>
              <a:solidFill>
                <a:prstClr val="black"/>
              </a:solidFill>
              <a:effectLst/>
              <a:uLnTx/>
              <a:uFillTx/>
            </a:endParaRPr>
          </a:p>
        </p:txBody>
      </p:sp>
      <p:sp>
        <p:nvSpPr>
          <p:cNvPr id="6" name="Shape0_20220715_152516">
            <a:extLst>
              <a:ext uri="{FF2B5EF4-FFF2-40B4-BE49-F238E27FC236}">
                <a16:creationId xmlns:a16="http://schemas.microsoft.com/office/drawing/2014/main" id="{50E0B177-DC7F-D522-17A1-D619DB9E7EAC}"/>
              </a:ext>
            </a:extLst>
          </p:cNvPr>
          <p:cNvSpPr/>
          <p:nvPr/>
        </p:nvSpPr>
        <p:spPr>
          <a:xfrm>
            <a:off x="7440605" y="1870942"/>
            <a:ext cx="4449787" cy="1846319"/>
          </a:xfrm>
          <a:prstGeom prst="rect">
            <a:avLst/>
          </a:prstGeom>
          <a:noFill/>
          <a:ln w="12700" cap="flat" cmpd="sng">
            <a:solidFill>
              <a:schemeClr val="bg1">
                <a:lumMod val="75000"/>
              </a:schemeClr>
            </a:solidFill>
            <a:prstDash val="solid"/>
            <a:miter lim="800000"/>
            <a:headEnd type="none" w="sm" len="sm"/>
            <a:tailEnd type="none" w="sm" len="sm"/>
          </a:ln>
        </p:spPr>
        <p:txBody>
          <a:bodyPr spcFirstLastPara="1" wrap="square" lIns="88752" tIns="44364" rIns="88752" bIns="44364" anchor="ctr" anchorCtr="0">
            <a:noAutofit/>
          </a:bodyPr>
          <a:lstStyle/>
          <a:p>
            <a:pPr marL="0" marR="0" lvl="0" indent="0" algn="ctr" defTabSz="899690" eaLnBrk="1" fontAlgn="auto" latinLnBrk="0" hangingPunct="1">
              <a:lnSpc>
                <a:spcPct val="100000"/>
              </a:lnSpc>
              <a:spcBef>
                <a:spcPts val="0"/>
              </a:spcBef>
              <a:spcAft>
                <a:spcPts val="0"/>
              </a:spcAft>
              <a:buClrTx/>
              <a:buSzTx/>
              <a:buFontTx/>
              <a:buNone/>
              <a:tabLst/>
              <a:defRPr/>
            </a:pPr>
            <a:endParaRPr kumimoji="0" sz="1165" b="0" i="0" u="none" strike="noStrike" kern="0" cap="none" spc="0" normalizeH="0" baseline="0" noProof="0" dirty="0">
              <a:ln>
                <a:noFill/>
              </a:ln>
              <a:solidFill>
                <a:prstClr val="black"/>
              </a:solidFill>
              <a:effectLst/>
              <a:uLnTx/>
              <a:uFillTx/>
            </a:endParaRPr>
          </a:p>
        </p:txBody>
      </p:sp>
      <p:sp>
        <p:nvSpPr>
          <p:cNvPr id="7" name="Shape0_20220516_185614">
            <a:extLst>
              <a:ext uri="{FF2B5EF4-FFF2-40B4-BE49-F238E27FC236}">
                <a16:creationId xmlns:a16="http://schemas.microsoft.com/office/drawing/2014/main" id="{F42E0DFC-C6E2-100B-5C06-41BC99B7C51E}"/>
              </a:ext>
            </a:extLst>
          </p:cNvPr>
          <p:cNvSpPr/>
          <p:nvPr/>
        </p:nvSpPr>
        <p:spPr>
          <a:xfrm>
            <a:off x="294968" y="1499115"/>
            <a:ext cx="6982253" cy="379239"/>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88752" tIns="44364" rIns="88752" bIns="44364" anchor="ctr" anchorCtr="0">
            <a:noAutofit/>
          </a:bodyPr>
          <a:lstStyle/>
          <a:p>
            <a:pPr marL="0" marR="0" lvl="0" indent="0" algn="ctr" defTabSz="899690" eaLnBrk="1" fontAlgn="auto" latinLnBrk="0" hangingPunct="1">
              <a:lnSpc>
                <a:spcPct val="100000"/>
              </a:lnSpc>
              <a:spcBef>
                <a:spcPct val="0"/>
              </a:spcBef>
              <a:spcAft>
                <a:spcPct val="0"/>
              </a:spcAft>
              <a:buClr>
                <a:prstClr val="white"/>
              </a:buClr>
              <a:buSzPts val="1800"/>
              <a:buFontTx/>
              <a:buNone/>
              <a:tabLst/>
              <a:defRPr/>
            </a:pPr>
            <a:r>
              <a:rPr kumimoji="0" lang="da-DK" sz="1400" b="1" i="0" u="none" strike="noStrike" kern="0" cap="none" spc="0" normalizeH="0" baseline="0" noProof="0" dirty="0">
                <a:ln>
                  <a:noFill/>
                </a:ln>
                <a:solidFill>
                  <a:schemeClr val="bg1"/>
                </a:solidFill>
                <a:effectLst/>
                <a:uLnTx/>
                <a:uFillTx/>
              </a:rPr>
              <a:t>EBITDA recovery, $M</a:t>
            </a:r>
            <a:endParaRPr kumimoji="0" sz="1400" b="0" i="0" u="none" strike="noStrike" kern="0" cap="none" spc="0" normalizeH="0" baseline="0" noProof="0" dirty="0">
              <a:ln>
                <a:noFill/>
              </a:ln>
              <a:solidFill>
                <a:schemeClr val="bg1"/>
              </a:solidFill>
              <a:effectLst/>
              <a:uLnTx/>
              <a:uFillTx/>
            </a:endParaRPr>
          </a:p>
        </p:txBody>
      </p:sp>
      <p:sp>
        <p:nvSpPr>
          <p:cNvPr id="8" name="Shape1_20220516_185614">
            <a:extLst>
              <a:ext uri="{FF2B5EF4-FFF2-40B4-BE49-F238E27FC236}">
                <a16:creationId xmlns:a16="http://schemas.microsoft.com/office/drawing/2014/main" id="{EE0B4CCE-331C-4F6A-11F2-EB42322F6FD7}"/>
              </a:ext>
            </a:extLst>
          </p:cNvPr>
          <p:cNvSpPr/>
          <p:nvPr/>
        </p:nvSpPr>
        <p:spPr>
          <a:xfrm>
            <a:off x="7440605" y="1499115"/>
            <a:ext cx="4449787" cy="379239"/>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88752" tIns="44364" rIns="88752" bIns="44364" anchor="ctr" anchorCtr="0">
            <a:noAutofit/>
          </a:bodyPr>
          <a:lstStyle/>
          <a:p>
            <a:pPr marL="0" marR="0" lvl="0" indent="0" algn="ctr" defTabSz="899690" eaLnBrk="1" fontAlgn="auto" latinLnBrk="0" hangingPunct="1">
              <a:lnSpc>
                <a:spcPct val="100000"/>
              </a:lnSpc>
              <a:spcBef>
                <a:spcPct val="0"/>
              </a:spcBef>
              <a:spcAft>
                <a:spcPct val="0"/>
              </a:spcAft>
              <a:buClr>
                <a:prstClr val="white"/>
              </a:buClr>
              <a:buSzPts val="1800"/>
              <a:buFontTx/>
              <a:buNone/>
              <a:tabLst/>
              <a:defRPr/>
            </a:pPr>
            <a:r>
              <a:rPr kumimoji="0" lang="da-DK" sz="1400" b="1" i="0" u="none" strike="noStrike" kern="0" cap="none" spc="0" normalizeH="0" baseline="0" noProof="0" dirty="0">
                <a:ln>
                  <a:noFill/>
                </a:ln>
                <a:solidFill>
                  <a:schemeClr val="bg1"/>
                </a:solidFill>
                <a:effectLst/>
                <a:uLnTx/>
                <a:uFillTx/>
              </a:rPr>
              <a:t>Value sources, $M</a:t>
            </a:r>
            <a:endParaRPr kumimoji="0" sz="1400" b="0" i="0" u="none" strike="noStrike" kern="0" cap="none" spc="0" normalizeH="0" baseline="0" noProof="0" dirty="0">
              <a:ln>
                <a:noFill/>
              </a:ln>
              <a:solidFill>
                <a:schemeClr val="bg1"/>
              </a:solidFill>
              <a:effectLst/>
              <a:uLnTx/>
              <a:uFillTx/>
            </a:endParaRPr>
          </a:p>
        </p:txBody>
      </p:sp>
      <p:graphicFrame>
        <p:nvGraphicFramePr>
          <p:cNvPr id="9" name="Shape1_20210204_150637">
            <a:extLst>
              <a:ext uri="{FF2B5EF4-FFF2-40B4-BE49-F238E27FC236}">
                <a16:creationId xmlns:a16="http://schemas.microsoft.com/office/drawing/2014/main" id="{17CE049A-11C0-670E-0003-0069444A6FDA}"/>
              </a:ext>
            </a:extLst>
          </p:cNvPr>
          <p:cNvGraphicFramePr/>
          <p:nvPr/>
        </p:nvGraphicFramePr>
        <p:xfrm>
          <a:off x="325972" y="1941463"/>
          <a:ext cx="6843930" cy="1705281"/>
        </p:xfrm>
        <a:graphic>
          <a:graphicData uri="http://schemas.openxmlformats.org/drawingml/2006/chart">
            <c:chart xmlns:c="http://schemas.openxmlformats.org/drawingml/2006/chart" xmlns:r="http://schemas.openxmlformats.org/officeDocument/2006/relationships" r:id="rId2"/>
          </a:graphicData>
        </a:graphic>
      </p:graphicFrame>
      <p:sp>
        <p:nvSpPr>
          <p:cNvPr id="10" name="Google Shape;1760;p42">
            <a:extLst>
              <a:ext uri="{FF2B5EF4-FFF2-40B4-BE49-F238E27FC236}">
                <a16:creationId xmlns:a16="http://schemas.microsoft.com/office/drawing/2014/main" id="{97271FE9-0EB7-0529-E8D5-3A11E3D18654}"/>
              </a:ext>
            </a:extLst>
          </p:cNvPr>
          <p:cNvSpPr/>
          <p:nvPr/>
        </p:nvSpPr>
        <p:spPr>
          <a:xfrm>
            <a:off x="8509484" y="2856365"/>
            <a:ext cx="428411" cy="631428"/>
          </a:xfrm>
          <a:prstGeom prst="downArrow">
            <a:avLst>
              <a:gd name="adj1" fmla="val 50000"/>
              <a:gd name="adj2" fmla="val 50000"/>
            </a:avLst>
          </a:prstGeom>
          <a:solidFill>
            <a:srgbClr val="DA1E28"/>
          </a:solidFill>
          <a:ln>
            <a:noFill/>
          </a:ln>
        </p:spPr>
        <p:txBody>
          <a:bodyPr spcFirstLastPara="1" wrap="square" lIns="88752" tIns="44364" rIns="88752" bIns="44364" anchor="ctr" anchorCtr="0">
            <a:noAutofit/>
          </a:bodyPr>
          <a:lstStyle/>
          <a:p>
            <a:pPr marL="0" marR="0" lvl="0" indent="0" algn="ctr" defTabSz="89969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dirty="0">
              <a:ln>
                <a:noFill/>
              </a:ln>
              <a:solidFill>
                <a:prstClr val="black"/>
              </a:solidFill>
              <a:effectLst/>
              <a:uLnTx/>
              <a:uFillTx/>
            </a:endParaRPr>
          </a:p>
        </p:txBody>
      </p:sp>
      <p:sp>
        <p:nvSpPr>
          <p:cNvPr id="11" name="Google Shape;1761;p42">
            <a:extLst>
              <a:ext uri="{FF2B5EF4-FFF2-40B4-BE49-F238E27FC236}">
                <a16:creationId xmlns:a16="http://schemas.microsoft.com/office/drawing/2014/main" id="{2E5032F8-320F-DDFA-4DF1-541441C08D82}"/>
              </a:ext>
            </a:extLst>
          </p:cNvPr>
          <p:cNvSpPr/>
          <p:nvPr/>
        </p:nvSpPr>
        <p:spPr>
          <a:xfrm rot="10800000" flipH="1">
            <a:off x="8509484" y="2136697"/>
            <a:ext cx="428411" cy="631428"/>
          </a:xfrm>
          <a:prstGeom prst="downArrow">
            <a:avLst>
              <a:gd name="adj1" fmla="val 50000"/>
              <a:gd name="adj2" fmla="val 50000"/>
            </a:avLst>
          </a:prstGeom>
          <a:solidFill>
            <a:srgbClr val="24A148"/>
          </a:solidFill>
          <a:ln>
            <a:noFill/>
          </a:ln>
        </p:spPr>
        <p:txBody>
          <a:bodyPr spcFirstLastPara="1" wrap="square" lIns="88752" tIns="44364" rIns="88752" bIns="44364" anchor="ctr" anchorCtr="0">
            <a:noAutofit/>
          </a:bodyPr>
          <a:lstStyle/>
          <a:p>
            <a:pPr marL="0" marR="0" lvl="0" indent="0" algn="ctr" defTabSz="89969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dirty="0">
              <a:ln>
                <a:noFill/>
              </a:ln>
              <a:solidFill>
                <a:prstClr val="black"/>
              </a:solidFill>
              <a:effectLst/>
              <a:uLnTx/>
              <a:uFillTx/>
            </a:endParaRPr>
          </a:p>
        </p:txBody>
      </p:sp>
      <p:sp>
        <p:nvSpPr>
          <p:cNvPr id="12" name="Shape0_20220502_112004">
            <a:extLst>
              <a:ext uri="{FF2B5EF4-FFF2-40B4-BE49-F238E27FC236}">
                <a16:creationId xmlns:a16="http://schemas.microsoft.com/office/drawing/2014/main" id="{F8484E15-C146-234D-29C4-05AD290BEF9E}"/>
              </a:ext>
            </a:extLst>
          </p:cNvPr>
          <p:cNvSpPr txBox="1">
            <a:spLocks/>
          </p:cNvSpPr>
          <p:nvPr/>
        </p:nvSpPr>
        <p:spPr>
          <a:xfrm>
            <a:off x="7508797" y="2463846"/>
            <a:ext cx="982427" cy="369332"/>
          </a:xfrm>
          <a:prstGeom prst="rect">
            <a:avLst/>
          </a:prstGeom>
          <a:noFill/>
          <a:ln>
            <a:noFill/>
          </a:ln>
        </p:spPr>
        <p:txBody>
          <a:bodyPr spcFirstLastPara="1" wrap="square" lIns="0" tIns="0" rIns="0" bIns="0" anchor="t" anchorCtr="0">
            <a:spAutoFit/>
          </a:bodyPr>
          <a:lstStyle/>
          <a:p>
            <a:pPr marL="0" marR="0" lvl="0" indent="0" algn="ctr" defTabSz="899690" eaLnBrk="1" fontAlgn="auto"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effectLst/>
                <a:uLnTx/>
                <a:uFillTx/>
              </a:rPr>
              <a:t>EBITDA by FY28</a:t>
            </a:r>
            <a:endParaRPr kumimoji="0" sz="1200" b="0" i="0" u="none" strike="noStrike" kern="0" cap="none" spc="0" normalizeH="0" baseline="0" noProof="0" dirty="0">
              <a:ln>
                <a:noFill/>
              </a:ln>
              <a:effectLst/>
              <a:uLnTx/>
              <a:uFillTx/>
            </a:endParaRPr>
          </a:p>
        </p:txBody>
      </p:sp>
      <p:sp>
        <p:nvSpPr>
          <p:cNvPr id="13" name="Shape1_20220502_112004">
            <a:extLst>
              <a:ext uri="{FF2B5EF4-FFF2-40B4-BE49-F238E27FC236}">
                <a16:creationId xmlns:a16="http://schemas.microsoft.com/office/drawing/2014/main" id="{C8DDA683-2DC6-A74B-2602-6576FA7EAF2E}"/>
              </a:ext>
            </a:extLst>
          </p:cNvPr>
          <p:cNvSpPr txBox="1">
            <a:spLocks/>
          </p:cNvSpPr>
          <p:nvPr/>
        </p:nvSpPr>
        <p:spPr>
          <a:xfrm>
            <a:off x="7508797" y="2146806"/>
            <a:ext cx="982427" cy="274260"/>
          </a:xfrm>
          <a:prstGeom prst="rect">
            <a:avLst/>
          </a:prstGeom>
          <a:noFill/>
          <a:ln>
            <a:noFill/>
          </a:ln>
        </p:spPr>
        <p:txBody>
          <a:bodyPr spcFirstLastPara="1" wrap="square" lIns="0" tIns="44364" rIns="0" bIns="44364" anchor="b" anchorCtr="0">
            <a:spAutoFit/>
          </a:bodyPr>
          <a:lstStyle/>
          <a:p>
            <a:pPr marL="0" marR="0" lvl="0" indent="0" algn="ctr" defTabSz="899690" eaLnBrk="1" fontAlgn="auto"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effectLst/>
                <a:uLnTx/>
                <a:uFillTx/>
              </a:rPr>
              <a:t>$195M</a:t>
            </a:r>
            <a:endParaRPr kumimoji="0" sz="1200" b="0" i="0" u="none" strike="noStrike" kern="0" cap="none" spc="0" normalizeH="0" baseline="0" noProof="0" dirty="0">
              <a:ln>
                <a:noFill/>
              </a:ln>
              <a:effectLst/>
              <a:uLnTx/>
              <a:uFillTx/>
            </a:endParaRPr>
          </a:p>
        </p:txBody>
      </p:sp>
      <p:sp>
        <p:nvSpPr>
          <p:cNvPr id="14" name="Shape2_20220502_112004">
            <a:extLst>
              <a:ext uri="{FF2B5EF4-FFF2-40B4-BE49-F238E27FC236}">
                <a16:creationId xmlns:a16="http://schemas.microsoft.com/office/drawing/2014/main" id="{CA3C37AA-4B83-FCA7-C403-DF8D1C19DF7B}"/>
              </a:ext>
            </a:extLst>
          </p:cNvPr>
          <p:cNvSpPr txBox="1">
            <a:spLocks/>
          </p:cNvSpPr>
          <p:nvPr/>
        </p:nvSpPr>
        <p:spPr>
          <a:xfrm>
            <a:off x="7508797" y="3229557"/>
            <a:ext cx="982427" cy="369332"/>
          </a:xfrm>
          <a:prstGeom prst="rect">
            <a:avLst/>
          </a:prstGeom>
          <a:noFill/>
          <a:ln>
            <a:noFill/>
          </a:ln>
        </p:spPr>
        <p:txBody>
          <a:bodyPr spcFirstLastPara="1" wrap="square" lIns="0" tIns="0" rIns="0" bIns="0" anchor="t" anchorCtr="0">
            <a:spAutoFit/>
          </a:bodyPr>
          <a:lstStyle/>
          <a:p>
            <a:pPr marL="0" marR="0" lvl="0" indent="0" algn="ctr" defTabSz="899690" eaLnBrk="1" fontAlgn="auto"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effectLst/>
                <a:uLnTx/>
                <a:uFillTx/>
              </a:rPr>
              <a:t>Net leverage</a:t>
            </a:r>
            <a:endParaRPr kumimoji="0" sz="1200" b="0" i="0" u="none" strike="noStrike" kern="0" cap="none" spc="0" normalizeH="0" baseline="0" noProof="0" dirty="0">
              <a:ln>
                <a:noFill/>
              </a:ln>
              <a:effectLst/>
              <a:uLnTx/>
              <a:uFillTx/>
            </a:endParaRPr>
          </a:p>
        </p:txBody>
      </p:sp>
      <p:sp>
        <p:nvSpPr>
          <p:cNvPr id="15" name="Shape3_20220502_112004">
            <a:extLst>
              <a:ext uri="{FF2B5EF4-FFF2-40B4-BE49-F238E27FC236}">
                <a16:creationId xmlns:a16="http://schemas.microsoft.com/office/drawing/2014/main" id="{5B4058D1-8EC1-68E5-EDFE-6F9712822179}"/>
              </a:ext>
            </a:extLst>
          </p:cNvPr>
          <p:cNvSpPr txBox="1">
            <a:spLocks/>
          </p:cNvSpPr>
          <p:nvPr/>
        </p:nvSpPr>
        <p:spPr>
          <a:xfrm>
            <a:off x="7508797" y="2912516"/>
            <a:ext cx="982427" cy="274260"/>
          </a:xfrm>
          <a:prstGeom prst="rect">
            <a:avLst/>
          </a:prstGeom>
          <a:noFill/>
          <a:ln>
            <a:noFill/>
          </a:ln>
        </p:spPr>
        <p:txBody>
          <a:bodyPr spcFirstLastPara="1" wrap="square" lIns="0" tIns="44364" rIns="0" bIns="44364" anchor="b" anchorCtr="0">
            <a:spAutoFit/>
          </a:bodyPr>
          <a:lstStyle/>
          <a:p>
            <a:pPr marL="0" marR="0" lvl="0" indent="0" algn="ctr" defTabSz="899690" eaLnBrk="1" fontAlgn="auto"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effectLst/>
                <a:uLnTx/>
                <a:uFillTx/>
              </a:rPr>
              <a:t>3.0x</a:t>
            </a:r>
            <a:endParaRPr kumimoji="0" sz="1200" b="0" i="0" u="none" strike="noStrike" kern="0" cap="none" spc="0" normalizeH="0" baseline="0" noProof="0" dirty="0">
              <a:ln>
                <a:noFill/>
              </a:ln>
              <a:effectLst/>
              <a:uLnTx/>
              <a:uFillTx/>
            </a:endParaRPr>
          </a:p>
        </p:txBody>
      </p:sp>
      <p:graphicFrame>
        <p:nvGraphicFramePr>
          <p:cNvPr id="56" name="Shape5_20210204_150637">
            <a:extLst>
              <a:ext uri="{FF2B5EF4-FFF2-40B4-BE49-F238E27FC236}">
                <a16:creationId xmlns:a16="http://schemas.microsoft.com/office/drawing/2014/main" id="{8375F1D9-5F7B-8F1E-8F9A-181373106D34}"/>
              </a:ext>
            </a:extLst>
          </p:cNvPr>
          <p:cNvGraphicFramePr/>
          <p:nvPr>
            <p:extLst>
              <p:ext uri="{D42A27DB-BD31-4B8C-83A1-F6EECF244321}">
                <p14:modId xmlns:p14="http://schemas.microsoft.com/office/powerpoint/2010/main" val="2788196151"/>
              </p:ext>
            </p:extLst>
          </p:nvPr>
        </p:nvGraphicFramePr>
        <p:xfrm>
          <a:off x="8571740" y="1920378"/>
          <a:ext cx="3238138" cy="1730365"/>
        </p:xfrm>
        <a:graphic>
          <a:graphicData uri="http://schemas.openxmlformats.org/drawingml/2006/chart">
            <c:chart xmlns:c="http://schemas.openxmlformats.org/drawingml/2006/chart" xmlns:r="http://schemas.openxmlformats.org/officeDocument/2006/relationships" r:id="rId3"/>
          </a:graphicData>
        </a:graphic>
      </p:graphicFrame>
      <p:grpSp>
        <p:nvGrpSpPr>
          <p:cNvPr id="74" name="Group 73">
            <a:extLst>
              <a:ext uri="{FF2B5EF4-FFF2-40B4-BE49-F238E27FC236}">
                <a16:creationId xmlns:a16="http://schemas.microsoft.com/office/drawing/2014/main" id="{D71C41A0-6994-EA0F-A6E2-5DFD168D5CB5}"/>
              </a:ext>
            </a:extLst>
          </p:cNvPr>
          <p:cNvGrpSpPr/>
          <p:nvPr/>
        </p:nvGrpSpPr>
        <p:grpSpPr>
          <a:xfrm>
            <a:off x="294968" y="3919193"/>
            <a:ext cx="11595424" cy="2218146"/>
            <a:chOff x="294968" y="3899468"/>
            <a:chExt cx="11595424" cy="2218146"/>
          </a:xfrm>
        </p:grpSpPr>
        <p:sp>
          <p:nvSpPr>
            <p:cNvPr id="3" name="Shape0_20220715_152516">
              <a:extLst>
                <a:ext uri="{FF2B5EF4-FFF2-40B4-BE49-F238E27FC236}">
                  <a16:creationId xmlns:a16="http://schemas.microsoft.com/office/drawing/2014/main" id="{7B9FFA22-DCF2-30FD-0D5D-65FA8F8DCCFB}"/>
                </a:ext>
              </a:extLst>
            </p:cNvPr>
            <p:cNvSpPr/>
            <p:nvPr/>
          </p:nvSpPr>
          <p:spPr>
            <a:xfrm>
              <a:off x="294968" y="4271295"/>
              <a:ext cx="5689973" cy="1846319"/>
            </a:xfrm>
            <a:prstGeom prst="rect">
              <a:avLst/>
            </a:prstGeom>
            <a:noFill/>
            <a:ln w="12700" cap="flat" cmpd="sng">
              <a:solidFill>
                <a:schemeClr val="bg1">
                  <a:lumMod val="75000"/>
                </a:schemeClr>
              </a:solidFill>
              <a:prstDash val="solid"/>
              <a:miter lim="800000"/>
              <a:headEnd type="none" w="sm" len="sm"/>
              <a:tailEnd type="none" w="sm" len="sm"/>
            </a:ln>
          </p:spPr>
          <p:txBody>
            <a:bodyPr spcFirstLastPara="1" wrap="square" lIns="88752" tIns="44364" rIns="88752" bIns="44364" anchor="ctr" anchorCtr="0">
              <a:noAutofit/>
            </a:bodyPr>
            <a:lstStyle/>
            <a:p>
              <a:pPr marL="266700" indent="-173038">
                <a:spcAft>
                  <a:spcPts val="600"/>
                </a:spcAft>
                <a:buFont typeface="Arial" panose="020B0604020202020204" pitchFamily="34" charset="0"/>
                <a:buChar char="•"/>
              </a:pPr>
              <a:r>
                <a:rPr lang="en-US" sz="1200" dirty="0"/>
                <a:t>The plan rebuilds EBITDA from $30M to roughly $195M over three years, lifting margin to 8.5% and cutting leverage from 6.5x to 3.0x.</a:t>
              </a:r>
            </a:p>
            <a:p>
              <a:pPr marL="266700" indent="-173038">
                <a:spcAft>
                  <a:spcPts val="600"/>
                </a:spcAft>
                <a:buFont typeface="Arial" panose="020B0604020202020204" pitchFamily="34" charset="0"/>
                <a:buChar char="•"/>
              </a:pPr>
              <a:r>
                <a:rPr lang="en-US" sz="1200" dirty="0"/>
                <a:t>Around half of the value comes from the $185M cost-out program, with the balance from revenue growth and a one-time working-capital release.</a:t>
              </a:r>
            </a:p>
            <a:p>
              <a:pPr marL="266700" indent="-173038">
                <a:spcAft>
                  <a:spcPts val="600"/>
                </a:spcAft>
                <a:buFont typeface="Arial" panose="020B0604020202020204" pitchFamily="34" charset="0"/>
                <a:buChar char="•"/>
              </a:pPr>
              <a:r>
                <a:rPr lang="en-US" sz="1200" dirty="0"/>
                <a:t>Free cash flow turns firmly positive in FY27, funding facility repayment and a rebuilt covenant buffer.</a:t>
              </a:r>
            </a:p>
          </p:txBody>
        </p:sp>
        <p:sp>
          <p:nvSpPr>
            <p:cNvPr id="4" name="Shape1_20220516_185614">
              <a:extLst>
                <a:ext uri="{FF2B5EF4-FFF2-40B4-BE49-F238E27FC236}">
                  <a16:creationId xmlns:a16="http://schemas.microsoft.com/office/drawing/2014/main" id="{1A5EF0F1-5FEC-5230-9EB4-56910A0C9D38}"/>
                </a:ext>
              </a:extLst>
            </p:cNvPr>
            <p:cNvSpPr/>
            <p:nvPr/>
          </p:nvSpPr>
          <p:spPr>
            <a:xfrm>
              <a:off x="294968" y="3899468"/>
              <a:ext cx="5689973" cy="379239"/>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88752" tIns="44364" rIns="88752" bIns="44364" anchor="ctr" anchorCtr="0">
              <a:noAutofit/>
            </a:bodyPr>
            <a:lstStyle/>
            <a:p>
              <a:pPr marL="0" marR="0" lvl="0" indent="0" algn="ctr" defTabSz="899690" eaLnBrk="1" fontAlgn="auto" latinLnBrk="0" hangingPunct="1">
                <a:lnSpc>
                  <a:spcPct val="100000"/>
                </a:lnSpc>
                <a:spcBef>
                  <a:spcPct val="0"/>
                </a:spcBef>
                <a:spcAft>
                  <a:spcPct val="0"/>
                </a:spcAft>
                <a:buClr>
                  <a:prstClr val="white"/>
                </a:buClr>
                <a:buSzPts val="1800"/>
                <a:buFontTx/>
                <a:buNone/>
                <a:tabLst/>
                <a:defRPr/>
              </a:pPr>
              <a:r>
                <a:rPr kumimoji="0" lang="da-DK" sz="1400" b="1" i="0" u="none" strike="noStrike" kern="0" cap="none" spc="0" normalizeH="0" baseline="0" noProof="0" dirty="0">
                  <a:ln>
                    <a:noFill/>
                  </a:ln>
                  <a:solidFill>
                    <a:schemeClr val="bg1"/>
                  </a:solidFill>
                  <a:effectLst/>
                  <a:uLnTx/>
                  <a:uFillTx/>
                </a:rPr>
                <a:t>Net income recovers</a:t>
              </a:r>
              <a:endParaRPr kumimoji="0" sz="1400" b="0" i="0" u="none" strike="noStrike" kern="0" cap="none" spc="0" normalizeH="0" baseline="0" noProof="0" dirty="0">
                <a:ln>
                  <a:noFill/>
                </a:ln>
                <a:solidFill>
                  <a:schemeClr val="bg1"/>
                </a:solidFill>
                <a:effectLst/>
                <a:uLnTx/>
                <a:uFillTx/>
              </a:endParaRPr>
            </a:p>
          </p:txBody>
        </p:sp>
        <p:sp>
          <p:nvSpPr>
            <p:cNvPr id="66" name="Shape0_20220715_152516">
              <a:extLst>
                <a:ext uri="{FF2B5EF4-FFF2-40B4-BE49-F238E27FC236}">
                  <a16:creationId xmlns:a16="http://schemas.microsoft.com/office/drawing/2014/main" id="{4A19982A-A9DA-128E-B574-CED396D4317A}"/>
                </a:ext>
              </a:extLst>
            </p:cNvPr>
            <p:cNvSpPr/>
            <p:nvPr/>
          </p:nvSpPr>
          <p:spPr>
            <a:xfrm>
              <a:off x="6200419" y="4271295"/>
              <a:ext cx="5689973" cy="1846319"/>
            </a:xfrm>
            <a:prstGeom prst="rect">
              <a:avLst/>
            </a:prstGeom>
            <a:noFill/>
            <a:ln w="12700" cap="flat" cmpd="sng">
              <a:solidFill>
                <a:schemeClr val="bg1">
                  <a:lumMod val="75000"/>
                </a:schemeClr>
              </a:solidFill>
              <a:prstDash val="solid"/>
              <a:miter lim="800000"/>
              <a:headEnd type="none" w="sm" len="sm"/>
              <a:tailEnd type="none" w="sm" len="sm"/>
            </a:ln>
          </p:spPr>
          <p:txBody>
            <a:bodyPr spcFirstLastPara="1" wrap="square" lIns="88752" tIns="44364" rIns="88752" bIns="44364" anchor="ctr" anchorCtr="0">
              <a:noAutofit/>
            </a:bodyPr>
            <a:lstStyle/>
            <a:p>
              <a:pPr marL="266700" indent="-173038">
                <a:spcAft>
                  <a:spcPts val="600"/>
                </a:spcAft>
                <a:buFont typeface="Arial" panose="020B0604020202020204" pitchFamily="34" charset="0"/>
                <a:buChar char="•"/>
              </a:pPr>
              <a:r>
                <a:rPr lang="en-US" sz="1200" dirty="0"/>
                <a:t>EBITDA climbs each year as savings land and sales mix improves toward higher-margin online and own-brand.</a:t>
              </a:r>
            </a:p>
            <a:p>
              <a:pPr marL="266700" indent="-173038">
                <a:spcAft>
                  <a:spcPts val="600"/>
                </a:spcAft>
                <a:buFont typeface="Arial" panose="020B0604020202020204" pitchFamily="34" charset="0"/>
                <a:buChar char="•"/>
              </a:pPr>
              <a:r>
                <a:rPr lang="en-US" sz="1200" dirty="0"/>
                <a:t>Cost-out is the largest and most controllable source of value — it does not rely on the market.</a:t>
              </a:r>
            </a:p>
            <a:p>
              <a:pPr marL="266700" indent="-173038">
                <a:spcAft>
                  <a:spcPts val="600"/>
                </a:spcAft>
                <a:buFont typeface="Arial" panose="020B0604020202020204" pitchFamily="34" charset="0"/>
                <a:buChar char="•"/>
              </a:pPr>
              <a:r>
                <a:rPr lang="en-US" sz="1200" dirty="0"/>
                <a:t>Revenue growth and a working-capital release complete the bridge to a healthy, self-funding business.</a:t>
              </a:r>
            </a:p>
          </p:txBody>
        </p:sp>
        <p:sp>
          <p:nvSpPr>
            <p:cNvPr id="67" name="Shape1_20220516_185614">
              <a:extLst>
                <a:ext uri="{FF2B5EF4-FFF2-40B4-BE49-F238E27FC236}">
                  <a16:creationId xmlns:a16="http://schemas.microsoft.com/office/drawing/2014/main" id="{FD1846DC-9156-486F-8278-151759CD80E0}"/>
                </a:ext>
              </a:extLst>
            </p:cNvPr>
            <p:cNvSpPr/>
            <p:nvPr/>
          </p:nvSpPr>
          <p:spPr>
            <a:xfrm>
              <a:off x="6200419" y="3899468"/>
              <a:ext cx="5689973" cy="379239"/>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88752" tIns="44364" rIns="88752" bIns="44364" anchor="ctr" anchorCtr="0">
              <a:noAutofit/>
            </a:bodyPr>
            <a:lstStyle/>
            <a:p>
              <a:pPr marL="0" marR="0" lvl="0" indent="0" algn="ctr" defTabSz="899690" eaLnBrk="1" fontAlgn="auto" latinLnBrk="0" hangingPunct="1">
                <a:lnSpc>
                  <a:spcPct val="100000"/>
                </a:lnSpc>
                <a:spcBef>
                  <a:spcPct val="0"/>
                </a:spcBef>
                <a:spcAft>
                  <a:spcPct val="0"/>
                </a:spcAft>
                <a:buClr>
                  <a:prstClr val="white"/>
                </a:buClr>
                <a:buSzPts val="1800"/>
                <a:buFontTx/>
                <a:buNone/>
                <a:tabLst/>
                <a:defRPr/>
              </a:pPr>
              <a:r>
                <a:rPr kumimoji="0" lang="da-DK" sz="1400" b="1" i="0" u="none" strike="noStrike" kern="0" cap="none" spc="0" normalizeH="0" baseline="0" noProof="0" dirty="0">
                  <a:ln>
                    <a:noFill/>
                  </a:ln>
                  <a:solidFill>
                    <a:schemeClr val="bg1"/>
                  </a:solidFill>
                  <a:effectLst/>
                  <a:uLnTx/>
                  <a:uFillTx/>
                </a:rPr>
                <a:t>FCF positive FY27</a:t>
              </a:r>
              <a:endParaRPr kumimoji="0" sz="1400" b="0" i="0" u="none" strike="noStrike" kern="0" cap="none" spc="0" normalizeH="0" baseline="0" noProof="0" dirty="0">
                <a:ln>
                  <a:noFill/>
                </a:ln>
                <a:solidFill>
                  <a:schemeClr val="bg1"/>
                </a:solidFill>
                <a:effectLst/>
                <a:uLnTx/>
                <a:uFillTx/>
              </a:endParaRPr>
            </a:p>
          </p:txBody>
        </p:sp>
      </p:grpSp>
      <p:sp>
        <p:nvSpPr>
          <p:cNvPr id="16" name="Slide Number Placeholder 15">
            <a:extLst>
              <a:ext uri="{FF2B5EF4-FFF2-40B4-BE49-F238E27FC236}">
                <a16:creationId xmlns:a16="http://schemas.microsoft.com/office/drawing/2014/main" id="{E0557809-6B88-E14F-1F74-ACE180ACE74E}"/>
              </a:ext>
            </a:extLst>
          </p:cNvPr>
          <p:cNvSpPr>
            <a:spLocks noGrp="1"/>
          </p:cNvSpPr>
          <p:nvPr>
            <p:ph type="sldNum" sz="quarter" idx="12"/>
          </p:nvPr>
        </p:nvSpPr>
        <p:spPr/>
        <p:txBody>
          <a:bodyPr/>
          <a:lstStyle/>
          <a:p>
            <a:fld id="{0643C082-6B26-4A67-AAC0-3138D6D4DA1D}" type="slidenum">
              <a:rPr lang="en-PH" smtClean="0"/>
              <a:t>47</a:t>
            </a:fld>
            <a:endParaRPr lang="en-PH" dirty="0"/>
          </a:p>
        </p:txBody>
      </p:sp>
      <p:sp>
        <p:nvSpPr>
          <p:cNvPr id="17" name="Footer Placeholder 16">
            <a:extLst>
              <a:ext uri="{FF2B5EF4-FFF2-40B4-BE49-F238E27FC236}">
                <a16:creationId xmlns:a16="http://schemas.microsoft.com/office/drawing/2014/main" id="{CCC82E32-885F-AB1F-0C4B-4E5E17DCA49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4084395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BD784-980D-C274-D525-70C3F91F1EE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CEA96D87-0D4B-DAF8-7A4D-92ADA49604FE}"/>
              </a:ext>
            </a:extLst>
          </p:cNvPr>
          <p:cNvPicPr>
            <a:picLocks noChangeAspect="1"/>
          </p:cNvPicPr>
          <p:nvPr/>
        </p:nvPicPr>
        <p:blipFill rotWithShape="1">
          <a:blip r:embed="rId2">
            <a:extLst>
              <a:ext uri="{28A0092B-C50C-407E-A947-70E740481C1C}">
                <a14:useLocalDpi xmlns:a14="http://schemas.microsoft.com/office/drawing/2010/main" val="0"/>
              </a:ext>
            </a:extLst>
          </a:blip>
          <a:srcRect t="58982" b="15893"/>
          <a:stretch>
            <a:fillRect/>
          </a:stretch>
        </p:blipFill>
        <p:spPr>
          <a:xfrm>
            <a:off x="0" y="-15239"/>
            <a:ext cx="12192000" cy="2042160"/>
          </a:xfrm>
          <a:prstGeom prst="rect">
            <a:avLst/>
          </a:prstGeom>
        </p:spPr>
      </p:pic>
      <p:sp>
        <p:nvSpPr>
          <p:cNvPr id="6" name="Rectangle 5">
            <a:extLst>
              <a:ext uri="{FF2B5EF4-FFF2-40B4-BE49-F238E27FC236}">
                <a16:creationId xmlns:a16="http://schemas.microsoft.com/office/drawing/2014/main" id="{DDDEF7F6-8A50-5B1D-2F99-8079F6A14512}"/>
              </a:ext>
            </a:extLst>
          </p:cNvPr>
          <p:cNvSpPr/>
          <p:nvPr/>
        </p:nvSpPr>
        <p:spPr>
          <a:xfrm>
            <a:off x="7772400" y="1097280"/>
            <a:ext cx="4124632" cy="51968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7" name="Title 26">
            <a:extLst>
              <a:ext uri="{FF2B5EF4-FFF2-40B4-BE49-F238E27FC236}">
                <a16:creationId xmlns:a16="http://schemas.microsoft.com/office/drawing/2014/main" id="{3BDD9A2A-6A46-2BFD-9A44-D75D1988CB8E}"/>
              </a:ext>
            </a:extLst>
          </p:cNvPr>
          <p:cNvSpPr>
            <a:spLocks noGrp="1"/>
          </p:cNvSpPr>
          <p:nvPr>
            <p:ph type="title"/>
          </p:nvPr>
        </p:nvSpPr>
        <p:spPr/>
        <p:txBody>
          <a:bodyPr/>
          <a:lstStyle/>
          <a:p>
            <a:r>
              <a:rPr lang="en-US" dirty="0">
                <a:solidFill>
                  <a:schemeClr val="bg1"/>
                </a:solidFill>
              </a:rPr>
              <a:t>What Success Looks Like</a:t>
            </a:r>
          </a:p>
        </p:txBody>
      </p:sp>
      <p:sp>
        <p:nvSpPr>
          <p:cNvPr id="29" name="TextBox 28">
            <a:extLst>
              <a:ext uri="{FF2B5EF4-FFF2-40B4-BE49-F238E27FC236}">
                <a16:creationId xmlns:a16="http://schemas.microsoft.com/office/drawing/2014/main" id="{39EC769B-E55A-3AC8-B59E-3EE4C3E9958F}"/>
              </a:ext>
            </a:extLst>
          </p:cNvPr>
          <p:cNvSpPr txBox="1"/>
          <p:nvPr/>
        </p:nvSpPr>
        <p:spPr>
          <a:xfrm>
            <a:off x="8199121" y="2857981"/>
            <a:ext cx="3307079" cy="2902737"/>
          </a:xfrm>
          <a:prstGeom prst="rect">
            <a:avLst/>
          </a:prstGeom>
          <a:noFill/>
        </p:spPr>
        <p:txBody>
          <a:bodyPr wrap="square" lIns="0" tIns="0" rIns="0" bIns="0" rtlCol="0">
            <a:noAutofit/>
          </a:bodyPr>
          <a:lstStyle/>
          <a:p>
            <a:r>
              <a:rPr lang="en-PH" dirty="0">
                <a:solidFill>
                  <a:schemeClr val="bg1"/>
                </a:solidFill>
              </a:rPr>
              <a:t>By FY28 Meridian is profitable, self-funding, and growing again — a smaller, sharper, omnichannel business with a healthy balance sheet and renewed customer momentum.</a:t>
            </a:r>
          </a:p>
        </p:txBody>
      </p:sp>
      <p:sp>
        <p:nvSpPr>
          <p:cNvPr id="30" name="Text Placeholder 19">
            <a:extLst>
              <a:ext uri="{FF2B5EF4-FFF2-40B4-BE49-F238E27FC236}">
                <a16:creationId xmlns:a16="http://schemas.microsoft.com/office/drawing/2014/main" id="{9CE3DB8B-B033-D7AE-93D9-BBC4BB2269E6}"/>
              </a:ext>
            </a:extLst>
          </p:cNvPr>
          <p:cNvSpPr txBox="1">
            <a:spLocks/>
          </p:cNvSpPr>
          <p:nvPr/>
        </p:nvSpPr>
        <p:spPr>
          <a:xfrm>
            <a:off x="8199122" y="1978428"/>
            <a:ext cx="3307079"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b="1" dirty="0">
                <a:solidFill>
                  <a:schemeClr val="bg1"/>
                </a:solidFill>
              </a:rPr>
              <a:t>FY28 outcomes</a:t>
            </a:r>
          </a:p>
        </p:txBody>
      </p:sp>
      <p:cxnSp>
        <p:nvCxnSpPr>
          <p:cNvPr id="31" name="Straight Connector 30">
            <a:extLst>
              <a:ext uri="{FF2B5EF4-FFF2-40B4-BE49-F238E27FC236}">
                <a16:creationId xmlns:a16="http://schemas.microsoft.com/office/drawing/2014/main" id="{D1DE8F9B-1E66-B34A-A169-823F8C25CF1C}"/>
              </a:ext>
            </a:extLst>
          </p:cNvPr>
          <p:cNvCxnSpPr>
            <a:cxnSpLocks/>
          </p:cNvCxnSpPr>
          <p:nvPr/>
        </p:nvCxnSpPr>
        <p:spPr>
          <a:xfrm>
            <a:off x="8199481" y="2612030"/>
            <a:ext cx="68560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0" name="Group 49">
            <a:extLst>
              <a:ext uri="{FF2B5EF4-FFF2-40B4-BE49-F238E27FC236}">
                <a16:creationId xmlns:a16="http://schemas.microsoft.com/office/drawing/2014/main" id="{D9E4B0EB-A647-1D1E-B907-B3E65D6BB526}"/>
              </a:ext>
            </a:extLst>
          </p:cNvPr>
          <p:cNvGrpSpPr/>
          <p:nvPr/>
        </p:nvGrpSpPr>
        <p:grpSpPr>
          <a:xfrm>
            <a:off x="675750" y="3410134"/>
            <a:ext cx="1558106" cy="1558106"/>
            <a:chOff x="685800" y="3164384"/>
            <a:chExt cx="1866726" cy="1866726"/>
          </a:xfrm>
        </p:grpSpPr>
        <p:grpSp>
          <p:nvGrpSpPr>
            <p:cNvPr id="42" name="Group 41">
              <a:extLst>
                <a:ext uri="{FF2B5EF4-FFF2-40B4-BE49-F238E27FC236}">
                  <a16:creationId xmlns:a16="http://schemas.microsoft.com/office/drawing/2014/main" id="{76EB0488-5C60-4715-B304-AF43E0FF8FDC}"/>
                </a:ext>
              </a:extLst>
            </p:cNvPr>
            <p:cNvGrpSpPr/>
            <p:nvPr/>
          </p:nvGrpSpPr>
          <p:grpSpPr>
            <a:xfrm>
              <a:off x="685800" y="3164384"/>
              <a:ext cx="1866726" cy="1866726"/>
              <a:chOff x="8055151" y="4330850"/>
              <a:chExt cx="1533600" cy="1533600"/>
            </a:xfrm>
          </p:grpSpPr>
          <p:sp>
            <p:nvSpPr>
              <p:cNvPr id="43" name="Oval 42">
                <a:extLst>
                  <a:ext uri="{FF2B5EF4-FFF2-40B4-BE49-F238E27FC236}">
                    <a16:creationId xmlns:a16="http://schemas.microsoft.com/office/drawing/2014/main" id="{4325C89B-938F-7C22-6B92-8F739214636F}"/>
                  </a:ext>
                </a:extLst>
              </p:cNvPr>
              <p:cNvSpPr/>
              <p:nvPr/>
            </p:nvSpPr>
            <p:spPr>
              <a:xfrm>
                <a:off x="8055151" y="4330850"/>
                <a:ext cx="1533600" cy="1533600"/>
              </a:xfrm>
              <a:prstGeom prst="ellipse">
                <a:avLst/>
              </a:prstGeom>
              <a:noFill/>
              <a:ln w="127000">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600" b="1" dirty="0">
                  <a:solidFill>
                    <a:schemeClr val="tx1"/>
                  </a:solidFill>
                </a:endParaRPr>
              </a:p>
            </p:txBody>
          </p:sp>
          <p:sp>
            <p:nvSpPr>
              <p:cNvPr id="44" name="Arc 43">
                <a:extLst>
                  <a:ext uri="{FF2B5EF4-FFF2-40B4-BE49-F238E27FC236}">
                    <a16:creationId xmlns:a16="http://schemas.microsoft.com/office/drawing/2014/main" id="{9C526FE4-B06E-A928-B1A2-152E984F5465}"/>
                  </a:ext>
                </a:extLst>
              </p:cNvPr>
              <p:cNvSpPr/>
              <p:nvPr/>
            </p:nvSpPr>
            <p:spPr>
              <a:xfrm>
                <a:off x="8055308" y="4330850"/>
                <a:ext cx="1533286" cy="1533600"/>
              </a:xfrm>
              <a:prstGeom prst="arc">
                <a:avLst>
                  <a:gd name="adj1" fmla="val 16200000"/>
                  <a:gd name="adj2" fmla="val 18180718"/>
                </a:avLst>
              </a:prstGeom>
              <a:ln w="12700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sz="1100" dirty="0"/>
              </a:p>
            </p:txBody>
          </p:sp>
        </p:grpSp>
        <p:sp>
          <p:nvSpPr>
            <p:cNvPr id="45" name="Oval 44">
              <a:extLst>
                <a:ext uri="{FF2B5EF4-FFF2-40B4-BE49-F238E27FC236}">
                  <a16:creationId xmlns:a16="http://schemas.microsoft.com/office/drawing/2014/main" id="{482C1ACD-C61B-10F5-9387-334384A40B0C}"/>
                </a:ext>
              </a:extLst>
            </p:cNvPr>
            <p:cNvSpPr/>
            <p:nvPr/>
          </p:nvSpPr>
          <p:spPr>
            <a:xfrm>
              <a:off x="967653" y="3446237"/>
              <a:ext cx="1303020" cy="130302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46" name="Group 45">
              <a:extLst>
                <a:ext uri="{FF2B5EF4-FFF2-40B4-BE49-F238E27FC236}">
                  <a16:creationId xmlns:a16="http://schemas.microsoft.com/office/drawing/2014/main" id="{A51FA292-4A7C-5A53-281C-FD2E0B6C2039}"/>
                </a:ext>
              </a:extLst>
            </p:cNvPr>
            <p:cNvGrpSpPr/>
            <p:nvPr/>
          </p:nvGrpSpPr>
          <p:grpSpPr>
            <a:xfrm>
              <a:off x="1165685" y="3644643"/>
              <a:ext cx="906956" cy="906208"/>
              <a:chOff x="9627603" y="4794455"/>
              <a:chExt cx="914400" cy="914400"/>
            </a:xfrm>
            <a:solidFill>
              <a:schemeClr val="bg1"/>
            </a:solidFill>
          </p:grpSpPr>
          <p:sp>
            <p:nvSpPr>
              <p:cNvPr id="92" name="Google Shape;906;p8"/>
              <p:cNvSpPr/>
              <p:nvPr/>
            </p:nvSpPr>
            <p:spPr>
              <a:xfrm>
                <a:off x="9627603" y="4794455"/>
                <a:ext cx="914400" cy="9144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3" name="Google Shape;907;p8"/>
              <p:cNvSpPr/>
              <p:nvPr/>
            </p:nvSpPr>
            <p:spPr>
              <a:xfrm>
                <a:off x="9627603" y="4794455"/>
                <a:ext cx="914400" cy="9144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49" name="Text Placeholder 19">
            <a:extLst>
              <a:ext uri="{FF2B5EF4-FFF2-40B4-BE49-F238E27FC236}">
                <a16:creationId xmlns:a16="http://schemas.microsoft.com/office/drawing/2014/main" id="{D4168CE6-DA85-5C62-4433-986E14EB9CD6}"/>
              </a:ext>
            </a:extLst>
          </p:cNvPr>
          <p:cNvSpPr txBox="1">
            <a:spLocks/>
          </p:cNvSpPr>
          <p:nvPr/>
        </p:nvSpPr>
        <p:spPr>
          <a:xfrm>
            <a:off x="1910304" y="3036568"/>
            <a:ext cx="941757" cy="491193"/>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b="1" dirty="0">
                <a:solidFill>
                  <a:schemeClr val="accent1"/>
                </a:solidFill>
              </a:rPr>
              <a:t>8.5%</a:t>
            </a:r>
          </a:p>
        </p:txBody>
      </p:sp>
      <p:grpSp>
        <p:nvGrpSpPr>
          <p:cNvPr id="67" name="Group 66">
            <a:extLst>
              <a:ext uri="{FF2B5EF4-FFF2-40B4-BE49-F238E27FC236}">
                <a16:creationId xmlns:a16="http://schemas.microsoft.com/office/drawing/2014/main" id="{5EE45D42-FF11-FB52-CD4E-F43B057BB0FE}"/>
              </a:ext>
            </a:extLst>
          </p:cNvPr>
          <p:cNvGrpSpPr/>
          <p:nvPr/>
        </p:nvGrpSpPr>
        <p:grpSpPr>
          <a:xfrm>
            <a:off x="2955656" y="3410134"/>
            <a:ext cx="1558106" cy="1558106"/>
            <a:chOff x="685800" y="3164384"/>
            <a:chExt cx="1866726" cy="1866726"/>
          </a:xfrm>
        </p:grpSpPr>
        <p:grpSp>
          <p:nvGrpSpPr>
            <p:cNvPr id="68" name="Group 67">
              <a:extLst>
                <a:ext uri="{FF2B5EF4-FFF2-40B4-BE49-F238E27FC236}">
                  <a16:creationId xmlns:a16="http://schemas.microsoft.com/office/drawing/2014/main" id="{10E39DD5-E8C1-BE0D-E856-C3DAE4AAD22C}"/>
                </a:ext>
              </a:extLst>
            </p:cNvPr>
            <p:cNvGrpSpPr/>
            <p:nvPr/>
          </p:nvGrpSpPr>
          <p:grpSpPr>
            <a:xfrm>
              <a:off x="685800" y="3164384"/>
              <a:ext cx="1866726" cy="1866726"/>
              <a:chOff x="8055151" y="4330850"/>
              <a:chExt cx="1533600" cy="1533600"/>
            </a:xfrm>
          </p:grpSpPr>
          <p:sp>
            <p:nvSpPr>
              <p:cNvPr id="73" name="Oval 72">
                <a:extLst>
                  <a:ext uri="{FF2B5EF4-FFF2-40B4-BE49-F238E27FC236}">
                    <a16:creationId xmlns:a16="http://schemas.microsoft.com/office/drawing/2014/main" id="{941DEC73-39E6-4DA6-0768-3E9EC2525E74}"/>
                  </a:ext>
                </a:extLst>
              </p:cNvPr>
              <p:cNvSpPr/>
              <p:nvPr/>
            </p:nvSpPr>
            <p:spPr>
              <a:xfrm>
                <a:off x="8055151" y="4330850"/>
                <a:ext cx="1533600" cy="1533600"/>
              </a:xfrm>
              <a:prstGeom prst="ellipse">
                <a:avLst/>
              </a:prstGeom>
              <a:noFill/>
              <a:ln w="127000">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600" b="1" dirty="0">
                  <a:solidFill>
                    <a:schemeClr val="tx1"/>
                  </a:solidFill>
                </a:endParaRPr>
              </a:p>
            </p:txBody>
          </p:sp>
          <p:sp>
            <p:nvSpPr>
              <p:cNvPr id="74" name="Arc 73">
                <a:extLst>
                  <a:ext uri="{FF2B5EF4-FFF2-40B4-BE49-F238E27FC236}">
                    <a16:creationId xmlns:a16="http://schemas.microsoft.com/office/drawing/2014/main" id="{A1D1E460-A339-CFE2-1672-FCEBD69E4BFB}"/>
                  </a:ext>
                </a:extLst>
              </p:cNvPr>
              <p:cNvSpPr/>
              <p:nvPr/>
            </p:nvSpPr>
            <p:spPr>
              <a:xfrm>
                <a:off x="8055308" y="4330850"/>
                <a:ext cx="1533286" cy="1533600"/>
              </a:xfrm>
              <a:prstGeom prst="arc">
                <a:avLst>
                  <a:gd name="adj1" fmla="val 16200000"/>
                  <a:gd name="adj2" fmla="val 13596857"/>
                </a:avLst>
              </a:prstGeom>
              <a:ln w="12700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sz="1100" dirty="0"/>
              </a:p>
            </p:txBody>
          </p:sp>
        </p:grpSp>
        <p:sp>
          <p:nvSpPr>
            <p:cNvPr id="69" name="Oval 68">
              <a:extLst>
                <a:ext uri="{FF2B5EF4-FFF2-40B4-BE49-F238E27FC236}">
                  <a16:creationId xmlns:a16="http://schemas.microsoft.com/office/drawing/2014/main" id="{AB3FA121-A4D2-87C0-744C-9017A0202B12}"/>
                </a:ext>
              </a:extLst>
            </p:cNvPr>
            <p:cNvSpPr/>
            <p:nvPr/>
          </p:nvSpPr>
          <p:spPr>
            <a:xfrm>
              <a:off x="967653" y="3446237"/>
              <a:ext cx="1303020" cy="130302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70" name="Group 69">
              <a:extLst>
                <a:ext uri="{FF2B5EF4-FFF2-40B4-BE49-F238E27FC236}">
                  <a16:creationId xmlns:a16="http://schemas.microsoft.com/office/drawing/2014/main" id="{45124E6B-0A18-57FA-A2F9-87A7274249F6}"/>
                </a:ext>
              </a:extLst>
            </p:cNvPr>
            <p:cNvGrpSpPr/>
            <p:nvPr/>
          </p:nvGrpSpPr>
          <p:grpSpPr>
            <a:xfrm>
              <a:off x="1165685" y="3644643"/>
              <a:ext cx="906956" cy="906208"/>
              <a:chOff x="6968299" y="1554480"/>
              <a:chExt cx="914400" cy="914400"/>
            </a:xfrm>
            <a:solidFill>
              <a:schemeClr val="bg1"/>
            </a:solidFill>
          </p:grpSpPr>
          <p:sp>
            <p:nvSpPr>
              <p:cNvPr id="94" name="Google Shape;807;p8"/>
              <p:cNvSpPr/>
              <p:nvPr/>
            </p:nvSpPr>
            <p:spPr>
              <a:xfrm>
                <a:off x="6968299" y="1554480"/>
                <a:ext cx="914400" cy="9144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5" name="Google Shape;808;p8"/>
              <p:cNvSpPr/>
              <p:nvPr/>
            </p:nvSpPr>
            <p:spPr>
              <a:xfrm>
                <a:off x="6968299" y="1554480"/>
                <a:ext cx="914400" cy="9144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75" name="Group 74">
            <a:extLst>
              <a:ext uri="{FF2B5EF4-FFF2-40B4-BE49-F238E27FC236}">
                <a16:creationId xmlns:a16="http://schemas.microsoft.com/office/drawing/2014/main" id="{2E8C9570-7B2A-3FD1-F2A3-494409D1177A}"/>
              </a:ext>
            </a:extLst>
          </p:cNvPr>
          <p:cNvGrpSpPr/>
          <p:nvPr/>
        </p:nvGrpSpPr>
        <p:grpSpPr>
          <a:xfrm>
            <a:off x="5235561" y="3410134"/>
            <a:ext cx="1558106" cy="1558106"/>
            <a:chOff x="685800" y="3164384"/>
            <a:chExt cx="1866726" cy="1866726"/>
          </a:xfrm>
        </p:grpSpPr>
        <p:grpSp>
          <p:nvGrpSpPr>
            <p:cNvPr id="76" name="Group 75">
              <a:extLst>
                <a:ext uri="{FF2B5EF4-FFF2-40B4-BE49-F238E27FC236}">
                  <a16:creationId xmlns:a16="http://schemas.microsoft.com/office/drawing/2014/main" id="{C6276DA8-D5AF-15F2-B2C1-63D4D00842EF}"/>
                </a:ext>
              </a:extLst>
            </p:cNvPr>
            <p:cNvGrpSpPr/>
            <p:nvPr/>
          </p:nvGrpSpPr>
          <p:grpSpPr>
            <a:xfrm>
              <a:off x="685800" y="3164384"/>
              <a:ext cx="1866726" cy="1866726"/>
              <a:chOff x="8055151" y="4330850"/>
              <a:chExt cx="1533600" cy="1533600"/>
            </a:xfrm>
          </p:grpSpPr>
          <p:sp>
            <p:nvSpPr>
              <p:cNvPr id="81" name="Oval 80">
                <a:extLst>
                  <a:ext uri="{FF2B5EF4-FFF2-40B4-BE49-F238E27FC236}">
                    <a16:creationId xmlns:a16="http://schemas.microsoft.com/office/drawing/2014/main" id="{26173DCA-085E-CE79-C488-544F8D0DCF54}"/>
                  </a:ext>
                </a:extLst>
              </p:cNvPr>
              <p:cNvSpPr/>
              <p:nvPr/>
            </p:nvSpPr>
            <p:spPr>
              <a:xfrm>
                <a:off x="8055151" y="4330850"/>
                <a:ext cx="1533600" cy="1533600"/>
              </a:xfrm>
              <a:prstGeom prst="ellipse">
                <a:avLst/>
              </a:prstGeom>
              <a:noFill/>
              <a:ln w="127000">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600" b="1" dirty="0">
                  <a:solidFill>
                    <a:schemeClr val="tx1"/>
                  </a:solidFill>
                </a:endParaRPr>
              </a:p>
            </p:txBody>
          </p:sp>
          <p:sp>
            <p:nvSpPr>
              <p:cNvPr id="82" name="Arc 81">
                <a:extLst>
                  <a:ext uri="{FF2B5EF4-FFF2-40B4-BE49-F238E27FC236}">
                    <a16:creationId xmlns:a16="http://schemas.microsoft.com/office/drawing/2014/main" id="{1CBF70F1-A815-6DDA-0922-8CE865660E9E}"/>
                  </a:ext>
                </a:extLst>
              </p:cNvPr>
              <p:cNvSpPr/>
              <p:nvPr/>
            </p:nvSpPr>
            <p:spPr>
              <a:xfrm>
                <a:off x="8055308" y="4330850"/>
                <a:ext cx="1533286" cy="1533600"/>
              </a:xfrm>
              <a:prstGeom prst="arc">
                <a:avLst>
                  <a:gd name="adj1" fmla="val 16200000"/>
                  <a:gd name="adj2" fmla="val 8046494"/>
                </a:avLst>
              </a:prstGeom>
              <a:ln w="12700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sz="1100" dirty="0"/>
              </a:p>
            </p:txBody>
          </p:sp>
        </p:grpSp>
        <p:sp>
          <p:nvSpPr>
            <p:cNvPr id="77" name="Oval 76">
              <a:extLst>
                <a:ext uri="{FF2B5EF4-FFF2-40B4-BE49-F238E27FC236}">
                  <a16:creationId xmlns:a16="http://schemas.microsoft.com/office/drawing/2014/main" id="{96D2080C-47D3-7E68-EEBE-8249DA9E1EF7}"/>
                </a:ext>
              </a:extLst>
            </p:cNvPr>
            <p:cNvSpPr/>
            <p:nvPr/>
          </p:nvSpPr>
          <p:spPr>
            <a:xfrm>
              <a:off x="967653" y="3446237"/>
              <a:ext cx="1303020" cy="130302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78" name="Group 77">
              <a:extLst>
                <a:ext uri="{FF2B5EF4-FFF2-40B4-BE49-F238E27FC236}">
                  <a16:creationId xmlns:a16="http://schemas.microsoft.com/office/drawing/2014/main" id="{7CC101A8-AFCD-9F89-D1A8-6580D18F27A3}"/>
                </a:ext>
              </a:extLst>
            </p:cNvPr>
            <p:cNvGrpSpPr/>
            <p:nvPr/>
          </p:nvGrpSpPr>
          <p:grpSpPr>
            <a:xfrm>
              <a:off x="1165685" y="3644643"/>
              <a:ext cx="906956" cy="906208"/>
              <a:chOff x="6968299" y="4907280"/>
              <a:chExt cx="914400" cy="914400"/>
            </a:xfrm>
            <a:solidFill>
              <a:schemeClr val="bg1"/>
            </a:solidFill>
          </p:grpSpPr>
          <p:sp>
            <p:nvSpPr>
              <p:cNvPr id="96" name="Google Shape;831;p8"/>
              <p:cNvSpPr/>
              <p:nvPr/>
            </p:nvSpPr>
            <p:spPr>
              <a:xfrm>
                <a:off x="6968299" y="4907280"/>
                <a:ext cx="914400" cy="914400"/>
              </a:xfrm>
              <a:custGeom>
                <a:avLst/>
                <a:gdLst/>
                <a:ahLst/>
                <a:cxnLst/>
                <a:rect l="l" t="t" r="r" b="b"/>
                <a:pathLst>
                  <a:path w="10000" h="10000" extrusionOk="0">
                    <a:moveTo>
                      <a:pt x="3337" y="3181"/>
                    </a:moveTo>
                    <a:lnTo>
                      <a:pt x="6663" y="3181"/>
                    </a:lnTo>
                    <a:lnTo>
                      <a:pt x="6667" y="3181"/>
                    </a:lnTo>
                    <a:lnTo>
                      <a:pt x="6671" y="3181"/>
                    </a:lnTo>
                    <a:lnTo>
                      <a:pt x="6675" y="3182"/>
                    </a:lnTo>
                    <a:lnTo>
                      <a:pt x="6678" y="3182"/>
                    </a:lnTo>
                    <a:lnTo>
                      <a:pt x="6682" y="3183"/>
                    </a:lnTo>
                    <a:lnTo>
                      <a:pt x="6686" y="3184"/>
                    </a:lnTo>
                    <a:lnTo>
                      <a:pt x="6690" y="3185"/>
                    </a:lnTo>
                    <a:lnTo>
                      <a:pt x="6693" y="3186"/>
                    </a:lnTo>
                    <a:lnTo>
                      <a:pt x="6697" y="3187"/>
                    </a:lnTo>
                    <a:lnTo>
                      <a:pt x="6701" y="3188"/>
                    </a:lnTo>
                    <a:lnTo>
                      <a:pt x="6704" y="3190"/>
                    </a:lnTo>
                    <a:lnTo>
                      <a:pt x="6708" y="3191"/>
                    </a:lnTo>
                    <a:lnTo>
                      <a:pt x="6712" y="3193"/>
                    </a:lnTo>
                    <a:lnTo>
                      <a:pt x="6715" y="3195"/>
                    </a:lnTo>
                    <a:lnTo>
                      <a:pt x="6718" y="3197"/>
                    </a:lnTo>
                    <a:lnTo>
                      <a:pt x="6722" y="3199"/>
                    </a:lnTo>
                    <a:lnTo>
                      <a:pt x="6725" y="3201"/>
                    </a:lnTo>
                    <a:lnTo>
                      <a:pt x="6728" y="3204"/>
                    </a:lnTo>
                    <a:lnTo>
                      <a:pt x="6731" y="3206"/>
                    </a:lnTo>
                    <a:lnTo>
                      <a:pt x="6734" y="3209"/>
                    </a:lnTo>
                    <a:lnTo>
                      <a:pt x="6737" y="3211"/>
                    </a:lnTo>
                    <a:lnTo>
                      <a:pt x="6739" y="3214"/>
                    </a:lnTo>
                    <a:lnTo>
                      <a:pt x="6742" y="3217"/>
                    </a:lnTo>
                    <a:lnTo>
                      <a:pt x="6744" y="3220"/>
                    </a:lnTo>
                    <a:lnTo>
                      <a:pt x="6747" y="3223"/>
                    </a:lnTo>
                    <a:lnTo>
                      <a:pt x="6749" y="3226"/>
                    </a:lnTo>
                    <a:lnTo>
                      <a:pt x="6751" y="3230"/>
                    </a:lnTo>
                    <a:lnTo>
                      <a:pt x="6753" y="3233"/>
                    </a:lnTo>
                    <a:lnTo>
                      <a:pt x="6755" y="3236"/>
                    </a:lnTo>
                    <a:lnTo>
                      <a:pt x="6757" y="3240"/>
                    </a:lnTo>
                    <a:lnTo>
                      <a:pt x="6758" y="3244"/>
                    </a:lnTo>
                    <a:lnTo>
                      <a:pt x="6760" y="3247"/>
                    </a:lnTo>
                    <a:lnTo>
                      <a:pt x="6761" y="3251"/>
                    </a:lnTo>
                    <a:lnTo>
                      <a:pt x="6762" y="3255"/>
                    </a:lnTo>
                    <a:lnTo>
                      <a:pt x="6763" y="3258"/>
                    </a:lnTo>
                    <a:lnTo>
                      <a:pt x="6764" y="3262"/>
                    </a:lnTo>
                    <a:lnTo>
                      <a:pt x="6765" y="3266"/>
                    </a:lnTo>
                    <a:lnTo>
                      <a:pt x="6766" y="3270"/>
                    </a:lnTo>
                    <a:lnTo>
                      <a:pt x="6766" y="3273"/>
                    </a:lnTo>
                    <a:lnTo>
                      <a:pt x="6767" y="3277"/>
                    </a:lnTo>
                    <a:lnTo>
                      <a:pt x="6767" y="3281"/>
                    </a:lnTo>
                    <a:lnTo>
                      <a:pt x="6767" y="3285"/>
                    </a:lnTo>
                    <a:lnTo>
                      <a:pt x="6767" y="5156"/>
                    </a:lnTo>
                    <a:lnTo>
                      <a:pt x="6767" y="5160"/>
                    </a:lnTo>
                    <a:lnTo>
                      <a:pt x="6767" y="5164"/>
                    </a:lnTo>
                    <a:lnTo>
                      <a:pt x="6766" y="5168"/>
                    </a:lnTo>
                    <a:lnTo>
                      <a:pt x="6766" y="5171"/>
                    </a:lnTo>
                    <a:lnTo>
                      <a:pt x="6765" y="5175"/>
                    </a:lnTo>
                    <a:lnTo>
                      <a:pt x="6764" y="5179"/>
                    </a:lnTo>
                    <a:lnTo>
                      <a:pt x="6763" y="5183"/>
                    </a:lnTo>
                    <a:lnTo>
                      <a:pt x="6762" y="5186"/>
                    </a:lnTo>
                    <a:lnTo>
                      <a:pt x="6761" y="5190"/>
                    </a:lnTo>
                    <a:lnTo>
                      <a:pt x="6760" y="5194"/>
                    </a:lnTo>
                    <a:lnTo>
                      <a:pt x="6758" y="5197"/>
                    </a:lnTo>
                    <a:lnTo>
                      <a:pt x="6757" y="5201"/>
                    </a:lnTo>
                    <a:lnTo>
                      <a:pt x="6755" y="5205"/>
                    </a:lnTo>
                    <a:lnTo>
                      <a:pt x="6753" y="5208"/>
                    </a:lnTo>
                    <a:lnTo>
                      <a:pt x="6751" y="5211"/>
                    </a:lnTo>
                    <a:lnTo>
                      <a:pt x="6749" y="5215"/>
                    </a:lnTo>
                    <a:lnTo>
                      <a:pt x="6747" y="5218"/>
                    </a:lnTo>
                    <a:lnTo>
                      <a:pt x="6744" y="5221"/>
                    </a:lnTo>
                    <a:lnTo>
                      <a:pt x="6742" y="5224"/>
                    </a:lnTo>
                    <a:lnTo>
                      <a:pt x="6739" y="5227"/>
                    </a:lnTo>
                    <a:lnTo>
                      <a:pt x="6737" y="5230"/>
                    </a:lnTo>
                    <a:lnTo>
                      <a:pt x="6734" y="5232"/>
                    </a:lnTo>
                    <a:lnTo>
                      <a:pt x="6731" y="5235"/>
                    </a:lnTo>
                    <a:lnTo>
                      <a:pt x="6728" y="5237"/>
                    </a:lnTo>
                    <a:lnTo>
                      <a:pt x="6725" y="5240"/>
                    </a:lnTo>
                    <a:lnTo>
                      <a:pt x="6722" y="5242"/>
                    </a:lnTo>
                    <a:lnTo>
                      <a:pt x="6718" y="5244"/>
                    </a:lnTo>
                    <a:lnTo>
                      <a:pt x="6715" y="5246"/>
                    </a:lnTo>
                    <a:lnTo>
                      <a:pt x="6712" y="5248"/>
                    </a:lnTo>
                    <a:lnTo>
                      <a:pt x="6708" y="5250"/>
                    </a:lnTo>
                    <a:lnTo>
                      <a:pt x="6704" y="5251"/>
                    </a:lnTo>
                    <a:lnTo>
                      <a:pt x="6701" y="5253"/>
                    </a:lnTo>
                    <a:lnTo>
                      <a:pt x="6697" y="5254"/>
                    </a:lnTo>
                    <a:lnTo>
                      <a:pt x="6693" y="5255"/>
                    </a:lnTo>
                    <a:lnTo>
                      <a:pt x="6690" y="5256"/>
                    </a:lnTo>
                    <a:lnTo>
                      <a:pt x="6686" y="5257"/>
                    </a:lnTo>
                    <a:lnTo>
                      <a:pt x="6682" y="5258"/>
                    </a:lnTo>
                    <a:lnTo>
                      <a:pt x="6678" y="5259"/>
                    </a:lnTo>
                    <a:lnTo>
                      <a:pt x="6675" y="5259"/>
                    </a:lnTo>
                    <a:lnTo>
                      <a:pt x="6671" y="5260"/>
                    </a:lnTo>
                    <a:lnTo>
                      <a:pt x="6667" y="5260"/>
                    </a:lnTo>
                    <a:lnTo>
                      <a:pt x="6663" y="5260"/>
                    </a:lnTo>
                    <a:lnTo>
                      <a:pt x="3337" y="5260"/>
                    </a:lnTo>
                    <a:lnTo>
                      <a:pt x="3333" y="5260"/>
                    </a:lnTo>
                    <a:lnTo>
                      <a:pt x="3329" y="5260"/>
                    </a:lnTo>
                    <a:lnTo>
                      <a:pt x="3325" y="5259"/>
                    </a:lnTo>
                    <a:lnTo>
                      <a:pt x="3322" y="5259"/>
                    </a:lnTo>
                    <a:lnTo>
                      <a:pt x="3318" y="5258"/>
                    </a:lnTo>
                    <a:lnTo>
                      <a:pt x="3314" y="5257"/>
                    </a:lnTo>
                    <a:lnTo>
                      <a:pt x="3310" y="5256"/>
                    </a:lnTo>
                    <a:lnTo>
                      <a:pt x="3307" y="5255"/>
                    </a:lnTo>
                    <a:lnTo>
                      <a:pt x="3303" y="5254"/>
                    </a:lnTo>
                    <a:lnTo>
                      <a:pt x="3299" y="5253"/>
                    </a:lnTo>
                    <a:lnTo>
                      <a:pt x="3296" y="5251"/>
                    </a:lnTo>
                    <a:lnTo>
                      <a:pt x="3292" y="5250"/>
                    </a:lnTo>
                    <a:lnTo>
                      <a:pt x="3288" y="5248"/>
                    </a:lnTo>
                    <a:lnTo>
                      <a:pt x="3285" y="5246"/>
                    </a:lnTo>
                    <a:lnTo>
                      <a:pt x="3282" y="5244"/>
                    </a:lnTo>
                    <a:lnTo>
                      <a:pt x="3278" y="5242"/>
                    </a:lnTo>
                    <a:lnTo>
                      <a:pt x="3275" y="5240"/>
                    </a:lnTo>
                    <a:lnTo>
                      <a:pt x="3272" y="5237"/>
                    </a:lnTo>
                    <a:lnTo>
                      <a:pt x="3269" y="5235"/>
                    </a:lnTo>
                    <a:lnTo>
                      <a:pt x="3266" y="5232"/>
                    </a:lnTo>
                    <a:lnTo>
                      <a:pt x="3263" y="5230"/>
                    </a:lnTo>
                    <a:lnTo>
                      <a:pt x="3261" y="5227"/>
                    </a:lnTo>
                    <a:lnTo>
                      <a:pt x="3258" y="5224"/>
                    </a:lnTo>
                    <a:lnTo>
                      <a:pt x="3256" y="5221"/>
                    </a:lnTo>
                    <a:lnTo>
                      <a:pt x="3253" y="5218"/>
                    </a:lnTo>
                    <a:lnTo>
                      <a:pt x="3251" y="5215"/>
                    </a:lnTo>
                    <a:lnTo>
                      <a:pt x="3249" y="5211"/>
                    </a:lnTo>
                    <a:lnTo>
                      <a:pt x="3247" y="5208"/>
                    </a:lnTo>
                    <a:lnTo>
                      <a:pt x="3245" y="5205"/>
                    </a:lnTo>
                    <a:lnTo>
                      <a:pt x="3243" y="5201"/>
                    </a:lnTo>
                    <a:lnTo>
                      <a:pt x="3242" y="5197"/>
                    </a:lnTo>
                    <a:lnTo>
                      <a:pt x="3240" y="5194"/>
                    </a:lnTo>
                    <a:lnTo>
                      <a:pt x="3239" y="5190"/>
                    </a:lnTo>
                    <a:lnTo>
                      <a:pt x="3238" y="5186"/>
                    </a:lnTo>
                    <a:lnTo>
                      <a:pt x="3237" y="5183"/>
                    </a:lnTo>
                    <a:lnTo>
                      <a:pt x="3236" y="5179"/>
                    </a:lnTo>
                    <a:lnTo>
                      <a:pt x="3235" y="5175"/>
                    </a:lnTo>
                    <a:lnTo>
                      <a:pt x="3234" y="5171"/>
                    </a:lnTo>
                    <a:lnTo>
                      <a:pt x="3234" y="5168"/>
                    </a:lnTo>
                    <a:lnTo>
                      <a:pt x="3233" y="5164"/>
                    </a:lnTo>
                    <a:lnTo>
                      <a:pt x="3233" y="5160"/>
                    </a:lnTo>
                    <a:lnTo>
                      <a:pt x="3233" y="5156"/>
                    </a:lnTo>
                    <a:lnTo>
                      <a:pt x="3233" y="3285"/>
                    </a:lnTo>
                    <a:lnTo>
                      <a:pt x="3233" y="3281"/>
                    </a:lnTo>
                    <a:lnTo>
                      <a:pt x="3233" y="3277"/>
                    </a:lnTo>
                    <a:lnTo>
                      <a:pt x="3234" y="3273"/>
                    </a:lnTo>
                    <a:lnTo>
                      <a:pt x="3234" y="3270"/>
                    </a:lnTo>
                    <a:lnTo>
                      <a:pt x="3235" y="3266"/>
                    </a:lnTo>
                    <a:lnTo>
                      <a:pt x="3236" y="3262"/>
                    </a:lnTo>
                    <a:lnTo>
                      <a:pt x="3237" y="3258"/>
                    </a:lnTo>
                    <a:lnTo>
                      <a:pt x="3238" y="3255"/>
                    </a:lnTo>
                    <a:lnTo>
                      <a:pt x="3239" y="3251"/>
                    </a:lnTo>
                    <a:lnTo>
                      <a:pt x="3240" y="3247"/>
                    </a:lnTo>
                    <a:lnTo>
                      <a:pt x="3242" y="3244"/>
                    </a:lnTo>
                    <a:lnTo>
                      <a:pt x="3243" y="3240"/>
                    </a:lnTo>
                    <a:lnTo>
                      <a:pt x="3245" y="3236"/>
                    </a:lnTo>
                    <a:lnTo>
                      <a:pt x="3247" y="3233"/>
                    </a:lnTo>
                    <a:lnTo>
                      <a:pt x="3249" y="3230"/>
                    </a:lnTo>
                    <a:lnTo>
                      <a:pt x="3251" y="3226"/>
                    </a:lnTo>
                    <a:lnTo>
                      <a:pt x="3253" y="3223"/>
                    </a:lnTo>
                    <a:lnTo>
                      <a:pt x="3256" y="3220"/>
                    </a:lnTo>
                    <a:lnTo>
                      <a:pt x="3258" y="3217"/>
                    </a:lnTo>
                    <a:lnTo>
                      <a:pt x="3261" y="3214"/>
                    </a:lnTo>
                    <a:lnTo>
                      <a:pt x="3263" y="3211"/>
                    </a:lnTo>
                    <a:lnTo>
                      <a:pt x="3266" y="3209"/>
                    </a:lnTo>
                    <a:lnTo>
                      <a:pt x="3269" y="3206"/>
                    </a:lnTo>
                    <a:lnTo>
                      <a:pt x="3272" y="3204"/>
                    </a:lnTo>
                    <a:lnTo>
                      <a:pt x="3275" y="3201"/>
                    </a:lnTo>
                    <a:lnTo>
                      <a:pt x="3278" y="3199"/>
                    </a:lnTo>
                    <a:lnTo>
                      <a:pt x="3282" y="3197"/>
                    </a:lnTo>
                    <a:lnTo>
                      <a:pt x="3285" y="3195"/>
                    </a:lnTo>
                    <a:lnTo>
                      <a:pt x="3288" y="3193"/>
                    </a:lnTo>
                    <a:lnTo>
                      <a:pt x="3292" y="3191"/>
                    </a:lnTo>
                    <a:lnTo>
                      <a:pt x="3296" y="3190"/>
                    </a:lnTo>
                    <a:lnTo>
                      <a:pt x="3299" y="3188"/>
                    </a:lnTo>
                    <a:lnTo>
                      <a:pt x="3303" y="3187"/>
                    </a:lnTo>
                    <a:lnTo>
                      <a:pt x="3307" y="3186"/>
                    </a:lnTo>
                    <a:lnTo>
                      <a:pt x="3310" y="3185"/>
                    </a:lnTo>
                    <a:lnTo>
                      <a:pt x="3314" y="3184"/>
                    </a:lnTo>
                    <a:lnTo>
                      <a:pt x="3318" y="3183"/>
                    </a:lnTo>
                    <a:lnTo>
                      <a:pt x="3322" y="3182"/>
                    </a:lnTo>
                    <a:lnTo>
                      <a:pt x="3325" y="3182"/>
                    </a:lnTo>
                    <a:lnTo>
                      <a:pt x="3329" y="3181"/>
                    </a:lnTo>
                    <a:lnTo>
                      <a:pt x="3333" y="3181"/>
                    </a:lnTo>
                    <a:lnTo>
                      <a:pt x="3337" y="318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7" name="Google Shape;832;p8"/>
              <p:cNvSpPr/>
              <p:nvPr/>
            </p:nvSpPr>
            <p:spPr>
              <a:xfrm>
                <a:off x="6968299" y="4907280"/>
                <a:ext cx="914400" cy="914400"/>
              </a:xfrm>
              <a:custGeom>
                <a:avLst/>
                <a:gdLst/>
                <a:ahLst/>
                <a:cxnLst/>
                <a:rect l="l" t="t" r="r" b="b"/>
                <a:pathLst>
                  <a:path w="10000" h="10000" extrusionOk="0">
                    <a:moveTo>
                      <a:pt x="819" y="7452"/>
                    </a:moveTo>
                    <a:lnTo>
                      <a:pt x="833" y="7423"/>
                    </a:lnTo>
                    <a:lnTo>
                      <a:pt x="1249" y="6695"/>
                    </a:lnTo>
                    <a:lnTo>
                      <a:pt x="1267" y="6668"/>
                    </a:lnTo>
                    <a:lnTo>
                      <a:pt x="1289" y="6643"/>
                    </a:lnTo>
                    <a:lnTo>
                      <a:pt x="1313" y="6621"/>
                    </a:lnTo>
                    <a:lnTo>
                      <a:pt x="1341" y="6603"/>
                    </a:lnTo>
                    <a:lnTo>
                      <a:pt x="1370" y="6588"/>
                    </a:lnTo>
                    <a:lnTo>
                      <a:pt x="1401" y="6578"/>
                    </a:lnTo>
                    <a:lnTo>
                      <a:pt x="1433" y="6571"/>
                    </a:lnTo>
                    <a:lnTo>
                      <a:pt x="1466" y="6569"/>
                    </a:lnTo>
                    <a:lnTo>
                      <a:pt x="8534" y="6569"/>
                    </a:lnTo>
                    <a:lnTo>
                      <a:pt x="8567" y="6571"/>
                    </a:lnTo>
                    <a:lnTo>
                      <a:pt x="8599" y="6578"/>
                    </a:lnTo>
                    <a:lnTo>
                      <a:pt x="8630" y="6588"/>
                    </a:lnTo>
                    <a:lnTo>
                      <a:pt x="8659" y="6603"/>
                    </a:lnTo>
                    <a:lnTo>
                      <a:pt x="8687" y="6621"/>
                    </a:lnTo>
                    <a:lnTo>
                      <a:pt x="8711" y="6643"/>
                    </a:lnTo>
                    <a:lnTo>
                      <a:pt x="8733" y="6668"/>
                    </a:lnTo>
                    <a:lnTo>
                      <a:pt x="8751" y="6695"/>
                    </a:lnTo>
                    <a:lnTo>
                      <a:pt x="9167" y="7423"/>
                    </a:lnTo>
                    <a:lnTo>
                      <a:pt x="9181" y="7452"/>
                    </a:lnTo>
                    <a:lnTo>
                      <a:pt x="9192" y="7483"/>
                    </a:lnTo>
                    <a:lnTo>
                      <a:pt x="9198" y="7515"/>
                    </a:lnTo>
                    <a:lnTo>
                      <a:pt x="9200" y="7548"/>
                    </a:lnTo>
                    <a:lnTo>
                      <a:pt x="9198" y="7580"/>
                    </a:lnTo>
                    <a:lnTo>
                      <a:pt x="9191" y="7612"/>
                    </a:lnTo>
                    <a:lnTo>
                      <a:pt x="9181" y="7643"/>
                    </a:lnTo>
                    <a:lnTo>
                      <a:pt x="9166" y="7672"/>
                    </a:lnTo>
                    <a:lnTo>
                      <a:pt x="9148" y="7700"/>
                    </a:lnTo>
                    <a:lnTo>
                      <a:pt x="9126" y="7724"/>
                    </a:lnTo>
                    <a:lnTo>
                      <a:pt x="9102" y="7746"/>
                    </a:lnTo>
                    <a:lnTo>
                      <a:pt x="9075" y="7764"/>
                    </a:lnTo>
                    <a:lnTo>
                      <a:pt x="9045" y="7778"/>
                    </a:lnTo>
                    <a:lnTo>
                      <a:pt x="9015" y="7789"/>
                    </a:lnTo>
                    <a:lnTo>
                      <a:pt x="8983" y="7795"/>
                    </a:lnTo>
                    <a:lnTo>
                      <a:pt x="8950" y="7797"/>
                    </a:lnTo>
                    <a:lnTo>
                      <a:pt x="1050" y="7797"/>
                    </a:lnTo>
                    <a:lnTo>
                      <a:pt x="1017" y="7795"/>
                    </a:lnTo>
                    <a:lnTo>
                      <a:pt x="985" y="7789"/>
                    </a:lnTo>
                    <a:lnTo>
                      <a:pt x="955" y="7778"/>
                    </a:lnTo>
                    <a:lnTo>
                      <a:pt x="925" y="7764"/>
                    </a:lnTo>
                    <a:lnTo>
                      <a:pt x="898" y="7746"/>
                    </a:lnTo>
                    <a:lnTo>
                      <a:pt x="874" y="7724"/>
                    </a:lnTo>
                    <a:lnTo>
                      <a:pt x="852" y="7700"/>
                    </a:lnTo>
                    <a:lnTo>
                      <a:pt x="834" y="7672"/>
                    </a:lnTo>
                    <a:lnTo>
                      <a:pt x="819" y="7643"/>
                    </a:lnTo>
                    <a:lnTo>
                      <a:pt x="809" y="7612"/>
                    </a:lnTo>
                    <a:lnTo>
                      <a:pt x="802" y="7580"/>
                    </a:lnTo>
                    <a:lnTo>
                      <a:pt x="800" y="7548"/>
                    </a:lnTo>
                    <a:lnTo>
                      <a:pt x="802" y="7515"/>
                    </a:lnTo>
                    <a:lnTo>
                      <a:pt x="808" y="7483"/>
                    </a:lnTo>
                    <a:lnTo>
                      <a:pt x="819" y="7452"/>
                    </a:lnTo>
                    <a:close/>
                    <a:moveTo>
                      <a:pt x="8519" y="7297"/>
                    </a:moveTo>
                    <a:lnTo>
                      <a:pt x="8389" y="7069"/>
                    </a:lnTo>
                    <a:lnTo>
                      <a:pt x="1611" y="7069"/>
                    </a:lnTo>
                    <a:lnTo>
                      <a:pt x="1481" y="7297"/>
                    </a:lnTo>
                    <a:lnTo>
                      <a:pt x="8519" y="7297"/>
                    </a:lnTo>
                    <a:close/>
                    <a:moveTo>
                      <a:pt x="2800" y="2203"/>
                    </a:moveTo>
                    <a:lnTo>
                      <a:pt x="2812" y="2203"/>
                    </a:lnTo>
                    <a:lnTo>
                      <a:pt x="2817" y="2203"/>
                    </a:lnTo>
                    <a:lnTo>
                      <a:pt x="7183" y="2203"/>
                    </a:lnTo>
                    <a:lnTo>
                      <a:pt x="7188" y="2203"/>
                    </a:lnTo>
                    <a:lnTo>
                      <a:pt x="7200" y="2203"/>
                    </a:lnTo>
                    <a:lnTo>
                      <a:pt x="7209" y="2204"/>
                    </a:lnTo>
                    <a:lnTo>
                      <a:pt x="7221" y="2204"/>
                    </a:lnTo>
                    <a:lnTo>
                      <a:pt x="7231" y="2205"/>
                    </a:lnTo>
                    <a:lnTo>
                      <a:pt x="7242" y="2206"/>
                    </a:lnTo>
                    <a:lnTo>
                      <a:pt x="7252" y="2207"/>
                    </a:lnTo>
                    <a:lnTo>
                      <a:pt x="7263" y="2209"/>
                    </a:lnTo>
                    <a:lnTo>
                      <a:pt x="7273" y="2210"/>
                    </a:lnTo>
                    <a:lnTo>
                      <a:pt x="7284" y="2212"/>
                    </a:lnTo>
                    <a:lnTo>
                      <a:pt x="7293" y="2214"/>
                    </a:lnTo>
                    <a:lnTo>
                      <a:pt x="7305" y="2217"/>
                    </a:lnTo>
                    <a:lnTo>
                      <a:pt x="7314" y="2219"/>
                    </a:lnTo>
                    <a:lnTo>
                      <a:pt x="7325" y="2222"/>
                    </a:lnTo>
                    <a:lnTo>
                      <a:pt x="7334" y="2224"/>
                    </a:lnTo>
                    <a:lnTo>
                      <a:pt x="7345" y="2227"/>
                    </a:lnTo>
                    <a:lnTo>
                      <a:pt x="7354" y="2230"/>
                    </a:lnTo>
                    <a:lnTo>
                      <a:pt x="7365" y="2234"/>
                    </a:lnTo>
                    <a:lnTo>
                      <a:pt x="7373" y="2237"/>
                    </a:lnTo>
                    <a:lnTo>
                      <a:pt x="7384" y="2241"/>
                    </a:lnTo>
                    <a:lnTo>
                      <a:pt x="7392" y="2244"/>
                    </a:lnTo>
                    <a:lnTo>
                      <a:pt x="7403" y="2248"/>
                    </a:lnTo>
                    <a:lnTo>
                      <a:pt x="7411" y="2252"/>
                    </a:lnTo>
                    <a:lnTo>
                      <a:pt x="7422" y="2257"/>
                    </a:lnTo>
                    <a:lnTo>
                      <a:pt x="7429" y="2260"/>
                    </a:lnTo>
                    <a:lnTo>
                      <a:pt x="7440" y="2266"/>
                    </a:lnTo>
                    <a:lnTo>
                      <a:pt x="7448" y="2269"/>
                    </a:lnTo>
                    <a:lnTo>
                      <a:pt x="7458" y="2275"/>
                    </a:lnTo>
                    <a:lnTo>
                      <a:pt x="7468" y="2281"/>
                    </a:lnTo>
                    <a:lnTo>
                      <a:pt x="7478" y="2287"/>
                    </a:lnTo>
                    <a:lnTo>
                      <a:pt x="7486" y="2292"/>
                    </a:lnTo>
                    <a:lnTo>
                      <a:pt x="7496" y="2298"/>
                    </a:lnTo>
                    <a:lnTo>
                      <a:pt x="7503" y="2303"/>
                    </a:lnTo>
                    <a:lnTo>
                      <a:pt x="7513" y="2310"/>
                    </a:lnTo>
                    <a:lnTo>
                      <a:pt x="7520" y="2316"/>
                    </a:lnTo>
                    <a:lnTo>
                      <a:pt x="7530" y="2323"/>
                    </a:lnTo>
                    <a:lnTo>
                      <a:pt x="7537" y="2329"/>
                    </a:lnTo>
                    <a:lnTo>
                      <a:pt x="7546" y="2336"/>
                    </a:lnTo>
                    <a:lnTo>
                      <a:pt x="7553" y="2342"/>
                    </a:lnTo>
                    <a:lnTo>
                      <a:pt x="7562" y="2350"/>
                    </a:lnTo>
                    <a:lnTo>
                      <a:pt x="7569" y="2356"/>
                    </a:lnTo>
                    <a:lnTo>
                      <a:pt x="7577" y="2364"/>
                    </a:lnTo>
                    <a:lnTo>
                      <a:pt x="7584" y="2371"/>
                    </a:lnTo>
                    <a:lnTo>
                      <a:pt x="7592" y="2379"/>
                    </a:lnTo>
                    <a:lnTo>
                      <a:pt x="7598" y="2386"/>
                    </a:lnTo>
                    <a:lnTo>
                      <a:pt x="7606" y="2395"/>
                    </a:lnTo>
                    <a:lnTo>
                      <a:pt x="7612" y="2402"/>
                    </a:lnTo>
                    <a:lnTo>
                      <a:pt x="7619" y="2411"/>
                    </a:lnTo>
                    <a:lnTo>
                      <a:pt x="7625" y="2418"/>
                    </a:lnTo>
                    <a:lnTo>
                      <a:pt x="7632" y="2428"/>
                    </a:lnTo>
                    <a:lnTo>
                      <a:pt x="7638" y="2435"/>
                    </a:lnTo>
                    <a:lnTo>
                      <a:pt x="7645" y="2445"/>
                    </a:lnTo>
                    <a:lnTo>
                      <a:pt x="7650" y="2452"/>
                    </a:lnTo>
                    <a:lnTo>
                      <a:pt x="7656" y="2462"/>
                    </a:lnTo>
                    <a:lnTo>
                      <a:pt x="7661" y="2470"/>
                    </a:lnTo>
                    <a:lnTo>
                      <a:pt x="7667" y="2480"/>
                    </a:lnTo>
                    <a:lnTo>
                      <a:pt x="7673" y="2490"/>
                    </a:lnTo>
                    <a:lnTo>
                      <a:pt x="7679" y="2500"/>
                    </a:lnTo>
                    <a:lnTo>
                      <a:pt x="7682" y="2508"/>
                    </a:lnTo>
                    <a:lnTo>
                      <a:pt x="7688" y="2519"/>
                    </a:lnTo>
                    <a:lnTo>
                      <a:pt x="7691" y="2526"/>
                    </a:lnTo>
                    <a:lnTo>
                      <a:pt x="7696" y="2537"/>
                    </a:lnTo>
                    <a:lnTo>
                      <a:pt x="7700" y="2545"/>
                    </a:lnTo>
                    <a:lnTo>
                      <a:pt x="7704" y="2556"/>
                    </a:lnTo>
                    <a:lnTo>
                      <a:pt x="7707" y="2564"/>
                    </a:lnTo>
                    <a:lnTo>
                      <a:pt x="7711" y="2575"/>
                    </a:lnTo>
                    <a:lnTo>
                      <a:pt x="7714" y="2583"/>
                    </a:lnTo>
                    <a:lnTo>
                      <a:pt x="7718" y="2594"/>
                    </a:lnTo>
                    <a:lnTo>
                      <a:pt x="7721" y="2603"/>
                    </a:lnTo>
                    <a:lnTo>
                      <a:pt x="7724" y="2614"/>
                    </a:lnTo>
                    <a:lnTo>
                      <a:pt x="7726" y="2623"/>
                    </a:lnTo>
                    <a:lnTo>
                      <a:pt x="7729" y="2634"/>
                    </a:lnTo>
                    <a:lnTo>
                      <a:pt x="7731" y="2643"/>
                    </a:lnTo>
                    <a:lnTo>
                      <a:pt x="7734" y="2655"/>
                    </a:lnTo>
                    <a:lnTo>
                      <a:pt x="7736" y="2664"/>
                    </a:lnTo>
                    <a:lnTo>
                      <a:pt x="7738" y="2675"/>
                    </a:lnTo>
                    <a:lnTo>
                      <a:pt x="7739" y="2685"/>
                    </a:lnTo>
                    <a:lnTo>
                      <a:pt x="7741" y="2696"/>
                    </a:lnTo>
                    <a:lnTo>
                      <a:pt x="7742" y="2706"/>
                    </a:lnTo>
                    <a:lnTo>
                      <a:pt x="7743" y="2717"/>
                    </a:lnTo>
                    <a:lnTo>
                      <a:pt x="7744" y="2727"/>
                    </a:lnTo>
                    <a:lnTo>
                      <a:pt x="7744" y="2739"/>
                    </a:lnTo>
                    <a:lnTo>
                      <a:pt x="7745" y="2748"/>
                    </a:lnTo>
                    <a:lnTo>
                      <a:pt x="7745" y="2760"/>
                    </a:lnTo>
                    <a:lnTo>
                      <a:pt x="7745" y="2765"/>
                    </a:lnTo>
                    <a:lnTo>
                      <a:pt x="7745" y="5676"/>
                    </a:lnTo>
                    <a:lnTo>
                      <a:pt x="7745" y="5681"/>
                    </a:lnTo>
                    <a:lnTo>
                      <a:pt x="7745" y="5693"/>
                    </a:lnTo>
                    <a:lnTo>
                      <a:pt x="7744" y="5702"/>
                    </a:lnTo>
                    <a:lnTo>
                      <a:pt x="7744" y="5714"/>
                    </a:lnTo>
                    <a:lnTo>
                      <a:pt x="7743" y="5723"/>
                    </a:lnTo>
                    <a:lnTo>
                      <a:pt x="7742" y="5735"/>
                    </a:lnTo>
                    <a:lnTo>
                      <a:pt x="7741" y="5744"/>
                    </a:lnTo>
                    <a:lnTo>
                      <a:pt x="7739" y="5756"/>
                    </a:lnTo>
                    <a:lnTo>
                      <a:pt x="7738" y="5765"/>
                    </a:lnTo>
                    <a:lnTo>
                      <a:pt x="7736" y="5777"/>
                    </a:lnTo>
                    <a:lnTo>
                      <a:pt x="7734" y="5786"/>
                    </a:lnTo>
                    <a:lnTo>
                      <a:pt x="7731" y="5797"/>
                    </a:lnTo>
                    <a:lnTo>
                      <a:pt x="7729" y="5806"/>
                    </a:lnTo>
                    <a:lnTo>
                      <a:pt x="7727" y="5817"/>
                    </a:lnTo>
                    <a:lnTo>
                      <a:pt x="7724" y="5826"/>
                    </a:lnTo>
                    <a:lnTo>
                      <a:pt x="7721" y="5837"/>
                    </a:lnTo>
                    <a:lnTo>
                      <a:pt x="7718" y="5846"/>
                    </a:lnTo>
                    <a:lnTo>
                      <a:pt x="7715" y="5857"/>
                    </a:lnTo>
                    <a:lnTo>
                      <a:pt x="7712" y="5865"/>
                    </a:lnTo>
                    <a:lnTo>
                      <a:pt x="7708" y="5876"/>
                    </a:lnTo>
                    <a:lnTo>
                      <a:pt x="7704" y="5885"/>
                    </a:lnTo>
                    <a:lnTo>
                      <a:pt x="7700" y="5895"/>
                    </a:lnTo>
                    <a:lnTo>
                      <a:pt x="7696" y="5903"/>
                    </a:lnTo>
                    <a:lnTo>
                      <a:pt x="7692" y="5914"/>
                    </a:lnTo>
                    <a:lnTo>
                      <a:pt x="7688" y="5922"/>
                    </a:lnTo>
                    <a:lnTo>
                      <a:pt x="7683" y="5933"/>
                    </a:lnTo>
                    <a:lnTo>
                      <a:pt x="7679" y="5940"/>
                    </a:lnTo>
                    <a:lnTo>
                      <a:pt x="7673" y="5951"/>
                    </a:lnTo>
                    <a:lnTo>
                      <a:pt x="7667" y="5961"/>
                    </a:lnTo>
                    <a:lnTo>
                      <a:pt x="7661" y="5971"/>
                    </a:lnTo>
                    <a:lnTo>
                      <a:pt x="7656" y="5979"/>
                    </a:lnTo>
                    <a:lnTo>
                      <a:pt x="7650" y="5989"/>
                    </a:lnTo>
                    <a:lnTo>
                      <a:pt x="7644" y="5997"/>
                    </a:lnTo>
                    <a:lnTo>
                      <a:pt x="7637" y="6006"/>
                    </a:lnTo>
                    <a:lnTo>
                      <a:pt x="7632" y="6014"/>
                    </a:lnTo>
                    <a:lnTo>
                      <a:pt x="7625" y="6023"/>
                    </a:lnTo>
                    <a:lnTo>
                      <a:pt x="7619" y="6031"/>
                    </a:lnTo>
                    <a:lnTo>
                      <a:pt x="7611" y="6040"/>
                    </a:lnTo>
                    <a:lnTo>
                      <a:pt x="7605" y="6047"/>
                    </a:lnTo>
                    <a:lnTo>
                      <a:pt x="7597" y="6055"/>
                    </a:lnTo>
                    <a:lnTo>
                      <a:pt x="7591" y="6062"/>
                    </a:lnTo>
                    <a:lnTo>
                      <a:pt x="7583" y="6070"/>
                    </a:lnTo>
                    <a:lnTo>
                      <a:pt x="7576" y="6077"/>
                    </a:lnTo>
                    <a:lnTo>
                      <a:pt x="7568" y="6085"/>
                    </a:lnTo>
                    <a:lnTo>
                      <a:pt x="7561" y="6091"/>
                    </a:lnTo>
                    <a:lnTo>
                      <a:pt x="7553" y="6099"/>
                    </a:lnTo>
                    <a:lnTo>
                      <a:pt x="7546" y="6104"/>
                    </a:lnTo>
                    <a:lnTo>
                      <a:pt x="7537" y="6112"/>
                    </a:lnTo>
                    <a:lnTo>
                      <a:pt x="7530" y="6117"/>
                    </a:lnTo>
                    <a:lnTo>
                      <a:pt x="7521" y="6124"/>
                    </a:lnTo>
                    <a:lnTo>
                      <a:pt x="7514" y="6130"/>
                    </a:lnTo>
                    <a:lnTo>
                      <a:pt x="7505" y="6136"/>
                    </a:lnTo>
                    <a:lnTo>
                      <a:pt x="7497" y="6141"/>
                    </a:lnTo>
                    <a:lnTo>
                      <a:pt x="7488" y="6148"/>
                    </a:lnTo>
                    <a:lnTo>
                      <a:pt x="7481" y="6152"/>
                    </a:lnTo>
                    <a:lnTo>
                      <a:pt x="7471" y="6159"/>
                    </a:lnTo>
                    <a:lnTo>
                      <a:pt x="7458" y="6166"/>
                    </a:lnTo>
                    <a:lnTo>
                      <a:pt x="7448" y="6172"/>
                    </a:lnTo>
                    <a:lnTo>
                      <a:pt x="7440" y="6175"/>
                    </a:lnTo>
                    <a:lnTo>
                      <a:pt x="7429" y="6181"/>
                    </a:lnTo>
                    <a:lnTo>
                      <a:pt x="7422" y="6184"/>
                    </a:lnTo>
                    <a:lnTo>
                      <a:pt x="7411" y="6189"/>
                    </a:lnTo>
                    <a:lnTo>
                      <a:pt x="7403" y="6193"/>
                    </a:lnTo>
                    <a:lnTo>
                      <a:pt x="7392" y="6197"/>
                    </a:lnTo>
                    <a:lnTo>
                      <a:pt x="7384" y="6200"/>
                    </a:lnTo>
                    <a:lnTo>
                      <a:pt x="7373" y="6204"/>
                    </a:lnTo>
                    <a:lnTo>
                      <a:pt x="7365" y="6207"/>
                    </a:lnTo>
                    <a:lnTo>
                      <a:pt x="7354" y="6211"/>
                    </a:lnTo>
                    <a:lnTo>
                      <a:pt x="7345" y="6214"/>
                    </a:lnTo>
                    <a:lnTo>
                      <a:pt x="7334" y="6217"/>
                    </a:lnTo>
                    <a:lnTo>
                      <a:pt x="7325" y="6219"/>
                    </a:lnTo>
                    <a:lnTo>
                      <a:pt x="7314" y="6222"/>
                    </a:lnTo>
                    <a:lnTo>
                      <a:pt x="7305" y="6224"/>
                    </a:lnTo>
                    <a:lnTo>
                      <a:pt x="7293" y="6227"/>
                    </a:lnTo>
                    <a:lnTo>
                      <a:pt x="7284" y="6229"/>
                    </a:lnTo>
                    <a:lnTo>
                      <a:pt x="7273" y="6231"/>
                    </a:lnTo>
                    <a:lnTo>
                      <a:pt x="7263" y="6232"/>
                    </a:lnTo>
                    <a:lnTo>
                      <a:pt x="7252" y="6234"/>
                    </a:lnTo>
                    <a:lnTo>
                      <a:pt x="7242" y="6235"/>
                    </a:lnTo>
                    <a:lnTo>
                      <a:pt x="7231" y="6236"/>
                    </a:lnTo>
                    <a:lnTo>
                      <a:pt x="7221" y="6237"/>
                    </a:lnTo>
                    <a:lnTo>
                      <a:pt x="7209" y="6237"/>
                    </a:lnTo>
                    <a:lnTo>
                      <a:pt x="7200" y="6238"/>
                    </a:lnTo>
                    <a:lnTo>
                      <a:pt x="7188" y="6238"/>
                    </a:lnTo>
                    <a:lnTo>
                      <a:pt x="7183" y="6238"/>
                    </a:lnTo>
                    <a:lnTo>
                      <a:pt x="2817" y="6238"/>
                    </a:lnTo>
                    <a:lnTo>
                      <a:pt x="2812" y="6238"/>
                    </a:lnTo>
                    <a:lnTo>
                      <a:pt x="2800" y="6238"/>
                    </a:lnTo>
                    <a:lnTo>
                      <a:pt x="2791" y="6237"/>
                    </a:lnTo>
                    <a:lnTo>
                      <a:pt x="2779" y="6237"/>
                    </a:lnTo>
                    <a:lnTo>
                      <a:pt x="2769" y="6236"/>
                    </a:lnTo>
                    <a:lnTo>
                      <a:pt x="2758" y="6235"/>
                    </a:lnTo>
                    <a:lnTo>
                      <a:pt x="2748" y="6234"/>
                    </a:lnTo>
                    <a:lnTo>
                      <a:pt x="2737" y="6232"/>
                    </a:lnTo>
                    <a:lnTo>
                      <a:pt x="2727" y="6231"/>
                    </a:lnTo>
                    <a:lnTo>
                      <a:pt x="2716" y="6229"/>
                    </a:lnTo>
                    <a:lnTo>
                      <a:pt x="2707" y="6227"/>
                    </a:lnTo>
                    <a:lnTo>
                      <a:pt x="2695" y="6224"/>
                    </a:lnTo>
                    <a:lnTo>
                      <a:pt x="2686" y="6222"/>
                    </a:lnTo>
                    <a:lnTo>
                      <a:pt x="2675" y="6219"/>
                    </a:lnTo>
                    <a:lnTo>
                      <a:pt x="2666" y="6217"/>
                    </a:lnTo>
                    <a:lnTo>
                      <a:pt x="2655" y="6214"/>
                    </a:lnTo>
                    <a:lnTo>
                      <a:pt x="2646" y="6211"/>
                    </a:lnTo>
                    <a:lnTo>
                      <a:pt x="2635" y="6207"/>
                    </a:lnTo>
                    <a:lnTo>
                      <a:pt x="2627" y="6204"/>
                    </a:lnTo>
                    <a:lnTo>
                      <a:pt x="2616" y="6200"/>
                    </a:lnTo>
                    <a:lnTo>
                      <a:pt x="2608" y="6197"/>
                    </a:lnTo>
                    <a:lnTo>
                      <a:pt x="2597" y="6193"/>
                    </a:lnTo>
                    <a:lnTo>
                      <a:pt x="2589" y="6189"/>
                    </a:lnTo>
                    <a:lnTo>
                      <a:pt x="2578" y="6184"/>
                    </a:lnTo>
                    <a:lnTo>
                      <a:pt x="2571" y="6181"/>
                    </a:lnTo>
                    <a:lnTo>
                      <a:pt x="2560" y="6175"/>
                    </a:lnTo>
                    <a:lnTo>
                      <a:pt x="2552" y="6172"/>
                    </a:lnTo>
                    <a:lnTo>
                      <a:pt x="2542" y="6166"/>
                    </a:lnTo>
                    <a:lnTo>
                      <a:pt x="2529" y="6159"/>
                    </a:lnTo>
                    <a:lnTo>
                      <a:pt x="2519" y="6152"/>
                    </a:lnTo>
                    <a:lnTo>
                      <a:pt x="2512" y="6148"/>
                    </a:lnTo>
                    <a:lnTo>
                      <a:pt x="2503" y="6141"/>
                    </a:lnTo>
                    <a:lnTo>
                      <a:pt x="2495" y="6136"/>
                    </a:lnTo>
                    <a:lnTo>
                      <a:pt x="2486" y="6130"/>
                    </a:lnTo>
                    <a:lnTo>
                      <a:pt x="2479" y="6124"/>
                    </a:lnTo>
                    <a:lnTo>
                      <a:pt x="2470" y="6117"/>
                    </a:lnTo>
                    <a:lnTo>
                      <a:pt x="2463" y="6112"/>
                    </a:lnTo>
                    <a:lnTo>
                      <a:pt x="2454" y="6104"/>
                    </a:lnTo>
                    <a:lnTo>
                      <a:pt x="2447" y="6099"/>
                    </a:lnTo>
                    <a:lnTo>
                      <a:pt x="2439" y="6091"/>
                    </a:lnTo>
                    <a:lnTo>
                      <a:pt x="2432" y="6085"/>
                    </a:lnTo>
                    <a:lnTo>
                      <a:pt x="2424" y="6077"/>
                    </a:lnTo>
                    <a:lnTo>
                      <a:pt x="2417" y="6070"/>
                    </a:lnTo>
                    <a:lnTo>
                      <a:pt x="2409" y="6062"/>
                    </a:lnTo>
                    <a:lnTo>
                      <a:pt x="2403" y="6055"/>
                    </a:lnTo>
                    <a:lnTo>
                      <a:pt x="2395" y="6047"/>
                    </a:lnTo>
                    <a:lnTo>
                      <a:pt x="2389" y="6040"/>
                    </a:lnTo>
                    <a:lnTo>
                      <a:pt x="2381" y="6031"/>
                    </a:lnTo>
                    <a:lnTo>
                      <a:pt x="2375" y="6023"/>
                    </a:lnTo>
                    <a:lnTo>
                      <a:pt x="2368" y="6014"/>
                    </a:lnTo>
                    <a:lnTo>
                      <a:pt x="2363" y="6006"/>
                    </a:lnTo>
                    <a:lnTo>
                      <a:pt x="2356" y="5997"/>
                    </a:lnTo>
                    <a:lnTo>
                      <a:pt x="2350" y="5989"/>
                    </a:lnTo>
                    <a:lnTo>
                      <a:pt x="2344" y="5979"/>
                    </a:lnTo>
                    <a:lnTo>
                      <a:pt x="2339" y="5971"/>
                    </a:lnTo>
                    <a:lnTo>
                      <a:pt x="2333" y="5961"/>
                    </a:lnTo>
                    <a:lnTo>
                      <a:pt x="2327" y="5951"/>
                    </a:lnTo>
                    <a:lnTo>
                      <a:pt x="2321" y="5940"/>
                    </a:lnTo>
                    <a:lnTo>
                      <a:pt x="2317" y="5933"/>
                    </a:lnTo>
                    <a:lnTo>
                      <a:pt x="2312" y="5922"/>
                    </a:lnTo>
                    <a:lnTo>
                      <a:pt x="2308" y="5914"/>
                    </a:lnTo>
                    <a:lnTo>
                      <a:pt x="2304" y="5903"/>
                    </a:lnTo>
                    <a:lnTo>
                      <a:pt x="2300" y="5895"/>
                    </a:lnTo>
                    <a:lnTo>
                      <a:pt x="2296" y="5885"/>
                    </a:lnTo>
                    <a:lnTo>
                      <a:pt x="2292" y="5876"/>
                    </a:lnTo>
                    <a:lnTo>
                      <a:pt x="2288" y="5865"/>
                    </a:lnTo>
                    <a:lnTo>
                      <a:pt x="2285" y="5857"/>
                    </a:lnTo>
                    <a:lnTo>
                      <a:pt x="2282" y="5846"/>
                    </a:lnTo>
                    <a:lnTo>
                      <a:pt x="2279" y="5837"/>
                    </a:lnTo>
                    <a:lnTo>
                      <a:pt x="2276" y="5826"/>
                    </a:lnTo>
                    <a:lnTo>
                      <a:pt x="2273" y="5817"/>
                    </a:lnTo>
                    <a:lnTo>
                      <a:pt x="2271" y="5806"/>
                    </a:lnTo>
                    <a:lnTo>
                      <a:pt x="2269" y="5797"/>
                    </a:lnTo>
                    <a:lnTo>
                      <a:pt x="2266" y="5786"/>
                    </a:lnTo>
                    <a:lnTo>
                      <a:pt x="2264" y="5777"/>
                    </a:lnTo>
                    <a:lnTo>
                      <a:pt x="2262" y="5765"/>
                    </a:lnTo>
                    <a:lnTo>
                      <a:pt x="2261" y="5756"/>
                    </a:lnTo>
                    <a:lnTo>
                      <a:pt x="2259" y="5744"/>
                    </a:lnTo>
                    <a:lnTo>
                      <a:pt x="2258" y="5735"/>
                    </a:lnTo>
                    <a:lnTo>
                      <a:pt x="2257" y="5723"/>
                    </a:lnTo>
                    <a:lnTo>
                      <a:pt x="2256" y="5714"/>
                    </a:lnTo>
                    <a:lnTo>
                      <a:pt x="2256" y="5702"/>
                    </a:lnTo>
                    <a:lnTo>
                      <a:pt x="2255" y="5693"/>
                    </a:lnTo>
                    <a:lnTo>
                      <a:pt x="2255" y="5681"/>
                    </a:lnTo>
                    <a:lnTo>
                      <a:pt x="2255" y="5676"/>
                    </a:lnTo>
                    <a:lnTo>
                      <a:pt x="2255" y="2765"/>
                    </a:lnTo>
                    <a:lnTo>
                      <a:pt x="2255" y="2760"/>
                    </a:lnTo>
                    <a:lnTo>
                      <a:pt x="2255" y="2748"/>
                    </a:lnTo>
                    <a:lnTo>
                      <a:pt x="2256" y="2739"/>
                    </a:lnTo>
                    <a:lnTo>
                      <a:pt x="2256" y="2727"/>
                    </a:lnTo>
                    <a:lnTo>
                      <a:pt x="2257" y="2717"/>
                    </a:lnTo>
                    <a:lnTo>
                      <a:pt x="2258" y="2706"/>
                    </a:lnTo>
                    <a:lnTo>
                      <a:pt x="2259" y="2696"/>
                    </a:lnTo>
                    <a:lnTo>
                      <a:pt x="2261" y="2685"/>
                    </a:lnTo>
                    <a:lnTo>
                      <a:pt x="2262" y="2675"/>
                    </a:lnTo>
                    <a:lnTo>
                      <a:pt x="2264" y="2664"/>
                    </a:lnTo>
                    <a:lnTo>
                      <a:pt x="2266" y="2655"/>
                    </a:lnTo>
                    <a:lnTo>
                      <a:pt x="2269" y="2643"/>
                    </a:lnTo>
                    <a:lnTo>
                      <a:pt x="2271" y="2634"/>
                    </a:lnTo>
                    <a:lnTo>
                      <a:pt x="2274" y="2623"/>
                    </a:lnTo>
                    <a:lnTo>
                      <a:pt x="2276" y="2614"/>
                    </a:lnTo>
                    <a:lnTo>
                      <a:pt x="2279" y="2603"/>
                    </a:lnTo>
                    <a:lnTo>
                      <a:pt x="2282" y="2594"/>
                    </a:lnTo>
                    <a:lnTo>
                      <a:pt x="2286" y="2583"/>
                    </a:lnTo>
                    <a:lnTo>
                      <a:pt x="2289" y="2575"/>
                    </a:lnTo>
                    <a:lnTo>
                      <a:pt x="2293" y="2564"/>
                    </a:lnTo>
                    <a:lnTo>
                      <a:pt x="2296" y="2556"/>
                    </a:lnTo>
                    <a:lnTo>
                      <a:pt x="2300" y="2545"/>
                    </a:lnTo>
                    <a:lnTo>
                      <a:pt x="2304" y="2537"/>
                    </a:lnTo>
                    <a:lnTo>
                      <a:pt x="2309" y="2526"/>
                    </a:lnTo>
                    <a:lnTo>
                      <a:pt x="2312" y="2519"/>
                    </a:lnTo>
                    <a:lnTo>
                      <a:pt x="2318" y="2508"/>
                    </a:lnTo>
                    <a:lnTo>
                      <a:pt x="2321" y="2500"/>
                    </a:lnTo>
                    <a:lnTo>
                      <a:pt x="2327" y="2490"/>
                    </a:lnTo>
                    <a:lnTo>
                      <a:pt x="2333" y="2480"/>
                    </a:lnTo>
                    <a:lnTo>
                      <a:pt x="2339" y="2470"/>
                    </a:lnTo>
                    <a:lnTo>
                      <a:pt x="2344" y="2462"/>
                    </a:lnTo>
                    <a:lnTo>
                      <a:pt x="2350" y="2452"/>
                    </a:lnTo>
                    <a:lnTo>
                      <a:pt x="2355" y="2445"/>
                    </a:lnTo>
                    <a:lnTo>
                      <a:pt x="2362" y="2435"/>
                    </a:lnTo>
                    <a:lnTo>
                      <a:pt x="2368" y="2428"/>
                    </a:lnTo>
                    <a:lnTo>
                      <a:pt x="2375" y="2418"/>
                    </a:lnTo>
                    <a:lnTo>
                      <a:pt x="2381" y="2411"/>
                    </a:lnTo>
                    <a:lnTo>
                      <a:pt x="2388" y="2402"/>
                    </a:lnTo>
                    <a:lnTo>
                      <a:pt x="2394" y="2395"/>
                    </a:lnTo>
                    <a:lnTo>
                      <a:pt x="2402" y="2386"/>
                    </a:lnTo>
                    <a:lnTo>
                      <a:pt x="2408" y="2379"/>
                    </a:lnTo>
                    <a:lnTo>
                      <a:pt x="2416" y="2371"/>
                    </a:lnTo>
                    <a:lnTo>
                      <a:pt x="2423" y="2364"/>
                    </a:lnTo>
                    <a:lnTo>
                      <a:pt x="2431" y="2356"/>
                    </a:lnTo>
                    <a:lnTo>
                      <a:pt x="2438" y="2350"/>
                    </a:lnTo>
                    <a:lnTo>
                      <a:pt x="2447" y="2342"/>
                    </a:lnTo>
                    <a:lnTo>
                      <a:pt x="2454" y="2336"/>
                    </a:lnTo>
                    <a:lnTo>
                      <a:pt x="2463" y="2329"/>
                    </a:lnTo>
                    <a:lnTo>
                      <a:pt x="2470" y="2323"/>
                    </a:lnTo>
                    <a:lnTo>
                      <a:pt x="2480" y="2316"/>
                    </a:lnTo>
                    <a:lnTo>
                      <a:pt x="2487" y="2310"/>
                    </a:lnTo>
                    <a:lnTo>
                      <a:pt x="2497" y="2303"/>
                    </a:lnTo>
                    <a:lnTo>
                      <a:pt x="2504" y="2298"/>
                    </a:lnTo>
                    <a:lnTo>
                      <a:pt x="2514" y="2292"/>
                    </a:lnTo>
                    <a:lnTo>
                      <a:pt x="2522" y="2287"/>
                    </a:lnTo>
                    <a:lnTo>
                      <a:pt x="2532" y="2281"/>
                    </a:lnTo>
                    <a:lnTo>
                      <a:pt x="2542" y="2275"/>
                    </a:lnTo>
                    <a:lnTo>
                      <a:pt x="2552" y="2269"/>
                    </a:lnTo>
                    <a:lnTo>
                      <a:pt x="2560" y="2266"/>
                    </a:lnTo>
                    <a:lnTo>
                      <a:pt x="2571" y="2260"/>
                    </a:lnTo>
                    <a:lnTo>
                      <a:pt x="2578" y="2257"/>
                    </a:lnTo>
                    <a:lnTo>
                      <a:pt x="2589" y="2252"/>
                    </a:lnTo>
                    <a:lnTo>
                      <a:pt x="2597" y="2248"/>
                    </a:lnTo>
                    <a:lnTo>
                      <a:pt x="2608" y="2244"/>
                    </a:lnTo>
                    <a:lnTo>
                      <a:pt x="2616" y="2241"/>
                    </a:lnTo>
                    <a:lnTo>
                      <a:pt x="2627" y="2237"/>
                    </a:lnTo>
                    <a:lnTo>
                      <a:pt x="2635" y="2234"/>
                    </a:lnTo>
                    <a:lnTo>
                      <a:pt x="2646" y="2230"/>
                    </a:lnTo>
                    <a:lnTo>
                      <a:pt x="2655" y="2227"/>
                    </a:lnTo>
                    <a:lnTo>
                      <a:pt x="2666" y="2224"/>
                    </a:lnTo>
                    <a:lnTo>
                      <a:pt x="2675" y="2222"/>
                    </a:lnTo>
                    <a:lnTo>
                      <a:pt x="2686" y="2219"/>
                    </a:lnTo>
                    <a:lnTo>
                      <a:pt x="2695" y="2217"/>
                    </a:lnTo>
                    <a:lnTo>
                      <a:pt x="2707" y="2214"/>
                    </a:lnTo>
                    <a:lnTo>
                      <a:pt x="2716" y="2212"/>
                    </a:lnTo>
                    <a:lnTo>
                      <a:pt x="2727" y="2210"/>
                    </a:lnTo>
                    <a:lnTo>
                      <a:pt x="2737" y="2209"/>
                    </a:lnTo>
                    <a:lnTo>
                      <a:pt x="2748" y="2207"/>
                    </a:lnTo>
                    <a:lnTo>
                      <a:pt x="2758" y="2206"/>
                    </a:lnTo>
                    <a:lnTo>
                      <a:pt x="2769" y="2205"/>
                    </a:lnTo>
                    <a:lnTo>
                      <a:pt x="2779" y="2204"/>
                    </a:lnTo>
                    <a:lnTo>
                      <a:pt x="2791" y="2204"/>
                    </a:lnTo>
                    <a:lnTo>
                      <a:pt x="2800" y="2203"/>
                    </a:lnTo>
                    <a:close/>
                    <a:moveTo>
                      <a:pt x="7181" y="2703"/>
                    </a:moveTo>
                    <a:lnTo>
                      <a:pt x="2819" y="2703"/>
                    </a:lnTo>
                    <a:lnTo>
                      <a:pt x="2815" y="2703"/>
                    </a:lnTo>
                    <a:lnTo>
                      <a:pt x="2813" y="2703"/>
                    </a:lnTo>
                    <a:lnTo>
                      <a:pt x="2811" y="2703"/>
                    </a:lnTo>
                    <a:lnTo>
                      <a:pt x="2809" y="2704"/>
                    </a:lnTo>
                    <a:lnTo>
                      <a:pt x="2807" y="2704"/>
                    </a:lnTo>
                    <a:lnTo>
                      <a:pt x="2804" y="2705"/>
                    </a:lnTo>
                    <a:lnTo>
                      <a:pt x="2802" y="2705"/>
                    </a:lnTo>
                    <a:lnTo>
                      <a:pt x="2800" y="2706"/>
                    </a:lnTo>
                    <a:lnTo>
                      <a:pt x="2797" y="2707"/>
                    </a:lnTo>
                    <a:lnTo>
                      <a:pt x="2795" y="2708"/>
                    </a:lnTo>
                    <a:lnTo>
                      <a:pt x="2792" y="2709"/>
                    </a:lnTo>
                    <a:lnTo>
                      <a:pt x="2789" y="2710"/>
                    </a:lnTo>
                    <a:lnTo>
                      <a:pt x="2787" y="2711"/>
                    </a:lnTo>
                    <a:lnTo>
                      <a:pt x="2785" y="2712"/>
                    </a:lnTo>
                    <a:lnTo>
                      <a:pt x="2784" y="2713"/>
                    </a:lnTo>
                    <a:lnTo>
                      <a:pt x="2782" y="2714"/>
                    </a:lnTo>
                    <a:lnTo>
                      <a:pt x="2780" y="2715"/>
                    </a:lnTo>
                    <a:lnTo>
                      <a:pt x="2779" y="2717"/>
                    </a:lnTo>
                    <a:lnTo>
                      <a:pt x="2777" y="2718"/>
                    </a:lnTo>
                    <a:lnTo>
                      <a:pt x="2775" y="2720"/>
                    </a:lnTo>
                    <a:lnTo>
                      <a:pt x="2773" y="2721"/>
                    </a:lnTo>
                    <a:lnTo>
                      <a:pt x="2772" y="2723"/>
                    </a:lnTo>
                    <a:lnTo>
                      <a:pt x="2770" y="2725"/>
                    </a:lnTo>
                    <a:lnTo>
                      <a:pt x="2769" y="2727"/>
                    </a:lnTo>
                    <a:lnTo>
                      <a:pt x="2767" y="2728"/>
                    </a:lnTo>
                    <a:lnTo>
                      <a:pt x="2766" y="2730"/>
                    </a:lnTo>
                    <a:lnTo>
                      <a:pt x="2765" y="2732"/>
                    </a:lnTo>
                    <a:lnTo>
                      <a:pt x="2764" y="2733"/>
                    </a:lnTo>
                    <a:lnTo>
                      <a:pt x="2763" y="2735"/>
                    </a:lnTo>
                    <a:lnTo>
                      <a:pt x="2762" y="2737"/>
                    </a:lnTo>
                    <a:lnTo>
                      <a:pt x="2761" y="2740"/>
                    </a:lnTo>
                    <a:lnTo>
                      <a:pt x="2760" y="2743"/>
                    </a:lnTo>
                    <a:lnTo>
                      <a:pt x="2759" y="2745"/>
                    </a:lnTo>
                    <a:lnTo>
                      <a:pt x="2758" y="2748"/>
                    </a:lnTo>
                    <a:lnTo>
                      <a:pt x="2757" y="2750"/>
                    </a:lnTo>
                    <a:lnTo>
                      <a:pt x="2757" y="2752"/>
                    </a:lnTo>
                    <a:lnTo>
                      <a:pt x="2756" y="2755"/>
                    </a:lnTo>
                    <a:lnTo>
                      <a:pt x="2756" y="2757"/>
                    </a:lnTo>
                    <a:lnTo>
                      <a:pt x="2755" y="2759"/>
                    </a:lnTo>
                    <a:lnTo>
                      <a:pt x="2755" y="2761"/>
                    </a:lnTo>
                    <a:lnTo>
                      <a:pt x="2755" y="2763"/>
                    </a:lnTo>
                    <a:lnTo>
                      <a:pt x="2755" y="2767"/>
                    </a:lnTo>
                    <a:lnTo>
                      <a:pt x="2755" y="5674"/>
                    </a:lnTo>
                    <a:lnTo>
                      <a:pt x="2755" y="5678"/>
                    </a:lnTo>
                    <a:lnTo>
                      <a:pt x="2755" y="5680"/>
                    </a:lnTo>
                    <a:lnTo>
                      <a:pt x="2755" y="5682"/>
                    </a:lnTo>
                    <a:lnTo>
                      <a:pt x="2756" y="5684"/>
                    </a:lnTo>
                    <a:lnTo>
                      <a:pt x="2756" y="5686"/>
                    </a:lnTo>
                    <a:lnTo>
                      <a:pt x="2757" y="5688"/>
                    </a:lnTo>
                    <a:lnTo>
                      <a:pt x="2757" y="5691"/>
                    </a:lnTo>
                    <a:lnTo>
                      <a:pt x="2758" y="5693"/>
                    </a:lnTo>
                    <a:lnTo>
                      <a:pt x="2759" y="5696"/>
                    </a:lnTo>
                    <a:lnTo>
                      <a:pt x="2760" y="5699"/>
                    </a:lnTo>
                    <a:lnTo>
                      <a:pt x="2761" y="5701"/>
                    </a:lnTo>
                    <a:lnTo>
                      <a:pt x="2762" y="5704"/>
                    </a:lnTo>
                    <a:lnTo>
                      <a:pt x="2763" y="5707"/>
                    </a:lnTo>
                    <a:lnTo>
                      <a:pt x="2764" y="5708"/>
                    </a:lnTo>
                    <a:lnTo>
                      <a:pt x="2765" y="5709"/>
                    </a:lnTo>
                    <a:lnTo>
                      <a:pt x="2766" y="5710"/>
                    </a:lnTo>
                    <a:lnTo>
                      <a:pt x="2767" y="5712"/>
                    </a:lnTo>
                    <a:lnTo>
                      <a:pt x="2768" y="5714"/>
                    </a:lnTo>
                    <a:lnTo>
                      <a:pt x="2769" y="5715"/>
                    </a:lnTo>
                    <a:lnTo>
                      <a:pt x="2771" y="5717"/>
                    </a:lnTo>
                    <a:lnTo>
                      <a:pt x="2773" y="5719"/>
                    </a:lnTo>
                    <a:lnTo>
                      <a:pt x="2775" y="5721"/>
                    </a:lnTo>
                    <a:lnTo>
                      <a:pt x="2777" y="5722"/>
                    </a:lnTo>
                    <a:lnTo>
                      <a:pt x="2779" y="5724"/>
                    </a:lnTo>
                    <a:lnTo>
                      <a:pt x="2781" y="5726"/>
                    </a:lnTo>
                    <a:lnTo>
                      <a:pt x="2784" y="5728"/>
                    </a:lnTo>
                    <a:lnTo>
                      <a:pt x="2786" y="5730"/>
                    </a:lnTo>
                    <a:lnTo>
                      <a:pt x="2786" y="5730"/>
                    </a:lnTo>
                    <a:lnTo>
                      <a:pt x="2787" y="5730"/>
                    </a:lnTo>
                    <a:lnTo>
                      <a:pt x="2789" y="5731"/>
                    </a:lnTo>
                    <a:lnTo>
                      <a:pt x="2792" y="5732"/>
                    </a:lnTo>
                    <a:lnTo>
                      <a:pt x="2795" y="5733"/>
                    </a:lnTo>
                    <a:lnTo>
                      <a:pt x="2797" y="5734"/>
                    </a:lnTo>
                    <a:lnTo>
                      <a:pt x="2800" y="5735"/>
                    </a:lnTo>
                    <a:lnTo>
                      <a:pt x="2802" y="5736"/>
                    </a:lnTo>
                    <a:lnTo>
                      <a:pt x="2804" y="5736"/>
                    </a:lnTo>
                    <a:lnTo>
                      <a:pt x="2807" y="5737"/>
                    </a:lnTo>
                    <a:lnTo>
                      <a:pt x="2809" y="5737"/>
                    </a:lnTo>
                    <a:lnTo>
                      <a:pt x="2811" y="5738"/>
                    </a:lnTo>
                    <a:lnTo>
                      <a:pt x="2813" y="5738"/>
                    </a:lnTo>
                    <a:lnTo>
                      <a:pt x="2815" y="5738"/>
                    </a:lnTo>
                    <a:lnTo>
                      <a:pt x="2819" y="5738"/>
                    </a:lnTo>
                    <a:lnTo>
                      <a:pt x="7181" y="5738"/>
                    </a:lnTo>
                    <a:lnTo>
                      <a:pt x="7185" y="5738"/>
                    </a:lnTo>
                    <a:lnTo>
                      <a:pt x="7187" y="5738"/>
                    </a:lnTo>
                    <a:lnTo>
                      <a:pt x="7189" y="5738"/>
                    </a:lnTo>
                    <a:lnTo>
                      <a:pt x="7191" y="5737"/>
                    </a:lnTo>
                    <a:lnTo>
                      <a:pt x="7193" y="5737"/>
                    </a:lnTo>
                    <a:lnTo>
                      <a:pt x="7196" y="5736"/>
                    </a:lnTo>
                    <a:lnTo>
                      <a:pt x="7198" y="5736"/>
                    </a:lnTo>
                    <a:lnTo>
                      <a:pt x="7200" y="5735"/>
                    </a:lnTo>
                    <a:lnTo>
                      <a:pt x="7203" y="5734"/>
                    </a:lnTo>
                    <a:lnTo>
                      <a:pt x="7205" y="5733"/>
                    </a:lnTo>
                    <a:lnTo>
                      <a:pt x="7208" y="5732"/>
                    </a:lnTo>
                    <a:lnTo>
                      <a:pt x="7211" y="5731"/>
                    </a:lnTo>
                    <a:lnTo>
                      <a:pt x="7213" y="5730"/>
                    </a:lnTo>
                    <a:lnTo>
                      <a:pt x="7214" y="5730"/>
                    </a:lnTo>
                    <a:lnTo>
                      <a:pt x="7214" y="5730"/>
                    </a:lnTo>
                    <a:lnTo>
                      <a:pt x="7216" y="5728"/>
                    </a:lnTo>
                    <a:lnTo>
                      <a:pt x="7219" y="5726"/>
                    </a:lnTo>
                    <a:lnTo>
                      <a:pt x="7221" y="5724"/>
                    </a:lnTo>
                    <a:lnTo>
                      <a:pt x="7223" y="5722"/>
                    </a:lnTo>
                    <a:lnTo>
                      <a:pt x="7225" y="5721"/>
                    </a:lnTo>
                    <a:lnTo>
                      <a:pt x="7227" y="5719"/>
                    </a:lnTo>
                    <a:lnTo>
                      <a:pt x="7229" y="5717"/>
                    </a:lnTo>
                    <a:lnTo>
                      <a:pt x="7231" y="5715"/>
                    </a:lnTo>
                    <a:lnTo>
                      <a:pt x="7232" y="5714"/>
                    </a:lnTo>
                    <a:lnTo>
                      <a:pt x="7233" y="5712"/>
                    </a:lnTo>
                    <a:lnTo>
                      <a:pt x="7234" y="5710"/>
                    </a:lnTo>
                    <a:lnTo>
                      <a:pt x="7235" y="5709"/>
                    </a:lnTo>
                    <a:lnTo>
                      <a:pt x="7236" y="5708"/>
                    </a:lnTo>
                    <a:lnTo>
                      <a:pt x="7237" y="5707"/>
                    </a:lnTo>
                    <a:lnTo>
                      <a:pt x="7238" y="5704"/>
                    </a:lnTo>
                    <a:lnTo>
                      <a:pt x="7239" y="5701"/>
                    </a:lnTo>
                    <a:lnTo>
                      <a:pt x="7240" y="5699"/>
                    </a:lnTo>
                    <a:lnTo>
                      <a:pt x="7241" y="5696"/>
                    </a:lnTo>
                    <a:lnTo>
                      <a:pt x="7242" y="5693"/>
                    </a:lnTo>
                    <a:lnTo>
                      <a:pt x="7243" y="5691"/>
                    </a:lnTo>
                    <a:lnTo>
                      <a:pt x="7243" y="5688"/>
                    </a:lnTo>
                    <a:lnTo>
                      <a:pt x="7244" y="5686"/>
                    </a:lnTo>
                    <a:lnTo>
                      <a:pt x="7244" y="5684"/>
                    </a:lnTo>
                    <a:lnTo>
                      <a:pt x="7245" y="5682"/>
                    </a:lnTo>
                    <a:lnTo>
                      <a:pt x="7245" y="5680"/>
                    </a:lnTo>
                    <a:lnTo>
                      <a:pt x="7245" y="5678"/>
                    </a:lnTo>
                    <a:lnTo>
                      <a:pt x="7245" y="5674"/>
                    </a:lnTo>
                    <a:lnTo>
                      <a:pt x="7245" y="2767"/>
                    </a:lnTo>
                    <a:lnTo>
                      <a:pt x="7245" y="2763"/>
                    </a:lnTo>
                    <a:lnTo>
                      <a:pt x="7245" y="2761"/>
                    </a:lnTo>
                    <a:lnTo>
                      <a:pt x="7245" y="2759"/>
                    </a:lnTo>
                    <a:lnTo>
                      <a:pt x="7244" y="2757"/>
                    </a:lnTo>
                    <a:lnTo>
                      <a:pt x="7244" y="2755"/>
                    </a:lnTo>
                    <a:lnTo>
                      <a:pt x="7243" y="2752"/>
                    </a:lnTo>
                    <a:lnTo>
                      <a:pt x="7243" y="2750"/>
                    </a:lnTo>
                    <a:lnTo>
                      <a:pt x="7242" y="2748"/>
                    </a:lnTo>
                    <a:lnTo>
                      <a:pt x="7241" y="2745"/>
                    </a:lnTo>
                    <a:lnTo>
                      <a:pt x="7240" y="2743"/>
                    </a:lnTo>
                    <a:lnTo>
                      <a:pt x="7239" y="2740"/>
                    </a:lnTo>
                    <a:lnTo>
                      <a:pt x="7238" y="2737"/>
                    </a:lnTo>
                    <a:lnTo>
                      <a:pt x="7237" y="2735"/>
                    </a:lnTo>
                    <a:lnTo>
                      <a:pt x="7236" y="2733"/>
                    </a:lnTo>
                    <a:lnTo>
                      <a:pt x="7235" y="2732"/>
                    </a:lnTo>
                    <a:lnTo>
                      <a:pt x="7234" y="2730"/>
                    </a:lnTo>
                    <a:lnTo>
                      <a:pt x="7233" y="2728"/>
                    </a:lnTo>
                    <a:lnTo>
                      <a:pt x="7231" y="2727"/>
                    </a:lnTo>
                    <a:lnTo>
                      <a:pt x="7230" y="2725"/>
                    </a:lnTo>
                    <a:lnTo>
                      <a:pt x="7228" y="2723"/>
                    </a:lnTo>
                    <a:lnTo>
                      <a:pt x="7227" y="2721"/>
                    </a:lnTo>
                    <a:lnTo>
                      <a:pt x="7225" y="2720"/>
                    </a:lnTo>
                    <a:lnTo>
                      <a:pt x="7223" y="2718"/>
                    </a:lnTo>
                    <a:lnTo>
                      <a:pt x="7221" y="2717"/>
                    </a:lnTo>
                    <a:lnTo>
                      <a:pt x="7220" y="2715"/>
                    </a:lnTo>
                    <a:lnTo>
                      <a:pt x="7218" y="2714"/>
                    </a:lnTo>
                    <a:lnTo>
                      <a:pt x="7216" y="2713"/>
                    </a:lnTo>
                    <a:lnTo>
                      <a:pt x="7215" y="2712"/>
                    </a:lnTo>
                    <a:lnTo>
                      <a:pt x="7213" y="2711"/>
                    </a:lnTo>
                    <a:lnTo>
                      <a:pt x="7211" y="2710"/>
                    </a:lnTo>
                    <a:lnTo>
                      <a:pt x="7208" y="2709"/>
                    </a:lnTo>
                    <a:lnTo>
                      <a:pt x="7205" y="2708"/>
                    </a:lnTo>
                    <a:lnTo>
                      <a:pt x="7203" y="2707"/>
                    </a:lnTo>
                    <a:lnTo>
                      <a:pt x="7200" y="2706"/>
                    </a:lnTo>
                    <a:lnTo>
                      <a:pt x="7198" y="2705"/>
                    </a:lnTo>
                    <a:lnTo>
                      <a:pt x="7196" y="2705"/>
                    </a:lnTo>
                    <a:lnTo>
                      <a:pt x="7193" y="2704"/>
                    </a:lnTo>
                    <a:lnTo>
                      <a:pt x="7191" y="2704"/>
                    </a:lnTo>
                    <a:lnTo>
                      <a:pt x="7189" y="2703"/>
                    </a:lnTo>
                    <a:lnTo>
                      <a:pt x="7187" y="2703"/>
                    </a:lnTo>
                    <a:lnTo>
                      <a:pt x="7185" y="2703"/>
                    </a:lnTo>
                    <a:lnTo>
                      <a:pt x="7181" y="2703"/>
                    </a:lnTo>
                    <a:close/>
                    <a:moveTo>
                      <a:pt x="3324" y="3031"/>
                    </a:moveTo>
                    <a:lnTo>
                      <a:pt x="3330" y="3031"/>
                    </a:lnTo>
                    <a:lnTo>
                      <a:pt x="3334" y="3031"/>
                    </a:lnTo>
                    <a:lnTo>
                      <a:pt x="3337" y="3031"/>
                    </a:lnTo>
                    <a:lnTo>
                      <a:pt x="6663" y="3031"/>
                    </a:lnTo>
                    <a:lnTo>
                      <a:pt x="6666" y="3031"/>
                    </a:lnTo>
                    <a:lnTo>
                      <a:pt x="6670" y="3031"/>
                    </a:lnTo>
                    <a:lnTo>
                      <a:pt x="6676" y="3031"/>
                    </a:lnTo>
                    <a:lnTo>
                      <a:pt x="6680" y="3032"/>
                    </a:lnTo>
                    <a:lnTo>
                      <a:pt x="6685" y="3032"/>
                    </a:lnTo>
                    <a:lnTo>
                      <a:pt x="6689" y="3032"/>
                    </a:lnTo>
                    <a:lnTo>
                      <a:pt x="6695" y="3033"/>
                    </a:lnTo>
                    <a:lnTo>
                      <a:pt x="6699" y="3034"/>
                    </a:lnTo>
                    <a:lnTo>
                      <a:pt x="6704" y="3034"/>
                    </a:lnTo>
                    <a:lnTo>
                      <a:pt x="6708" y="3035"/>
                    </a:lnTo>
                    <a:lnTo>
                      <a:pt x="6713" y="3036"/>
                    </a:lnTo>
                    <a:lnTo>
                      <a:pt x="6717" y="3037"/>
                    </a:lnTo>
                    <a:lnTo>
                      <a:pt x="6723" y="3038"/>
                    </a:lnTo>
                    <a:lnTo>
                      <a:pt x="6726" y="3039"/>
                    </a:lnTo>
                    <a:lnTo>
                      <a:pt x="6732" y="3041"/>
                    </a:lnTo>
                    <a:lnTo>
                      <a:pt x="6735" y="3042"/>
                    </a:lnTo>
                    <a:lnTo>
                      <a:pt x="6741" y="3043"/>
                    </a:lnTo>
                    <a:lnTo>
                      <a:pt x="6744" y="3045"/>
                    </a:lnTo>
                    <a:lnTo>
                      <a:pt x="6749" y="3046"/>
                    </a:lnTo>
                    <a:lnTo>
                      <a:pt x="6753" y="3048"/>
                    </a:lnTo>
                    <a:lnTo>
                      <a:pt x="6758" y="3050"/>
                    </a:lnTo>
                    <a:lnTo>
                      <a:pt x="6761" y="3051"/>
                    </a:lnTo>
                    <a:lnTo>
                      <a:pt x="6766" y="3053"/>
                    </a:lnTo>
                    <a:lnTo>
                      <a:pt x="6770" y="3055"/>
                    </a:lnTo>
                    <a:lnTo>
                      <a:pt x="6775" y="3057"/>
                    </a:lnTo>
                    <a:lnTo>
                      <a:pt x="6778" y="3059"/>
                    </a:lnTo>
                    <a:lnTo>
                      <a:pt x="6783" y="3061"/>
                    </a:lnTo>
                    <a:lnTo>
                      <a:pt x="6786" y="3063"/>
                    </a:lnTo>
                    <a:lnTo>
                      <a:pt x="6791" y="3066"/>
                    </a:lnTo>
                    <a:lnTo>
                      <a:pt x="6794" y="3068"/>
                    </a:lnTo>
                    <a:lnTo>
                      <a:pt x="6799" y="3071"/>
                    </a:lnTo>
                    <a:lnTo>
                      <a:pt x="6803" y="3073"/>
                    </a:lnTo>
                    <a:lnTo>
                      <a:pt x="6808" y="3076"/>
                    </a:lnTo>
                    <a:lnTo>
                      <a:pt x="6811" y="3078"/>
                    </a:lnTo>
                    <a:lnTo>
                      <a:pt x="6815" y="3082"/>
                    </a:lnTo>
                    <a:lnTo>
                      <a:pt x="6819" y="3084"/>
                    </a:lnTo>
                    <a:lnTo>
                      <a:pt x="6823" y="3088"/>
                    </a:lnTo>
                    <a:lnTo>
                      <a:pt x="6826" y="3090"/>
                    </a:lnTo>
                    <a:lnTo>
                      <a:pt x="6831" y="3094"/>
                    </a:lnTo>
                    <a:lnTo>
                      <a:pt x="6833" y="3097"/>
                    </a:lnTo>
                    <a:lnTo>
                      <a:pt x="6838" y="3101"/>
                    </a:lnTo>
                    <a:lnTo>
                      <a:pt x="6841" y="3103"/>
                    </a:lnTo>
                    <a:lnTo>
                      <a:pt x="6845" y="3107"/>
                    </a:lnTo>
                    <a:lnTo>
                      <a:pt x="6847" y="3110"/>
                    </a:lnTo>
                    <a:lnTo>
                      <a:pt x="6851" y="3115"/>
                    </a:lnTo>
                    <a:lnTo>
                      <a:pt x="6854" y="3117"/>
                    </a:lnTo>
                    <a:lnTo>
                      <a:pt x="6858" y="3122"/>
                    </a:lnTo>
                    <a:lnTo>
                      <a:pt x="6860" y="3125"/>
                    </a:lnTo>
                    <a:lnTo>
                      <a:pt x="6864" y="3129"/>
                    </a:lnTo>
                    <a:lnTo>
                      <a:pt x="6866" y="3133"/>
                    </a:lnTo>
                    <a:lnTo>
                      <a:pt x="6870" y="3137"/>
                    </a:lnTo>
                    <a:lnTo>
                      <a:pt x="6872" y="3140"/>
                    </a:lnTo>
                    <a:lnTo>
                      <a:pt x="6875" y="3145"/>
                    </a:lnTo>
                    <a:lnTo>
                      <a:pt x="6877" y="3149"/>
                    </a:lnTo>
                    <a:lnTo>
                      <a:pt x="6880" y="3154"/>
                    </a:lnTo>
                    <a:lnTo>
                      <a:pt x="6882" y="3157"/>
                    </a:lnTo>
                    <a:lnTo>
                      <a:pt x="6885" y="3162"/>
                    </a:lnTo>
                    <a:lnTo>
                      <a:pt x="6887" y="3165"/>
                    </a:lnTo>
                    <a:lnTo>
                      <a:pt x="6889" y="3170"/>
                    </a:lnTo>
                    <a:lnTo>
                      <a:pt x="6891" y="3173"/>
                    </a:lnTo>
                    <a:lnTo>
                      <a:pt x="6893" y="3178"/>
                    </a:lnTo>
                    <a:lnTo>
                      <a:pt x="6895" y="3182"/>
                    </a:lnTo>
                    <a:lnTo>
                      <a:pt x="6897" y="3187"/>
                    </a:lnTo>
                    <a:lnTo>
                      <a:pt x="6898" y="3190"/>
                    </a:lnTo>
                    <a:lnTo>
                      <a:pt x="6900" y="3195"/>
                    </a:lnTo>
                    <a:lnTo>
                      <a:pt x="6902" y="3199"/>
                    </a:lnTo>
                    <a:lnTo>
                      <a:pt x="6903" y="3204"/>
                    </a:lnTo>
                    <a:lnTo>
                      <a:pt x="6905" y="3207"/>
                    </a:lnTo>
                    <a:lnTo>
                      <a:pt x="6906" y="3213"/>
                    </a:lnTo>
                    <a:lnTo>
                      <a:pt x="6907" y="3216"/>
                    </a:lnTo>
                    <a:lnTo>
                      <a:pt x="6909" y="3222"/>
                    </a:lnTo>
                    <a:lnTo>
                      <a:pt x="6910" y="3225"/>
                    </a:lnTo>
                    <a:lnTo>
                      <a:pt x="6911" y="3231"/>
                    </a:lnTo>
                    <a:lnTo>
                      <a:pt x="6912" y="3235"/>
                    </a:lnTo>
                    <a:lnTo>
                      <a:pt x="6913" y="3240"/>
                    </a:lnTo>
                    <a:lnTo>
                      <a:pt x="6914" y="3244"/>
                    </a:lnTo>
                    <a:lnTo>
                      <a:pt x="6914" y="3249"/>
                    </a:lnTo>
                    <a:lnTo>
                      <a:pt x="6915" y="3253"/>
                    </a:lnTo>
                    <a:lnTo>
                      <a:pt x="6916" y="3259"/>
                    </a:lnTo>
                    <a:lnTo>
                      <a:pt x="6916" y="3263"/>
                    </a:lnTo>
                    <a:lnTo>
                      <a:pt x="6916" y="3268"/>
                    </a:lnTo>
                    <a:lnTo>
                      <a:pt x="6917" y="3272"/>
                    </a:lnTo>
                    <a:lnTo>
                      <a:pt x="6917" y="3278"/>
                    </a:lnTo>
                    <a:lnTo>
                      <a:pt x="6917" y="3282"/>
                    </a:lnTo>
                    <a:lnTo>
                      <a:pt x="6917" y="3285"/>
                    </a:lnTo>
                    <a:lnTo>
                      <a:pt x="6917" y="5156"/>
                    </a:lnTo>
                    <a:lnTo>
                      <a:pt x="6917" y="5159"/>
                    </a:lnTo>
                    <a:lnTo>
                      <a:pt x="6917" y="5163"/>
                    </a:lnTo>
                    <a:lnTo>
                      <a:pt x="6917" y="5169"/>
                    </a:lnTo>
                    <a:lnTo>
                      <a:pt x="6916" y="5173"/>
                    </a:lnTo>
                    <a:lnTo>
                      <a:pt x="6916" y="5178"/>
                    </a:lnTo>
                    <a:lnTo>
                      <a:pt x="6916" y="5182"/>
                    </a:lnTo>
                    <a:lnTo>
                      <a:pt x="6915" y="5188"/>
                    </a:lnTo>
                    <a:lnTo>
                      <a:pt x="6914" y="5192"/>
                    </a:lnTo>
                    <a:lnTo>
                      <a:pt x="6914" y="5197"/>
                    </a:lnTo>
                    <a:lnTo>
                      <a:pt x="6913" y="5201"/>
                    </a:lnTo>
                    <a:lnTo>
                      <a:pt x="6912" y="5206"/>
                    </a:lnTo>
                    <a:lnTo>
                      <a:pt x="6911" y="5210"/>
                    </a:lnTo>
                    <a:lnTo>
                      <a:pt x="6910" y="5216"/>
                    </a:lnTo>
                    <a:lnTo>
                      <a:pt x="6909" y="5219"/>
                    </a:lnTo>
                    <a:lnTo>
                      <a:pt x="6907" y="5225"/>
                    </a:lnTo>
                    <a:lnTo>
                      <a:pt x="6906" y="5228"/>
                    </a:lnTo>
                    <a:lnTo>
                      <a:pt x="6905" y="5234"/>
                    </a:lnTo>
                    <a:lnTo>
                      <a:pt x="6903" y="5237"/>
                    </a:lnTo>
                    <a:lnTo>
                      <a:pt x="6902" y="5242"/>
                    </a:lnTo>
                    <a:lnTo>
                      <a:pt x="6900" y="5246"/>
                    </a:lnTo>
                    <a:lnTo>
                      <a:pt x="6898" y="5251"/>
                    </a:lnTo>
                    <a:lnTo>
                      <a:pt x="6897" y="5254"/>
                    </a:lnTo>
                    <a:lnTo>
                      <a:pt x="6895" y="5259"/>
                    </a:lnTo>
                    <a:lnTo>
                      <a:pt x="6893" y="5263"/>
                    </a:lnTo>
                    <a:lnTo>
                      <a:pt x="6891" y="5268"/>
                    </a:lnTo>
                    <a:lnTo>
                      <a:pt x="6889" y="5271"/>
                    </a:lnTo>
                    <a:lnTo>
                      <a:pt x="6887" y="5276"/>
                    </a:lnTo>
                    <a:lnTo>
                      <a:pt x="6885" y="5279"/>
                    </a:lnTo>
                    <a:lnTo>
                      <a:pt x="6882" y="5284"/>
                    </a:lnTo>
                    <a:lnTo>
                      <a:pt x="6880" y="5287"/>
                    </a:lnTo>
                    <a:lnTo>
                      <a:pt x="6877" y="5292"/>
                    </a:lnTo>
                    <a:lnTo>
                      <a:pt x="6875" y="5296"/>
                    </a:lnTo>
                    <a:lnTo>
                      <a:pt x="6872" y="5301"/>
                    </a:lnTo>
                    <a:lnTo>
                      <a:pt x="6870" y="5304"/>
                    </a:lnTo>
                    <a:lnTo>
                      <a:pt x="6866" y="5308"/>
                    </a:lnTo>
                    <a:lnTo>
                      <a:pt x="6864" y="5312"/>
                    </a:lnTo>
                    <a:lnTo>
                      <a:pt x="6860" y="5316"/>
                    </a:lnTo>
                    <a:lnTo>
                      <a:pt x="6858" y="5319"/>
                    </a:lnTo>
                    <a:lnTo>
                      <a:pt x="6854" y="5324"/>
                    </a:lnTo>
                    <a:lnTo>
                      <a:pt x="6851" y="5326"/>
                    </a:lnTo>
                    <a:lnTo>
                      <a:pt x="6847" y="5331"/>
                    </a:lnTo>
                    <a:lnTo>
                      <a:pt x="6845" y="5334"/>
                    </a:lnTo>
                    <a:lnTo>
                      <a:pt x="6841" y="5338"/>
                    </a:lnTo>
                    <a:lnTo>
                      <a:pt x="6838" y="5340"/>
                    </a:lnTo>
                    <a:lnTo>
                      <a:pt x="6833" y="5344"/>
                    </a:lnTo>
                    <a:lnTo>
                      <a:pt x="6831" y="5347"/>
                    </a:lnTo>
                    <a:lnTo>
                      <a:pt x="6826" y="5351"/>
                    </a:lnTo>
                    <a:lnTo>
                      <a:pt x="6823" y="5353"/>
                    </a:lnTo>
                    <a:lnTo>
                      <a:pt x="6819" y="5357"/>
                    </a:lnTo>
                    <a:lnTo>
                      <a:pt x="6815" y="5359"/>
                    </a:lnTo>
                    <a:lnTo>
                      <a:pt x="6811" y="5363"/>
                    </a:lnTo>
                    <a:lnTo>
                      <a:pt x="6808" y="5365"/>
                    </a:lnTo>
                    <a:lnTo>
                      <a:pt x="6803" y="5368"/>
                    </a:lnTo>
                    <a:lnTo>
                      <a:pt x="6799" y="5370"/>
                    </a:lnTo>
                    <a:lnTo>
                      <a:pt x="6794" y="5373"/>
                    </a:lnTo>
                    <a:lnTo>
                      <a:pt x="6791" y="5375"/>
                    </a:lnTo>
                    <a:lnTo>
                      <a:pt x="6786" y="5378"/>
                    </a:lnTo>
                    <a:lnTo>
                      <a:pt x="6783" y="5380"/>
                    </a:lnTo>
                    <a:lnTo>
                      <a:pt x="6778" y="5382"/>
                    </a:lnTo>
                    <a:lnTo>
                      <a:pt x="6775" y="5384"/>
                    </a:lnTo>
                    <a:lnTo>
                      <a:pt x="6770" y="5386"/>
                    </a:lnTo>
                    <a:lnTo>
                      <a:pt x="6766" y="5388"/>
                    </a:lnTo>
                    <a:lnTo>
                      <a:pt x="6761" y="5390"/>
                    </a:lnTo>
                    <a:lnTo>
                      <a:pt x="6758" y="5391"/>
                    </a:lnTo>
                    <a:lnTo>
                      <a:pt x="6753" y="5393"/>
                    </a:lnTo>
                    <a:lnTo>
                      <a:pt x="6749" y="5395"/>
                    </a:lnTo>
                    <a:lnTo>
                      <a:pt x="6744" y="5396"/>
                    </a:lnTo>
                    <a:lnTo>
                      <a:pt x="6741" y="5398"/>
                    </a:lnTo>
                    <a:lnTo>
                      <a:pt x="6735" y="5399"/>
                    </a:lnTo>
                    <a:lnTo>
                      <a:pt x="6732" y="5400"/>
                    </a:lnTo>
                    <a:lnTo>
                      <a:pt x="6726" y="5402"/>
                    </a:lnTo>
                    <a:lnTo>
                      <a:pt x="6723" y="5403"/>
                    </a:lnTo>
                    <a:lnTo>
                      <a:pt x="6717" y="5404"/>
                    </a:lnTo>
                    <a:lnTo>
                      <a:pt x="6713" y="5405"/>
                    </a:lnTo>
                    <a:lnTo>
                      <a:pt x="6708" y="5406"/>
                    </a:lnTo>
                    <a:lnTo>
                      <a:pt x="6704" y="5407"/>
                    </a:lnTo>
                    <a:lnTo>
                      <a:pt x="6699" y="5407"/>
                    </a:lnTo>
                    <a:lnTo>
                      <a:pt x="6695" y="5408"/>
                    </a:lnTo>
                    <a:lnTo>
                      <a:pt x="6689" y="5409"/>
                    </a:lnTo>
                    <a:lnTo>
                      <a:pt x="6685" y="5409"/>
                    </a:lnTo>
                    <a:lnTo>
                      <a:pt x="6680" y="5409"/>
                    </a:lnTo>
                    <a:lnTo>
                      <a:pt x="6676" y="5410"/>
                    </a:lnTo>
                    <a:lnTo>
                      <a:pt x="6670" y="5410"/>
                    </a:lnTo>
                    <a:lnTo>
                      <a:pt x="6666" y="5410"/>
                    </a:lnTo>
                    <a:lnTo>
                      <a:pt x="6663" y="5410"/>
                    </a:lnTo>
                    <a:lnTo>
                      <a:pt x="3337" y="5410"/>
                    </a:lnTo>
                    <a:lnTo>
                      <a:pt x="3334" y="5410"/>
                    </a:lnTo>
                    <a:lnTo>
                      <a:pt x="3330" y="5410"/>
                    </a:lnTo>
                    <a:lnTo>
                      <a:pt x="3324" y="5410"/>
                    </a:lnTo>
                    <a:lnTo>
                      <a:pt x="3320" y="5409"/>
                    </a:lnTo>
                    <a:lnTo>
                      <a:pt x="3315" y="5409"/>
                    </a:lnTo>
                    <a:lnTo>
                      <a:pt x="3311" y="5409"/>
                    </a:lnTo>
                    <a:lnTo>
                      <a:pt x="3305" y="5408"/>
                    </a:lnTo>
                    <a:lnTo>
                      <a:pt x="3301" y="5407"/>
                    </a:lnTo>
                    <a:lnTo>
                      <a:pt x="3296" y="5407"/>
                    </a:lnTo>
                    <a:lnTo>
                      <a:pt x="3292" y="5406"/>
                    </a:lnTo>
                    <a:lnTo>
                      <a:pt x="3287" y="5405"/>
                    </a:lnTo>
                    <a:lnTo>
                      <a:pt x="3283" y="5404"/>
                    </a:lnTo>
                    <a:lnTo>
                      <a:pt x="3277" y="5403"/>
                    </a:lnTo>
                    <a:lnTo>
                      <a:pt x="3274" y="5402"/>
                    </a:lnTo>
                    <a:lnTo>
                      <a:pt x="3268" y="5400"/>
                    </a:lnTo>
                    <a:lnTo>
                      <a:pt x="3265" y="5399"/>
                    </a:lnTo>
                    <a:lnTo>
                      <a:pt x="3259" y="5398"/>
                    </a:lnTo>
                    <a:lnTo>
                      <a:pt x="3256" y="5396"/>
                    </a:lnTo>
                    <a:lnTo>
                      <a:pt x="3251" y="5395"/>
                    </a:lnTo>
                    <a:lnTo>
                      <a:pt x="3247" y="5393"/>
                    </a:lnTo>
                    <a:lnTo>
                      <a:pt x="3242" y="5391"/>
                    </a:lnTo>
                    <a:lnTo>
                      <a:pt x="3239" y="5390"/>
                    </a:lnTo>
                    <a:lnTo>
                      <a:pt x="3234" y="5388"/>
                    </a:lnTo>
                    <a:lnTo>
                      <a:pt x="3230" y="5386"/>
                    </a:lnTo>
                    <a:lnTo>
                      <a:pt x="3225" y="5384"/>
                    </a:lnTo>
                    <a:lnTo>
                      <a:pt x="3222" y="5382"/>
                    </a:lnTo>
                    <a:lnTo>
                      <a:pt x="3217" y="5380"/>
                    </a:lnTo>
                    <a:lnTo>
                      <a:pt x="3214" y="5378"/>
                    </a:lnTo>
                    <a:lnTo>
                      <a:pt x="3209" y="5375"/>
                    </a:lnTo>
                    <a:lnTo>
                      <a:pt x="3206" y="5373"/>
                    </a:lnTo>
                    <a:lnTo>
                      <a:pt x="3201" y="5370"/>
                    </a:lnTo>
                    <a:lnTo>
                      <a:pt x="3197" y="5368"/>
                    </a:lnTo>
                    <a:lnTo>
                      <a:pt x="3192" y="5365"/>
                    </a:lnTo>
                    <a:lnTo>
                      <a:pt x="3189" y="5363"/>
                    </a:lnTo>
                    <a:lnTo>
                      <a:pt x="3185" y="5359"/>
                    </a:lnTo>
                    <a:lnTo>
                      <a:pt x="3181" y="5357"/>
                    </a:lnTo>
                    <a:lnTo>
                      <a:pt x="3177" y="5353"/>
                    </a:lnTo>
                    <a:lnTo>
                      <a:pt x="3174" y="5351"/>
                    </a:lnTo>
                    <a:lnTo>
                      <a:pt x="3169" y="5347"/>
                    </a:lnTo>
                    <a:lnTo>
                      <a:pt x="3167" y="5344"/>
                    </a:lnTo>
                    <a:lnTo>
                      <a:pt x="3162" y="5340"/>
                    </a:lnTo>
                    <a:lnTo>
                      <a:pt x="3159" y="5338"/>
                    </a:lnTo>
                    <a:lnTo>
                      <a:pt x="3155" y="5334"/>
                    </a:lnTo>
                    <a:lnTo>
                      <a:pt x="3153" y="5331"/>
                    </a:lnTo>
                    <a:lnTo>
                      <a:pt x="3149" y="5326"/>
                    </a:lnTo>
                    <a:lnTo>
                      <a:pt x="3146" y="5324"/>
                    </a:lnTo>
                    <a:lnTo>
                      <a:pt x="3142" y="5319"/>
                    </a:lnTo>
                    <a:lnTo>
                      <a:pt x="3140" y="5316"/>
                    </a:lnTo>
                    <a:lnTo>
                      <a:pt x="3136" y="5312"/>
                    </a:lnTo>
                    <a:lnTo>
                      <a:pt x="3134" y="5308"/>
                    </a:lnTo>
                    <a:lnTo>
                      <a:pt x="3130" y="5304"/>
                    </a:lnTo>
                    <a:lnTo>
                      <a:pt x="3128" y="5301"/>
                    </a:lnTo>
                    <a:lnTo>
                      <a:pt x="3125" y="5296"/>
                    </a:lnTo>
                    <a:lnTo>
                      <a:pt x="3123" y="5292"/>
                    </a:lnTo>
                    <a:lnTo>
                      <a:pt x="3120" y="5287"/>
                    </a:lnTo>
                    <a:lnTo>
                      <a:pt x="3118" y="5284"/>
                    </a:lnTo>
                    <a:lnTo>
                      <a:pt x="3115" y="5279"/>
                    </a:lnTo>
                    <a:lnTo>
                      <a:pt x="3113" y="5276"/>
                    </a:lnTo>
                    <a:lnTo>
                      <a:pt x="3111" y="5271"/>
                    </a:lnTo>
                    <a:lnTo>
                      <a:pt x="3109" y="5268"/>
                    </a:lnTo>
                    <a:lnTo>
                      <a:pt x="3107" y="5263"/>
                    </a:lnTo>
                    <a:lnTo>
                      <a:pt x="3105" y="5259"/>
                    </a:lnTo>
                    <a:lnTo>
                      <a:pt x="3103" y="5254"/>
                    </a:lnTo>
                    <a:lnTo>
                      <a:pt x="3102" y="5251"/>
                    </a:lnTo>
                    <a:lnTo>
                      <a:pt x="3100" y="5246"/>
                    </a:lnTo>
                    <a:lnTo>
                      <a:pt x="3098" y="5242"/>
                    </a:lnTo>
                    <a:lnTo>
                      <a:pt x="3097" y="5237"/>
                    </a:lnTo>
                    <a:lnTo>
                      <a:pt x="3095" y="5234"/>
                    </a:lnTo>
                    <a:lnTo>
                      <a:pt x="3094" y="5228"/>
                    </a:lnTo>
                    <a:lnTo>
                      <a:pt x="3093" y="5225"/>
                    </a:lnTo>
                    <a:lnTo>
                      <a:pt x="3091" y="5219"/>
                    </a:lnTo>
                    <a:lnTo>
                      <a:pt x="3090" y="5216"/>
                    </a:lnTo>
                    <a:lnTo>
                      <a:pt x="3089" y="5210"/>
                    </a:lnTo>
                    <a:lnTo>
                      <a:pt x="3088" y="5206"/>
                    </a:lnTo>
                    <a:lnTo>
                      <a:pt x="3087" y="5201"/>
                    </a:lnTo>
                    <a:lnTo>
                      <a:pt x="3086" y="5197"/>
                    </a:lnTo>
                    <a:lnTo>
                      <a:pt x="3086" y="5192"/>
                    </a:lnTo>
                    <a:lnTo>
                      <a:pt x="3085" y="5188"/>
                    </a:lnTo>
                    <a:lnTo>
                      <a:pt x="3084" y="5182"/>
                    </a:lnTo>
                    <a:lnTo>
                      <a:pt x="3084" y="5178"/>
                    </a:lnTo>
                    <a:lnTo>
                      <a:pt x="3084" y="5173"/>
                    </a:lnTo>
                    <a:lnTo>
                      <a:pt x="3083" y="5169"/>
                    </a:lnTo>
                    <a:lnTo>
                      <a:pt x="3083" y="5163"/>
                    </a:lnTo>
                    <a:lnTo>
                      <a:pt x="3083" y="5159"/>
                    </a:lnTo>
                    <a:lnTo>
                      <a:pt x="3083" y="5156"/>
                    </a:lnTo>
                    <a:lnTo>
                      <a:pt x="3083" y="3285"/>
                    </a:lnTo>
                    <a:lnTo>
                      <a:pt x="3083" y="3282"/>
                    </a:lnTo>
                    <a:lnTo>
                      <a:pt x="3083" y="3278"/>
                    </a:lnTo>
                    <a:lnTo>
                      <a:pt x="3083" y="3272"/>
                    </a:lnTo>
                    <a:lnTo>
                      <a:pt x="3084" y="3268"/>
                    </a:lnTo>
                    <a:lnTo>
                      <a:pt x="3084" y="3263"/>
                    </a:lnTo>
                    <a:lnTo>
                      <a:pt x="3084" y="3259"/>
                    </a:lnTo>
                    <a:lnTo>
                      <a:pt x="3085" y="3253"/>
                    </a:lnTo>
                    <a:lnTo>
                      <a:pt x="3086" y="3249"/>
                    </a:lnTo>
                    <a:lnTo>
                      <a:pt x="3086" y="3244"/>
                    </a:lnTo>
                    <a:lnTo>
                      <a:pt x="3087" y="3240"/>
                    </a:lnTo>
                    <a:lnTo>
                      <a:pt x="3088" y="3235"/>
                    </a:lnTo>
                    <a:lnTo>
                      <a:pt x="3089" y="3231"/>
                    </a:lnTo>
                    <a:lnTo>
                      <a:pt x="3090" y="3225"/>
                    </a:lnTo>
                    <a:lnTo>
                      <a:pt x="3091" y="3222"/>
                    </a:lnTo>
                    <a:lnTo>
                      <a:pt x="3093" y="3216"/>
                    </a:lnTo>
                    <a:lnTo>
                      <a:pt x="3094" y="3213"/>
                    </a:lnTo>
                    <a:lnTo>
                      <a:pt x="3095" y="3207"/>
                    </a:lnTo>
                    <a:lnTo>
                      <a:pt x="3097" y="3204"/>
                    </a:lnTo>
                    <a:lnTo>
                      <a:pt x="3098" y="3199"/>
                    </a:lnTo>
                    <a:lnTo>
                      <a:pt x="3100" y="3195"/>
                    </a:lnTo>
                    <a:lnTo>
                      <a:pt x="3102" y="3190"/>
                    </a:lnTo>
                    <a:lnTo>
                      <a:pt x="3103" y="3187"/>
                    </a:lnTo>
                    <a:lnTo>
                      <a:pt x="3105" y="3182"/>
                    </a:lnTo>
                    <a:lnTo>
                      <a:pt x="3107" y="3178"/>
                    </a:lnTo>
                    <a:lnTo>
                      <a:pt x="3109" y="3173"/>
                    </a:lnTo>
                    <a:lnTo>
                      <a:pt x="3111" y="3170"/>
                    </a:lnTo>
                    <a:lnTo>
                      <a:pt x="3113" y="3165"/>
                    </a:lnTo>
                    <a:lnTo>
                      <a:pt x="3115" y="3162"/>
                    </a:lnTo>
                    <a:lnTo>
                      <a:pt x="3118" y="3157"/>
                    </a:lnTo>
                    <a:lnTo>
                      <a:pt x="3120" y="3154"/>
                    </a:lnTo>
                    <a:lnTo>
                      <a:pt x="3123" y="3149"/>
                    </a:lnTo>
                    <a:lnTo>
                      <a:pt x="3125" y="3145"/>
                    </a:lnTo>
                    <a:lnTo>
                      <a:pt x="3128" y="3140"/>
                    </a:lnTo>
                    <a:lnTo>
                      <a:pt x="3130" y="3137"/>
                    </a:lnTo>
                    <a:lnTo>
                      <a:pt x="3134" y="3133"/>
                    </a:lnTo>
                    <a:lnTo>
                      <a:pt x="3136" y="3129"/>
                    </a:lnTo>
                    <a:lnTo>
                      <a:pt x="3140" y="3125"/>
                    </a:lnTo>
                    <a:lnTo>
                      <a:pt x="3142" y="3122"/>
                    </a:lnTo>
                    <a:lnTo>
                      <a:pt x="3146" y="3117"/>
                    </a:lnTo>
                    <a:lnTo>
                      <a:pt x="3149" y="3115"/>
                    </a:lnTo>
                    <a:lnTo>
                      <a:pt x="3153" y="3110"/>
                    </a:lnTo>
                    <a:lnTo>
                      <a:pt x="3155" y="3107"/>
                    </a:lnTo>
                    <a:lnTo>
                      <a:pt x="3159" y="3103"/>
                    </a:lnTo>
                    <a:lnTo>
                      <a:pt x="3162" y="3101"/>
                    </a:lnTo>
                    <a:lnTo>
                      <a:pt x="3167" y="3097"/>
                    </a:lnTo>
                    <a:lnTo>
                      <a:pt x="3169" y="3094"/>
                    </a:lnTo>
                    <a:lnTo>
                      <a:pt x="3174" y="3090"/>
                    </a:lnTo>
                    <a:lnTo>
                      <a:pt x="3177" y="3088"/>
                    </a:lnTo>
                    <a:lnTo>
                      <a:pt x="3181" y="3084"/>
                    </a:lnTo>
                    <a:lnTo>
                      <a:pt x="3185" y="3082"/>
                    </a:lnTo>
                    <a:lnTo>
                      <a:pt x="3189" y="3078"/>
                    </a:lnTo>
                    <a:lnTo>
                      <a:pt x="3192" y="3076"/>
                    </a:lnTo>
                    <a:lnTo>
                      <a:pt x="3197" y="3073"/>
                    </a:lnTo>
                    <a:lnTo>
                      <a:pt x="3201" y="3071"/>
                    </a:lnTo>
                    <a:lnTo>
                      <a:pt x="3206" y="3068"/>
                    </a:lnTo>
                    <a:lnTo>
                      <a:pt x="3209" y="3066"/>
                    </a:lnTo>
                    <a:lnTo>
                      <a:pt x="3214" y="3063"/>
                    </a:lnTo>
                    <a:lnTo>
                      <a:pt x="3217" y="3061"/>
                    </a:lnTo>
                    <a:lnTo>
                      <a:pt x="3222" y="3059"/>
                    </a:lnTo>
                    <a:lnTo>
                      <a:pt x="3225" y="3057"/>
                    </a:lnTo>
                    <a:lnTo>
                      <a:pt x="3230" y="3055"/>
                    </a:lnTo>
                    <a:lnTo>
                      <a:pt x="3234" y="3053"/>
                    </a:lnTo>
                    <a:lnTo>
                      <a:pt x="3239" y="3051"/>
                    </a:lnTo>
                    <a:lnTo>
                      <a:pt x="3242" y="3050"/>
                    </a:lnTo>
                    <a:lnTo>
                      <a:pt x="3247" y="3048"/>
                    </a:lnTo>
                    <a:lnTo>
                      <a:pt x="3251" y="3046"/>
                    </a:lnTo>
                    <a:lnTo>
                      <a:pt x="3256" y="3045"/>
                    </a:lnTo>
                    <a:lnTo>
                      <a:pt x="3259" y="3043"/>
                    </a:lnTo>
                    <a:lnTo>
                      <a:pt x="3265" y="3042"/>
                    </a:lnTo>
                    <a:lnTo>
                      <a:pt x="3268" y="3041"/>
                    </a:lnTo>
                    <a:lnTo>
                      <a:pt x="3274" y="3039"/>
                    </a:lnTo>
                    <a:lnTo>
                      <a:pt x="3277" y="3038"/>
                    </a:lnTo>
                    <a:lnTo>
                      <a:pt x="3283" y="3037"/>
                    </a:lnTo>
                    <a:lnTo>
                      <a:pt x="3287" y="3036"/>
                    </a:lnTo>
                    <a:lnTo>
                      <a:pt x="3292" y="3035"/>
                    </a:lnTo>
                    <a:lnTo>
                      <a:pt x="3296" y="3034"/>
                    </a:lnTo>
                    <a:lnTo>
                      <a:pt x="3301" y="3034"/>
                    </a:lnTo>
                    <a:lnTo>
                      <a:pt x="3305" y="3033"/>
                    </a:lnTo>
                    <a:lnTo>
                      <a:pt x="3311" y="3032"/>
                    </a:lnTo>
                    <a:lnTo>
                      <a:pt x="3315" y="3032"/>
                    </a:lnTo>
                    <a:lnTo>
                      <a:pt x="3320" y="3032"/>
                    </a:lnTo>
                    <a:lnTo>
                      <a:pt x="3324" y="3031"/>
                    </a:lnTo>
                    <a:close/>
                    <a:moveTo>
                      <a:pt x="6617" y="5110"/>
                    </a:moveTo>
                    <a:lnTo>
                      <a:pt x="6617" y="3331"/>
                    </a:lnTo>
                    <a:lnTo>
                      <a:pt x="3383" y="3331"/>
                    </a:lnTo>
                    <a:lnTo>
                      <a:pt x="3383" y="5110"/>
                    </a:lnTo>
                    <a:lnTo>
                      <a:pt x="6617" y="511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83" name="Text Placeholder 19">
            <a:extLst>
              <a:ext uri="{FF2B5EF4-FFF2-40B4-BE49-F238E27FC236}">
                <a16:creationId xmlns:a16="http://schemas.microsoft.com/office/drawing/2014/main" id="{9CCFE198-0683-6687-1C60-0CCC19AA8646}"/>
              </a:ext>
            </a:extLst>
          </p:cNvPr>
          <p:cNvSpPr txBox="1">
            <a:spLocks/>
          </p:cNvSpPr>
          <p:nvPr/>
        </p:nvSpPr>
        <p:spPr>
          <a:xfrm>
            <a:off x="4222901" y="3036568"/>
            <a:ext cx="941757" cy="491193"/>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b="1" dirty="0">
                <a:solidFill>
                  <a:schemeClr val="accent1"/>
                </a:solidFill>
              </a:rPr>
              <a:t>85%</a:t>
            </a:r>
          </a:p>
        </p:txBody>
      </p:sp>
      <p:sp>
        <p:nvSpPr>
          <p:cNvPr id="84" name="Text Placeholder 19">
            <a:extLst>
              <a:ext uri="{FF2B5EF4-FFF2-40B4-BE49-F238E27FC236}">
                <a16:creationId xmlns:a16="http://schemas.microsoft.com/office/drawing/2014/main" id="{13128685-BE6E-EE80-019C-4D470F4AA5C4}"/>
              </a:ext>
            </a:extLst>
          </p:cNvPr>
          <p:cNvSpPr txBox="1">
            <a:spLocks/>
          </p:cNvSpPr>
          <p:nvPr/>
        </p:nvSpPr>
        <p:spPr>
          <a:xfrm>
            <a:off x="6512165" y="3036568"/>
            <a:ext cx="941757" cy="491193"/>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b="1" dirty="0">
                <a:solidFill>
                  <a:schemeClr val="accent1"/>
                </a:solidFill>
              </a:rPr>
              <a:t>55%</a:t>
            </a:r>
          </a:p>
        </p:txBody>
      </p:sp>
      <p:sp>
        <p:nvSpPr>
          <p:cNvPr id="86" name="TextBox 85">
            <a:extLst>
              <a:ext uri="{FF2B5EF4-FFF2-40B4-BE49-F238E27FC236}">
                <a16:creationId xmlns:a16="http://schemas.microsoft.com/office/drawing/2014/main" id="{F015CF84-E494-5A6D-CA34-DD63A49EC047}"/>
              </a:ext>
            </a:extLst>
          </p:cNvPr>
          <p:cNvSpPr txBox="1"/>
          <p:nvPr/>
        </p:nvSpPr>
        <p:spPr>
          <a:xfrm>
            <a:off x="568403" y="5341806"/>
            <a:ext cx="1772801" cy="646331"/>
          </a:xfrm>
          <a:prstGeom prst="rect">
            <a:avLst/>
          </a:prstGeom>
          <a:noFill/>
        </p:spPr>
        <p:txBody>
          <a:bodyPr vert="horz" wrap="square" lIns="0" tIns="0" rIns="0" bIns="0" rtlCol="0">
            <a:spAutoFit/>
          </a:bodyPr>
          <a:lstStyle/>
          <a:p>
            <a:pPr algn="ctr"/>
            <a:r>
              <a:rPr lang="en-US" sz="1400" b="1" dirty="0"/>
              <a:t>EBITDA margin</a:t>
            </a:r>
            <a:r>
              <a:rPr lang="en-US" sz="1400" dirty="0"/>
              <a:t>restored from 2.1%</a:t>
            </a:r>
            <a:endParaRPr lang="en-PH" sz="1400" dirty="0"/>
          </a:p>
        </p:txBody>
      </p:sp>
      <p:sp>
        <p:nvSpPr>
          <p:cNvPr id="89" name="TextBox 88">
            <a:extLst>
              <a:ext uri="{FF2B5EF4-FFF2-40B4-BE49-F238E27FC236}">
                <a16:creationId xmlns:a16="http://schemas.microsoft.com/office/drawing/2014/main" id="{3A6BC791-5355-A4E1-3442-726BE73415D6}"/>
              </a:ext>
            </a:extLst>
          </p:cNvPr>
          <p:cNvSpPr txBox="1"/>
          <p:nvPr/>
        </p:nvSpPr>
        <p:spPr>
          <a:xfrm>
            <a:off x="2848308" y="5341806"/>
            <a:ext cx="1772801" cy="646331"/>
          </a:xfrm>
          <a:prstGeom prst="rect">
            <a:avLst/>
          </a:prstGeom>
          <a:noFill/>
        </p:spPr>
        <p:txBody>
          <a:bodyPr vert="horz" wrap="square" lIns="0" tIns="0" rIns="0" bIns="0" rtlCol="0">
            <a:spAutoFit/>
          </a:bodyPr>
          <a:lstStyle/>
          <a:p>
            <a:pPr algn="ctr"/>
            <a:r>
              <a:rPr lang="en-US" sz="1400" b="1" dirty="0"/>
              <a:t>Cost target</a:t>
            </a:r>
            <a:r>
              <a:rPr lang="en-US" sz="1400" dirty="0"/>
              <a:t>of $185M delivered</a:t>
            </a:r>
            <a:endParaRPr lang="en-PH" sz="1400" dirty="0"/>
          </a:p>
        </p:txBody>
      </p:sp>
      <p:sp>
        <p:nvSpPr>
          <p:cNvPr id="90" name="TextBox 89">
            <a:extLst>
              <a:ext uri="{FF2B5EF4-FFF2-40B4-BE49-F238E27FC236}">
                <a16:creationId xmlns:a16="http://schemas.microsoft.com/office/drawing/2014/main" id="{57AE7A78-B68C-B3AA-78FF-2D1BBAF04F88}"/>
              </a:ext>
            </a:extLst>
          </p:cNvPr>
          <p:cNvSpPr txBox="1"/>
          <p:nvPr/>
        </p:nvSpPr>
        <p:spPr>
          <a:xfrm>
            <a:off x="5128214" y="5341806"/>
            <a:ext cx="1772801" cy="646331"/>
          </a:xfrm>
          <a:prstGeom prst="rect">
            <a:avLst/>
          </a:prstGeom>
          <a:noFill/>
        </p:spPr>
        <p:txBody>
          <a:bodyPr vert="horz" wrap="square" lIns="0" tIns="0" rIns="0" bIns="0" rtlCol="0">
            <a:spAutoFit/>
          </a:bodyPr>
          <a:lstStyle/>
          <a:p>
            <a:pPr algn="ctr"/>
            <a:r>
              <a:rPr lang="en-US" sz="1400" b="1" dirty="0"/>
              <a:t>Online + own-brand</a:t>
            </a:r>
            <a:r>
              <a:rPr lang="en-US" sz="1400" dirty="0"/>
              <a:t>of sales, up sharply</a:t>
            </a:r>
            <a:endParaRPr lang="en-PH" sz="1400" dirty="0"/>
          </a:p>
        </p:txBody>
      </p:sp>
      <p:sp>
        <p:nvSpPr>
          <p:cNvPr id="91" name="TextBox 90">
            <a:extLst>
              <a:ext uri="{FF2B5EF4-FFF2-40B4-BE49-F238E27FC236}">
                <a16:creationId xmlns:a16="http://schemas.microsoft.com/office/drawing/2014/main" id="{3E51109B-C421-7671-D3B3-37047591A2CE}"/>
              </a:ext>
            </a:extLst>
          </p:cNvPr>
          <p:cNvSpPr txBox="1"/>
          <p:nvPr/>
        </p:nvSpPr>
        <p:spPr>
          <a:xfrm>
            <a:off x="259081" y="2333716"/>
            <a:ext cx="7345679" cy="375006"/>
          </a:xfrm>
          <a:prstGeom prst="rect">
            <a:avLst/>
          </a:prstGeom>
          <a:noFill/>
        </p:spPr>
        <p:txBody>
          <a:bodyPr wrap="square" lIns="0" tIns="0" rIns="0" bIns="0" rtlCol="0">
            <a:noAutofit/>
          </a:bodyPr>
          <a:lstStyle/>
          <a:p>
            <a:r>
              <a:rPr lang="en-PH" b="1" dirty="0"/>
              <a:t>Leverage falls to 3.0x, cash turns self-funding, and the covenant buffer is rebuilt.</a:t>
            </a:r>
          </a:p>
        </p:txBody>
      </p:sp>
      <p:sp>
        <p:nvSpPr>
          <p:cNvPr id="2" name="Slide Number Placeholder 1">
            <a:extLst>
              <a:ext uri="{FF2B5EF4-FFF2-40B4-BE49-F238E27FC236}">
                <a16:creationId xmlns:a16="http://schemas.microsoft.com/office/drawing/2014/main" id="{7A107AF0-F173-41BF-8854-FA972ED9D30F}"/>
              </a:ext>
            </a:extLst>
          </p:cNvPr>
          <p:cNvSpPr>
            <a:spLocks noGrp="1"/>
          </p:cNvSpPr>
          <p:nvPr>
            <p:ph type="sldNum" sz="quarter" idx="12"/>
          </p:nvPr>
        </p:nvSpPr>
        <p:spPr/>
        <p:txBody>
          <a:bodyPr/>
          <a:lstStyle/>
          <a:p>
            <a:fld id="{0643C082-6B26-4A67-AAC0-3138D6D4DA1D}" type="slidenum">
              <a:rPr lang="en-PH" smtClean="0"/>
              <a:t>48</a:t>
            </a:fld>
            <a:endParaRPr lang="en-PH" dirty="0"/>
          </a:p>
        </p:txBody>
      </p:sp>
      <p:sp>
        <p:nvSpPr>
          <p:cNvPr id="3" name="Footer Placeholder 2">
            <a:extLst>
              <a:ext uri="{FF2B5EF4-FFF2-40B4-BE49-F238E27FC236}">
                <a16:creationId xmlns:a16="http://schemas.microsoft.com/office/drawing/2014/main" id="{A37E4D37-E9BE-2386-4D81-67D2B02792B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379259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AEE6C25-3692-430F-ADDC-EE7E72D789F8}"/>
              </a:ext>
            </a:extLst>
          </p:cNvPr>
          <p:cNvSpPr/>
          <p:nvPr/>
        </p:nvSpPr>
        <p:spPr>
          <a:xfrm>
            <a:off x="627006" y="747905"/>
            <a:ext cx="10633276" cy="4848946"/>
          </a:xfrm>
          <a:prstGeom prst="rect">
            <a:avLst/>
          </a:prstGeom>
          <a:noFill/>
          <a:ln w="603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Rectangle 3">
            <a:extLst>
              <a:ext uri="{FF2B5EF4-FFF2-40B4-BE49-F238E27FC236}">
                <a16:creationId xmlns:a16="http://schemas.microsoft.com/office/drawing/2014/main" id="{B72A5E5B-DF27-4B77-A27F-9ACFC11D8601}"/>
              </a:ext>
            </a:extLst>
          </p:cNvPr>
          <p:cNvSpPr/>
          <p:nvPr/>
        </p:nvSpPr>
        <p:spPr>
          <a:xfrm>
            <a:off x="826254" y="988547"/>
            <a:ext cx="10633276" cy="4848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pic>
        <p:nvPicPr>
          <p:cNvPr id="5" name="Picture 4">
            <a:extLst>
              <a:ext uri="{FF2B5EF4-FFF2-40B4-BE49-F238E27FC236}">
                <a16:creationId xmlns:a16="http://schemas.microsoft.com/office/drawing/2014/main" id="{7CBCEB47-0449-49D6-82D2-426659E9B7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257" y="798063"/>
            <a:ext cx="1476214" cy="1476214"/>
          </a:xfrm>
          <a:prstGeom prst="rect">
            <a:avLst/>
          </a:prstGeom>
        </p:spPr>
      </p:pic>
      <p:pic>
        <p:nvPicPr>
          <p:cNvPr id="6" name="Picture 5">
            <a:extLst>
              <a:ext uri="{FF2B5EF4-FFF2-40B4-BE49-F238E27FC236}">
                <a16:creationId xmlns:a16="http://schemas.microsoft.com/office/drawing/2014/main" id="{5511916E-B38B-41F3-8BE0-EC91F8E3C4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9630058" y="4479228"/>
            <a:ext cx="1476214" cy="1476214"/>
          </a:xfrm>
          <a:prstGeom prst="rect">
            <a:avLst/>
          </a:prstGeom>
        </p:spPr>
      </p:pic>
      <p:sp>
        <p:nvSpPr>
          <p:cNvPr id="7" name="Isosceles Triangle 6">
            <a:extLst>
              <a:ext uri="{FF2B5EF4-FFF2-40B4-BE49-F238E27FC236}">
                <a16:creationId xmlns:a16="http://schemas.microsoft.com/office/drawing/2014/main" id="{2735466A-10C8-4C86-AE9E-3C223B5697BC}"/>
              </a:ext>
            </a:extLst>
          </p:cNvPr>
          <p:cNvSpPr/>
          <p:nvPr/>
        </p:nvSpPr>
        <p:spPr>
          <a:xfrm flipV="1">
            <a:off x="8805028" y="5770331"/>
            <a:ext cx="1111169" cy="621116"/>
          </a:xfrm>
          <a:prstGeom prst="triangle">
            <a:avLst/>
          </a:prstGeom>
          <a:solidFill>
            <a:srgbClr val="BE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TextBox 7">
            <a:extLst>
              <a:ext uri="{FF2B5EF4-FFF2-40B4-BE49-F238E27FC236}">
                <a16:creationId xmlns:a16="http://schemas.microsoft.com/office/drawing/2014/main" id="{4234827B-E8D2-4B24-96AA-FA4B1DCD3164}"/>
              </a:ext>
            </a:extLst>
          </p:cNvPr>
          <p:cNvSpPr txBox="1"/>
          <p:nvPr/>
        </p:nvSpPr>
        <p:spPr>
          <a:xfrm>
            <a:off x="1451617" y="2086706"/>
            <a:ext cx="9382551" cy="2579077"/>
          </a:xfrm>
          <a:prstGeom prst="rect">
            <a:avLst/>
          </a:prstGeom>
          <a:noFill/>
        </p:spPr>
        <p:txBody>
          <a:bodyPr wrap="square" lIns="0" tIns="0" rIns="0" bIns="0" rtlCol="0" anchor="ctr">
            <a:normAutofit fontScale="92500" lnSpcReduction="10000"/>
          </a:bodyPr>
          <a:lstStyle/>
          <a:p>
            <a:pPr algn="ctr"/>
            <a:r>
              <a:rPr lang="en-PH" sz="3200" dirty="0">
                <a:solidFill>
                  <a:schemeClr val="bg1"/>
                </a:solidFill>
              </a:rPr>
              <a:t>This plan is deliverable. It rests on cost-out and self-help we control, not on a market rebound — and it protects cash and the covenant at every step. With the board's support on the facility, we will stabilize Meridian within two quarters and return it to profitable growth within eighteen months.</a:t>
            </a:r>
          </a:p>
        </p:txBody>
      </p:sp>
      <p:sp>
        <p:nvSpPr>
          <p:cNvPr id="2" name="Slide Number Placeholder 1">
            <a:extLst>
              <a:ext uri="{FF2B5EF4-FFF2-40B4-BE49-F238E27FC236}">
                <a16:creationId xmlns:a16="http://schemas.microsoft.com/office/drawing/2014/main" id="{E472F307-2938-5F9E-2015-A9B1443F4149}"/>
              </a:ext>
            </a:extLst>
          </p:cNvPr>
          <p:cNvSpPr>
            <a:spLocks noGrp="1"/>
          </p:cNvSpPr>
          <p:nvPr>
            <p:ph type="sldNum" sz="quarter" idx="12"/>
          </p:nvPr>
        </p:nvSpPr>
        <p:spPr/>
        <p:txBody>
          <a:bodyPr/>
          <a:lstStyle/>
          <a:p>
            <a:fld id="{0643C082-6B26-4A67-AAC0-3138D6D4DA1D}" type="slidenum">
              <a:rPr lang="en-PH" smtClean="0"/>
              <a:t>49</a:t>
            </a:fld>
            <a:endParaRPr lang="en-PH" dirty="0"/>
          </a:p>
        </p:txBody>
      </p:sp>
      <p:sp>
        <p:nvSpPr>
          <p:cNvPr id="9" name="Footer Placeholder 8">
            <a:extLst>
              <a:ext uri="{FF2B5EF4-FFF2-40B4-BE49-F238E27FC236}">
                <a16:creationId xmlns:a16="http://schemas.microsoft.com/office/drawing/2014/main" id="{A241EB4F-C92D-DC28-9CAF-3D428A9529A7}"/>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92014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Company Snapshot</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5</a:t>
            </a:fld>
            <a:endParaRPr lang="en-PH" dirty="0"/>
          </a:p>
        </p:txBody>
      </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6" y="2215062"/>
            <a:ext cx="5609468" cy="351055"/>
          </a:xfrm>
          <a:prstGeom prst="rect">
            <a:avLst/>
          </a:prstGeom>
        </p:spPr>
        <p:txBody>
          <a:bodyPr lIns="0" tIns="0" rIns="0" bIns="0" anchor="b"/>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200" b="1" dirty="0"/>
              <a:t>Who we are</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5" y="2827766"/>
            <a:ext cx="5609469" cy="3053486"/>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Meridian Retail Group is an omnichannel specialty retailer operating 240 stores across 38 states plus a growing e-commerce channel. Founded in 1994, it built its reputation on curated home and lifestyle goods, serving roughly 9 million active customers a year through stores, web, and a mobile app.</a:t>
            </a:r>
          </a:p>
          <a:p>
            <a:pPr marL="0" indent="0">
              <a:buNone/>
            </a:pPr>
            <a:r>
              <a:rPr lang="en-PH" sz="1800" dirty="0"/>
              <a:t>At its 2022 peak Meridian generated $1.8B in revenue at a 9.2% EBITDA margin. Today revenue is $1.42B and margins have fallen to 2.1%.</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6" y="2649682"/>
            <a:ext cx="56094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6287257" y="2215062"/>
            <a:ext cx="5609468" cy="351055"/>
          </a:xfrm>
          <a:prstGeom prst="rect">
            <a:avLst/>
          </a:prstGeom>
        </p:spPr>
        <p:txBody>
          <a:bodyPr lIns="0" tIns="0" rIns="0" bIns="0" anchor="b"/>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200" b="1" dirty="0"/>
              <a:t>Why now</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6287256" y="2827766"/>
            <a:ext cx="5609469" cy="3053486"/>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Three forces converged: a rapid shift of demand online that Meridian was slow to meet, a cost and store base sized for a larger company, and aggressive pricing from digital-native competitors. The result is falling sales, thin margins, and a tightening liquidity position that demands an urgent, structured response.</a:t>
            </a:r>
          </a:p>
          <a:p>
            <a:pPr marL="0" indent="0">
              <a:buNone/>
            </a:pPr>
            <a:r>
              <a:rPr lang="en-PH" sz="1800" dirty="0"/>
              <a:t>This plan sets out an 18-month turnaround to stabilize cash, restructure the cost base, and return Meridian to profitable growth by 2028.</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6287257" y="2649682"/>
            <a:ext cx="56094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1A460FF8-E177-4625-BBC8-74F2990C79CC}"/>
              </a:ext>
            </a:extLst>
          </p:cNvPr>
          <p:cNvGrpSpPr/>
          <p:nvPr/>
        </p:nvGrpSpPr>
        <p:grpSpPr>
          <a:xfrm>
            <a:off x="295276" y="1473467"/>
            <a:ext cx="666256" cy="666256"/>
            <a:chOff x="4094847" y="861060"/>
            <a:chExt cx="633600" cy="633600"/>
          </a:xfrm>
        </p:grpSpPr>
        <p:sp>
          <p:nvSpPr>
            <p:cNvPr id="46" name="Google Shape;564;p7"/>
            <p:cNvSpPr/>
            <p:nvPr/>
          </p:nvSpPr>
          <p:spPr>
            <a:xfrm>
              <a:off x="4094847" y="861060"/>
              <a:ext cx="633600" cy="633600"/>
            </a:xfrm>
            <a:custGeom>
              <a:avLst/>
              <a:gdLst/>
              <a:ahLst/>
              <a:cxnLst/>
              <a:rect l="l" t="t" r="r" b="b"/>
              <a:pathLst>
                <a:path w="10000" h="10000" extrusionOk="0">
                  <a:moveTo>
                    <a:pt x="4316" y="8308"/>
                  </a:moveTo>
                  <a:lnTo>
                    <a:pt x="4316" y="6483"/>
                  </a:lnTo>
                  <a:lnTo>
                    <a:pt x="4316" y="6457"/>
                  </a:lnTo>
                  <a:lnTo>
                    <a:pt x="4318" y="6432"/>
                  </a:lnTo>
                  <a:lnTo>
                    <a:pt x="4320" y="6406"/>
                  </a:lnTo>
                  <a:lnTo>
                    <a:pt x="4324" y="6381"/>
                  </a:lnTo>
                  <a:lnTo>
                    <a:pt x="4328" y="6356"/>
                  </a:lnTo>
                  <a:lnTo>
                    <a:pt x="4333" y="6331"/>
                  </a:lnTo>
                  <a:lnTo>
                    <a:pt x="4339" y="6306"/>
                  </a:lnTo>
                  <a:lnTo>
                    <a:pt x="4346" y="6281"/>
                  </a:lnTo>
                  <a:lnTo>
                    <a:pt x="4354" y="6257"/>
                  </a:lnTo>
                  <a:lnTo>
                    <a:pt x="4363" y="6233"/>
                  </a:lnTo>
                  <a:lnTo>
                    <a:pt x="4372" y="6210"/>
                  </a:lnTo>
                  <a:lnTo>
                    <a:pt x="4383" y="6186"/>
                  </a:lnTo>
                  <a:lnTo>
                    <a:pt x="4395" y="6163"/>
                  </a:lnTo>
                  <a:lnTo>
                    <a:pt x="4407" y="6141"/>
                  </a:lnTo>
                  <a:lnTo>
                    <a:pt x="4420" y="6119"/>
                  </a:lnTo>
                  <a:lnTo>
                    <a:pt x="4434" y="6097"/>
                  </a:lnTo>
                  <a:lnTo>
                    <a:pt x="4449" y="6077"/>
                  </a:lnTo>
                  <a:lnTo>
                    <a:pt x="4465" y="6056"/>
                  </a:lnTo>
                  <a:lnTo>
                    <a:pt x="4481" y="6037"/>
                  </a:lnTo>
                  <a:lnTo>
                    <a:pt x="4498" y="6017"/>
                  </a:lnTo>
                  <a:lnTo>
                    <a:pt x="4516" y="5999"/>
                  </a:lnTo>
                  <a:lnTo>
                    <a:pt x="4534" y="5981"/>
                  </a:lnTo>
                  <a:lnTo>
                    <a:pt x="4554" y="5964"/>
                  </a:lnTo>
                  <a:lnTo>
                    <a:pt x="4573" y="5948"/>
                  </a:lnTo>
                  <a:lnTo>
                    <a:pt x="4594" y="5932"/>
                  </a:lnTo>
                  <a:lnTo>
                    <a:pt x="4614" y="5917"/>
                  </a:lnTo>
                  <a:lnTo>
                    <a:pt x="4636" y="5903"/>
                  </a:lnTo>
                  <a:lnTo>
                    <a:pt x="4658" y="5890"/>
                  </a:lnTo>
                  <a:lnTo>
                    <a:pt x="4680" y="5878"/>
                  </a:lnTo>
                  <a:lnTo>
                    <a:pt x="4703" y="5866"/>
                  </a:lnTo>
                  <a:lnTo>
                    <a:pt x="4727" y="5855"/>
                  </a:lnTo>
                  <a:lnTo>
                    <a:pt x="4750" y="5846"/>
                  </a:lnTo>
                  <a:lnTo>
                    <a:pt x="4774" y="5837"/>
                  </a:lnTo>
                  <a:lnTo>
                    <a:pt x="4798" y="5829"/>
                  </a:lnTo>
                  <a:lnTo>
                    <a:pt x="4823" y="5822"/>
                  </a:lnTo>
                  <a:lnTo>
                    <a:pt x="4848" y="5815"/>
                  </a:lnTo>
                  <a:lnTo>
                    <a:pt x="4873" y="5810"/>
                  </a:lnTo>
                  <a:lnTo>
                    <a:pt x="4898" y="5806"/>
                  </a:lnTo>
                  <a:lnTo>
                    <a:pt x="4923" y="5802"/>
                  </a:lnTo>
                  <a:lnTo>
                    <a:pt x="4949" y="5800"/>
                  </a:lnTo>
                  <a:lnTo>
                    <a:pt x="4974" y="5798"/>
                  </a:lnTo>
                  <a:lnTo>
                    <a:pt x="5000" y="5798"/>
                  </a:lnTo>
                  <a:lnTo>
                    <a:pt x="5026" y="5798"/>
                  </a:lnTo>
                  <a:lnTo>
                    <a:pt x="5051" y="5800"/>
                  </a:lnTo>
                  <a:lnTo>
                    <a:pt x="5077" y="5802"/>
                  </a:lnTo>
                  <a:lnTo>
                    <a:pt x="5102" y="5806"/>
                  </a:lnTo>
                  <a:lnTo>
                    <a:pt x="5127" y="5810"/>
                  </a:lnTo>
                  <a:lnTo>
                    <a:pt x="5152" y="5815"/>
                  </a:lnTo>
                  <a:lnTo>
                    <a:pt x="5177" y="5821"/>
                  </a:lnTo>
                  <a:lnTo>
                    <a:pt x="5202" y="5829"/>
                  </a:lnTo>
                  <a:lnTo>
                    <a:pt x="5226" y="5837"/>
                  </a:lnTo>
                  <a:lnTo>
                    <a:pt x="5250" y="5846"/>
                  </a:lnTo>
                  <a:lnTo>
                    <a:pt x="5273" y="5855"/>
                  </a:lnTo>
                  <a:lnTo>
                    <a:pt x="5297" y="5866"/>
                  </a:lnTo>
                  <a:lnTo>
                    <a:pt x="5320" y="5878"/>
                  </a:lnTo>
                  <a:lnTo>
                    <a:pt x="5342" y="5890"/>
                  </a:lnTo>
                  <a:lnTo>
                    <a:pt x="5364" y="5903"/>
                  </a:lnTo>
                  <a:lnTo>
                    <a:pt x="5386" y="5917"/>
                  </a:lnTo>
                  <a:lnTo>
                    <a:pt x="5406" y="5932"/>
                  </a:lnTo>
                  <a:lnTo>
                    <a:pt x="5427" y="5948"/>
                  </a:lnTo>
                  <a:lnTo>
                    <a:pt x="5446" y="5964"/>
                  </a:lnTo>
                  <a:lnTo>
                    <a:pt x="5466" y="5981"/>
                  </a:lnTo>
                  <a:lnTo>
                    <a:pt x="5484" y="5999"/>
                  </a:lnTo>
                  <a:lnTo>
                    <a:pt x="5502" y="6017"/>
                  </a:lnTo>
                  <a:lnTo>
                    <a:pt x="5519" y="6037"/>
                  </a:lnTo>
                  <a:lnTo>
                    <a:pt x="5535" y="6056"/>
                  </a:lnTo>
                  <a:lnTo>
                    <a:pt x="5551" y="6077"/>
                  </a:lnTo>
                  <a:lnTo>
                    <a:pt x="5566" y="6097"/>
                  </a:lnTo>
                  <a:lnTo>
                    <a:pt x="5580" y="6119"/>
                  </a:lnTo>
                  <a:lnTo>
                    <a:pt x="5593" y="6141"/>
                  </a:lnTo>
                  <a:lnTo>
                    <a:pt x="5605" y="6163"/>
                  </a:lnTo>
                  <a:lnTo>
                    <a:pt x="5617" y="6186"/>
                  </a:lnTo>
                  <a:lnTo>
                    <a:pt x="5628" y="6210"/>
                  </a:lnTo>
                  <a:lnTo>
                    <a:pt x="5637" y="6233"/>
                  </a:lnTo>
                  <a:lnTo>
                    <a:pt x="5646" y="6257"/>
                  </a:lnTo>
                  <a:lnTo>
                    <a:pt x="5654" y="6281"/>
                  </a:lnTo>
                  <a:lnTo>
                    <a:pt x="5661" y="6306"/>
                  </a:lnTo>
                  <a:lnTo>
                    <a:pt x="5667" y="6331"/>
                  </a:lnTo>
                  <a:lnTo>
                    <a:pt x="5672" y="6356"/>
                  </a:lnTo>
                  <a:lnTo>
                    <a:pt x="5676" y="6381"/>
                  </a:lnTo>
                  <a:lnTo>
                    <a:pt x="5680" y="6406"/>
                  </a:lnTo>
                  <a:lnTo>
                    <a:pt x="5682" y="6432"/>
                  </a:lnTo>
                  <a:lnTo>
                    <a:pt x="5684" y="6457"/>
                  </a:lnTo>
                  <a:lnTo>
                    <a:pt x="5684" y="6483"/>
                  </a:lnTo>
                  <a:lnTo>
                    <a:pt x="5684" y="8308"/>
                  </a:lnTo>
                  <a:lnTo>
                    <a:pt x="4316" y="830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 name="Google Shape;565;p7"/>
            <p:cNvSpPr/>
            <p:nvPr/>
          </p:nvSpPr>
          <p:spPr>
            <a:xfrm>
              <a:off x="4094847" y="861060"/>
              <a:ext cx="633600" cy="633600"/>
            </a:xfrm>
            <a:custGeom>
              <a:avLst/>
              <a:gdLst/>
              <a:ahLst/>
              <a:cxnLst/>
              <a:rect l="l" t="t" r="r" b="b"/>
              <a:pathLst>
                <a:path w="10000" h="10000" extrusionOk="0">
                  <a:moveTo>
                    <a:pt x="5933" y="6453"/>
                  </a:moveTo>
                  <a:lnTo>
                    <a:pt x="5934" y="6478"/>
                  </a:lnTo>
                  <a:lnTo>
                    <a:pt x="5934" y="6483"/>
                  </a:lnTo>
                  <a:lnTo>
                    <a:pt x="5934" y="8286"/>
                  </a:lnTo>
                  <a:lnTo>
                    <a:pt x="8650" y="8286"/>
                  </a:lnTo>
                  <a:lnTo>
                    <a:pt x="8683" y="8288"/>
                  </a:lnTo>
                  <a:lnTo>
                    <a:pt x="8715" y="8295"/>
                  </a:lnTo>
                  <a:lnTo>
                    <a:pt x="8746" y="8305"/>
                  </a:lnTo>
                  <a:lnTo>
                    <a:pt x="8775" y="8319"/>
                  </a:lnTo>
                  <a:lnTo>
                    <a:pt x="8802" y="8338"/>
                  </a:lnTo>
                  <a:lnTo>
                    <a:pt x="8827" y="8359"/>
                  </a:lnTo>
                  <a:lnTo>
                    <a:pt x="8848" y="8384"/>
                  </a:lnTo>
                  <a:lnTo>
                    <a:pt x="8867" y="8411"/>
                  </a:lnTo>
                  <a:lnTo>
                    <a:pt x="8881" y="8440"/>
                  </a:lnTo>
                  <a:lnTo>
                    <a:pt x="8891" y="8471"/>
                  </a:lnTo>
                  <a:lnTo>
                    <a:pt x="8898" y="8503"/>
                  </a:lnTo>
                  <a:lnTo>
                    <a:pt x="8900" y="8536"/>
                  </a:lnTo>
                  <a:lnTo>
                    <a:pt x="8898" y="8569"/>
                  </a:lnTo>
                  <a:lnTo>
                    <a:pt x="8891" y="8601"/>
                  </a:lnTo>
                  <a:lnTo>
                    <a:pt x="8881" y="8632"/>
                  </a:lnTo>
                  <a:lnTo>
                    <a:pt x="8867" y="8661"/>
                  </a:lnTo>
                  <a:lnTo>
                    <a:pt x="8848" y="8688"/>
                  </a:lnTo>
                  <a:lnTo>
                    <a:pt x="8827" y="8713"/>
                  </a:lnTo>
                  <a:lnTo>
                    <a:pt x="8802" y="8734"/>
                  </a:lnTo>
                  <a:lnTo>
                    <a:pt x="8775" y="8753"/>
                  </a:lnTo>
                  <a:lnTo>
                    <a:pt x="8746" y="8767"/>
                  </a:lnTo>
                  <a:lnTo>
                    <a:pt x="8715" y="8777"/>
                  </a:lnTo>
                  <a:lnTo>
                    <a:pt x="8683" y="8784"/>
                  </a:lnTo>
                  <a:lnTo>
                    <a:pt x="8650" y="8786"/>
                  </a:lnTo>
                  <a:lnTo>
                    <a:pt x="1350" y="8786"/>
                  </a:lnTo>
                  <a:lnTo>
                    <a:pt x="1317" y="8784"/>
                  </a:lnTo>
                  <a:lnTo>
                    <a:pt x="1285" y="8777"/>
                  </a:lnTo>
                  <a:lnTo>
                    <a:pt x="1254" y="8767"/>
                  </a:lnTo>
                  <a:lnTo>
                    <a:pt x="1225" y="8753"/>
                  </a:lnTo>
                  <a:lnTo>
                    <a:pt x="1198" y="8734"/>
                  </a:lnTo>
                  <a:lnTo>
                    <a:pt x="1173" y="8713"/>
                  </a:lnTo>
                  <a:lnTo>
                    <a:pt x="1152" y="8688"/>
                  </a:lnTo>
                  <a:lnTo>
                    <a:pt x="1133" y="8661"/>
                  </a:lnTo>
                  <a:lnTo>
                    <a:pt x="1119" y="8632"/>
                  </a:lnTo>
                  <a:lnTo>
                    <a:pt x="1109" y="8601"/>
                  </a:lnTo>
                  <a:lnTo>
                    <a:pt x="1102" y="8569"/>
                  </a:lnTo>
                  <a:lnTo>
                    <a:pt x="1100" y="8536"/>
                  </a:lnTo>
                  <a:lnTo>
                    <a:pt x="1102" y="8503"/>
                  </a:lnTo>
                  <a:lnTo>
                    <a:pt x="1109" y="8471"/>
                  </a:lnTo>
                  <a:lnTo>
                    <a:pt x="1119" y="8440"/>
                  </a:lnTo>
                  <a:lnTo>
                    <a:pt x="1133" y="8411"/>
                  </a:lnTo>
                  <a:lnTo>
                    <a:pt x="1152" y="8384"/>
                  </a:lnTo>
                  <a:lnTo>
                    <a:pt x="1173" y="8359"/>
                  </a:lnTo>
                  <a:lnTo>
                    <a:pt x="1198" y="8338"/>
                  </a:lnTo>
                  <a:lnTo>
                    <a:pt x="1225" y="8319"/>
                  </a:lnTo>
                  <a:lnTo>
                    <a:pt x="1254" y="8305"/>
                  </a:lnTo>
                  <a:lnTo>
                    <a:pt x="1285" y="8295"/>
                  </a:lnTo>
                  <a:lnTo>
                    <a:pt x="1317" y="8288"/>
                  </a:lnTo>
                  <a:lnTo>
                    <a:pt x="1350" y="8286"/>
                  </a:lnTo>
                  <a:lnTo>
                    <a:pt x="4066" y="8286"/>
                  </a:lnTo>
                  <a:lnTo>
                    <a:pt x="4066" y="6483"/>
                  </a:lnTo>
                  <a:lnTo>
                    <a:pt x="4066" y="6478"/>
                  </a:lnTo>
                  <a:lnTo>
                    <a:pt x="4067" y="6453"/>
                  </a:lnTo>
                  <a:lnTo>
                    <a:pt x="4067" y="6443"/>
                  </a:lnTo>
                  <a:lnTo>
                    <a:pt x="4068" y="6418"/>
                  </a:lnTo>
                  <a:lnTo>
                    <a:pt x="4069" y="6409"/>
                  </a:lnTo>
                  <a:lnTo>
                    <a:pt x="4071" y="6383"/>
                  </a:lnTo>
                  <a:lnTo>
                    <a:pt x="4072" y="6374"/>
                  </a:lnTo>
                  <a:lnTo>
                    <a:pt x="4076" y="6349"/>
                  </a:lnTo>
                  <a:lnTo>
                    <a:pt x="4077" y="6340"/>
                  </a:lnTo>
                  <a:lnTo>
                    <a:pt x="4081" y="6314"/>
                  </a:lnTo>
                  <a:lnTo>
                    <a:pt x="4083" y="6305"/>
                  </a:lnTo>
                  <a:lnTo>
                    <a:pt x="4088" y="6280"/>
                  </a:lnTo>
                  <a:lnTo>
                    <a:pt x="4090" y="6271"/>
                  </a:lnTo>
                  <a:lnTo>
                    <a:pt x="4096" y="6246"/>
                  </a:lnTo>
                  <a:lnTo>
                    <a:pt x="4099" y="6237"/>
                  </a:lnTo>
                  <a:lnTo>
                    <a:pt x="4106" y="6213"/>
                  </a:lnTo>
                  <a:lnTo>
                    <a:pt x="4108" y="6204"/>
                  </a:lnTo>
                  <a:lnTo>
                    <a:pt x="4116" y="6180"/>
                  </a:lnTo>
                  <a:lnTo>
                    <a:pt x="4119" y="6171"/>
                  </a:lnTo>
                  <a:lnTo>
                    <a:pt x="4128" y="6147"/>
                  </a:lnTo>
                  <a:lnTo>
                    <a:pt x="4132" y="6138"/>
                  </a:lnTo>
                  <a:lnTo>
                    <a:pt x="4141" y="6115"/>
                  </a:lnTo>
                  <a:lnTo>
                    <a:pt x="4145" y="6106"/>
                  </a:lnTo>
                  <a:lnTo>
                    <a:pt x="4156" y="6083"/>
                  </a:lnTo>
                  <a:lnTo>
                    <a:pt x="4160" y="6074"/>
                  </a:lnTo>
                  <a:lnTo>
                    <a:pt x="4171" y="6051"/>
                  </a:lnTo>
                  <a:lnTo>
                    <a:pt x="4176" y="6043"/>
                  </a:lnTo>
                  <a:lnTo>
                    <a:pt x="4188" y="6020"/>
                  </a:lnTo>
                  <a:lnTo>
                    <a:pt x="4193" y="6012"/>
                  </a:lnTo>
                  <a:lnTo>
                    <a:pt x="4206" y="5990"/>
                  </a:lnTo>
                  <a:lnTo>
                    <a:pt x="4211" y="5982"/>
                  </a:lnTo>
                  <a:lnTo>
                    <a:pt x="4225" y="5961"/>
                  </a:lnTo>
                  <a:lnTo>
                    <a:pt x="4231" y="5953"/>
                  </a:lnTo>
                  <a:lnTo>
                    <a:pt x="4245" y="5932"/>
                  </a:lnTo>
                  <a:lnTo>
                    <a:pt x="4251" y="5924"/>
                  </a:lnTo>
                  <a:lnTo>
                    <a:pt x="4267" y="5904"/>
                  </a:lnTo>
                  <a:lnTo>
                    <a:pt x="4272" y="5897"/>
                  </a:lnTo>
                  <a:lnTo>
                    <a:pt x="4289" y="5877"/>
                  </a:lnTo>
                  <a:lnTo>
                    <a:pt x="4295" y="5870"/>
                  </a:lnTo>
                  <a:lnTo>
                    <a:pt x="4312" y="5851"/>
                  </a:lnTo>
                  <a:lnTo>
                    <a:pt x="4318" y="5844"/>
                  </a:lnTo>
                  <a:lnTo>
                    <a:pt x="4336" y="5826"/>
                  </a:lnTo>
                  <a:lnTo>
                    <a:pt x="4343" y="5819"/>
                  </a:lnTo>
                  <a:lnTo>
                    <a:pt x="4361" y="5801"/>
                  </a:lnTo>
                  <a:lnTo>
                    <a:pt x="4368" y="5795"/>
                  </a:lnTo>
                  <a:lnTo>
                    <a:pt x="4387" y="5778"/>
                  </a:lnTo>
                  <a:lnTo>
                    <a:pt x="4394" y="5772"/>
                  </a:lnTo>
                  <a:lnTo>
                    <a:pt x="4414" y="5755"/>
                  </a:lnTo>
                  <a:lnTo>
                    <a:pt x="4421" y="5750"/>
                  </a:lnTo>
                  <a:lnTo>
                    <a:pt x="4441" y="5734"/>
                  </a:lnTo>
                  <a:lnTo>
                    <a:pt x="4449" y="5728"/>
                  </a:lnTo>
                  <a:lnTo>
                    <a:pt x="4470" y="5714"/>
                  </a:lnTo>
                  <a:lnTo>
                    <a:pt x="4478" y="5708"/>
                  </a:lnTo>
                  <a:lnTo>
                    <a:pt x="4499" y="5694"/>
                  </a:lnTo>
                  <a:lnTo>
                    <a:pt x="4507" y="5689"/>
                  </a:lnTo>
                  <a:lnTo>
                    <a:pt x="4529" y="5676"/>
                  </a:lnTo>
                  <a:lnTo>
                    <a:pt x="4537" y="5671"/>
                  </a:lnTo>
                  <a:lnTo>
                    <a:pt x="4560" y="5659"/>
                  </a:lnTo>
                  <a:lnTo>
                    <a:pt x="4568" y="5654"/>
                  </a:lnTo>
                  <a:lnTo>
                    <a:pt x="4591" y="5643"/>
                  </a:lnTo>
                  <a:lnTo>
                    <a:pt x="4599" y="5639"/>
                  </a:lnTo>
                  <a:lnTo>
                    <a:pt x="4622" y="5628"/>
                  </a:lnTo>
                  <a:lnTo>
                    <a:pt x="4631" y="5624"/>
                  </a:lnTo>
                  <a:lnTo>
                    <a:pt x="4654" y="5615"/>
                  </a:lnTo>
                  <a:lnTo>
                    <a:pt x="4663" y="5611"/>
                  </a:lnTo>
                  <a:lnTo>
                    <a:pt x="4687" y="5602"/>
                  </a:lnTo>
                  <a:lnTo>
                    <a:pt x="4696" y="5599"/>
                  </a:lnTo>
                  <a:lnTo>
                    <a:pt x="4720" y="5591"/>
                  </a:lnTo>
                  <a:lnTo>
                    <a:pt x="4729" y="5588"/>
                  </a:lnTo>
                  <a:lnTo>
                    <a:pt x="4753" y="5581"/>
                  </a:lnTo>
                  <a:lnTo>
                    <a:pt x="4762" y="5579"/>
                  </a:lnTo>
                  <a:lnTo>
                    <a:pt x="4787" y="5573"/>
                  </a:lnTo>
                  <a:lnTo>
                    <a:pt x="4796" y="5571"/>
                  </a:lnTo>
                  <a:lnTo>
                    <a:pt x="4821" y="5565"/>
                  </a:lnTo>
                  <a:lnTo>
                    <a:pt x="4830" y="5564"/>
                  </a:lnTo>
                  <a:lnTo>
                    <a:pt x="4856" y="5559"/>
                  </a:lnTo>
                  <a:lnTo>
                    <a:pt x="4865" y="5558"/>
                  </a:lnTo>
                  <a:lnTo>
                    <a:pt x="4890" y="5555"/>
                  </a:lnTo>
                  <a:lnTo>
                    <a:pt x="4900" y="5553"/>
                  </a:lnTo>
                  <a:lnTo>
                    <a:pt x="4925" y="5551"/>
                  </a:lnTo>
                  <a:lnTo>
                    <a:pt x="4934" y="5550"/>
                  </a:lnTo>
                  <a:lnTo>
                    <a:pt x="4960" y="5549"/>
                  </a:lnTo>
                  <a:lnTo>
                    <a:pt x="4970" y="5549"/>
                  </a:lnTo>
                  <a:lnTo>
                    <a:pt x="4995" y="5548"/>
                  </a:lnTo>
                  <a:lnTo>
                    <a:pt x="5005" y="5548"/>
                  </a:lnTo>
                  <a:lnTo>
                    <a:pt x="5030" y="5549"/>
                  </a:lnTo>
                  <a:lnTo>
                    <a:pt x="5040" y="5549"/>
                  </a:lnTo>
                  <a:lnTo>
                    <a:pt x="5066" y="5550"/>
                  </a:lnTo>
                  <a:lnTo>
                    <a:pt x="5075" y="5551"/>
                  </a:lnTo>
                  <a:lnTo>
                    <a:pt x="5100" y="5553"/>
                  </a:lnTo>
                  <a:lnTo>
                    <a:pt x="5110" y="5555"/>
                  </a:lnTo>
                  <a:lnTo>
                    <a:pt x="5135" y="5558"/>
                  </a:lnTo>
                  <a:lnTo>
                    <a:pt x="5144" y="5559"/>
                  </a:lnTo>
                  <a:lnTo>
                    <a:pt x="5170" y="5564"/>
                  </a:lnTo>
                  <a:lnTo>
                    <a:pt x="5179" y="5565"/>
                  </a:lnTo>
                  <a:lnTo>
                    <a:pt x="5204" y="5571"/>
                  </a:lnTo>
                  <a:lnTo>
                    <a:pt x="5213" y="5573"/>
                  </a:lnTo>
                  <a:lnTo>
                    <a:pt x="5238" y="5579"/>
                  </a:lnTo>
                  <a:lnTo>
                    <a:pt x="5247" y="5581"/>
                  </a:lnTo>
                  <a:lnTo>
                    <a:pt x="5271" y="5588"/>
                  </a:lnTo>
                  <a:lnTo>
                    <a:pt x="5280" y="5591"/>
                  </a:lnTo>
                  <a:lnTo>
                    <a:pt x="5304" y="5599"/>
                  </a:lnTo>
                  <a:lnTo>
                    <a:pt x="5313" y="5602"/>
                  </a:lnTo>
                  <a:lnTo>
                    <a:pt x="5337" y="5611"/>
                  </a:lnTo>
                  <a:lnTo>
                    <a:pt x="5346" y="5615"/>
                  </a:lnTo>
                  <a:lnTo>
                    <a:pt x="5369" y="5624"/>
                  </a:lnTo>
                  <a:lnTo>
                    <a:pt x="5378" y="5628"/>
                  </a:lnTo>
                  <a:lnTo>
                    <a:pt x="5401" y="5639"/>
                  </a:lnTo>
                  <a:lnTo>
                    <a:pt x="5409" y="5643"/>
                  </a:lnTo>
                  <a:lnTo>
                    <a:pt x="5432" y="5654"/>
                  </a:lnTo>
                  <a:lnTo>
                    <a:pt x="5440" y="5659"/>
                  </a:lnTo>
                  <a:lnTo>
                    <a:pt x="5463" y="5671"/>
                  </a:lnTo>
                  <a:lnTo>
                    <a:pt x="5471" y="5676"/>
                  </a:lnTo>
                  <a:lnTo>
                    <a:pt x="5493" y="5689"/>
                  </a:lnTo>
                  <a:lnTo>
                    <a:pt x="5501" y="5694"/>
                  </a:lnTo>
                  <a:lnTo>
                    <a:pt x="5522" y="5708"/>
                  </a:lnTo>
                  <a:lnTo>
                    <a:pt x="5530" y="5714"/>
                  </a:lnTo>
                  <a:lnTo>
                    <a:pt x="5551" y="5728"/>
                  </a:lnTo>
                  <a:lnTo>
                    <a:pt x="5559" y="5734"/>
                  </a:lnTo>
                  <a:lnTo>
                    <a:pt x="5579" y="5750"/>
                  </a:lnTo>
                  <a:lnTo>
                    <a:pt x="5586" y="5755"/>
                  </a:lnTo>
                  <a:lnTo>
                    <a:pt x="5606" y="5772"/>
                  </a:lnTo>
                  <a:lnTo>
                    <a:pt x="5613" y="5778"/>
                  </a:lnTo>
                  <a:lnTo>
                    <a:pt x="5632" y="5795"/>
                  </a:lnTo>
                  <a:lnTo>
                    <a:pt x="5639" y="5801"/>
                  </a:lnTo>
                  <a:lnTo>
                    <a:pt x="5657" y="5819"/>
                  </a:lnTo>
                  <a:lnTo>
                    <a:pt x="5664" y="5826"/>
                  </a:lnTo>
                  <a:lnTo>
                    <a:pt x="5682" y="5844"/>
                  </a:lnTo>
                  <a:lnTo>
                    <a:pt x="5688" y="5851"/>
                  </a:lnTo>
                  <a:lnTo>
                    <a:pt x="5705" y="5870"/>
                  </a:lnTo>
                  <a:lnTo>
                    <a:pt x="5711" y="5877"/>
                  </a:lnTo>
                  <a:lnTo>
                    <a:pt x="5728" y="5897"/>
                  </a:lnTo>
                  <a:lnTo>
                    <a:pt x="5733" y="5904"/>
                  </a:lnTo>
                  <a:lnTo>
                    <a:pt x="5749" y="5924"/>
                  </a:lnTo>
                  <a:lnTo>
                    <a:pt x="5755" y="5932"/>
                  </a:lnTo>
                  <a:lnTo>
                    <a:pt x="5769" y="5953"/>
                  </a:lnTo>
                  <a:lnTo>
                    <a:pt x="5775" y="5961"/>
                  </a:lnTo>
                  <a:lnTo>
                    <a:pt x="5789" y="5982"/>
                  </a:lnTo>
                  <a:lnTo>
                    <a:pt x="5794" y="5990"/>
                  </a:lnTo>
                  <a:lnTo>
                    <a:pt x="5807" y="6012"/>
                  </a:lnTo>
                  <a:lnTo>
                    <a:pt x="5812" y="6020"/>
                  </a:lnTo>
                  <a:lnTo>
                    <a:pt x="5824" y="6043"/>
                  </a:lnTo>
                  <a:lnTo>
                    <a:pt x="5829" y="6051"/>
                  </a:lnTo>
                  <a:lnTo>
                    <a:pt x="5840" y="6074"/>
                  </a:lnTo>
                  <a:lnTo>
                    <a:pt x="5844" y="6083"/>
                  </a:lnTo>
                  <a:lnTo>
                    <a:pt x="5855" y="6106"/>
                  </a:lnTo>
                  <a:lnTo>
                    <a:pt x="5859" y="6115"/>
                  </a:lnTo>
                  <a:lnTo>
                    <a:pt x="5868" y="6138"/>
                  </a:lnTo>
                  <a:lnTo>
                    <a:pt x="5872" y="6147"/>
                  </a:lnTo>
                  <a:lnTo>
                    <a:pt x="5881" y="6171"/>
                  </a:lnTo>
                  <a:lnTo>
                    <a:pt x="5884" y="6180"/>
                  </a:lnTo>
                  <a:lnTo>
                    <a:pt x="5892" y="6204"/>
                  </a:lnTo>
                  <a:lnTo>
                    <a:pt x="5894" y="6213"/>
                  </a:lnTo>
                  <a:lnTo>
                    <a:pt x="5901" y="6237"/>
                  </a:lnTo>
                  <a:lnTo>
                    <a:pt x="5904" y="6246"/>
                  </a:lnTo>
                  <a:lnTo>
                    <a:pt x="5910" y="6271"/>
                  </a:lnTo>
                  <a:lnTo>
                    <a:pt x="5912" y="6280"/>
                  </a:lnTo>
                  <a:lnTo>
                    <a:pt x="5917" y="6305"/>
                  </a:lnTo>
                  <a:lnTo>
                    <a:pt x="5919" y="6314"/>
                  </a:lnTo>
                  <a:lnTo>
                    <a:pt x="5923" y="6340"/>
                  </a:lnTo>
                  <a:lnTo>
                    <a:pt x="5924" y="6349"/>
                  </a:lnTo>
                  <a:lnTo>
                    <a:pt x="5928" y="6374"/>
                  </a:lnTo>
                  <a:lnTo>
                    <a:pt x="5929" y="6383"/>
                  </a:lnTo>
                  <a:lnTo>
                    <a:pt x="5931" y="6409"/>
                  </a:lnTo>
                  <a:lnTo>
                    <a:pt x="5932" y="6418"/>
                  </a:lnTo>
                  <a:lnTo>
                    <a:pt x="5933" y="6443"/>
                  </a:lnTo>
                  <a:lnTo>
                    <a:pt x="5933" y="6453"/>
                  </a:lnTo>
                  <a:close/>
                  <a:moveTo>
                    <a:pt x="4567" y="6450"/>
                  </a:moveTo>
                  <a:lnTo>
                    <a:pt x="4566" y="6467"/>
                  </a:lnTo>
                  <a:lnTo>
                    <a:pt x="4566" y="6485"/>
                  </a:lnTo>
                  <a:lnTo>
                    <a:pt x="4566" y="8058"/>
                  </a:lnTo>
                  <a:lnTo>
                    <a:pt x="5434" y="8058"/>
                  </a:lnTo>
                  <a:lnTo>
                    <a:pt x="5434" y="6485"/>
                  </a:lnTo>
                  <a:lnTo>
                    <a:pt x="5434" y="6467"/>
                  </a:lnTo>
                  <a:lnTo>
                    <a:pt x="5433" y="6450"/>
                  </a:lnTo>
                  <a:lnTo>
                    <a:pt x="5431" y="6434"/>
                  </a:lnTo>
                  <a:lnTo>
                    <a:pt x="5429" y="6418"/>
                  </a:lnTo>
                  <a:lnTo>
                    <a:pt x="5426" y="6402"/>
                  </a:lnTo>
                  <a:lnTo>
                    <a:pt x="5423" y="6386"/>
                  </a:lnTo>
                  <a:lnTo>
                    <a:pt x="5419" y="6370"/>
                  </a:lnTo>
                  <a:lnTo>
                    <a:pt x="5415" y="6355"/>
                  </a:lnTo>
                  <a:lnTo>
                    <a:pt x="5410" y="6339"/>
                  </a:lnTo>
                  <a:lnTo>
                    <a:pt x="5404" y="6324"/>
                  </a:lnTo>
                  <a:lnTo>
                    <a:pt x="5398" y="6309"/>
                  </a:lnTo>
                  <a:lnTo>
                    <a:pt x="5391" y="6295"/>
                  </a:lnTo>
                  <a:lnTo>
                    <a:pt x="5384" y="6280"/>
                  </a:lnTo>
                  <a:lnTo>
                    <a:pt x="5376" y="6266"/>
                  </a:lnTo>
                  <a:lnTo>
                    <a:pt x="5368" y="6252"/>
                  </a:lnTo>
                  <a:lnTo>
                    <a:pt x="5359" y="6238"/>
                  </a:lnTo>
                  <a:lnTo>
                    <a:pt x="5350" y="6225"/>
                  </a:lnTo>
                  <a:lnTo>
                    <a:pt x="5340" y="6212"/>
                  </a:lnTo>
                  <a:lnTo>
                    <a:pt x="5329" y="6200"/>
                  </a:lnTo>
                  <a:lnTo>
                    <a:pt x="5319" y="6188"/>
                  </a:lnTo>
                  <a:lnTo>
                    <a:pt x="5307" y="6176"/>
                  </a:lnTo>
                  <a:lnTo>
                    <a:pt x="5295" y="6164"/>
                  </a:lnTo>
                  <a:lnTo>
                    <a:pt x="5283" y="6154"/>
                  </a:lnTo>
                  <a:lnTo>
                    <a:pt x="5271" y="6143"/>
                  </a:lnTo>
                  <a:lnTo>
                    <a:pt x="5258" y="6133"/>
                  </a:lnTo>
                  <a:lnTo>
                    <a:pt x="5245" y="6124"/>
                  </a:lnTo>
                  <a:lnTo>
                    <a:pt x="5231" y="6115"/>
                  </a:lnTo>
                  <a:lnTo>
                    <a:pt x="5217" y="6107"/>
                  </a:lnTo>
                  <a:lnTo>
                    <a:pt x="5203" y="6099"/>
                  </a:lnTo>
                  <a:lnTo>
                    <a:pt x="5188" y="6091"/>
                  </a:lnTo>
                  <a:lnTo>
                    <a:pt x="5173" y="6084"/>
                  </a:lnTo>
                  <a:lnTo>
                    <a:pt x="5158" y="6078"/>
                  </a:lnTo>
                  <a:lnTo>
                    <a:pt x="5143" y="6073"/>
                  </a:lnTo>
                  <a:lnTo>
                    <a:pt x="5128" y="6067"/>
                  </a:lnTo>
                  <a:lnTo>
                    <a:pt x="5112" y="6063"/>
                  </a:lnTo>
                  <a:lnTo>
                    <a:pt x="5096" y="6059"/>
                  </a:lnTo>
                  <a:lnTo>
                    <a:pt x="5080" y="6056"/>
                  </a:lnTo>
                  <a:lnTo>
                    <a:pt x="5064" y="6053"/>
                  </a:lnTo>
                  <a:lnTo>
                    <a:pt x="5048" y="6051"/>
                  </a:lnTo>
                  <a:lnTo>
                    <a:pt x="5032" y="6049"/>
                  </a:lnTo>
                  <a:lnTo>
                    <a:pt x="5016" y="6048"/>
                  </a:lnTo>
                  <a:lnTo>
                    <a:pt x="5000" y="6048"/>
                  </a:lnTo>
                  <a:lnTo>
                    <a:pt x="4984" y="6048"/>
                  </a:lnTo>
                  <a:lnTo>
                    <a:pt x="4968" y="6049"/>
                  </a:lnTo>
                  <a:lnTo>
                    <a:pt x="4952" y="6051"/>
                  </a:lnTo>
                  <a:lnTo>
                    <a:pt x="4936" y="6053"/>
                  </a:lnTo>
                  <a:lnTo>
                    <a:pt x="4920" y="6056"/>
                  </a:lnTo>
                  <a:lnTo>
                    <a:pt x="4904" y="6059"/>
                  </a:lnTo>
                  <a:lnTo>
                    <a:pt x="4888" y="6063"/>
                  </a:lnTo>
                  <a:lnTo>
                    <a:pt x="4872" y="6067"/>
                  </a:lnTo>
                  <a:lnTo>
                    <a:pt x="4857" y="6073"/>
                  </a:lnTo>
                  <a:lnTo>
                    <a:pt x="4842" y="6078"/>
                  </a:lnTo>
                  <a:lnTo>
                    <a:pt x="4827" y="6084"/>
                  </a:lnTo>
                  <a:lnTo>
                    <a:pt x="4812" y="6091"/>
                  </a:lnTo>
                  <a:lnTo>
                    <a:pt x="4797" y="6099"/>
                  </a:lnTo>
                  <a:lnTo>
                    <a:pt x="4783" y="6107"/>
                  </a:lnTo>
                  <a:lnTo>
                    <a:pt x="4769" y="6115"/>
                  </a:lnTo>
                  <a:lnTo>
                    <a:pt x="4755" y="6124"/>
                  </a:lnTo>
                  <a:lnTo>
                    <a:pt x="4742" y="6133"/>
                  </a:lnTo>
                  <a:lnTo>
                    <a:pt x="4729" y="6143"/>
                  </a:lnTo>
                  <a:lnTo>
                    <a:pt x="4717" y="6154"/>
                  </a:lnTo>
                  <a:lnTo>
                    <a:pt x="4705" y="6164"/>
                  </a:lnTo>
                  <a:lnTo>
                    <a:pt x="4693" y="6176"/>
                  </a:lnTo>
                  <a:lnTo>
                    <a:pt x="4681" y="6188"/>
                  </a:lnTo>
                  <a:lnTo>
                    <a:pt x="4671" y="6200"/>
                  </a:lnTo>
                  <a:lnTo>
                    <a:pt x="4660" y="6212"/>
                  </a:lnTo>
                  <a:lnTo>
                    <a:pt x="4650" y="6225"/>
                  </a:lnTo>
                  <a:lnTo>
                    <a:pt x="4641" y="6238"/>
                  </a:lnTo>
                  <a:lnTo>
                    <a:pt x="4632" y="6252"/>
                  </a:lnTo>
                  <a:lnTo>
                    <a:pt x="4624" y="6266"/>
                  </a:lnTo>
                  <a:lnTo>
                    <a:pt x="4616" y="6280"/>
                  </a:lnTo>
                  <a:lnTo>
                    <a:pt x="4609" y="6295"/>
                  </a:lnTo>
                  <a:lnTo>
                    <a:pt x="4602" y="6309"/>
                  </a:lnTo>
                  <a:lnTo>
                    <a:pt x="4596" y="6324"/>
                  </a:lnTo>
                  <a:lnTo>
                    <a:pt x="4590" y="6339"/>
                  </a:lnTo>
                  <a:lnTo>
                    <a:pt x="4585" y="6355"/>
                  </a:lnTo>
                  <a:lnTo>
                    <a:pt x="4581" y="6370"/>
                  </a:lnTo>
                  <a:lnTo>
                    <a:pt x="4577" y="6386"/>
                  </a:lnTo>
                  <a:lnTo>
                    <a:pt x="4574" y="6402"/>
                  </a:lnTo>
                  <a:lnTo>
                    <a:pt x="4571" y="6418"/>
                  </a:lnTo>
                  <a:lnTo>
                    <a:pt x="4569" y="6434"/>
                  </a:lnTo>
                  <a:lnTo>
                    <a:pt x="4567" y="6450"/>
                  </a:lnTo>
                  <a:close/>
                  <a:moveTo>
                    <a:pt x="8746" y="4661"/>
                  </a:moveTo>
                  <a:lnTo>
                    <a:pt x="8715" y="4671"/>
                  </a:lnTo>
                  <a:lnTo>
                    <a:pt x="8683" y="4678"/>
                  </a:lnTo>
                  <a:lnTo>
                    <a:pt x="8650" y="4680"/>
                  </a:lnTo>
                  <a:lnTo>
                    <a:pt x="7531" y="4680"/>
                  </a:lnTo>
                  <a:lnTo>
                    <a:pt x="7531" y="7623"/>
                  </a:lnTo>
                  <a:lnTo>
                    <a:pt x="7529" y="7656"/>
                  </a:lnTo>
                  <a:lnTo>
                    <a:pt x="7522" y="7688"/>
                  </a:lnTo>
                  <a:lnTo>
                    <a:pt x="7512" y="7719"/>
                  </a:lnTo>
                  <a:lnTo>
                    <a:pt x="7498" y="7748"/>
                  </a:lnTo>
                  <a:lnTo>
                    <a:pt x="7479" y="7775"/>
                  </a:lnTo>
                  <a:lnTo>
                    <a:pt x="7458" y="7800"/>
                  </a:lnTo>
                  <a:lnTo>
                    <a:pt x="7433" y="7821"/>
                  </a:lnTo>
                  <a:lnTo>
                    <a:pt x="7406" y="7840"/>
                  </a:lnTo>
                  <a:lnTo>
                    <a:pt x="7377" y="7854"/>
                  </a:lnTo>
                  <a:lnTo>
                    <a:pt x="7346" y="7864"/>
                  </a:lnTo>
                  <a:lnTo>
                    <a:pt x="7314" y="7871"/>
                  </a:lnTo>
                  <a:lnTo>
                    <a:pt x="7281" y="7873"/>
                  </a:lnTo>
                  <a:lnTo>
                    <a:pt x="7248" y="7871"/>
                  </a:lnTo>
                  <a:lnTo>
                    <a:pt x="7216" y="7864"/>
                  </a:lnTo>
                  <a:lnTo>
                    <a:pt x="7185" y="7854"/>
                  </a:lnTo>
                  <a:lnTo>
                    <a:pt x="7156" y="7840"/>
                  </a:lnTo>
                  <a:lnTo>
                    <a:pt x="7129" y="7821"/>
                  </a:lnTo>
                  <a:lnTo>
                    <a:pt x="7104" y="7800"/>
                  </a:lnTo>
                  <a:lnTo>
                    <a:pt x="7083" y="7775"/>
                  </a:lnTo>
                  <a:lnTo>
                    <a:pt x="7064" y="7748"/>
                  </a:lnTo>
                  <a:lnTo>
                    <a:pt x="7050" y="7719"/>
                  </a:lnTo>
                  <a:lnTo>
                    <a:pt x="7040" y="7688"/>
                  </a:lnTo>
                  <a:lnTo>
                    <a:pt x="7033" y="7656"/>
                  </a:lnTo>
                  <a:lnTo>
                    <a:pt x="7031" y="7623"/>
                  </a:lnTo>
                  <a:lnTo>
                    <a:pt x="7031" y="4680"/>
                  </a:lnTo>
                  <a:lnTo>
                    <a:pt x="2969" y="4680"/>
                  </a:lnTo>
                  <a:lnTo>
                    <a:pt x="2969" y="7623"/>
                  </a:lnTo>
                  <a:lnTo>
                    <a:pt x="2967" y="7656"/>
                  </a:lnTo>
                  <a:lnTo>
                    <a:pt x="2960" y="7688"/>
                  </a:lnTo>
                  <a:lnTo>
                    <a:pt x="2950" y="7719"/>
                  </a:lnTo>
                  <a:lnTo>
                    <a:pt x="2936" y="7748"/>
                  </a:lnTo>
                  <a:lnTo>
                    <a:pt x="2917" y="7775"/>
                  </a:lnTo>
                  <a:lnTo>
                    <a:pt x="2896" y="7800"/>
                  </a:lnTo>
                  <a:lnTo>
                    <a:pt x="2871" y="7821"/>
                  </a:lnTo>
                  <a:lnTo>
                    <a:pt x="2844" y="7840"/>
                  </a:lnTo>
                  <a:lnTo>
                    <a:pt x="2815" y="7854"/>
                  </a:lnTo>
                  <a:lnTo>
                    <a:pt x="2784" y="7864"/>
                  </a:lnTo>
                  <a:lnTo>
                    <a:pt x="2752" y="7871"/>
                  </a:lnTo>
                  <a:lnTo>
                    <a:pt x="2719" y="7873"/>
                  </a:lnTo>
                  <a:lnTo>
                    <a:pt x="2686" y="7871"/>
                  </a:lnTo>
                  <a:lnTo>
                    <a:pt x="2654" y="7864"/>
                  </a:lnTo>
                  <a:lnTo>
                    <a:pt x="2623" y="7854"/>
                  </a:lnTo>
                  <a:lnTo>
                    <a:pt x="2594" y="7840"/>
                  </a:lnTo>
                  <a:lnTo>
                    <a:pt x="2567" y="7821"/>
                  </a:lnTo>
                  <a:lnTo>
                    <a:pt x="2542" y="7800"/>
                  </a:lnTo>
                  <a:lnTo>
                    <a:pt x="2521" y="7775"/>
                  </a:lnTo>
                  <a:lnTo>
                    <a:pt x="2502" y="7748"/>
                  </a:lnTo>
                  <a:lnTo>
                    <a:pt x="2488" y="7719"/>
                  </a:lnTo>
                  <a:lnTo>
                    <a:pt x="2478" y="7688"/>
                  </a:lnTo>
                  <a:lnTo>
                    <a:pt x="2471" y="7656"/>
                  </a:lnTo>
                  <a:lnTo>
                    <a:pt x="2469" y="7623"/>
                  </a:lnTo>
                  <a:lnTo>
                    <a:pt x="2469" y="4680"/>
                  </a:lnTo>
                  <a:lnTo>
                    <a:pt x="1350" y="4680"/>
                  </a:lnTo>
                  <a:lnTo>
                    <a:pt x="1317" y="4678"/>
                  </a:lnTo>
                  <a:lnTo>
                    <a:pt x="1285" y="4671"/>
                  </a:lnTo>
                  <a:lnTo>
                    <a:pt x="1254" y="4661"/>
                  </a:lnTo>
                  <a:lnTo>
                    <a:pt x="1225" y="4647"/>
                  </a:lnTo>
                  <a:lnTo>
                    <a:pt x="1198" y="4628"/>
                  </a:lnTo>
                  <a:lnTo>
                    <a:pt x="1173" y="4607"/>
                  </a:lnTo>
                  <a:lnTo>
                    <a:pt x="1152" y="4582"/>
                  </a:lnTo>
                  <a:lnTo>
                    <a:pt x="1133" y="4555"/>
                  </a:lnTo>
                  <a:lnTo>
                    <a:pt x="1119" y="4526"/>
                  </a:lnTo>
                  <a:lnTo>
                    <a:pt x="1109" y="4495"/>
                  </a:lnTo>
                  <a:lnTo>
                    <a:pt x="1102" y="4463"/>
                  </a:lnTo>
                  <a:lnTo>
                    <a:pt x="1100" y="4430"/>
                  </a:lnTo>
                  <a:lnTo>
                    <a:pt x="1102" y="4397"/>
                  </a:lnTo>
                  <a:lnTo>
                    <a:pt x="1109" y="4365"/>
                  </a:lnTo>
                  <a:lnTo>
                    <a:pt x="1119" y="4334"/>
                  </a:lnTo>
                  <a:lnTo>
                    <a:pt x="1133" y="4305"/>
                  </a:lnTo>
                  <a:lnTo>
                    <a:pt x="1152" y="4278"/>
                  </a:lnTo>
                  <a:lnTo>
                    <a:pt x="1173" y="4253"/>
                  </a:lnTo>
                  <a:lnTo>
                    <a:pt x="1198" y="4232"/>
                  </a:lnTo>
                  <a:lnTo>
                    <a:pt x="1225" y="4213"/>
                  </a:lnTo>
                  <a:lnTo>
                    <a:pt x="1254" y="4199"/>
                  </a:lnTo>
                  <a:lnTo>
                    <a:pt x="1285" y="4189"/>
                  </a:lnTo>
                  <a:lnTo>
                    <a:pt x="1317" y="4182"/>
                  </a:lnTo>
                  <a:lnTo>
                    <a:pt x="1350" y="4180"/>
                  </a:lnTo>
                  <a:lnTo>
                    <a:pt x="8650" y="4180"/>
                  </a:lnTo>
                  <a:lnTo>
                    <a:pt x="8683" y="4182"/>
                  </a:lnTo>
                  <a:lnTo>
                    <a:pt x="8715" y="4189"/>
                  </a:lnTo>
                  <a:lnTo>
                    <a:pt x="8746" y="4199"/>
                  </a:lnTo>
                  <a:lnTo>
                    <a:pt x="8775" y="4213"/>
                  </a:lnTo>
                  <a:lnTo>
                    <a:pt x="8802" y="4232"/>
                  </a:lnTo>
                  <a:lnTo>
                    <a:pt x="8827" y="4253"/>
                  </a:lnTo>
                  <a:lnTo>
                    <a:pt x="8848" y="4278"/>
                  </a:lnTo>
                  <a:lnTo>
                    <a:pt x="8867" y="4305"/>
                  </a:lnTo>
                  <a:lnTo>
                    <a:pt x="8881" y="4334"/>
                  </a:lnTo>
                  <a:lnTo>
                    <a:pt x="8891" y="4365"/>
                  </a:lnTo>
                  <a:lnTo>
                    <a:pt x="8898" y="4397"/>
                  </a:lnTo>
                  <a:lnTo>
                    <a:pt x="8900" y="4430"/>
                  </a:lnTo>
                  <a:lnTo>
                    <a:pt x="8898" y="4463"/>
                  </a:lnTo>
                  <a:lnTo>
                    <a:pt x="8891" y="4495"/>
                  </a:lnTo>
                  <a:lnTo>
                    <a:pt x="8881" y="4526"/>
                  </a:lnTo>
                  <a:lnTo>
                    <a:pt x="8867" y="4555"/>
                  </a:lnTo>
                  <a:lnTo>
                    <a:pt x="8848" y="4582"/>
                  </a:lnTo>
                  <a:lnTo>
                    <a:pt x="8827" y="4607"/>
                  </a:lnTo>
                  <a:lnTo>
                    <a:pt x="8802" y="4628"/>
                  </a:lnTo>
                  <a:lnTo>
                    <a:pt x="8775" y="4647"/>
                  </a:lnTo>
                  <a:lnTo>
                    <a:pt x="8746" y="4661"/>
                  </a:lnTo>
                  <a:close/>
                  <a:moveTo>
                    <a:pt x="1423" y="3321"/>
                  </a:moveTo>
                  <a:lnTo>
                    <a:pt x="1449" y="3303"/>
                  </a:lnTo>
                  <a:lnTo>
                    <a:pt x="4871" y="1250"/>
                  </a:lnTo>
                  <a:lnTo>
                    <a:pt x="4901" y="1234"/>
                  </a:lnTo>
                  <a:lnTo>
                    <a:pt x="4933" y="1223"/>
                  </a:lnTo>
                  <a:lnTo>
                    <a:pt x="4966" y="1216"/>
                  </a:lnTo>
                  <a:lnTo>
                    <a:pt x="5000" y="1214"/>
                  </a:lnTo>
                  <a:lnTo>
                    <a:pt x="5034" y="1216"/>
                  </a:lnTo>
                  <a:lnTo>
                    <a:pt x="5067" y="1223"/>
                  </a:lnTo>
                  <a:lnTo>
                    <a:pt x="5099" y="1234"/>
                  </a:lnTo>
                  <a:lnTo>
                    <a:pt x="5129" y="1250"/>
                  </a:lnTo>
                  <a:lnTo>
                    <a:pt x="8551" y="3303"/>
                  </a:lnTo>
                  <a:lnTo>
                    <a:pt x="8577" y="3321"/>
                  </a:lnTo>
                  <a:lnTo>
                    <a:pt x="8601" y="3343"/>
                  </a:lnTo>
                  <a:lnTo>
                    <a:pt x="8622" y="3368"/>
                  </a:lnTo>
                  <a:lnTo>
                    <a:pt x="8640" y="3395"/>
                  </a:lnTo>
                  <a:lnTo>
                    <a:pt x="8654" y="3424"/>
                  </a:lnTo>
                  <a:lnTo>
                    <a:pt x="8664" y="3455"/>
                  </a:lnTo>
                  <a:lnTo>
                    <a:pt x="8670" y="3487"/>
                  </a:lnTo>
                  <a:lnTo>
                    <a:pt x="8672" y="3520"/>
                  </a:lnTo>
                  <a:lnTo>
                    <a:pt x="8670" y="3552"/>
                  </a:lnTo>
                  <a:lnTo>
                    <a:pt x="8663" y="3584"/>
                  </a:lnTo>
                  <a:lnTo>
                    <a:pt x="8652" y="3614"/>
                  </a:lnTo>
                  <a:lnTo>
                    <a:pt x="8638" y="3643"/>
                  </a:lnTo>
                  <a:lnTo>
                    <a:pt x="8619" y="3670"/>
                  </a:lnTo>
                  <a:lnTo>
                    <a:pt x="8598" y="3695"/>
                  </a:lnTo>
                  <a:lnTo>
                    <a:pt x="8573" y="3716"/>
                  </a:lnTo>
                  <a:lnTo>
                    <a:pt x="8546" y="3734"/>
                  </a:lnTo>
                  <a:lnTo>
                    <a:pt x="8517" y="3748"/>
                  </a:lnTo>
                  <a:lnTo>
                    <a:pt x="8486" y="3759"/>
                  </a:lnTo>
                  <a:lnTo>
                    <a:pt x="8454" y="3765"/>
                  </a:lnTo>
                  <a:lnTo>
                    <a:pt x="8422" y="3767"/>
                  </a:lnTo>
                  <a:lnTo>
                    <a:pt x="1578" y="3767"/>
                  </a:lnTo>
                  <a:lnTo>
                    <a:pt x="1546" y="3765"/>
                  </a:lnTo>
                  <a:lnTo>
                    <a:pt x="1514" y="3759"/>
                  </a:lnTo>
                  <a:lnTo>
                    <a:pt x="1483" y="3748"/>
                  </a:lnTo>
                  <a:lnTo>
                    <a:pt x="1454" y="3734"/>
                  </a:lnTo>
                  <a:lnTo>
                    <a:pt x="1427" y="3716"/>
                  </a:lnTo>
                  <a:lnTo>
                    <a:pt x="1402" y="3695"/>
                  </a:lnTo>
                  <a:lnTo>
                    <a:pt x="1381" y="3670"/>
                  </a:lnTo>
                  <a:lnTo>
                    <a:pt x="1362" y="3643"/>
                  </a:lnTo>
                  <a:lnTo>
                    <a:pt x="1348" y="3614"/>
                  </a:lnTo>
                  <a:lnTo>
                    <a:pt x="1337" y="3584"/>
                  </a:lnTo>
                  <a:lnTo>
                    <a:pt x="1330" y="3552"/>
                  </a:lnTo>
                  <a:lnTo>
                    <a:pt x="1328" y="3520"/>
                  </a:lnTo>
                  <a:lnTo>
                    <a:pt x="1330" y="3487"/>
                  </a:lnTo>
                  <a:lnTo>
                    <a:pt x="1336" y="3455"/>
                  </a:lnTo>
                  <a:lnTo>
                    <a:pt x="1346" y="3424"/>
                  </a:lnTo>
                  <a:lnTo>
                    <a:pt x="1360" y="3395"/>
                  </a:lnTo>
                  <a:lnTo>
                    <a:pt x="1378" y="3368"/>
                  </a:lnTo>
                  <a:lnTo>
                    <a:pt x="1399" y="3343"/>
                  </a:lnTo>
                  <a:lnTo>
                    <a:pt x="1423" y="3321"/>
                  </a:lnTo>
                  <a:close/>
                  <a:moveTo>
                    <a:pt x="2481" y="3267"/>
                  </a:moveTo>
                  <a:lnTo>
                    <a:pt x="7519" y="3267"/>
                  </a:lnTo>
                  <a:lnTo>
                    <a:pt x="5000" y="1756"/>
                  </a:lnTo>
                  <a:lnTo>
                    <a:pt x="2481" y="326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3" name="Group 42">
            <a:extLst>
              <a:ext uri="{FF2B5EF4-FFF2-40B4-BE49-F238E27FC236}">
                <a16:creationId xmlns:a16="http://schemas.microsoft.com/office/drawing/2014/main" id="{796317C2-5320-4DA9-B586-DECCFDD6ACA9}"/>
              </a:ext>
            </a:extLst>
          </p:cNvPr>
          <p:cNvGrpSpPr/>
          <p:nvPr/>
        </p:nvGrpSpPr>
        <p:grpSpPr>
          <a:xfrm>
            <a:off x="6287257" y="1473467"/>
            <a:ext cx="666256" cy="666256"/>
            <a:chOff x="8624067" y="861060"/>
            <a:chExt cx="633600" cy="633600"/>
          </a:xfrm>
        </p:grpSpPr>
        <p:sp>
          <p:nvSpPr>
            <p:cNvPr id="48" name="Google Shape;582;p7"/>
            <p:cNvSpPr/>
            <p:nvPr/>
          </p:nvSpPr>
          <p:spPr>
            <a:xfrm>
              <a:off x="8624067" y="861060"/>
              <a:ext cx="633600" cy="633600"/>
            </a:xfrm>
            <a:custGeom>
              <a:avLst/>
              <a:gdLst/>
              <a:ahLst/>
              <a:cxnLst/>
              <a:rect l="l" t="t" r="r" b="b"/>
              <a:pathLst>
                <a:path w="10000" h="10000" extrusionOk="0">
                  <a:moveTo>
                    <a:pt x="5513" y="5000"/>
                  </a:moveTo>
                  <a:lnTo>
                    <a:pt x="5513" y="5019"/>
                  </a:lnTo>
                  <a:lnTo>
                    <a:pt x="5512" y="5038"/>
                  </a:lnTo>
                  <a:lnTo>
                    <a:pt x="5510" y="5058"/>
                  </a:lnTo>
                  <a:lnTo>
                    <a:pt x="5507" y="5077"/>
                  </a:lnTo>
                  <a:lnTo>
                    <a:pt x="5504" y="5096"/>
                  </a:lnTo>
                  <a:lnTo>
                    <a:pt x="5500" y="5114"/>
                  </a:lnTo>
                  <a:lnTo>
                    <a:pt x="5496" y="5133"/>
                  </a:lnTo>
                  <a:lnTo>
                    <a:pt x="5491" y="5151"/>
                  </a:lnTo>
                  <a:lnTo>
                    <a:pt x="5485" y="5170"/>
                  </a:lnTo>
                  <a:lnTo>
                    <a:pt x="5478" y="5188"/>
                  </a:lnTo>
                  <a:lnTo>
                    <a:pt x="5471" y="5205"/>
                  </a:lnTo>
                  <a:lnTo>
                    <a:pt x="5463" y="5223"/>
                  </a:lnTo>
                  <a:lnTo>
                    <a:pt x="5454" y="5240"/>
                  </a:lnTo>
                  <a:lnTo>
                    <a:pt x="5445" y="5257"/>
                  </a:lnTo>
                  <a:lnTo>
                    <a:pt x="5435" y="5273"/>
                  </a:lnTo>
                  <a:lnTo>
                    <a:pt x="5424" y="5290"/>
                  </a:lnTo>
                  <a:lnTo>
                    <a:pt x="5413" y="5305"/>
                  </a:lnTo>
                  <a:lnTo>
                    <a:pt x="5401" y="5320"/>
                  </a:lnTo>
                  <a:lnTo>
                    <a:pt x="5389" y="5335"/>
                  </a:lnTo>
                  <a:lnTo>
                    <a:pt x="5376" y="5349"/>
                  </a:lnTo>
                  <a:lnTo>
                    <a:pt x="5363" y="5363"/>
                  </a:lnTo>
                  <a:lnTo>
                    <a:pt x="5349" y="5376"/>
                  </a:lnTo>
                  <a:lnTo>
                    <a:pt x="5335" y="5389"/>
                  </a:lnTo>
                  <a:lnTo>
                    <a:pt x="5320" y="5401"/>
                  </a:lnTo>
                  <a:lnTo>
                    <a:pt x="5305" y="5413"/>
                  </a:lnTo>
                  <a:lnTo>
                    <a:pt x="5290" y="5424"/>
                  </a:lnTo>
                  <a:lnTo>
                    <a:pt x="5273" y="5435"/>
                  </a:lnTo>
                  <a:lnTo>
                    <a:pt x="5257" y="5445"/>
                  </a:lnTo>
                  <a:lnTo>
                    <a:pt x="5240" y="5454"/>
                  </a:lnTo>
                  <a:lnTo>
                    <a:pt x="5223" y="5463"/>
                  </a:lnTo>
                  <a:lnTo>
                    <a:pt x="5205" y="5471"/>
                  </a:lnTo>
                  <a:lnTo>
                    <a:pt x="5188" y="5478"/>
                  </a:lnTo>
                  <a:lnTo>
                    <a:pt x="5170" y="5485"/>
                  </a:lnTo>
                  <a:lnTo>
                    <a:pt x="5151" y="5491"/>
                  </a:lnTo>
                  <a:lnTo>
                    <a:pt x="5133" y="5496"/>
                  </a:lnTo>
                  <a:lnTo>
                    <a:pt x="5114" y="5500"/>
                  </a:lnTo>
                  <a:lnTo>
                    <a:pt x="5096" y="5504"/>
                  </a:lnTo>
                  <a:lnTo>
                    <a:pt x="5077" y="5507"/>
                  </a:lnTo>
                  <a:lnTo>
                    <a:pt x="5058" y="5510"/>
                  </a:lnTo>
                  <a:lnTo>
                    <a:pt x="5038" y="5512"/>
                  </a:lnTo>
                  <a:lnTo>
                    <a:pt x="5019" y="5513"/>
                  </a:lnTo>
                  <a:lnTo>
                    <a:pt x="5000" y="5513"/>
                  </a:lnTo>
                  <a:lnTo>
                    <a:pt x="4981" y="5513"/>
                  </a:lnTo>
                  <a:lnTo>
                    <a:pt x="4962" y="5512"/>
                  </a:lnTo>
                  <a:lnTo>
                    <a:pt x="4942" y="5510"/>
                  </a:lnTo>
                  <a:lnTo>
                    <a:pt x="4923" y="5507"/>
                  </a:lnTo>
                  <a:lnTo>
                    <a:pt x="4904" y="5504"/>
                  </a:lnTo>
                  <a:lnTo>
                    <a:pt x="4886" y="5500"/>
                  </a:lnTo>
                  <a:lnTo>
                    <a:pt x="4867" y="5496"/>
                  </a:lnTo>
                  <a:lnTo>
                    <a:pt x="4849" y="5491"/>
                  </a:lnTo>
                  <a:lnTo>
                    <a:pt x="4830" y="5485"/>
                  </a:lnTo>
                  <a:lnTo>
                    <a:pt x="4812" y="5478"/>
                  </a:lnTo>
                  <a:lnTo>
                    <a:pt x="4795" y="5471"/>
                  </a:lnTo>
                  <a:lnTo>
                    <a:pt x="4777" y="5463"/>
                  </a:lnTo>
                  <a:lnTo>
                    <a:pt x="4760" y="5454"/>
                  </a:lnTo>
                  <a:lnTo>
                    <a:pt x="4743" y="5445"/>
                  </a:lnTo>
                  <a:lnTo>
                    <a:pt x="4727" y="5435"/>
                  </a:lnTo>
                  <a:lnTo>
                    <a:pt x="4710" y="5424"/>
                  </a:lnTo>
                  <a:lnTo>
                    <a:pt x="4695" y="5413"/>
                  </a:lnTo>
                  <a:lnTo>
                    <a:pt x="4680" y="5401"/>
                  </a:lnTo>
                  <a:lnTo>
                    <a:pt x="4665" y="5389"/>
                  </a:lnTo>
                  <a:lnTo>
                    <a:pt x="4651" y="5376"/>
                  </a:lnTo>
                  <a:lnTo>
                    <a:pt x="4637" y="5363"/>
                  </a:lnTo>
                  <a:lnTo>
                    <a:pt x="4624" y="5349"/>
                  </a:lnTo>
                  <a:lnTo>
                    <a:pt x="4611" y="5335"/>
                  </a:lnTo>
                  <a:lnTo>
                    <a:pt x="4599" y="5320"/>
                  </a:lnTo>
                  <a:lnTo>
                    <a:pt x="4587" y="5305"/>
                  </a:lnTo>
                  <a:lnTo>
                    <a:pt x="4576" y="5290"/>
                  </a:lnTo>
                  <a:lnTo>
                    <a:pt x="4565" y="5273"/>
                  </a:lnTo>
                  <a:lnTo>
                    <a:pt x="4555" y="5257"/>
                  </a:lnTo>
                  <a:lnTo>
                    <a:pt x="4546" y="5240"/>
                  </a:lnTo>
                  <a:lnTo>
                    <a:pt x="4537" y="5223"/>
                  </a:lnTo>
                  <a:lnTo>
                    <a:pt x="4529" y="5205"/>
                  </a:lnTo>
                  <a:lnTo>
                    <a:pt x="4522" y="5188"/>
                  </a:lnTo>
                  <a:lnTo>
                    <a:pt x="4515" y="5170"/>
                  </a:lnTo>
                  <a:lnTo>
                    <a:pt x="4509" y="5151"/>
                  </a:lnTo>
                  <a:lnTo>
                    <a:pt x="4504" y="5133"/>
                  </a:lnTo>
                  <a:lnTo>
                    <a:pt x="4500" y="5114"/>
                  </a:lnTo>
                  <a:lnTo>
                    <a:pt x="4496" y="5096"/>
                  </a:lnTo>
                  <a:lnTo>
                    <a:pt x="4493" y="5077"/>
                  </a:lnTo>
                  <a:lnTo>
                    <a:pt x="4490" y="5058"/>
                  </a:lnTo>
                  <a:lnTo>
                    <a:pt x="4488" y="5038"/>
                  </a:lnTo>
                  <a:lnTo>
                    <a:pt x="4487" y="5019"/>
                  </a:lnTo>
                  <a:lnTo>
                    <a:pt x="4487" y="5000"/>
                  </a:lnTo>
                  <a:lnTo>
                    <a:pt x="4487" y="4981"/>
                  </a:lnTo>
                  <a:lnTo>
                    <a:pt x="4488" y="4962"/>
                  </a:lnTo>
                  <a:lnTo>
                    <a:pt x="4490" y="4942"/>
                  </a:lnTo>
                  <a:lnTo>
                    <a:pt x="4493" y="4923"/>
                  </a:lnTo>
                  <a:lnTo>
                    <a:pt x="4496" y="4904"/>
                  </a:lnTo>
                  <a:lnTo>
                    <a:pt x="4500" y="4886"/>
                  </a:lnTo>
                  <a:lnTo>
                    <a:pt x="4504" y="4867"/>
                  </a:lnTo>
                  <a:lnTo>
                    <a:pt x="4509" y="4849"/>
                  </a:lnTo>
                  <a:lnTo>
                    <a:pt x="4515" y="4830"/>
                  </a:lnTo>
                  <a:lnTo>
                    <a:pt x="4522" y="4812"/>
                  </a:lnTo>
                  <a:lnTo>
                    <a:pt x="4529" y="4795"/>
                  </a:lnTo>
                  <a:lnTo>
                    <a:pt x="4537" y="4777"/>
                  </a:lnTo>
                  <a:lnTo>
                    <a:pt x="4546" y="4760"/>
                  </a:lnTo>
                  <a:lnTo>
                    <a:pt x="4555" y="4743"/>
                  </a:lnTo>
                  <a:lnTo>
                    <a:pt x="4565" y="4727"/>
                  </a:lnTo>
                  <a:lnTo>
                    <a:pt x="4576" y="4710"/>
                  </a:lnTo>
                  <a:lnTo>
                    <a:pt x="4587" y="4695"/>
                  </a:lnTo>
                  <a:lnTo>
                    <a:pt x="4599" y="4680"/>
                  </a:lnTo>
                  <a:lnTo>
                    <a:pt x="4611" y="4665"/>
                  </a:lnTo>
                  <a:lnTo>
                    <a:pt x="4624" y="4651"/>
                  </a:lnTo>
                  <a:lnTo>
                    <a:pt x="4637" y="4637"/>
                  </a:lnTo>
                  <a:lnTo>
                    <a:pt x="4651" y="4624"/>
                  </a:lnTo>
                  <a:lnTo>
                    <a:pt x="4665" y="4611"/>
                  </a:lnTo>
                  <a:lnTo>
                    <a:pt x="4680" y="4599"/>
                  </a:lnTo>
                  <a:lnTo>
                    <a:pt x="4695" y="4587"/>
                  </a:lnTo>
                  <a:lnTo>
                    <a:pt x="4710" y="4576"/>
                  </a:lnTo>
                  <a:lnTo>
                    <a:pt x="4727" y="4565"/>
                  </a:lnTo>
                  <a:lnTo>
                    <a:pt x="4743" y="4555"/>
                  </a:lnTo>
                  <a:lnTo>
                    <a:pt x="4760" y="4546"/>
                  </a:lnTo>
                  <a:lnTo>
                    <a:pt x="4777" y="4537"/>
                  </a:lnTo>
                  <a:lnTo>
                    <a:pt x="4795" y="4529"/>
                  </a:lnTo>
                  <a:lnTo>
                    <a:pt x="4812" y="4522"/>
                  </a:lnTo>
                  <a:lnTo>
                    <a:pt x="4830" y="4515"/>
                  </a:lnTo>
                  <a:lnTo>
                    <a:pt x="4849" y="4509"/>
                  </a:lnTo>
                  <a:lnTo>
                    <a:pt x="4867" y="4504"/>
                  </a:lnTo>
                  <a:lnTo>
                    <a:pt x="4886" y="4500"/>
                  </a:lnTo>
                  <a:lnTo>
                    <a:pt x="4904" y="4496"/>
                  </a:lnTo>
                  <a:lnTo>
                    <a:pt x="4923" y="4493"/>
                  </a:lnTo>
                  <a:lnTo>
                    <a:pt x="4942" y="4490"/>
                  </a:lnTo>
                  <a:lnTo>
                    <a:pt x="4962" y="4488"/>
                  </a:lnTo>
                  <a:lnTo>
                    <a:pt x="4981" y="4487"/>
                  </a:lnTo>
                  <a:lnTo>
                    <a:pt x="5000" y="4487"/>
                  </a:lnTo>
                  <a:lnTo>
                    <a:pt x="5019" y="4487"/>
                  </a:lnTo>
                  <a:lnTo>
                    <a:pt x="5038" y="4488"/>
                  </a:lnTo>
                  <a:lnTo>
                    <a:pt x="5058" y="4490"/>
                  </a:lnTo>
                  <a:lnTo>
                    <a:pt x="5077" y="4493"/>
                  </a:lnTo>
                  <a:lnTo>
                    <a:pt x="5096" y="4496"/>
                  </a:lnTo>
                  <a:lnTo>
                    <a:pt x="5114" y="4500"/>
                  </a:lnTo>
                  <a:lnTo>
                    <a:pt x="5133" y="4504"/>
                  </a:lnTo>
                  <a:lnTo>
                    <a:pt x="5151" y="4509"/>
                  </a:lnTo>
                  <a:lnTo>
                    <a:pt x="5170" y="4515"/>
                  </a:lnTo>
                  <a:lnTo>
                    <a:pt x="5188" y="4522"/>
                  </a:lnTo>
                  <a:lnTo>
                    <a:pt x="5205" y="4529"/>
                  </a:lnTo>
                  <a:lnTo>
                    <a:pt x="5223" y="4537"/>
                  </a:lnTo>
                  <a:lnTo>
                    <a:pt x="5240" y="4546"/>
                  </a:lnTo>
                  <a:lnTo>
                    <a:pt x="5257" y="4555"/>
                  </a:lnTo>
                  <a:lnTo>
                    <a:pt x="5273" y="4565"/>
                  </a:lnTo>
                  <a:lnTo>
                    <a:pt x="5290" y="4576"/>
                  </a:lnTo>
                  <a:lnTo>
                    <a:pt x="5305" y="4587"/>
                  </a:lnTo>
                  <a:lnTo>
                    <a:pt x="5320" y="4599"/>
                  </a:lnTo>
                  <a:lnTo>
                    <a:pt x="5335" y="4611"/>
                  </a:lnTo>
                  <a:lnTo>
                    <a:pt x="5349" y="4624"/>
                  </a:lnTo>
                  <a:lnTo>
                    <a:pt x="5363" y="4637"/>
                  </a:lnTo>
                  <a:lnTo>
                    <a:pt x="5376" y="4651"/>
                  </a:lnTo>
                  <a:lnTo>
                    <a:pt x="5389" y="4665"/>
                  </a:lnTo>
                  <a:lnTo>
                    <a:pt x="5401" y="4680"/>
                  </a:lnTo>
                  <a:lnTo>
                    <a:pt x="5413" y="4695"/>
                  </a:lnTo>
                  <a:lnTo>
                    <a:pt x="5424" y="4710"/>
                  </a:lnTo>
                  <a:lnTo>
                    <a:pt x="5435" y="4727"/>
                  </a:lnTo>
                  <a:lnTo>
                    <a:pt x="5445" y="4743"/>
                  </a:lnTo>
                  <a:lnTo>
                    <a:pt x="5454" y="4760"/>
                  </a:lnTo>
                  <a:lnTo>
                    <a:pt x="5463" y="4777"/>
                  </a:lnTo>
                  <a:lnTo>
                    <a:pt x="5471" y="4795"/>
                  </a:lnTo>
                  <a:lnTo>
                    <a:pt x="5478" y="4812"/>
                  </a:lnTo>
                  <a:lnTo>
                    <a:pt x="5485" y="4830"/>
                  </a:lnTo>
                  <a:lnTo>
                    <a:pt x="5491" y="4849"/>
                  </a:lnTo>
                  <a:lnTo>
                    <a:pt x="5496" y="4867"/>
                  </a:lnTo>
                  <a:lnTo>
                    <a:pt x="5500" y="4886"/>
                  </a:lnTo>
                  <a:lnTo>
                    <a:pt x="5504" y="4904"/>
                  </a:lnTo>
                  <a:lnTo>
                    <a:pt x="5507" y="4923"/>
                  </a:lnTo>
                  <a:lnTo>
                    <a:pt x="5510" y="4942"/>
                  </a:lnTo>
                  <a:lnTo>
                    <a:pt x="5512" y="4962"/>
                  </a:lnTo>
                  <a:lnTo>
                    <a:pt x="5513" y="4981"/>
                  </a:lnTo>
                  <a:lnTo>
                    <a:pt x="5513" y="5000"/>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583;p7"/>
            <p:cNvSpPr/>
            <p:nvPr/>
          </p:nvSpPr>
          <p:spPr>
            <a:xfrm>
              <a:off x="8624067" y="861060"/>
              <a:ext cx="633600" cy="633600"/>
            </a:xfrm>
            <a:custGeom>
              <a:avLst/>
              <a:gdLst/>
              <a:ahLst/>
              <a:cxnLst/>
              <a:rect l="l" t="t" r="r" b="b"/>
              <a:pathLst>
                <a:path w="10000" h="10000" extrusionOk="0">
                  <a:moveTo>
                    <a:pt x="8889" y="4712"/>
                  </a:move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4769" y="2587"/>
                  </a:moveTo>
                  <a:lnTo>
                    <a:pt x="4759" y="2556"/>
                  </a:lnTo>
                  <a:lnTo>
                    <a:pt x="4752" y="2524"/>
                  </a:lnTo>
                  <a:lnTo>
                    <a:pt x="4750" y="2491"/>
                  </a:lnTo>
                  <a:lnTo>
                    <a:pt x="4750" y="1806"/>
                  </a:lnTo>
                  <a:lnTo>
                    <a:pt x="4752" y="1773"/>
                  </a:lnTo>
                  <a:lnTo>
                    <a:pt x="4759" y="1741"/>
                  </a:lnTo>
                  <a:lnTo>
                    <a:pt x="4769" y="1710"/>
                  </a:lnTo>
                  <a:lnTo>
                    <a:pt x="4783" y="1681"/>
                  </a:lnTo>
                  <a:lnTo>
                    <a:pt x="4802" y="1654"/>
                  </a:lnTo>
                  <a:lnTo>
                    <a:pt x="4823" y="1629"/>
                  </a:lnTo>
                  <a:lnTo>
                    <a:pt x="4848" y="1608"/>
                  </a:lnTo>
                  <a:lnTo>
                    <a:pt x="4854" y="1603"/>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3" y="4854"/>
                  </a:lnTo>
                  <a:lnTo>
                    <a:pt x="1608" y="4848"/>
                  </a:lnTo>
                  <a:lnTo>
                    <a:pt x="1629" y="4823"/>
                  </a:lnTo>
                  <a:lnTo>
                    <a:pt x="1654" y="4802"/>
                  </a:lnTo>
                  <a:lnTo>
                    <a:pt x="1681" y="4783"/>
                  </a:lnTo>
                  <a:lnTo>
                    <a:pt x="1710" y="4769"/>
                  </a:lnTo>
                  <a:lnTo>
                    <a:pt x="1741" y="4759"/>
                  </a:lnTo>
                  <a:lnTo>
                    <a:pt x="1773" y="4752"/>
                  </a:lnTo>
                  <a:lnTo>
                    <a:pt x="1806" y="4750"/>
                  </a:lnTo>
                  <a:lnTo>
                    <a:pt x="2491" y="4750"/>
                  </a:lnTo>
                  <a:lnTo>
                    <a:pt x="2524" y="4752"/>
                  </a:lnTo>
                  <a:lnTo>
                    <a:pt x="2556" y="4759"/>
                  </a:lnTo>
                  <a:lnTo>
                    <a:pt x="2587" y="4769"/>
                  </a:lnTo>
                  <a:lnTo>
                    <a:pt x="2616" y="4783"/>
                  </a:lnTo>
                  <a:lnTo>
                    <a:pt x="2643" y="4802"/>
                  </a:lnTo>
                  <a:lnTo>
                    <a:pt x="2668" y="4823"/>
                  </a:lnTo>
                  <a:lnTo>
                    <a:pt x="2689" y="4848"/>
                  </a:lnTo>
                  <a:lnTo>
                    <a:pt x="2708" y="4875"/>
                  </a:lnTo>
                  <a:lnTo>
                    <a:pt x="2722" y="4904"/>
                  </a:lnTo>
                  <a:lnTo>
                    <a:pt x="2732" y="4935"/>
                  </a:lnTo>
                  <a:lnTo>
                    <a:pt x="2739" y="4967"/>
                  </a:lnTo>
                  <a:lnTo>
                    <a:pt x="2741" y="5000"/>
                  </a:lnTo>
                  <a:lnTo>
                    <a:pt x="2739" y="5033"/>
                  </a:lnTo>
                  <a:lnTo>
                    <a:pt x="2732" y="5065"/>
                  </a:lnTo>
                  <a:lnTo>
                    <a:pt x="2722" y="5096"/>
                  </a:lnTo>
                  <a:lnTo>
                    <a:pt x="2708" y="5125"/>
                  </a:lnTo>
                  <a:lnTo>
                    <a:pt x="2689" y="5152"/>
                  </a:lnTo>
                  <a:lnTo>
                    <a:pt x="2668" y="5177"/>
                  </a:lnTo>
                  <a:lnTo>
                    <a:pt x="2643" y="5198"/>
                  </a:lnTo>
                  <a:lnTo>
                    <a:pt x="2616" y="5217"/>
                  </a:lnTo>
                  <a:lnTo>
                    <a:pt x="2587" y="5231"/>
                  </a:lnTo>
                  <a:lnTo>
                    <a:pt x="2556" y="5241"/>
                  </a:lnTo>
                  <a:lnTo>
                    <a:pt x="2524" y="5248"/>
                  </a:lnTo>
                  <a:lnTo>
                    <a:pt x="2491" y="5250"/>
                  </a:lnTo>
                  <a:lnTo>
                    <a:pt x="1806" y="5250"/>
                  </a:lnTo>
                  <a:lnTo>
                    <a:pt x="1773" y="5248"/>
                  </a:lnTo>
                  <a:lnTo>
                    <a:pt x="1741" y="5241"/>
                  </a:lnTo>
                  <a:lnTo>
                    <a:pt x="1710" y="5231"/>
                  </a:lnTo>
                  <a:lnTo>
                    <a:pt x="1681" y="5217"/>
                  </a:lnTo>
                  <a:lnTo>
                    <a:pt x="1654" y="5198"/>
                  </a:lnTo>
                  <a:lnTo>
                    <a:pt x="1629" y="5177"/>
                  </a:lnTo>
                  <a:lnTo>
                    <a:pt x="1608" y="5152"/>
                  </a:lnTo>
                  <a:lnTo>
                    <a:pt x="1603" y="5146"/>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54" y="8397"/>
                  </a:lnTo>
                  <a:lnTo>
                    <a:pt x="4848" y="8392"/>
                  </a:lnTo>
                  <a:lnTo>
                    <a:pt x="4823" y="8371"/>
                  </a:lnTo>
                  <a:lnTo>
                    <a:pt x="4802" y="8346"/>
                  </a:lnTo>
                  <a:lnTo>
                    <a:pt x="4783" y="8319"/>
                  </a:lnTo>
                  <a:lnTo>
                    <a:pt x="4769" y="8290"/>
                  </a:lnTo>
                  <a:lnTo>
                    <a:pt x="4759" y="8259"/>
                  </a:lnTo>
                  <a:lnTo>
                    <a:pt x="4752" y="8227"/>
                  </a:lnTo>
                  <a:lnTo>
                    <a:pt x="4750" y="8194"/>
                  </a:lnTo>
                  <a:lnTo>
                    <a:pt x="4750" y="7509"/>
                  </a:lnTo>
                  <a:lnTo>
                    <a:pt x="4752" y="7476"/>
                  </a:lnTo>
                  <a:lnTo>
                    <a:pt x="4759" y="7444"/>
                  </a:lnTo>
                  <a:lnTo>
                    <a:pt x="4769" y="7413"/>
                  </a:lnTo>
                  <a:lnTo>
                    <a:pt x="4783" y="7384"/>
                  </a:lnTo>
                  <a:lnTo>
                    <a:pt x="4802" y="7357"/>
                  </a:lnTo>
                  <a:lnTo>
                    <a:pt x="4823" y="7332"/>
                  </a:lnTo>
                  <a:lnTo>
                    <a:pt x="4848" y="7311"/>
                  </a:lnTo>
                  <a:lnTo>
                    <a:pt x="4875" y="7292"/>
                  </a:lnTo>
                  <a:lnTo>
                    <a:pt x="4904" y="7278"/>
                  </a:lnTo>
                  <a:lnTo>
                    <a:pt x="4935" y="7268"/>
                  </a:lnTo>
                  <a:lnTo>
                    <a:pt x="4967" y="7261"/>
                  </a:lnTo>
                  <a:lnTo>
                    <a:pt x="5000" y="7259"/>
                  </a:lnTo>
                  <a:lnTo>
                    <a:pt x="5033" y="7261"/>
                  </a:lnTo>
                  <a:lnTo>
                    <a:pt x="5065" y="7268"/>
                  </a:lnTo>
                  <a:lnTo>
                    <a:pt x="5096" y="7278"/>
                  </a:lnTo>
                  <a:lnTo>
                    <a:pt x="5125" y="7292"/>
                  </a:lnTo>
                  <a:lnTo>
                    <a:pt x="5152" y="7311"/>
                  </a:lnTo>
                  <a:lnTo>
                    <a:pt x="5177" y="7332"/>
                  </a:lnTo>
                  <a:lnTo>
                    <a:pt x="5198" y="7357"/>
                  </a:lnTo>
                  <a:lnTo>
                    <a:pt x="5217" y="7384"/>
                  </a:lnTo>
                  <a:lnTo>
                    <a:pt x="5231" y="7413"/>
                  </a:lnTo>
                  <a:lnTo>
                    <a:pt x="5241" y="7444"/>
                  </a:lnTo>
                  <a:lnTo>
                    <a:pt x="5248" y="7476"/>
                  </a:lnTo>
                  <a:lnTo>
                    <a:pt x="5250" y="7509"/>
                  </a:lnTo>
                  <a:lnTo>
                    <a:pt x="5250" y="8194"/>
                  </a:lnTo>
                  <a:lnTo>
                    <a:pt x="5248" y="8227"/>
                  </a:lnTo>
                  <a:lnTo>
                    <a:pt x="5241" y="8259"/>
                  </a:lnTo>
                  <a:lnTo>
                    <a:pt x="5231" y="8290"/>
                  </a:lnTo>
                  <a:lnTo>
                    <a:pt x="5217" y="8319"/>
                  </a:lnTo>
                  <a:lnTo>
                    <a:pt x="5198" y="8346"/>
                  </a:lnTo>
                  <a:lnTo>
                    <a:pt x="5177" y="8371"/>
                  </a:lnTo>
                  <a:lnTo>
                    <a:pt x="5152" y="8392"/>
                  </a:lnTo>
                  <a:lnTo>
                    <a:pt x="5146" y="8397"/>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7" y="5146"/>
                  </a:lnTo>
                  <a:lnTo>
                    <a:pt x="8392" y="5152"/>
                  </a:lnTo>
                  <a:lnTo>
                    <a:pt x="8371" y="5177"/>
                  </a:lnTo>
                  <a:lnTo>
                    <a:pt x="8346" y="5198"/>
                  </a:lnTo>
                  <a:lnTo>
                    <a:pt x="8319" y="5217"/>
                  </a:lnTo>
                  <a:lnTo>
                    <a:pt x="8290" y="5231"/>
                  </a:lnTo>
                  <a:lnTo>
                    <a:pt x="8259" y="5241"/>
                  </a:lnTo>
                  <a:lnTo>
                    <a:pt x="8227" y="5248"/>
                  </a:lnTo>
                  <a:lnTo>
                    <a:pt x="8194" y="5250"/>
                  </a:lnTo>
                  <a:lnTo>
                    <a:pt x="7509" y="5250"/>
                  </a:lnTo>
                  <a:lnTo>
                    <a:pt x="7476" y="5248"/>
                  </a:lnTo>
                  <a:lnTo>
                    <a:pt x="7444" y="5241"/>
                  </a:lnTo>
                  <a:lnTo>
                    <a:pt x="7413" y="5231"/>
                  </a:lnTo>
                  <a:lnTo>
                    <a:pt x="7384" y="5217"/>
                  </a:lnTo>
                  <a:lnTo>
                    <a:pt x="7357" y="5198"/>
                  </a:lnTo>
                  <a:lnTo>
                    <a:pt x="7332" y="5177"/>
                  </a:lnTo>
                  <a:lnTo>
                    <a:pt x="7311" y="5152"/>
                  </a:lnTo>
                  <a:lnTo>
                    <a:pt x="7292" y="5125"/>
                  </a:lnTo>
                  <a:lnTo>
                    <a:pt x="7278" y="5096"/>
                  </a:lnTo>
                  <a:lnTo>
                    <a:pt x="7268" y="5065"/>
                  </a:lnTo>
                  <a:lnTo>
                    <a:pt x="7261" y="5033"/>
                  </a:lnTo>
                  <a:lnTo>
                    <a:pt x="7259" y="5000"/>
                  </a:lnTo>
                  <a:lnTo>
                    <a:pt x="7261" y="4967"/>
                  </a:lnTo>
                  <a:lnTo>
                    <a:pt x="7268" y="4935"/>
                  </a:lnTo>
                  <a:lnTo>
                    <a:pt x="7278" y="4904"/>
                  </a:lnTo>
                  <a:lnTo>
                    <a:pt x="7292" y="4875"/>
                  </a:lnTo>
                  <a:lnTo>
                    <a:pt x="7311" y="4848"/>
                  </a:lnTo>
                  <a:lnTo>
                    <a:pt x="7332" y="4823"/>
                  </a:lnTo>
                  <a:lnTo>
                    <a:pt x="7357" y="4802"/>
                  </a:lnTo>
                  <a:lnTo>
                    <a:pt x="7384" y="4783"/>
                  </a:lnTo>
                  <a:lnTo>
                    <a:pt x="7413" y="4769"/>
                  </a:lnTo>
                  <a:lnTo>
                    <a:pt x="7444" y="4759"/>
                  </a:lnTo>
                  <a:lnTo>
                    <a:pt x="7476" y="4752"/>
                  </a:lnTo>
                  <a:lnTo>
                    <a:pt x="7509" y="4750"/>
                  </a:lnTo>
                  <a:lnTo>
                    <a:pt x="8194" y="4750"/>
                  </a:lnTo>
                  <a:lnTo>
                    <a:pt x="8227" y="4752"/>
                  </a:lnTo>
                  <a:lnTo>
                    <a:pt x="8259" y="4759"/>
                  </a:lnTo>
                  <a:lnTo>
                    <a:pt x="8290" y="4769"/>
                  </a:lnTo>
                  <a:lnTo>
                    <a:pt x="8319" y="4783"/>
                  </a:lnTo>
                  <a:lnTo>
                    <a:pt x="8346" y="4802"/>
                  </a:lnTo>
                  <a:lnTo>
                    <a:pt x="8371" y="4823"/>
                  </a:lnTo>
                  <a:lnTo>
                    <a:pt x="8392" y="4848"/>
                  </a:lnTo>
                  <a:lnTo>
                    <a:pt x="8397" y="4854"/>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46" y="1603"/>
                  </a:lnTo>
                  <a:lnTo>
                    <a:pt x="5152" y="1608"/>
                  </a:lnTo>
                  <a:lnTo>
                    <a:pt x="5177" y="1629"/>
                  </a:lnTo>
                  <a:lnTo>
                    <a:pt x="5198" y="1654"/>
                  </a:lnTo>
                  <a:lnTo>
                    <a:pt x="5217" y="1681"/>
                  </a:lnTo>
                  <a:lnTo>
                    <a:pt x="5231" y="1710"/>
                  </a:lnTo>
                  <a:lnTo>
                    <a:pt x="5241" y="1741"/>
                  </a:lnTo>
                  <a:lnTo>
                    <a:pt x="5248" y="1773"/>
                  </a:lnTo>
                  <a:lnTo>
                    <a:pt x="5250" y="1806"/>
                  </a:lnTo>
                  <a:lnTo>
                    <a:pt x="5250" y="2491"/>
                  </a:lnTo>
                  <a:lnTo>
                    <a:pt x="5248" y="2524"/>
                  </a:lnTo>
                  <a:lnTo>
                    <a:pt x="5241" y="2556"/>
                  </a:lnTo>
                  <a:lnTo>
                    <a:pt x="5231" y="2587"/>
                  </a:lnTo>
                  <a:lnTo>
                    <a:pt x="5217" y="2616"/>
                  </a:lnTo>
                  <a:lnTo>
                    <a:pt x="5198" y="2643"/>
                  </a:lnTo>
                  <a:lnTo>
                    <a:pt x="5177" y="2668"/>
                  </a:lnTo>
                  <a:lnTo>
                    <a:pt x="5152" y="2689"/>
                  </a:lnTo>
                  <a:lnTo>
                    <a:pt x="5125" y="2708"/>
                  </a:lnTo>
                  <a:lnTo>
                    <a:pt x="5102" y="2719"/>
                  </a:lnTo>
                  <a:lnTo>
                    <a:pt x="5125" y="2730"/>
                  </a:lnTo>
                  <a:lnTo>
                    <a:pt x="5152" y="2749"/>
                  </a:lnTo>
                  <a:lnTo>
                    <a:pt x="5177" y="2770"/>
                  </a:lnTo>
                  <a:lnTo>
                    <a:pt x="5198" y="2795"/>
                  </a:lnTo>
                  <a:lnTo>
                    <a:pt x="5217" y="2822"/>
                  </a:lnTo>
                  <a:lnTo>
                    <a:pt x="5231" y="2851"/>
                  </a:lnTo>
                  <a:lnTo>
                    <a:pt x="5241" y="2882"/>
                  </a:lnTo>
                  <a:lnTo>
                    <a:pt x="5248" y="2914"/>
                  </a:lnTo>
                  <a:lnTo>
                    <a:pt x="5250" y="2947"/>
                  </a:lnTo>
                  <a:lnTo>
                    <a:pt x="5250" y="4412"/>
                  </a:lnTo>
                  <a:lnTo>
                    <a:pt x="5253" y="4413"/>
                  </a:lnTo>
                  <a:lnTo>
                    <a:pt x="5257" y="4415"/>
                  </a:lnTo>
                  <a:lnTo>
                    <a:pt x="5275" y="4423"/>
                  </a:lnTo>
                  <a:lnTo>
                    <a:pt x="5279" y="4425"/>
                  </a:lnTo>
                  <a:lnTo>
                    <a:pt x="5296" y="4434"/>
                  </a:lnTo>
                  <a:lnTo>
                    <a:pt x="5300" y="4436"/>
                  </a:lnTo>
                  <a:lnTo>
                    <a:pt x="5317" y="4446"/>
                  </a:lnTo>
                  <a:lnTo>
                    <a:pt x="5322" y="4448"/>
                  </a:lnTo>
                  <a:lnTo>
                    <a:pt x="5339" y="4459"/>
                  </a:lnTo>
                  <a:lnTo>
                    <a:pt x="5343" y="4461"/>
                  </a:lnTo>
                  <a:lnTo>
                    <a:pt x="5359" y="4472"/>
                  </a:lnTo>
                  <a:lnTo>
                    <a:pt x="5362" y="4474"/>
                  </a:lnTo>
                  <a:lnTo>
                    <a:pt x="5378" y="4485"/>
                  </a:lnTo>
                  <a:lnTo>
                    <a:pt x="5382" y="4488"/>
                  </a:lnTo>
                  <a:lnTo>
                    <a:pt x="5397" y="4500"/>
                  </a:lnTo>
                  <a:lnTo>
                    <a:pt x="5400" y="4503"/>
                  </a:lnTo>
                  <a:lnTo>
                    <a:pt x="5415" y="4515"/>
                  </a:lnTo>
                  <a:lnTo>
                    <a:pt x="5418" y="4518"/>
                  </a:lnTo>
                  <a:lnTo>
                    <a:pt x="5433" y="4531"/>
                  </a:lnTo>
                  <a:lnTo>
                    <a:pt x="5436" y="4534"/>
                  </a:lnTo>
                  <a:lnTo>
                    <a:pt x="5450" y="4547"/>
                  </a:lnTo>
                  <a:lnTo>
                    <a:pt x="5453" y="4550"/>
                  </a:lnTo>
                  <a:lnTo>
                    <a:pt x="5466" y="4564"/>
                  </a:lnTo>
                  <a:lnTo>
                    <a:pt x="5469" y="4567"/>
                  </a:lnTo>
                  <a:lnTo>
                    <a:pt x="5482" y="4582"/>
                  </a:lnTo>
                  <a:lnTo>
                    <a:pt x="5485" y="4585"/>
                  </a:lnTo>
                  <a:lnTo>
                    <a:pt x="5497" y="4600"/>
                  </a:lnTo>
                  <a:lnTo>
                    <a:pt x="5500" y="4603"/>
                  </a:lnTo>
                  <a:lnTo>
                    <a:pt x="5512" y="4618"/>
                  </a:lnTo>
                  <a:lnTo>
                    <a:pt x="5515" y="4622"/>
                  </a:lnTo>
                  <a:lnTo>
                    <a:pt x="5526" y="4638"/>
                  </a:lnTo>
                  <a:lnTo>
                    <a:pt x="5528" y="4641"/>
                  </a:lnTo>
                  <a:lnTo>
                    <a:pt x="5539" y="4657"/>
                  </a:lnTo>
                  <a:lnTo>
                    <a:pt x="5541" y="4661"/>
                  </a:lnTo>
                  <a:lnTo>
                    <a:pt x="5552" y="4678"/>
                  </a:lnTo>
                  <a:lnTo>
                    <a:pt x="5554" y="4683"/>
                  </a:lnTo>
                  <a:lnTo>
                    <a:pt x="5564" y="4700"/>
                  </a:lnTo>
                  <a:lnTo>
                    <a:pt x="5566" y="4704"/>
                  </a:lnTo>
                  <a:lnTo>
                    <a:pt x="5575" y="4721"/>
                  </a:lnTo>
                  <a:lnTo>
                    <a:pt x="5577" y="4725"/>
                  </a:lnTo>
                  <a:lnTo>
                    <a:pt x="5585" y="4743"/>
                  </a:lnTo>
                  <a:lnTo>
                    <a:pt x="5587" y="4747"/>
                  </a:lnTo>
                  <a:lnTo>
                    <a:pt x="5594" y="4765"/>
                  </a:lnTo>
                  <a:lnTo>
                    <a:pt x="5596" y="4769"/>
                  </a:lnTo>
                  <a:lnTo>
                    <a:pt x="5602" y="4787"/>
                  </a:lnTo>
                  <a:lnTo>
                    <a:pt x="5604" y="4792"/>
                  </a:lnTo>
                  <a:lnTo>
                    <a:pt x="5610" y="4810"/>
                  </a:lnTo>
                  <a:lnTo>
                    <a:pt x="5611" y="4815"/>
                  </a:lnTo>
                  <a:lnTo>
                    <a:pt x="5616" y="4833"/>
                  </a:lnTo>
                  <a:lnTo>
                    <a:pt x="5617" y="4837"/>
                  </a:lnTo>
                  <a:lnTo>
                    <a:pt x="5622" y="4856"/>
                  </a:lnTo>
                  <a:lnTo>
                    <a:pt x="5623" y="4861"/>
                  </a:lnTo>
                  <a:lnTo>
                    <a:pt x="5627" y="4879"/>
                  </a:lnTo>
                  <a:lnTo>
                    <a:pt x="5628" y="4884"/>
                  </a:lnTo>
                  <a:lnTo>
                    <a:pt x="5631" y="4903"/>
                  </a:lnTo>
                  <a:lnTo>
                    <a:pt x="5631" y="4907"/>
                  </a:lnTo>
                  <a:lnTo>
                    <a:pt x="5634" y="4926"/>
                  </a:lnTo>
                  <a:lnTo>
                    <a:pt x="5634" y="4931"/>
                  </a:lnTo>
                  <a:lnTo>
                    <a:pt x="5636" y="4950"/>
                  </a:lnTo>
                  <a:lnTo>
                    <a:pt x="5636" y="4955"/>
                  </a:lnTo>
                  <a:lnTo>
                    <a:pt x="5637" y="4974"/>
                  </a:lnTo>
                  <a:lnTo>
                    <a:pt x="5638" y="4978"/>
                  </a:lnTo>
                  <a:lnTo>
                    <a:pt x="5638" y="4998"/>
                  </a:lnTo>
                  <a:lnTo>
                    <a:pt x="5638" y="5001"/>
                  </a:lnTo>
                  <a:lnTo>
                    <a:pt x="6695" y="5454"/>
                  </a:lnTo>
                  <a:lnTo>
                    <a:pt x="6725" y="5469"/>
                  </a:lnTo>
                  <a:lnTo>
                    <a:pt x="6752" y="5487"/>
                  </a:lnTo>
                  <a:lnTo>
                    <a:pt x="6776" y="5509"/>
                  </a:lnTo>
                  <a:lnTo>
                    <a:pt x="6797" y="5534"/>
                  </a:lnTo>
                  <a:lnTo>
                    <a:pt x="6815" y="5562"/>
                  </a:lnTo>
                  <a:lnTo>
                    <a:pt x="6829" y="5591"/>
                  </a:lnTo>
                  <a:lnTo>
                    <a:pt x="6839" y="5622"/>
                  </a:lnTo>
                  <a:lnTo>
                    <a:pt x="6845" y="5654"/>
                  </a:lnTo>
                  <a:lnTo>
                    <a:pt x="6847" y="5687"/>
                  </a:lnTo>
                  <a:lnTo>
                    <a:pt x="6844" y="5720"/>
                  </a:lnTo>
                  <a:lnTo>
                    <a:pt x="6838" y="5752"/>
                  </a:lnTo>
                  <a:lnTo>
                    <a:pt x="6827" y="5782"/>
                  </a:lnTo>
                  <a:lnTo>
                    <a:pt x="6812" y="5812"/>
                  </a:lnTo>
                  <a:lnTo>
                    <a:pt x="6794" y="5839"/>
                  </a:lnTo>
                  <a:lnTo>
                    <a:pt x="6772" y="5863"/>
                  </a:lnTo>
                  <a:lnTo>
                    <a:pt x="6747" y="5884"/>
                  </a:lnTo>
                  <a:lnTo>
                    <a:pt x="6719" y="5902"/>
                  </a:lnTo>
                  <a:lnTo>
                    <a:pt x="6690" y="5916"/>
                  </a:lnTo>
                  <a:lnTo>
                    <a:pt x="6659" y="5926"/>
                  </a:lnTo>
                  <a:lnTo>
                    <a:pt x="6627" y="5932"/>
                  </a:lnTo>
                  <a:lnTo>
                    <a:pt x="6594" y="5934"/>
                  </a:lnTo>
                  <a:lnTo>
                    <a:pt x="6561" y="5931"/>
                  </a:lnTo>
                  <a:lnTo>
                    <a:pt x="6529" y="5925"/>
                  </a:lnTo>
                  <a:lnTo>
                    <a:pt x="6499" y="5914"/>
                  </a:lnTo>
                  <a:lnTo>
                    <a:pt x="5441" y="5461"/>
                  </a:lnTo>
                  <a:lnTo>
                    <a:pt x="5436" y="5466"/>
                  </a:lnTo>
                  <a:lnTo>
                    <a:pt x="5433" y="5469"/>
                  </a:lnTo>
                  <a:lnTo>
                    <a:pt x="5418" y="5482"/>
                  </a:lnTo>
                  <a:lnTo>
                    <a:pt x="5415" y="5485"/>
                  </a:lnTo>
                  <a:lnTo>
                    <a:pt x="5400" y="5497"/>
                  </a:lnTo>
                  <a:lnTo>
                    <a:pt x="5397" y="5500"/>
                  </a:lnTo>
                  <a:lnTo>
                    <a:pt x="5382" y="5512"/>
                  </a:lnTo>
                  <a:lnTo>
                    <a:pt x="5378" y="5515"/>
                  </a:lnTo>
                  <a:lnTo>
                    <a:pt x="5362" y="5526"/>
                  </a:lnTo>
                  <a:lnTo>
                    <a:pt x="5359" y="5528"/>
                  </a:lnTo>
                  <a:lnTo>
                    <a:pt x="5343" y="5539"/>
                  </a:lnTo>
                  <a:lnTo>
                    <a:pt x="5339" y="5541"/>
                  </a:lnTo>
                  <a:lnTo>
                    <a:pt x="5322" y="5552"/>
                  </a:lnTo>
                  <a:lnTo>
                    <a:pt x="5317" y="5554"/>
                  </a:lnTo>
                  <a:lnTo>
                    <a:pt x="5300" y="5564"/>
                  </a:lnTo>
                  <a:lnTo>
                    <a:pt x="5296" y="5566"/>
                  </a:lnTo>
                  <a:lnTo>
                    <a:pt x="5279" y="5575"/>
                  </a:lnTo>
                  <a:lnTo>
                    <a:pt x="5275" y="5577"/>
                  </a:lnTo>
                  <a:lnTo>
                    <a:pt x="5257" y="5585"/>
                  </a:lnTo>
                  <a:lnTo>
                    <a:pt x="5253" y="5587"/>
                  </a:lnTo>
                  <a:lnTo>
                    <a:pt x="5235" y="5594"/>
                  </a:lnTo>
                  <a:lnTo>
                    <a:pt x="5231" y="5596"/>
                  </a:lnTo>
                  <a:lnTo>
                    <a:pt x="5213" y="5602"/>
                  </a:lnTo>
                  <a:lnTo>
                    <a:pt x="5208" y="5604"/>
                  </a:lnTo>
                  <a:lnTo>
                    <a:pt x="5190" y="5610"/>
                  </a:lnTo>
                  <a:lnTo>
                    <a:pt x="5185" y="5611"/>
                  </a:lnTo>
                  <a:lnTo>
                    <a:pt x="5167" y="5616"/>
                  </a:lnTo>
                  <a:lnTo>
                    <a:pt x="5163" y="5617"/>
                  </a:lnTo>
                  <a:lnTo>
                    <a:pt x="5144" y="5622"/>
                  </a:lnTo>
                  <a:lnTo>
                    <a:pt x="5139" y="5623"/>
                  </a:lnTo>
                  <a:lnTo>
                    <a:pt x="5121" y="5627"/>
                  </a:lnTo>
                  <a:lnTo>
                    <a:pt x="5116" y="5628"/>
                  </a:lnTo>
                  <a:lnTo>
                    <a:pt x="5097" y="5631"/>
                  </a:lnTo>
                  <a:lnTo>
                    <a:pt x="5093" y="5631"/>
                  </a:lnTo>
                  <a:lnTo>
                    <a:pt x="5074" y="5634"/>
                  </a:lnTo>
                  <a:lnTo>
                    <a:pt x="5069" y="5634"/>
                  </a:lnTo>
                  <a:lnTo>
                    <a:pt x="5050" y="5636"/>
                  </a:lnTo>
                  <a:lnTo>
                    <a:pt x="5045" y="5636"/>
                  </a:lnTo>
                  <a:lnTo>
                    <a:pt x="5026" y="5637"/>
                  </a:lnTo>
                  <a:lnTo>
                    <a:pt x="5022" y="5638"/>
                  </a:lnTo>
                  <a:lnTo>
                    <a:pt x="5002" y="5638"/>
                  </a:lnTo>
                  <a:lnTo>
                    <a:pt x="4998" y="5638"/>
                  </a:lnTo>
                  <a:lnTo>
                    <a:pt x="4978" y="5638"/>
                  </a:lnTo>
                  <a:lnTo>
                    <a:pt x="4974" y="5637"/>
                  </a:lnTo>
                  <a:lnTo>
                    <a:pt x="4955" y="5636"/>
                  </a:lnTo>
                  <a:lnTo>
                    <a:pt x="4950" y="5636"/>
                  </a:lnTo>
                  <a:lnTo>
                    <a:pt x="4931" y="5634"/>
                  </a:lnTo>
                  <a:lnTo>
                    <a:pt x="4926" y="5634"/>
                  </a:lnTo>
                  <a:lnTo>
                    <a:pt x="4907" y="5631"/>
                  </a:lnTo>
                  <a:lnTo>
                    <a:pt x="4903" y="5631"/>
                  </a:lnTo>
                  <a:lnTo>
                    <a:pt x="4884" y="5628"/>
                  </a:lnTo>
                  <a:lnTo>
                    <a:pt x="4879" y="5627"/>
                  </a:lnTo>
                  <a:lnTo>
                    <a:pt x="4861" y="5623"/>
                  </a:lnTo>
                  <a:lnTo>
                    <a:pt x="4856" y="5622"/>
                  </a:lnTo>
                  <a:lnTo>
                    <a:pt x="4837" y="5617"/>
                  </a:lnTo>
                  <a:lnTo>
                    <a:pt x="4833" y="5616"/>
                  </a:lnTo>
                  <a:lnTo>
                    <a:pt x="4815" y="5611"/>
                  </a:lnTo>
                  <a:lnTo>
                    <a:pt x="4810" y="5610"/>
                  </a:lnTo>
                  <a:lnTo>
                    <a:pt x="4792" y="5604"/>
                  </a:lnTo>
                  <a:lnTo>
                    <a:pt x="4787" y="5602"/>
                  </a:lnTo>
                  <a:lnTo>
                    <a:pt x="4769" y="5596"/>
                  </a:lnTo>
                  <a:lnTo>
                    <a:pt x="4765" y="5594"/>
                  </a:lnTo>
                  <a:lnTo>
                    <a:pt x="4747" y="5587"/>
                  </a:lnTo>
                  <a:lnTo>
                    <a:pt x="4743" y="5585"/>
                  </a:lnTo>
                  <a:lnTo>
                    <a:pt x="4725" y="5577"/>
                  </a:lnTo>
                  <a:lnTo>
                    <a:pt x="4721" y="5575"/>
                  </a:lnTo>
                  <a:lnTo>
                    <a:pt x="4704" y="5566"/>
                  </a:lnTo>
                  <a:lnTo>
                    <a:pt x="4700" y="5564"/>
                  </a:lnTo>
                  <a:lnTo>
                    <a:pt x="4683" y="5554"/>
                  </a:lnTo>
                  <a:lnTo>
                    <a:pt x="4678" y="5552"/>
                  </a:lnTo>
                  <a:lnTo>
                    <a:pt x="4661" y="5541"/>
                  </a:lnTo>
                  <a:lnTo>
                    <a:pt x="4657" y="5539"/>
                  </a:lnTo>
                  <a:lnTo>
                    <a:pt x="4641" y="5528"/>
                  </a:lnTo>
                  <a:lnTo>
                    <a:pt x="4638" y="5526"/>
                  </a:lnTo>
                  <a:lnTo>
                    <a:pt x="4622" y="5515"/>
                  </a:lnTo>
                  <a:lnTo>
                    <a:pt x="4618" y="5512"/>
                  </a:lnTo>
                  <a:lnTo>
                    <a:pt x="4603" y="5500"/>
                  </a:lnTo>
                  <a:lnTo>
                    <a:pt x="4600" y="5497"/>
                  </a:lnTo>
                  <a:lnTo>
                    <a:pt x="4585" y="5485"/>
                  </a:lnTo>
                  <a:lnTo>
                    <a:pt x="4582" y="5482"/>
                  </a:lnTo>
                  <a:lnTo>
                    <a:pt x="4567" y="5469"/>
                  </a:lnTo>
                  <a:lnTo>
                    <a:pt x="4564" y="5466"/>
                  </a:lnTo>
                  <a:lnTo>
                    <a:pt x="4550" y="5453"/>
                  </a:lnTo>
                  <a:lnTo>
                    <a:pt x="4547" y="5450"/>
                  </a:lnTo>
                  <a:lnTo>
                    <a:pt x="4534" y="5436"/>
                  </a:lnTo>
                  <a:lnTo>
                    <a:pt x="4531" y="5433"/>
                  </a:lnTo>
                  <a:lnTo>
                    <a:pt x="4518" y="5418"/>
                  </a:lnTo>
                  <a:lnTo>
                    <a:pt x="4515" y="5415"/>
                  </a:lnTo>
                  <a:lnTo>
                    <a:pt x="4503" y="5400"/>
                  </a:lnTo>
                  <a:lnTo>
                    <a:pt x="4500" y="5397"/>
                  </a:lnTo>
                  <a:lnTo>
                    <a:pt x="4488" y="5382"/>
                  </a:lnTo>
                  <a:lnTo>
                    <a:pt x="4485" y="5378"/>
                  </a:lnTo>
                  <a:lnTo>
                    <a:pt x="4474" y="5362"/>
                  </a:lnTo>
                  <a:lnTo>
                    <a:pt x="4472" y="5359"/>
                  </a:lnTo>
                  <a:lnTo>
                    <a:pt x="4461" y="5343"/>
                  </a:lnTo>
                  <a:lnTo>
                    <a:pt x="4459" y="5339"/>
                  </a:lnTo>
                  <a:lnTo>
                    <a:pt x="4448" y="5322"/>
                  </a:lnTo>
                  <a:lnTo>
                    <a:pt x="4446" y="5317"/>
                  </a:lnTo>
                  <a:lnTo>
                    <a:pt x="4436" y="5300"/>
                  </a:lnTo>
                  <a:lnTo>
                    <a:pt x="4434" y="5296"/>
                  </a:lnTo>
                  <a:lnTo>
                    <a:pt x="4425" y="5279"/>
                  </a:lnTo>
                  <a:lnTo>
                    <a:pt x="4423" y="5275"/>
                  </a:lnTo>
                  <a:lnTo>
                    <a:pt x="4415" y="5257"/>
                  </a:lnTo>
                  <a:lnTo>
                    <a:pt x="4413" y="5253"/>
                  </a:lnTo>
                  <a:lnTo>
                    <a:pt x="4406" y="5235"/>
                  </a:lnTo>
                  <a:lnTo>
                    <a:pt x="4404" y="5231"/>
                  </a:lnTo>
                  <a:lnTo>
                    <a:pt x="4398" y="5213"/>
                  </a:lnTo>
                  <a:lnTo>
                    <a:pt x="4396" y="5208"/>
                  </a:lnTo>
                  <a:lnTo>
                    <a:pt x="4390" y="5190"/>
                  </a:lnTo>
                  <a:lnTo>
                    <a:pt x="4389" y="5185"/>
                  </a:lnTo>
                  <a:lnTo>
                    <a:pt x="4384" y="5167"/>
                  </a:lnTo>
                  <a:lnTo>
                    <a:pt x="4383" y="5163"/>
                  </a:lnTo>
                  <a:lnTo>
                    <a:pt x="4378" y="5144"/>
                  </a:lnTo>
                  <a:lnTo>
                    <a:pt x="4377" y="5139"/>
                  </a:lnTo>
                  <a:lnTo>
                    <a:pt x="4373" y="5121"/>
                  </a:lnTo>
                  <a:lnTo>
                    <a:pt x="4372" y="5116"/>
                  </a:lnTo>
                  <a:lnTo>
                    <a:pt x="4369" y="5097"/>
                  </a:lnTo>
                  <a:lnTo>
                    <a:pt x="4369" y="5093"/>
                  </a:lnTo>
                  <a:lnTo>
                    <a:pt x="4366" y="5074"/>
                  </a:lnTo>
                  <a:lnTo>
                    <a:pt x="4366" y="5069"/>
                  </a:lnTo>
                  <a:lnTo>
                    <a:pt x="4364" y="5050"/>
                  </a:lnTo>
                  <a:lnTo>
                    <a:pt x="4364" y="5045"/>
                  </a:lnTo>
                  <a:lnTo>
                    <a:pt x="4363" y="5026"/>
                  </a:lnTo>
                  <a:lnTo>
                    <a:pt x="4362" y="5022"/>
                  </a:lnTo>
                  <a:lnTo>
                    <a:pt x="4362" y="5002"/>
                  </a:lnTo>
                  <a:lnTo>
                    <a:pt x="4362" y="4998"/>
                  </a:lnTo>
                  <a:lnTo>
                    <a:pt x="4362" y="4978"/>
                  </a:lnTo>
                  <a:lnTo>
                    <a:pt x="4363" y="4974"/>
                  </a:lnTo>
                  <a:lnTo>
                    <a:pt x="4364" y="4955"/>
                  </a:lnTo>
                  <a:lnTo>
                    <a:pt x="4364" y="4950"/>
                  </a:lnTo>
                  <a:lnTo>
                    <a:pt x="4366" y="4931"/>
                  </a:lnTo>
                  <a:lnTo>
                    <a:pt x="4366" y="4926"/>
                  </a:lnTo>
                  <a:lnTo>
                    <a:pt x="4369" y="4907"/>
                  </a:lnTo>
                  <a:lnTo>
                    <a:pt x="4369" y="4903"/>
                  </a:lnTo>
                  <a:lnTo>
                    <a:pt x="4372" y="4884"/>
                  </a:lnTo>
                  <a:lnTo>
                    <a:pt x="4373" y="4879"/>
                  </a:lnTo>
                  <a:lnTo>
                    <a:pt x="4377" y="4861"/>
                  </a:lnTo>
                  <a:lnTo>
                    <a:pt x="4378" y="4856"/>
                  </a:lnTo>
                  <a:lnTo>
                    <a:pt x="4383" y="4837"/>
                  </a:lnTo>
                  <a:lnTo>
                    <a:pt x="4384" y="4833"/>
                  </a:lnTo>
                  <a:lnTo>
                    <a:pt x="4389" y="4815"/>
                  </a:lnTo>
                  <a:lnTo>
                    <a:pt x="4390" y="4810"/>
                  </a:lnTo>
                  <a:lnTo>
                    <a:pt x="4396" y="4792"/>
                  </a:lnTo>
                  <a:lnTo>
                    <a:pt x="4398" y="4787"/>
                  </a:lnTo>
                  <a:lnTo>
                    <a:pt x="4404" y="4769"/>
                  </a:lnTo>
                  <a:lnTo>
                    <a:pt x="4406" y="4765"/>
                  </a:lnTo>
                  <a:lnTo>
                    <a:pt x="4413" y="4747"/>
                  </a:lnTo>
                  <a:lnTo>
                    <a:pt x="4415" y="4743"/>
                  </a:lnTo>
                  <a:lnTo>
                    <a:pt x="4423" y="4725"/>
                  </a:lnTo>
                  <a:lnTo>
                    <a:pt x="4425" y="4721"/>
                  </a:lnTo>
                  <a:lnTo>
                    <a:pt x="4434" y="4704"/>
                  </a:lnTo>
                  <a:lnTo>
                    <a:pt x="4436" y="4700"/>
                  </a:lnTo>
                  <a:lnTo>
                    <a:pt x="4446" y="4683"/>
                  </a:lnTo>
                  <a:lnTo>
                    <a:pt x="4448" y="4678"/>
                  </a:lnTo>
                  <a:lnTo>
                    <a:pt x="4459" y="4661"/>
                  </a:lnTo>
                  <a:lnTo>
                    <a:pt x="4461" y="4657"/>
                  </a:lnTo>
                  <a:lnTo>
                    <a:pt x="4472" y="4641"/>
                  </a:lnTo>
                  <a:lnTo>
                    <a:pt x="4474" y="4638"/>
                  </a:lnTo>
                  <a:lnTo>
                    <a:pt x="4485" y="4622"/>
                  </a:lnTo>
                  <a:lnTo>
                    <a:pt x="4488" y="4618"/>
                  </a:lnTo>
                  <a:lnTo>
                    <a:pt x="4500" y="4603"/>
                  </a:lnTo>
                  <a:lnTo>
                    <a:pt x="4503" y="4600"/>
                  </a:lnTo>
                  <a:lnTo>
                    <a:pt x="4515" y="4585"/>
                  </a:lnTo>
                  <a:lnTo>
                    <a:pt x="4518" y="4582"/>
                  </a:lnTo>
                  <a:lnTo>
                    <a:pt x="4531" y="4567"/>
                  </a:lnTo>
                  <a:lnTo>
                    <a:pt x="4534" y="4564"/>
                  </a:lnTo>
                  <a:lnTo>
                    <a:pt x="4547" y="4550"/>
                  </a:lnTo>
                  <a:lnTo>
                    <a:pt x="4550" y="4547"/>
                  </a:lnTo>
                  <a:lnTo>
                    <a:pt x="4564" y="4534"/>
                  </a:lnTo>
                  <a:lnTo>
                    <a:pt x="4567" y="4531"/>
                  </a:lnTo>
                  <a:lnTo>
                    <a:pt x="4582" y="4518"/>
                  </a:lnTo>
                  <a:lnTo>
                    <a:pt x="4585" y="4515"/>
                  </a:lnTo>
                  <a:lnTo>
                    <a:pt x="4600" y="4503"/>
                  </a:lnTo>
                  <a:lnTo>
                    <a:pt x="4603" y="4500"/>
                  </a:lnTo>
                  <a:lnTo>
                    <a:pt x="4618" y="4488"/>
                  </a:lnTo>
                  <a:lnTo>
                    <a:pt x="4622" y="4485"/>
                  </a:lnTo>
                  <a:lnTo>
                    <a:pt x="4638" y="4474"/>
                  </a:lnTo>
                  <a:lnTo>
                    <a:pt x="4641" y="4472"/>
                  </a:lnTo>
                  <a:lnTo>
                    <a:pt x="4657" y="4461"/>
                  </a:lnTo>
                  <a:lnTo>
                    <a:pt x="4661" y="4459"/>
                  </a:lnTo>
                  <a:lnTo>
                    <a:pt x="4678" y="4448"/>
                  </a:lnTo>
                  <a:lnTo>
                    <a:pt x="4683" y="4446"/>
                  </a:lnTo>
                  <a:lnTo>
                    <a:pt x="4700" y="4436"/>
                  </a:lnTo>
                  <a:lnTo>
                    <a:pt x="4704" y="4434"/>
                  </a:lnTo>
                  <a:lnTo>
                    <a:pt x="4721" y="4425"/>
                  </a:lnTo>
                  <a:lnTo>
                    <a:pt x="4725" y="4423"/>
                  </a:lnTo>
                  <a:lnTo>
                    <a:pt x="4743" y="4415"/>
                  </a:lnTo>
                  <a:lnTo>
                    <a:pt x="4747" y="4413"/>
                  </a:lnTo>
                  <a:lnTo>
                    <a:pt x="4750" y="4412"/>
                  </a:lnTo>
                  <a:lnTo>
                    <a:pt x="4750" y="2947"/>
                  </a:lnTo>
                  <a:lnTo>
                    <a:pt x="4752" y="2914"/>
                  </a:lnTo>
                  <a:lnTo>
                    <a:pt x="4759" y="2882"/>
                  </a:lnTo>
                  <a:lnTo>
                    <a:pt x="4769" y="2851"/>
                  </a:lnTo>
                  <a:lnTo>
                    <a:pt x="4783" y="2822"/>
                  </a:lnTo>
                  <a:lnTo>
                    <a:pt x="4802" y="2795"/>
                  </a:lnTo>
                  <a:lnTo>
                    <a:pt x="4823" y="2770"/>
                  </a:lnTo>
                  <a:lnTo>
                    <a:pt x="4848" y="2749"/>
                  </a:lnTo>
                  <a:lnTo>
                    <a:pt x="4875" y="2730"/>
                  </a:lnTo>
                  <a:lnTo>
                    <a:pt x="4898" y="2719"/>
                  </a:lnTo>
                  <a:lnTo>
                    <a:pt x="4875" y="2708"/>
                  </a:lnTo>
                  <a:lnTo>
                    <a:pt x="4848" y="2689"/>
                  </a:lnTo>
                  <a:lnTo>
                    <a:pt x="4823" y="2668"/>
                  </a:lnTo>
                  <a:lnTo>
                    <a:pt x="4802" y="2643"/>
                  </a:lnTo>
                  <a:lnTo>
                    <a:pt x="4783" y="2616"/>
                  </a:lnTo>
                  <a:lnTo>
                    <a:pt x="4769" y="2587"/>
                  </a:lnTo>
                  <a:close/>
                  <a:moveTo>
                    <a:pt x="5250" y="4703"/>
                  </a:moveTo>
                  <a:lnTo>
                    <a:pt x="5250" y="4835"/>
                  </a:lnTo>
                  <a:lnTo>
                    <a:pt x="5372" y="4887"/>
                  </a:lnTo>
                  <a:lnTo>
                    <a:pt x="5371" y="4885"/>
                  </a:lnTo>
                  <a:lnTo>
                    <a:pt x="5367" y="4871"/>
                  </a:lnTo>
                  <a:lnTo>
                    <a:pt x="5362" y="4857"/>
                  </a:lnTo>
                  <a:lnTo>
                    <a:pt x="5356" y="4844"/>
                  </a:lnTo>
                  <a:lnTo>
                    <a:pt x="5350" y="4831"/>
                  </a:lnTo>
                  <a:lnTo>
                    <a:pt x="5344" y="4818"/>
                  </a:lnTo>
                  <a:lnTo>
                    <a:pt x="5337" y="4806"/>
                  </a:lnTo>
                  <a:lnTo>
                    <a:pt x="5330" y="4794"/>
                  </a:lnTo>
                  <a:lnTo>
                    <a:pt x="5321" y="4781"/>
                  </a:lnTo>
                  <a:lnTo>
                    <a:pt x="5313" y="4770"/>
                  </a:lnTo>
                  <a:lnTo>
                    <a:pt x="5304" y="4758"/>
                  </a:lnTo>
                  <a:lnTo>
                    <a:pt x="5294" y="4747"/>
                  </a:lnTo>
                  <a:lnTo>
                    <a:pt x="5285" y="4736"/>
                  </a:lnTo>
                  <a:lnTo>
                    <a:pt x="5275" y="4725"/>
                  </a:lnTo>
                  <a:lnTo>
                    <a:pt x="5264" y="4715"/>
                  </a:lnTo>
                  <a:lnTo>
                    <a:pt x="5253" y="4706"/>
                  </a:lnTo>
                  <a:lnTo>
                    <a:pt x="5250" y="4703"/>
                  </a:lnTo>
                  <a:close/>
                  <a:moveTo>
                    <a:pt x="4750" y="5000"/>
                  </a:moveTo>
                  <a:lnTo>
                    <a:pt x="4750" y="4703"/>
                  </a:lnTo>
                  <a:lnTo>
                    <a:pt x="4747" y="4706"/>
                  </a:lnTo>
                  <a:lnTo>
                    <a:pt x="4736" y="4715"/>
                  </a:lnTo>
                  <a:lnTo>
                    <a:pt x="4725" y="4725"/>
                  </a:lnTo>
                  <a:lnTo>
                    <a:pt x="4715" y="4736"/>
                  </a:lnTo>
                  <a:lnTo>
                    <a:pt x="4706" y="4747"/>
                  </a:lnTo>
                  <a:lnTo>
                    <a:pt x="4696" y="4758"/>
                  </a:lnTo>
                  <a:lnTo>
                    <a:pt x="4687" y="4770"/>
                  </a:lnTo>
                  <a:lnTo>
                    <a:pt x="4679" y="4781"/>
                  </a:lnTo>
                  <a:lnTo>
                    <a:pt x="4670" y="4794"/>
                  </a:lnTo>
                  <a:lnTo>
                    <a:pt x="4663" y="4806"/>
                  </a:lnTo>
                  <a:lnTo>
                    <a:pt x="4656" y="4818"/>
                  </a:lnTo>
                  <a:lnTo>
                    <a:pt x="4650" y="4831"/>
                  </a:lnTo>
                  <a:lnTo>
                    <a:pt x="4644" y="4844"/>
                  </a:lnTo>
                  <a:lnTo>
                    <a:pt x="4638" y="4857"/>
                  </a:lnTo>
                  <a:lnTo>
                    <a:pt x="4633" y="4871"/>
                  </a:lnTo>
                  <a:lnTo>
                    <a:pt x="4629" y="4885"/>
                  </a:lnTo>
                  <a:lnTo>
                    <a:pt x="4625" y="4899"/>
                  </a:lnTo>
                  <a:lnTo>
                    <a:pt x="4622" y="4913"/>
                  </a:lnTo>
                  <a:lnTo>
                    <a:pt x="4619" y="4927"/>
                  </a:lnTo>
                  <a:lnTo>
                    <a:pt x="4616" y="4942"/>
                  </a:lnTo>
                  <a:lnTo>
                    <a:pt x="4614" y="4956"/>
                  </a:lnTo>
                  <a:lnTo>
                    <a:pt x="4613" y="4971"/>
                  </a:lnTo>
                  <a:lnTo>
                    <a:pt x="4612" y="4985"/>
                  </a:lnTo>
                  <a:lnTo>
                    <a:pt x="4612" y="5000"/>
                  </a:lnTo>
                  <a:lnTo>
                    <a:pt x="4612" y="5015"/>
                  </a:lnTo>
                  <a:lnTo>
                    <a:pt x="4613" y="5029"/>
                  </a:lnTo>
                  <a:lnTo>
                    <a:pt x="4614" y="5044"/>
                  </a:lnTo>
                  <a:lnTo>
                    <a:pt x="4616" y="5058"/>
                  </a:lnTo>
                  <a:lnTo>
                    <a:pt x="4619" y="5073"/>
                  </a:lnTo>
                  <a:lnTo>
                    <a:pt x="4622" y="5087"/>
                  </a:lnTo>
                  <a:lnTo>
                    <a:pt x="4625" y="5101"/>
                  </a:lnTo>
                  <a:lnTo>
                    <a:pt x="4629" y="5115"/>
                  </a:lnTo>
                  <a:lnTo>
                    <a:pt x="4633" y="5129"/>
                  </a:lnTo>
                  <a:lnTo>
                    <a:pt x="4638" y="5143"/>
                  </a:lnTo>
                  <a:lnTo>
                    <a:pt x="4644" y="5156"/>
                  </a:lnTo>
                  <a:lnTo>
                    <a:pt x="4650" y="5169"/>
                  </a:lnTo>
                  <a:lnTo>
                    <a:pt x="4656" y="5182"/>
                  </a:lnTo>
                  <a:lnTo>
                    <a:pt x="4663" y="5194"/>
                  </a:lnTo>
                  <a:lnTo>
                    <a:pt x="4670" y="5206"/>
                  </a:lnTo>
                  <a:lnTo>
                    <a:pt x="4679" y="5219"/>
                  </a:lnTo>
                  <a:lnTo>
                    <a:pt x="4687" y="5230"/>
                  </a:lnTo>
                  <a:lnTo>
                    <a:pt x="4696" y="5242"/>
                  </a:lnTo>
                  <a:lnTo>
                    <a:pt x="4706" y="5253"/>
                  </a:lnTo>
                  <a:lnTo>
                    <a:pt x="4715" y="5264"/>
                  </a:lnTo>
                  <a:lnTo>
                    <a:pt x="4725" y="5275"/>
                  </a:lnTo>
                  <a:lnTo>
                    <a:pt x="4736" y="5285"/>
                  </a:lnTo>
                  <a:lnTo>
                    <a:pt x="4747" y="5294"/>
                  </a:lnTo>
                  <a:lnTo>
                    <a:pt x="4758" y="5304"/>
                  </a:lnTo>
                  <a:lnTo>
                    <a:pt x="4770" y="5313"/>
                  </a:lnTo>
                  <a:lnTo>
                    <a:pt x="4781" y="5321"/>
                  </a:lnTo>
                  <a:lnTo>
                    <a:pt x="4794" y="5330"/>
                  </a:lnTo>
                  <a:lnTo>
                    <a:pt x="4806" y="5337"/>
                  </a:lnTo>
                  <a:lnTo>
                    <a:pt x="4818" y="5344"/>
                  </a:lnTo>
                  <a:lnTo>
                    <a:pt x="4831" y="5350"/>
                  </a:lnTo>
                  <a:lnTo>
                    <a:pt x="4844" y="5356"/>
                  </a:lnTo>
                  <a:lnTo>
                    <a:pt x="4857" y="5362"/>
                  </a:lnTo>
                  <a:lnTo>
                    <a:pt x="4871" y="5367"/>
                  </a:lnTo>
                  <a:lnTo>
                    <a:pt x="4885" y="5371"/>
                  </a:lnTo>
                  <a:lnTo>
                    <a:pt x="4899" y="5375"/>
                  </a:lnTo>
                  <a:lnTo>
                    <a:pt x="4913" y="5378"/>
                  </a:lnTo>
                  <a:lnTo>
                    <a:pt x="4927" y="5381"/>
                  </a:lnTo>
                  <a:lnTo>
                    <a:pt x="4942" y="5384"/>
                  </a:lnTo>
                  <a:lnTo>
                    <a:pt x="4956" y="5386"/>
                  </a:lnTo>
                  <a:lnTo>
                    <a:pt x="4971" y="5387"/>
                  </a:lnTo>
                  <a:lnTo>
                    <a:pt x="4985" y="5388"/>
                  </a:lnTo>
                  <a:lnTo>
                    <a:pt x="5000" y="5388"/>
                  </a:lnTo>
                  <a:lnTo>
                    <a:pt x="5015" y="5388"/>
                  </a:lnTo>
                  <a:lnTo>
                    <a:pt x="5029" y="5387"/>
                  </a:lnTo>
                  <a:lnTo>
                    <a:pt x="5044" y="5386"/>
                  </a:lnTo>
                  <a:lnTo>
                    <a:pt x="5058" y="5384"/>
                  </a:lnTo>
                  <a:lnTo>
                    <a:pt x="5073" y="5381"/>
                  </a:lnTo>
                  <a:lnTo>
                    <a:pt x="5087" y="5378"/>
                  </a:lnTo>
                  <a:lnTo>
                    <a:pt x="5101" y="5375"/>
                  </a:lnTo>
                  <a:lnTo>
                    <a:pt x="5115" y="5371"/>
                  </a:lnTo>
                  <a:lnTo>
                    <a:pt x="5129" y="5367"/>
                  </a:lnTo>
                  <a:lnTo>
                    <a:pt x="5143" y="5362"/>
                  </a:lnTo>
                  <a:lnTo>
                    <a:pt x="5156" y="5356"/>
                  </a:lnTo>
                  <a:lnTo>
                    <a:pt x="5169" y="5350"/>
                  </a:lnTo>
                  <a:lnTo>
                    <a:pt x="5175" y="5347"/>
                  </a:lnTo>
                  <a:lnTo>
                    <a:pt x="4902" y="5230"/>
                  </a:lnTo>
                  <a:lnTo>
                    <a:pt x="4888" y="5223"/>
                  </a:lnTo>
                  <a:lnTo>
                    <a:pt x="4875" y="5217"/>
                  </a:lnTo>
                  <a:lnTo>
                    <a:pt x="4874" y="5216"/>
                  </a:lnTo>
                  <a:lnTo>
                    <a:pt x="4872" y="5215"/>
                  </a:lnTo>
                  <a:lnTo>
                    <a:pt x="4860" y="5207"/>
                  </a:lnTo>
                  <a:lnTo>
                    <a:pt x="4848" y="5198"/>
                  </a:lnTo>
                  <a:lnTo>
                    <a:pt x="4847" y="5197"/>
                  </a:lnTo>
                  <a:lnTo>
                    <a:pt x="4845" y="5197"/>
                  </a:lnTo>
                  <a:lnTo>
                    <a:pt x="4834" y="5187"/>
                  </a:lnTo>
                  <a:lnTo>
                    <a:pt x="4823" y="5177"/>
                  </a:lnTo>
                  <a:lnTo>
                    <a:pt x="4822" y="5176"/>
                  </a:lnTo>
                  <a:lnTo>
                    <a:pt x="4821" y="5175"/>
                  </a:lnTo>
                  <a:lnTo>
                    <a:pt x="4811" y="5163"/>
                  </a:lnTo>
                  <a:lnTo>
                    <a:pt x="4802" y="5152"/>
                  </a:lnTo>
                  <a:lnTo>
                    <a:pt x="4801" y="5151"/>
                  </a:lnTo>
                  <a:lnTo>
                    <a:pt x="4800" y="5150"/>
                  </a:lnTo>
                  <a:lnTo>
                    <a:pt x="4792" y="5137"/>
                  </a:lnTo>
                  <a:lnTo>
                    <a:pt x="4783" y="5125"/>
                  </a:lnTo>
                  <a:lnTo>
                    <a:pt x="4783" y="5124"/>
                  </a:lnTo>
                  <a:lnTo>
                    <a:pt x="4782" y="5122"/>
                  </a:lnTo>
                  <a:lnTo>
                    <a:pt x="4776" y="5109"/>
                  </a:lnTo>
                  <a:lnTo>
                    <a:pt x="4769" y="5096"/>
                  </a:lnTo>
                  <a:lnTo>
                    <a:pt x="4769" y="5094"/>
                  </a:lnTo>
                  <a:lnTo>
                    <a:pt x="4768" y="5093"/>
                  </a:lnTo>
                  <a:lnTo>
                    <a:pt x="4763" y="5079"/>
                  </a:lnTo>
                  <a:lnTo>
                    <a:pt x="4759" y="5065"/>
                  </a:lnTo>
                  <a:lnTo>
                    <a:pt x="4758" y="5063"/>
                  </a:lnTo>
                  <a:lnTo>
                    <a:pt x="4758" y="5062"/>
                  </a:lnTo>
                  <a:lnTo>
                    <a:pt x="4755" y="5047"/>
                  </a:lnTo>
                  <a:lnTo>
                    <a:pt x="4752" y="5033"/>
                  </a:lnTo>
                  <a:lnTo>
                    <a:pt x="4752" y="5031"/>
                  </a:lnTo>
                  <a:lnTo>
                    <a:pt x="4752" y="5030"/>
                  </a:lnTo>
                  <a:lnTo>
                    <a:pt x="4751" y="5015"/>
                  </a:lnTo>
                  <a:lnTo>
                    <a:pt x="4750" y="500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E183C870-21DF-5B34-46FC-0EA3A8F67FB9}"/>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171636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963EB-6BF3-475C-BFF9-5C2EC0E2A333}"/>
              </a:ext>
            </a:extLst>
          </p:cNvPr>
          <p:cNvSpPr>
            <a:spLocks noGrp="1"/>
          </p:cNvSpPr>
          <p:nvPr>
            <p:ph type="title"/>
          </p:nvPr>
        </p:nvSpPr>
        <p:spPr>
          <a:xfrm>
            <a:off x="294968" y="365126"/>
            <a:ext cx="11602064" cy="578772"/>
          </a:xfrm>
        </p:spPr>
        <p:txBody>
          <a:bodyPr/>
          <a:lstStyle/>
          <a:p>
            <a:r>
              <a:rPr lang="en-US" dirty="0"/>
              <a:t>What We Ask the Board to Approve</a:t>
            </a:r>
          </a:p>
        </p:txBody>
      </p:sp>
      <p:cxnSp>
        <p:nvCxnSpPr>
          <p:cNvPr id="3" name="Straight Connector 2">
            <a:extLst>
              <a:ext uri="{FF2B5EF4-FFF2-40B4-BE49-F238E27FC236}">
                <a16:creationId xmlns:a16="http://schemas.microsoft.com/office/drawing/2014/main" id="{DD70FA84-8695-40F2-B933-F464ADC2ECA2}"/>
              </a:ext>
            </a:extLst>
          </p:cNvPr>
          <p:cNvCxnSpPr>
            <a:cxnSpLocks/>
          </p:cNvCxnSpPr>
          <p:nvPr/>
        </p:nvCxnSpPr>
        <p:spPr>
          <a:xfrm flipV="1">
            <a:off x="4934824" y="1676400"/>
            <a:ext cx="0" cy="4313622"/>
          </a:xfrm>
          <a:prstGeom prst="line">
            <a:avLst/>
          </a:prstGeom>
          <a:ln w="6350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Top Corners Rounded 6">
            <a:extLst>
              <a:ext uri="{FF2B5EF4-FFF2-40B4-BE49-F238E27FC236}">
                <a16:creationId xmlns:a16="http://schemas.microsoft.com/office/drawing/2014/main" id="{F20715B8-4720-4550-BBA2-3722314A1523}"/>
              </a:ext>
            </a:extLst>
          </p:cNvPr>
          <p:cNvSpPr/>
          <p:nvPr/>
        </p:nvSpPr>
        <p:spPr>
          <a:xfrm rot="5400000">
            <a:off x="1969987" y="130361"/>
            <a:ext cx="617738" cy="4557713"/>
          </a:xfrm>
          <a:prstGeom prst="round2SameRect">
            <a:avLst>
              <a:gd name="adj1" fmla="val 50000"/>
              <a:gd name="adj2" fmla="val 0"/>
            </a:avLst>
          </a:prstGeom>
          <a:solidFill>
            <a:schemeClr val="bg2">
              <a:lumMod val="90000"/>
            </a:schemeClr>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rgbClr val="575757"/>
              </a:solidFill>
              <a:cs typeface="Arial" pitchFamily="34" charset="0"/>
            </a:endParaRPr>
          </a:p>
        </p:txBody>
      </p:sp>
      <p:sp>
        <p:nvSpPr>
          <p:cNvPr id="10" name="Rectangle 9">
            <a:extLst>
              <a:ext uri="{FF2B5EF4-FFF2-40B4-BE49-F238E27FC236}">
                <a16:creationId xmlns:a16="http://schemas.microsoft.com/office/drawing/2014/main" id="{857D6258-E5FC-49D7-BB18-91D16322F952}"/>
              </a:ext>
            </a:extLst>
          </p:cNvPr>
          <p:cNvSpPr/>
          <p:nvPr/>
        </p:nvSpPr>
        <p:spPr>
          <a:xfrm>
            <a:off x="923926" y="2163373"/>
            <a:ext cx="3318528" cy="504799"/>
          </a:xfrm>
          <a:prstGeom prst="rect">
            <a:avLst/>
          </a:prstGeom>
          <a:noFill/>
          <a:extLst>
            <a:ext uri="{909E8E84-426E-40DD-AFC4-6F175D3DCCD1}">
              <a14:hiddenFill xmlns:a14="http://schemas.microsoft.com/office/drawing/2010/main">
                <a:solidFill>
                  <a:srgbClr val="3EAD92"/>
                </a:solidFill>
              </a14:hiddenFill>
            </a:ext>
          </a:extLst>
        </p:spPr>
        <p:txBody>
          <a:bodyPr wrap="square" anchor="ctr">
            <a:normAutofit/>
          </a:bodyPr>
          <a:lstStyle/>
          <a:p>
            <a:pPr marL="0" lvl="5">
              <a:lnSpc>
                <a:spcPct val="86000"/>
              </a:lnSpc>
              <a:spcAft>
                <a:spcPts val="600"/>
              </a:spcAft>
              <a:defRPr/>
            </a:pPr>
            <a:r>
              <a:rPr lang="pl-PL" sz="2000" dirty="0"/>
              <a:t>Facility</a:t>
            </a:r>
            <a:r>
              <a:rPr lang="en-PH" sz="2000" dirty="0"/>
              <a:t>   </a:t>
            </a:r>
            <a:endParaRPr lang="en-US" sz="2000" dirty="0"/>
          </a:p>
        </p:txBody>
      </p:sp>
      <p:sp>
        <p:nvSpPr>
          <p:cNvPr id="11" name="Rectangle: Top Corners Rounded 4">
            <a:extLst>
              <a:ext uri="{FF2B5EF4-FFF2-40B4-BE49-F238E27FC236}">
                <a16:creationId xmlns:a16="http://schemas.microsoft.com/office/drawing/2014/main" id="{4ECC83B2-F248-4085-B73B-B285062B9C07}"/>
              </a:ext>
            </a:extLst>
          </p:cNvPr>
          <p:cNvSpPr/>
          <p:nvPr/>
        </p:nvSpPr>
        <p:spPr>
          <a:xfrm rot="5400000">
            <a:off x="1969986" y="949795"/>
            <a:ext cx="617740" cy="4557713"/>
          </a:xfrm>
          <a:prstGeom prst="round2SameRect">
            <a:avLst>
              <a:gd name="adj1" fmla="val 50000"/>
              <a:gd name="adj2" fmla="val 0"/>
            </a:avLst>
          </a:prstGeom>
          <a:solidFill>
            <a:schemeClr val="bg2">
              <a:lumMod val="90000"/>
            </a:schemeClr>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rgbClr val="575757"/>
              </a:solidFill>
              <a:cs typeface="Arial" pitchFamily="34" charset="0"/>
            </a:endParaRPr>
          </a:p>
        </p:txBody>
      </p:sp>
      <p:sp>
        <p:nvSpPr>
          <p:cNvPr id="12" name="Rectangle 11">
            <a:extLst>
              <a:ext uri="{FF2B5EF4-FFF2-40B4-BE49-F238E27FC236}">
                <a16:creationId xmlns:a16="http://schemas.microsoft.com/office/drawing/2014/main" id="{3E939321-22F5-4E19-BCF0-DD568C176187}"/>
              </a:ext>
            </a:extLst>
          </p:cNvPr>
          <p:cNvSpPr/>
          <p:nvPr/>
        </p:nvSpPr>
        <p:spPr>
          <a:xfrm>
            <a:off x="923926" y="2976251"/>
            <a:ext cx="3318528" cy="504799"/>
          </a:xfrm>
          <a:prstGeom prst="rect">
            <a:avLst/>
          </a:prstGeom>
          <a:noFill/>
          <a:extLst>
            <a:ext uri="{909E8E84-426E-40DD-AFC4-6F175D3DCCD1}">
              <a14:hiddenFill xmlns:a14="http://schemas.microsoft.com/office/drawing/2010/main">
                <a:solidFill>
                  <a:srgbClr val="3EAD92"/>
                </a:solidFill>
              </a14:hiddenFill>
            </a:ext>
          </a:extLst>
        </p:spPr>
        <p:txBody>
          <a:bodyPr wrap="square" anchor="ctr">
            <a:normAutofit/>
          </a:bodyPr>
          <a:lstStyle/>
          <a:p>
            <a:pPr marL="0" lvl="5">
              <a:lnSpc>
                <a:spcPct val="86000"/>
              </a:lnSpc>
              <a:spcAft>
                <a:spcPts val="600"/>
              </a:spcAft>
              <a:defRPr/>
            </a:pPr>
            <a:r>
              <a:rPr lang="pl-PL" sz="2000" dirty="0"/>
              <a:t>Covenant</a:t>
            </a:r>
            <a:endParaRPr lang="en-US" sz="2000" dirty="0"/>
          </a:p>
        </p:txBody>
      </p:sp>
      <p:sp>
        <p:nvSpPr>
          <p:cNvPr id="13" name="Rectangle: Top Corners Rounded 5">
            <a:extLst>
              <a:ext uri="{FF2B5EF4-FFF2-40B4-BE49-F238E27FC236}">
                <a16:creationId xmlns:a16="http://schemas.microsoft.com/office/drawing/2014/main" id="{0CDB7D5D-8123-4FF5-9630-70EDE990A771}"/>
              </a:ext>
            </a:extLst>
          </p:cNvPr>
          <p:cNvSpPr/>
          <p:nvPr/>
        </p:nvSpPr>
        <p:spPr>
          <a:xfrm rot="5400000">
            <a:off x="1969985" y="1762675"/>
            <a:ext cx="617740" cy="4557711"/>
          </a:xfrm>
          <a:prstGeom prst="round2SameRect">
            <a:avLst>
              <a:gd name="adj1" fmla="val 50000"/>
              <a:gd name="adj2" fmla="val 0"/>
            </a:avLst>
          </a:prstGeom>
          <a:solidFill>
            <a:schemeClr val="bg2">
              <a:lumMod val="90000"/>
            </a:schemeClr>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rgbClr val="575757"/>
              </a:solidFill>
              <a:cs typeface="Arial" pitchFamily="34" charset="0"/>
            </a:endParaRPr>
          </a:p>
        </p:txBody>
      </p:sp>
      <p:sp>
        <p:nvSpPr>
          <p:cNvPr id="14" name="Rectangle 13">
            <a:extLst>
              <a:ext uri="{FF2B5EF4-FFF2-40B4-BE49-F238E27FC236}">
                <a16:creationId xmlns:a16="http://schemas.microsoft.com/office/drawing/2014/main" id="{0797FEBD-F2E7-45BF-8F0B-AC42DE3D77F5}"/>
              </a:ext>
            </a:extLst>
          </p:cNvPr>
          <p:cNvSpPr/>
          <p:nvPr/>
        </p:nvSpPr>
        <p:spPr>
          <a:xfrm>
            <a:off x="923926" y="3789132"/>
            <a:ext cx="3318528" cy="504799"/>
          </a:xfrm>
          <a:prstGeom prst="rect">
            <a:avLst/>
          </a:prstGeom>
          <a:noFill/>
          <a:extLst>
            <a:ext uri="{909E8E84-426E-40DD-AFC4-6F175D3DCCD1}">
              <a14:hiddenFill xmlns:a14="http://schemas.microsoft.com/office/drawing/2010/main">
                <a:solidFill>
                  <a:srgbClr val="3EAD92"/>
                </a:solidFill>
              </a14:hiddenFill>
            </a:ext>
          </a:extLst>
        </p:spPr>
        <p:txBody>
          <a:bodyPr wrap="square" anchor="ctr">
            <a:normAutofit/>
          </a:bodyPr>
          <a:lstStyle/>
          <a:p>
            <a:pPr marL="0" lvl="5">
              <a:lnSpc>
                <a:spcPct val="86000"/>
              </a:lnSpc>
              <a:spcAft>
                <a:spcPts val="600"/>
              </a:spcAft>
              <a:defRPr/>
            </a:pPr>
            <a:r>
              <a:rPr lang="pl-PL" sz="2000" dirty="0"/>
              <a:t>Network</a:t>
            </a:r>
            <a:endParaRPr lang="en-US" sz="2000" dirty="0"/>
          </a:p>
        </p:txBody>
      </p:sp>
      <p:sp>
        <p:nvSpPr>
          <p:cNvPr id="15" name="Rectangle: Top Corners Rounded 6">
            <a:extLst>
              <a:ext uri="{FF2B5EF4-FFF2-40B4-BE49-F238E27FC236}">
                <a16:creationId xmlns:a16="http://schemas.microsoft.com/office/drawing/2014/main" id="{BDDB1BCD-5A24-4B33-A4E5-C6EA79CC39F4}"/>
              </a:ext>
            </a:extLst>
          </p:cNvPr>
          <p:cNvSpPr/>
          <p:nvPr/>
        </p:nvSpPr>
        <p:spPr>
          <a:xfrm rot="5400000">
            <a:off x="1969987" y="2575553"/>
            <a:ext cx="617738" cy="4557711"/>
          </a:xfrm>
          <a:prstGeom prst="round2SameRect">
            <a:avLst>
              <a:gd name="adj1" fmla="val 50000"/>
              <a:gd name="adj2" fmla="val 0"/>
            </a:avLst>
          </a:prstGeom>
          <a:solidFill>
            <a:schemeClr val="bg2">
              <a:lumMod val="90000"/>
            </a:schemeClr>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rgbClr val="575757"/>
              </a:solidFill>
              <a:cs typeface="Arial" pitchFamily="34" charset="0"/>
            </a:endParaRPr>
          </a:p>
        </p:txBody>
      </p:sp>
      <p:sp>
        <p:nvSpPr>
          <p:cNvPr id="16" name="Rectangle 15">
            <a:extLst>
              <a:ext uri="{FF2B5EF4-FFF2-40B4-BE49-F238E27FC236}">
                <a16:creationId xmlns:a16="http://schemas.microsoft.com/office/drawing/2014/main" id="{1DC3B9C9-AFB4-4AFF-9C33-B7F7F21F950E}"/>
              </a:ext>
            </a:extLst>
          </p:cNvPr>
          <p:cNvSpPr/>
          <p:nvPr/>
        </p:nvSpPr>
        <p:spPr>
          <a:xfrm>
            <a:off x="923926" y="4602009"/>
            <a:ext cx="3318528" cy="504799"/>
          </a:xfrm>
          <a:prstGeom prst="rect">
            <a:avLst/>
          </a:prstGeom>
          <a:noFill/>
          <a:extLst>
            <a:ext uri="{909E8E84-426E-40DD-AFC4-6F175D3DCCD1}">
              <a14:hiddenFill xmlns:a14="http://schemas.microsoft.com/office/drawing/2010/main">
                <a:solidFill>
                  <a:srgbClr val="3EAD92"/>
                </a:solidFill>
              </a14:hiddenFill>
            </a:ext>
          </a:extLst>
        </p:spPr>
        <p:txBody>
          <a:bodyPr wrap="square" anchor="ctr">
            <a:normAutofit/>
          </a:bodyPr>
          <a:lstStyle/>
          <a:p>
            <a:pPr marL="0" lvl="5">
              <a:lnSpc>
                <a:spcPct val="86000"/>
              </a:lnSpc>
              <a:spcAft>
                <a:spcPts val="600"/>
              </a:spcAft>
              <a:defRPr/>
            </a:pPr>
            <a:r>
              <a:rPr lang="pl-PL" sz="2000" err="1"/>
              <a:t>Cost-out</a:t>
            </a:r>
            <a:endParaRPr lang="en-US" sz="2000" dirty="0"/>
          </a:p>
        </p:txBody>
      </p:sp>
      <p:sp>
        <p:nvSpPr>
          <p:cNvPr id="17" name="Rectangle: Top Corners Rounded 4">
            <a:extLst>
              <a:ext uri="{FF2B5EF4-FFF2-40B4-BE49-F238E27FC236}">
                <a16:creationId xmlns:a16="http://schemas.microsoft.com/office/drawing/2014/main" id="{FB871774-4727-475C-8394-31CEA67F07C6}"/>
              </a:ext>
            </a:extLst>
          </p:cNvPr>
          <p:cNvSpPr/>
          <p:nvPr/>
        </p:nvSpPr>
        <p:spPr>
          <a:xfrm rot="5400000">
            <a:off x="1969986" y="3388432"/>
            <a:ext cx="617740" cy="4557713"/>
          </a:xfrm>
          <a:prstGeom prst="round2SameRect">
            <a:avLst>
              <a:gd name="adj1" fmla="val 50000"/>
              <a:gd name="adj2" fmla="val 0"/>
            </a:avLst>
          </a:prstGeom>
          <a:solidFill>
            <a:schemeClr val="bg2">
              <a:lumMod val="90000"/>
            </a:schemeClr>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rgbClr val="575757"/>
              </a:solidFill>
              <a:cs typeface="Arial" pitchFamily="34" charset="0"/>
            </a:endParaRPr>
          </a:p>
        </p:txBody>
      </p:sp>
      <p:sp>
        <p:nvSpPr>
          <p:cNvPr id="18" name="Rectangle 17">
            <a:extLst>
              <a:ext uri="{FF2B5EF4-FFF2-40B4-BE49-F238E27FC236}">
                <a16:creationId xmlns:a16="http://schemas.microsoft.com/office/drawing/2014/main" id="{D93798B8-1C12-4A40-8C34-60B2185E442F}"/>
              </a:ext>
            </a:extLst>
          </p:cNvPr>
          <p:cNvSpPr/>
          <p:nvPr/>
        </p:nvSpPr>
        <p:spPr>
          <a:xfrm>
            <a:off x="923926" y="5414891"/>
            <a:ext cx="3318528" cy="504799"/>
          </a:xfrm>
          <a:prstGeom prst="rect">
            <a:avLst/>
          </a:prstGeom>
          <a:noFill/>
          <a:extLst>
            <a:ext uri="{909E8E84-426E-40DD-AFC4-6F175D3DCCD1}">
              <a14:hiddenFill xmlns:a14="http://schemas.microsoft.com/office/drawing/2010/main">
                <a:solidFill>
                  <a:srgbClr val="3EAD92"/>
                </a:solidFill>
              </a14:hiddenFill>
            </a:ext>
          </a:extLst>
        </p:spPr>
        <p:txBody>
          <a:bodyPr wrap="square" anchor="ctr">
            <a:normAutofit/>
          </a:bodyPr>
          <a:lstStyle/>
          <a:p>
            <a:pPr marL="0" lvl="5">
              <a:lnSpc>
                <a:spcPct val="86000"/>
              </a:lnSpc>
              <a:spcAft>
                <a:spcPts val="600"/>
              </a:spcAft>
              <a:defRPr/>
            </a:pPr>
            <a:r>
              <a:rPr lang="pl-PL" sz="2000" dirty="0"/>
              <a:t>Governance</a:t>
            </a:r>
            <a:endParaRPr lang="en-US" sz="2000" dirty="0"/>
          </a:p>
        </p:txBody>
      </p:sp>
      <p:sp>
        <p:nvSpPr>
          <p:cNvPr id="25" name="Oval 20">
            <a:extLst>
              <a:ext uri="{FF2B5EF4-FFF2-40B4-BE49-F238E27FC236}">
                <a16:creationId xmlns:a16="http://schemas.microsoft.com/office/drawing/2014/main" id="{FF94DB26-1F78-48F5-BA33-CB2D57238EED}"/>
              </a:ext>
            </a:extLst>
          </p:cNvPr>
          <p:cNvSpPr>
            <a:spLocks noChangeAspect="1" noChangeArrowheads="1"/>
          </p:cNvSpPr>
          <p:nvPr/>
        </p:nvSpPr>
        <p:spPr bwMode="auto">
          <a:xfrm>
            <a:off x="399213" y="2188433"/>
            <a:ext cx="441568" cy="441568"/>
          </a:xfrm>
          <a:prstGeom prst="ellipse">
            <a:avLst/>
          </a:prstGeom>
          <a:solidFill>
            <a:schemeClr val="accent1"/>
          </a:solidFill>
          <a:ln>
            <a:noFill/>
          </a:ln>
        </p:spPr>
        <p:txBody>
          <a:bodyPr vert="horz" wrap="square" lIns="0" tIns="0" rIns="0" bIns="0" numCol="1" anchor="ctr" anchorCtr="0" compatLnSpc="1">
            <a:prstTxWarp prst="textNoShape">
              <a:avLst/>
            </a:prstTxWarp>
          </a:bodyPr>
          <a:lstStyle/>
          <a:p>
            <a:pPr algn="ctr"/>
            <a:r>
              <a:rPr lang="en-US" sz="1600" dirty="0">
                <a:solidFill>
                  <a:srgbClr val="FFFFFF"/>
                </a:solidFill>
              </a:rPr>
              <a:t>A</a:t>
            </a:r>
          </a:p>
        </p:txBody>
      </p:sp>
      <p:sp>
        <p:nvSpPr>
          <p:cNvPr id="26" name="Oval 20">
            <a:extLst>
              <a:ext uri="{FF2B5EF4-FFF2-40B4-BE49-F238E27FC236}">
                <a16:creationId xmlns:a16="http://schemas.microsoft.com/office/drawing/2014/main" id="{74E18CF0-C2F0-43EE-AC57-3C6C81FC0168}"/>
              </a:ext>
            </a:extLst>
          </p:cNvPr>
          <p:cNvSpPr>
            <a:spLocks noChangeAspect="1" noChangeArrowheads="1"/>
          </p:cNvSpPr>
          <p:nvPr/>
        </p:nvSpPr>
        <p:spPr bwMode="auto">
          <a:xfrm>
            <a:off x="399213" y="3002951"/>
            <a:ext cx="441568" cy="441568"/>
          </a:xfrm>
          <a:prstGeom prst="ellipse">
            <a:avLst/>
          </a:prstGeom>
          <a:solidFill>
            <a:schemeClr val="accent1"/>
          </a:solidFill>
          <a:ln>
            <a:noFill/>
          </a:ln>
        </p:spPr>
        <p:txBody>
          <a:bodyPr vert="horz" wrap="square" lIns="0" tIns="0" rIns="0" bIns="0" numCol="1" anchor="ctr" anchorCtr="0" compatLnSpc="1">
            <a:prstTxWarp prst="textNoShape">
              <a:avLst/>
            </a:prstTxWarp>
          </a:bodyPr>
          <a:lstStyle/>
          <a:p>
            <a:pPr algn="ctr"/>
            <a:r>
              <a:rPr lang="en-US" sz="1600" dirty="0">
                <a:solidFill>
                  <a:srgbClr val="FFFFFF"/>
                </a:solidFill>
              </a:rPr>
              <a:t>B</a:t>
            </a:r>
          </a:p>
        </p:txBody>
      </p:sp>
      <p:sp>
        <p:nvSpPr>
          <p:cNvPr id="27" name="Oval 20">
            <a:extLst>
              <a:ext uri="{FF2B5EF4-FFF2-40B4-BE49-F238E27FC236}">
                <a16:creationId xmlns:a16="http://schemas.microsoft.com/office/drawing/2014/main" id="{A45E24AD-1A11-4A07-B55B-7846D1284613}"/>
              </a:ext>
            </a:extLst>
          </p:cNvPr>
          <p:cNvSpPr>
            <a:spLocks noChangeAspect="1" noChangeArrowheads="1"/>
          </p:cNvSpPr>
          <p:nvPr/>
        </p:nvSpPr>
        <p:spPr bwMode="auto">
          <a:xfrm>
            <a:off x="399213" y="3817469"/>
            <a:ext cx="441568" cy="441568"/>
          </a:xfrm>
          <a:prstGeom prst="ellipse">
            <a:avLst/>
          </a:prstGeom>
          <a:solidFill>
            <a:schemeClr val="accent1"/>
          </a:solidFill>
          <a:ln>
            <a:noFill/>
          </a:ln>
        </p:spPr>
        <p:txBody>
          <a:bodyPr vert="horz" wrap="square" lIns="0" tIns="0" rIns="0" bIns="0" numCol="1" anchor="ctr" anchorCtr="0" compatLnSpc="1">
            <a:prstTxWarp prst="textNoShape">
              <a:avLst/>
            </a:prstTxWarp>
          </a:bodyPr>
          <a:lstStyle/>
          <a:p>
            <a:pPr algn="ctr"/>
            <a:r>
              <a:rPr lang="en-US" sz="1600" dirty="0">
                <a:solidFill>
                  <a:srgbClr val="FFFFFF"/>
                </a:solidFill>
              </a:rPr>
              <a:t>C</a:t>
            </a:r>
          </a:p>
        </p:txBody>
      </p:sp>
      <p:sp>
        <p:nvSpPr>
          <p:cNvPr id="28" name="Oval 20">
            <a:extLst>
              <a:ext uri="{FF2B5EF4-FFF2-40B4-BE49-F238E27FC236}">
                <a16:creationId xmlns:a16="http://schemas.microsoft.com/office/drawing/2014/main" id="{BD9767C7-65EE-4612-A282-159BA9898170}"/>
              </a:ext>
            </a:extLst>
          </p:cNvPr>
          <p:cNvSpPr>
            <a:spLocks noChangeAspect="1" noChangeArrowheads="1"/>
          </p:cNvSpPr>
          <p:nvPr/>
        </p:nvSpPr>
        <p:spPr bwMode="auto">
          <a:xfrm>
            <a:off x="399213" y="4631987"/>
            <a:ext cx="441568" cy="441568"/>
          </a:xfrm>
          <a:prstGeom prst="ellipse">
            <a:avLst/>
          </a:prstGeom>
          <a:solidFill>
            <a:schemeClr val="accent1"/>
          </a:solidFill>
          <a:ln>
            <a:noFill/>
          </a:ln>
        </p:spPr>
        <p:txBody>
          <a:bodyPr vert="horz" wrap="square" lIns="0" tIns="0" rIns="0" bIns="0" numCol="1" anchor="ctr" anchorCtr="0" compatLnSpc="1">
            <a:prstTxWarp prst="textNoShape">
              <a:avLst/>
            </a:prstTxWarp>
          </a:bodyPr>
          <a:lstStyle/>
          <a:p>
            <a:pPr algn="ctr"/>
            <a:r>
              <a:rPr lang="en-US" sz="1600" dirty="0">
                <a:solidFill>
                  <a:srgbClr val="FFFFFF"/>
                </a:solidFill>
              </a:rPr>
              <a:t>D</a:t>
            </a:r>
          </a:p>
        </p:txBody>
      </p:sp>
      <p:sp>
        <p:nvSpPr>
          <p:cNvPr id="29" name="Oval 20">
            <a:extLst>
              <a:ext uri="{FF2B5EF4-FFF2-40B4-BE49-F238E27FC236}">
                <a16:creationId xmlns:a16="http://schemas.microsoft.com/office/drawing/2014/main" id="{B465088B-14B6-4B84-97FA-58AB6F3E1A6F}"/>
              </a:ext>
            </a:extLst>
          </p:cNvPr>
          <p:cNvSpPr>
            <a:spLocks noChangeAspect="1" noChangeArrowheads="1"/>
          </p:cNvSpPr>
          <p:nvPr/>
        </p:nvSpPr>
        <p:spPr bwMode="auto">
          <a:xfrm>
            <a:off x="399213" y="5446504"/>
            <a:ext cx="441568" cy="441568"/>
          </a:xfrm>
          <a:prstGeom prst="ellipse">
            <a:avLst/>
          </a:prstGeom>
          <a:solidFill>
            <a:schemeClr val="accent1"/>
          </a:solidFill>
          <a:ln>
            <a:noFill/>
          </a:ln>
        </p:spPr>
        <p:txBody>
          <a:bodyPr vert="horz" wrap="square" lIns="0" tIns="0" rIns="0" bIns="0" numCol="1" anchor="ctr" anchorCtr="0" compatLnSpc="1">
            <a:prstTxWarp prst="textNoShape">
              <a:avLst/>
            </a:prstTxWarp>
          </a:bodyPr>
          <a:lstStyle/>
          <a:p>
            <a:pPr algn="ctr"/>
            <a:r>
              <a:rPr lang="en-US" sz="1600" dirty="0">
                <a:solidFill>
                  <a:srgbClr val="FFFFFF"/>
                </a:solidFill>
              </a:rPr>
              <a:t>E</a:t>
            </a:r>
          </a:p>
        </p:txBody>
      </p:sp>
      <p:sp>
        <p:nvSpPr>
          <p:cNvPr id="32" name="Rectangle 31">
            <a:extLst>
              <a:ext uri="{FF2B5EF4-FFF2-40B4-BE49-F238E27FC236}">
                <a16:creationId xmlns:a16="http://schemas.microsoft.com/office/drawing/2014/main" id="{64AC31EB-B5BA-45C7-8457-B87F0DEE94C3}"/>
              </a:ext>
            </a:extLst>
          </p:cNvPr>
          <p:cNvSpPr/>
          <p:nvPr/>
        </p:nvSpPr>
        <p:spPr>
          <a:xfrm>
            <a:off x="6829425" y="1982027"/>
            <a:ext cx="4733925" cy="944420"/>
          </a:xfrm>
          <a:prstGeom prst="rect">
            <a:avLst/>
          </a:prstGeom>
          <a:noFill/>
          <a:ln w="9525" cap="flat" cmpd="sng" algn="ctr">
            <a:noFill/>
            <a:prstDash val="solid"/>
          </a:ln>
          <a:effectLst/>
          <a:extLst>
            <a:ext uri="{909E8E84-426E-40DD-AFC4-6F175D3DCCD1}">
              <a14:hiddenFill xmlns:a14="http://schemas.microsoft.com/office/drawing/2010/main">
                <a:solidFill>
                  <a:schemeClr val="bg1">
                    <a:lumMod val="95000"/>
                  </a:schemeClr>
                </a:solidFill>
              </a14:hiddenFill>
            </a:ext>
            <a:ext uri="{91240B29-F687-4F45-9708-019B960494DF}">
              <a14:hiddenLine xmlns:a14="http://schemas.microsoft.com/office/drawing/2010/main" w="9525" cap="flat" cmpd="sng" algn="ctr">
                <a:solidFill>
                  <a:srgbClr val="B2B2B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rmAutofit/>
          </a:bodyPr>
          <a:lstStyle/>
          <a:p>
            <a:pPr fontAlgn="base">
              <a:buSzPct val="100000"/>
              <a:buFont typeface="Trebuchet MS" panose="020B0603020202020204" pitchFamily="34" charset="0"/>
              <a:buChar char="​"/>
            </a:pPr>
            <a:r>
              <a:rPr lang="pl-PL" sz="2000" dirty="0">
                <a:solidFill>
                  <a:schemeClr val="tx1"/>
                </a:solidFill>
              </a:rPr>
              <a:t>Approve a $120M financing facility and support covenant-relief talks with lenders to secure liquidity through the recovery.</a:t>
            </a:r>
            <a:endParaRPr lang="en-US" sz="2000" dirty="0">
              <a:solidFill>
                <a:schemeClr val="tx1"/>
              </a:solidFill>
              <a:effectLst>
                <a:glow>
                  <a:srgbClr val="000000"/>
                </a:glow>
              </a:effectLst>
              <a:latin typeface="Trebuchet MS" panose="020B0603020202020204" pitchFamily="34" charset="0"/>
              <a:cs typeface="Arial" pitchFamily="34" charset="0"/>
            </a:endParaRPr>
          </a:p>
        </p:txBody>
      </p:sp>
      <p:sp>
        <p:nvSpPr>
          <p:cNvPr id="48" name="Rectangle 47">
            <a:extLst>
              <a:ext uri="{FF2B5EF4-FFF2-40B4-BE49-F238E27FC236}">
                <a16:creationId xmlns:a16="http://schemas.microsoft.com/office/drawing/2014/main" id="{3A93DAFF-4B1E-4932-8450-84A4463BDD2D}"/>
              </a:ext>
            </a:extLst>
          </p:cNvPr>
          <p:cNvSpPr/>
          <p:nvPr/>
        </p:nvSpPr>
        <p:spPr>
          <a:xfrm>
            <a:off x="6829425" y="3455508"/>
            <a:ext cx="4733925" cy="944420"/>
          </a:xfrm>
          <a:prstGeom prst="rect">
            <a:avLst/>
          </a:prstGeom>
          <a:noFill/>
          <a:ln w="9525" cap="flat" cmpd="sng" algn="ctr">
            <a:noFill/>
            <a:prstDash val="solid"/>
          </a:ln>
          <a:effectLst/>
          <a:extLst>
            <a:ext uri="{909E8E84-426E-40DD-AFC4-6F175D3DCCD1}">
              <a14:hiddenFill xmlns:a14="http://schemas.microsoft.com/office/drawing/2010/main">
                <a:solidFill>
                  <a:schemeClr val="bg1">
                    <a:lumMod val="95000"/>
                  </a:schemeClr>
                </a:solidFill>
              </a14:hiddenFill>
            </a:ext>
            <a:ext uri="{91240B29-F687-4F45-9708-019B960494DF}">
              <a14:hiddenLine xmlns:a14="http://schemas.microsoft.com/office/drawing/2010/main" w="9525" cap="flat" cmpd="sng" algn="ctr">
                <a:solidFill>
                  <a:srgbClr val="B2B2B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rmAutofit/>
          </a:bodyPr>
          <a:lstStyle/>
          <a:p>
            <a:pPr fontAlgn="base">
              <a:buSzPct val="100000"/>
              <a:buFont typeface="Trebuchet MS" panose="020B0603020202020204" pitchFamily="34" charset="0"/>
              <a:buChar char="​"/>
            </a:pPr>
            <a:r>
              <a:rPr lang="pl-PL" sz="2000" dirty="0">
                <a:solidFill>
                  <a:schemeClr val="tx1"/>
                </a:solidFill>
              </a:rPr>
              <a:t>Endorse the store-network reset, including exit of around 40 cash-negative stores at their lease breaks.</a:t>
            </a:r>
            <a:endParaRPr lang="en-US" sz="2000" dirty="0">
              <a:solidFill>
                <a:schemeClr val="tx1"/>
              </a:solidFill>
              <a:effectLst>
                <a:glow>
                  <a:srgbClr val="000000"/>
                </a:glow>
              </a:effectLst>
              <a:latin typeface="Trebuchet MS" panose="020B0603020202020204" pitchFamily="34" charset="0"/>
              <a:cs typeface="Arial" pitchFamily="34" charset="0"/>
            </a:endParaRPr>
          </a:p>
        </p:txBody>
      </p:sp>
      <p:sp>
        <p:nvSpPr>
          <p:cNvPr id="49" name="Rectangle 48">
            <a:extLst>
              <a:ext uri="{FF2B5EF4-FFF2-40B4-BE49-F238E27FC236}">
                <a16:creationId xmlns:a16="http://schemas.microsoft.com/office/drawing/2014/main" id="{9D6D106F-552C-482E-8224-8422EE56CD60}"/>
              </a:ext>
            </a:extLst>
          </p:cNvPr>
          <p:cNvSpPr/>
          <p:nvPr/>
        </p:nvSpPr>
        <p:spPr>
          <a:xfrm>
            <a:off x="6829425" y="4843008"/>
            <a:ext cx="4733925" cy="944420"/>
          </a:xfrm>
          <a:prstGeom prst="rect">
            <a:avLst/>
          </a:prstGeom>
          <a:noFill/>
          <a:ln w="9525" cap="flat" cmpd="sng" algn="ctr">
            <a:noFill/>
            <a:prstDash val="solid"/>
          </a:ln>
          <a:effectLst/>
          <a:extLst>
            <a:ext uri="{909E8E84-426E-40DD-AFC4-6F175D3DCCD1}">
              <a14:hiddenFill xmlns:a14="http://schemas.microsoft.com/office/drawing/2010/main">
                <a:solidFill>
                  <a:schemeClr val="bg1">
                    <a:lumMod val="95000"/>
                  </a:schemeClr>
                </a:solidFill>
              </a14:hiddenFill>
            </a:ext>
            <a:ext uri="{91240B29-F687-4F45-9708-019B960494DF}">
              <a14:hiddenLine xmlns:a14="http://schemas.microsoft.com/office/drawing/2010/main" w="9525" cap="flat" cmpd="sng" algn="ctr">
                <a:solidFill>
                  <a:srgbClr val="B2B2B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rmAutofit/>
          </a:bodyPr>
          <a:lstStyle/>
          <a:p>
            <a:pPr fontAlgn="base">
              <a:buSzPct val="100000"/>
              <a:buFont typeface="Trebuchet MS" panose="020B0603020202020204" pitchFamily="34" charset="0"/>
              <a:buChar char="​"/>
            </a:pPr>
            <a:r>
              <a:rPr lang="pl-PL" sz="2000" dirty="0">
                <a:solidFill>
                  <a:schemeClr val="tx1"/>
                </a:solidFill>
              </a:rPr>
              <a:t>Mandate the $185M cost-out program and the move to a single operating platform, with monthly board oversight.</a:t>
            </a:r>
            <a:endParaRPr lang="en-US" sz="2000" dirty="0">
              <a:solidFill>
                <a:schemeClr val="tx1"/>
              </a:solidFill>
              <a:effectLst>
                <a:glow>
                  <a:srgbClr val="000000"/>
                </a:glow>
              </a:effectLst>
              <a:latin typeface="Trebuchet MS" panose="020B0603020202020204" pitchFamily="34" charset="0"/>
              <a:cs typeface="Arial" pitchFamily="34" charset="0"/>
            </a:endParaRPr>
          </a:p>
        </p:txBody>
      </p:sp>
      <p:grpSp>
        <p:nvGrpSpPr>
          <p:cNvPr id="53" name="Group 52">
            <a:extLst>
              <a:ext uri="{FF2B5EF4-FFF2-40B4-BE49-F238E27FC236}">
                <a16:creationId xmlns:a16="http://schemas.microsoft.com/office/drawing/2014/main" id="{DC08BBC3-88CF-42B8-B322-93A443BEC306}"/>
              </a:ext>
            </a:extLst>
          </p:cNvPr>
          <p:cNvGrpSpPr/>
          <p:nvPr/>
        </p:nvGrpSpPr>
        <p:grpSpPr>
          <a:xfrm>
            <a:off x="5485175" y="2073098"/>
            <a:ext cx="763385" cy="762277"/>
            <a:chOff x="8624067" y="1760585"/>
            <a:chExt cx="633600" cy="633600"/>
          </a:xfrm>
        </p:grpSpPr>
        <p:sp>
          <p:nvSpPr>
            <p:cNvPr id="70"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1"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56" name="Oval 55">
            <a:extLst>
              <a:ext uri="{FF2B5EF4-FFF2-40B4-BE49-F238E27FC236}">
                <a16:creationId xmlns:a16="http://schemas.microsoft.com/office/drawing/2014/main" id="{FBFC6E2E-7C76-4B4C-9D43-25931608BB73}"/>
              </a:ext>
            </a:extLst>
          </p:cNvPr>
          <p:cNvSpPr/>
          <p:nvPr/>
        </p:nvSpPr>
        <p:spPr>
          <a:xfrm>
            <a:off x="5388101" y="1975471"/>
            <a:ext cx="957532" cy="957532"/>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59" name="Group 58">
            <a:extLst>
              <a:ext uri="{FF2B5EF4-FFF2-40B4-BE49-F238E27FC236}">
                <a16:creationId xmlns:a16="http://schemas.microsoft.com/office/drawing/2014/main" id="{A0DF04E9-5283-4AA4-8CFB-3622491D73E2}"/>
              </a:ext>
            </a:extLst>
          </p:cNvPr>
          <p:cNvGrpSpPr/>
          <p:nvPr/>
        </p:nvGrpSpPr>
        <p:grpSpPr>
          <a:xfrm>
            <a:off x="5485175" y="3503588"/>
            <a:ext cx="763385" cy="762277"/>
            <a:chOff x="4094847" y="861060"/>
            <a:chExt cx="633600" cy="633600"/>
          </a:xfrm>
        </p:grpSpPr>
        <p:sp>
          <p:nvSpPr>
            <p:cNvPr id="72" name="Google Shape;564;p7"/>
            <p:cNvSpPr/>
            <p:nvPr/>
          </p:nvSpPr>
          <p:spPr>
            <a:xfrm>
              <a:off x="4094847" y="861060"/>
              <a:ext cx="633600" cy="633600"/>
            </a:xfrm>
            <a:custGeom>
              <a:avLst/>
              <a:gdLst/>
              <a:ahLst/>
              <a:cxnLst/>
              <a:rect l="l" t="t" r="r" b="b"/>
              <a:pathLst>
                <a:path w="10000" h="10000" extrusionOk="0">
                  <a:moveTo>
                    <a:pt x="4316" y="8308"/>
                  </a:moveTo>
                  <a:lnTo>
                    <a:pt x="4316" y="6483"/>
                  </a:lnTo>
                  <a:lnTo>
                    <a:pt x="4316" y="6457"/>
                  </a:lnTo>
                  <a:lnTo>
                    <a:pt x="4318" y="6432"/>
                  </a:lnTo>
                  <a:lnTo>
                    <a:pt x="4320" y="6406"/>
                  </a:lnTo>
                  <a:lnTo>
                    <a:pt x="4324" y="6381"/>
                  </a:lnTo>
                  <a:lnTo>
                    <a:pt x="4328" y="6356"/>
                  </a:lnTo>
                  <a:lnTo>
                    <a:pt x="4333" y="6331"/>
                  </a:lnTo>
                  <a:lnTo>
                    <a:pt x="4339" y="6306"/>
                  </a:lnTo>
                  <a:lnTo>
                    <a:pt x="4346" y="6281"/>
                  </a:lnTo>
                  <a:lnTo>
                    <a:pt x="4354" y="6257"/>
                  </a:lnTo>
                  <a:lnTo>
                    <a:pt x="4363" y="6233"/>
                  </a:lnTo>
                  <a:lnTo>
                    <a:pt x="4372" y="6210"/>
                  </a:lnTo>
                  <a:lnTo>
                    <a:pt x="4383" y="6186"/>
                  </a:lnTo>
                  <a:lnTo>
                    <a:pt x="4395" y="6163"/>
                  </a:lnTo>
                  <a:lnTo>
                    <a:pt x="4407" y="6141"/>
                  </a:lnTo>
                  <a:lnTo>
                    <a:pt x="4420" y="6119"/>
                  </a:lnTo>
                  <a:lnTo>
                    <a:pt x="4434" y="6097"/>
                  </a:lnTo>
                  <a:lnTo>
                    <a:pt x="4449" y="6077"/>
                  </a:lnTo>
                  <a:lnTo>
                    <a:pt x="4465" y="6056"/>
                  </a:lnTo>
                  <a:lnTo>
                    <a:pt x="4481" y="6037"/>
                  </a:lnTo>
                  <a:lnTo>
                    <a:pt x="4498" y="6017"/>
                  </a:lnTo>
                  <a:lnTo>
                    <a:pt x="4516" y="5999"/>
                  </a:lnTo>
                  <a:lnTo>
                    <a:pt x="4534" y="5981"/>
                  </a:lnTo>
                  <a:lnTo>
                    <a:pt x="4554" y="5964"/>
                  </a:lnTo>
                  <a:lnTo>
                    <a:pt x="4573" y="5948"/>
                  </a:lnTo>
                  <a:lnTo>
                    <a:pt x="4594" y="5932"/>
                  </a:lnTo>
                  <a:lnTo>
                    <a:pt x="4614" y="5917"/>
                  </a:lnTo>
                  <a:lnTo>
                    <a:pt x="4636" y="5903"/>
                  </a:lnTo>
                  <a:lnTo>
                    <a:pt x="4658" y="5890"/>
                  </a:lnTo>
                  <a:lnTo>
                    <a:pt x="4680" y="5878"/>
                  </a:lnTo>
                  <a:lnTo>
                    <a:pt x="4703" y="5866"/>
                  </a:lnTo>
                  <a:lnTo>
                    <a:pt x="4727" y="5855"/>
                  </a:lnTo>
                  <a:lnTo>
                    <a:pt x="4750" y="5846"/>
                  </a:lnTo>
                  <a:lnTo>
                    <a:pt x="4774" y="5837"/>
                  </a:lnTo>
                  <a:lnTo>
                    <a:pt x="4798" y="5829"/>
                  </a:lnTo>
                  <a:lnTo>
                    <a:pt x="4823" y="5822"/>
                  </a:lnTo>
                  <a:lnTo>
                    <a:pt x="4848" y="5815"/>
                  </a:lnTo>
                  <a:lnTo>
                    <a:pt x="4873" y="5810"/>
                  </a:lnTo>
                  <a:lnTo>
                    <a:pt x="4898" y="5806"/>
                  </a:lnTo>
                  <a:lnTo>
                    <a:pt x="4923" y="5802"/>
                  </a:lnTo>
                  <a:lnTo>
                    <a:pt x="4949" y="5800"/>
                  </a:lnTo>
                  <a:lnTo>
                    <a:pt x="4974" y="5798"/>
                  </a:lnTo>
                  <a:lnTo>
                    <a:pt x="5000" y="5798"/>
                  </a:lnTo>
                  <a:lnTo>
                    <a:pt x="5026" y="5798"/>
                  </a:lnTo>
                  <a:lnTo>
                    <a:pt x="5051" y="5800"/>
                  </a:lnTo>
                  <a:lnTo>
                    <a:pt x="5077" y="5802"/>
                  </a:lnTo>
                  <a:lnTo>
                    <a:pt x="5102" y="5806"/>
                  </a:lnTo>
                  <a:lnTo>
                    <a:pt x="5127" y="5810"/>
                  </a:lnTo>
                  <a:lnTo>
                    <a:pt x="5152" y="5815"/>
                  </a:lnTo>
                  <a:lnTo>
                    <a:pt x="5177" y="5821"/>
                  </a:lnTo>
                  <a:lnTo>
                    <a:pt x="5202" y="5829"/>
                  </a:lnTo>
                  <a:lnTo>
                    <a:pt x="5226" y="5837"/>
                  </a:lnTo>
                  <a:lnTo>
                    <a:pt x="5250" y="5846"/>
                  </a:lnTo>
                  <a:lnTo>
                    <a:pt x="5273" y="5855"/>
                  </a:lnTo>
                  <a:lnTo>
                    <a:pt x="5297" y="5866"/>
                  </a:lnTo>
                  <a:lnTo>
                    <a:pt x="5320" y="5878"/>
                  </a:lnTo>
                  <a:lnTo>
                    <a:pt x="5342" y="5890"/>
                  </a:lnTo>
                  <a:lnTo>
                    <a:pt x="5364" y="5903"/>
                  </a:lnTo>
                  <a:lnTo>
                    <a:pt x="5386" y="5917"/>
                  </a:lnTo>
                  <a:lnTo>
                    <a:pt x="5406" y="5932"/>
                  </a:lnTo>
                  <a:lnTo>
                    <a:pt x="5427" y="5948"/>
                  </a:lnTo>
                  <a:lnTo>
                    <a:pt x="5446" y="5964"/>
                  </a:lnTo>
                  <a:lnTo>
                    <a:pt x="5466" y="5981"/>
                  </a:lnTo>
                  <a:lnTo>
                    <a:pt x="5484" y="5999"/>
                  </a:lnTo>
                  <a:lnTo>
                    <a:pt x="5502" y="6017"/>
                  </a:lnTo>
                  <a:lnTo>
                    <a:pt x="5519" y="6037"/>
                  </a:lnTo>
                  <a:lnTo>
                    <a:pt x="5535" y="6056"/>
                  </a:lnTo>
                  <a:lnTo>
                    <a:pt x="5551" y="6077"/>
                  </a:lnTo>
                  <a:lnTo>
                    <a:pt x="5566" y="6097"/>
                  </a:lnTo>
                  <a:lnTo>
                    <a:pt x="5580" y="6119"/>
                  </a:lnTo>
                  <a:lnTo>
                    <a:pt x="5593" y="6141"/>
                  </a:lnTo>
                  <a:lnTo>
                    <a:pt x="5605" y="6163"/>
                  </a:lnTo>
                  <a:lnTo>
                    <a:pt x="5617" y="6186"/>
                  </a:lnTo>
                  <a:lnTo>
                    <a:pt x="5628" y="6210"/>
                  </a:lnTo>
                  <a:lnTo>
                    <a:pt x="5637" y="6233"/>
                  </a:lnTo>
                  <a:lnTo>
                    <a:pt x="5646" y="6257"/>
                  </a:lnTo>
                  <a:lnTo>
                    <a:pt x="5654" y="6281"/>
                  </a:lnTo>
                  <a:lnTo>
                    <a:pt x="5661" y="6306"/>
                  </a:lnTo>
                  <a:lnTo>
                    <a:pt x="5667" y="6331"/>
                  </a:lnTo>
                  <a:lnTo>
                    <a:pt x="5672" y="6356"/>
                  </a:lnTo>
                  <a:lnTo>
                    <a:pt x="5676" y="6381"/>
                  </a:lnTo>
                  <a:lnTo>
                    <a:pt x="5680" y="6406"/>
                  </a:lnTo>
                  <a:lnTo>
                    <a:pt x="5682" y="6432"/>
                  </a:lnTo>
                  <a:lnTo>
                    <a:pt x="5684" y="6457"/>
                  </a:lnTo>
                  <a:lnTo>
                    <a:pt x="5684" y="6483"/>
                  </a:lnTo>
                  <a:lnTo>
                    <a:pt x="5684" y="8308"/>
                  </a:lnTo>
                  <a:lnTo>
                    <a:pt x="4316" y="8308"/>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3" name="Google Shape;565;p7"/>
            <p:cNvSpPr/>
            <p:nvPr/>
          </p:nvSpPr>
          <p:spPr>
            <a:xfrm>
              <a:off x="4094847" y="861060"/>
              <a:ext cx="633600" cy="633600"/>
            </a:xfrm>
            <a:custGeom>
              <a:avLst/>
              <a:gdLst/>
              <a:ahLst/>
              <a:cxnLst/>
              <a:rect l="l" t="t" r="r" b="b"/>
              <a:pathLst>
                <a:path w="10000" h="10000" extrusionOk="0">
                  <a:moveTo>
                    <a:pt x="5933" y="6453"/>
                  </a:moveTo>
                  <a:lnTo>
                    <a:pt x="5934" y="6478"/>
                  </a:lnTo>
                  <a:lnTo>
                    <a:pt x="5934" y="6483"/>
                  </a:lnTo>
                  <a:lnTo>
                    <a:pt x="5934" y="8286"/>
                  </a:lnTo>
                  <a:lnTo>
                    <a:pt x="8650" y="8286"/>
                  </a:lnTo>
                  <a:lnTo>
                    <a:pt x="8683" y="8288"/>
                  </a:lnTo>
                  <a:lnTo>
                    <a:pt x="8715" y="8295"/>
                  </a:lnTo>
                  <a:lnTo>
                    <a:pt x="8746" y="8305"/>
                  </a:lnTo>
                  <a:lnTo>
                    <a:pt x="8775" y="8319"/>
                  </a:lnTo>
                  <a:lnTo>
                    <a:pt x="8802" y="8338"/>
                  </a:lnTo>
                  <a:lnTo>
                    <a:pt x="8827" y="8359"/>
                  </a:lnTo>
                  <a:lnTo>
                    <a:pt x="8848" y="8384"/>
                  </a:lnTo>
                  <a:lnTo>
                    <a:pt x="8867" y="8411"/>
                  </a:lnTo>
                  <a:lnTo>
                    <a:pt x="8881" y="8440"/>
                  </a:lnTo>
                  <a:lnTo>
                    <a:pt x="8891" y="8471"/>
                  </a:lnTo>
                  <a:lnTo>
                    <a:pt x="8898" y="8503"/>
                  </a:lnTo>
                  <a:lnTo>
                    <a:pt x="8900" y="8536"/>
                  </a:lnTo>
                  <a:lnTo>
                    <a:pt x="8898" y="8569"/>
                  </a:lnTo>
                  <a:lnTo>
                    <a:pt x="8891" y="8601"/>
                  </a:lnTo>
                  <a:lnTo>
                    <a:pt x="8881" y="8632"/>
                  </a:lnTo>
                  <a:lnTo>
                    <a:pt x="8867" y="8661"/>
                  </a:lnTo>
                  <a:lnTo>
                    <a:pt x="8848" y="8688"/>
                  </a:lnTo>
                  <a:lnTo>
                    <a:pt x="8827" y="8713"/>
                  </a:lnTo>
                  <a:lnTo>
                    <a:pt x="8802" y="8734"/>
                  </a:lnTo>
                  <a:lnTo>
                    <a:pt x="8775" y="8753"/>
                  </a:lnTo>
                  <a:lnTo>
                    <a:pt x="8746" y="8767"/>
                  </a:lnTo>
                  <a:lnTo>
                    <a:pt x="8715" y="8777"/>
                  </a:lnTo>
                  <a:lnTo>
                    <a:pt x="8683" y="8784"/>
                  </a:lnTo>
                  <a:lnTo>
                    <a:pt x="8650" y="8786"/>
                  </a:lnTo>
                  <a:lnTo>
                    <a:pt x="1350" y="8786"/>
                  </a:lnTo>
                  <a:lnTo>
                    <a:pt x="1317" y="8784"/>
                  </a:lnTo>
                  <a:lnTo>
                    <a:pt x="1285" y="8777"/>
                  </a:lnTo>
                  <a:lnTo>
                    <a:pt x="1254" y="8767"/>
                  </a:lnTo>
                  <a:lnTo>
                    <a:pt x="1225" y="8753"/>
                  </a:lnTo>
                  <a:lnTo>
                    <a:pt x="1198" y="8734"/>
                  </a:lnTo>
                  <a:lnTo>
                    <a:pt x="1173" y="8713"/>
                  </a:lnTo>
                  <a:lnTo>
                    <a:pt x="1152" y="8688"/>
                  </a:lnTo>
                  <a:lnTo>
                    <a:pt x="1133" y="8661"/>
                  </a:lnTo>
                  <a:lnTo>
                    <a:pt x="1119" y="8632"/>
                  </a:lnTo>
                  <a:lnTo>
                    <a:pt x="1109" y="8601"/>
                  </a:lnTo>
                  <a:lnTo>
                    <a:pt x="1102" y="8569"/>
                  </a:lnTo>
                  <a:lnTo>
                    <a:pt x="1100" y="8536"/>
                  </a:lnTo>
                  <a:lnTo>
                    <a:pt x="1102" y="8503"/>
                  </a:lnTo>
                  <a:lnTo>
                    <a:pt x="1109" y="8471"/>
                  </a:lnTo>
                  <a:lnTo>
                    <a:pt x="1119" y="8440"/>
                  </a:lnTo>
                  <a:lnTo>
                    <a:pt x="1133" y="8411"/>
                  </a:lnTo>
                  <a:lnTo>
                    <a:pt x="1152" y="8384"/>
                  </a:lnTo>
                  <a:lnTo>
                    <a:pt x="1173" y="8359"/>
                  </a:lnTo>
                  <a:lnTo>
                    <a:pt x="1198" y="8338"/>
                  </a:lnTo>
                  <a:lnTo>
                    <a:pt x="1225" y="8319"/>
                  </a:lnTo>
                  <a:lnTo>
                    <a:pt x="1254" y="8305"/>
                  </a:lnTo>
                  <a:lnTo>
                    <a:pt x="1285" y="8295"/>
                  </a:lnTo>
                  <a:lnTo>
                    <a:pt x="1317" y="8288"/>
                  </a:lnTo>
                  <a:lnTo>
                    <a:pt x="1350" y="8286"/>
                  </a:lnTo>
                  <a:lnTo>
                    <a:pt x="4066" y="8286"/>
                  </a:lnTo>
                  <a:lnTo>
                    <a:pt x="4066" y="6483"/>
                  </a:lnTo>
                  <a:lnTo>
                    <a:pt x="4066" y="6478"/>
                  </a:lnTo>
                  <a:lnTo>
                    <a:pt x="4067" y="6453"/>
                  </a:lnTo>
                  <a:lnTo>
                    <a:pt x="4067" y="6443"/>
                  </a:lnTo>
                  <a:lnTo>
                    <a:pt x="4068" y="6418"/>
                  </a:lnTo>
                  <a:lnTo>
                    <a:pt x="4069" y="6409"/>
                  </a:lnTo>
                  <a:lnTo>
                    <a:pt x="4071" y="6383"/>
                  </a:lnTo>
                  <a:lnTo>
                    <a:pt x="4072" y="6374"/>
                  </a:lnTo>
                  <a:lnTo>
                    <a:pt x="4076" y="6349"/>
                  </a:lnTo>
                  <a:lnTo>
                    <a:pt x="4077" y="6340"/>
                  </a:lnTo>
                  <a:lnTo>
                    <a:pt x="4081" y="6314"/>
                  </a:lnTo>
                  <a:lnTo>
                    <a:pt x="4083" y="6305"/>
                  </a:lnTo>
                  <a:lnTo>
                    <a:pt x="4088" y="6280"/>
                  </a:lnTo>
                  <a:lnTo>
                    <a:pt x="4090" y="6271"/>
                  </a:lnTo>
                  <a:lnTo>
                    <a:pt x="4096" y="6246"/>
                  </a:lnTo>
                  <a:lnTo>
                    <a:pt x="4099" y="6237"/>
                  </a:lnTo>
                  <a:lnTo>
                    <a:pt x="4106" y="6213"/>
                  </a:lnTo>
                  <a:lnTo>
                    <a:pt x="4108" y="6204"/>
                  </a:lnTo>
                  <a:lnTo>
                    <a:pt x="4116" y="6180"/>
                  </a:lnTo>
                  <a:lnTo>
                    <a:pt x="4119" y="6171"/>
                  </a:lnTo>
                  <a:lnTo>
                    <a:pt x="4128" y="6147"/>
                  </a:lnTo>
                  <a:lnTo>
                    <a:pt x="4132" y="6138"/>
                  </a:lnTo>
                  <a:lnTo>
                    <a:pt x="4141" y="6115"/>
                  </a:lnTo>
                  <a:lnTo>
                    <a:pt x="4145" y="6106"/>
                  </a:lnTo>
                  <a:lnTo>
                    <a:pt x="4156" y="6083"/>
                  </a:lnTo>
                  <a:lnTo>
                    <a:pt x="4160" y="6074"/>
                  </a:lnTo>
                  <a:lnTo>
                    <a:pt x="4171" y="6051"/>
                  </a:lnTo>
                  <a:lnTo>
                    <a:pt x="4176" y="6043"/>
                  </a:lnTo>
                  <a:lnTo>
                    <a:pt x="4188" y="6020"/>
                  </a:lnTo>
                  <a:lnTo>
                    <a:pt x="4193" y="6012"/>
                  </a:lnTo>
                  <a:lnTo>
                    <a:pt x="4206" y="5990"/>
                  </a:lnTo>
                  <a:lnTo>
                    <a:pt x="4211" y="5982"/>
                  </a:lnTo>
                  <a:lnTo>
                    <a:pt x="4225" y="5961"/>
                  </a:lnTo>
                  <a:lnTo>
                    <a:pt x="4231" y="5953"/>
                  </a:lnTo>
                  <a:lnTo>
                    <a:pt x="4245" y="5932"/>
                  </a:lnTo>
                  <a:lnTo>
                    <a:pt x="4251" y="5924"/>
                  </a:lnTo>
                  <a:lnTo>
                    <a:pt x="4267" y="5904"/>
                  </a:lnTo>
                  <a:lnTo>
                    <a:pt x="4272" y="5897"/>
                  </a:lnTo>
                  <a:lnTo>
                    <a:pt x="4289" y="5877"/>
                  </a:lnTo>
                  <a:lnTo>
                    <a:pt x="4295" y="5870"/>
                  </a:lnTo>
                  <a:lnTo>
                    <a:pt x="4312" y="5851"/>
                  </a:lnTo>
                  <a:lnTo>
                    <a:pt x="4318" y="5844"/>
                  </a:lnTo>
                  <a:lnTo>
                    <a:pt x="4336" y="5826"/>
                  </a:lnTo>
                  <a:lnTo>
                    <a:pt x="4343" y="5819"/>
                  </a:lnTo>
                  <a:lnTo>
                    <a:pt x="4361" y="5801"/>
                  </a:lnTo>
                  <a:lnTo>
                    <a:pt x="4368" y="5795"/>
                  </a:lnTo>
                  <a:lnTo>
                    <a:pt x="4387" y="5778"/>
                  </a:lnTo>
                  <a:lnTo>
                    <a:pt x="4394" y="5772"/>
                  </a:lnTo>
                  <a:lnTo>
                    <a:pt x="4414" y="5755"/>
                  </a:lnTo>
                  <a:lnTo>
                    <a:pt x="4421" y="5750"/>
                  </a:lnTo>
                  <a:lnTo>
                    <a:pt x="4441" y="5734"/>
                  </a:lnTo>
                  <a:lnTo>
                    <a:pt x="4449" y="5728"/>
                  </a:lnTo>
                  <a:lnTo>
                    <a:pt x="4470" y="5714"/>
                  </a:lnTo>
                  <a:lnTo>
                    <a:pt x="4478" y="5708"/>
                  </a:lnTo>
                  <a:lnTo>
                    <a:pt x="4499" y="5694"/>
                  </a:lnTo>
                  <a:lnTo>
                    <a:pt x="4507" y="5689"/>
                  </a:lnTo>
                  <a:lnTo>
                    <a:pt x="4529" y="5676"/>
                  </a:lnTo>
                  <a:lnTo>
                    <a:pt x="4537" y="5671"/>
                  </a:lnTo>
                  <a:lnTo>
                    <a:pt x="4560" y="5659"/>
                  </a:lnTo>
                  <a:lnTo>
                    <a:pt x="4568" y="5654"/>
                  </a:lnTo>
                  <a:lnTo>
                    <a:pt x="4591" y="5643"/>
                  </a:lnTo>
                  <a:lnTo>
                    <a:pt x="4599" y="5639"/>
                  </a:lnTo>
                  <a:lnTo>
                    <a:pt x="4622" y="5628"/>
                  </a:lnTo>
                  <a:lnTo>
                    <a:pt x="4631" y="5624"/>
                  </a:lnTo>
                  <a:lnTo>
                    <a:pt x="4654" y="5615"/>
                  </a:lnTo>
                  <a:lnTo>
                    <a:pt x="4663" y="5611"/>
                  </a:lnTo>
                  <a:lnTo>
                    <a:pt x="4687" y="5602"/>
                  </a:lnTo>
                  <a:lnTo>
                    <a:pt x="4696" y="5599"/>
                  </a:lnTo>
                  <a:lnTo>
                    <a:pt x="4720" y="5591"/>
                  </a:lnTo>
                  <a:lnTo>
                    <a:pt x="4729" y="5588"/>
                  </a:lnTo>
                  <a:lnTo>
                    <a:pt x="4753" y="5581"/>
                  </a:lnTo>
                  <a:lnTo>
                    <a:pt x="4762" y="5579"/>
                  </a:lnTo>
                  <a:lnTo>
                    <a:pt x="4787" y="5573"/>
                  </a:lnTo>
                  <a:lnTo>
                    <a:pt x="4796" y="5571"/>
                  </a:lnTo>
                  <a:lnTo>
                    <a:pt x="4821" y="5565"/>
                  </a:lnTo>
                  <a:lnTo>
                    <a:pt x="4830" y="5564"/>
                  </a:lnTo>
                  <a:lnTo>
                    <a:pt x="4856" y="5559"/>
                  </a:lnTo>
                  <a:lnTo>
                    <a:pt x="4865" y="5558"/>
                  </a:lnTo>
                  <a:lnTo>
                    <a:pt x="4890" y="5555"/>
                  </a:lnTo>
                  <a:lnTo>
                    <a:pt x="4900" y="5553"/>
                  </a:lnTo>
                  <a:lnTo>
                    <a:pt x="4925" y="5551"/>
                  </a:lnTo>
                  <a:lnTo>
                    <a:pt x="4934" y="5550"/>
                  </a:lnTo>
                  <a:lnTo>
                    <a:pt x="4960" y="5549"/>
                  </a:lnTo>
                  <a:lnTo>
                    <a:pt x="4970" y="5549"/>
                  </a:lnTo>
                  <a:lnTo>
                    <a:pt x="4995" y="5548"/>
                  </a:lnTo>
                  <a:lnTo>
                    <a:pt x="5005" y="5548"/>
                  </a:lnTo>
                  <a:lnTo>
                    <a:pt x="5030" y="5549"/>
                  </a:lnTo>
                  <a:lnTo>
                    <a:pt x="5040" y="5549"/>
                  </a:lnTo>
                  <a:lnTo>
                    <a:pt x="5066" y="5550"/>
                  </a:lnTo>
                  <a:lnTo>
                    <a:pt x="5075" y="5551"/>
                  </a:lnTo>
                  <a:lnTo>
                    <a:pt x="5100" y="5553"/>
                  </a:lnTo>
                  <a:lnTo>
                    <a:pt x="5110" y="5555"/>
                  </a:lnTo>
                  <a:lnTo>
                    <a:pt x="5135" y="5558"/>
                  </a:lnTo>
                  <a:lnTo>
                    <a:pt x="5144" y="5559"/>
                  </a:lnTo>
                  <a:lnTo>
                    <a:pt x="5170" y="5564"/>
                  </a:lnTo>
                  <a:lnTo>
                    <a:pt x="5179" y="5565"/>
                  </a:lnTo>
                  <a:lnTo>
                    <a:pt x="5204" y="5571"/>
                  </a:lnTo>
                  <a:lnTo>
                    <a:pt x="5213" y="5573"/>
                  </a:lnTo>
                  <a:lnTo>
                    <a:pt x="5238" y="5579"/>
                  </a:lnTo>
                  <a:lnTo>
                    <a:pt x="5247" y="5581"/>
                  </a:lnTo>
                  <a:lnTo>
                    <a:pt x="5271" y="5588"/>
                  </a:lnTo>
                  <a:lnTo>
                    <a:pt x="5280" y="5591"/>
                  </a:lnTo>
                  <a:lnTo>
                    <a:pt x="5304" y="5599"/>
                  </a:lnTo>
                  <a:lnTo>
                    <a:pt x="5313" y="5602"/>
                  </a:lnTo>
                  <a:lnTo>
                    <a:pt x="5337" y="5611"/>
                  </a:lnTo>
                  <a:lnTo>
                    <a:pt x="5346" y="5615"/>
                  </a:lnTo>
                  <a:lnTo>
                    <a:pt x="5369" y="5624"/>
                  </a:lnTo>
                  <a:lnTo>
                    <a:pt x="5378" y="5628"/>
                  </a:lnTo>
                  <a:lnTo>
                    <a:pt x="5401" y="5639"/>
                  </a:lnTo>
                  <a:lnTo>
                    <a:pt x="5409" y="5643"/>
                  </a:lnTo>
                  <a:lnTo>
                    <a:pt x="5432" y="5654"/>
                  </a:lnTo>
                  <a:lnTo>
                    <a:pt x="5440" y="5659"/>
                  </a:lnTo>
                  <a:lnTo>
                    <a:pt x="5463" y="5671"/>
                  </a:lnTo>
                  <a:lnTo>
                    <a:pt x="5471" y="5676"/>
                  </a:lnTo>
                  <a:lnTo>
                    <a:pt x="5493" y="5689"/>
                  </a:lnTo>
                  <a:lnTo>
                    <a:pt x="5501" y="5694"/>
                  </a:lnTo>
                  <a:lnTo>
                    <a:pt x="5522" y="5708"/>
                  </a:lnTo>
                  <a:lnTo>
                    <a:pt x="5530" y="5714"/>
                  </a:lnTo>
                  <a:lnTo>
                    <a:pt x="5551" y="5728"/>
                  </a:lnTo>
                  <a:lnTo>
                    <a:pt x="5559" y="5734"/>
                  </a:lnTo>
                  <a:lnTo>
                    <a:pt x="5579" y="5750"/>
                  </a:lnTo>
                  <a:lnTo>
                    <a:pt x="5586" y="5755"/>
                  </a:lnTo>
                  <a:lnTo>
                    <a:pt x="5606" y="5772"/>
                  </a:lnTo>
                  <a:lnTo>
                    <a:pt x="5613" y="5778"/>
                  </a:lnTo>
                  <a:lnTo>
                    <a:pt x="5632" y="5795"/>
                  </a:lnTo>
                  <a:lnTo>
                    <a:pt x="5639" y="5801"/>
                  </a:lnTo>
                  <a:lnTo>
                    <a:pt x="5657" y="5819"/>
                  </a:lnTo>
                  <a:lnTo>
                    <a:pt x="5664" y="5826"/>
                  </a:lnTo>
                  <a:lnTo>
                    <a:pt x="5682" y="5844"/>
                  </a:lnTo>
                  <a:lnTo>
                    <a:pt x="5688" y="5851"/>
                  </a:lnTo>
                  <a:lnTo>
                    <a:pt x="5705" y="5870"/>
                  </a:lnTo>
                  <a:lnTo>
                    <a:pt x="5711" y="5877"/>
                  </a:lnTo>
                  <a:lnTo>
                    <a:pt x="5728" y="5897"/>
                  </a:lnTo>
                  <a:lnTo>
                    <a:pt x="5733" y="5904"/>
                  </a:lnTo>
                  <a:lnTo>
                    <a:pt x="5749" y="5924"/>
                  </a:lnTo>
                  <a:lnTo>
                    <a:pt x="5755" y="5932"/>
                  </a:lnTo>
                  <a:lnTo>
                    <a:pt x="5769" y="5953"/>
                  </a:lnTo>
                  <a:lnTo>
                    <a:pt x="5775" y="5961"/>
                  </a:lnTo>
                  <a:lnTo>
                    <a:pt x="5789" y="5982"/>
                  </a:lnTo>
                  <a:lnTo>
                    <a:pt x="5794" y="5990"/>
                  </a:lnTo>
                  <a:lnTo>
                    <a:pt x="5807" y="6012"/>
                  </a:lnTo>
                  <a:lnTo>
                    <a:pt x="5812" y="6020"/>
                  </a:lnTo>
                  <a:lnTo>
                    <a:pt x="5824" y="6043"/>
                  </a:lnTo>
                  <a:lnTo>
                    <a:pt x="5829" y="6051"/>
                  </a:lnTo>
                  <a:lnTo>
                    <a:pt x="5840" y="6074"/>
                  </a:lnTo>
                  <a:lnTo>
                    <a:pt x="5844" y="6083"/>
                  </a:lnTo>
                  <a:lnTo>
                    <a:pt x="5855" y="6106"/>
                  </a:lnTo>
                  <a:lnTo>
                    <a:pt x="5859" y="6115"/>
                  </a:lnTo>
                  <a:lnTo>
                    <a:pt x="5868" y="6138"/>
                  </a:lnTo>
                  <a:lnTo>
                    <a:pt x="5872" y="6147"/>
                  </a:lnTo>
                  <a:lnTo>
                    <a:pt x="5881" y="6171"/>
                  </a:lnTo>
                  <a:lnTo>
                    <a:pt x="5884" y="6180"/>
                  </a:lnTo>
                  <a:lnTo>
                    <a:pt x="5892" y="6204"/>
                  </a:lnTo>
                  <a:lnTo>
                    <a:pt x="5894" y="6213"/>
                  </a:lnTo>
                  <a:lnTo>
                    <a:pt x="5901" y="6237"/>
                  </a:lnTo>
                  <a:lnTo>
                    <a:pt x="5904" y="6246"/>
                  </a:lnTo>
                  <a:lnTo>
                    <a:pt x="5910" y="6271"/>
                  </a:lnTo>
                  <a:lnTo>
                    <a:pt x="5912" y="6280"/>
                  </a:lnTo>
                  <a:lnTo>
                    <a:pt x="5917" y="6305"/>
                  </a:lnTo>
                  <a:lnTo>
                    <a:pt x="5919" y="6314"/>
                  </a:lnTo>
                  <a:lnTo>
                    <a:pt x="5923" y="6340"/>
                  </a:lnTo>
                  <a:lnTo>
                    <a:pt x="5924" y="6349"/>
                  </a:lnTo>
                  <a:lnTo>
                    <a:pt x="5928" y="6374"/>
                  </a:lnTo>
                  <a:lnTo>
                    <a:pt x="5929" y="6383"/>
                  </a:lnTo>
                  <a:lnTo>
                    <a:pt x="5931" y="6409"/>
                  </a:lnTo>
                  <a:lnTo>
                    <a:pt x="5932" y="6418"/>
                  </a:lnTo>
                  <a:lnTo>
                    <a:pt x="5933" y="6443"/>
                  </a:lnTo>
                  <a:lnTo>
                    <a:pt x="5933" y="6453"/>
                  </a:lnTo>
                  <a:close/>
                  <a:moveTo>
                    <a:pt x="4567" y="6450"/>
                  </a:moveTo>
                  <a:lnTo>
                    <a:pt x="4566" y="6467"/>
                  </a:lnTo>
                  <a:lnTo>
                    <a:pt x="4566" y="6485"/>
                  </a:lnTo>
                  <a:lnTo>
                    <a:pt x="4566" y="8058"/>
                  </a:lnTo>
                  <a:lnTo>
                    <a:pt x="5434" y="8058"/>
                  </a:lnTo>
                  <a:lnTo>
                    <a:pt x="5434" y="6485"/>
                  </a:lnTo>
                  <a:lnTo>
                    <a:pt x="5434" y="6467"/>
                  </a:lnTo>
                  <a:lnTo>
                    <a:pt x="5433" y="6450"/>
                  </a:lnTo>
                  <a:lnTo>
                    <a:pt x="5431" y="6434"/>
                  </a:lnTo>
                  <a:lnTo>
                    <a:pt x="5429" y="6418"/>
                  </a:lnTo>
                  <a:lnTo>
                    <a:pt x="5426" y="6402"/>
                  </a:lnTo>
                  <a:lnTo>
                    <a:pt x="5423" y="6386"/>
                  </a:lnTo>
                  <a:lnTo>
                    <a:pt x="5419" y="6370"/>
                  </a:lnTo>
                  <a:lnTo>
                    <a:pt x="5415" y="6355"/>
                  </a:lnTo>
                  <a:lnTo>
                    <a:pt x="5410" y="6339"/>
                  </a:lnTo>
                  <a:lnTo>
                    <a:pt x="5404" y="6324"/>
                  </a:lnTo>
                  <a:lnTo>
                    <a:pt x="5398" y="6309"/>
                  </a:lnTo>
                  <a:lnTo>
                    <a:pt x="5391" y="6295"/>
                  </a:lnTo>
                  <a:lnTo>
                    <a:pt x="5384" y="6280"/>
                  </a:lnTo>
                  <a:lnTo>
                    <a:pt x="5376" y="6266"/>
                  </a:lnTo>
                  <a:lnTo>
                    <a:pt x="5368" y="6252"/>
                  </a:lnTo>
                  <a:lnTo>
                    <a:pt x="5359" y="6238"/>
                  </a:lnTo>
                  <a:lnTo>
                    <a:pt x="5350" y="6225"/>
                  </a:lnTo>
                  <a:lnTo>
                    <a:pt x="5340" y="6212"/>
                  </a:lnTo>
                  <a:lnTo>
                    <a:pt x="5329" y="6200"/>
                  </a:lnTo>
                  <a:lnTo>
                    <a:pt x="5319" y="6188"/>
                  </a:lnTo>
                  <a:lnTo>
                    <a:pt x="5307" y="6176"/>
                  </a:lnTo>
                  <a:lnTo>
                    <a:pt x="5295" y="6164"/>
                  </a:lnTo>
                  <a:lnTo>
                    <a:pt x="5283" y="6154"/>
                  </a:lnTo>
                  <a:lnTo>
                    <a:pt x="5271" y="6143"/>
                  </a:lnTo>
                  <a:lnTo>
                    <a:pt x="5258" y="6133"/>
                  </a:lnTo>
                  <a:lnTo>
                    <a:pt x="5245" y="6124"/>
                  </a:lnTo>
                  <a:lnTo>
                    <a:pt x="5231" y="6115"/>
                  </a:lnTo>
                  <a:lnTo>
                    <a:pt x="5217" y="6107"/>
                  </a:lnTo>
                  <a:lnTo>
                    <a:pt x="5203" y="6099"/>
                  </a:lnTo>
                  <a:lnTo>
                    <a:pt x="5188" y="6091"/>
                  </a:lnTo>
                  <a:lnTo>
                    <a:pt x="5173" y="6084"/>
                  </a:lnTo>
                  <a:lnTo>
                    <a:pt x="5158" y="6078"/>
                  </a:lnTo>
                  <a:lnTo>
                    <a:pt x="5143" y="6073"/>
                  </a:lnTo>
                  <a:lnTo>
                    <a:pt x="5128" y="6067"/>
                  </a:lnTo>
                  <a:lnTo>
                    <a:pt x="5112" y="6063"/>
                  </a:lnTo>
                  <a:lnTo>
                    <a:pt x="5096" y="6059"/>
                  </a:lnTo>
                  <a:lnTo>
                    <a:pt x="5080" y="6056"/>
                  </a:lnTo>
                  <a:lnTo>
                    <a:pt x="5064" y="6053"/>
                  </a:lnTo>
                  <a:lnTo>
                    <a:pt x="5048" y="6051"/>
                  </a:lnTo>
                  <a:lnTo>
                    <a:pt x="5032" y="6049"/>
                  </a:lnTo>
                  <a:lnTo>
                    <a:pt x="5016" y="6048"/>
                  </a:lnTo>
                  <a:lnTo>
                    <a:pt x="5000" y="6048"/>
                  </a:lnTo>
                  <a:lnTo>
                    <a:pt x="4984" y="6048"/>
                  </a:lnTo>
                  <a:lnTo>
                    <a:pt x="4968" y="6049"/>
                  </a:lnTo>
                  <a:lnTo>
                    <a:pt x="4952" y="6051"/>
                  </a:lnTo>
                  <a:lnTo>
                    <a:pt x="4936" y="6053"/>
                  </a:lnTo>
                  <a:lnTo>
                    <a:pt x="4920" y="6056"/>
                  </a:lnTo>
                  <a:lnTo>
                    <a:pt x="4904" y="6059"/>
                  </a:lnTo>
                  <a:lnTo>
                    <a:pt x="4888" y="6063"/>
                  </a:lnTo>
                  <a:lnTo>
                    <a:pt x="4872" y="6067"/>
                  </a:lnTo>
                  <a:lnTo>
                    <a:pt x="4857" y="6073"/>
                  </a:lnTo>
                  <a:lnTo>
                    <a:pt x="4842" y="6078"/>
                  </a:lnTo>
                  <a:lnTo>
                    <a:pt x="4827" y="6084"/>
                  </a:lnTo>
                  <a:lnTo>
                    <a:pt x="4812" y="6091"/>
                  </a:lnTo>
                  <a:lnTo>
                    <a:pt x="4797" y="6099"/>
                  </a:lnTo>
                  <a:lnTo>
                    <a:pt x="4783" y="6107"/>
                  </a:lnTo>
                  <a:lnTo>
                    <a:pt x="4769" y="6115"/>
                  </a:lnTo>
                  <a:lnTo>
                    <a:pt x="4755" y="6124"/>
                  </a:lnTo>
                  <a:lnTo>
                    <a:pt x="4742" y="6133"/>
                  </a:lnTo>
                  <a:lnTo>
                    <a:pt x="4729" y="6143"/>
                  </a:lnTo>
                  <a:lnTo>
                    <a:pt x="4717" y="6154"/>
                  </a:lnTo>
                  <a:lnTo>
                    <a:pt x="4705" y="6164"/>
                  </a:lnTo>
                  <a:lnTo>
                    <a:pt x="4693" y="6176"/>
                  </a:lnTo>
                  <a:lnTo>
                    <a:pt x="4681" y="6188"/>
                  </a:lnTo>
                  <a:lnTo>
                    <a:pt x="4671" y="6200"/>
                  </a:lnTo>
                  <a:lnTo>
                    <a:pt x="4660" y="6212"/>
                  </a:lnTo>
                  <a:lnTo>
                    <a:pt x="4650" y="6225"/>
                  </a:lnTo>
                  <a:lnTo>
                    <a:pt x="4641" y="6238"/>
                  </a:lnTo>
                  <a:lnTo>
                    <a:pt x="4632" y="6252"/>
                  </a:lnTo>
                  <a:lnTo>
                    <a:pt x="4624" y="6266"/>
                  </a:lnTo>
                  <a:lnTo>
                    <a:pt x="4616" y="6280"/>
                  </a:lnTo>
                  <a:lnTo>
                    <a:pt x="4609" y="6295"/>
                  </a:lnTo>
                  <a:lnTo>
                    <a:pt x="4602" y="6309"/>
                  </a:lnTo>
                  <a:lnTo>
                    <a:pt x="4596" y="6324"/>
                  </a:lnTo>
                  <a:lnTo>
                    <a:pt x="4590" y="6339"/>
                  </a:lnTo>
                  <a:lnTo>
                    <a:pt x="4585" y="6355"/>
                  </a:lnTo>
                  <a:lnTo>
                    <a:pt x="4581" y="6370"/>
                  </a:lnTo>
                  <a:lnTo>
                    <a:pt x="4577" y="6386"/>
                  </a:lnTo>
                  <a:lnTo>
                    <a:pt x="4574" y="6402"/>
                  </a:lnTo>
                  <a:lnTo>
                    <a:pt x="4571" y="6418"/>
                  </a:lnTo>
                  <a:lnTo>
                    <a:pt x="4569" y="6434"/>
                  </a:lnTo>
                  <a:lnTo>
                    <a:pt x="4567" y="6450"/>
                  </a:lnTo>
                  <a:close/>
                  <a:moveTo>
                    <a:pt x="8746" y="4661"/>
                  </a:moveTo>
                  <a:lnTo>
                    <a:pt x="8715" y="4671"/>
                  </a:lnTo>
                  <a:lnTo>
                    <a:pt x="8683" y="4678"/>
                  </a:lnTo>
                  <a:lnTo>
                    <a:pt x="8650" y="4680"/>
                  </a:lnTo>
                  <a:lnTo>
                    <a:pt x="7531" y="4680"/>
                  </a:lnTo>
                  <a:lnTo>
                    <a:pt x="7531" y="7623"/>
                  </a:lnTo>
                  <a:lnTo>
                    <a:pt x="7529" y="7656"/>
                  </a:lnTo>
                  <a:lnTo>
                    <a:pt x="7522" y="7688"/>
                  </a:lnTo>
                  <a:lnTo>
                    <a:pt x="7512" y="7719"/>
                  </a:lnTo>
                  <a:lnTo>
                    <a:pt x="7498" y="7748"/>
                  </a:lnTo>
                  <a:lnTo>
                    <a:pt x="7479" y="7775"/>
                  </a:lnTo>
                  <a:lnTo>
                    <a:pt x="7458" y="7800"/>
                  </a:lnTo>
                  <a:lnTo>
                    <a:pt x="7433" y="7821"/>
                  </a:lnTo>
                  <a:lnTo>
                    <a:pt x="7406" y="7840"/>
                  </a:lnTo>
                  <a:lnTo>
                    <a:pt x="7377" y="7854"/>
                  </a:lnTo>
                  <a:lnTo>
                    <a:pt x="7346" y="7864"/>
                  </a:lnTo>
                  <a:lnTo>
                    <a:pt x="7314" y="7871"/>
                  </a:lnTo>
                  <a:lnTo>
                    <a:pt x="7281" y="7873"/>
                  </a:lnTo>
                  <a:lnTo>
                    <a:pt x="7248" y="7871"/>
                  </a:lnTo>
                  <a:lnTo>
                    <a:pt x="7216" y="7864"/>
                  </a:lnTo>
                  <a:lnTo>
                    <a:pt x="7185" y="7854"/>
                  </a:lnTo>
                  <a:lnTo>
                    <a:pt x="7156" y="7840"/>
                  </a:lnTo>
                  <a:lnTo>
                    <a:pt x="7129" y="7821"/>
                  </a:lnTo>
                  <a:lnTo>
                    <a:pt x="7104" y="7800"/>
                  </a:lnTo>
                  <a:lnTo>
                    <a:pt x="7083" y="7775"/>
                  </a:lnTo>
                  <a:lnTo>
                    <a:pt x="7064" y="7748"/>
                  </a:lnTo>
                  <a:lnTo>
                    <a:pt x="7050" y="7719"/>
                  </a:lnTo>
                  <a:lnTo>
                    <a:pt x="7040" y="7688"/>
                  </a:lnTo>
                  <a:lnTo>
                    <a:pt x="7033" y="7656"/>
                  </a:lnTo>
                  <a:lnTo>
                    <a:pt x="7031" y="7623"/>
                  </a:lnTo>
                  <a:lnTo>
                    <a:pt x="7031" y="4680"/>
                  </a:lnTo>
                  <a:lnTo>
                    <a:pt x="2969" y="4680"/>
                  </a:lnTo>
                  <a:lnTo>
                    <a:pt x="2969" y="7623"/>
                  </a:lnTo>
                  <a:lnTo>
                    <a:pt x="2967" y="7656"/>
                  </a:lnTo>
                  <a:lnTo>
                    <a:pt x="2960" y="7688"/>
                  </a:lnTo>
                  <a:lnTo>
                    <a:pt x="2950" y="7719"/>
                  </a:lnTo>
                  <a:lnTo>
                    <a:pt x="2936" y="7748"/>
                  </a:lnTo>
                  <a:lnTo>
                    <a:pt x="2917" y="7775"/>
                  </a:lnTo>
                  <a:lnTo>
                    <a:pt x="2896" y="7800"/>
                  </a:lnTo>
                  <a:lnTo>
                    <a:pt x="2871" y="7821"/>
                  </a:lnTo>
                  <a:lnTo>
                    <a:pt x="2844" y="7840"/>
                  </a:lnTo>
                  <a:lnTo>
                    <a:pt x="2815" y="7854"/>
                  </a:lnTo>
                  <a:lnTo>
                    <a:pt x="2784" y="7864"/>
                  </a:lnTo>
                  <a:lnTo>
                    <a:pt x="2752" y="7871"/>
                  </a:lnTo>
                  <a:lnTo>
                    <a:pt x="2719" y="7873"/>
                  </a:lnTo>
                  <a:lnTo>
                    <a:pt x="2686" y="7871"/>
                  </a:lnTo>
                  <a:lnTo>
                    <a:pt x="2654" y="7864"/>
                  </a:lnTo>
                  <a:lnTo>
                    <a:pt x="2623" y="7854"/>
                  </a:lnTo>
                  <a:lnTo>
                    <a:pt x="2594" y="7840"/>
                  </a:lnTo>
                  <a:lnTo>
                    <a:pt x="2567" y="7821"/>
                  </a:lnTo>
                  <a:lnTo>
                    <a:pt x="2542" y="7800"/>
                  </a:lnTo>
                  <a:lnTo>
                    <a:pt x="2521" y="7775"/>
                  </a:lnTo>
                  <a:lnTo>
                    <a:pt x="2502" y="7748"/>
                  </a:lnTo>
                  <a:lnTo>
                    <a:pt x="2488" y="7719"/>
                  </a:lnTo>
                  <a:lnTo>
                    <a:pt x="2478" y="7688"/>
                  </a:lnTo>
                  <a:lnTo>
                    <a:pt x="2471" y="7656"/>
                  </a:lnTo>
                  <a:lnTo>
                    <a:pt x="2469" y="7623"/>
                  </a:lnTo>
                  <a:lnTo>
                    <a:pt x="2469" y="4680"/>
                  </a:lnTo>
                  <a:lnTo>
                    <a:pt x="1350" y="4680"/>
                  </a:lnTo>
                  <a:lnTo>
                    <a:pt x="1317" y="4678"/>
                  </a:lnTo>
                  <a:lnTo>
                    <a:pt x="1285" y="4671"/>
                  </a:lnTo>
                  <a:lnTo>
                    <a:pt x="1254" y="4661"/>
                  </a:lnTo>
                  <a:lnTo>
                    <a:pt x="1225" y="4647"/>
                  </a:lnTo>
                  <a:lnTo>
                    <a:pt x="1198" y="4628"/>
                  </a:lnTo>
                  <a:lnTo>
                    <a:pt x="1173" y="4607"/>
                  </a:lnTo>
                  <a:lnTo>
                    <a:pt x="1152" y="4582"/>
                  </a:lnTo>
                  <a:lnTo>
                    <a:pt x="1133" y="4555"/>
                  </a:lnTo>
                  <a:lnTo>
                    <a:pt x="1119" y="4526"/>
                  </a:lnTo>
                  <a:lnTo>
                    <a:pt x="1109" y="4495"/>
                  </a:lnTo>
                  <a:lnTo>
                    <a:pt x="1102" y="4463"/>
                  </a:lnTo>
                  <a:lnTo>
                    <a:pt x="1100" y="4430"/>
                  </a:lnTo>
                  <a:lnTo>
                    <a:pt x="1102" y="4397"/>
                  </a:lnTo>
                  <a:lnTo>
                    <a:pt x="1109" y="4365"/>
                  </a:lnTo>
                  <a:lnTo>
                    <a:pt x="1119" y="4334"/>
                  </a:lnTo>
                  <a:lnTo>
                    <a:pt x="1133" y="4305"/>
                  </a:lnTo>
                  <a:lnTo>
                    <a:pt x="1152" y="4278"/>
                  </a:lnTo>
                  <a:lnTo>
                    <a:pt x="1173" y="4253"/>
                  </a:lnTo>
                  <a:lnTo>
                    <a:pt x="1198" y="4232"/>
                  </a:lnTo>
                  <a:lnTo>
                    <a:pt x="1225" y="4213"/>
                  </a:lnTo>
                  <a:lnTo>
                    <a:pt x="1254" y="4199"/>
                  </a:lnTo>
                  <a:lnTo>
                    <a:pt x="1285" y="4189"/>
                  </a:lnTo>
                  <a:lnTo>
                    <a:pt x="1317" y="4182"/>
                  </a:lnTo>
                  <a:lnTo>
                    <a:pt x="1350" y="4180"/>
                  </a:lnTo>
                  <a:lnTo>
                    <a:pt x="8650" y="4180"/>
                  </a:lnTo>
                  <a:lnTo>
                    <a:pt x="8683" y="4182"/>
                  </a:lnTo>
                  <a:lnTo>
                    <a:pt x="8715" y="4189"/>
                  </a:lnTo>
                  <a:lnTo>
                    <a:pt x="8746" y="4199"/>
                  </a:lnTo>
                  <a:lnTo>
                    <a:pt x="8775" y="4213"/>
                  </a:lnTo>
                  <a:lnTo>
                    <a:pt x="8802" y="4232"/>
                  </a:lnTo>
                  <a:lnTo>
                    <a:pt x="8827" y="4253"/>
                  </a:lnTo>
                  <a:lnTo>
                    <a:pt x="8848" y="4278"/>
                  </a:lnTo>
                  <a:lnTo>
                    <a:pt x="8867" y="4305"/>
                  </a:lnTo>
                  <a:lnTo>
                    <a:pt x="8881" y="4334"/>
                  </a:lnTo>
                  <a:lnTo>
                    <a:pt x="8891" y="4365"/>
                  </a:lnTo>
                  <a:lnTo>
                    <a:pt x="8898" y="4397"/>
                  </a:lnTo>
                  <a:lnTo>
                    <a:pt x="8900" y="4430"/>
                  </a:lnTo>
                  <a:lnTo>
                    <a:pt x="8898" y="4463"/>
                  </a:lnTo>
                  <a:lnTo>
                    <a:pt x="8891" y="4495"/>
                  </a:lnTo>
                  <a:lnTo>
                    <a:pt x="8881" y="4526"/>
                  </a:lnTo>
                  <a:lnTo>
                    <a:pt x="8867" y="4555"/>
                  </a:lnTo>
                  <a:lnTo>
                    <a:pt x="8848" y="4582"/>
                  </a:lnTo>
                  <a:lnTo>
                    <a:pt x="8827" y="4607"/>
                  </a:lnTo>
                  <a:lnTo>
                    <a:pt x="8802" y="4628"/>
                  </a:lnTo>
                  <a:lnTo>
                    <a:pt x="8775" y="4647"/>
                  </a:lnTo>
                  <a:lnTo>
                    <a:pt x="8746" y="4661"/>
                  </a:lnTo>
                  <a:close/>
                  <a:moveTo>
                    <a:pt x="1423" y="3321"/>
                  </a:moveTo>
                  <a:lnTo>
                    <a:pt x="1449" y="3303"/>
                  </a:lnTo>
                  <a:lnTo>
                    <a:pt x="4871" y="1250"/>
                  </a:lnTo>
                  <a:lnTo>
                    <a:pt x="4901" y="1234"/>
                  </a:lnTo>
                  <a:lnTo>
                    <a:pt x="4933" y="1223"/>
                  </a:lnTo>
                  <a:lnTo>
                    <a:pt x="4966" y="1216"/>
                  </a:lnTo>
                  <a:lnTo>
                    <a:pt x="5000" y="1214"/>
                  </a:lnTo>
                  <a:lnTo>
                    <a:pt x="5034" y="1216"/>
                  </a:lnTo>
                  <a:lnTo>
                    <a:pt x="5067" y="1223"/>
                  </a:lnTo>
                  <a:lnTo>
                    <a:pt x="5099" y="1234"/>
                  </a:lnTo>
                  <a:lnTo>
                    <a:pt x="5129" y="1250"/>
                  </a:lnTo>
                  <a:lnTo>
                    <a:pt x="8551" y="3303"/>
                  </a:lnTo>
                  <a:lnTo>
                    <a:pt x="8577" y="3321"/>
                  </a:lnTo>
                  <a:lnTo>
                    <a:pt x="8601" y="3343"/>
                  </a:lnTo>
                  <a:lnTo>
                    <a:pt x="8622" y="3368"/>
                  </a:lnTo>
                  <a:lnTo>
                    <a:pt x="8640" y="3395"/>
                  </a:lnTo>
                  <a:lnTo>
                    <a:pt x="8654" y="3424"/>
                  </a:lnTo>
                  <a:lnTo>
                    <a:pt x="8664" y="3455"/>
                  </a:lnTo>
                  <a:lnTo>
                    <a:pt x="8670" y="3487"/>
                  </a:lnTo>
                  <a:lnTo>
                    <a:pt x="8672" y="3520"/>
                  </a:lnTo>
                  <a:lnTo>
                    <a:pt x="8670" y="3552"/>
                  </a:lnTo>
                  <a:lnTo>
                    <a:pt x="8663" y="3584"/>
                  </a:lnTo>
                  <a:lnTo>
                    <a:pt x="8652" y="3614"/>
                  </a:lnTo>
                  <a:lnTo>
                    <a:pt x="8638" y="3643"/>
                  </a:lnTo>
                  <a:lnTo>
                    <a:pt x="8619" y="3670"/>
                  </a:lnTo>
                  <a:lnTo>
                    <a:pt x="8598" y="3695"/>
                  </a:lnTo>
                  <a:lnTo>
                    <a:pt x="8573" y="3716"/>
                  </a:lnTo>
                  <a:lnTo>
                    <a:pt x="8546" y="3734"/>
                  </a:lnTo>
                  <a:lnTo>
                    <a:pt x="8517" y="3748"/>
                  </a:lnTo>
                  <a:lnTo>
                    <a:pt x="8486" y="3759"/>
                  </a:lnTo>
                  <a:lnTo>
                    <a:pt x="8454" y="3765"/>
                  </a:lnTo>
                  <a:lnTo>
                    <a:pt x="8422" y="3767"/>
                  </a:lnTo>
                  <a:lnTo>
                    <a:pt x="1578" y="3767"/>
                  </a:lnTo>
                  <a:lnTo>
                    <a:pt x="1546" y="3765"/>
                  </a:lnTo>
                  <a:lnTo>
                    <a:pt x="1514" y="3759"/>
                  </a:lnTo>
                  <a:lnTo>
                    <a:pt x="1483" y="3748"/>
                  </a:lnTo>
                  <a:lnTo>
                    <a:pt x="1454" y="3734"/>
                  </a:lnTo>
                  <a:lnTo>
                    <a:pt x="1427" y="3716"/>
                  </a:lnTo>
                  <a:lnTo>
                    <a:pt x="1402" y="3695"/>
                  </a:lnTo>
                  <a:lnTo>
                    <a:pt x="1381" y="3670"/>
                  </a:lnTo>
                  <a:lnTo>
                    <a:pt x="1362" y="3643"/>
                  </a:lnTo>
                  <a:lnTo>
                    <a:pt x="1348" y="3614"/>
                  </a:lnTo>
                  <a:lnTo>
                    <a:pt x="1337" y="3584"/>
                  </a:lnTo>
                  <a:lnTo>
                    <a:pt x="1330" y="3552"/>
                  </a:lnTo>
                  <a:lnTo>
                    <a:pt x="1328" y="3520"/>
                  </a:lnTo>
                  <a:lnTo>
                    <a:pt x="1330" y="3487"/>
                  </a:lnTo>
                  <a:lnTo>
                    <a:pt x="1336" y="3455"/>
                  </a:lnTo>
                  <a:lnTo>
                    <a:pt x="1346" y="3424"/>
                  </a:lnTo>
                  <a:lnTo>
                    <a:pt x="1360" y="3395"/>
                  </a:lnTo>
                  <a:lnTo>
                    <a:pt x="1378" y="3368"/>
                  </a:lnTo>
                  <a:lnTo>
                    <a:pt x="1399" y="3343"/>
                  </a:lnTo>
                  <a:lnTo>
                    <a:pt x="1423" y="3321"/>
                  </a:lnTo>
                  <a:close/>
                  <a:moveTo>
                    <a:pt x="2481" y="3267"/>
                  </a:moveTo>
                  <a:lnTo>
                    <a:pt x="7519" y="3267"/>
                  </a:lnTo>
                  <a:lnTo>
                    <a:pt x="5000" y="1756"/>
                  </a:lnTo>
                  <a:lnTo>
                    <a:pt x="2481" y="3267"/>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60" name="Oval 59">
            <a:extLst>
              <a:ext uri="{FF2B5EF4-FFF2-40B4-BE49-F238E27FC236}">
                <a16:creationId xmlns:a16="http://schemas.microsoft.com/office/drawing/2014/main" id="{4FAF961C-54F1-4357-9B16-5DEF0618BE70}"/>
              </a:ext>
            </a:extLst>
          </p:cNvPr>
          <p:cNvSpPr/>
          <p:nvPr/>
        </p:nvSpPr>
        <p:spPr>
          <a:xfrm>
            <a:off x="5388101" y="3405961"/>
            <a:ext cx="957532" cy="957532"/>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64" name="Group 63">
            <a:extLst>
              <a:ext uri="{FF2B5EF4-FFF2-40B4-BE49-F238E27FC236}">
                <a16:creationId xmlns:a16="http://schemas.microsoft.com/office/drawing/2014/main" id="{CCA8B9A5-185F-413D-AD45-04FE1A0A83E9}"/>
              </a:ext>
            </a:extLst>
          </p:cNvPr>
          <p:cNvGrpSpPr/>
          <p:nvPr/>
        </p:nvGrpSpPr>
        <p:grpSpPr>
          <a:xfrm>
            <a:off x="5485175" y="4934079"/>
            <a:ext cx="763385" cy="762277"/>
            <a:chOff x="5227152" y="2660110"/>
            <a:chExt cx="633600" cy="633600"/>
          </a:xfrm>
        </p:grpSpPr>
        <p:sp>
          <p:nvSpPr>
            <p:cNvPr id="74"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5"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65" name="Oval 64">
            <a:extLst>
              <a:ext uri="{FF2B5EF4-FFF2-40B4-BE49-F238E27FC236}">
                <a16:creationId xmlns:a16="http://schemas.microsoft.com/office/drawing/2014/main" id="{D5EAE964-6C64-46E4-8D22-1D0392CF5D37}"/>
              </a:ext>
            </a:extLst>
          </p:cNvPr>
          <p:cNvSpPr/>
          <p:nvPr/>
        </p:nvSpPr>
        <p:spPr>
          <a:xfrm>
            <a:off x="5388101" y="4836452"/>
            <a:ext cx="957532" cy="957532"/>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9" name="TextBox 68">
            <a:extLst>
              <a:ext uri="{FF2B5EF4-FFF2-40B4-BE49-F238E27FC236}">
                <a16:creationId xmlns:a16="http://schemas.microsoft.com/office/drawing/2014/main" id="{34824C6F-7733-4872-B214-3AA58234D813}"/>
              </a:ext>
            </a:extLst>
          </p:cNvPr>
          <p:cNvSpPr txBox="1">
            <a:spLocks/>
          </p:cNvSpPr>
          <p:nvPr/>
        </p:nvSpPr>
        <p:spPr>
          <a:xfrm>
            <a:off x="294968" y="1408269"/>
            <a:ext cx="3544485" cy="552312"/>
          </a:xfrm>
          <a:prstGeom prst="rect">
            <a:avLst/>
          </a:prstGeom>
          <a:noFill/>
        </p:spPr>
        <p:txBody>
          <a:bodyPr wrap="square" rtlCol="0" anchor="b" anchorCtr="0">
            <a:normAutofit/>
          </a:bodyPr>
          <a:lstStyle>
            <a:defPPr>
              <a:defRPr lang="en-US"/>
            </a:defPPr>
            <a:lvl1pPr>
              <a:defRPr sz="2800"/>
            </a:lvl1pPr>
          </a:lstStyle>
          <a:p>
            <a:r>
              <a:rPr lang="en-IN" sz="2200" b="1" dirty="0">
                <a:solidFill>
                  <a:schemeClr val="accent1"/>
                </a:solidFill>
                <a:cs typeface="Calibri" panose="020F0502020204030204" pitchFamily="34" charset="0"/>
              </a:rPr>
              <a:t>The ask</a:t>
            </a:r>
          </a:p>
        </p:txBody>
      </p:sp>
      <p:sp>
        <p:nvSpPr>
          <p:cNvPr id="4" name="Slide Number Placeholder 3">
            <a:extLst>
              <a:ext uri="{FF2B5EF4-FFF2-40B4-BE49-F238E27FC236}">
                <a16:creationId xmlns:a16="http://schemas.microsoft.com/office/drawing/2014/main" id="{5DC121CA-8771-ABC1-88D5-228816761DAD}"/>
              </a:ext>
            </a:extLst>
          </p:cNvPr>
          <p:cNvSpPr>
            <a:spLocks noGrp="1"/>
          </p:cNvSpPr>
          <p:nvPr>
            <p:ph type="sldNum" sz="quarter" idx="12"/>
          </p:nvPr>
        </p:nvSpPr>
        <p:spPr/>
        <p:txBody>
          <a:bodyPr/>
          <a:lstStyle/>
          <a:p>
            <a:fld id="{0643C082-6B26-4A67-AAC0-3138D6D4DA1D}" type="slidenum">
              <a:rPr lang="en-PH" smtClean="0"/>
              <a:t>50</a:t>
            </a:fld>
            <a:endParaRPr lang="en-PH" dirty="0"/>
          </a:p>
        </p:txBody>
      </p:sp>
      <p:sp>
        <p:nvSpPr>
          <p:cNvPr id="5" name="Footer Placeholder 4">
            <a:extLst>
              <a:ext uri="{FF2B5EF4-FFF2-40B4-BE49-F238E27FC236}">
                <a16:creationId xmlns:a16="http://schemas.microsoft.com/office/drawing/2014/main" id="{0C4B6D91-318A-0872-FBCF-FD47986FCD13}"/>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0578105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778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BA1FE-5419-55B3-5B92-1E41A496FCC3}"/>
              </a:ext>
            </a:extLst>
          </p:cNvPr>
          <p:cNvSpPr>
            <a:spLocks noGrp="1"/>
          </p:cNvSpPr>
          <p:nvPr>
            <p:ph type="title"/>
          </p:nvPr>
        </p:nvSpPr>
        <p:spPr/>
        <p:txBody>
          <a:bodyPr/>
          <a:lstStyle/>
          <a:p>
            <a:r>
              <a:rPr lang="en-US" dirty="0"/>
              <a:t>Revenue Decline, FY21–FY25</a:t>
            </a:r>
          </a:p>
        </p:txBody>
      </p:sp>
      <p:sp>
        <p:nvSpPr>
          <p:cNvPr id="3" name="TextBox 2">
            <a:extLst>
              <a:ext uri="{FF2B5EF4-FFF2-40B4-BE49-F238E27FC236}">
                <a16:creationId xmlns:a16="http://schemas.microsoft.com/office/drawing/2014/main" id="{4D03D960-38DC-6F0A-E26F-AFCE5DBA0AB2}"/>
              </a:ext>
            </a:extLst>
          </p:cNvPr>
          <p:cNvSpPr txBox="1"/>
          <p:nvPr/>
        </p:nvSpPr>
        <p:spPr>
          <a:xfrm>
            <a:off x="294968" y="5433119"/>
            <a:ext cx="11591455" cy="678121"/>
          </a:xfrm>
          <a:prstGeom prst="rect">
            <a:avLst/>
          </a:prstGeom>
          <a:gradFill>
            <a:gsLst>
              <a:gs pos="0">
                <a:schemeClr val="bg1"/>
              </a:gs>
              <a:gs pos="50000">
                <a:schemeClr val="bg1"/>
              </a:gs>
              <a:gs pos="100000">
                <a:schemeClr val="bg1"/>
              </a:gs>
            </a:gsLst>
          </a:gradFill>
          <a:ln>
            <a:noFill/>
          </a:ln>
          <a:effectLst/>
        </p:spPr>
        <p:style>
          <a:lnRef idx="0">
            <a:schemeClr val="accent1"/>
          </a:lnRef>
          <a:fillRef idx="3">
            <a:schemeClr val="accent1"/>
          </a:fillRef>
          <a:effectRef idx="3">
            <a:schemeClr val="accent1"/>
          </a:effectRef>
          <a:fontRef idx="minor">
            <a:schemeClr val="lt1"/>
          </a:fontRef>
        </p:style>
        <p:txBody>
          <a:bodyPr lIns="252000" rIns="252000"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b="1" dirty="0">
                <a:solidFill>
                  <a:schemeClr val="tx1"/>
                </a:solidFill>
              </a:rPr>
              <a:t>Revenue has fallen for three straight years, from $1.80B in 2022 to $1.42B in 2025 — a 21% decline and a widening gap to plan.</a:t>
            </a:r>
            <a:endParaRPr lang="en-PH" b="1" dirty="0">
              <a:solidFill>
                <a:schemeClr val="tx1"/>
              </a:solidFill>
            </a:endParaRPr>
          </a:p>
        </p:txBody>
      </p:sp>
      <p:graphicFrame>
        <p:nvGraphicFramePr>
          <p:cNvPr id="4" name="Chart 3">
            <a:extLst>
              <a:ext uri="{FF2B5EF4-FFF2-40B4-BE49-F238E27FC236}">
                <a16:creationId xmlns:a16="http://schemas.microsoft.com/office/drawing/2014/main" id="{48B63601-E6F4-6F0D-2775-46CBCF426E59}"/>
              </a:ext>
            </a:extLst>
          </p:cNvPr>
          <p:cNvGraphicFramePr/>
          <p:nvPr>
            <p:extLst>
              <p:ext uri="{D42A27DB-BD31-4B8C-83A1-F6EECF244321}">
                <p14:modId xmlns:p14="http://schemas.microsoft.com/office/powerpoint/2010/main" val="3741954193"/>
              </p:ext>
            </p:extLst>
          </p:nvPr>
        </p:nvGraphicFramePr>
        <p:xfrm>
          <a:off x="2355142" y="2209803"/>
          <a:ext cx="9465935" cy="1986584"/>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 Placeholder 6">
            <a:extLst>
              <a:ext uri="{FF2B5EF4-FFF2-40B4-BE49-F238E27FC236}">
                <a16:creationId xmlns:a16="http://schemas.microsoft.com/office/drawing/2014/main" id="{C0B7B9A4-0D71-3210-42C7-39DB237647F8}"/>
              </a:ext>
            </a:extLst>
          </p:cNvPr>
          <p:cNvSpPr txBox="1">
            <a:spLocks/>
          </p:cNvSpPr>
          <p:nvPr/>
        </p:nvSpPr>
        <p:spPr>
          <a:xfrm>
            <a:off x="294968" y="4292633"/>
            <a:ext cx="1856755" cy="353878"/>
          </a:xfrm>
          <a:prstGeom prst="rect">
            <a:avLst/>
          </a:prstGeom>
          <a:solidFill>
            <a:schemeClr val="tx1"/>
          </a:solidFill>
          <a:ln>
            <a:noFill/>
          </a:ln>
        </p:spPr>
        <p:txBody>
          <a:bodyPr anchor="ctr">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Peak: $1.80B</a:t>
            </a:r>
            <a:endParaRPr lang="en-PH" sz="1800" dirty="0"/>
          </a:p>
        </p:txBody>
      </p:sp>
      <p:sp>
        <p:nvSpPr>
          <p:cNvPr id="6" name="Text Placeholder 6">
            <a:extLst>
              <a:ext uri="{FF2B5EF4-FFF2-40B4-BE49-F238E27FC236}">
                <a16:creationId xmlns:a16="http://schemas.microsoft.com/office/drawing/2014/main" id="{FBC997AA-BEE5-CD11-FB9A-58372635E12C}"/>
              </a:ext>
            </a:extLst>
          </p:cNvPr>
          <p:cNvSpPr txBox="1">
            <a:spLocks/>
          </p:cNvSpPr>
          <p:nvPr/>
        </p:nvSpPr>
        <p:spPr>
          <a:xfrm>
            <a:off x="294968" y="4895372"/>
            <a:ext cx="1856755" cy="325692"/>
          </a:xfrm>
          <a:prstGeom prst="rect">
            <a:avLst/>
          </a:prstGeom>
          <a:solidFill>
            <a:schemeClr val="tx1"/>
          </a:solidFill>
          <a:ln>
            <a:noFill/>
          </a:ln>
        </p:spPr>
        <p:txBody>
          <a:bodyPr anchor="ctr">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Now: $1.42B</a:t>
            </a:r>
            <a:endParaRPr lang="en-PH" sz="1800" dirty="0"/>
          </a:p>
        </p:txBody>
      </p:sp>
      <p:cxnSp>
        <p:nvCxnSpPr>
          <p:cNvPr id="7" name="Straight Connector 6">
            <a:extLst>
              <a:ext uri="{FF2B5EF4-FFF2-40B4-BE49-F238E27FC236}">
                <a16:creationId xmlns:a16="http://schemas.microsoft.com/office/drawing/2014/main" id="{4D7AFEE4-E053-F468-A1AD-8F6FB50F71F4}"/>
              </a:ext>
            </a:extLst>
          </p:cNvPr>
          <p:cNvCxnSpPr/>
          <p:nvPr/>
        </p:nvCxnSpPr>
        <p:spPr>
          <a:xfrm>
            <a:off x="305577" y="4770942"/>
            <a:ext cx="11591455" cy="0"/>
          </a:xfrm>
          <a:prstGeom prst="line">
            <a:avLst/>
          </a:prstGeom>
          <a:ln>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4AB548F4-612A-C102-ACFD-2FA1DED3918D}"/>
              </a:ext>
            </a:extLst>
          </p:cNvPr>
          <p:cNvSpPr/>
          <p:nvPr/>
        </p:nvSpPr>
        <p:spPr>
          <a:xfrm>
            <a:off x="3097274" y="4296750"/>
            <a:ext cx="1165090" cy="35387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a:solidFill>
                  <a:schemeClr val="tx1"/>
                </a:solidFill>
              </a:rPr>
              <a:t>2021</a:t>
            </a:r>
          </a:p>
        </p:txBody>
      </p:sp>
      <p:sp>
        <p:nvSpPr>
          <p:cNvPr id="9" name="Oval 8">
            <a:extLst>
              <a:ext uri="{FF2B5EF4-FFF2-40B4-BE49-F238E27FC236}">
                <a16:creationId xmlns:a16="http://schemas.microsoft.com/office/drawing/2014/main" id="{898E033C-3CDE-FD8B-EB23-EC0AA435D8B1}"/>
              </a:ext>
            </a:extLst>
          </p:cNvPr>
          <p:cNvSpPr/>
          <p:nvPr/>
        </p:nvSpPr>
        <p:spPr>
          <a:xfrm>
            <a:off x="4889139" y="4296750"/>
            <a:ext cx="1165090" cy="35387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a:solidFill>
                  <a:schemeClr val="tx1"/>
                </a:solidFill>
              </a:rPr>
              <a:t>2022</a:t>
            </a:r>
          </a:p>
        </p:txBody>
      </p:sp>
      <p:sp>
        <p:nvSpPr>
          <p:cNvPr id="10" name="Oval 9">
            <a:extLst>
              <a:ext uri="{FF2B5EF4-FFF2-40B4-BE49-F238E27FC236}">
                <a16:creationId xmlns:a16="http://schemas.microsoft.com/office/drawing/2014/main" id="{868BA41F-0BF7-D1AB-18FF-ED266943E436}"/>
              </a:ext>
            </a:extLst>
          </p:cNvPr>
          <p:cNvSpPr/>
          <p:nvPr/>
        </p:nvSpPr>
        <p:spPr>
          <a:xfrm>
            <a:off x="8472869" y="4296750"/>
            <a:ext cx="1165090" cy="35387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a:solidFill>
                  <a:schemeClr val="tx1"/>
                </a:solidFill>
              </a:rPr>
              <a:t>2023</a:t>
            </a:r>
          </a:p>
        </p:txBody>
      </p:sp>
      <p:sp>
        <p:nvSpPr>
          <p:cNvPr id="11" name="Content Placeholder 49">
            <a:extLst>
              <a:ext uri="{FF2B5EF4-FFF2-40B4-BE49-F238E27FC236}">
                <a16:creationId xmlns:a16="http://schemas.microsoft.com/office/drawing/2014/main" id="{B5619248-DC1A-9E95-8153-EC6E3BC6189B}"/>
              </a:ext>
            </a:extLst>
          </p:cNvPr>
          <p:cNvSpPr txBox="1">
            <a:spLocks/>
          </p:cNvSpPr>
          <p:nvPr/>
        </p:nvSpPr>
        <p:spPr>
          <a:xfrm>
            <a:off x="3203710" y="4922212"/>
            <a:ext cx="952217" cy="325691"/>
          </a:xfrm>
          <a:prstGeom prst="rect">
            <a:avLst/>
          </a:prstGeom>
        </p:spPr>
        <p:txBody>
          <a:bodyPr lIns="0" rIns="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PH" sz="1600" b="1" dirty="0"/>
              <a:t>1.72</a:t>
            </a:r>
          </a:p>
        </p:txBody>
      </p:sp>
      <p:sp>
        <p:nvSpPr>
          <p:cNvPr id="12" name="Content Placeholder 49">
            <a:extLst>
              <a:ext uri="{FF2B5EF4-FFF2-40B4-BE49-F238E27FC236}">
                <a16:creationId xmlns:a16="http://schemas.microsoft.com/office/drawing/2014/main" id="{37B75969-850E-CB2D-FE36-5E55B8AED392}"/>
              </a:ext>
            </a:extLst>
          </p:cNvPr>
          <p:cNvSpPr txBox="1">
            <a:spLocks/>
          </p:cNvSpPr>
          <p:nvPr/>
        </p:nvSpPr>
        <p:spPr>
          <a:xfrm>
            <a:off x="4995575" y="4922212"/>
            <a:ext cx="952217" cy="325691"/>
          </a:xfrm>
          <a:prstGeom prst="rect">
            <a:avLst/>
          </a:prstGeom>
        </p:spPr>
        <p:txBody>
          <a:bodyPr lIns="0" rIns="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t>1.80</a:t>
            </a:r>
          </a:p>
        </p:txBody>
      </p:sp>
      <p:sp>
        <p:nvSpPr>
          <p:cNvPr id="13" name="Content Placeholder 49">
            <a:extLst>
              <a:ext uri="{FF2B5EF4-FFF2-40B4-BE49-F238E27FC236}">
                <a16:creationId xmlns:a16="http://schemas.microsoft.com/office/drawing/2014/main" id="{AD5471BE-5B8B-0CFD-5223-99601EC0A9A0}"/>
              </a:ext>
            </a:extLst>
          </p:cNvPr>
          <p:cNvSpPr txBox="1">
            <a:spLocks/>
          </p:cNvSpPr>
          <p:nvPr/>
        </p:nvSpPr>
        <p:spPr>
          <a:xfrm>
            <a:off x="8579305" y="4922212"/>
            <a:ext cx="952217" cy="325691"/>
          </a:xfrm>
          <a:prstGeom prst="rect">
            <a:avLst/>
          </a:prstGeom>
        </p:spPr>
        <p:txBody>
          <a:bodyPr lIns="0" rIns="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t>1.66</a:t>
            </a:r>
          </a:p>
        </p:txBody>
      </p:sp>
      <p:sp>
        <p:nvSpPr>
          <p:cNvPr id="14" name="Oval 13">
            <a:extLst>
              <a:ext uri="{FF2B5EF4-FFF2-40B4-BE49-F238E27FC236}">
                <a16:creationId xmlns:a16="http://schemas.microsoft.com/office/drawing/2014/main" id="{5993ADA8-DE4C-0AB0-5535-9B660532993C}"/>
              </a:ext>
            </a:extLst>
          </p:cNvPr>
          <p:cNvSpPr/>
          <p:nvPr/>
        </p:nvSpPr>
        <p:spPr>
          <a:xfrm>
            <a:off x="10264735" y="4296750"/>
            <a:ext cx="1165090" cy="35387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a:solidFill>
                  <a:schemeClr val="tx1"/>
                </a:solidFill>
              </a:rPr>
              <a:t>2024</a:t>
            </a:r>
          </a:p>
        </p:txBody>
      </p:sp>
      <p:sp>
        <p:nvSpPr>
          <p:cNvPr id="15" name="Content Placeholder 49">
            <a:extLst>
              <a:ext uri="{FF2B5EF4-FFF2-40B4-BE49-F238E27FC236}">
                <a16:creationId xmlns:a16="http://schemas.microsoft.com/office/drawing/2014/main" id="{D49DC14D-735E-C502-F467-752887287A5A}"/>
              </a:ext>
            </a:extLst>
          </p:cNvPr>
          <p:cNvSpPr txBox="1">
            <a:spLocks/>
          </p:cNvSpPr>
          <p:nvPr/>
        </p:nvSpPr>
        <p:spPr>
          <a:xfrm>
            <a:off x="10371171" y="4922212"/>
            <a:ext cx="952217" cy="325691"/>
          </a:xfrm>
          <a:prstGeom prst="rect">
            <a:avLst/>
          </a:prstGeom>
        </p:spPr>
        <p:txBody>
          <a:bodyPr lIns="0" rIns="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t>1.51</a:t>
            </a:r>
          </a:p>
        </p:txBody>
      </p:sp>
      <p:sp>
        <p:nvSpPr>
          <p:cNvPr id="16" name="Oval 15">
            <a:extLst>
              <a:ext uri="{FF2B5EF4-FFF2-40B4-BE49-F238E27FC236}">
                <a16:creationId xmlns:a16="http://schemas.microsoft.com/office/drawing/2014/main" id="{D395BB15-5BF3-C854-12D9-04EE27D8F82C}"/>
              </a:ext>
            </a:extLst>
          </p:cNvPr>
          <p:cNvSpPr/>
          <p:nvPr/>
        </p:nvSpPr>
        <p:spPr>
          <a:xfrm>
            <a:off x="6681004" y="4296750"/>
            <a:ext cx="1165090" cy="35387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a:solidFill>
                  <a:schemeClr val="tx1"/>
                </a:solidFill>
              </a:rPr>
              <a:t>2025</a:t>
            </a:r>
          </a:p>
        </p:txBody>
      </p:sp>
      <p:sp>
        <p:nvSpPr>
          <p:cNvPr id="17" name="Content Placeholder 49">
            <a:extLst>
              <a:ext uri="{FF2B5EF4-FFF2-40B4-BE49-F238E27FC236}">
                <a16:creationId xmlns:a16="http://schemas.microsoft.com/office/drawing/2014/main" id="{E9EA3F59-F31F-94E4-3581-59085638CA8D}"/>
              </a:ext>
            </a:extLst>
          </p:cNvPr>
          <p:cNvSpPr txBox="1">
            <a:spLocks/>
          </p:cNvSpPr>
          <p:nvPr/>
        </p:nvSpPr>
        <p:spPr>
          <a:xfrm>
            <a:off x="6787440" y="4922212"/>
            <a:ext cx="952217" cy="325691"/>
          </a:xfrm>
          <a:prstGeom prst="rect">
            <a:avLst/>
          </a:prstGeom>
        </p:spPr>
        <p:txBody>
          <a:bodyPr lIns="0" rIns="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t>1.42</a:t>
            </a:r>
          </a:p>
        </p:txBody>
      </p:sp>
      <p:sp>
        <p:nvSpPr>
          <p:cNvPr id="18" name="Text Placeholder 6">
            <a:extLst>
              <a:ext uri="{FF2B5EF4-FFF2-40B4-BE49-F238E27FC236}">
                <a16:creationId xmlns:a16="http://schemas.microsoft.com/office/drawing/2014/main" id="{824021CB-C541-BB37-57B8-E85AFBC8711F}"/>
              </a:ext>
            </a:extLst>
          </p:cNvPr>
          <p:cNvSpPr txBox="1">
            <a:spLocks/>
          </p:cNvSpPr>
          <p:nvPr/>
        </p:nvSpPr>
        <p:spPr>
          <a:xfrm>
            <a:off x="294968" y="2209802"/>
            <a:ext cx="1856755" cy="1986586"/>
          </a:xfrm>
          <a:prstGeom prst="rect">
            <a:avLst/>
          </a:prstGeom>
          <a:solidFill>
            <a:schemeClr val="tx1"/>
          </a:solidFill>
          <a:ln>
            <a:noFill/>
          </a:ln>
        </p:spPr>
        <p:txBody>
          <a:bodyPr anchor="ctr">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sz="1800" dirty="0"/>
              <a:t>Annual </a:t>
            </a:r>
            <a:br>
              <a:rPr lang="da-DK" sz="1800" dirty="0"/>
            </a:br>
            <a:r>
              <a:rPr lang="da-DK" sz="1800" dirty="0"/>
              <a:t>revenue, $B</a:t>
            </a:r>
            <a:endParaRPr lang="en-PH" sz="1800" dirty="0"/>
          </a:p>
        </p:txBody>
      </p:sp>
      <p:sp>
        <p:nvSpPr>
          <p:cNvPr id="19" name="Text Placeholder 19">
            <a:extLst>
              <a:ext uri="{FF2B5EF4-FFF2-40B4-BE49-F238E27FC236}">
                <a16:creationId xmlns:a16="http://schemas.microsoft.com/office/drawing/2014/main" id="{E12AAEE4-B119-4F48-6AD3-A7B2D8781068}"/>
              </a:ext>
            </a:extLst>
          </p:cNvPr>
          <p:cNvSpPr txBox="1">
            <a:spLocks/>
          </p:cNvSpPr>
          <p:nvPr/>
        </p:nvSpPr>
        <p:spPr>
          <a:xfrm>
            <a:off x="294968" y="1353789"/>
            <a:ext cx="779698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FY21–FY25</a:t>
            </a:r>
          </a:p>
        </p:txBody>
      </p:sp>
      <p:cxnSp>
        <p:nvCxnSpPr>
          <p:cNvPr id="20" name="Straight Connector 19">
            <a:extLst>
              <a:ext uri="{FF2B5EF4-FFF2-40B4-BE49-F238E27FC236}">
                <a16:creationId xmlns:a16="http://schemas.microsoft.com/office/drawing/2014/main" id="{1E81C5E7-145D-5B55-60FA-48C0407FFB4C}"/>
              </a:ext>
            </a:extLst>
          </p:cNvPr>
          <p:cNvCxnSpPr>
            <a:cxnSpLocks/>
          </p:cNvCxnSpPr>
          <p:nvPr/>
        </p:nvCxnSpPr>
        <p:spPr>
          <a:xfrm>
            <a:off x="295277"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Slide Number Placeholder 20">
            <a:extLst>
              <a:ext uri="{FF2B5EF4-FFF2-40B4-BE49-F238E27FC236}">
                <a16:creationId xmlns:a16="http://schemas.microsoft.com/office/drawing/2014/main" id="{39D0143B-8A98-E65B-01AF-FEC986972D08}"/>
              </a:ext>
            </a:extLst>
          </p:cNvPr>
          <p:cNvSpPr>
            <a:spLocks noGrp="1"/>
          </p:cNvSpPr>
          <p:nvPr>
            <p:ph type="sldNum" sz="quarter" idx="12"/>
          </p:nvPr>
        </p:nvSpPr>
        <p:spPr/>
        <p:txBody>
          <a:bodyPr/>
          <a:lstStyle/>
          <a:p>
            <a:fld id="{0643C082-6B26-4A67-AAC0-3138D6D4DA1D}" type="slidenum">
              <a:rPr lang="en-PH" smtClean="0"/>
              <a:t>6</a:t>
            </a:fld>
            <a:endParaRPr lang="en-PH" dirty="0"/>
          </a:p>
        </p:txBody>
      </p:sp>
      <p:sp>
        <p:nvSpPr>
          <p:cNvPr id="22" name="Footer Placeholder 21">
            <a:extLst>
              <a:ext uri="{FF2B5EF4-FFF2-40B4-BE49-F238E27FC236}">
                <a16:creationId xmlns:a16="http://schemas.microsoft.com/office/drawing/2014/main" id="{0A046F09-D664-AE4F-B059-CA5ACEF7232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976461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9BF43-D131-403C-941C-928646C1062E}"/>
              </a:ext>
            </a:extLst>
          </p:cNvPr>
          <p:cNvSpPr>
            <a:spLocks noGrp="1"/>
          </p:cNvSpPr>
          <p:nvPr>
            <p:ph type="title"/>
          </p:nvPr>
        </p:nvSpPr>
        <p:spPr>
          <a:xfrm>
            <a:off x="294968" y="365126"/>
            <a:ext cx="11602064" cy="578772"/>
          </a:xfrm>
        </p:spPr>
        <p:txBody>
          <a:bodyPr/>
          <a:lstStyle/>
          <a:p>
            <a:r>
              <a:rPr lang="en-US" dirty="0"/>
              <a:t>Margin Erosion</a:t>
            </a:r>
          </a:p>
        </p:txBody>
      </p:sp>
      <p:graphicFrame>
        <p:nvGraphicFramePr>
          <p:cNvPr id="5" name="Chart 4">
            <a:extLst>
              <a:ext uri="{FF2B5EF4-FFF2-40B4-BE49-F238E27FC236}">
                <a16:creationId xmlns:a16="http://schemas.microsoft.com/office/drawing/2014/main" id="{61EAAF19-8D9F-46B5-87FD-A74BB8F6D6FB}"/>
              </a:ext>
            </a:extLst>
          </p:cNvPr>
          <p:cNvGraphicFramePr/>
          <p:nvPr>
            <p:extLst>
              <p:ext uri="{D42A27DB-BD31-4B8C-83A1-F6EECF244321}">
                <p14:modId xmlns:p14="http://schemas.microsoft.com/office/powerpoint/2010/main" val="1518095257"/>
              </p:ext>
            </p:extLst>
          </p:nvPr>
        </p:nvGraphicFramePr>
        <p:xfrm>
          <a:off x="294967" y="2112978"/>
          <a:ext cx="6867833" cy="3012845"/>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38A9A02B-B7FC-40A8-84E9-D76F0FEB95CA}"/>
              </a:ext>
            </a:extLst>
          </p:cNvPr>
          <p:cNvSpPr txBox="1"/>
          <p:nvPr/>
        </p:nvSpPr>
        <p:spPr>
          <a:xfrm>
            <a:off x="294967" y="5295662"/>
            <a:ext cx="6730673" cy="646331"/>
          </a:xfrm>
          <a:prstGeom prst="rect">
            <a:avLst/>
          </a:prstGeom>
          <a:noFill/>
        </p:spPr>
        <p:txBody>
          <a:bodyPr wrap="square" lIns="0" tIns="0" rIns="0" bIns="0" rtlCol="0">
            <a:spAutoFit/>
          </a:bodyPr>
          <a:lstStyle/>
          <a:p>
            <a:r>
              <a:rPr lang="en-US" sz="1400" b="1" dirty="0"/>
              <a:t>Store traffic has declined every month, down a third over three years.</a:t>
            </a:r>
            <a:r>
              <a:rPr lang="en-US" sz="1400" dirty="0"/>
              <a:t>As fixed store and corporate costs are spread over fewer visits and lower baskets, operating margin has fallen from 9.2% to 2.1%.</a:t>
            </a:r>
          </a:p>
        </p:txBody>
      </p:sp>
      <p:sp>
        <p:nvSpPr>
          <p:cNvPr id="7" name="Text Placeholder 19">
            <a:extLst>
              <a:ext uri="{FF2B5EF4-FFF2-40B4-BE49-F238E27FC236}">
                <a16:creationId xmlns:a16="http://schemas.microsoft.com/office/drawing/2014/main" id="{21127B7A-3A05-439E-9D93-E87E76740C4C}"/>
              </a:ext>
            </a:extLst>
          </p:cNvPr>
          <p:cNvSpPr txBox="1">
            <a:spLocks/>
          </p:cNvSpPr>
          <p:nvPr/>
        </p:nvSpPr>
        <p:spPr>
          <a:xfrm>
            <a:off x="294968" y="1353789"/>
            <a:ext cx="779698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The Squeeze</a:t>
            </a:r>
          </a:p>
        </p:txBody>
      </p:sp>
      <p:cxnSp>
        <p:nvCxnSpPr>
          <p:cNvPr id="8" name="Straight Connector 7">
            <a:extLst>
              <a:ext uri="{FF2B5EF4-FFF2-40B4-BE49-F238E27FC236}">
                <a16:creationId xmlns:a16="http://schemas.microsoft.com/office/drawing/2014/main" id="{A03589BD-E89E-4AC1-9B3B-87F5218774E2}"/>
              </a:ext>
            </a:extLst>
          </p:cNvPr>
          <p:cNvCxnSpPr>
            <a:cxnSpLocks/>
          </p:cNvCxnSpPr>
          <p:nvPr/>
        </p:nvCxnSpPr>
        <p:spPr>
          <a:xfrm>
            <a:off x="295277"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11191DFA-90EC-45E2-A937-25B9BA3ACE92}"/>
              </a:ext>
            </a:extLst>
          </p:cNvPr>
          <p:cNvGrpSpPr/>
          <p:nvPr/>
        </p:nvGrpSpPr>
        <p:grpSpPr>
          <a:xfrm>
            <a:off x="7708140" y="1732178"/>
            <a:ext cx="4188892" cy="4093710"/>
            <a:chOff x="7569243" y="1732178"/>
            <a:chExt cx="4188892" cy="4093710"/>
          </a:xfrm>
        </p:grpSpPr>
        <p:sp>
          <p:nvSpPr>
            <p:cNvPr id="10" name="Rectangle: Rounded Corners 9">
              <a:extLst>
                <a:ext uri="{FF2B5EF4-FFF2-40B4-BE49-F238E27FC236}">
                  <a16:creationId xmlns:a16="http://schemas.microsoft.com/office/drawing/2014/main" id="{40373052-57EA-43B8-A336-EEF7D7726601}"/>
                </a:ext>
              </a:extLst>
            </p:cNvPr>
            <p:cNvSpPr>
              <a:spLocks noChangeAspect="1"/>
            </p:cNvSpPr>
            <p:nvPr/>
          </p:nvSpPr>
          <p:spPr>
            <a:xfrm>
              <a:off x="7569243" y="1962301"/>
              <a:ext cx="4188892" cy="3863587"/>
            </a:xfrm>
            <a:prstGeom prst="roundRect">
              <a:avLst>
                <a:gd name="adj" fmla="val 5399"/>
              </a:avLst>
            </a:prstGeom>
            <a:solidFill>
              <a:srgbClr val="FFFFFF"/>
            </a:solidFill>
            <a:ln w="9525" cap="rnd"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extrusionH="76200" contourW="44450" prstMaterial="matte">
              <a:bevelT w="12700" h="63500" prst="artDeco"/>
              <a:extrusionClr>
                <a:schemeClr val="bg1"/>
              </a:extrusionClr>
              <a:contourClr>
                <a:srgbClr val="FFFFFF"/>
              </a:contourClr>
            </a:sp3d>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11" name="Title 3">
              <a:extLst>
                <a:ext uri="{FF2B5EF4-FFF2-40B4-BE49-F238E27FC236}">
                  <a16:creationId xmlns:a16="http://schemas.microsoft.com/office/drawing/2014/main" id="{FEFCE961-5B16-43F0-9076-0708F76463A3}"/>
                </a:ext>
              </a:extLst>
            </p:cNvPr>
            <p:cNvSpPr txBox="1">
              <a:spLocks/>
            </p:cNvSpPr>
            <p:nvPr/>
          </p:nvSpPr>
          <p:spPr>
            <a:xfrm>
              <a:off x="8822222" y="2112979"/>
              <a:ext cx="2682491" cy="894382"/>
            </a:xfrm>
            <a:prstGeom prst="rect">
              <a:avLst/>
            </a:prstGeom>
          </p:spPr>
          <p:txBody>
            <a:bodyPr vert="horz" wrap="square" lIns="0" tIns="0" rIns="0" bIns="0" rtlCol="0" anchor="b" anchorCtr="0">
              <a:noAutofit/>
            </a:bodyPr>
            <a:lstStyle>
              <a:lvl1pPr marL="0" indent="0" algn="l" defTabSz="914400" rtl="0" eaLnBrk="1" latinLnBrk="0" hangingPunct="1">
                <a:lnSpc>
                  <a:spcPct val="100000"/>
                </a:lnSpc>
                <a:spcBef>
                  <a:spcPct val="0"/>
                </a:spcBef>
                <a:spcAft>
                  <a:spcPts val="0"/>
                </a:spcAft>
                <a:buNone/>
                <a:defRPr sz="3200" b="0" i="0" u="none" kern="1200" spc="0" baseline="0">
                  <a:solidFill>
                    <a:schemeClr val="tx1"/>
                  </a:solidFill>
                  <a:latin typeface="Sakkal Majalla" panose="02000000000000000000" pitchFamily="2" charset="-78"/>
                  <a:ea typeface="+mj-ea"/>
                  <a:cs typeface="Sakkal Majalla" panose="02000000000000000000" pitchFamily="2" charset="-78"/>
                  <a:sym typeface="Sakkal Majalla" panose="02000000000000000000" pitchFamily="2" charset="-78"/>
                </a:defRPr>
              </a:lvl1pPr>
            </a:lstStyle>
            <a:p>
              <a:pPr>
                <a:spcBef>
                  <a:spcPts val="0"/>
                </a:spcBef>
                <a:buFont typeface="Trebuchet MS" panose="020B0603020202020204" pitchFamily="34" charset="0"/>
                <a:buChar char="​"/>
              </a:pPr>
              <a:r>
                <a:rPr lang="en-US" sz="1600" b="1" dirty="0">
                  <a:latin typeface="+mn-lt"/>
                </a:rPr>
                <a:t>Falling traffic, fixed costs</a:t>
              </a:r>
            </a:p>
          </p:txBody>
        </p:sp>
        <p:sp>
          <p:nvSpPr>
            <p:cNvPr id="12" name="Rectangle: Top Corners Rounded 11">
              <a:extLst>
                <a:ext uri="{FF2B5EF4-FFF2-40B4-BE49-F238E27FC236}">
                  <a16:creationId xmlns:a16="http://schemas.microsoft.com/office/drawing/2014/main" id="{2C3E4E51-EDD8-47D7-8267-7BCDB47AF621}"/>
                </a:ext>
              </a:extLst>
            </p:cNvPr>
            <p:cNvSpPr/>
            <p:nvPr/>
          </p:nvSpPr>
          <p:spPr>
            <a:xfrm rot="10800000" flipV="1">
              <a:off x="7751877" y="1732178"/>
              <a:ext cx="94247" cy="238665"/>
            </a:xfrm>
            <a:prstGeom prst="round2SameRect">
              <a:avLst>
                <a:gd name="adj1" fmla="val 50000"/>
                <a:gd name="adj2" fmla="val 0"/>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13" name="Rectangle: Top Corners Rounded 12">
              <a:extLst>
                <a:ext uri="{FF2B5EF4-FFF2-40B4-BE49-F238E27FC236}">
                  <a16:creationId xmlns:a16="http://schemas.microsoft.com/office/drawing/2014/main" id="{4435BA8F-3C2A-4D01-BC1F-08767E29B242}"/>
                </a:ext>
              </a:extLst>
            </p:cNvPr>
            <p:cNvSpPr/>
            <p:nvPr/>
          </p:nvSpPr>
          <p:spPr>
            <a:xfrm rot="10800000">
              <a:off x="7805307" y="1732178"/>
              <a:ext cx="857115" cy="1370531"/>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lnSpc>
                  <a:spcPct val="95000"/>
                </a:lnSpc>
              </a:pPr>
              <a:endParaRPr lang="en-US" kern="0" dirty="0">
                <a:solidFill>
                  <a:schemeClr val="bg1"/>
                </a:solidFill>
              </a:endParaRPr>
            </a:p>
          </p:txBody>
        </p:sp>
        <p:sp>
          <p:nvSpPr>
            <p:cNvPr id="14" name="Oval 13">
              <a:extLst>
                <a:ext uri="{FF2B5EF4-FFF2-40B4-BE49-F238E27FC236}">
                  <a16:creationId xmlns:a16="http://schemas.microsoft.com/office/drawing/2014/main" id="{983C8BAE-869F-4364-B08D-CF71B8B4F820}"/>
                </a:ext>
              </a:extLst>
            </p:cNvPr>
            <p:cNvSpPr/>
            <p:nvPr/>
          </p:nvSpPr>
          <p:spPr>
            <a:xfrm rot="5400000">
              <a:off x="7884323" y="2323550"/>
              <a:ext cx="699085" cy="699085"/>
            </a:xfrm>
            <a:prstGeom prst="ellipse">
              <a:avLst/>
            </a:prstGeom>
            <a:solidFill>
              <a:schemeClr val="bg1"/>
            </a:solidFill>
            <a:ln w="9525" cap="rnd"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15" name="ee4pContent2">
              <a:extLst>
                <a:ext uri="{FF2B5EF4-FFF2-40B4-BE49-F238E27FC236}">
                  <a16:creationId xmlns:a16="http://schemas.microsoft.com/office/drawing/2014/main" id="{0A279F63-632C-47AC-BDF2-7804C02FB93B}"/>
                </a:ext>
              </a:extLst>
            </p:cNvPr>
            <p:cNvSpPr txBox="1"/>
            <p:nvPr/>
          </p:nvSpPr>
          <p:spPr>
            <a:xfrm>
              <a:off x="7742977" y="3403187"/>
              <a:ext cx="3822446" cy="2215641"/>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lvl="1">
                <a:spcAft>
                  <a:spcPts val="600"/>
                </a:spcAft>
                <a:buClr>
                  <a:schemeClr val="tx1"/>
                </a:buClr>
                <a:buFont typeface="Trebuchet MS" panose="020B0703020202090204" pitchFamily="34" charset="0"/>
                <a:buChar char="•"/>
              </a:pPr>
              <a:r>
                <a:rPr lang="en-US" sz="1600" dirty="0">
                  <a:solidFill>
                    <a:schemeClr val="tx1"/>
                  </a:solidFill>
                  <a:latin typeface="+mn-lt"/>
                </a:rPr>
                <a:t>Monthly store traffic (millions of visits)</a:t>
              </a:r>
            </a:p>
            <a:p>
              <a:pPr lvl="1">
                <a:spcAft>
                  <a:spcPts val="600"/>
                </a:spcAft>
                <a:buClr>
                  <a:schemeClr val="tx1"/>
                </a:buClr>
                <a:buFont typeface="Trebuchet MS" panose="020B0703020202090204" pitchFamily="34" charset="0"/>
                <a:buChar char="•"/>
              </a:pPr>
              <a:r>
                <a:rPr lang="en-US" sz="1600" dirty="0">
                  <a:solidFill>
                    <a:schemeClr val="tx1"/>
                  </a:solidFill>
                  <a:latin typeface="+mn-lt"/>
                </a:rPr>
                <a:t>Traffic peaked at 3.1M visits/month and now runs near 2.0M, a 35% drop that fixed costs cannot absorb.</a:t>
              </a:r>
            </a:p>
            <a:p>
              <a:pPr lvl="1">
                <a:spcAft>
                  <a:spcPts val="600"/>
                </a:spcAft>
                <a:buClr>
                  <a:schemeClr val="tx1"/>
                </a:buClr>
                <a:buFont typeface="Trebuchet MS" panose="020B0703020202090204" pitchFamily="34" charset="0"/>
                <a:buChar char="•"/>
              </a:pPr>
              <a:r>
                <a:rPr lang="en-US" sz="1600" dirty="0">
                  <a:solidFill>
                    <a:schemeClr val="tx1"/>
                  </a:solidFill>
                  <a:latin typeface="+mn-lt"/>
                </a:rPr>
                <a:t>Margin down 710 bps</a:t>
              </a:r>
            </a:p>
          </p:txBody>
        </p:sp>
        <p:grpSp>
          <p:nvGrpSpPr>
            <p:cNvPr id="21" name="Group 20">
              <a:extLst>
                <a:ext uri="{FF2B5EF4-FFF2-40B4-BE49-F238E27FC236}">
                  <a16:creationId xmlns:a16="http://schemas.microsoft.com/office/drawing/2014/main" id="{263F7E9B-21BA-4A8A-9E20-FF4FD49AD17C}"/>
                </a:ext>
              </a:extLst>
            </p:cNvPr>
            <p:cNvGrpSpPr/>
            <p:nvPr/>
          </p:nvGrpSpPr>
          <p:grpSpPr>
            <a:xfrm>
              <a:off x="7989959" y="2419235"/>
              <a:ext cx="508130" cy="507712"/>
              <a:chOff x="8624067" y="5358687"/>
              <a:chExt cx="633600" cy="633600"/>
            </a:xfrm>
          </p:grpSpPr>
          <p:sp>
            <p:nvSpPr>
              <p:cNvPr id="24" name="Google Shape;728;p7"/>
              <p:cNvSpPr/>
              <p:nvPr/>
            </p:nvSpPr>
            <p:spPr>
              <a:xfrm>
                <a:off x="8624067" y="5358687"/>
                <a:ext cx="633600" cy="6336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5" name="Google Shape;729;p7"/>
              <p:cNvSpPr/>
              <p:nvPr/>
            </p:nvSpPr>
            <p:spPr>
              <a:xfrm>
                <a:off x="8624067" y="5358687"/>
                <a:ext cx="633600" cy="6336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3" name="Slide Number Placeholder 2">
            <a:extLst>
              <a:ext uri="{FF2B5EF4-FFF2-40B4-BE49-F238E27FC236}">
                <a16:creationId xmlns:a16="http://schemas.microsoft.com/office/drawing/2014/main" id="{AAB1B3C2-9070-29EF-5BBD-1DACB051046A}"/>
              </a:ext>
            </a:extLst>
          </p:cNvPr>
          <p:cNvSpPr>
            <a:spLocks noGrp="1"/>
          </p:cNvSpPr>
          <p:nvPr>
            <p:ph type="sldNum" sz="quarter" idx="12"/>
          </p:nvPr>
        </p:nvSpPr>
        <p:spPr/>
        <p:txBody>
          <a:bodyPr/>
          <a:lstStyle/>
          <a:p>
            <a:fld id="{0643C082-6B26-4A67-AAC0-3138D6D4DA1D}" type="slidenum">
              <a:rPr lang="en-PH" smtClean="0"/>
              <a:t>7</a:t>
            </a:fld>
            <a:endParaRPr lang="en-PH" dirty="0"/>
          </a:p>
        </p:txBody>
      </p:sp>
      <p:sp>
        <p:nvSpPr>
          <p:cNvPr id="9" name="Footer Placeholder 8">
            <a:extLst>
              <a:ext uri="{FF2B5EF4-FFF2-40B4-BE49-F238E27FC236}">
                <a16:creationId xmlns:a16="http://schemas.microsoft.com/office/drawing/2014/main" id="{FF250D97-0E63-2A8A-AD7B-31FAFF23C69C}"/>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241243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308AD-8C6C-4E8E-A9CE-F07FDD967FFA}"/>
              </a:ext>
            </a:extLst>
          </p:cNvPr>
          <p:cNvSpPr>
            <a:spLocks noGrp="1"/>
          </p:cNvSpPr>
          <p:nvPr>
            <p:ph type="title"/>
          </p:nvPr>
        </p:nvSpPr>
        <p:spPr/>
        <p:txBody>
          <a:bodyPr/>
          <a:lstStyle/>
          <a:p>
            <a:r>
              <a:rPr lang="en-US" dirty="0"/>
              <a:t>Losing Market Share</a:t>
            </a:r>
          </a:p>
        </p:txBody>
      </p:sp>
      <p:graphicFrame>
        <p:nvGraphicFramePr>
          <p:cNvPr id="5" name="Chart 4">
            <a:extLst>
              <a:ext uri="{FF2B5EF4-FFF2-40B4-BE49-F238E27FC236}">
                <a16:creationId xmlns:a16="http://schemas.microsoft.com/office/drawing/2014/main" id="{E378E60A-9F3A-4E05-A988-A3543D6F8998}"/>
              </a:ext>
            </a:extLst>
          </p:cNvPr>
          <p:cNvGraphicFramePr/>
          <p:nvPr>
            <p:extLst>
              <p:ext uri="{D42A27DB-BD31-4B8C-83A1-F6EECF244321}">
                <p14:modId xmlns:p14="http://schemas.microsoft.com/office/powerpoint/2010/main" val="3559094330"/>
              </p:ext>
            </p:extLst>
          </p:nvPr>
        </p:nvGraphicFramePr>
        <p:xfrm>
          <a:off x="294968" y="2142070"/>
          <a:ext cx="11602063" cy="2615120"/>
        </p:xfrm>
        <a:graphic>
          <a:graphicData uri="http://schemas.openxmlformats.org/drawingml/2006/chart">
            <c:chart xmlns:c="http://schemas.openxmlformats.org/drawingml/2006/chart" xmlns:r="http://schemas.openxmlformats.org/officeDocument/2006/relationships" r:id="rId2"/>
          </a:graphicData>
        </a:graphic>
      </p:graphicFrame>
      <p:grpSp>
        <p:nvGrpSpPr>
          <p:cNvPr id="11" name="Group 10">
            <a:extLst>
              <a:ext uri="{FF2B5EF4-FFF2-40B4-BE49-F238E27FC236}">
                <a16:creationId xmlns:a16="http://schemas.microsoft.com/office/drawing/2014/main" id="{C27AF6D2-90B1-4EE7-9A87-8A52B762CFDE}"/>
              </a:ext>
            </a:extLst>
          </p:cNvPr>
          <p:cNvGrpSpPr/>
          <p:nvPr/>
        </p:nvGrpSpPr>
        <p:grpSpPr>
          <a:xfrm>
            <a:off x="294968" y="5081910"/>
            <a:ext cx="11602063" cy="902826"/>
            <a:chOff x="654397" y="4954589"/>
            <a:chExt cx="10988116" cy="902826"/>
          </a:xfrm>
        </p:grpSpPr>
        <p:sp>
          <p:nvSpPr>
            <p:cNvPr id="6" name="Rectangle 5">
              <a:extLst>
                <a:ext uri="{FF2B5EF4-FFF2-40B4-BE49-F238E27FC236}">
                  <a16:creationId xmlns:a16="http://schemas.microsoft.com/office/drawing/2014/main" id="{96444C76-37E7-4E8E-AB43-8FF42E83DEB7}"/>
                </a:ext>
              </a:extLst>
            </p:cNvPr>
            <p:cNvSpPr/>
            <p:nvPr/>
          </p:nvSpPr>
          <p:spPr>
            <a:xfrm>
              <a:off x="654397" y="5141657"/>
              <a:ext cx="1432290" cy="528690"/>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r"/>
              <a:r>
                <a:rPr lang="en-US" sz="2800" b="1" dirty="0">
                  <a:solidFill>
                    <a:schemeClr val="accent1"/>
                  </a:solidFill>
                  <a:latin typeface="+mj-lt"/>
                </a:rPr>
                <a:t>-1.9 pts</a:t>
              </a:r>
              <a:endParaRPr lang="en-US" sz="4400" b="1" dirty="0">
                <a:solidFill>
                  <a:schemeClr val="accent1"/>
                </a:solidFill>
                <a:latin typeface="+mj-lt"/>
              </a:endParaRPr>
            </a:p>
          </p:txBody>
        </p:sp>
        <p:sp>
          <p:nvSpPr>
            <p:cNvPr id="7" name="Rectangle 6">
              <a:extLst>
                <a:ext uri="{FF2B5EF4-FFF2-40B4-BE49-F238E27FC236}">
                  <a16:creationId xmlns:a16="http://schemas.microsoft.com/office/drawing/2014/main" id="{B94DF0CB-1DE4-4513-B2FA-9CE7A21B99D7}"/>
                </a:ext>
              </a:extLst>
            </p:cNvPr>
            <p:cNvSpPr/>
            <p:nvPr/>
          </p:nvSpPr>
          <p:spPr>
            <a:xfrm>
              <a:off x="2338086" y="4954589"/>
              <a:ext cx="115747" cy="9028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TextBox 7">
              <a:extLst>
                <a:ext uri="{FF2B5EF4-FFF2-40B4-BE49-F238E27FC236}">
                  <a16:creationId xmlns:a16="http://schemas.microsoft.com/office/drawing/2014/main" id="{A4441C0F-69DB-49A8-977E-067D44ED70D7}"/>
                </a:ext>
              </a:extLst>
            </p:cNvPr>
            <p:cNvSpPr txBox="1"/>
            <p:nvPr/>
          </p:nvSpPr>
          <p:spPr>
            <a:xfrm>
              <a:off x="2592729" y="4954590"/>
              <a:ext cx="9049784" cy="902824"/>
            </a:xfrm>
            <a:prstGeom prst="rect">
              <a:avLst/>
            </a:prstGeom>
            <a:noFill/>
          </p:spPr>
          <p:txBody>
            <a:bodyPr wrap="square" lIns="0" tIns="0" rIns="0" bIns="0" rtlCol="0" anchor="ctr">
              <a:normAutofit/>
            </a:bodyPr>
            <a:lstStyle/>
            <a:p>
              <a:r>
                <a:rPr lang="en-US" sz="1600" dirty="0"/>
                <a:t>Meridian's category share fell from 6.8% to 4.9% in four years while two digital-first rivals gained 3.3 points combined. Share loss is concentrated online and among shoppers under 40, where assortment and delivery lag the field.</a:t>
              </a:r>
            </a:p>
          </p:txBody>
        </p:sp>
      </p:grpSp>
      <p:sp>
        <p:nvSpPr>
          <p:cNvPr id="9" name="Text Placeholder 19">
            <a:extLst>
              <a:ext uri="{FF2B5EF4-FFF2-40B4-BE49-F238E27FC236}">
                <a16:creationId xmlns:a16="http://schemas.microsoft.com/office/drawing/2014/main" id="{5DA088AB-459C-415C-9D12-B9170D3F107C}"/>
              </a:ext>
            </a:extLst>
          </p:cNvPr>
          <p:cNvSpPr txBox="1">
            <a:spLocks/>
          </p:cNvSpPr>
          <p:nvPr/>
        </p:nvSpPr>
        <p:spPr>
          <a:xfrm>
            <a:off x="294968" y="1353789"/>
            <a:ext cx="779698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Category share, %</a:t>
            </a:r>
          </a:p>
        </p:txBody>
      </p:sp>
      <p:cxnSp>
        <p:nvCxnSpPr>
          <p:cNvPr id="10" name="Straight Connector 9">
            <a:extLst>
              <a:ext uri="{FF2B5EF4-FFF2-40B4-BE49-F238E27FC236}">
                <a16:creationId xmlns:a16="http://schemas.microsoft.com/office/drawing/2014/main" id="{94D2945E-4296-40AC-BA62-978058526DAC}"/>
              </a:ext>
            </a:extLst>
          </p:cNvPr>
          <p:cNvCxnSpPr>
            <a:cxnSpLocks/>
          </p:cNvCxnSpPr>
          <p:nvPr/>
        </p:nvCxnSpPr>
        <p:spPr>
          <a:xfrm>
            <a:off x="295277"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9455617B-68FB-8800-C832-CCC03A14CD70}"/>
              </a:ext>
            </a:extLst>
          </p:cNvPr>
          <p:cNvSpPr>
            <a:spLocks noGrp="1"/>
          </p:cNvSpPr>
          <p:nvPr>
            <p:ph type="sldNum" sz="quarter" idx="12"/>
          </p:nvPr>
        </p:nvSpPr>
        <p:spPr/>
        <p:txBody>
          <a:bodyPr/>
          <a:lstStyle/>
          <a:p>
            <a:fld id="{0643C082-6B26-4A67-AAC0-3138D6D4DA1D}" type="slidenum">
              <a:rPr lang="en-PH" smtClean="0"/>
              <a:t>8</a:t>
            </a:fld>
            <a:endParaRPr lang="en-PH" dirty="0"/>
          </a:p>
        </p:txBody>
      </p:sp>
      <p:sp>
        <p:nvSpPr>
          <p:cNvPr id="4" name="Footer Placeholder 3">
            <a:extLst>
              <a:ext uri="{FF2B5EF4-FFF2-40B4-BE49-F238E27FC236}">
                <a16:creationId xmlns:a16="http://schemas.microsoft.com/office/drawing/2014/main" id="{FDF4A57E-F622-49CD-7752-371033CF04B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561441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3E5CE-20B4-C9C9-404A-4C5C398D6DDE}"/>
              </a:ext>
            </a:extLst>
          </p:cNvPr>
          <p:cNvSpPr>
            <a:spLocks noGrp="1"/>
          </p:cNvSpPr>
          <p:nvPr>
            <p:ph type="title"/>
          </p:nvPr>
        </p:nvSpPr>
        <p:spPr/>
        <p:txBody>
          <a:bodyPr/>
          <a:lstStyle/>
          <a:p>
            <a:r>
              <a:rPr lang="en-US" dirty="0"/>
              <a:t>Liquidity Under Pressure</a:t>
            </a:r>
          </a:p>
        </p:txBody>
      </p:sp>
      <p:sp>
        <p:nvSpPr>
          <p:cNvPr id="4" name="Oval 3">
            <a:extLst>
              <a:ext uri="{FF2B5EF4-FFF2-40B4-BE49-F238E27FC236}">
                <a16:creationId xmlns:a16="http://schemas.microsoft.com/office/drawing/2014/main" id="{9318CD41-8CBC-5551-E8B8-787DBE9DBE38}"/>
              </a:ext>
            </a:extLst>
          </p:cNvPr>
          <p:cNvSpPr/>
          <p:nvPr/>
        </p:nvSpPr>
        <p:spPr>
          <a:xfrm>
            <a:off x="3812682" y="1659909"/>
            <a:ext cx="4436092" cy="4436092"/>
          </a:xfrm>
          <a:prstGeom prst="ellips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sp>
        <p:nvSpPr>
          <p:cNvPr id="6" name="Arrow: Pentagon 5">
            <a:extLst>
              <a:ext uri="{FF2B5EF4-FFF2-40B4-BE49-F238E27FC236}">
                <a16:creationId xmlns:a16="http://schemas.microsoft.com/office/drawing/2014/main" id="{A7F33E27-A45E-1486-0F0B-836E65AEC412}"/>
              </a:ext>
            </a:extLst>
          </p:cNvPr>
          <p:cNvSpPr/>
          <p:nvPr/>
        </p:nvSpPr>
        <p:spPr>
          <a:xfrm flipH="1">
            <a:off x="7266129" y="1896485"/>
            <a:ext cx="4635061" cy="3931214"/>
          </a:xfrm>
          <a:prstGeom prst="homePlate">
            <a:avLst>
              <a:gd name="adj" fmla="val 21422"/>
            </a:avLst>
          </a:prstGeom>
          <a:solidFill>
            <a:schemeClr val="accent3"/>
          </a:solid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Arrow: Pentagon 7">
            <a:extLst>
              <a:ext uri="{FF2B5EF4-FFF2-40B4-BE49-F238E27FC236}">
                <a16:creationId xmlns:a16="http://schemas.microsoft.com/office/drawing/2014/main" id="{AB7ADFCE-1AB3-2DBB-30F1-868CDB7D67BE}"/>
              </a:ext>
            </a:extLst>
          </p:cNvPr>
          <p:cNvSpPr/>
          <p:nvPr/>
        </p:nvSpPr>
        <p:spPr>
          <a:xfrm>
            <a:off x="283780" y="1896485"/>
            <a:ext cx="4635061" cy="3931214"/>
          </a:xfrm>
          <a:prstGeom prst="homePlate">
            <a:avLst>
              <a:gd name="adj" fmla="val 21422"/>
            </a:avLst>
          </a:prstGeom>
          <a:solidFill>
            <a:schemeClr val="accent3"/>
          </a:solid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0" name="Arrow: Pentagon 9">
            <a:extLst>
              <a:ext uri="{FF2B5EF4-FFF2-40B4-BE49-F238E27FC236}">
                <a16:creationId xmlns:a16="http://schemas.microsoft.com/office/drawing/2014/main" id="{AE1D8802-15DF-558C-F551-0BB11F0B041B}"/>
              </a:ext>
            </a:extLst>
          </p:cNvPr>
          <p:cNvSpPr/>
          <p:nvPr/>
        </p:nvSpPr>
        <p:spPr>
          <a:xfrm>
            <a:off x="1" y="1896485"/>
            <a:ext cx="4824248" cy="3931214"/>
          </a:xfrm>
          <a:prstGeom prst="homePlate">
            <a:avLst>
              <a:gd name="adj" fmla="val 21422"/>
            </a:avLst>
          </a:prstGeom>
          <a:gradFill flip="none" rotWithShape="1">
            <a:gsLst>
              <a:gs pos="0">
                <a:schemeClr val="accent1"/>
              </a:gs>
              <a:gs pos="100000">
                <a:schemeClr val="accent2"/>
              </a:gs>
            </a:gsLst>
            <a:lin ang="0" scaled="1"/>
            <a:tileRect/>
          </a:grad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2" name="Arrow: Pentagon 11">
            <a:extLst>
              <a:ext uri="{FF2B5EF4-FFF2-40B4-BE49-F238E27FC236}">
                <a16:creationId xmlns:a16="http://schemas.microsoft.com/office/drawing/2014/main" id="{4426FEF5-7DFA-6A98-86CF-F60D78C6BD44}"/>
              </a:ext>
            </a:extLst>
          </p:cNvPr>
          <p:cNvSpPr/>
          <p:nvPr/>
        </p:nvSpPr>
        <p:spPr>
          <a:xfrm flipH="1">
            <a:off x="7360721" y="1896485"/>
            <a:ext cx="4831277" cy="3931214"/>
          </a:xfrm>
          <a:prstGeom prst="homePlate">
            <a:avLst>
              <a:gd name="adj" fmla="val 21422"/>
            </a:avLst>
          </a:prstGeom>
          <a:gradFill flip="none" rotWithShape="1">
            <a:gsLst>
              <a:gs pos="0">
                <a:schemeClr val="accent1"/>
              </a:gs>
              <a:gs pos="100000">
                <a:schemeClr val="accent2"/>
              </a:gs>
            </a:gsLst>
            <a:lin ang="0" scaled="1"/>
            <a:tileRect/>
          </a:grad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pic>
        <p:nvPicPr>
          <p:cNvPr id="14" name="Picture 13">
            <a:extLst>
              <a:ext uri="{FF2B5EF4-FFF2-40B4-BE49-F238E27FC236}">
                <a16:creationId xmlns:a16="http://schemas.microsoft.com/office/drawing/2014/main" id="{978DE439-7998-244C-50C5-CA5301E78DCB}"/>
              </a:ext>
            </a:extLst>
          </p:cNvPr>
          <p:cNvPicPr>
            <a:picLocks noChangeAspect="1"/>
          </p:cNvPicPr>
          <p:nvPr/>
        </p:nvPicPr>
        <p:blipFill rotWithShape="1">
          <a:blip r:embed="rId2">
            <a:extLst>
              <a:ext uri="{28A0092B-C50C-407E-A947-70E740481C1C}">
                <a14:useLocalDpi xmlns:a14="http://schemas.microsoft.com/office/drawing/2010/main" val="0"/>
              </a:ext>
            </a:extLst>
          </a:blip>
          <a:srcRect l="4420" t="2380" r="584" b="26289"/>
          <a:stretch/>
        </p:blipFill>
        <p:spPr>
          <a:xfrm>
            <a:off x="4108606" y="1951880"/>
            <a:ext cx="3852148" cy="3852148"/>
          </a:xfrm>
          <a:custGeom>
            <a:avLst/>
            <a:gdLst>
              <a:gd name="connsiteX0" fmla="*/ 1926074 w 3852148"/>
              <a:gd name="connsiteY0" fmla="*/ 0 h 3852148"/>
              <a:gd name="connsiteX1" fmla="*/ 3852148 w 3852148"/>
              <a:gd name="connsiteY1" fmla="*/ 1926074 h 3852148"/>
              <a:gd name="connsiteX2" fmla="*/ 1926074 w 3852148"/>
              <a:gd name="connsiteY2" fmla="*/ 3852148 h 3852148"/>
              <a:gd name="connsiteX3" fmla="*/ 0 w 3852148"/>
              <a:gd name="connsiteY3" fmla="*/ 1926074 h 3852148"/>
              <a:gd name="connsiteX4" fmla="*/ 1926074 w 3852148"/>
              <a:gd name="connsiteY4" fmla="*/ 0 h 3852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2148" h="3852148">
                <a:moveTo>
                  <a:pt x="1926074" y="0"/>
                </a:moveTo>
                <a:cubicBezTo>
                  <a:pt x="2989815" y="0"/>
                  <a:pt x="3852148" y="862333"/>
                  <a:pt x="3852148" y="1926074"/>
                </a:cubicBezTo>
                <a:cubicBezTo>
                  <a:pt x="3852148" y="2989815"/>
                  <a:pt x="2989815" y="3852148"/>
                  <a:pt x="1926074" y="3852148"/>
                </a:cubicBezTo>
                <a:cubicBezTo>
                  <a:pt x="862333" y="3852148"/>
                  <a:pt x="0" y="2989815"/>
                  <a:pt x="0" y="1926074"/>
                </a:cubicBezTo>
                <a:cubicBezTo>
                  <a:pt x="0" y="862333"/>
                  <a:pt x="862333" y="0"/>
                  <a:pt x="1926074" y="0"/>
                </a:cubicBezTo>
                <a:close/>
              </a:path>
            </a:pathLst>
          </a:custGeom>
          <a:ln w="101600">
            <a:solidFill>
              <a:schemeClr val="accent3"/>
            </a:solidFill>
          </a:ln>
          <a:effectLst>
            <a:outerShdw blurRad="50800" dist="38100" dir="5400000" algn="t" rotWithShape="0">
              <a:prstClr val="black">
                <a:alpha val="40000"/>
              </a:prstClr>
            </a:outerShdw>
          </a:effectLst>
        </p:spPr>
      </p:pic>
      <p:sp>
        <p:nvSpPr>
          <p:cNvPr id="16" name="TextBox 15">
            <a:extLst>
              <a:ext uri="{FF2B5EF4-FFF2-40B4-BE49-F238E27FC236}">
                <a16:creationId xmlns:a16="http://schemas.microsoft.com/office/drawing/2014/main" id="{C0225A79-6FF0-A5C2-3831-28B813F32705}"/>
              </a:ext>
            </a:extLst>
          </p:cNvPr>
          <p:cNvSpPr txBox="1"/>
          <p:nvPr/>
        </p:nvSpPr>
        <p:spPr>
          <a:xfrm>
            <a:off x="657050" y="2522845"/>
            <a:ext cx="3026673" cy="1692771"/>
          </a:xfrm>
          <a:prstGeom prst="rect">
            <a:avLst/>
          </a:prstGeom>
          <a:noFill/>
        </p:spPr>
        <p:txBody>
          <a:bodyPr wrap="square" lIns="0" tIns="0" rIns="0" bIns="0">
            <a:spAutoFit/>
          </a:bodyPr>
          <a:lstStyle/>
          <a:p>
            <a:pPr algn="r"/>
            <a:r>
              <a:rPr lang="en-US" sz="5400" b="1" dirty="0">
                <a:solidFill>
                  <a:schemeClr val="bg1"/>
                </a:solidFill>
                <a:latin typeface="+mj-lt"/>
              </a:rPr>
              <a:t>86%</a:t>
            </a:r>
            <a:br>
              <a:rPr lang="en-US" sz="5400" b="1" dirty="0">
                <a:solidFill>
                  <a:schemeClr val="bg1"/>
                </a:solidFill>
                <a:latin typeface="+mj-lt"/>
              </a:rPr>
            </a:br>
            <a:r>
              <a:rPr lang="en-US" sz="2800" b="1" dirty="0">
                <a:solidFill>
                  <a:schemeClr val="bg1"/>
                </a:solidFill>
              </a:rPr>
              <a:t>Revolver drawn</a:t>
            </a:r>
            <a:endParaRPr lang="en-PH" sz="4000" dirty="0">
              <a:solidFill>
                <a:schemeClr val="bg1"/>
              </a:solidFill>
            </a:endParaRPr>
          </a:p>
        </p:txBody>
      </p:sp>
      <p:sp>
        <p:nvSpPr>
          <p:cNvPr id="18" name="TextBox 17">
            <a:extLst>
              <a:ext uri="{FF2B5EF4-FFF2-40B4-BE49-F238E27FC236}">
                <a16:creationId xmlns:a16="http://schemas.microsoft.com/office/drawing/2014/main" id="{7FBF7F86-C008-5620-8C87-68F8BD4B1A80}"/>
              </a:ext>
            </a:extLst>
          </p:cNvPr>
          <p:cNvSpPr txBox="1"/>
          <p:nvPr/>
        </p:nvSpPr>
        <p:spPr>
          <a:xfrm>
            <a:off x="657050" y="4259274"/>
            <a:ext cx="3026673" cy="738664"/>
          </a:xfrm>
          <a:prstGeom prst="rect">
            <a:avLst/>
          </a:prstGeom>
          <a:noFill/>
        </p:spPr>
        <p:txBody>
          <a:bodyPr wrap="square" lIns="0" tIns="0" rIns="0" bIns="0">
            <a:spAutoFit/>
          </a:bodyPr>
          <a:lstStyle/>
          <a:p>
            <a:pPr algn="r"/>
            <a:r>
              <a:rPr lang="en-US" sz="1600" dirty="0">
                <a:solidFill>
                  <a:schemeClr val="bg1"/>
                </a:solidFill>
              </a:rPr>
              <a:t>Only $48M of cash remains and the revolving credit facility is 86% drawn, leaving little headroom.</a:t>
            </a:r>
            <a:endParaRPr lang="en-PH" sz="1600" dirty="0">
              <a:solidFill>
                <a:schemeClr val="bg1"/>
              </a:solidFill>
            </a:endParaRPr>
          </a:p>
        </p:txBody>
      </p:sp>
      <p:sp>
        <p:nvSpPr>
          <p:cNvPr id="20" name="TextBox 19">
            <a:extLst>
              <a:ext uri="{FF2B5EF4-FFF2-40B4-BE49-F238E27FC236}">
                <a16:creationId xmlns:a16="http://schemas.microsoft.com/office/drawing/2014/main" id="{ECC03806-4E08-0708-A781-E26E2F529ECD}"/>
              </a:ext>
            </a:extLst>
          </p:cNvPr>
          <p:cNvSpPr txBox="1"/>
          <p:nvPr/>
        </p:nvSpPr>
        <p:spPr>
          <a:xfrm>
            <a:off x="8339714" y="2522845"/>
            <a:ext cx="3195236" cy="1692771"/>
          </a:xfrm>
          <a:prstGeom prst="rect">
            <a:avLst/>
          </a:prstGeom>
          <a:noFill/>
        </p:spPr>
        <p:txBody>
          <a:bodyPr wrap="square" lIns="0" tIns="0" rIns="0" bIns="0">
            <a:spAutoFit/>
          </a:bodyPr>
          <a:lstStyle/>
          <a:p>
            <a:r>
              <a:rPr lang="en-US" sz="5400" b="1" dirty="0">
                <a:solidFill>
                  <a:schemeClr val="bg1"/>
                </a:solidFill>
                <a:latin typeface="+mj-lt"/>
              </a:rPr>
              <a:t>6.5x</a:t>
            </a:r>
            <a:br>
              <a:rPr lang="en-US" sz="4000" b="1" dirty="0">
                <a:solidFill>
                  <a:schemeClr val="bg1"/>
                </a:solidFill>
              </a:rPr>
            </a:br>
            <a:r>
              <a:rPr lang="en-US" sz="2800" b="1" dirty="0">
                <a:solidFill>
                  <a:schemeClr val="bg1"/>
                </a:solidFill>
              </a:rPr>
              <a:t>Net leverage</a:t>
            </a:r>
            <a:endParaRPr lang="en-PH" sz="2800" dirty="0">
              <a:solidFill>
                <a:schemeClr val="bg1"/>
              </a:solidFill>
            </a:endParaRPr>
          </a:p>
        </p:txBody>
      </p:sp>
      <p:sp>
        <p:nvSpPr>
          <p:cNvPr id="22" name="TextBox 21">
            <a:extLst>
              <a:ext uri="{FF2B5EF4-FFF2-40B4-BE49-F238E27FC236}">
                <a16:creationId xmlns:a16="http://schemas.microsoft.com/office/drawing/2014/main" id="{739818DA-4481-85CD-6596-D2C5D1AC9B15}"/>
              </a:ext>
            </a:extLst>
          </p:cNvPr>
          <p:cNvSpPr txBox="1"/>
          <p:nvPr/>
        </p:nvSpPr>
        <p:spPr>
          <a:xfrm>
            <a:off x="8339714" y="4259274"/>
            <a:ext cx="3412800" cy="738664"/>
          </a:xfrm>
          <a:prstGeom prst="rect">
            <a:avLst/>
          </a:prstGeom>
          <a:noFill/>
        </p:spPr>
        <p:txBody>
          <a:bodyPr wrap="square" lIns="0" tIns="0" rIns="0" bIns="0">
            <a:spAutoFit/>
          </a:bodyPr>
          <a:lstStyle/>
          <a:p>
            <a:r>
              <a:rPr lang="en-US" sz="1600" dirty="0">
                <a:solidFill>
                  <a:schemeClr val="bg1"/>
                </a:solidFill>
              </a:rPr>
              <a:t>Net debt of $620M against falling EBITDA puts leverage at 6.5x, near the 6.75x covenant ceiling.</a:t>
            </a:r>
            <a:endParaRPr lang="en-PH" sz="1600" dirty="0">
              <a:solidFill>
                <a:schemeClr val="bg1"/>
              </a:solidFill>
            </a:endParaRPr>
          </a:p>
        </p:txBody>
      </p:sp>
      <p:sp>
        <p:nvSpPr>
          <p:cNvPr id="24" name="Oval 23">
            <a:extLst>
              <a:ext uri="{FF2B5EF4-FFF2-40B4-BE49-F238E27FC236}">
                <a16:creationId xmlns:a16="http://schemas.microsoft.com/office/drawing/2014/main" id="{B20A1327-BC89-EDFA-BD0F-19A968AB18B2}"/>
              </a:ext>
            </a:extLst>
          </p:cNvPr>
          <p:cNvSpPr/>
          <p:nvPr/>
        </p:nvSpPr>
        <p:spPr>
          <a:xfrm>
            <a:off x="4097875" y="1961231"/>
            <a:ext cx="3868966" cy="3868966"/>
          </a:xfrm>
          <a:prstGeom prst="ellipse">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7" name="TextBox 26">
            <a:extLst>
              <a:ext uri="{FF2B5EF4-FFF2-40B4-BE49-F238E27FC236}">
                <a16:creationId xmlns:a16="http://schemas.microsoft.com/office/drawing/2014/main" id="{C22A6B6A-F446-0C9D-F5D6-4DAE0CC7D95F}"/>
              </a:ext>
            </a:extLst>
          </p:cNvPr>
          <p:cNvSpPr txBox="1"/>
          <p:nvPr/>
        </p:nvSpPr>
        <p:spPr>
          <a:xfrm>
            <a:off x="4598484" y="3341716"/>
            <a:ext cx="2867749" cy="1107996"/>
          </a:xfrm>
          <a:prstGeom prst="rect">
            <a:avLst/>
          </a:prstGeom>
          <a:noFill/>
        </p:spPr>
        <p:txBody>
          <a:bodyPr wrap="square" lIns="0" tIns="0" rIns="0" bIns="0">
            <a:spAutoFit/>
          </a:bodyPr>
          <a:lstStyle/>
          <a:p>
            <a:pPr algn="ctr"/>
            <a:r>
              <a:rPr lang="en-US" sz="3600" b="1" dirty="0">
                <a:solidFill>
                  <a:schemeClr val="accent1"/>
                </a:solidFill>
              </a:rPr>
              <a:t>The Countdown</a:t>
            </a:r>
            <a:endParaRPr lang="en-PH" sz="3600" dirty="0">
              <a:solidFill>
                <a:schemeClr val="accent1"/>
              </a:solidFill>
            </a:endParaRPr>
          </a:p>
        </p:txBody>
      </p:sp>
      <p:sp>
        <p:nvSpPr>
          <p:cNvPr id="3" name="Slide Number Placeholder 2">
            <a:extLst>
              <a:ext uri="{FF2B5EF4-FFF2-40B4-BE49-F238E27FC236}">
                <a16:creationId xmlns:a16="http://schemas.microsoft.com/office/drawing/2014/main" id="{0D2CE17A-50EA-6235-D04E-9A8C017B7D86}"/>
              </a:ext>
            </a:extLst>
          </p:cNvPr>
          <p:cNvSpPr>
            <a:spLocks noGrp="1"/>
          </p:cNvSpPr>
          <p:nvPr>
            <p:ph type="sldNum" sz="quarter" idx="12"/>
          </p:nvPr>
        </p:nvSpPr>
        <p:spPr/>
        <p:txBody>
          <a:bodyPr/>
          <a:lstStyle/>
          <a:p>
            <a:fld id="{0643C082-6B26-4A67-AAC0-3138D6D4DA1D}" type="slidenum">
              <a:rPr lang="en-PH" smtClean="0"/>
              <a:t>9</a:t>
            </a:fld>
            <a:endParaRPr lang="en-PH" dirty="0"/>
          </a:p>
        </p:txBody>
      </p:sp>
      <p:sp>
        <p:nvSpPr>
          <p:cNvPr id="5" name="Footer Placeholder 4">
            <a:extLst>
              <a:ext uri="{FF2B5EF4-FFF2-40B4-BE49-F238E27FC236}">
                <a16:creationId xmlns:a16="http://schemas.microsoft.com/office/drawing/2014/main" id="{5C6EF76E-23F5-CA37-3391-674F11F45A6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497627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1.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2.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3.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4.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5.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6.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7.xml><?xml version="1.0" encoding="utf-8"?>
<p:tagLst xmlns:a="http://schemas.openxmlformats.org/drawingml/2006/main" xmlns:r="http://schemas.openxmlformats.org/officeDocument/2006/relationships" xmlns:p="http://schemas.openxmlformats.org/presentationml/2006/main">
  <p:tag name="TABLE" val="TagTables"/>
</p:tagLst>
</file>

<file path=ppt/tags/tag18.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9.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2.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20.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4.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5.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6.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7.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8.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9.xml><?xml version="1.0" encoding="utf-8"?>
<p:tagLst xmlns:a="http://schemas.openxmlformats.org/drawingml/2006/main" xmlns:r="http://schemas.openxmlformats.org/officeDocument/2006/relationships" xmlns:p="http://schemas.openxmlformats.org/presentationml/2006/main">
  <p:tag name="EE4P_GRADIENT_CIRCLE" val="1"/>
</p:tagLst>
</file>

<file path=ppt/theme/theme1.xml><?xml version="1.0" encoding="utf-8"?>
<a:theme xmlns:a="http://schemas.openxmlformats.org/drawingml/2006/main" name="Office Theme">
  <a:themeElements>
    <a:clrScheme name="Bain Style">
      <a:dk1>
        <a:srgbClr val="262626"/>
      </a:dk1>
      <a:lt1>
        <a:srgbClr val="FEFEFE"/>
      </a:lt1>
      <a:dk2>
        <a:srgbClr val="44546A"/>
      </a:dk2>
      <a:lt2>
        <a:srgbClr val="F1F1F1"/>
      </a:lt2>
      <a:accent1>
        <a:srgbClr val="BE0100"/>
      </a:accent1>
      <a:accent2>
        <a:srgbClr val="760000"/>
      </a:accent2>
      <a:accent3>
        <a:srgbClr val="460000"/>
      </a:accent3>
      <a:accent4>
        <a:srgbClr val="38556E"/>
      </a:accent4>
      <a:accent5>
        <a:srgbClr val="FF9797"/>
      </a:accent5>
      <a:accent6>
        <a:srgbClr val="676766"/>
      </a:accent6>
      <a:hlink>
        <a:srgbClr val="4472C4"/>
      </a:hlink>
      <a:folHlink>
        <a:srgbClr val="954F72"/>
      </a:folHlink>
    </a:clrScheme>
    <a:fontScheme name="Custom 14">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bg1">
              <a:lumMod val="7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3494</TotalTime>
  <Words>4513</Words>
  <Application>Microsoft Office PowerPoint</Application>
  <PresentationFormat>Widescreen</PresentationFormat>
  <Paragraphs>612</Paragraphs>
  <Slides>51</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58" baseType="lpstr">
      <vt:lpstr>Arial</vt:lpstr>
      <vt:lpstr>Calibri</vt:lpstr>
      <vt:lpstr>Helvetica</vt:lpstr>
      <vt:lpstr>Satoshi</vt:lpstr>
      <vt:lpstr>Trebuchet MS</vt:lpstr>
      <vt:lpstr>Office Theme</vt:lpstr>
      <vt:lpstr>think-cell Slide</vt:lpstr>
      <vt:lpstr>Turnaround Plan 2026</vt:lpstr>
      <vt:lpstr>PowerPoint Presentation</vt:lpstr>
      <vt:lpstr>The Situation</vt:lpstr>
      <vt:lpstr>Executive Summary</vt:lpstr>
      <vt:lpstr>Company Snapshot</vt:lpstr>
      <vt:lpstr>Revenue Decline, FY21–FY25</vt:lpstr>
      <vt:lpstr>Margin Erosion</vt:lpstr>
      <vt:lpstr>Losing Market Share</vt:lpstr>
      <vt:lpstr>Liquidity Under Pressure</vt:lpstr>
      <vt:lpstr>Why We Must Act Now</vt:lpstr>
      <vt:lpstr>Diagnosis: Root Causes</vt:lpstr>
      <vt:lpstr>Four Root Causes</vt:lpstr>
      <vt:lpstr>Revenue: Where It Went</vt:lpstr>
      <vt:lpstr>A Top-Heavy Cost Base</vt:lpstr>
      <vt:lpstr>Operations Are Inefficient</vt:lpstr>
      <vt:lpstr>Customers Are Leaving</vt:lpstr>
      <vt:lpstr>Honest Self-Assessment</vt:lpstr>
      <vt:lpstr>How We Compare to Peers</vt:lpstr>
      <vt:lpstr>The Turnaround Strategy</vt:lpstr>
      <vt:lpstr>A Three-Horizon Plan</vt:lpstr>
      <vt:lpstr>Stabilize: First 180 Days</vt:lpstr>
      <vt:lpstr>Stabilize: Four Immediate Actions</vt:lpstr>
      <vt:lpstr>Restructure: Three Pillars</vt:lpstr>
      <vt:lpstr>The Cost-Out Program</vt:lpstr>
      <vt:lpstr>Growth: Five Moves</vt:lpstr>
      <vt:lpstr>Where Growth Comes From</vt:lpstr>
      <vt:lpstr>Four Strategic Priorities</vt:lpstr>
      <vt:lpstr>A Simpler Operating Model</vt:lpstr>
      <vt:lpstr>Five Delivery Workstreams</vt:lpstr>
      <vt:lpstr>The Strategy in One View</vt:lpstr>
      <vt:lpstr>The Financial Plan</vt:lpstr>
      <vt:lpstr>Revenue Recovery</vt:lpstr>
      <vt:lpstr>Margin Recovery</vt:lpstr>
      <vt:lpstr>$185M of Cost Savings</vt:lpstr>
      <vt:lpstr>FY28 Financial Targets</vt:lpstr>
      <vt:lpstr>Cumulative Cash Generated</vt:lpstr>
      <vt:lpstr>The Financial Prize</vt:lpstr>
      <vt:lpstr>Execution Roadmap</vt:lpstr>
      <vt:lpstr>18-Month Roadmap</vt:lpstr>
      <vt:lpstr>Governance &amp; Ownership</vt:lpstr>
      <vt:lpstr>Turnaround Leadership</vt:lpstr>
      <vt:lpstr>Key Initiatives &amp; Owners</vt:lpstr>
      <vt:lpstr>The First 90 Days</vt:lpstr>
      <vt:lpstr>Critical Success Factors</vt:lpstr>
      <vt:lpstr>Risks &amp; The Ask</vt:lpstr>
      <vt:lpstr>Top Risks &amp; Mitigations</vt:lpstr>
      <vt:lpstr>Three-Year Value Creation</vt:lpstr>
      <vt:lpstr>What Success Looks Like</vt:lpstr>
      <vt:lpstr>PowerPoint Presentation</vt:lpstr>
      <vt:lpstr>What We Ask the Board to Approve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Lim</dc:creator>
  <cp:lastModifiedBy>Rustom Lim</cp:lastModifiedBy>
  <cp:revision>73</cp:revision>
  <dcterms:created xsi:type="dcterms:W3CDTF">2026-06-01T13:32:58Z</dcterms:created>
  <dcterms:modified xsi:type="dcterms:W3CDTF">2026-07-01T18:06:50Z</dcterms:modified>
</cp:coreProperties>
</file>