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notesMasterIdLst>
    <p:notesMasterId r:id="rId14"/>
  </p:notesMasterIdLst>
  <p:handoutMasterIdLst>
    <p:handoutMasterId r:id="rId15"/>
  </p:handoutMasterIdLst>
  <p:sldIdLst>
    <p:sldId id="256" r:id="rId2"/>
    <p:sldId id="307" r:id="rId3"/>
    <p:sldId id="311" r:id="rId4"/>
    <p:sldId id="312" r:id="rId5"/>
    <p:sldId id="314" r:id="rId6"/>
    <p:sldId id="313" r:id="rId7"/>
    <p:sldId id="265" r:id="rId8"/>
    <p:sldId id="266" r:id="rId9"/>
    <p:sldId id="261" r:id="rId10"/>
    <p:sldId id="268" r:id="rId11"/>
    <p:sldId id="263" r:id="rId12"/>
    <p:sldId id="26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 Lim" initials="TL" lastIdx="7" clrIdx="0">
    <p:extLst>
      <p:ext uri="{19B8F6BF-5375-455C-9EA6-DF929625EA0E}">
        <p15:presenceInfo xmlns:p15="http://schemas.microsoft.com/office/powerpoint/2012/main" userId="f1ac1520ab2d2ee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5BCEFF"/>
    <a:srgbClr val="74EEFE"/>
    <a:srgbClr val="215B88"/>
    <a:srgbClr val="A693D1"/>
    <a:srgbClr val="66A9FF"/>
    <a:srgbClr val="FFC9C9"/>
    <a:srgbClr val="018DA0"/>
    <a:srgbClr val="DB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27" autoAdjust="0"/>
    <p:restoredTop sz="94960" autoAdjust="0"/>
  </p:normalViewPr>
  <p:slideViewPr>
    <p:cSldViewPr snapToGrid="0">
      <p:cViewPr>
        <p:scale>
          <a:sx n="66" d="100"/>
          <a:sy n="66" d="100"/>
        </p:scale>
        <p:origin x="1066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371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7EC04D7-0204-47A2-AEDC-B1AA98D352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C1344-705F-43CF-86CE-B33DC4928D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FBB4C-3451-4422-8891-25FDB49DDB59}" type="datetimeFigureOut">
              <a:rPr lang="en-PH" smtClean="0"/>
              <a:t>01/07/2026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F8814B-F64F-4982-B071-521B25AE11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AB31C8-386F-4C24-9353-F247DCFED1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63E09-0BFD-4BB4-8E38-9C93AC9B5544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51426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77B0D-96D5-4978-86A9-641448F98A03}" type="datetimeFigureOut">
              <a:rPr lang="en-PH" smtClean="0"/>
              <a:t>01/07/2026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DE1CB-266B-40B9-AA5C-A19120F3E48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53533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EDCA53D-938C-7668-3621-559A9B67D2BA}"/>
              </a:ext>
            </a:extLst>
          </p:cNvPr>
          <p:cNvSpPr/>
          <p:nvPr userDrawn="1"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AD2FF8-78B8-C566-0085-7605FFBCBEFD}"/>
              </a:ext>
            </a:extLst>
          </p:cNvPr>
          <p:cNvSpPr/>
          <p:nvPr userDrawn="1"/>
        </p:nvSpPr>
        <p:spPr>
          <a:xfrm>
            <a:off x="-122" y="1447801"/>
            <a:ext cx="6888602" cy="46263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E7BCAF-725B-4FBB-8F26-0DC42F04EB64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487681" y="2031961"/>
            <a:ext cx="6141720" cy="1631492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DA843-9F6A-4D43-9BB4-73C0D8C538B4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487681" y="4077681"/>
            <a:ext cx="6141720" cy="78822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BB808F-FFA9-468B-A9DE-AC1E676DE41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87681" y="5111555"/>
            <a:ext cx="3253615" cy="519112"/>
          </a:xfr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Presenter’s Name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29D4C66-4235-999E-9B2F-A6024DD06B21}"/>
              </a:ext>
            </a:extLst>
          </p:cNvPr>
          <p:cNvSpPr/>
          <p:nvPr userDrawn="1"/>
        </p:nvSpPr>
        <p:spPr>
          <a:xfrm>
            <a:off x="487681" y="3812668"/>
            <a:ext cx="1515454" cy="115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E5A3B1-65B2-2DB3-65F5-85E5D170A3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999530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HS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3730320-7469-41CA-722A-78AD0ED49C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572428" cy="6858000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21B94-1919-4CD7-9829-9D7C76D5F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1080" y="365126"/>
            <a:ext cx="7065952" cy="5787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95578-25CB-45BE-92BB-3AD8B2635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5A81C4-4403-4667-8778-10BE93E47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6040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HS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3730320-7469-41CA-722A-78AD0ED49C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19572" y="0"/>
            <a:ext cx="4572428" cy="6858000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95578-25CB-45BE-92BB-3AD8B2635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72044" y="6385929"/>
            <a:ext cx="6373636" cy="319344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5A81C4-4403-4667-8778-10BE93E47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5568A8-71EF-3765-C472-CE446AF6D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7050712" cy="5787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5D2F1B5-545B-C279-60CD-190E9B41EFB3}"/>
              </a:ext>
            </a:extLst>
          </p:cNvPr>
          <p:cNvCxnSpPr>
            <a:cxnSpLocks/>
          </p:cNvCxnSpPr>
          <p:nvPr userDrawn="1"/>
        </p:nvCxnSpPr>
        <p:spPr>
          <a:xfrm>
            <a:off x="0" y="6333490"/>
            <a:ext cx="737616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35CDA0-0E52-A590-4BE2-0E166661B51C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8129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2D52D-7DAB-420A-9FCB-DA0A26739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49208-E428-40D3-AAE2-70C017054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8972B-E432-4D0C-9F67-F7AAD39B7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9F0BC-C79D-4D38-8534-BA46EC468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9A776E-5014-499C-A5B1-46E433A2A795}"/>
              </a:ext>
            </a:extLst>
          </p:cNvPr>
          <p:cNvCxnSpPr/>
          <p:nvPr userDrawn="1"/>
        </p:nvCxnSpPr>
        <p:spPr>
          <a:xfrm>
            <a:off x="0" y="108154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A5637C-1C78-47B4-B71A-CF78E2C59FCD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D9E301-4737-4A5B-93C0-905EBD820C5E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82186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AFF8BF-FB2C-40DE-B449-6A2CB43B6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5DFA23-2A08-4740-80A6-715BE3D68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845315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EDCA53D-938C-7668-3621-559A9B67D2BA}"/>
              </a:ext>
            </a:extLst>
          </p:cNvPr>
          <p:cNvSpPr/>
          <p:nvPr userDrawn="1"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AD2FF8-78B8-C566-0085-7605FFBCBEFD}"/>
              </a:ext>
            </a:extLst>
          </p:cNvPr>
          <p:cNvSpPr/>
          <p:nvPr userDrawn="1"/>
        </p:nvSpPr>
        <p:spPr>
          <a:xfrm>
            <a:off x="-122" y="1447801"/>
            <a:ext cx="6888602" cy="46263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E5A3B1-65B2-2DB3-65F5-85E5D170A3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PH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A2BF8B-F9B1-1D2C-EF4A-50B8D44D4844}"/>
              </a:ext>
            </a:extLst>
          </p:cNvPr>
          <p:cNvSpPr/>
          <p:nvPr userDrawn="1"/>
        </p:nvSpPr>
        <p:spPr>
          <a:xfrm>
            <a:off x="2316111" y="4289226"/>
            <a:ext cx="2256259" cy="115797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CAFAB2-E7F1-AD71-8A5C-C10CDAA51D5B}"/>
              </a:ext>
            </a:extLst>
          </p:cNvPr>
          <p:cNvSpPr txBox="1"/>
          <p:nvPr userDrawn="1"/>
        </p:nvSpPr>
        <p:spPr>
          <a:xfrm>
            <a:off x="1256782" y="3116907"/>
            <a:ext cx="43749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Thank You!</a:t>
            </a:r>
            <a:endParaRPr lang="en-PH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954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B802B1-FBF1-21E0-D06D-BD8FE81C4CDE}"/>
              </a:ext>
            </a:extLst>
          </p:cNvPr>
          <p:cNvSpPr/>
          <p:nvPr userDrawn="1"/>
        </p:nvSpPr>
        <p:spPr>
          <a:xfrm>
            <a:off x="4967871" y="3957261"/>
            <a:ext cx="2256259" cy="1157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EF9D60-9B39-2D9A-C224-663A860EDD07}"/>
              </a:ext>
            </a:extLst>
          </p:cNvPr>
          <p:cNvSpPr txBox="1"/>
          <p:nvPr userDrawn="1"/>
        </p:nvSpPr>
        <p:spPr>
          <a:xfrm>
            <a:off x="3908542" y="2784942"/>
            <a:ext cx="43749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Thank You!</a:t>
            </a:r>
            <a:endParaRPr lang="en-PH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00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EDCA53D-938C-7668-3621-559A9B67D2BA}"/>
              </a:ext>
            </a:extLst>
          </p:cNvPr>
          <p:cNvSpPr/>
          <p:nvPr userDrawn="1"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AD2FF8-78B8-C566-0085-7605FFBCBEFD}"/>
              </a:ext>
            </a:extLst>
          </p:cNvPr>
          <p:cNvSpPr/>
          <p:nvPr userDrawn="1"/>
        </p:nvSpPr>
        <p:spPr>
          <a:xfrm>
            <a:off x="-122" y="1447801"/>
            <a:ext cx="6888602" cy="4626328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E7BCAF-725B-4FBB-8F26-0DC42F04EB64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487681" y="2031961"/>
            <a:ext cx="6141720" cy="1631492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DA843-9F6A-4D43-9BB4-73C0D8C538B4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487681" y="4077681"/>
            <a:ext cx="6141720" cy="788221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BB808F-FFA9-468B-A9DE-AC1E676DE41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87681" y="5111555"/>
            <a:ext cx="3253615" cy="519112"/>
          </a:xfr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Presenter’s Name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29D4C66-4235-999E-9B2F-A6024DD06B21}"/>
              </a:ext>
            </a:extLst>
          </p:cNvPr>
          <p:cNvSpPr/>
          <p:nvPr userDrawn="1"/>
        </p:nvSpPr>
        <p:spPr>
          <a:xfrm>
            <a:off x="487681" y="3812668"/>
            <a:ext cx="1515454" cy="115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E5A3B1-65B2-2DB3-65F5-85E5D170A3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338635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3788728"/>
            <a:ext cx="12192000" cy="3069272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C9668CA-EB38-43CC-A5A3-12022C3149A6}"/>
              </a:ext>
            </a:extLst>
          </p:cNvPr>
          <p:cNvGrpSpPr/>
          <p:nvPr userDrawn="1"/>
        </p:nvGrpSpPr>
        <p:grpSpPr>
          <a:xfrm>
            <a:off x="4446598" y="51346"/>
            <a:ext cx="7745402" cy="6377824"/>
            <a:chOff x="4646595" y="-165101"/>
            <a:chExt cx="8207509" cy="6927707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588C88EE-16F8-42CC-9860-A4345A4CADF5}"/>
                </a:ext>
              </a:extLst>
            </p:cNvPr>
            <p:cNvSpPr/>
            <p:nvPr/>
          </p:nvSpPr>
          <p:spPr>
            <a:xfrm>
              <a:off x="7520797" y="-165101"/>
              <a:ext cx="5333307" cy="6858001"/>
            </a:xfrm>
            <a:custGeom>
              <a:avLst/>
              <a:gdLst>
                <a:gd name="connsiteX0" fmla="*/ 0 w 5852160"/>
                <a:gd name="connsiteY0" fmla="*/ 2042160 h 4084320"/>
                <a:gd name="connsiteX1" fmla="*/ 2926080 w 5852160"/>
                <a:gd name="connsiteY1" fmla="*/ 0 h 4084320"/>
                <a:gd name="connsiteX2" fmla="*/ 5852160 w 5852160"/>
                <a:gd name="connsiteY2" fmla="*/ 2042160 h 4084320"/>
                <a:gd name="connsiteX3" fmla="*/ 2926080 w 5852160"/>
                <a:gd name="connsiteY3" fmla="*/ 4084320 h 4084320"/>
                <a:gd name="connsiteX4" fmla="*/ 0 w 5852160"/>
                <a:gd name="connsiteY4" fmla="*/ 2042160 h 4084320"/>
                <a:gd name="connsiteX0" fmla="*/ 1254392 w 7106552"/>
                <a:gd name="connsiteY0" fmla="*/ 4480560 h 6522720"/>
                <a:gd name="connsiteX1" fmla="*/ 705752 w 7106552"/>
                <a:gd name="connsiteY1" fmla="*/ 0 h 6522720"/>
                <a:gd name="connsiteX2" fmla="*/ 7106552 w 7106552"/>
                <a:gd name="connsiteY2" fmla="*/ 4480560 h 6522720"/>
                <a:gd name="connsiteX3" fmla="*/ 4180472 w 7106552"/>
                <a:gd name="connsiteY3" fmla="*/ 6522720 h 6522720"/>
                <a:gd name="connsiteX4" fmla="*/ 1254392 w 7106552"/>
                <a:gd name="connsiteY4" fmla="*/ 4480560 h 6522720"/>
                <a:gd name="connsiteX0" fmla="*/ 1186668 w 7038828"/>
                <a:gd name="connsiteY0" fmla="*/ 4480560 h 8260080"/>
                <a:gd name="connsiteX1" fmla="*/ 638028 w 7038828"/>
                <a:gd name="connsiteY1" fmla="*/ 0 h 8260080"/>
                <a:gd name="connsiteX2" fmla="*/ 7038828 w 7038828"/>
                <a:gd name="connsiteY2" fmla="*/ 4480560 h 8260080"/>
                <a:gd name="connsiteX3" fmla="*/ 2009628 w 7038828"/>
                <a:gd name="connsiteY3" fmla="*/ 8260080 h 8260080"/>
                <a:gd name="connsiteX4" fmla="*/ 1186668 w 7038828"/>
                <a:gd name="connsiteY4" fmla="*/ 4480560 h 8260080"/>
                <a:gd name="connsiteX0" fmla="*/ 285750 w 7143750"/>
                <a:gd name="connsiteY0" fmla="*/ 4556795 h 8260166"/>
                <a:gd name="connsiteX1" fmla="*/ 742950 w 7143750"/>
                <a:gd name="connsiteY1" fmla="*/ 35 h 8260166"/>
                <a:gd name="connsiteX2" fmla="*/ 7143750 w 7143750"/>
                <a:gd name="connsiteY2" fmla="*/ 4480595 h 8260166"/>
                <a:gd name="connsiteX3" fmla="*/ 2114550 w 7143750"/>
                <a:gd name="connsiteY3" fmla="*/ 8260115 h 8260166"/>
                <a:gd name="connsiteX4" fmla="*/ 285750 w 7143750"/>
                <a:gd name="connsiteY4" fmla="*/ 4556795 h 8260166"/>
                <a:gd name="connsiteX0" fmla="*/ 4706202 w 6413082"/>
                <a:gd name="connsiteY0" fmla="*/ 4556795 h 8260166"/>
                <a:gd name="connsiteX1" fmla="*/ 12282 w 6413082"/>
                <a:gd name="connsiteY1" fmla="*/ 35 h 8260166"/>
                <a:gd name="connsiteX2" fmla="*/ 6413082 w 6413082"/>
                <a:gd name="connsiteY2" fmla="*/ 4480595 h 8260166"/>
                <a:gd name="connsiteX3" fmla="*/ 1383882 w 6413082"/>
                <a:gd name="connsiteY3" fmla="*/ 8260115 h 8260166"/>
                <a:gd name="connsiteX4" fmla="*/ 4706202 w 6413082"/>
                <a:gd name="connsiteY4" fmla="*/ 4556795 h 8260166"/>
                <a:gd name="connsiteX0" fmla="*/ 4183458 w 6423738"/>
                <a:gd name="connsiteY0" fmla="*/ 4556795 h 8260166"/>
                <a:gd name="connsiteX1" fmla="*/ 22938 w 6423738"/>
                <a:gd name="connsiteY1" fmla="*/ 35 h 8260166"/>
                <a:gd name="connsiteX2" fmla="*/ 6423738 w 6423738"/>
                <a:gd name="connsiteY2" fmla="*/ 4480595 h 8260166"/>
                <a:gd name="connsiteX3" fmla="*/ 1394538 w 6423738"/>
                <a:gd name="connsiteY3" fmla="*/ 8260115 h 8260166"/>
                <a:gd name="connsiteX4" fmla="*/ 4183458 w 6423738"/>
                <a:gd name="connsiteY4" fmla="*/ 4556795 h 8260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3738" h="8260166">
                  <a:moveTo>
                    <a:pt x="4183458" y="4556795"/>
                  </a:moveTo>
                  <a:cubicBezTo>
                    <a:pt x="3954858" y="3180115"/>
                    <a:pt x="-350442" y="12735"/>
                    <a:pt x="22938" y="35"/>
                  </a:cubicBezTo>
                  <a:cubicBezTo>
                    <a:pt x="396318" y="-12665"/>
                    <a:pt x="6423738" y="3352741"/>
                    <a:pt x="6423738" y="4480595"/>
                  </a:cubicBezTo>
                  <a:cubicBezTo>
                    <a:pt x="6423738" y="5608449"/>
                    <a:pt x="1767918" y="8247415"/>
                    <a:pt x="1394538" y="8260115"/>
                  </a:cubicBezTo>
                  <a:cubicBezTo>
                    <a:pt x="1021158" y="8272815"/>
                    <a:pt x="4412058" y="5933475"/>
                    <a:pt x="4183458" y="4556795"/>
                  </a:cubicBezTo>
                  <a:close/>
                </a:path>
              </a:pathLst>
            </a:custGeom>
            <a:solidFill>
              <a:schemeClr val="tx1">
                <a:alpha val="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16" name="Oval 6">
              <a:extLst>
                <a:ext uri="{FF2B5EF4-FFF2-40B4-BE49-F238E27FC236}">
                  <a16:creationId xmlns:a16="http://schemas.microsoft.com/office/drawing/2014/main" id="{15069DA8-5948-4976-9BA7-AA8E30016248}"/>
                </a:ext>
              </a:extLst>
            </p:cNvPr>
            <p:cNvSpPr/>
            <p:nvPr/>
          </p:nvSpPr>
          <p:spPr>
            <a:xfrm>
              <a:off x="4646595" y="-95395"/>
              <a:ext cx="5333307" cy="6858001"/>
            </a:xfrm>
            <a:custGeom>
              <a:avLst/>
              <a:gdLst>
                <a:gd name="connsiteX0" fmla="*/ 0 w 5852160"/>
                <a:gd name="connsiteY0" fmla="*/ 2042160 h 4084320"/>
                <a:gd name="connsiteX1" fmla="*/ 2926080 w 5852160"/>
                <a:gd name="connsiteY1" fmla="*/ 0 h 4084320"/>
                <a:gd name="connsiteX2" fmla="*/ 5852160 w 5852160"/>
                <a:gd name="connsiteY2" fmla="*/ 2042160 h 4084320"/>
                <a:gd name="connsiteX3" fmla="*/ 2926080 w 5852160"/>
                <a:gd name="connsiteY3" fmla="*/ 4084320 h 4084320"/>
                <a:gd name="connsiteX4" fmla="*/ 0 w 5852160"/>
                <a:gd name="connsiteY4" fmla="*/ 2042160 h 4084320"/>
                <a:gd name="connsiteX0" fmla="*/ 1254392 w 7106552"/>
                <a:gd name="connsiteY0" fmla="*/ 4480560 h 6522720"/>
                <a:gd name="connsiteX1" fmla="*/ 705752 w 7106552"/>
                <a:gd name="connsiteY1" fmla="*/ 0 h 6522720"/>
                <a:gd name="connsiteX2" fmla="*/ 7106552 w 7106552"/>
                <a:gd name="connsiteY2" fmla="*/ 4480560 h 6522720"/>
                <a:gd name="connsiteX3" fmla="*/ 4180472 w 7106552"/>
                <a:gd name="connsiteY3" fmla="*/ 6522720 h 6522720"/>
                <a:gd name="connsiteX4" fmla="*/ 1254392 w 7106552"/>
                <a:gd name="connsiteY4" fmla="*/ 4480560 h 6522720"/>
                <a:gd name="connsiteX0" fmla="*/ 1186668 w 7038828"/>
                <a:gd name="connsiteY0" fmla="*/ 4480560 h 8260080"/>
                <a:gd name="connsiteX1" fmla="*/ 638028 w 7038828"/>
                <a:gd name="connsiteY1" fmla="*/ 0 h 8260080"/>
                <a:gd name="connsiteX2" fmla="*/ 7038828 w 7038828"/>
                <a:gd name="connsiteY2" fmla="*/ 4480560 h 8260080"/>
                <a:gd name="connsiteX3" fmla="*/ 2009628 w 7038828"/>
                <a:gd name="connsiteY3" fmla="*/ 8260080 h 8260080"/>
                <a:gd name="connsiteX4" fmla="*/ 1186668 w 7038828"/>
                <a:gd name="connsiteY4" fmla="*/ 4480560 h 8260080"/>
                <a:gd name="connsiteX0" fmla="*/ 285750 w 7143750"/>
                <a:gd name="connsiteY0" fmla="*/ 4556795 h 8260166"/>
                <a:gd name="connsiteX1" fmla="*/ 742950 w 7143750"/>
                <a:gd name="connsiteY1" fmla="*/ 35 h 8260166"/>
                <a:gd name="connsiteX2" fmla="*/ 7143750 w 7143750"/>
                <a:gd name="connsiteY2" fmla="*/ 4480595 h 8260166"/>
                <a:gd name="connsiteX3" fmla="*/ 2114550 w 7143750"/>
                <a:gd name="connsiteY3" fmla="*/ 8260115 h 8260166"/>
                <a:gd name="connsiteX4" fmla="*/ 285750 w 7143750"/>
                <a:gd name="connsiteY4" fmla="*/ 4556795 h 8260166"/>
                <a:gd name="connsiteX0" fmla="*/ 4706202 w 6413082"/>
                <a:gd name="connsiteY0" fmla="*/ 4556795 h 8260166"/>
                <a:gd name="connsiteX1" fmla="*/ 12282 w 6413082"/>
                <a:gd name="connsiteY1" fmla="*/ 35 h 8260166"/>
                <a:gd name="connsiteX2" fmla="*/ 6413082 w 6413082"/>
                <a:gd name="connsiteY2" fmla="*/ 4480595 h 8260166"/>
                <a:gd name="connsiteX3" fmla="*/ 1383882 w 6413082"/>
                <a:gd name="connsiteY3" fmla="*/ 8260115 h 8260166"/>
                <a:gd name="connsiteX4" fmla="*/ 4706202 w 6413082"/>
                <a:gd name="connsiteY4" fmla="*/ 4556795 h 8260166"/>
                <a:gd name="connsiteX0" fmla="*/ 4183458 w 6423738"/>
                <a:gd name="connsiteY0" fmla="*/ 4556795 h 8260166"/>
                <a:gd name="connsiteX1" fmla="*/ 22938 w 6423738"/>
                <a:gd name="connsiteY1" fmla="*/ 35 h 8260166"/>
                <a:gd name="connsiteX2" fmla="*/ 6423738 w 6423738"/>
                <a:gd name="connsiteY2" fmla="*/ 4480595 h 8260166"/>
                <a:gd name="connsiteX3" fmla="*/ 1394538 w 6423738"/>
                <a:gd name="connsiteY3" fmla="*/ 8260115 h 8260166"/>
                <a:gd name="connsiteX4" fmla="*/ 4183458 w 6423738"/>
                <a:gd name="connsiteY4" fmla="*/ 4556795 h 8260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3738" h="8260166">
                  <a:moveTo>
                    <a:pt x="4183458" y="4556795"/>
                  </a:moveTo>
                  <a:cubicBezTo>
                    <a:pt x="3954858" y="3180115"/>
                    <a:pt x="-350442" y="12735"/>
                    <a:pt x="22938" y="35"/>
                  </a:cubicBezTo>
                  <a:cubicBezTo>
                    <a:pt x="396318" y="-12665"/>
                    <a:pt x="6423738" y="3352741"/>
                    <a:pt x="6423738" y="4480595"/>
                  </a:cubicBezTo>
                  <a:cubicBezTo>
                    <a:pt x="6423738" y="5608449"/>
                    <a:pt x="1767918" y="8247415"/>
                    <a:pt x="1394538" y="8260115"/>
                  </a:cubicBezTo>
                  <a:cubicBezTo>
                    <a:pt x="1021158" y="8272815"/>
                    <a:pt x="4412058" y="5933475"/>
                    <a:pt x="4183458" y="4556795"/>
                  </a:cubicBezTo>
                  <a:close/>
                </a:path>
              </a:pathLst>
            </a:custGeom>
            <a:solidFill>
              <a:schemeClr val="tx1">
                <a:alpha val="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BE7BCAF-725B-4FBB-8F26-0DC42F04EB64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288821" y="4013957"/>
            <a:ext cx="11602063" cy="1065697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DA843-9F6A-4D43-9BB4-73C0D8C538B4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288821" y="5442762"/>
            <a:ext cx="11602063" cy="522819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BB808F-FFA9-468B-A9DE-AC1E676DE41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88821" y="6106776"/>
            <a:ext cx="2847918" cy="322394"/>
          </a:xfr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800" b="1"/>
            </a:lvl1pPr>
          </a:lstStyle>
          <a:p>
            <a:pPr lvl="0"/>
            <a:r>
              <a:rPr lang="en-US" dirty="0"/>
              <a:t>Presenter’s Name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FDAA48-7A01-96FD-E719-0DFAC06DB1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788728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B802B1-FBF1-21E0-D06D-BD8FE81C4CDE}"/>
              </a:ext>
            </a:extLst>
          </p:cNvPr>
          <p:cNvSpPr/>
          <p:nvPr userDrawn="1"/>
        </p:nvSpPr>
        <p:spPr>
          <a:xfrm>
            <a:off x="288821" y="5209830"/>
            <a:ext cx="2256259" cy="1157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768003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A152A1B-6FC0-02FC-FE23-8C9F370E787E}"/>
              </a:ext>
            </a:extLst>
          </p:cNvPr>
          <p:cNvSpPr/>
          <p:nvPr userDrawn="1"/>
        </p:nvSpPr>
        <p:spPr>
          <a:xfrm>
            <a:off x="272701" y="-52438"/>
            <a:ext cx="11919299" cy="61752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68A09AC-06B3-0232-F5CC-FF1DF084D4CE}"/>
              </a:ext>
            </a:extLst>
          </p:cNvPr>
          <p:cNvGrpSpPr/>
          <p:nvPr userDrawn="1"/>
        </p:nvGrpSpPr>
        <p:grpSpPr>
          <a:xfrm>
            <a:off x="1" y="-52438"/>
            <a:ext cx="865115" cy="6175233"/>
            <a:chOff x="1" y="-52438"/>
            <a:chExt cx="1568103" cy="617523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C5FBA9A-6E4A-A7D1-CB97-BBB39B9AD8D5}"/>
                </a:ext>
              </a:extLst>
            </p:cNvPr>
            <p:cNvSpPr/>
            <p:nvPr userDrawn="1"/>
          </p:nvSpPr>
          <p:spPr>
            <a:xfrm>
              <a:off x="125462" y="-52438"/>
              <a:ext cx="1442642" cy="61752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247421D-9161-EF54-6B0F-C6AE3B93B8E2}"/>
                </a:ext>
              </a:extLst>
            </p:cNvPr>
            <p:cNvSpPr/>
            <p:nvPr userDrawn="1"/>
          </p:nvSpPr>
          <p:spPr>
            <a:xfrm>
              <a:off x="1" y="-52438"/>
              <a:ext cx="1295402" cy="6175233"/>
            </a:xfrm>
            <a:prstGeom prst="rect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9A059A6-8BD7-0037-8708-1E32678ADEA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447800" y="1021081"/>
            <a:ext cx="9204961" cy="2555114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06F900-244E-6E52-F8CA-5D5E233CD958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F2E4CF-E7F2-B565-1A2A-549AD0CC083B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pPr/>
              <a:t>‹#›</a:t>
            </a:fld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FBAAB2B-A375-23F9-ADE7-12A40267FF97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D97801-9D63-D546-C4B5-DB382B710F06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64F4508D-C1E8-6D5F-C9F8-833563596978}"/>
              </a:ext>
            </a:extLst>
          </p:cNvPr>
          <p:cNvSpPr/>
          <p:nvPr userDrawn="1"/>
        </p:nvSpPr>
        <p:spPr>
          <a:xfrm>
            <a:off x="1447800" y="3786889"/>
            <a:ext cx="2179320" cy="16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7A32A84-546F-E879-22EA-F8DBA0528F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7800" y="4165224"/>
            <a:ext cx="9204960" cy="78822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08369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E3E48F8-EED5-C8C0-3FD3-2037CDA1393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809D389-8CC3-E7D8-8455-C1B36B4EDF78}"/>
              </a:ext>
            </a:extLst>
          </p:cNvPr>
          <p:cNvGrpSpPr/>
          <p:nvPr userDrawn="1"/>
        </p:nvGrpSpPr>
        <p:grpSpPr>
          <a:xfrm>
            <a:off x="0" y="3017520"/>
            <a:ext cx="2951398" cy="2146502"/>
            <a:chOff x="0" y="-52438"/>
            <a:chExt cx="2951398" cy="691043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C5FBA9A-6E4A-A7D1-CB97-BBB39B9AD8D5}"/>
                </a:ext>
              </a:extLst>
            </p:cNvPr>
            <p:cNvSpPr/>
            <p:nvPr userDrawn="1"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247421D-9161-EF54-6B0F-C6AE3B93B8E2}"/>
                </a:ext>
              </a:extLst>
            </p:cNvPr>
            <p:cNvSpPr/>
            <p:nvPr userDrawn="1"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9A059A6-8BD7-0037-8708-1E32678ADEA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297441" y="3106622"/>
            <a:ext cx="8452599" cy="2070302"/>
          </a:xfrm>
        </p:spPr>
        <p:txBody>
          <a:bodyPr anchor="ctr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AECD76E-46C2-FBF2-FEB4-242A0AC03C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5888" y="3322987"/>
            <a:ext cx="2142992" cy="1570222"/>
          </a:xfrm>
        </p:spPr>
        <p:txBody>
          <a:bodyPr lIns="0" tIns="0" rIns="0" bIns="0" anchor="ctr">
            <a:noAutofit/>
          </a:bodyPr>
          <a:lstStyle>
            <a:lvl1pPr algn="ctr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1718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8" name="Oval 6">
            <a:extLst>
              <a:ext uri="{FF2B5EF4-FFF2-40B4-BE49-F238E27FC236}">
                <a16:creationId xmlns:a16="http://schemas.microsoft.com/office/drawing/2014/main" id="{D7DE2820-1DC1-4D79-B629-27D315B0C5C7}"/>
              </a:ext>
            </a:extLst>
          </p:cNvPr>
          <p:cNvSpPr/>
          <p:nvPr/>
        </p:nvSpPr>
        <p:spPr>
          <a:xfrm>
            <a:off x="4343156" y="51346"/>
            <a:ext cx="8059066" cy="6715738"/>
          </a:xfrm>
          <a:custGeom>
            <a:avLst/>
            <a:gdLst>
              <a:gd name="connsiteX0" fmla="*/ 0 w 5852160"/>
              <a:gd name="connsiteY0" fmla="*/ 2042160 h 4084320"/>
              <a:gd name="connsiteX1" fmla="*/ 2926080 w 5852160"/>
              <a:gd name="connsiteY1" fmla="*/ 0 h 4084320"/>
              <a:gd name="connsiteX2" fmla="*/ 5852160 w 5852160"/>
              <a:gd name="connsiteY2" fmla="*/ 2042160 h 4084320"/>
              <a:gd name="connsiteX3" fmla="*/ 2926080 w 5852160"/>
              <a:gd name="connsiteY3" fmla="*/ 4084320 h 4084320"/>
              <a:gd name="connsiteX4" fmla="*/ 0 w 5852160"/>
              <a:gd name="connsiteY4" fmla="*/ 2042160 h 4084320"/>
              <a:gd name="connsiteX0" fmla="*/ 1254392 w 7106552"/>
              <a:gd name="connsiteY0" fmla="*/ 4480560 h 6522720"/>
              <a:gd name="connsiteX1" fmla="*/ 705752 w 7106552"/>
              <a:gd name="connsiteY1" fmla="*/ 0 h 6522720"/>
              <a:gd name="connsiteX2" fmla="*/ 7106552 w 7106552"/>
              <a:gd name="connsiteY2" fmla="*/ 4480560 h 6522720"/>
              <a:gd name="connsiteX3" fmla="*/ 4180472 w 7106552"/>
              <a:gd name="connsiteY3" fmla="*/ 6522720 h 6522720"/>
              <a:gd name="connsiteX4" fmla="*/ 1254392 w 7106552"/>
              <a:gd name="connsiteY4" fmla="*/ 4480560 h 6522720"/>
              <a:gd name="connsiteX0" fmla="*/ 1186668 w 7038828"/>
              <a:gd name="connsiteY0" fmla="*/ 4480560 h 8260080"/>
              <a:gd name="connsiteX1" fmla="*/ 638028 w 7038828"/>
              <a:gd name="connsiteY1" fmla="*/ 0 h 8260080"/>
              <a:gd name="connsiteX2" fmla="*/ 7038828 w 7038828"/>
              <a:gd name="connsiteY2" fmla="*/ 4480560 h 8260080"/>
              <a:gd name="connsiteX3" fmla="*/ 2009628 w 7038828"/>
              <a:gd name="connsiteY3" fmla="*/ 8260080 h 8260080"/>
              <a:gd name="connsiteX4" fmla="*/ 1186668 w 7038828"/>
              <a:gd name="connsiteY4" fmla="*/ 4480560 h 8260080"/>
              <a:gd name="connsiteX0" fmla="*/ 285750 w 7143750"/>
              <a:gd name="connsiteY0" fmla="*/ 4556795 h 8260166"/>
              <a:gd name="connsiteX1" fmla="*/ 742950 w 7143750"/>
              <a:gd name="connsiteY1" fmla="*/ 35 h 8260166"/>
              <a:gd name="connsiteX2" fmla="*/ 7143750 w 7143750"/>
              <a:gd name="connsiteY2" fmla="*/ 4480595 h 8260166"/>
              <a:gd name="connsiteX3" fmla="*/ 2114550 w 7143750"/>
              <a:gd name="connsiteY3" fmla="*/ 8260115 h 8260166"/>
              <a:gd name="connsiteX4" fmla="*/ 285750 w 7143750"/>
              <a:gd name="connsiteY4" fmla="*/ 4556795 h 8260166"/>
              <a:gd name="connsiteX0" fmla="*/ 4706202 w 6413082"/>
              <a:gd name="connsiteY0" fmla="*/ 4556795 h 8260166"/>
              <a:gd name="connsiteX1" fmla="*/ 12282 w 6413082"/>
              <a:gd name="connsiteY1" fmla="*/ 35 h 8260166"/>
              <a:gd name="connsiteX2" fmla="*/ 6413082 w 6413082"/>
              <a:gd name="connsiteY2" fmla="*/ 4480595 h 8260166"/>
              <a:gd name="connsiteX3" fmla="*/ 1383882 w 6413082"/>
              <a:gd name="connsiteY3" fmla="*/ 8260115 h 8260166"/>
              <a:gd name="connsiteX4" fmla="*/ 4706202 w 6413082"/>
              <a:gd name="connsiteY4" fmla="*/ 4556795 h 8260166"/>
              <a:gd name="connsiteX0" fmla="*/ 4183458 w 6423738"/>
              <a:gd name="connsiteY0" fmla="*/ 4556795 h 8260166"/>
              <a:gd name="connsiteX1" fmla="*/ 22938 w 6423738"/>
              <a:gd name="connsiteY1" fmla="*/ 35 h 8260166"/>
              <a:gd name="connsiteX2" fmla="*/ 6423738 w 6423738"/>
              <a:gd name="connsiteY2" fmla="*/ 4480595 h 8260166"/>
              <a:gd name="connsiteX3" fmla="*/ 1394538 w 6423738"/>
              <a:gd name="connsiteY3" fmla="*/ 8260115 h 8260166"/>
              <a:gd name="connsiteX4" fmla="*/ 4183458 w 6423738"/>
              <a:gd name="connsiteY4" fmla="*/ 4556795 h 826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3738" h="8260166">
                <a:moveTo>
                  <a:pt x="4183458" y="4556795"/>
                </a:moveTo>
                <a:cubicBezTo>
                  <a:pt x="3954858" y="3180115"/>
                  <a:pt x="-350442" y="12735"/>
                  <a:pt x="22938" y="35"/>
                </a:cubicBezTo>
                <a:cubicBezTo>
                  <a:pt x="396318" y="-12665"/>
                  <a:pt x="6423738" y="3352741"/>
                  <a:pt x="6423738" y="4480595"/>
                </a:cubicBezTo>
                <a:cubicBezTo>
                  <a:pt x="6423738" y="5608449"/>
                  <a:pt x="1767918" y="8247415"/>
                  <a:pt x="1394538" y="8260115"/>
                </a:cubicBezTo>
                <a:cubicBezTo>
                  <a:pt x="1021158" y="8272815"/>
                  <a:pt x="4412058" y="5933475"/>
                  <a:pt x="4183458" y="4556795"/>
                </a:cubicBezTo>
                <a:close/>
              </a:path>
            </a:pathLst>
          </a:cu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FDAA48-7A01-96FD-E719-0DFAC06DB1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12192000" cy="3429000"/>
          </a:xfrm>
        </p:spPr>
        <p:txBody>
          <a:bodyPr/>
          <a:lstStyle/>
          <a:p>
            <a:endParaRPr lang="en-PH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DED45B0-D3D3-A9C0-8A6F-7828818EEDCA}"/>
              </a:ext>
            </a:extLst>
          </p:cNvPr>
          <p:cNvGrpSpPr/>
          <p:nvPr userDrawn="1"/>
        </p:nvGrpSpPr>
        <p:grpSpPr>
          <a:xfrm>
            <a:off x="0" y="3947160"/>
            <a:ext cx="2951398" cy="2146502"/>
            <a:chOff x="0" y="-52438"/>
            <a:chExt cx="2951398" cy="691043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3F7981-7F6B-346B-DA12-5857FF0E3617}"/>
                </a:ext>
              </a:extLst>
            </p:cNvPr>
            <p:cNvSpPr/>
            <p:nvPr userDrawn="1"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373938-9D7A-9801-39E4-94EAF429920C}"/>
                </a:ext>
              </a:extLst>
            </p:cNvPr>
            <p:cNvSpPr/>
            <p:nvPr userDrawn="1"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E981230C-C3E7-2CDB-4236-27DD57D3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441" y="4036262"/>
            <a:ext cx="8452599" cy="2070302"/>
          </a:xfrm>
        </p:spPr>
        <p:txBody>
          <a:bodyPr anchor="ctr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4FB7E744-43A5-E4AF-F8BA-67A16DDC79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5888" y="4252627"/>
            <a:ext cx="2142992" cy="1570222"/>
          </a:xfrm>
        </p:spPr>
        <p:txBody>
          <a:bodyPr lIns="0" tIns="0" rIns="0" bIns="0" anchor="ctr">
            <a:noAutofit/>
          </a:bodyPr>
          <a:lstStyle>
            <a:lvl1pPr algn="ctr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699846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8" name="Oval 6">
            <a:extLst>
              <a:ext uri="{FF2B5EF4-FFF2-40B4-BE49-F238E27FC236}">
                <a16:creationId xmlns:a16="http://schemas.microsoft.com/office/drawing/2014/main" id="{D7DE2820-1DC1-4D79-B629-27D315B0C5C7}"/>
              </a:ext>
            </a:extLst>
          </p:cNvPr>
          <p:cNvSpPr/>
          <p:nvPr/>
        </p:nvSpPr>
        <p:spPr>
          <a:xfrm>
            <a:off x="4343156" y="51346"/>
            <a:ext cx="8059066" cy="6715738"/>
          </a:xfrm>
          <a:custGeom>
            <a:avLst/>
            <a:gdLst>
              <a:gd name="connsiteX0" fmla="*/ 0 w 5852160"/>
              <a:gd name="connsiteY0" fmla="*/ 2042160 h 4084320"/>
              <a:gd name="connsiteX1" fmla="*/ 2926080 w 5852160"/>
              <a:gd name="connsiteY1" fmla="*/ 0 h 4084320"/>
              <a:gd name="connsiteX2" fmla="*/ 5852160 w 5852160"/>
              <a:gd name="connsiteY2" fmla="*/ 2042160 h 4084320"/>
              <a:gd name="connsiteX3" fmla="*/ 2926080 w 5852160"/>
              <a:gd name="connsiteY3" fmla="*/ 4084320 h 4084320"/>
              <a:gd name="connsiteX4" fmla="*/ 0 w 5852160"/>
              <a:gd name="connsiteY4" fmla="*/ 2042160 h 4084320"/>
              <a:gd name="connsiteX0" fmla="*/ 1254392 w 7106552"/>
              <a:gd name="connsiteY0" fmla="*/ 4480560 h 6522720"/>
              <a:gd name="connsiteX1" fmla="*/ 705752 w 7106552"/>
              <a:gd name="connsiteY1" fmla="*/ 0 h 6522720"/>
              <a:gd name="connsiteX2" fmla="*/ 7106552 w 7106552"/>
              <a:gd name="connsiteY2" fmla="*/ 4480560 h 6522720"/>
              <a:gd name="connsiteX3" fmla="*/ 4180472 w 7106552"/>
              <a:gd name="connsiteY3" fmla="*/ 6522720 h 6522720"/>
              <a:gd name="connsiteX4" fmla="*/ 1254392 w 7106552"/>
              <a:gd name="connsiteY4" fmla="*/ 4480560 h 6522720"/>
              <a:gd name="connsiteX0" fmla="*/ 1186668 w 7038828"/>
              <a:gd name="connsiteY0" fmla="*/ 4480560 h 8260080"/>
              <a:gd name="connsiteX1" fmla="*/ 638028 w 7038828"/>
              <a:gd name="connsiteY1" fmla="*/ 0 h 8260080"/>
              <a:gd name="connsiteX2" fmla="*/ 7038828 w 7038828"/>
              <a:gd name="connsiteY2" fmla="*/ 4480560 h 8260080"/>
              <a:gd name="connsiteX3" fmla="*/ 2009628 w 7038828"/>
              <a:gd name="connsiteY3" fmla="*/ 8260080 h 8260080"/>
              <a:gd name="connsiteX4" fmla="*/ 1186668 w 7038828"/>
              <a:gd name="connsiteY4" fmla="*/ 4480560 h 8260080"/>
              <a:gd name="connsiteX0" fmla="*/ 285750 w 7143750"/>
              <a:gd name="connsiteY0" fmla="*/ 4556795 h 8260166"/>
              <a:gd name="connsiteX1" fmla="*/ 742950 w 7143750"/>
              <a:gd name="connsiteY1" fmla="*/ 35 h 8260166"/>
              <a:gd name="connsiteX2" fmla="*/ 7143750 w 7143750"/>
              <a:gd name="connsiteY2" fmla="*/ 4480595 h 8260166"/>
              <a:gd name="connsiteX3" fmla="*/ 2114550 w 7143750"/>
              <a:gd name="connsiteY3" fmla="*/ 8260115 h 8260166"/>
              <a:gd name="connsiteX4" fmla="*/ 285750 w 7143750"/>
              <a:gd name="connsiteY4" fmla="*/ 4556795 h 8260166"/>
              <a:gd name="connsiteX0" fmla="*/ 4706202 w 6413082"/>
              <a:gd name="connsiteY0" fmla="*/ 4556795 h 8260166"/>
              <a:gd name="connsiteX1" fmla="*/ 12282 w 6413082"/>
              <a:gd name="connsiteY1" fmla="*/ 35 h 8260166"/>
              <a:gd name="connsiteX2" fmla="*/ 6413082 w 6413082"/>
              <a:gd name="connsiteY2" fmla="*/ 4480595 h 8260166"/>
              <a:gd name="connsiteX3" fmla="*/ 1383882 w 6413082"/>
              <a:gd name="connsiteY3" fmla="*/ 8260115 h 8260166"/>
              <a:gd name="connsiteX4" fmla="*/ 4706202 w 6413082"/>
              <a:gd name="connsiteY4" fmla="*/ 4556795 h 8260166"/>
              <a:gd name="connsiteX0" fmla="*/ 4183458 w 6423738"/>
              <a:gd name="connsiteY0" fmla="*/ 4556795 h 8260166"/>
              <a:gd name="connsiteX1" fmla="*/ 22938 w 6423738"/>
              <a:gd name="connsiteY1" fmla="*/ 35 h 8260166"/>
              <a:gd name="connsiteX2" fmla="*/ 6423738 w 6423738"/>
              <a:gd name="connsiteY2" fmla="*/ 4480595 h 8260166"/>
              <a:gd name="connsiteX3" fmla="*/ 1394538 w 6423738"/>
              <a:gd name="connsiteY3" fmla="*/ 8260115 h 8260166"/>
              <a:gd name="connsiteX4" fmla="*/ 4183458 w 6423738"/>
              <a:gd name="connsiteY4" fmla="*/ 4556795 h 826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3738" h="8260166">
                <a:moveTo>
                  <a:pt x="4183458" y="4556795"/>
                </a:moveTo>
                <a:cubicBezTo>
                  <a:pt x="3954858" y="3180115"/>
                  <a:pt x="-350442" y="12735"/>
                  <a:pt x="22938" y="35"/>
                </a:cubicBezTo>
                <a:cubicBezTo>
                  <a:pt x="396318" y="-12665"/>
                  <a:pt x="6423738" y="3352741"/>
                  <a:pt x="6423738" y="4480595"/>
                </a:cubicBezTo>
                <a:cubicBezTo>
                  <a:pt x="6423738" y="5608449"/>
                  <a:pt x="1767918" y="8247415"/>
                  <a:pt x="1394538" y="8260115"/>
                </a:cubicBezTo>
                <a:cubicBezTo>
                  <a:pt x="1021158" y="8272815"/>
                  <a:pt x="4412058" y="5933475"/>
                  <a:pt x="4183458" y="4556795"/>
                </a:cubicBezTo>
                <a:close/>
              </a:path>
            </a:pathLst>
          </a:cu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FDAA48-7A01-96FD-E719-0DFAC06DB1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12192000" cy="3429000"/>
          </a:xfrm>
        </p:spPr>
        <p:txBody>
          <a:bodyPr/>
          <a:lstStyle/>
          <a:p>
            <a:endParaRPr lang="en-PH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DED45B0-D3D3-A9C0-8A6F-7828818EEDCA}"/>
              </a:ext>
            </a:extLst>
          </p:cNvPr>
          <p:cNvGrpSpPr/>
          <p:nvPr userDrawn="1"/>
        </p:nvGrpSpPr>
        <p:grpSpPr>
          <a:xfrm>
            <a:off x="0" y="3947160"/>
            <a:ext cx="2951398" cy="2146502"/>
            <a:chOff x="0" y="-52438"/>
            <a:chExt cx="2951398" cy="691043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3F7981-7F6B-346B-DA12-5857FF0E3617}"/>
                </a:ext>
              </a:extLst>
            </p:cNvPr>
            <p:cNvSpPr/>
            <p:nvPr userDrawn="1"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373938-9D7A-9801-39E4-94EAF429920C}"/>
                </a:ext>
              </a:extLst>
            </p:cNvPr>
            <p:cNvSpPr/>
            <p:nvPr userDrawn="1"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E981230C-C3E7-2CDB-4236-27DD57D3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441" y="4036262"/>
            <a:ext cx="8452599" cy="2070302"/>
          </a:xfrm>
        </p:spPr>
        <p:txBody>
          <a:bodyPr anchor="ctr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4FB7E744-43A5-E4AF-F8BA-67A16DDC79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5888" y="4252627"/>
            <a:ext cx="2142992" cy="1570222"/>
          </a:xfrm>
        </p:spPr>
        <p:txBody>
          <a:bodyPr lIns="0" tIns="0" rIns="0" bIns="0" anchor="ctr">
            <a:noAutofit/>
          </a:bodyPr>
          <a:lstStyle>
            <a:lvl1pPr algn="ctr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76336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2D52D-7DAB-420A-9FCB-DA0A26739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8972B-E432-4D0C-9F67-F7AAD39B7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9F0BC-C79D-4D38-8534-BA46EC468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9A776E-5014-499C-A5B1-46E433A2A795}"/>
              </a:ext>
            </a:extLst>
          </p:cNvPr>
          <p:cNvCxnSpPr/>
          <p:nvPr userDrawn="1"/>
        </p:nvCxnSpPr>
        <p:spPr>
          <a:xfrm>
            <a:off x="0" y="108154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2864DF5-7BF7-41F0-83F4-244BA5A8911A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6433E34-D663-4437-B54C-DBA79398E4E5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539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21B94-1919-4CD7-9829-9D7C76D5F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95578-25CB-45BE-92BB-3AD8B2635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5A81C4-4403-4667-8778-10BE93E47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947DEA7-0D5C-E2CD-0EEA-51C7839441DD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D868AA-8EBC-18DF-C213-70C3D962CF51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75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17663A-8AAC-40A3-84ED-DFFDD4419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2B2AB-65C3-4311-8A6C-2926277A40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4968" y="1573163"/>
            <a:ext cx="11602064" cy="4463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4A96F-5880-411C-8DF2-19167064F2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62247-61AD-44F4-A29A-413FA8738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88823" y="6385929"/>
            <a:ext cx="469366" cy="2988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0643C082-6B26-4A67-AAC0-3138D6D4DA1D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5233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76C2F-F018-4441-8973-8551482E96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SlideStart Map Pack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CFE708F-E55F-4271-B5FD-68B7B2E4F3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PH" dirty="0"/>
              <a:t>Premium SVG Maps ready for edits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6AD762-9489-FCD2-CE8A-154FD2FB6E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CA058BD-B816-42DA-0A93-888ACE4C853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10787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C4D6874-D29A-482B-A3DA-9A62AEC35A56}"/>
              </a:ext>
            </a:extLst>
          </p:cNvPr>
          <p:cNvGrpSpPr/>
          <p:nvPr/>
        </p:nvGrpSpPr>
        <p:grpSpPr>
          <a:xfrm>
            <a:off x="1265125" y="1303847"/>
            <a:ext cx="8884715" cy="4774722"/>
            <a:chOff x="1265125" y="1303846"/>
            <a:chExt cx="9661750" cy="5192307"/>
          </a:xfrm>
        </p:grpSpPr>
        <p:sp>
          <p:nvSpPr>
            <p:cNvPr id="1336" name="Canada"/>
            <p:cNvSpPr/>
            <p:nvPr/>
          </p:nvSpPr>
          <p:spPr>
            <a:xfrm>
              <a:off x="4110571" y="1321753"/>
              <a:ext cx="4908812" cy="2646411"/>
            </a:xfrm>
            <a:custGeom>
              <a:avLst/>
              <a:gdLst/>
              <a:ahLst/>
              <a:cxnLst/>
              <a:rect l="0" t="0" r="4908812" b="2646411"/>
              <a:pathLst>
                <a:path w="4908812" h="2646411">
                  <a:moveTo>
                    <a:pt x="3632846" y="2293878"/>
                  </a:moveTo>
                  <a:lnTo>
                    <a:pt x="3671499" y="2303492"/>
                  </a:lnTo>
                  <a:lnTo>
                    <a:pt x="3725552" y="2301537"/>
                  </a:lnTo>
                  <a:lnTo>
                    <a:pt x="3687810" y="2330904"/>
                  </a:lnTo>
                  <a:lnTo>
                    <a:pt x="3664907" y="2335577"/>
                  </a:lnTo>
                  <a:lnTo>
                    <a:pt x="3601601" y="2305156"/>
                  </a:lnTo>
                  <a:lnTo>
                    <a:pt x="3595120" y="2281159"/>
                  </a:lnTo>
                  <a:lnTo>
                    <a:pt x="3624098" y="2259046"/>
                  </a:lnTo>
                  <a:close/>
                  <a:moveTo>
                    <a:pt x="3797823" y="2110759"/>
                  </a:moveTo>
                  <a:lnTo>
                    <a:pt x="3769839" y="2112041"/>
                  </a:lnTo>
                  <a:lnTo>
                    <a:pt x="3703744" y="2089571"/>
                  </a:lnTo>
                  <a:lnTo>
                    <a:pt x="3662371" y="2055718"/>
                  </a:lnTo>
                  <a:lnTo>
                    <a:pt x="3683848" y="2049688"/>
                  </a:lnTo>
                  <a:lnTo>
                    <a:pt x="3752122" y="2067660"/>
                  </a:lnTo>
                  <a:lnTo>
                    <a:pt x="3800331" y="2097608"/>
                  </a:lnTo>
                  <a:close/>
                  <a:moveTo>
                    <a:pt x="276090" y="2153406"/>
                  </a:moveTo>
                  <a:lnTo>
                    <a:pt x="241160" y="2163379"/>
                  </a:lnTo>
                  <a:lnTo>
                    <a:pt x="168668" y="2130830"/>
                  </a:lnTo>
                  <a:lnTo>
                    <a:pt x="168066" y="2105388"/>
                  </a:lnTo>
                  <a:lnTo>
                    <a:pt x="133703" y="2080304"/>
                  </a:lnTo>
                  <a:lnTo>
                    <a:pt x="136832" y="2059878"/>
                  </a:lnTo>
                  <a:lnTo>
                    <a:pt x="87263" y="2046980"/>
                  </a:lnTo>
                  <a:lnTo>
                    <a:pt x="95371" y="2008746"/>
                  </a:lnTo>
                  <a:lnTo>
                    <a:pt x="112889" y="1992482"/>
                  </a:lnTo>
                  <a:lnTo>
                    <a:pt x="159806" y="2007802"/>
                  </a:lnTo>
                  <a:lnTo>
                    <a:pt x="186008" y="2018456"/>
                  </a:lnTo>
                  <a:lnTo>
                    <a:pt x="233093" y="2025895"/>
                  </a:lnTo>
                  <a:lnTo>
                    <a:pt x="234097" y="2050202"/>
                  </a:lnTo>
                  <a:lnTo>
                    <a:pt x="240159" y="2084226"/>
                  </a:lnTo>
                  <a:lnTo>
                    <a:pt x="277777" y="2113810"/>
                  </a:lnTo>
                  <a:close/>
                  <a:moveTo>
                    <a:pt x="4153998" y="1998358"/>
                  </a:moveTo>
                  <a:lnTo>
                    <a:pt x="4096352" y="2060071"/>
                  </a:lnTo>
                  <a:lnTo>
                    <a:pt x="4140622" y="2036073"/>
                  </a:lnTo>
                  <a:lnTo>
                    <a:pt x="4173534" y="2051219"/>
                  </a:lnTo>
                  <a:lnTo>
                    <a:pt x="4146619" y="2076209"/>
                  </a:lnTo>
                  <a:lnTo>
                    <a:pt x="4191184" y="2095855"/>
                  </a:lnTo>
                  <a:lnTo>
                    <a:pt x="4222154" y="2078391"/>
                  </a:lnTo>
                  <a:lnTo>
                    <a:pt x="4272429" y="2100433"/>
                  </a:lnTo>
                  <a:lnTo>
                    <a:pt x="4240453" y="2152920"/>
                  </a:lnTo>
                  <a:lnTo>
                    <a:pt x="4283578" y="2140663"/>
                  </a:lnTo>
                  <a:lnTo>
                    <a:pt x="4280499" y="2178694"/>
                  </a:lnTo>
                  <a:lnTo>
                    <a:pt x="4286177" y="2223245"/>
                  </a:lnTo>
                  <a:lnTo>
                    <a:pt x="4244937" y="2286317"/>
                  </a:lnTo>
                  <a:lnTo>
                    <a:pt x="4218182" y="2288984"/>
                  </a:lnTo>
                  <a:lnTo>
                    <a:pt x="4184099" y="2275455"/>
                  </a:lnTo>
                  <a:lnTo>
                    <a:pt x="4212788" y="2216819"/>
                  </a:lnTo>
                  <a:lnTo>
                    <a:pt x="4199388" y="2207712"/>
                  </a:lnTo>
                  <a:lnTo>
                    <a:pt x="4115451" y="2269870"/>
                  </a:lnTo>
                  <a:lnTo>
                    <a:pt x="4081883" y="2267381"/>
                  </a:lnTo>
                  <a:lnTo>
                    <a:pt x="4131990" y="2233708"/>
                  </a:lnTo>
                  <a:lnTo>
                    <a:pt x="4082057" y="2216293"/>
                  </a:lnTo>
                  <a:lnTo>
                    <a:pt x="4019365" y="2220575"/>
                  </a:lnTo>
                  <a:lnTo>
                    <a:pt x="3909016" y="2218386"/>
                  </a:lnTo>
                  <a:lnTo>
                    <a:pt x="3906700" y="2197164"/>
                  </a:lnTo>
                  <a:lnTo>
                    <a:pt x="3949857" y="2171931"/>
                  </a:lnTo>
                  <a:lnTo>
                    <a:pt x="3930990" y="2152461"/>
                  </a:lnTo>
                  <a:lnTo>
                    <a:pt x="3991652" y="2109288"/>
                  </a:lnTo>
                  <a:lnTo>
                    <a:pt x="4086164" y="1996162"/>
                  </a:lnTo>
                  <a:lnTo>
                    <a:pt x="4134674" y="1956179"/>
                  </a:lnTo>
                  <a:lnTo>
                    <a:pt x="4191275" y="1931968"/>
                  </a:lnTo>
                  <a:lnTo>
                    <a:pt x="4216043" y="1935046"/>
                  </a:lnTo>
                  <a:lnTo>
                    <a:pt x="4198855" y="1954097"/>
                  </a:lnTo>
                  <a:close/>
                  <a:moveTo>
                    <a:pt x="54512" y="1762817"/>
                  </a:moveTo>
                  <a:lnTo>
                    <a:pt x="111413" y="1757197"/>
                  </a:lnTo>
                  <a:lnTo>
                    <a:pt x="31071" y="1836955"/>
                  </a:lnTo>
                  <a:lnTo>
                    <a:pt x="33940" y="1893448"/>
                  </a:lnTo>
                  <a:lnTo>
                    <a:pt x="11965" y="1893312"/>
                  </a:lnTo>
                  <a:lnTo>
                    <a:pt x="4402" y="1861185"/>
                  </a:lnTo>
                  <a:lnTo>
                    <a:pt x="10056" y="1828849"/>
                  </a:lnTo>
                  <a:lnTo>
                    <a:pt x="0" y="1806970"/>
                  </a:lnTo>
                  <a:lnTo>
                    <a:pt x="14855" y="1776089"/>
                  </a:lnTo>
                  <a:lnTo>
                    <a:pt x="36247" y="1753687"/>
                  </a:lnTo>
                  <a:close/>
                  <a:moveTo>
                    <a:pt x="3277769" y="1211180"/>
                  </a:moveTo>
                  <a:lnTo>
                    <a:pt x="3236768" y="1245861"/>
                  </a:lnTo>
                  <a:lnTo>
                    <a:pt x="3217666" y="1240251"/>
                  </a:lnTo>
                  <a:lnTo>
                    <a:pt x="3216393" y="1220562"/>
                  </a:lnTo>
                  <a:lnTo>
                    <a:pt x="3221568" y="1216004"/>
                  </a:lnTo>
                  <a:lnTo>
                    <a:pt x="3253266" y="1196207"/>
                  </a:lnTo>
                  <a:lnTo>
                    <a:pt x="3273105" y="1197651"/>
                  </a:lnTo>
                  <a:close/>
                  <a:moveTo>
                    <a:pt x="3167069" y="1174749"/>
                  </a:moveTo>
                  <a:lnTo>
                    <a:pt x="3084905" y="1211144"/>
                  </a:lnTo>
                  <a:lnTo>
                    <a:pt x="3050068" y="1209621"/>
                  </a:lnTo>
                  <a:lnTo>
                    <a:pt x="3050428" y="1191773"/>
                  </a:lnTo>
                  <a:lnTo>
                    <a:pt x="3107399" y="1161335"/>
                  </a:lnTo>
                  <a:lnTo>
                    <a:pt x="3176150" y="1161963"/>
                  </a:lnTo>
                  <a:close/>
                  <a:moveTo>
                    <a:pt x="3130722" y="982277"/>
                  </a:moveTo>
                  <a:lnTo>
                    <a:pt x="3119872" y="1009992"/>
                  </a:lnTo>
                  <a:lnTo>
                    <a:pt x="3151985" y="1000270"/>
                  </a:lnTo>
                  <a:lnTo>
                    <a:pt x="3168798" y="1016792"/>
                  </a:lnTo>
                  <a:lnTo>
                    <a:pt x="3208119" y="1039095"/>
                  </a:lnTo>
                  <a:lnTo>
                    <a:pt x="3251878" y="1059652"/>
                  </a:lnTo>
                  <a:lnTo>
                    <a:pt x="3236693" y="1091029"/>
                  </a:lnTo>
                  <a:lnTo>
                    <a:pt x="3276530" y="1085890"/>
                  </a:lnTo>
                  <a:lnTo>
                    <a:pt x="3298653" y="1107764"/>
                  </a:lnTo>
                  <a:lnTo>
                    <a:pt x="3241468" y="1128531"/>
                  </a:lnTo>
                  <a:lnTo>
                    <a:pt x="3173539" y="1112664"/>
                  </a:lnTo>
                  <a:lnTo>
                    <a:pt x="3164359" y="1082961"/>
                  </a:lnTo>
                  <a:lnTo>
                    <a:pt x="3092443" y="1118075"/>
                  </a:lnTo>
                  <a:lnTo>
                    <a:pt x="2998945" y="1152211"/>
                  </a:lnTo>
                  <a:lnTo>
                    <a:pt x="3007034" y="1113619"/>
                  </a:lnTo>
                  <a:lnTo>
                    <a:pt x="2935077" y="1119954"/>
                  </a:lnTo>
                  <a:lnTo>
                    <a:pt x="3000118" y="1087319"/>
                  </a:lnTo>
                  <a:lnTo>
                    <a:pt x="3040740" y="1035385"/>
                  </a:lnTo>
                  <a:lnTo>
                    <a:pt x="3099094" y="977141"/>
                  </a:lnTo>
                  <a:close/>
                  <a:moveTo>
                    <a:pt x="3645974" y="888275"/>
                  </a:moveTo>
                  <a:lnTo>
                    <a:pt x="3589948" y="891435"/>
                  </a:lnTo>
                  <a:lnTo>
                    <a:pt x="3598086" y="860594"/>
                  </a:lnTo>
                  <a:lnTo>
                    <a:pt x="3641394" y="825272"/>
                  </a:lnTo>
                  <a:lnTo>
                    <a:pt x="3690638" y="816535"/>
                  </a:lnTo>
                  <a:lnTo>
                    <a:pt x="3716659" y="833982"/>
                  </a:lnTo>
                  <a:lnTo>
                    <a:pt x="3700035" y="860977"/>
                  </a:lnTo>
                  <a:lnTo>
                    <a:pt x="3689112" y="869659"/>
                  </a:lnTo>
                  <a:close/>
                  <a:moveTo>
                    <a:pt x="2793540" y="764826"/>
                  </a:moveTo>
                  <a:lnTo>
                    <a:pt x="2746249" y="786925"/>
                  </a:lnTo>
                  <a:lnTo>
                    <a:pt x="2698288" y="767830"/>
                  </a:lnTo>
                  <a:lnTo>
                    <a:pt x="2654172" y="774720"/>
                  </a:lnTo>
                  <a:lnTo>
                    <a:pt x="2613654" y="746403"/>
                  </a:lnTo>
                  <a:lnTo>
                    <a:pt x="2671317" y="726866"/>
                  </a:lnTo>
                  <a:lnTo>
                    <a:pt x="2727515" y="700072"/>
                  </a:lnTo>
                  <a:lnTo>
                    <a:pt x="2761417" y="717413"/>
                  </a:lnTo>
                  <a:lnTo>
                    <a:pt x="2780166" y="728757"/>
                  </a:lnTo>
                  <a:lnTo>
                    <a:pt x="2784451" y="740731"/>
                  </a:lnTo>
                  <a:close/>
                  <a:moveTo>
                    <a:pt x="3052600" y="740250"/>
                  </a:moveTo>
                  <a:lnTo>
                    <a:pt x="3003006" y="804700"/>
                  </a:lnTo>
                  <a:lnTo>
                    <a:pt x="3103687" y="755308"/>
                  </a:lnTo>
                  <a:lnTo>
                    <a:pt x="3129682" y="795872"/>
                  </a:lnTo>
                  <a:lnTo>
                    <a:pt x="3080642" y="842615"/>
                  </a:lnTo>
                  <a:lnTo>
                    <a:pt x="3095410" y="885133"/>
                  </a:lnTo>
                  <a:lnTo>
                    <a:pt x="3178914" y="839585"/>
                  </a:lnTo>
                  <a:lnTo>
                    <a:pt x="3253121" y="785191"/>
                  </a:lnTo>
                  <a:lnTo>
                    <a:pt x="3305764" y="716021"/>
                  </a:lnTo>
                  <a:lnTo>
                    <a:pt x="3368671" y="720856"/>
                  </a:lnTo>
                  <a:lnTo>
                    <a:pt x="3431259" y="730129"/>
                  </a:lnTo>
                  <a:lnTo>
                    <a:pt x="3472568" y="761402"/>
                  </a:lnTo>
                  <a:lnTo>
                    <a:pt x="3453903" y="792683"/>
                  </a:lnTo>
                  <a:lnTo>
                    <a:pt x="3395374" y="826283"/>
                  </a:lnTo>
                  <a:lnTo>
                    <a:pt x="3405748" y="860023"/>
                  </a:lnTo>
                  <a:lnTo>
                    <a:pt x="3378541" y="890675"/>
                  </a:lnTo>
                  <a:lnTo>
                    <a:pt x="3253156" y="934743"/>
                  </a:lnTo>
                  <a:lnTo>
                    <a:pt x="3178679" y="944463"/>
                  </a:lnTo>
                  <a:lnTo>
                    <a:pt x="3142176" y="925492"/>
                  </a:lnTo>
                  <a:lnTo>
                    <a:pt x="3104682" y="957134"/>
                  </a:lnTo>
                  <a:lnTo>
                    <a:pt x="3018578" y="1010278"/>
                  </a:lnTo>
                  <a:lnTo>
                    <a:pt x="2984421" y="1038505"/>
                  </a:lnTo>
                  <a:lnTo>
                    <a:pt x="2896906" y="1083153"/>
                  </a:lnTo>
                  <a:lnTo>
                    <a:pt x="2822693" y="1087524"/>
                  </a:lnTo>
                  <a:lnTo>
                    <a:pt x="2764045" y="1115406"/>
                  </a:lnTo>
                  <a:lnTo>
                    <a:pt x="2730964" y="1158292"/>
                  </a:lnTo>
                  <a:lnTo>
                    <a:pt x="2666617" y="1166549"/>
                  </a:lnTo>
                  <a:lnTo>
                    <a:pt x="2566866" y="1220021"/>
                  </a:lnTo>
                  <a:lnTo>
                    <a:pt x="2458216" y="1294321"/>
                  </a:lnTo>
                  <a:lnTo>
                    <a:pt x="2400640" y="1346345"/>
                  </a:lnTo>
                  <a:lnTo>
                    <a:pt x="2345500" y="1425467"/>
                  </a:lnTo>
                  <a:lnTo>
                    <a:pt x="2415033" y="1436862"/>
                  </a:lnTo>
                  <a:lnTo>
                    <a:pt x="2397600" y="1500868"/>
                  </a:lnTo>
                  <a:lnTo>
                    <a:pt x="2389232" y="1552721"/>
                  </a:lnTo>
                  <a:lnTo>
                    <a:pt x="2472144" y="1539216"/>
                  </a:lnTo>
                  <a:lnTo>
                    <a:pt x="2552595" y="1568810"/>
                  </a:lnTo>
                  <a:lnTo>
                    <a:pt x="2590076" y="1594790"/>
                  </a:lnTo>
                  <a:lnTo>
                    <a:pt x="2608856" y="1627086"/>
                  </a:lnTo>
                  <a:lnTo>
                    <a:pt x="2664953" y="1645904"/>
                  </a:lnTo>
                  <a:lnTo>
                    <a:pt x="2705070" y="1674696"/>
                  </a:lnTo>
                  <a:lnTo>
                    <a:pt x="2792017" y="1678640"/>
                  </a:lnTo>
                  <a:lnTo>
                    <a:pt x="2847064" y="1685241"/>
                  </a:lnTo>
                  <a:lnTo>
                    <a:pt x="2807193" y="1745798"/>
                  </a:lnTo>
                  <a:lnTo>
                    <a:pt x="2788903" y="1816414"/>
                  </a:lnTo>
                  <a:lnTo>
                    <a:pt x="2789781" y="1895032"/>
                  </a:lnTo>
                  <a:lnTo>
                    <a:pt x="2839799" y="1961730"/>
                  </a:lnTo>
                  <a:lnTo>
                    <a:pt x="2893751" y="1938864"/>
                  </a:lnTo>
                  <a:lnTo>
                    <a:pt x="2958366" y="1866638"/>
                  </a:lnTo>
                  <a:lnTo>
                    <a:pt x="2982876" y="1755691"/>
                  </a:lnTo>
                  <a:lnTo>
                    <a:pt x="2962339" y="1718721"/>
                  </a:lnTo>
                  <a:lnTo>
                    <a:pt x="3065430" y="1686053"/>
                  </a:lnTo>
                  <a:lnTo>
                    <a:pt x="3152268" y="1638140"/>
                  </a:lnTo>
                  <a:lnTo>
                    <a:pt x="3207266" y="1590511"/>
                  </a:lnTo>
                  <a:lnTo>
                    <a:pt x="3227083" y="1544824"/>
                  </a:lnTo>
                  <a:lnTo>
                    <a:pt x="3222016" y="1486761"/>
                  </a:lnTo>
                  <a:lnTo>
                    <a:pt x="3185872" y="1435327"/>
                  </a:lnTo>
                  <a:lnTo>
                    <a:pt x="3285966" y="1363691"/>
                  </a:lnTo>
                  <a:lnTo>
                    <a:pt x="3298513" y="1303609"/>
                  </a:lnTo>
                  <a:lnTo>
                    <a:pt x="3342901" y="1200559"/>
                  </a:lnTo>
                  <a:lnTo>
                    <a:pt x="3387180" y="1185324"/>
                  </a:lnTo>
                  <a:lnTo>
                    <a:pt x="3463406" y="1203280"/>
                  </a:lnTo>
                  <a:lnTo>
                    <a:pt x="3511821" y="1209700"/>
                  </a:lnTo>
                  <a:lnTo>
                    <a:pt x="3563617" y="1192367"/>
                  </a:lnTo>
                  <a:lnTo>
                    <a:pt x="3598258" y="1214717"/>
                  </a:lnTo>
                  <a:lnTo>
                    <a:pt x="3639780" y="1252969"/>
                  </a:lnTo>
                  <a:lnTo>
                    <a:pt x="3641281" y="1278582"/>
                  </a:lnTo>
                  <a:lnTo>
                    <a:pt x="3729993" y="1283581"/>
                  </a:lnTo>
                  <a:lnTo>
                    <a:pt x="3698934" y="1339018"/>
                  </a:lnTo>
                  <a:lnTo>
                    <a:pt x="3674262" y="1424884"/>
                  </a:lnTo>
                  <a:lnTo>
                    <a:pt x="3716987" y="1435567"/>
                  </a:lnTo>
                  <a:lnTo>
                    <a:pt x="3736131" y="1475827"/>
                  </a:lnTo>
                  <a:lnTo>
                    <a:pt x="3829739" y="1437874"/>
                  </a:lnTo>
                  <a:lnTo>
                    <a:pt x="3913864" y="1362454"/>
                  </a:lnTo>
                  <a:lnTo>
                    <a:pt x="3963070" y="1331474"/>
                  </a:lnTo>
                  <a:lnTo>
                    <a:pt x="3975682" y="1391716"/>
                  </a:lnTo>
                  <a:lnTo>
                    <a:pt x="4005851" y="1478901"/>
                  </a:lnTo>
                  <a:lnTo>
                    <a:pt x="4029315" y="1560899"/>
                  </a:lnTo>
                  <a:lnTo>
                    <a:pt x="3989574" y="1603825"/>
                  </a:lnTo>
                  <a:lnTo>
                    <a:pt x="4044684" y="1642373"/>
                  </a:lnTo>
                  <a:lnTo>
                    <a:pt x="4076975" y="1681431"/>
                  </a:lnTo>
                  <a:lnTo>
                    <a:pt x="4156268" y="1699209"/>
                  </a:lnTo>
                  <a:lnTo>
                    <a:pt x="4183249" y="1721617"/>
                  </a:lnTo>
                  <a:lnTo>
                    <a:pt x="4184214" y="1781059"/>
                  </a:lnTo>
                  <a:lnTo>
                    <a:pt x="4223625" y="1790390"/>
                  </a:lnTo>
                  <a:lnTo>
                    <a:pt x="4236647" y="1816883"/>
                  </a:lnTo>
                  <a:lnTo>
                    <a:pt x="4213939" y="1895822"/>
                  </a:lnTo>
                  <a:lnTo>
                    <a:pt x="4164683" y="1922231"/>
                  </a:lnTo>
                  <a:lnTo>
                    <a:pt x="4116251" y="1946887"/>
                  </a:lnTo>
                  <a:lnTo>
                    <a:pt x="4015539" y="1971854"/>
                  </a:lnTo>
                  <a:lnTo>
                    <a:pt x="3924205" y="2029565"/>
                  </a:lnTo>
                  <a:lnTo>
                    <a:pt x="3824909" y="2040967"/>
                  </a:lnTo>
                  <a:lnTo>
                    <a:pt x="3710286" y="2026177"/>
                  </a:lnTo>
                  <a:lnTo>
                    <a:pt x="3626165" y="2025671"/>
                  </a:lnTo>
                  <a:lnTo>
                    <a:pt x="3566013" y="2030534"/>
                  </a:lnTo>
                  <a:lnTo>
                    <a:pt x="3500318" y="2081625"/>
                  </a:lnTo>
                  <a:lnTo>
                    <a:pt x="3417155" y="2113389"/>
                  </a:lnTo>
                  <a:lnTo>
                    <a:pt x="3301439" y="2208242"/>
                  </a:lnTo>
                  <a:lnTo>
                    <a:pt x="3211572" y="2274405"/>
                  </a:lnTo>
                  <a:lnTo>
                    <a:pt x="3264629" y="2262626"/>
                  </a:lnTo>
                  <a:lnTo>
                    <a:pt x="3389918" y="2168457"/>
                  </a:lnTo>
                  <a:lnTo>
                    <a:pt x="3529700" y="2108749"/>
                  </a:lnTo>
                  <a:lnTo>
                    <a:pt x="3616805" y="2101605"/>
                  </a:lnTo>
                  <a:lnTo>
                    <a:pt x="3655349" y="2136745"/>
                  </a:lnTo>
                  <a:lnTo>
                    <a:pt x="3585672" y="2184880"/>
                  </a:lnTo>
                  <a:lnTo>
                    <a:pt x="3578093" y="2262131"/>
                  </a:lnTo>
                  <a:lnTo>
                    <a:pt x="3578967" y="2316204"/>
                  </a:lnTo>
                  <a:lnTo>
                    <a:pt x="3642314" y="2352001"/>
                  </a:lnTo>
                  <a:lnTo>
                    <a:pt x="3741224" y="2341627"/>
                  </a:lnTo>
                  <a:lnTo>
                    <a:pt x="3824176" y="2261059"/>
                  </a:lnTo>
                  <a:lnTo>
                    <a:pt x="3812069" y="2313040"/>
                  </a:lnTo>
                  <a:lnTo>
                    <a:pt x="3841355" y="2339002"/>
                  </a:lnTo>
                  <a:lnTo>
                    <a:pt x="3755163" y="2385956"/>
                  </a:lnTo>
                  <a:lnTo>
                    <a:pt x="3613559" y="2428920"/>
                  </a:lnTo>
                  <a:lnTo>
                    <a:pt x="3547212" y="2458301"/>
                  </a:lnTo>
                  <a:lnTo>
                    <a:pt x="3466447" y="2510607"/>
                  </a:lnTo>
                  <a:lnTo>
                    <a:pt x="3423532" y="2505274"/>
                  </a:lnTo>
                  <a:lnTo>
                    <a:pt x="3439743" y="2443808"/>
                  </a:lnTo>
                  <a:lnTo>
                    <a:pt x="3559270" y="2384036"/>
                  </a:lnTo>
                  <a:lnTo>
                    <a:pt x="3465583" y="2386382"/>
                  </a:lnTo>
                  <a:lnTo>
                    <a:pt x="3398067" y="2395110"/>
                  </a:lnTo>
                  <a:lnTo>
                    <a:pt x="3374149" y="2354596"/>
                  </a:lnTo>
                  <a:lnTo>
                    <a:pt x="3408144" y="2256871"/>
                  </a:lnTo>
                  <a:lnTo>
                    <a:pt x="3389895" y="2236195"/>
                  </a:lnTo>
                  <a:lnTo>
                    <a:pt x="3347187" y="2248368"/>
                  </a:lnTo>
                  <a:lnTo>
                    <a:pt x="3334818" y="2229535"/>
                  </a:lnTo>
                  <a:lnTo>
                    <a:pt x="3271753" y="2283625"/>
                  </a:lnTo>
                  <a:lnTo>
                    <a:pt x="3234120" y="2339389"/>
                  </a:lnTo>
                  <a:lnTo>
                    <a:pt x="3201791" y="2371998"/>
                  </a:lnTo>
                  <a:lnTo>
                    <a:pt x="3173122" y="2383090"/>
                  </a:lnTo>
                  <a:lnTo>
                    <a:pt x="3153224" y="2386691"/>
                  </a:lnTo>
                  <a:lnTo>
                    <a:pt x="3140935" y="2404379"/>
                  </a:lnTo>
                  <a:lnTo>
                    <a:pt x="3033770" y="2404437"/>
                  </a:lnTo>
                  <a:lnTo>
                    <a:pt x="2945253" y="2404932"/>
                  </a:lnTo>
                  <a:lnTo>
                    <a:pt x="2914447" y="2418295"/>
                  </a:lnTo>
                  <a:lnTo>
                    <a:pt x="2834809" y="2470590"/>
                  </a:lnTo>
                  <a:lnTo>
                    <a:pt x="2825541" y="2476243"/>
                  </a:lnTo>
                  <a:lnTo>
                    <a:pt x="2796963" y="2504540"/>
                  </a:lnTo>
                  <a:lnTo>
                    <a:pt x="2743186" y="2504520"/>
                  </a:lnTo>
                  <a:lnTo>
                    <a:pt x="2685518" y="2504808"/>
                  </a:lnTo>
                  <a:lnTo>
                    <a:pt x="2654925" y="2516336"/>
                  </a:lnTo>
                  <a:lnTo>
                    <a:pt x="2659294" y="2530594"/>
                  </a:lnTo>
                  <a:lnTo>
                    <a:pt x="2656645" y="2552742"/>
                  </a:lnTo>
                  <a:lnTo>
                    <a:pt x="2652869" y="2560105"/>
                  </a:lnTo>
                  <a:lnTo>
                    <a:pt x="2562733" y="2596225"/>
                  </a:lnTo>
                  <a:lnTo>
                    <a:pt x="2497722" y="2607639"/>
                  </a:lnTo>
                  <a:lnTo>
                    <a:pt x="2414609" y="2646411"/>
                  </a:lnTo>
                  <a:lnTo>
                    <a:pt x="2399751" y="2646411"/>
                  </a:lnTo>
                  <a:lnTo>
                    <a:pt x="2383940" y="2634960"/>
                  </a:lnTo>
                  <a:lnTo>
                    <a:pt x="2381216" y="2624584"/>
                  </a:lnTo>
                  <a:lnTo>
                    <a:pt x="2385374" y="2617008"/>
                  </a:lnTo>
                  <a:lnTo>
                    <a:pt x="2407941" y="2591592"/>
                  </a:lnTo>
                  <a:lnTo>
                    <a:pt x="2450610" y="2551653"/>
                  </a:lnTo>
                  <a:lnTo>
                    <a:pt x="2483805" y="2508730"/>
                  </a:lnTo>
                  <a:lnTo>
                    <a:pt x="2495655" y="2445632"/>
                  </a:lnTo>
                  <a:lnTo>
                    <a:pt x="2508992" y="2380060"/>
                  </a:lnTo>
                  <a:lnTo>
                    <a:pt x="2462951" y="2346420"/>
                  </a:lnTo>
                  <a:lnTo>
                    <a:pt x="2475533" y="2333678"/>
                  </a:lnTo>
                  <a:lnTo>
                    <a:pt x="2470817" y="2324917"/>
                  </a:lnTo>
                  <a:lnTo>
                    <a:pt x="2454961" y="2324917"/>
                  </a:lnTo>
                  <a:lnTo>
                    <a:pt x="2448246" y="2313558"/>
                  </a:lnTo>
                  <a:lnTo>
                    <a:pt x="2452663" y="2296586"/>
                  </a:lnTo>
                  <a:lnTo>
                    <a:pt x="2438253" y="2304000"/>
                  </a:lnTo>
                  <a:lnTo>
                    <a:pt x="2423755" y="2301791"/>
                  </a:lnTo>
                  <a:lnTo>
                    <a:pt x="2430355" y="2294690"/>
                  </a:lnTo>
                  <a:lnTo>
                    <a:pt x="2419859" y="2287636"/>
                  </a:lnTo>
                  <a:lnTo>
                    <a:pt x="2422483" y="2268788"/>
                  </a:lnTo>
                  <a:lnTo>
                    <a:pt x="2387957" y="2245844"/>
                  </a:lnTo>
                  <a:lnTo>
                    <a:pt x="2352118" y="2221970"/>
                  </a:lnTo>
                  <a:lnTo>
                    <a:pt x="2308596" y="2194258"/>
                  </a:lnTo>
                  <a:lnTo>
                    <a:pt x="2266829" y="2168248"/>
                  </a:lnTo>
                  <a:lnTo>
                    <a:pt x="2206605" y="2188538"/>
                  </a:lnTo>
                  <a:lnTo>
                    <a:pt x="2187627" y="2189241"/>
                  </a:lnTo>
                  <a:lnTo>
                    <a:pt x="2126140" y="2170607"/>
                  </a:lnTo>
                  <a:lnTo>
                    <a:pt x="2075640" y="2179924"/>
                  </a:lnTo>
                  <a:lnTo>
                    <a:pt x="2030901" y="2157707"/>
                  </a:lnTo>
                  <a:lnTo>
                    <a:pt x="1978311" y="2146292"/>
                  </a:lnTo>
                  <a:lnTo>
                    <a:pt x="1940766" y="2141886"/>
                  </a:lnTo>
                  <a:lnTo>
                    <a:pt x="1928992" y="2129755"/>
                  </a:lnTo>
                  <a:lnTo>
                    <a:pt x="1938034" y="2090405"/>
                  </a:lnTo>
                  <a:lnTo>
                    <a:pt x="1918730" y="2090749"/>
                  </a:lnTo>
                  <a:lnTo>
                    <a:pt x="1905134" y="2118288"/>
                  </a:lnTo>
                  <a:lnTo>
                    <a:pt x="1787859" y="2118238"/>
                  </a:lnTo>
                  <a:lnTo>
                    <a:pt x="1593929" y="2118288"/>
                  </a:lnTo>
                  <a:lnTo>
                    <a:pt x="1401324" y="2118298"/>
                  </a:lnTo>
                  <a:lnTo>
                    <a:pt x="1231202" y="2118288"/>
                  </a:lnTo>
                  <a:lnTo>
                    <a:pt x="1061174" y="2118288"/>
                  </a:lnTo>
                  <a:lnTo>
                    <a:pt x="893979" y="2118288"/>
                  </a:lnTo>
                  <a:lnTo>
                    <a:pt x="721220" y="2118288"/>
                  </a:lnTo>
                  <a:lnTo>
                    <a:pt x="665506" y="2118288"/>
                  </a:lnTo>
                  <a:lnTo>
                    <a:pt x="497247" y="2118288"/>
                  </a:lnTo>
                  <a:lnTo>
                    <a:pt x="336286" y="2118288"/>
                  </a:lnTo>
                  <a:lnTo>
                    <a:pt x="328795" y="2118106"/>
                  </a:lnTo>
                  <a:lnTo>
                    <a:pt x="264114" y="2047725"/>
                  </a:lnTo>
                  <a:lnTo>
                    <a:pt x="246937" y="2017356"/>
                  </a:lnTo>
                  <a:lnTo>
                    <a:pt x="167810" y="1988270"/>
                  </a:lnTo>
                  <a:lnTo>
                    <a:pt x="185004" y="1926085"/>
                  </a:lnTo>
                  <a:lnTo>
                    <a:pt x="226420" y="1882969"/>
                  </a:lnTo>
                  <a:lnTo>
                    <a:pt x="179119" y="1853059"/>
                  </a:lnTo>
                  <a:lnTo>
                    <a:pt x="213950" y="1796425"/>
                  </a:lnTo>
                  <a:lnTo>
                    <a:pt x="188120" y="1745426"/>
                  </a:lnTo>
                  <a:lnTo>
                    <a:pt x="215679" y="1709234"/>
                  </a:lnTo>
                  <a:lnTo>
                    <a:pt x="274294" y="1675899"/>
                  </a:lnTo>
                  <a:lnTo>
                    <a:pt x="311529" y="1632780"/>
                  </a:lnTo>
                  <a:lnTo>
                    <a:pt x="259749" y="1589288"/>
                  </a:lnTo>
                  <a:lnTo>
                    <a:pt x="276616" y="1511313"/>
                  </a:lnTo>
                  <a:lnTo>
                    <a:pt x="288731" y="1462278"/>
                  </a:lnTo>
                  <a:lnTo>
                    <a:pt x="269197" y="1431463"/>
                  </a:lnTo>
                  <a:lnTo>
                    <a:pt x="260016" y="1403476"/>
                  </a:lnTo>
                  <a:lnTo>
                    <a:pt x="265426" y="1368122"/>
                  </a:lnTo>
                  <a:lnTo>
                    <a:pt x="192432" y="1390261"/>
                  </a:lnTo>
                  <a:lnTo>
                    <a:pt x="105499" y="1428463"/>
                  </a:lnTo>
                  <a:lnTo>
                    <a:pt x="101946" y="1383548"/>
                  </a:lnTo>
                  <a:lnTo>
                    <a:pt x="94388" y="1353617"/>
                  </a:lnTo>
                  <a:lnTo>
                    <a:pt x="63486" y="1335351"/>
                  </a:lnTo>
                  <a:lnTo>
                    <a:pt x="14704" y="1333400"/>
                  </a:lnTo>
                  <a:lnTo>
                    <a:pt x="424205" y="960677"/>
                  </a:lnTo>
                  <a:lnTo>
                    <a:pt x="703621" y="726742"/>
                  </a:lnTo>
                  <a:lnTo>
                    <a:pt x="773002" y="741929"/>
                  </a:lnTo>
                  <a:lnTo>
                    <a:pt x="811553" y="772242"/>
                  </a:lnTo>
                  <a:lnTo>
                    <a:pt x="854036" y="778039"/>
                  </a:lnTo>
                  <a:lnTo>
                    <a:pt x="925645" y="751754"/>
                  </a:lnTo>
                  <a:lnTo>
                    <a:pt x="1004941" y="732072"/>
                  </a:lnTo>
                  <a:lnTo>
                    <a:pt x="1065833" y="739766"/>
                  </a:lnTo>
                  <a:lnTo>
                    <a:pt x="1166846" y="712089"/>
                  </a:lnTo>
                  <a:lnTo>
                    <a:pt x="1261851" y="697096"/>
                  </a:lnTo>
                  <a:lnTo>
                    <a:pt x="1263871" y="722502"/>
                  </a:lnTo>
                  <a:lnTo>
                    <a:pt x="1314830" y="707828"/>
                  </a:lnTo>
                  <a:lnTo>
                    <a:pt x="1360796" y="679876"/>
                  </a:lnTo>
                  <a:lnTo>
                    <a:pt x="1384812" y="686204"/>
                  </a:lnTo>
                  <a:lnTo>
                    <a:pt x="1400484" y="741326"/>
                  </a:lnTo>
                  <a:lnTo>
                    <a:pt x="1509008" y="699191"/>
                  </a:lnTo>
                  <a:lnTo>
                    <a:pt x="1463907" y="746424"/>
                  </a:lnTo>
                  <a:lnTo>
                    <a:pt x="1532345" y="736087"/>
                  </a:lnTo>
                  <a:lnTo>
                    <a:pt x="1569130" y="717696"/>
                  </a:lnTo>
                  <a:lnTo>
                    <a:pt x="1621953" y="721336"/>
                  </a:lnTo>
                  <a:lnTo>
                    <a:pt x="1666560" y="747800"/>
                  </a:lnTo>
                  <a:lnTo>
                    <a:pt x="1753451" y="770902"/>
                  </a:lnTo>
                  <a:lnTo>
                    <a:pt x="1807818" y="781602"/>
                  </a:lnTo>
                  <a:lnTo>
                    <a:pt x="1858049" y="777543"/>
                  </a:lnTo>
                  <a:lnTo>
                    <a:pt x="1890930" y="809496"/>
                  </a:lnTo>
                  <a:lnTo>
                    <a:pt x="1793615" y="840773"/>
                  </a:lnTo>
                  <a:lnTo>
                    <a:pt x="1866932" y="854288"/>
                  </a:lnTo>
                  <a:lnTo>
                    <a:pt x="2003077" y="846854"/>
                  </a:lnTo>
                  <a:lnTo>
                    <a:pt x="2054043" y="835830"/>
                  </a:lnTo>
                  <a:lnTo>
                    <a:pt x="2070073" y="873618"/>
                  </a:lnTo>
                  <a:lnTo>
                    <a:pt x="2151392" y="841734"/>
                  </a:lnTo>
                  <a:lnTo>
                    <a:pt x="2127281" y="814995"/>
                  </a:lnTo>
                  <a:lnTo>
                    <a:pt x="2177715" y="793424"/>
                  </a:lnTo>
                  <a:lnTo>
                    <a:pt x="2237967" y="790520"/>
                  </a:lnTo>
                  <a:lnTo>
                    <a:pt x="2281480" y="784218"/>
                  </a:lnTo>
                  <a:lnTo>
                    <a:pt x="2306215" y="799266"/>
                  </a:lnTo>
                  <a:lnTo>
                    <a:pt x="2323610" y="833501"/>
                  </a:lnTo>
                  <a:lnTo>
                    <a:pt x="2381247" y="828475"/>
                  </a:lnTo>
                  <a:lnTo>
                    <a:pt x="2441018" y="856889"/>
                  </a:lnTo>
                  <a:lnTo>
                    <a:pt x="2523801" y="846883"/>
                  </a:lnTo>
                  <a:lnTo>
                    <a:pt x="2592258" y="848396"/>
                  </a:lnTo>
                  <a:lnTo>
                    <a:pt x="2619450" y="809178"/>
                  </a:lnTo>
                  <a:lnTo>
                    <a:pt x="2670759" y="798168"/>
                  </a:lnTo>
                  <a:lnTo>
                    <a:pt x="2726788" y="819548"/>
                  </a:lnTo>
                  <a:lnTo>
                    <a:pt x="2678007" y="879167"/>
                  </a:lnTo>
                  <a:lnTo>
                    <a:pt x="2749203" y="828919"/>
                  </a:lnTo>
                  <a:lnTo>
                    <a:pt x="2786169" y="830612"/>
                  </a:lnTo>
                  <a:lnTo>
                    <a:pt x="2858235" y="767263"/>
                  </a:lnTo>
                  <a:lnTo>
                    <a:pt x="2839102" y="728399"/>
                  </a:lnTo>
                  <a:lnTo>
                    <a:pt x="2805758" y="703264"/>
                  </a:lnTo>
                  <a:lnTo>
                    <a:pt x="2872241" y="637680"/>
                  </a:lnTo>
                  <a:lnTo>
                    <a:pt x="2967237" y="594609"/>
                  </a:lnTo>
                  <a:lnTo>
                    <a:pt x="3018361" y="604128"/>
                  </a:lnTo>
                  <a:lnTo>
                    <a:pt x="3040329" y="630328"/>
                  </a:lnTo>
                  <a:lnTo>
                    <a:pt x="3041829" y="697239"/>
                  </a:lnTo>
                  <a:lnTo>
                    <a:pt x="2975363" y="727500"/>
                  </a:lnTo>
                  <a:close/>
                  <a:moveTo>
                    <a:pt x="2185572" y="523335"/>
                  </a:moveTo>
                  <a:lnTo>
                    <a:pt x="2131557" y="551151"/>
                  </a:lnTo>
                  <a:lnTo>
                    <a:pt x="2251876" y="533190"/>
                  </a:lnTo>
                  <a:lnTo>
                    <a:pt x="2281252" y="563162"/>
                  </a:lnTo>
                  <a:lnTo>
                    <a:pt x="2365378" y="532850"/>
                  </a:lnTo>
                  <a:lnTo>
                    <a:pt x="2385339" y="552304"/>
                  </a:lnTo>
                  <a:lnTo>
                    <a:pt x="2359599" y="610612"/>
                  </a:lnTo>
                  <a:lnTo>
                    <a:pt x="2408833" y="586006"/>
                  </a:lnTo>
                  <a:lnTo>
                    <a:pt x="2441969" y="525230"/>
                  </a:lnTo>
                  <a:lnTo>
                    <a:pt x="2490668" y="516538"/>
                  </a:lnTo>
                  <a:lnTo>
                    <a:pt x="2525071" y="526032"/>
                  </a:lnTo>
                  <a:lnTo>
                    <a:pt x="2550215" y="549975"/>
                  </a:lnTo>
                  <a:lnTo>
                    <a:pt x="2518358" y="607792"/>
                  </a:lnTo>
                  <a:lnTo>
                    <a:pt x="2489091" y="649659"/>
                  </a:lnTo>
                  <a:lnTo>
                    <a:pt x="2536420" y="679050"/>
                  </a:lnTo>
                  <a:lnTo>
                    <a:pt x="2591861" y="707148"/>
                  </a:lnTo>
                  <a:lnTo>
                    <a:pt x="2562954" y="734779"/>
                  </a:lnTo>
                  <a:lnTo>
                    <a:pt x="2481634" y="739849"/>
                  </a:lnTo>
                  <a:lnTo>
                    <a:pt x="2490612" y="764075"/>
                  </a:lnTo>
                  <a:lnTo>
                    <a:pt x="2454708" y="787191"/>
                  </a:lnTo>
                  <a:lnTo>
                    <a:pt x="2377867" y="777285"/>
                  </a:lnTo>
                  <a:lnTo>
                    <a:pt x="2311934" y="760269"/>
                  </a:lnTo>
                  <a:lnTo>
                    <a:pt x="2253753" y="764100"/>
                  </a:lnTo>
                  <a:lnTo>
                    <a:pt x="2145620" y="785478"/>
                  </a:lnTo>
                  <a:lnTo>
                    <a:pt x="2016904" y="794928"/>
                  </a:lnTo>
                  <a:lnTo>
                    <a:pt x="1926949" y="800884"/>
                  </a:lnTo>
                  <a:lnTo>
                    <a:pt x="1929922" y="771144"/>
                  </a:lnTo>
                  <a:lnTo>
                    <a:pt x="1882306" y="753967"/>
                  </a:lnTo>
                  <a:lnTo>
                    <a:pt x="1833645" y="761012"/>
                  </a:lnTo>
                  <a:lnTo>
                    <a:pt x="1825206" y="711112"/>
                  </a:lnTo>
                  <a:lnTo>
                    <a:pt x="1863299" y="704642"/>
                  </a:lnTo>
                  <a:lnTo>
                    <a:pt x="1946787" y="694508"/>
                  </a:lnTo>
                  <a:lnTo>
                    <a:pt x="2009304" y="697174"/>
                  </a:lnTo>
                  <a:lnTo>
                    <a:pt x="2081536" y="686847"/>
                  </a:lnTo>
                  <a:lnTo>
                    <a:pt x="2007528" y="672982"/>
                  </a:lnTo>
                  <a:lnTo>
                    <a:pt x="1903200" y="677703"/>
                  </a:lnTo>
                  <a:lnTo>
                    <a:pt x="1838923" y="676510"/>
                  </a:lnTo>
                  <a:lnTo>
                    <a:pt x="1840214" y="654631"/>
                  </a:lnTo>
                  <a:lnTo>
                    <a:pt x="1974461" y="630892"/>
                  </a:lnTo>
                  <a:lnTo>
                    <a:pt x="1902763" y="631722"/>
                  </a:lnTo>
                  <a:lnTo>
                    <a:pt x="1841206" y="616090"/>
                  </a:lnTo>
                  <a:lnTo>
                    <a:pt x="1931899" y="571622"/>
                  </a:lnTo>
                  <a:lnTo>
                    <a:pt x="1991055" y="547996"/>
                  </a:lnTo>
                  <a:lnTo>
                    <a:pt x="2152913" y="511873"/>
                  </a:lnTo>
                  <a:close/>
                  <a:moveTo>
                    <a:pt x="2636881" y="505616"/>
                  </a:moveTo>
                  <a:lnTo>
                    <a:pt x="2556653" y="544787"/>
                  </a:lnTo>
                  <a:lnTo>
                    <a:pt x="2530558" y="503243"/>
                  </a:lnTo>
                  <a:lnTo>
                    <a:pt x="2554508" y="494934"/>
                  </a:lnTo>
                  <a:lnTo>
                    <a:pt x="2616621" y="492560"/>
                  </a:lnTo>
                  <a:close/>
                  <a:moveTo>
                    <a:pt x="3878762" y="524449"/>
                  </a:moveTo>
                  <a:lnTo>
                    <a:pt x="3870319" y="540847"/>
                  </a:lnTo>
                  <a:lnTo>
                    <a:pt x="3823856" y="539117"/>
                  </a:lnTo>
                  <a:lnTo>
                    <a:pt x="3776420" y="537864"/>
                  </a:lnTo>
                  <a:lnTo>
                    <a:pt x="3720947" y="545843"/>
                  </a:lnTo>
                  <a:lnTo>
                    <a:pt x="3710766" y="542241"/>
                  </a:lnTo>
                  <a:lnTo>
                    <a:pt x="3686551" y="510769"/>
                  </a:lnTo>
                  <a:lnTo>
                    <a:pt x="3705579" y="489403"/>
                  </a:lnTo>
                  <a:lnTo>
                    <a:pt x="3730100" y="485454"/>
                  </a:lnTo>
                  <a:lnTo>
                    <a:pt x="3826775" y="491851"/>
                  </a:lnTo>
                  <a:close/>
                  <a:moveTo>
                    <a:pt x="3423656" y="521199"/>
                  </a:moveTo>
                  <a:lnTo>
                    <a:pt x="3427423" y="558193"/>
                  </a:lnTo>
                  <a:lnTo>
                    <a:pt x="3509431" y="510348"/>
                  </a:lnTo>
                  <a:lnTo>
                    <a:pt x="3642524" y="485975"/>
                  </a:lnTo>
                  <a:lnTo>
                    <a:pt x="3669598" y="547366"/>
                  </a:lnTo>
                  <a:lnTo>
                    <a:pt x="3631755" y="586219"/>
                  </a:lnTo>
                  <a:lnTo>
                    <a:pt x="3735055" y="568991"/>
                  </a:lnTo>
                  <a:lnTo>
                    <a:pt x="3796071" y="545403"/>
                  </a:lnTo>
                  <a:lnTo>
                    <a:pt x="3873388" y="575431"/>
                  </a:lnTo>
                  <a:lnTo>
                    <a:pt x="3914939" y="603713"/>
                  </a:lnTo>
                  <a:lnTo>
                    <a:pt x="3901795" y="629607"/>
                  </a:lnTo>
                  <a:lnTo>
                    <a:pt x="3996535" y="616189"/>
                  </a:lnTo>
                  <a:lnTo>
                    <a:pt x="4017454" y="653989"/>
                  </a:lnTo>
                  <a:lnTo>
                    <a:pt x="4112685" y="677432"/>
                  </a:lnTo>
                  <a:lnTo>
                    <a:pt x="4136901" y="701354"/>
                  </a:lnTo>
                  <a:lnTo>
                    <a:pt x="4147054" y="759886"/>
                  </a:lnTo>
                  <a:lnTo>
                    <a:pt x="4043559" y="789247"/>
                  </a:lnTo>
                  <a:lnTo>
                    <a:pt x="4131832" y="830402"/>
                  </a:lnTo>
                  <a:lnTo>
                    <a:pt x="4199886" y="844243"/>
                  </a:lnTo>
                  <a:lnTo>
                    <a:pt x="4237463" y="902164"/>
                  </a:lnTo>
                  <a:lnTo>
                    <a:pt x="4311186" y="906346"/>
                  </a:lnTo>
                  <a:lnTo>
                    <a:pt x="4272888" y="950579"/>
                  </a:lnTo>
                  <a:lnTo>
                    <a:pt x="4147865" y="1023788"/>
                  </a:lnTo>
                  <a:lnTo>
                    <a:pt x="4102064" y="996851"/>
                  </a:lnTo>
                  <a:lnTo>
                    <a:pt x="4059153" y="936223"/>
                  </a:lnTo>
                  <a:lnTo>
                    <a:pt x="3991795" y="944121"/>
                  </a:lnTo>
                  <a:lnTo>
                    <a:pt x="3964835" y="980229"/>
                  </a:lnTo>
                  <a:lnTo>
                    <a:pt x="3995483" y="1016865"/>
                  </a:lnTo>
                  <a:lnTo>
                    <a:pt x="4046850" y="1046900"/>
                  </a:lnTo>
                  <a:lnTo>
                    <a:pt x="4058466" y="1064429"/>
                  </a:lnTo>
                  <a:lnTo>
                    <a:pt x="4058434" y="1129740"/>
                  </a:lnTo>
                  <a:lnTo>
                    <a:pt x="4017593" y="1177165"/>
                  </a:lnTo>
                  <a:lnTo>
                    <a:pt x="3963010" y="1159289"/>
                  </a:lnTo>
                  <a:lnTo>
                    <a:pt x="3864580" y="1106465"/>
                  </a:lnTo>
                  <a:lnTo>
                    <a:pt x="3905843" y="1163323"/>
                  </a:lnTo>
                  <a:lnTo>
                    <a:pt x="3938065" y="1203170"/>
                  </a:lnTo>
                  <a:lnTo>
                    <a:pt x="3934648" y="1226210"/>
                  </a:lnTo>
                  <a:lnTo>
                    <a:pt x="3810666" y="1199866"/>
                  </a:lnTo>
                  <a:lnTo>
                    <a:pt x="3722809" y="1161559"/>
                  </a:lnTo>
                  <a:lnTo>
                    <a:pt x="3679557" y="1129416"/>
                  </a:lnTo>
                  <a:lnTo>
                    <a:pt x="3707284" y="1110799"/>
                  </a:lnTo>
                  <a:lnTo>
                    <a:pt x="3651787" y="1076885"/>
                  </a:lnTo>
                  <a:lnTo>
                    <a:pt x="3597748" y="1044876"/>
                  </a:lnTo>
                  <a:lnTo>
                    <a:pt x="3587584" y="1064010"/>
                  </a:lnTo>
                  <a:lnTo>
                    <a:pt x="3437916" y="1074538"/>
                  </a:lnTo>
                  <a:lnTo>
                    <a:pt x="3409506" y="1051881"/>
                  </a:lnTo>
                  <a:lnTo>
                    <a:pt x="3471751" y="1004214"/>
                  </a:lnTo>
                  <a:lnTo>
                    <a:pt x="3564776" y="1003094"/>
                  </a:lnTo>
                  <a:lnTo>
                    <a:pt x="3670918" y="995040"/>
                  </a:lnTo>
                  <a:lnTo>
                    <a:pt x="3668677" y="972541"/>
                  </a:lnTo>
                  <a:lnTo>
                    <a:pt x="3705397" y="941105"/>
                  </a:lnTo>
                  <a:lnTo>
                    <a:pt x="3805998" y="879722"/>
                  </a:lnTo>
                  <a:lnTo>
                    <a:pt x="3809988" y="851845"/>
                  </a:lnTo>
                  <a:lnTo>
                    <a:pt x="3804936" y="830259"/>
                  </a:lnTo>
                  <a:lnTo>
                    <a:pt x="3751314" y="799681"/>
                  </a:lnTo>
                  <a:lnTo>
                    <a:pt x="3669248" y="778247"/>
                  </a:lnTo>
                  <a:lnTo>
                    <a:pt x="3709772" y="762301"/>
                  </a:lnTo>
                  <a:lnTo>
                    <a:pt x="3685559" y="723115"/>
                  </a:lnTo>
                  <a:lnTo>
                    <a:pt x="3646738" y="719527"/>
                  </a:lnTo>
                  <a:lnTo>
                    <a:pt x="3624967" y="698687"/>
                  </a:lnTo>
                  <a:lnTo>
                    <a:pt x="3586817" y="716670"/>
                  </a:lnTo>
                  <a:lnTo>
                    <a:pt x="3496589" y="724776"/>
                  </a:lnTo>
                  <a:lnTo>
                    <a:pt x="3336543" y="710694"/>
                  </a:lnTo>
                  <a:lnTo>
                    <a:pt x="3252769" y="693161"/>
                  </a:lnTo>
                  <a:lnTo>
                    <a:pt x="3185285" y="684214"/>
                  </a:lnTo>
                  <a:lnTo>
                    <a:pt x="3165235" y="663365"/>
                  </a:lnTo>
                  <a:lnTo>
                    <a:pt x="3237291" y="636293"/>
                  </a:lnTo>
                  <a:lnTo>
                    <a:pt x="3172318" y="636034"/>
                  </a:lnTo>
                  <a:lnTo>
                    <a:pt x="3211572" y="575941"/>
                  </a:lnTo>
                  <a:lnTo>
                    <a:pt x="3293517" y="522860"/>
                  </a:lnTo>
                  <a:lnTo>
                    <a:pt x="3360836" y="498620"/>
                  </a:lnTo>
                  <a:lnTo>
                    <a:pt x="3489283" y="482837"/>
                  </a:lnTo>
                  <a:close/>
                  <a:moveTo>
                    <a:pt x="2846777" y="480459"/>
                  </a:moveTo>
                  <a:lnTo>
                    <a:pt x="2887379" y="492952"/>
                  </a:lnTo>
                  <a:lnTo>
                    <a:pt x="2973992" y="485438"/>
                  </a:lnTo>
                  <a:lnTo>
                    <a:pt x="2968946" y="502649"/>
                  </a:lnTo>
                  <a:lnTo>
                    <a:pt x="2899631" y="531106"/>
                  </a:lnTo>
                  <a:lnTo>
                    <a:pt x="2943047" y="556657"/>
                  </a:lnTo>
                  <a:lnTo>
                    <a:pt x="2883646" y="610071"/>
                  </a:lnTo>
                  <a:lnTo>
                    <a:pt x="2786372" y="633049"/>
                  </a:lnTo>
                  <a:lnTo>
                    <a:pt x="2747075" y="628091"/>
                  </a:lnTo>
                  <a:lnTo>
                    <a:pt x="2737868" y="605426"/>
                  </a:lnTo>
                  <a:lnTo>
                    <a:pt x="2671147" y="559624"/>
                  </a:lnTo>
                  <a:lnTo>
                    <a:pt x="2691369" y="540633"/>
                  </a:lnTo>
                  <a:lnTo>
                    <a:pt x="2775807" y="547999"/>
                  </a:lnTo>
                  <a:lnTo>
                    <a:pt x="2765330" y="509177"/>
                  </a:lnTo>
                  <a:close/>
                  <a:moveTo>
                    <a:pt x="3105535" y="544075"/>
                  </a:moveTo>
                  <a:lnTo>
                    <a:pt x="3015766" y="588433"/>
                  </a:lnTo>
                  <a:lnTo>
                    <a:pt x="2966035" y="586220"/>
                  </a:lnTo>
                  <a:lnTo>
                    <a:pt x="2987400" y="534088"/>
                  </a:lnTo>
                  <a:lnTo>
                    <a:pt x="3016217" y="504582"/>
                  </a:lnTo>
                  <a:lnTo>
                    <a:pt x="3063426" y="479359"/>
                  </a:lnTo>
                  <a:lnTo>
                    <a:pt x="3122595" y="463187"/>
                  </a:lnTo>
                  <a:lnTo>
                    <a:pt x="3212765" y="465257"/>
                  </a:lnTo>
                  <a:lnTo>
                    <a:pt x="3284237" y="479697"/>
                  </a:lnTo>
                  <a:lnTo>
                    <a:pt x="3169706" y="532547"/>
                  </a:lnTo>
                  <a:close/>
                  <a:moveTo>
                    <a:pt x="1780432" y="626476"/>
                  </a:moveTo>
                  <a:lnTo>
                    <a:pt x="1624910" y="655080"/>
                  </a:lnTo>
                  <a:lnTo>
                    <a:pt x="1632506" y="629063"/>
                  </a:lnTo>
                  <a:lnTo>
                    <a:pt x="1565901" y="597686"/>
                  </a:lnTo>
                  <a:lnTo>
                    <a:pt x="1616743" y="572547"/>
                  </a:lnTo>
                  <a:lnTo>
                    <a:pt x="1701799" y="529204"/>
                  </a:lnTo>
                  <a:lnTo>
                    <a:pt x="1788692" y="490186"/>
                  </a:lnTo>
                  <a:lnTo>
                    <a:pt x="1790318" y="453819"/>
                  </a:lnTo>
                  <a:lnTo>
                    <a:pt x="1950531" y="444550"/>
                  </a:lnTo>
                  <a:lnTo>
                    <a:pt x="1998682" y="456870"/>
                  </a:lnTo>
                  <a:lnTo>
                    <a:pt x="2107531" y="460168"/>
                  </a:lnTo>
                  <a:lnTo>
                    <a:pt x="2130520" y="477362"/>
                  </a:lnTo>
                  <a:lnTo>
                    <a:pt x="2149470" y="502341"/>
                  </a:lnTo>
                  <a:lnTo>
                    <a:pt x="2076080" y="517313"/>
                  </a:lnTo>
                  <a:lnTo>
                    <a:pt x="1917046" y="559031"/>
                  </a:lnTo>
                  <a:lnTo>
                    <a:pt x="1811401" y="600576"/>
                  </a:lnTo>
                  <a:close/>
                  <a:moveTo>
                    <a:pt x="3208565" y="413032"/>
                  </a:moveTo>
                  <a:lnTo>
                    <a:pt x="3163290" y="436038"/>
                  </a:lnTo>
                  <a:lnTo>
                    <a:pt x="3103729" y="431616"/>
                  </a:lnTo>
                  <a:lnTo>
                    <a:pt x="3065417" y="416140"/>
                  </a:lnTo>
                  <a:lnTo>
                    <a:pt x="3117297" y="391345"/>
                  </a:lnTo>
                  <a:lnTo>
                    <a:pt x="3196936" y="376729"/>
                  </a:lnTo>
                  <a:lnTo>
                    <a:pt x="3212491" y="395758"/>
                  </a:lnTo>
                  <a:close/>
                  <a:moveTo>
                    <a:pt x="3110305" y="318525"/>
                  </a:moveTo>
                  <a:lnTo>
                    <a:pt x="3112303" y="343669"/>
                  </a:lnTo>
                  <a:lnTo>
                    <a:pt x="3079875" y="371509"/>
                  </a:lnTo>
                  <a:lnTo>
                    <a:pt x="3011059" y="411844"/>
                  </a:lnTo>
                  <a:lnTo>
                    <a:pt x="2933017" y="417931"/>
                  </a:lnTo>
                  <a:lnTo>
                    <a:pt x="2895995" y="408732"/>
                  </a:lnTo>
                  <a:lnTo>
                    <a:pt x="2936528" y="377080"/>
                  </a:lnTo>
                  <a:lnTo>
                    <a:pt x="2860329" y="381255"/>
                  </a:lnTo>
                  <a:lnTo>
                    <a:pt x="2910962" y="339326"/>
                  </a:lnTo>
                  <a:lnTo>
                    <a:pt x="2954847" y="341021"/>
                  </a:lnTo>
                  <a:lnTo>
                    <a:pt x="3042269" y="322521"/>
                  </a:lnTo>
                  <a:lnTo>
                    <a:pt x="3098307" y="325655"/>
                  </a:lnTo>
                  <a:close/>
                  <a:moveTo>
                    <a:pt x="2659617" y="346647"/>
                  </a:moveTo>
                  <a:lnTo>
                    <a:pt x="2650560" y="365970"/>
                  </a:lnTo>
                  <a:lnTo>
                    <a:pt x="2700994" y="356893"/>
                  </a:lnTo>
                  <a:lnTo>
                    <a:pt x="2742954" y="359249"/>
                  </a:lnTo>
                  <a:lnTo>
                    <a:pt x="2715653" y="385828"/>
                  </a:lnTo>
                  <a:lnTo>
                    <a:pt x="2655319" y="411558"/>
                  </a:lnTo>
                  <a:lnTo>
                    <a:pt x="2497334" y="420747"/>
                  </a:lnTo>
                  <a:lnTo>
                    <a:pt x="2358283" y="446447"/>
                  </a:lnTo>
                  <a:lnTo>
                    <a:pt x="2289819" y="447794"/>
                  </a:lnTo>
                  <a:lnTo>
                    <a:pt x="2306073" y="428445"/>
                  </a:lnTo>
                  <a:lnTo>
                    <a:pt x="2427794" y="403028"/>
                  </a:lnTo>
                  <a:lnTo>
                    <a:pt x="2221630" y="409488"/>
                  </a:lnTo>
                  <a:lnTo>
                    <a:pt x="2174773" y="399789"/>
                  </a:lnTo>
                  <a:lnTo>
                    <a:pt x="2310699" y="346790"/>
                  </a:lnTo>
                  <a:lnTo>
                    <a:pt x="2372794" y="331607"/>
                  </a:lnTo>
                  <a:lnTo>
                    <a:pt x="2467319" y="349920"/>
                  </a:lnTo>
                  <a:lnTo>
                    <a:pt x="2499347" y="382048"/>
                  </a:lnTo>
                  <a:lnTo>
                    <a:pt x="2569429" y="386170"/>
                  </a:lnTo>
                  <a:lnTo>
                    <a:pt x="2578605" y="334269"/>
                  </a:lnTo>
                  <a:lnTo>
                    <a:pt x="2644626" y="314501"/>
                  </a:lnTo>
                  <a:lnTo>
                    <a:pt x="2680007" y="320786"/>
                  </a:lnTo>
                  <a:close/>
                  <a:moveTo>
                    <a:pt x="3296647" y="298023"/>
                  </a:moveTo>
                  <a:lnTo>
                    <a:pt x="3323302" y="315470"/>
                  </a:lnTo>
                  <a:lnTo>
                    <a:pt x="3407079" y="315350"/>
                  </a:lnTo>
                  <a:lnTo>
                    <a:pt x="3423646" y="333196"/>
                  </a:lnTo>
                  <a:lnTo>
                    <a:pt x="3390908" y="353573"/>
                  </a:lnTo>
                  <a:lnTo>
                    <a:pt x="3426509" y="365848"/>
                  </a:lnTo>
                  <a:lnTo>
                    <a:pt x="3439616" y="378739"/>
                  </a:lnTo>
                  <a:lnTo>
                    <a:pt x="3495372" y="381125"/>
                  </a:lnTo>
                  <a:lnTo>
                    <a:pt x="3553671" y="385670"/>
                  </a:lnTo>
                  <a:lnTo>
                    <a:pt x="3634961" y="373909"/>
                  </a:lnTo>
                  <a:lnTo>
                    <a:pt x="3727679" y="369291"/>
                  </a:lnTo>
                  <a:lnTo>
                    <a:pt x="3793949" y="373107"/>
                  </a:lnTo>
                  <a:lnTo>
                    <a:pt x="3819880" y="393568"/>
                  </a:lnTo>
                  <a:lnTo>
                    <a:pt x="3807869" y="416407"/>
                  </a:lnTo>
                  <a:lnTo>
                    <a:pt x="3767994" y="432183"/>
                  </a:lnTo>
                  <a:lnTo>
                    <a:pt x="3692195" y="444934"/>
                  </a:lnTo>
                  <a:lnTo>
                    <a:pt x="3641827" y="437719"/>
                  </a:lnTo>
                  <a:lnTo>
                    <a:pt x="3507990" y="446859"/>
                  </a:lnTo>
                  <a:lnTo>
                    <a:pt x="3416692" y="447911"/>
                  </a:lnTo>
                  <a:lnTo>
                    <a:pt x="3352121" y="440596"/>
                  </a:lnTo>
                  <a:lnTo>
                    <a:pt x="3252824" y="421473"/>
                  </a:lnTo>
                  <a:lnTo>
                    <a:pt x="3270719" y="390857"/>
                  </a:lnTo>
                  <a:lnTo>
                    <a:pt x="3296456" y="363955"/>
                  </a:lnTo>
                  <a:lnTo>
                    <a:pt x="3280812" y="340268"/>
                  </a:lnTo>
                  <a:lnTo>
                    <a:pt x="3200191" y="333641"/>
                  </a:lnTo>
                  <a:lnTo>
                    <a:pt x="3170954" y="316839"/>
                  </a:lnTo>
                  <a:lnTo>
                    <a:pt x="3213677" y="294577"/>
                  </a:lnTo>
                  <a:close/>
                  <a:moveTo>
                    <a:pt x="2430194" y="268323"/>
                  </a:moveTo>
                  <a:lnTo>
                    <a:pt x="2364250" y="310009"/>
                  </a:lnTo>
                  <a:lnTo>
                    <a:pt x="2304221" y="328832"/>
                  </a:lnTo>
                  <a:lnTo>
                    <a:pt x="2260490" y="331483"/>
                  </a:lnTo>
                  <a:lnTo>
                    <a:pt x="2146597" y="354702"/>
                  </a:lnTo>
                  <a:lnTo>
                    <a:pt x="2065285" y="363013"/>
                  </a:lnTo>
                  <a:lnTo>
                    <a:pt x="2024841" y="351266"/>
                  </a:lnTo>
                  <a:lnTo>
                    <a:pt x="2024841" y="351266"/>
                  </a:lnTo>
                  <a:lnTo>
                    <a:pt x="2158731" y="310684"/>
                  </a:lnTo>
                  <a:lnTo>
                    <a:pt x="2297800" y="275542"/>
                  </a:lnTo>
                  <a:lnTo>
                    <a:pt x="2361096" y="276297"/>
                  </a:lnTo>
                  <a:close/>
                  <a:moveTo>
                    <a:pt x="3358998" y="275121"/>
                  </a:moveTo>
                  <a:lnTo>
                    <a:pt x="3338052" y="276675"/>
                  </a:lnTo>
                  <a:lnTo>
                    <a:pt x="3263474" y="273215"/>
                  </a:lnTo>
                  <a:lnTo>
                    <a:pt x="3270440" y="258050"/>
                  </a:lnTo>
                  <a:lnTo>
                    <a:pt x="3353619" y="258843"/>
                  </a:lnTo>
                  <a:lnTo>
                    <a:pt x="3371224" y="268917"/>
                  </a:lnTo>
                  <a:close/>
                  <a:moveTo>
                    <a:pt x="2685893" y="265516"/>
                  </a:moveTo>
                  <a:lnTo>
                    <a:pt x="2586138" y="281130"/>
                  </a:lnTo>
                  <a:lnTo>
                    <a:pt x="2548462" y="263607"/>
                  </a:lnTo>
                  <a:lnTo>
                    <a:pt x="2606542" y="246308"/>
                  </a:lnTo>
                  <a:lnTo>
                    <a:pt x="2674952" y="240779"/>
                  </a:lnTo>
                  <a:lnTo>
                    <a:pt x="2721954" y="249277"/>
                  </a:lnTo>
                  <a:close/>
                  <a:moveTo>
                    <a:pt x="2774653" y="216417"/>
                  </a:moveTo>
                  <a:lnTo>
                    <a:pt x="2709837" y="227000"/>
                  </a:lnTo>
                  <a:lnTo>
                    <a:pt x="2641184" y="226947"/>
                  </a:lnTo>
                  <a:lnTo>
                    <a:pt x="2652665" y="219207"/>
                  </a:lnTo>
                  <a:lnTo>
                    <a:pt x="2717504" y="202961"/>
                  </a:lnTo>
                  <a:lnTo>
                    <a:pt x="2736135" y="205432"/>
                  </a:lnTo>
                  <a:close/>
                  <a:moveTo>
                    <a:pt x="3310099" y="245988"/>
                  </a:moveTo>
                  <a:lnTo>
                    <a:pt x="3235000" y="257184"/>
                  </a:lnTo>
                  <a:lnTo>
                    <a:pt x="3216339" y="244582"/>
                  </a:lnTo>
                  <a:lnTo>
                    <a:pt x="3223415" y="224223"/>
                  </a:lnTo>
                  <a:lnTo>
                    <a:pt x="3247632" y="201771"/>
                  </a:lnTo>
                  <a:lnTo>
                    <a:pt x="3298188" y="203938"/>
                  </a:lnTo>
                  <a:lnTo>
                    <a:pt x="3317829" y="207528"/>
                  </a:lnTo>
                  <a:lnTo>
                    <a:pt x="3344634" y="226382"/>
                  </a:lnTo>
                  <a:close/>
                  <a:moveTo>
                    <a:pt x="3152105" y="231458"/>
                  </a:moveTo>
                  <a:lnTo>
                    <a:pt x="3140230" y="254094"/>
                  </a:lnTo>
                  <a:lnTo>
                    <a:pt x="3079706" y="248048"/>
                  </a:lnTo>
                  <a:lnTo>
                    <a:pt x="3033646" y="230456"/>
                  </a:lnTo>
                  <a:lnTo>
                    <a:pt x="2944048" y="228443"/>
                  </a:lnTo>
                  <a:lnTo>
                    <a:pt x="3004878" y="212324"/>
                  </a:lnTo>
                  <a:lnTo>
                    <a:pt x="2972165" y="199253"/>
                  </a:lnTo>
                  <a:lnTo>
                    <a:pt x="2996409" y="178459"/>
                  </a:lnTo>
                  <a:lnTo>
                    <a:pt x="3066961" y="185851"/>
                  </a:lnTo>
                  <a:lnTo>
                    <a:pt x="3152707" y="205648"/>
                  </a:lnTo>
                  <a:close/>
                  <a:moveTo>
                    <a:pt x="3770712" y="159013"/>
                  </a:moveTo>
                  <a:lnTo>
                    <a:pt x="3800915" y="176543"/>
                  </a:lnTo>
                  <a:lnTo>
                    <a:pt x="3727474" y="192690"/>
                  </a:lnTo>
                  <a:lnTo>
                    <a:pt x="3606700" y="233494"/>
                  </a:lnTo>
                  <a:lnTo>
                    <a:pt x="3528955" y="237395"/>
                  </a:lnTo>
                  <a:lnTo>
                    <a:pt x="3450935" y="230450"/>
                  </a:lnTo>
                  <a:lnTo>
                    <a:pt x="3432218" y="208332"/>
                  </a:lnTo>
                  <a:lnTo>
                    <a:pt x="3455800" y="188652"/>
                  </a:lnTo>
                  <a:lnTo>
                    <a:pt x="3504845" y="174200"/>
                  </a:lnTo>
                  <a:lnTo>
                    <a:pt x="3429878" y="174613"/>
                  </a:lnTo>
                  <a:lnTo>
                    <a:pt x="3406502" y="156571"/>
                  </a:lnTo>
                  <a:lnTo>
                    <a:pt x="3409769" y="133707"/>
                  </a:lnTo>
                  <a:lnTo>
                    <a:pt x="3464841" y="114380"/>
                  </a:lnTo>
                  <a:lnTo>
                    <a:pt x="3511030" y="101122"/>
                  </a:lnTo>
                  <a:lnTo>
                    <a:pt x="3555960" y="98079"/>
                  </a:lnTo>
                  <a:lnTo>
                    <a:pt x="3552450" y="88115"/>
                  </a:lnTo>
                  <a:lnTo>
                    <a:pt x="3647404" y="85901"/>
                  </a:lnTo>
                  <a:lnTo>
                    <a:pt x="3666853" y="109114"/>
                  </a:lnTo>
                  <a:lnTo>
                    <a:pt x="3721711" y="118424"/>
                  </a:lnTo>
                  <a:lnTo>
                    <a:pt x="3776695" y="126654"/>
                  </a:lnTo>
                  <a:close/>
                  <a:moveTo>
                    <a:pt x="4672739" y="5518"/>
                  </a:moveTo>
                  <a:lnTo>
                    <a:pt x="4771898" y="8922"/>
                  </a:lnTo>
                  <a:lnTo>
                    <a:pt x="4849121" y="14488"/>
                  </a:lnTo>
                  <a:lnTo>
                    <a:pt x="4908812" y="26287"/>
                  </a:lnTo>
                  <a:lnTo>
                    <a:pt x="4896589" y="37893"/>
                  </a:lnTo>
                  <a:lnTo>
                    <a:pt x="4784116" y="56757"/>
                  </a:lnTo>
                  <a:lnTo>
                    <a:pt x="4680950" y="65560"/>
                  </a:lnTo>
                  <a:lnTo>
                    <a:pt x="4635849" y="75292"/>
                  </a:lnTo>
                  <a:lnTo>
                    <a:pt x="4721745" y="75068"/>
                  </a:lnTo>
                  <a:lnTo>
                    <a:pt x="4602675" y="101439"/>
                  </a:lnTo>
                  <a:lnTo>
                    <a:pt x="4525384" y="113750"/>
                  </a:lnTo>
                  <a:lnTo>
                    <a:pt x="4419554" y="151418"/>
                  </a:lnTo>
                  <a:lnTo>
                    <a:pt x="4327945" y="160416"/>
                  </a:lnTo>
                  <a:lnTo>
                    <a:pt x="4291953" y="171483"/>
                  </a:lnTo>
                  <a:lnTo>
                    <a:pt x="4163199" y="177293"/>
                  </a:lnTo>
                  <a:lnTo>
                    <a:pt x="4213014" y="184098"/>
                  </a:lnTo>
                  <a:lnTo>
                    <a:pt x="4175611" y="193788"/>
                  </a:lnTo>
                  <a:lnTo>
                    <a:pt x="4184449" y="220550"/>
                  </a:lnTo>
                  <a:lnTo>
                    <a:pt x="4127581" y="239151"/>
                  </a:lnTo>
                  <a:lnTo>
                    <a:pt x="4048566" y="254508"/>
                  </a:lnTo>
                  <a:lnTo>
                    <a:pt x="4008130" y="275739"/>
                  </a:lnTo>
                  <a:lnTo>
                    <a:pt x="3933425" y="291957"/>
                  </a:lnTo>
                  <a:lnTo>
                    <a:pt x="3927191" y="304236"/>
                  </a:lnTo>
                  <a:lnTo>
                    <a:pt x="4001571" y="302137"/>
                  </a:lnTo>
                  <a:lnTo>
                    <a:pt x="3989689" y="315380"/>
                  </a:lnTo>
                  <a:lnTo>
                    <a:pt x="3843635" y="347925"/>
                  </a:lnTo>
                  <a:lnTo>
                    <a:pt x="3747029" y="332955"/>
                  </a:lnTo>
                  <a:lnTo>
                    <a:pt x="3612617" y="341366"/>
                  </a:lnTo>
                  <a:lnTo>
                    <a:pt x="3556058" y="334801"/>
                  </a:lnTo>
                  <a:lnTo>
                    <a:pt x="3478445" y="331959"/>
                  </a:lnTo>
                  <a:lnTo>
                    <a:pt x="3502045" y="305930"/>
                  </a:lnTo>
                  <a:lnTo>
                    <a:pt x="3593730" y="293658"/>
                  </a:lnTo>
                  <a:lnTo>
                    <a:pt x="3615832" y="254503"/>
                  </a:lnTo>
                  <a:lnTo>
                    <a:pt x="3645429" y="250693"/>
                  </a:lnTo>
                  <a:lnTo>
                    <a:pt x="3732164" y="274104"/>
                  </a:lnTo>
                  <a:lnTo>
                    <a:pt x="3712223" y="239312"/>
                  </a:lnTo>
                  <a:lnTo>
                    <a:pt x="3656218" y="228905"/>
                  </a:lnTo>
                  <a:lnTo>
                    <a:pt x="3712460" y="207916"/>
                  </a:lnTo>
                  <a:lnTo>
                    <a:pt x="3799121" y="194990"/>
                  </a:lnTo>
                  <a:lnTo>
                    <a:pt x="3830723" y="176081"/>
                  </a:lnTo>
                  <a:lnTo>
                    <a:pt x="3795936" y="154877"/>
                  </a:lnTo>
                  <a:lnTo>
                    <a:pt x="3808119" y="129635"/>
                  </a:lnTo>
                  <a:lnTo>
                    <a:pt x="3915550" y="131508"/>
                  </a:lnTo>
                  <a:lnTo>
                    <a:pt x="3941521" y="136219"/>
                  </a:lnTo>
                  <a:lnTo>
                    <a:pt x="4023327" y="120376"/>
                  </a:lnTo>
                  <a:lnTo>
                    <a:pt x="3939418" y="115351"/>
                  </a:lnTo>
                  <a:lnTo>
                    <a:pt x="3796113" y="118121"/>
                  </a:lnTo>
                  <a:lnTo>
                    <a:pt x="3744766" y="103365"/>
                  </a:lnTo>
                  <a:lnTo>
                    <a:pt x="3734862" y="85787"/>
                  </a:lnTo>
                  <a:lnTo>
                    <a:pt x="3705785" y="73045"/>
                  </a:lnTo>
                  <a:lnTo>
                    <a:pt x="3717077" y="58211"/>
                  </a:lnTo>
                  <a:lnTo>
                    <a:pt x="3786171" y="49920"/>
                  </a:lnTo>
                  <a:lnTo>
                    <a:pt x="3833533" y="48507"/>
                  </a:lnTo>
                  <a:lnTo>
                    <a:pt x="3918956" y="41459"/>
                  </a:lnTo>
                  <a:lnTo>
                    <a:pt x="3996386" y="25258"/>
                  </a:lnTo>
                  <a:lnTo>
                    <a:pt x="4041468" y="27530"/>
                  </a:lnTo>
                  <a:lnTo>
                    <a:pt x="4068375" y="39703"/>
                  </a:lnTo>
                  <a:lnTo>
                    <a:pt x="4126243" y="16227"/>
                  </a:lnTo>
                  <a:lnTo>
                    <a:pt x="4185314" y="9271"/>
                  </a:lnTo>
                  <a:lnTo>
                    <a:pt x="4259739" y="4464"/>
                  </a:lnTo>
                  <a:lnTo>
                    <a:pt x="4378870" y="2660"/>
                  </a:lnTo>
                  <a:lnTo>
                    <a:pt x="4393999" y="7356"/>
                  </a:lnTo>
                  <a:lnTo>
                    <a:pt x="4512598" y="0"/>
                  </a:lnTo>
                  <a:lnTo>
                    <a:pt x="4592581" y="27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7" name="United States of America"/>
            <p:cNvSpPr/>
            <p:nvPr/>
          </p:nvSpPr>
          <p:spPr>
            <a:xfrm>
              <a:off x="1265125" y="1949762"/>
              <a:ext cx="6253590" cy="3687388"/>
            </a:xfrm>
            <a:custGeom>
              <a:avLst/>
              <a:gdLst/>
              <a:ahLst/>
              <a:cxnLst/>
              <a:rect l="0" t="0" r="6253590" b="3687388"/>
              <a:pathLst>
                <a:path w="6253590" h="3687388">
                  <a:moveTo>
                    <a:pt x="217536" y="3675101"/>
                  </a:moveTo>
                  <a:lnTo>
                    <a:pt x="205579" y="3687388"/>
                  </a:lnTo>
                  <a:lnTo>
                    <a:pt x="191977" y="3676871"/>
                  </a:lnTo>
                  <a:lnTo>
                    <a:pt x="198212" y="3656343"/>
                  </a:lnTo>
                  <a:lnTo>
                    <a:pt x="193411" y="3629604"/>
                  </a:lnTo>
                  <a:lnTo>
                    <a:pt x="198343" y="3621431"/>
                  </a:lnTo>
                  <a:lnTo>
                    <a:pt x="211981" y="3609454"/>
                  </a:lnTo>
                  <a:lnTo>
                    <a:pt x="211181" y="3595010"/>
                  </a:lnTo>
                  <a:lnTo>
                    <a:pt x="216610" y="3588161"/>
                  </a:lnTo>
                  <a:lnTo>
                    <a:pt x="221109" y="3589520"/>
                  </a:lnTo>
                  <a:lnTo>
                    <a:pt x="242364" y="3601929"/>
                  </a:lnTo>
                  <a:lnTo>
                    <a:pt x="252093" y="3608299"/>
                  </a:lnTo>
                  <a:lnTo>
                    <a:pt x="260332" y="3618135"/>
                  </a:lnTo>
                  <a:lnTo>
                    <a:pt x="271085" y="3643870"/>
                  </a:lnTo>
                  <a:lnTo>
                    <a:pt x="268682" y="3647941"/>
                  </a:lnTo>
                  <a:lnTo>
                    <a:pt x="240409" y="3663626"/>
                  </a:lnTo>
                  <a:close/>
                  <a:moveTo>
                    <a:pt x="209734" y="3560489"/>
                  </a:moveTo>
                  <a:lnTo>
                    <a:pt x="187063" y="3565745"/>
                  </a:lnTo>
                  <a:lnTo>
                    <a:pt x="180033" y="3550278"/>
                  </a:lnTo>
                  <a:lnTo>
                    <a:pt x="174240" y="3544306"/>
                  </a:lnTo>
                  <a:lnTo>
                    <a:pt x="174844" y="3539719"/>
                  </a:lnTo>
                  <a:lnTo>
                    <a:pt x="182679" y="3533422"/>
                  </a:lnTo>
                  <a:lnTo>
                    <a:pt x="203515" y="3540403"/>
                  </a:lnTo>
                  <a:lnTo>
                    <a:pt x="217291" y="3551670"/>
                  </a:lnTo>
                  <a:close/>
                  <a:moveTo>
                    <a:pt x="176490" y="3521352"/>
                  </a:moveTo>
                  <a:lnTo>
                    <a:pt x="172490" y="3529292"/>
                  </a:lnTo>
                  <a:lnTo>
                    <a:pt x="138955" y="3527159"/>
                  </a:lnTo>
                  <a:lnTo>
                    <a:pt x="146007" y="3518212"/>
                  </a:lnTo>
                  <a:close/>
                  <a:moveTo>
                    <a:pt x="122344" y="3510678"/>
                  </a:moveTo>
                  <a:lnTo>
                    <a:pt x="117811" y="3514919"/>
                  </a:lnTo>
                  <a:lnTo>
                    <a:pt x="113503" y="3513974"/>
                  </a:lnTo>
                  <a:lnTo>
                    <a:pt x="92039" y="3511392"/>
                  </a:lnTo>
                  <a:lnTo>
                    <a:pt x="88242" y="3494738"/>
                  </a:lnTo>
                  <a:lnTo>
                    <a:pt x="86528" y="3491806"/>
                  </a:lnTo>
                  <a:lnTo>
                    <a:pt x="106121" y="3481682"/>
                  </a:lnTo>
                  <a:lnTo>
                    <a:pt x="110219" y="3486400"/>
                  </a:lnTo>
                  <a:close/>
                  <a:moveTo>
                    <a:pt x="27322" y="3462215"/>
                  </a:moveTo>
                  <a:lnTo>
                    <a:pt x="17907" y="3469487"/>
                  </a:lnTo>
                  <a:lnTo>
                    <a:pt x="0" y="3456095"/>
                  </a:lnTo>
                  <a:lnTo>
                    <a:pt x="4674" y="3450743"/>
                  </a:lnTo>
                  <a:lnTo>
                    <a:pt x="16224" y="3443547"/>
                  </a:lnTo>
                  <a:lnTo>
                    <a:pt x="30447" y="3445107"/>
                  </a:lnTo>
                  <a:close/>
                  <a:moveTo>
                    <a:pt x="4783480" y="1462396"/>
                  </a:moveTo>
                  <a:lnTo>
                    <a:pt x="4774438" y="1501746"/>
                  </a:lnTo>
                  <a:lnTo>
                    <a:pt x="4786212" y="1513877"/>
                  </a:lnTo>
                  <a:lnTo>
                    <a:pt x="4823757" y="1518283"/>
                  </a:lnTo>
                  <a:lnTo>
                    <a:pt x="4876347" y="1529698"/>
                  </a:lnTo>
                  <a:lnTo>
                    <a:pt x="4921086" y="1551915"/>
                  </a:lnTo>
                  <a:lnTo>
                    <a:pt x="4971586" y="1542598"/>
                  </a:lnTo>
                  <a:lnTo>
                    <a:pt x="5033073" y="1561232"/>
                  </a:lnTo>
                  <a:lnTo>
                    <a:pt x="5052051" y="1560529"/>
                  </a:lnTo>
                  <a:lnTo>
                    <a:pt x="5112275" y="1540239"/>
                  </a:lnTo>
                  <a:lnTo>
                    <a:pt x="5154042" y="1566249"/>
                  </a:lnTo>
                  <a:lnTo>
                    <a:pt x="5197564" y="1593961"/>
                  </a:lnTo>
                  <a:lnTo>
                    <a:pt x="5233403" y="1617835"/>
                  </a:lnTo>
                  <a:lnTo>
                    <a:pt x="5267929" y="1640779"/>
                  </a:lnTo>
                  <a:lnTo>
                    <a:pt x="5265305" y="1659627"/>
                  </a:lnTo>
                  <a:lnTo>
                    <a:pt x="5275801" y="1666681"/>
                  </a:lnTo>
                  <a:lnTo>
                    <a:pt x="5269201" y="1673782"/>
                  </a:lnTo>
                  <a:lnTo>
                    <a:pt x="5283699" y="1675991"/>
                  </a:lnTo>
                  <a:lnTo>
                    <a:pt x="5298109" y="1668577"/>
                  </a:lnTo>
                  <a:lnTo>
                    <a:pt x="5293692" y="1685549"/>
                  </a:lnTo>
                  <a:lnTo>
                    <a:pt x="5300407" y="1696908"/>
                  </a:lnTo>
                  <a:lnTo>
                    <a:pt x="5316263" y="1696908"/>
                  </a:lnTo>
                  <a:lnTo>
                    <a:pt x="5320979" y="1705669"/>
                  </a:lnTo>
                  <a:lnTo>
                    <a:pt x="5308397" y="1718411"/>
                  </a:lnTo>
                  <a:lnTo>
                    <a:pt x="5354438" y="1752051"/>
                  </a:lnTo>
                  <a:lnTo>
                    <a:pt x="5341101" y="1817623"/>
                  </a:lnTo>
                  <a:lnTo>
                    <a:pt x="5329251" y="1880721"/>
                  </a:lnTo>
                  <a:lnTo>
                    <a:pt x="5296056" y="1923644"/>
                  </a:lnTo>
                  <a:lnTo>
                    <a:pt x="5253387" y="1963583"/>
                  </a:lnTo>
                  <a:lnTo>
                    <a:pt x="5230820" y="1988999"/>
                  </a:lnTo>
                  <a:lnTo>
                    <a:pt x="5226662" y="1996575"/>
                  </a:lnTo>
                  <a:lnTo>
                    <a:pt x="5229386" y="2006951"/>
                  </a:lnTo>
                  <a:lnTo>
                    <a:pt x="5245197" y="2018402"/>
                  </a:lnTo>
                  <a:lnTo>
                    <a:pt x="5260055" y="2018402"/>
                  </a:lnTo>
                  <a:lnTo>
                    <a:pt x="5343168" y="1979630"/>
                  </a:lnTo>
                  <a:lnTo>
                    <a:pt x="5408179" y="1968216"/>
                  </a:lnTo>
                  <a:lnTo>
                    <a:pt x="5498315" y="1932096"/>
                  </a:lnTo>
                  <a:lnTo>
                    <a:pt x="5502091" y="1924733"/>
                  </a:lnTo>
                  <a:lnTo>
                    <a:pt x="5504740" y="1902585"/>
                  </a:lnTo>
                  <a:lnTo>
                    <a:pt x="5500371" y="1888327"/>
                  </a:lnTo>
                  <a:lnTo>
                    <a:pt x="5530964" y="1876799"/>
                  </a:lnTo>
                  <a:lnTo>
                    <a:pt x="5588632" y="1876511"/>
                  </a:lnTo>
                  <a:lnTo>
                    <a:pt x="5642409" y="1876531"/>
                  </a:lnTo>
                  <a:lnTo>
                    <a:pt x="5670987" y="1848234"/>
                  </a:lnTo>
                  <a:lnTo>
                    <a:pt x="5680255" y="1842581"/>
                  </a:lnTo>
                  <a:lnTo>
                    <a:pt x="5759893" y="1790286"/>
                  </a:lnTo>
                  <a:lnTo>
                    <a:pt x="5790699" y="1776923"/>
                  </a:lnTo>
                  <a:lnTo>
                    <a:pt x="5879216" y="1776428"/>
                  </a:lnTo>
                  <a:lnTo>
                    <a:pt x="5986381" y="1776370"/>
                  </a:lnTo>
                  <a:lnTo>
                    <a:pt x="5998670" y="1758682"/>
                  </a:lnTo>
                  <a:lnTo>
                    <a:pt x="6018568" y="1755081"/>
                  </a:lnTo>
                  <a:lnTo>
                    <a:pt x="6047237" y="1743989"/>
                  </a:lnTo>
                  <a:lnTo>
                    <a:pt x="6079566" y="1711380"/>
                  </a:lnTo>
                  <a:lnTo>
                    <a:pt x="6117199" y="1655616"/>
                  </a:lnTo>
                  <a:lnTo>
                    <a:pt x="6180264" y="1601526"/>
                  </a:lnTo>
                  <a:lnTo>
                    <a:pt x="6192633" y="1620359"/>
                  </a:lnTo>
                  <a:lnTo>
                    <a:pt x="6235341" y="1608186"/>
                  </a:lnTo>
                  <a:lnTo>
                    <a:pt x="6253590" y="1628862"/>
                  </a:lnTo>
                  <a:lnTo>
                    <a:pt x="6219595" y="1726587"/>
                  </a:lnTo>
                  <a:lnTo>
                    <a:pt x="6243513" y="1767101"/>
                  </a:lnTo>
                  <a:lnTo>
                    <a:pt x="6245967" y="1790776"/>
                  </a:lnTo>
                  <a:lnTo>
                    <a:pt x="6172945" y="1825959"/>
                  </a:lnTo>
                  <a:lnTo>
                    <a:pt x="6105117" y="1851027"/>
                  </a:lnTo>
                  <a:lnTo>
                    <a:pt x="6036511" y="1872518"/>
                  </a:lnTo>
                  <a:lnTo>
                    <a:pt x="5991679" y="1915639"/>
                  </a:lnTo>
                  <a:lnTo>
                    <a:pt x="5976472" y="1931973"/>
                  </a:lnTo>
                  <a:lnTo>
                    <a:pt x="5963498" y="1970482"/>
                  </a:lnTo>
                  <a:lnTo>
                    <a:pt x="5970662" y="2008969"/>
                  </a:lnTo>
                  <a:lnTo>
                    <a:pt x="5994651" y="2010784"/>
                  </a:lnTo>
                  <a:lnTo>
                    <a:pt x="5996878" y="1984279"/>
                  </a:lnTo>
                  <a:lnTo>
                    <a:pt x="6009488" y="2000413"/>
                  </a:lnTo>
                  <a:lnTo>
                    <a:pt x="5998165" y="2021156"/>
                  </a:lnTo>
                  <a:lnTo>
                    <a:pt x="5954395" y="2032933"/>
                  </a:lnTo>
                  <a:lnTo>
                    <a:pt x="5926360" y="2031520"/>
                  </a:lnTo>
                  <a:lnTo>
                    <a:pt x="5878370" y="2044188"/>
                  </a:lnTo>
                  <a:lnTo>
                    <a:pt x="5851358" y="2047819"/>
                  </a:lnTo>
                  <a:lnTo>
                    <a:pt x="5815650" y="2051403"/>
                  </a:lnTo>
                  <a:lnTo>
                    <a:pt x="5759110" y="2072429"/>
                  </a:lnTo>
                  <a:lnTo>
                    <a:pt x="5850964" y="2058750"/>
                  </a:lnTo>
                  <a:lnTo>
                    <a:pt x="5864076" y="2072509"/>
                  </a:lnTo>
                  <a:lnTo>
                    <a:pt x="5773543" y="2094294"/>
                  </a:lnTo>
                  <a:lnTo>
                    <a:pt x="5735539" y="2094439"/>
                  </a:lnTo>
                  <a:lnTo>
                    <a:pt x="5740299" y="2085526"/>
                  </a:lnTo>
                  <a:lnTo>
                    <a:pt x="5715389" y="2105658"/>
                  </a:lnTo>
                  <a:lnTo>
                    <a:pt x="5731820" y="2108990"/>
                  </a:lnTo>
                  <a:lnTo>
                    <a:pt x="5702579" y="2161328"/>
                  </a:lnTo>
                  <a:lnTo>
                    <a:pt x="5643226" y="2217679"/>
                  </a:lnTo>
                  <a:lnTo>
                    <a:pt x="5644031" y="2198874"/>
                  </a:lnTo>
                  <a:lnTo>
                    <a:pt x="5631923" y="2195064"/>
                  </a:lnTo>
                  <a:lnTo>
                    <a:pt x="5617413" y="2176758"/>
                  </a:lnTo>
                  <a:lnTo>
                    <a:pt x="5618776" y="2216181"/>
                  </a:lnTo>
                  <a:lnTo>
                    <a:pt x="5630027" y="2229210"/>
                  </a:lnTo>
                  <a:lnTo>
                    <a:pt x="5623169" y="2256877"/>
                  </a:lnTo>
                  <a:lnTo>
                    <a:pt x="5595831" y="2285326"/>
                  </a:lnTo>
                  <a:lnTo>
                    <a:pt x="5545272" y="2343793"/>
                  </a:lnTo>
                  <a:lnTo>
                    <a:pt x="5540585" y="2340886"/>
                  </a:lnTo>
                  <a:lnTo>
                    <a:pt x="5573414" y="2291070"/>
                  </a:lnTo>
                  <a:lnTo>
                    <a:pt x="5550559" y="2263092"/>
                  </a:lnTo>
                  <a:lnTo>
                    <a:pt x="5560868" y="2202271"/>
                  </a:lnTo>
                  <a:lnTo>
                    <a:pt x="5540238" y="2233926"/>
                  </a:lnTo>
                  <a:lnTo>
                    <a:pt x="5539816" y="2280367"/>
                  </a:lnTo>
                  <a:lnTo>
                    <a:pt x="5503269" y="2268892"/>
                  </a:lnTo>
                  <a:lnTo>
                    <a:pt x="5538033" y="2292469"/>
                  </a:lnTo>
                  <a:lnTo>
                    <a:pt x="5520754" y="2362131"/>
                  </a:lnTo>
                  <a:lnTo>
                    <a:pt x="5536712" y="2367193"/>
                  </a:lnTo>
                  <a:lnTo>
                    <a:pt x="5535817" y="2392524"/>
                  </a:lnTo>
                  <a:lnTo>
                    <a:pt x="5523609" y="2465771"/>
                  </a:lnTo>
                  <a:lnTo>
                    <a:pt x="5470028" y="2520152"/>
                  </a:lnTo>
                  <a:lnTo>
                    <a:pt x="5401563" y="2541931"/>
                  </a:lnTo>
                  <a:lnTo>
                    <a:pt x="5351010" y="2585011"/>
                  </a:lnTo>
                  <a:lnTo>
                    <a:pt x="5319215" y="2589722"/>
                  </a:lnTo>
                  <a:lnTo>
                    <a:pt x="5281598" y="2616704"/>
                  </a:lnTo>
                  <a:lnTo>
                    <a:pt x="5266843" y="2641350"/>
                  </a:lnTo>
                  <a:lnTo>
                    <a:pt x="5187549" y="2689019"/>
                  </a:lnTo>
                  <a:lnTo>
                    <a:pt x="5144118" y="2723984"/>
                  </a:lnTo>
                  <a:lnTo>
                    <a:pt x="5104154" y="2767524"/>
                  </a:lnTo>
                  <a:lnTo>
                    <a:pt x="5081606" y="2819707"/>
                  </a:lnTo>
                  <a:lnTo>
                    <a:pt x="5079907" y="2870713"/>
                  </a:lnTo>
                  <a:lnTo>
                    <a:pt x="5088842" y="2933548"/>
                  </a:lnTo>
                  <a:lnTo>
                    <a:pt x="5106967" y="2985539"/>
                  </a:lnTo>
                  <a:lnTo>
                    <a:pt x="5101446" y="3017277"/>
                  </a:lnTo>
                  <a:lnTo>
                    <a:pt x="5115427" y="3102475"/>
                  </a:lnTo>
                  <a:lnTo>
                    <a:pt x="5104341" y="3151995"/>
                  </a:lnTo>
                  <a:lnTo>
                    <a:pt x="5096343" y="3180565"/>
                  </a:lnTo>
                  <a:lnTo>
                    <a:pt x="5072350" y="3225413"/>
                  </a:lnTo>
                  <a:lnTo>
                    <a:pt x="5051770" y="3234679"/>
                  </a:lnTo>
                  <a:lnTo>
                    <a:pt x="5022370" y="3225772"/>
                  </a:lnTo>
                  <a:lnTo>
                    <a:pt x="5018428" y="3193549"/>
                  </a:lnTo>
                  <a:lnTo>
                    <a:pt x="4997651" y="3176656"/>
                  </a:lnTo>
                  <a:lnTo>
                    <a:pt x="4976202" y="3113492"/>
                  </a:lnTo>
                  <a:lnTo>
                    <a:pt x="4957647" y="3057303"/>
                  </a:lnTo>
                  <a:lnTo>
                    <a:pt x="4953701" y="3028570"/>
                  </a:lnTo>
                  <a:lnTo>
                    <a:pt x="4975813" y="2979820"/>
                  </a:lnTo>
                  <a:lnTo>
                    <a:pt x="4965999" y="2939424"/>
                  </a:lnTo>
                  <a:lnTo>
                    <a:pt x="4929137" y="2877982"/>
                  </a:lnTo>
                  <a:lnTo>
                    <a:pt x="4907416" y="2866712"/>
                  </a:lnTo>
                  <a:lnTo>
                    <a:pt x="4837659" y="2900046"/>
                  </a:lnTo>
                  <a:lnTo>
                    <a:pt x="4827217" y="2896376"/>
                  </a:lnTo>
                  <a:lnTo>
                    <a:pt x="4804447" y="2862114"/>
                  </a:lnTo>
                  <a:lnTo>
                    <a:pt x="4770221" y="2843944"/>
                  </a:lnTo>
                  <a:lnTo>
                    <a:pt x="4697450" y="2853174"/>
                  </a:lnTo>
                  <a:lnTo>
                    <a:pt x="4644424" y="2845053"/>
                  </a:lnTo>
                  <a:lnTo>
                    <a:pt x="4595608" y="2850115"/>
                  </a:lnTo>
                  <a:lnTo>
                    <a:pt x="4566755" y="2861571"/>
                  </a:lnTo>
                  <a:lnTo>
                    <a:pt x="4573159" y="2881094"/>
                  </a:lnTo>
                  <a:lnTo>
                    <a:pt x="4566027" y="2910880"/>
                  </a:lnTo>
                  <a:lnTo>
                    <a:pt x="4576297" y="2925390"/>
                  </a:lnTo>
                  <a:lnTo>
                    <a:pt x="4562423" y="2935046"/>
                  </a:lnTo>
                  <a:lnTo>
                    <a:pt x="4541494" y="2924210"/>
                  </a:lnTo>
                  <a:lnTo>
                    <a:pt x="4515186" y="2938144"/>
                  </a:lnTo>
                  <a:lnTo>
                    <a:pt x="4470362" y="2935859"/>
                  </a:lnTo>
                  <a:lnTo>
                    <a:pt x="4431924" y="2897045"/>
                  </a:lnTo>
                  <a:lnTo>
                    <a:pt x="4375602" y="2906204"/>
                  </a:lnTo>
                  <a:lnTo>
                    <a:pt x="4333887" y="2889205"/>
                  </a:lnTo>
                  <a:lnTo>
                    <a:pt x="4294010" y="2894355"/>
                  </a:lnTo>
                  <a:lnTo>
                    <a:pt x="4237820" y="2911514"/>
                  </a:lnTo>
                  <a:lnTo>
                    <a:pt x="4169090" y="2965965"/>
                  </a:lnTo>
                  <a:lnTo>
                    <a:pt x="4099956" y="2997632"/>
                  </a:lnTo>
                  <a:lnTo>
                    <a:pt x="4057972" y="3032701"/>
                  </a:lnTo>
                  <a:lnTo>
                    <a:pt x="4036171" y="3065752"/>
                  </a:lnTo>
                  <a:lnTo>
                    <a:pt x="4024209" y="3116430"/>
                  </a:lnTo>
                  <a:lnTo>
                    <a:pt x="4019470" y="3151684"/>
                  </a:lnTo>
                  <a:lnTo>
                    <a:pt x="4025855" y="3176656"/>
                  </a:lnTo>
                  <a:lnTo>
                    <a:pt x="4000798" y="3178859"/>
                  </a:lnTo>
                  <a:lnTo>
                    <a:pt x="3959724" y="3162701"/>
                  </a:lnTo>
                  <a:lnTo>
                    <a:pt x="3915802" y="3139933"/>
                  </a:lnTo>
                  <a:lnTo>
                    <a:pt x="3906064" y="3105413"/>
                  </a:lnTo>
                  <a:lnTo>
                    <a:pt x="3903995" y="3054000"/>
                  </a:lnTo>
                  <a:lnTo>
                    <a:pt x="3876628" y="3012136"/>
                  </a:lnTo>
                  <a:lnTo>
                    <a:pt x="3864910" y="2969088"/>
                  </a:lnTo>
                  <a:lnTo>
                    <a:pt x="3845207" y="2918807"/>
                  </a:lnTo>
                  <a:lnTo>
                    <a:pt x="3808070" y="2889532"/>
                  </a:lnTo>
                  <a:lnTo>
                    <a:pt x="3756783" y="2890949"/>
                  </a:lnTo>
                  <a:lnTo>
                    <a:pt x="3703777" y="2948972"/>
                  </a:lnTo>
                  <a:lnTo>
                    <a:pt x="3657197" y="2926938"/>
                  </a:lnTo>
                  <a:lnTo>
                    <a:pt x="3630255" y="2904760"/>
                  </a:lnTo>
                  <a:lnTo>
                    <a:pt x="3625164" y="2864382"/>
                  </a:lnTo>
                  <a:lnTo>
                    <a:pt x="3616833" y="2826021"/>
                  </a:lnTo>
                  <a:lnTo>
                    <a:pt x="3590337" y="2793719"/>
                  </a:lnTo>
                  <a:lnTo>
                    <a:pt x="3566147" y="2770501"/>
                  </a:lnTo>
                  <a:lnTo>
                    <a:pt x="3552025" y="2744459"/>
                  </a:lnTo>
                  <a:lnTo>
                    <a:pt x="3444814" y="2744435"/>
                  </a:lnTo>
                  <a:lnTo>
                    <a:pt x="3434667" y="2774741"/>
                  </a:lnTo>
                  <a:lnTo>
                    <a:pt x="3385504" y="2774762"/>
                  </a:lnTo>
                  <a:lnTo>
                    <a:pt x="3262064" y="2775292"/>
                  </a:lnTo>
                  <a:lnTo>
                    <a:pt x="3138571" y="2723555"/>
                  </a:lnTo>
                  <a:lnTo>
                    <a:pt x="3057741" y="2687850"/>
                  </a:lnTo>
                  <a:lnTo>
                    <a:pt x="3068555" y="2673487"/>
                  </a:lnTo>
                  <a:lnTo>
                    <a:pt x="2987408" y="2681452"/>
                  </a:lnTo>
                  <a:lnTo>
                    <a:pt x="2915268" y="2687111"/>
                  </a:lnTo>
                  <a:lnTo>
                    <a:pt x="2918341" y="2649588"/>
                  </a:lnTo>
                  <a:lnTo>
                    <a:pt x="2893645" y="2607356"/>
                  </a:lnTo>
                  <a:lnTo>
                    <a:pt x="2868143" y="2598566"/>
                  </a:lnTo>
                  <a:lnTo>
                    <a:pt x="2869060" y="2577496"/>
                  </a:lnTo>
                  <a:lnTo>
                    <a:pt x="2835962" y="2573808"/>
                  </a:lnTo>
                  <a:lnTo>
                    <a:pt x="2821254" y="2553942"/>
                  </a:lnTo>
                  <a:lnTo>
                    <a:pt x="2766967" y="2546698"/>
                  </a:lnTo>
                  <a:lnTo>
                    <a:pt x="2755706" y="2534841"/>
                  </a:lnTo>
                  <a:lnTo>
                    <a:pt x="2764062" y="2494607"/>
                  </a:lnTo>
                  <a:lnTo>
                    <a:pt x="2738242" y="2421055"/>
                  </a:lnTo>
                  <a:lnTo>
                    <a:pt x="2734210" y="2319277"/>
                  </a:lnTo>
                  <a:lnTo>
                    <a:pt x="2744124" y="2302320"/>
                  </a:lnTo>
                  <a:lnTo>
                    <a:pt x="2728596" y="2278137"/>
                  </a:lnTo>
                  <a:lnTo>
                    <a:pt x="2710302" y="2216791"/>
                  </a:lnTo>
                  <a:lnTo>
                    <a:pt x="2729663" y="2157102"/>
                  </a:lnTo>
                  <a:lnTo>
                    <a:pt x="2718543" y="2117299"/>
                  </a:lnTo>
                  <a:lnTo>
                    <a:pt x="2765550" y="2057113"/>
                  </a:lnTo>
                  <a:lnTo>
                    <a:pt x="2798590" y="1994835"/>
                  </a:lnTo>
                  <a:lnTo>
                    <a:pt x="2811172" y="1939185"/>
                  </a:lnTo>
                  <a:lnTo>
                    <a:pt x="2872736" y="1870751"/>
                  </a:lnTo>
                  <a:lnTo>
                    <a:pt x="2916954" y="1804850"/>
                  </a:lnTo>
                  <a:lnTo>
                    <a:pt x="2963539" y="1739445"/>
                  </a:lnTo>
                  <a:lnTo>
                    <a:pt x="3014184" y="1643312"/>
                  </a:lnTo>
                  <a:lnTo>
                    <a:pt x="3035100" y="1582004"/>
                  </a:lnTo>
                  <a:lnTo>
                    <a:pt x="3039697" y="1548731"/>
                  </a:lnTo>
                  <a:lnTo>
                    <a:pt x="3055530" y="1534735"/>
                  </a:lnTo>
                  <a:lnTo>
                    <a:pt x="3122460" y="1559082"/>
                  </a:lnTo>
                  <a:lnTo>
                    <a:pt x="3110340" y="1626738"/>
                  </a:lnTo>
                  <a:lnTo>
                    <a:pt x="3136393" y="1607817"/>
                  </a:lnTo>
                  <a:lnTo>
                    <a:pt x="3164115" y="1549048"/>
                  </a:lnTo>
                  <a:lnTo>
                    <a:pt x="3181732" y="1490279"/>
                  </a:lnTo>
                  <a:lnTo>
                    <a:pt x="3342693" y="1490279"/>
                  </a:lnTo>
                  <a:lnTo>
                    <a:pt x="3510952" y="1490279"/>
                  </a:lnTo>
                  <a:lnTo>
                    <a:pt x="3566666" y="1490279"/>
                  </a:lnTo>
                  <a:lnTo>
                    <a:pt x="3739425" y="1490279"/>
                  </a:lnTo>
                  <a:lnTo>
                    <a:pt x="3906620" y="1490279"/>
                  </a:lnTo>
                  <a:lnTo>
                    <a:pt x="4076648" y="1490279"/>
                  </a:lnTo>
                  <a:lnTo>
                    <a:pt x="4246770" y="1490289"/>
                  </a:lnTo>
                  <a:lnTo>
                    <a:pt x="4439375" y="1490279"/>
                  </a:lnTo>
                  <a:lnTo>
                    <a:pt x="4633305" y="1490229"/>
                  </a:lnTo>
                  <a:lnTo>
                    <a:pt x="4750580" y="1490279"/>
                  </a:lnTo>
                  <a:lnTo>
                    <a:pt x="4764176" y="1462740"/>
                  </a:lnTo>
                  <a:close/>
                  <a:moveTo>
                    <a:pt x="2007715" y="922747"/>
                  </a:moveTo>
                  <a:lnTo>
                    <a:pt x="1926880" y="948801"/>
                  </a:lnTo>
                  <a:lnTo>
                    <a:pt x="1918433" y="931161"/>
                  </a:lnTo>
                  <a:lnTo>
                    <a:pt x="1944426" y="899141"/>
                  </a:lnTo>
                  <a:lnTo>
                    <a:pt x="2018382" y="874850"/>
                  </a:lnTo>
                  <a:lnTo>
                    <a:pt x="2057632" y="864434"/>
                  </a:lnTo>
                  <a:lnTo>
                    <a:pt x="2087802" y="869050"/>
                  </a:lnTo>
                  <a:lnTo>
                    <a:pt x="2087870" y="890265"/>
                  </a:lnTo>
                  <a:close/>
                  <a:moveTo>
                    <a:pt x="1557675" y="731760"/>
                  </a:moveTo>
                  <a:lnTo>
                    <a:pt x="1513647" y="742392"/>
                  </a:lnTo>
                  <a:lnTo>
                    <a:pt x="1494338" y="729613"/>
                  </a:lnTo>
                  <a:lnTo>
                    <a:pt x="1485518" y="711549"/>
                  </a:lnTo>
                  <a:lnTo>
                    <a:pt x="1550953" y="700259"/>
                  </a:lnTo>
                  <a:lnTo>
                    <a:pt x="1584332" y="706235"/>
                  </a:lnTo>
                  <a:close/>
                  <a:moveTo>
                    <a:pt x="1672329" y="505270"/>
                  </a:moveTo>
                  <a:lnTo>
                    <a:pt x="1684339" y="508027"/>
                  </a:lnTo>
                  <a:lnTo>
                    <a:pt x="1670924" y="515213"/>
                  </a:lnTo>
                  <a:lnTo>
                    <a:pt x="1654039" y="519418"/>
                  </a:lnTo>
                  <a:close/>
                  <a:moveTo>
                    <a:pt x="3019046" y="12463"/>
                  </a:moveTo>
                  <a:lnTo>
                    <a:pt x="3011253" y="39251"/>
                  </a:lnTo>
                  <a:lnTo>
                    <a:pt x="3049329" y="27762"/>
                  </a:lnTo>
                  <a:lnTo>
                    <a:pt x="3121855" y="31323"/>
                  </a:lnTo>
                  <a:lnTo>
                    <a:pt x="3098457" y="44972"/>
                  </a:lnTo>
                  <a:lnTo>
                    <a:pt x="3154154" y="55061"/>
                  </a:lnTo>
                  <a:lnTo>
                    <a:pt x="3210269" y="49127"/>
                  </a:lnTo>
                  <a:lnTo>
                    <a:pt x="3280351" y="67880"/>
                  </a:lnTo>
                  <a:lnTo>
                    <a:pt x="3361711" y="73460"/>
                  </a:lnTo>
                  <a:lnTo>
                    <a:pt x="3386535" y="81213"/>
                  </a:lnTo>
                  <a:lnTo>
                    <a:pt x="3462244" y="71531"/>
                  </a:lnTo>
                  <a:lnTo>
                    <a:pt x="3508848" y="89914"/>
                  </a:lnTo>
                  <a:lnTo>
                    <a:pt x="3549068" y="98733"/>
                  </a:lnTo>
                  <a:lnTo>
                    <a:pt x="3269651" y="332668"/>
                  </a:lnTo>
                  <a:lnTo>
                    <a:pt x="2860151" y="705391"/>
                  </a:lnTo>
                  <a:lnTo>
                    <a:pt x="2908933" y="707341"/>
                  </a:lnTo>
                  <a:lnTo>
                    <a:pt x="2939834" y="725607"/>
                  </a:lnTo>
                  <a:lnTo>
                    <a:pt x="2947392" y="755539"/>
                  </a:lnTo>
                  <a:lnTo>
                    <a:pt x="2950945" y="800454"/>
                  </a:lnTo>
                  <a:lnTo>
                    <a:pt x="3037878" y="762252"/>
                  </a:lnTo>
                  <a:lnTo>
                    <a:pt x="3110872" y="740113"/>
                  </a:lnTo>
                  <a:lnTo>
                    <a:pt x="3105462" y="775467"/>
                  </a:lnTo>
                  <a:lnTo>
                    <a:pt x="3114643" y="803454"/>
                  </a:lnTo>
                  <a:lnTo>
                    <a:pt x="3134178" y="834269"/>
                  </a:lnTo>
                  <a:lnTo>
                    <a:pt x="3122062" y="883304"/>
                  </a:lnTo>
                  <a:lnTo>
                    <a:pt x="3105195" y="961279"/>
                  </a:lnTo>
                  <a:lnTo>
                    <a:pt x="3156975" y="1004771"/>
                  </a:lnTo>
                  <a:lnTo>
                    <a:pt x="3119740" y="1047890"/>
                  </a:lnTo>
                  <a:lnTo>
                    <a:pt x="3061124" y="1081226"/>
                  </a:lnTo>
                  <a:lnTo>
                    <a:pt x="3053413" y="1055142"/>
                  </a:lnTo>
                  <a:lnTo>
                    <a:pt x="3025614" y="1033346"/>
                  </a:lnTo>
                  <a:lnTo>
                    <a:pt x="3064843" y="973728"/>
                  </a:lnTo>
                  <a:lnTo>
                    <a:pt x="3046857" y="918438"/>
                  </a:lnTo>
                  <a:lnTo>
                    <a:pt x="3078011" y="853901"/>
                  </a:lnTo>
                  <a:lnTo>
                    <a:pt x="3031535" y="849482"/>
                  </a:lnTo>
                  <a:lnTo>
                    <a:pt x="2949380" y="847808"/>
                  </a:lnTo>
                  <a:lnTo>
                    <a:pt x="2906400" y="828137"/>
                  </a:lnTo>
                  <a:lnTo>
                    <a:pt x="2866355" y="757203"/>
                  </a:lnTo>
                  <a:lnTo>
                    <a:pt x="2829158" y="744233"/>
                  </a:lnTo>
                  <a:lnTo>
                    <a:pt x="2762730" y="720036"/>
                  </a:lnTo>
                  <a:lnTo>
                    <a:pt x="2684865" y="725664"/>
                  </a:lnTo>
                  <a:lnTo>
                    <a:pt x="2616802" y="695347"/>
                  </a:lnTo>
                  <a:lnTo>
                    <a:pt x="2587119" y="667235"/>
                  </a:lnTo>
                  <a:lnTo>
                    <a:pt x="2514269" y="681202"/>
                  </a:lnTo>
                  <a:lnTo>
                    <a:pt x="2473088" y="727089"/>
                  </a:lnTo>
                  <a:lnTo>
                    <a:pt x="2439941" y="731474"/>
                  </a:lnTo>
                  <a:lnTo>
                    <a:pt x="2365199" y="745727"/>
                  </a:lnTo>
                  <a:lnTo>
                    <a:pt x="2295457" y="768792"/>
                  </a:lnTo>
                  <a:lnTo>
                    <a:pt x="2222490" y="783309"/>
                  </a:lnTo>
                  <a:lnTo>
                    <a:pt x="2257280" y="743039"/>
                  </a:lnTo>
                  <a:lnTo>
                    <a:pt x="2354343" y="677717"/>
                  </a:lnTo>
                  <a:lnTo>
                    <a:pt x="2432377" y="657408"/>
                  </a:lnTo>
                  <a:lnTo>
                    <a:pt x="2437385" y="640857"/>
                  </a:lnTo>
                  <a:lnTo>
                    <a:pt x="2329441" y="677625"/>
                  </a:lnTo>
                  <a:lnTo>
                    <a:pt x="2243072" y="721539"/>
                  </a:lnTo>
                  <a:lnTo>
                    <a:pt x="2116405" y="770018"/>
                  </a:lnTo>
                  <a:lnTo>
                    <a:pt x="2119384" y="803206"/>
                  </a:lnTo>
                  <a:lnTo>
                    <a:pt x="2017585" y="852308"/>
                  </a:lnTo>
                  <a:lnTo>
                    <a:pt x="1930240" y="880919"/>
                  </a:lnTo>
                  <a:lnTo>
                    <a:pt x="1854791" y="901768"/>
                  </a:lnTo>
                  <a:lnTo>
                    <a:pt x="1808910" y="932033"/>
                  </a:lnTo>
                  <a:lnTo>
                    <a:pt x="1687233" y="967329"/>
                  </a:lnTo>
                  <a:lnTo>
                    <a:pt x="1635197" y="999417"/>
                  </a:lnTo>
                  <a:lnTo>
                    <a:pt x="1540137" y="1028636"/>
                  </a:lnTo>
                  <a:lnTo>
                    <a:pt x="1508958" y="1023380"/>
                  </a:lnTo>
                  <a:lnTo>
                    <a:pt x="1437445" y="1042440"/>
                  </a:lnTo>
                  <a:lnTo>
                    <a:pt x="1356552" y="1065717"/>
                  </a:lnTo>
                  <a:lnTo>
                    <a:pt x="1288044" y="1089166"/>
                  </a:lnTo>
                  <a:lnTo>
                    <a:pt x="1174758" y="1109226"/>
                  </a:lnTo>
                  <a:lnTo>
                    <a:pt x="1178065" y="1097421"/>
                  </a:lnTo>
                  <a:lnTo>
                    <a:pt x="1270499" y="1064675"/>
                  </a:lnTo>
                  <a:lnTo>
                    <a:pt x="1347222" y="1043581"/>
                  </a:lnTo>
                  <a:lnTo>
                    <a:pt x="1446587" y="1006196"/>
                  </a:lnTo>
                  <a:lnTo>
                    <a:pt x="1521844" y="998467"/>
                  </a:lnTo>
                  <a:lnTo>
                    <a:pt x="1579318" y="970443"/>
                  </a:lnTo>
                  <a:lnTo>
                    <a:pt x="1698348" y="929525"/>
                  </a:lnTo>
                  <a:lnTo>
                    <a:pt x="1725223" y="915838"/>
                  </a:lnTo>
                  <a:lnTo>
                    <a:pt x="1790751" y="891704"/>
                  </a:lnTo>
                  <a:lnTo>
                    <a:pt x="1856317" y="839871"/>
                  </a:lnTo>
                  <a:lnTo>
                    <a:pt x="1926875" y="799505"/>
                  </a:lnTo>
                  <a:lnTo>
                    <a:pt x="1843897" y="820221"/>
                  </a:lnTo>
                  <a:lnTo>
                    <a:pt x="1839853" y="808466"/>
                  </a:lnTo>
                  <a:lnTo>
                    <a:pt x="1784177" y="833319"/>
                  </a:lnTo>
                  <a:lnTo>
                    <a:pt x="1788115" y="798650"/>
                  </a:lnTo>
                  <a:lnTo>
                    <a:pt x="1746894" y="823178"/>
                  </a:lnTo>
                  <a:lnTo>
                    <a:pt x="1765026" y="789099"/>
                  </a:lnTo>
                  <a:lnTo>
                    <a:pt x="1682283" y="816459"/>
                  </a:lnTo>
                  <a:lnTo>
                    <a:pt x="1650153" y="816403"/>
                  </a:lnTo>
                  <a:lnTo>
                    <a:pt x="1691201" y="775715"/>
                  </a:lnTo>
                  <a:lnTo>
                    <a:pt x="1728669" y="750651"/>
                  </a:lnTo>
                  <a:lnTo>
                    <a:pt x="1722530" y="726310"/>
                  </a:lnTo>
                  <a:lnTo>
                    <a:pt x="1640322" y="739411"/>
                  </a:lnTo>
                  <a:lnTo>
                    <a:pt x="1634456" y="707958"/>
                  </a:lnTo>
                  <a:lnTo>
                    <a:pt x="1619132" y="692121"/>
                  </a:lnTo>
                  <a:lnTo>
                    <a:pt x="1666176" y="654749"/>
                  </a:lnTo>
                  <a:lnTo>
                    <a:pt x="1662400" y="626631"/>
                  </a:lnTo>
                  <a:lnTo>
                    <a:pt x="1730256" y="588693"/>
                  </a:lnTo>
                  <a:lnTo>
                    <a:pt x="1818101" y="551869"/>
                  </a:lnTo>
                  <a:lnTo>
                    <a:pt x="1878744" y="517999"/>
                  </a:lnTo>
                  <a:lnTo>
                    <a:pt x="1925425" y="513178"/>
                  </a:lnTo>
                  <a:lnTo>
                    <a:pt x="1946690" y="523734"/>
                  </a:lnTo>
                  <a:lnTo>
                    <a:pt x="2026756" y="491899"/>
                  </a:lnTo>
                  <a:lnTo>
                    <a:pt x="2056058" y="497581"/>
                  </a:lnTo>
                  <a:lnTo>
                    <a:pt x="2119388" y="477107"/>
                  </a:lnTo>
                  <a:lnTo>
                    <a:pt x="2147217" y="446973"/>
                  </a:lnTo>
                  <a:lnTo>
                    <a:pt x="2134083" y="435097"/>
                  </a:lnTo>
                  <a:lnTo>
                    <a:pt x="2202105" y="409640"/>
                  </a:lnTo>
                  <a:lnTo>
                    <a:pt x="2170842" y="410390"/>
                  </a:lnTo>
                  <a:lnTo>
                    <a:pt x="2100563" y="424760"/>
                  </a:lnTo>
                  <a:lnTo>
                    <a:pt x="2067332" y="439332"/>
                  </a:lnTo>
                  <a:lnTo>
                    <a:pt x="2046406" y="424779"/>
                  </a:lnTo>
                  <a:lnTo>
                    <a:pt x="1967032" y="432184"/>
                  </a:lnTo>
                  <a:lnTo>
                    <a:pt x="1914580" y="416366"/>
                  </a:lnTo>
                  <a:lnTo>
                    <a:pt x="1928123" y="390089"/>
                  </a:lnTo>
                  <a:lnTo>
                    <a:pt x="1917904" y="353467"/>
                  </a:lnTo>
                  <a:lnTo>
                    <a:pt x="2023858" y="327104"/>
                  </a:lnTo>
                  <a:lnTo>
                    <a:pt x="2175341" y="296327"/>
                  </a:lnTo>
                  <a:lnTo>
                    <a:pt x="2215175" y="296327"/>
                  </a:lnTo>
                  <a:lnTo>
                    <a:pt x="2164954" y="327804"/>
                  </a:lnTo>
                  <a:lnTo>
                    <a:pt x="2271137" y="325351"/>
                  </a:lnTo>
                  <a:lnTo>
                    <a:pt x="2285280" y="286313"/>
                  </a:lnTo>
                  <a:lnTo>
                    <a:pt x="2259045" y="262312"/>
                  </a:lnTo>
                  <a:lnTo>
                    <a:pt x="2268631" y="230805"/>
                  </a:lnTo>
                  <a:lnTo>
                    <a:pt x="2260300" y="203930"/>
                  </a:lnTo>
                  <a:lnTo>
                    <a:pt x="2222913" y="184009"/>
                  </a:lnTo>
                  <a:lnTo>
                    <a:pt x="2295959" y="150976"/>
                  </a:lnTo>
                  <a:lnTo>
                    <a:pt x="2382569" y="148927"/>
                  </a:lnTo>
                  <a:lnTo>
                    <a:pt x="2481790" y="120216"/>
                  </a:lnTo>
                  <a:lnTo>
                    <a:pt x="2535281" y="89528"/>
                  </a:lnTo>
                  <a:lnTo>
                    <a:pt x="2627040" y="60800"/>
                  </a:lnTo>
                  <a:lnTo>
                    <a:pt x="2683106" y="54012"/>
                  </a:lnTo>
                  <a:lnTo>
                    <a:pt x="2812578" y="27664"/>
                  </a:lnTo>
                  <a:lnTo>
                    <a:pt x="2848729" y="31636"/>
                  </a:lnTo>
                  <a:lnTo>
                    <a:pt x="296889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8" name="Greenland"/>
            <p:cNvSpPr/>
            <p:nvPr/>
          </p:nvSpPr>
          <p:spPr>
            <a:xfrm>
              <a:off x="8357834" y="1303846"/>
              <a:ext cx="2569041" cy="1369098"/>
            </a:xfrm>
            <a:custGeom>
              <a:avLst/>
              <a:gdLst/>
              <a:ahLst/>
              <a:cxnLst/>
              <a:rect l="0" t="0" r="2569041" b="1369098"/>
              <a:pathLst>
                <a:path w="2569041" h="1369098">
                  <a:moveTo>
                    <a:pt x="1244384" y="44222"/>
                  </a:moveTo>
                  <a:lnTo>
                    <a:pt x="1390611" y="18258"/>
                  </a:lnTo>
                  <a:lnTo>
                    <a:pt x="1523701" y="20214"/>
                  </a:lnTo>
                  <a:lnTo>
                    <a:pt x="1581604" y="4177"/>
                  </a:lnTo>
                  <a:lnTo>
                    <a:pt x="1718225" y="0"/>
                  </a:lnTo>
                  <a:lnTo>
                    <a:pt x="2019478" y="5455"/>
                  </a:lnTo>
                  <a:lnTo>
                    <a:pt x="2247060" y="39929"/>
                  </a:lnTo>
                  <a:lnTo>
                    <a:pt x="2170272" y="56669"/>
                  </a:lnTo>
                  <a:lnTo>
                    <a:pt x="2021023" y="58582"/>
                  </a:lnTo>
                  <a:lnTo>
                    <a:pt x="1809953" y="62827"/>
                  </a:lnTo>
                  <a:lnTo>
                    <a:pt x="1825975" y="70586"/>
                  </a:lnTo>
                  <a:lnTo>
                    <a:pt x="1966060" y="65793"/>
                  </a:lnTo>
                  <a:lnTo>
                    <a:pt x="2077931" y="80784"/>
                  </a:lnTo>
                  <a:lnTo>
                    <a:pt x="2158438" y="67472"/>
                  </a:lnTo>
                  <a:lnTo>
                    <a:pt x="2185804" y="83066"/>
                  </a:lnTo>
                  <a:lnTo>
                    <a:pt x="2134174" y="108359"/>
                  </a:lnTo>
                  <a:lnTo>
                    <a:pt x="2239819" y="92190"/>
                  </a:lnTo>
                  <a:lnTo>
                    <a:pt x="2434720" y="75329"/>
                  </a:lnTo>
                  <a:lnTo>
                    <a:pt x="2550340" y="83746"/>
                  </a:lnTo>
                  <a:lnTo>
                    <a:pt x="2569041" y="102323"/>
                  </a:lnTo>
                  <a:lnTo>
                    <a:pt x="2400679" y="133256"/>
                  </a:lnTo>
                  <a:lnTo>
                    <a:pt x="2375657" y="143257"/>
                  </a:lnTo>
                  <a:lnTo>
                    <a:pt x="2245322" y="150775"/>
                  </a:lnTo>
                  <a:lnTo>
                    <a:pt x="2337872" y="152860"/>
                  </a:lnTo>
                  <a:lnTo>
                    <a:pt x="2281628" y="191027"/>
                  </a:lnTo>
                  <a:lnTo>
                    <a:pt x="2240245" y="226224"/>
                  </a:lnTo>
                  <a:lnTo>
                    <a:pt x="2226798" y="286593"/>
                  </a:lnTo>
                  <a:lnTo>
                    <a:pt x="2268983" y="322019"/>
                  </a:lnTo>
                  <a:lnTo>
                    <a:pt x="2202283" y="324260"/>
                  </a:lnTo>
                  <a:lnTo>
                    <a:pt x="2127995" y="341426"/>
                  </a:lnTo>
                  <a:lnTo>
                    <a:pt x="2199494" y="370174"/>
                  </a:lnTo>
                  <a:lnTo>
                    <a:pt x="2198374" y="416275"/>
                  </a:lnTo>
                  <a:lnTo>
                    <a:pt x="2150565" y="421296"/>
                  </a:lnTo>
                  <a:lnTo>
                    <a:pt x="2196934" y="471557"/>
                  </a:lnTo>
                  <a:lnTo>
                    <a:pt x="2098075" y="475817"/>
                  </a:lnTo>
                  <a:lnTo>
                    <a:pt x="2144360" y="499954"/>
                  </a:lnTo>
                  <a:lnTo>
                    <a:pt x="2125500" y="520891"/>
                  </a:lnTo>
                  <a:lnTo>
                    <a:pt x="2060624" y="530079"/>
                  </a:lnTo>
                  <a:lnTo>
                    <a:pt x="1998322" y="530252"/>
                  </a:lnTo>
                  <a:lnTo>
                    <a:pt x="2045387" y="570452"/>
                  </a:lnTo>
                  <a:lnTo>
                    <a:pt x="2040151" y="596874"/>
                  </a:lnTo>
                  <a:lnTo>
                    <a:pt x="1956359" y="572316"/>
                  </a:lnTo>
                  <a:lnTo>
                    <a:pt x="1929244" y="588202"/>
                  </a:lnTo>
                  <a:lnTo>
                    <a:pt x="1986878" y="603042"/>
                  </a:lnTo>
                  <a:lnTo>
                    <a:pt x="2038385" y="639315"/>
                  </a:lnTo>
                  <a:lnTo>
                    <a:pt x="2045419" y="687109"/>
                  </a:lnTo>
                  <a:lnTo>
                    <a:pt x="1960341" y="698545"/>
                  </a:lnTo>
                  <a:lnTo>
                    <a:pt x="1930130" y="675666"/>
                  </a:lnTo>
                  <a:lnTo>
                    <a:pt x="1881754" y="641573"/>
                  </a:lnTo>
                  <a:lnTo>
                    <a:pt x="1887338" y="681852"/>
                  </a:lnTo>
                  <a:lnTo>
                    <a:pt x="1825539" y="713058"/>
                  </a:lnTo>
                  <a:lnTo>
                    <a:pt x="1947460" y="715578"/>
                  </a:lnTo>
                  <a:lnTo>
                    <a:pt x="2010856" y="718815"/>
                  </a:lnTo>
                  <a:lnTo>
                    <a:pt x="1874298" y="773210"/>
                  </a:lnTo>
                  <a:lnTo>
                    <a:pt x="1734834" y="822893"/>
                  </a:lnTo>
                  <a:lnTo>
                    <a:pt x="1590363" y="844662"/>
                  </a:lnTo>
                  <a:lnTo>
                    <a:pt x="1537767" y="844930"/>
                  </a:lnTo>
                  <a:lnTo>
                    <a:pt x="1481761" y="869213"/>
                  </a:lnTo>
                  <a:lnTo>
                    <a:pt x="1395977" y="935747"/>
                  </a:lnTo>
                  <a:lnTo>
                    <a:pt x="1278302" y="979915"/>
                  </a:lnTo>
                  <a:lnTo>
                    <a:pt x="1243793" y="982513"/>
                  </a:lnTo>
                  <a:lnTo>
                    <a:pt x="1173816" y="997988"/>
                  </a:lnTo>
                  <a:lnTo>
                    <a:pt x="1098549" y="1012713"/>
                  </a:lnTo>
                  <a:lnTo>
                    <a:pt x="1043300" y="1052167"/>
                  </a:lnTo>
                  <a:lnTo>
                    <a:pt x="1028224" y="1098418"/>
                  </a:lnTo>
                  <a:lnTo>
                    <a:pt x="989419" y="1141739"/>
                  </a:lnTo>
                  <a:lnTo>
                    <a:pt x="890502" y="1194535"/>
                  </a:lnTo>
                  <a:lnTo>
                    <a:pt x="894093" y="1246094"/>
                  </a:lnTo>
                  <a:lnTo>
                    <a:pt x="853341" y="1300655"/>
                  </a:lnTo>
                  <a:lnTo>
                    <a:pt x="805702" y="1365076"/>
                  </a:lnTo>
                  <a:lnTo>
                    <a:pt x="731384" y="1369098"/>
                  </a:lnTo>
                  <a:lnTo>
                    <a:pt x="673996" y="1315221"/>
                  </a:lnTo>
                  <a:lnTo>
                    <a:pt x="571394" y="1314882"/>
                  </a:lnTo>
                  <a:lnTo>
                    <a:pt x="535176" y="1278698"/>
                  </a:lnTo>
                  <a:lnTo>
                    <a:pt x="525672" y="1214262"/>
                  </a:lnTo>
                  <a:lnTo>
                    <a:pt x="470383" y="1132208"/>
                  </a:lnTo>
                  <a:lnTo>
                    <a:pt x="462194" y="1089219"/>
                  </a:lnTo>
                  <a:lnTo>
                    <a:pt x="479386" y="1030471"/>
                  </a:lnTo>
                  <a:lnTo>
                    <a:pt x="437658" y="972310"/>
                  </a:lnTo>
                  <a:lnTo>
                    <a:pt x="476142" y="925868"/>
                  </a:lnTo>
                  <a:lnTo>
                    <a:pt x="454041" y="903653"/>
                  </a:lnTo>
                  <a:lnTo>
                    <a:pt x="534638" y="830006"/>
                  </a:lnTo>
                  <a:lnTo>
                    <a:pt x="616336" y="806563"/>
                  </a:lnTo>
                  <a:lnTo>
                    <a:pt x="646411" y="780205"/>
                  </a:lnTo>
                  <a:lnTo>
                    <a:pt x="677455" y="730967"/>
                  </a:lnTo>
                  <a:lnTo>
                    <a:pt x="614328" y="753287"/>
                  </a:lnTo>
                  <a:lnTo>
                    <a:pt x="584656" y="762663"/>
                  </a:lnTo>
                  <a:lnTo>
                    <a:pt x="538434" y="771646"/>
                  </a:lnTo>
                  <a:lnTo>
                    <a:pt x="490275" y="751075"/>
                  </a:lnTo>
                  <a:lnTo>
                    <a:pt x="507872" y="709328"/>
                  </a:lnTo>
                  <a:lnTo>
                    <a:pt x="543079" y="677754"/>
                  </a:lnTo>
                  <a:lnTo>
                    <a:pt x="586328" y="676897"/>
                  </a:lnTo>
                  <a:lnTo>
                    <a:pt x="672435" y="692682"/>
                  </a:lnTo>
                  <a:lnTo>
                    <a:pt x="612727" y="654991"/>
                  </a:lnTo>
                  <a:lnTo>
                    <a:pt x="582534" y="634674"/>
                  </a:lnTo>
                  <a:lnTo>
                    <a:pt x="532458" y="643021"/>
                  </a:lnTo>
                  <a:lnTo>
                    <a:pt x="502389" y="628308"/>
                  </a:lnTo>
                  <a:lnTo>
                    <a:pt x="583391" y="573006"/>
                  </a:lnTo>
                  <a:lnTo>
                    <a:pt x="568101" y="550907"/>
                  </a:lnTo>
                  <a:lnTo>
                    <a:pt x="555330" y="509887"/>
                  </a:lnTo>
                  <a:lnTo>
                    <a:pt x="537616" y="446947"/>
                  </a:lnTo>
                  <a:lnTo>
                    <a:pt x="495684" y="424401"/>
                  </a:lnTo>
                  <a:lnTo>
                    <a:pt x="512709" y="401687"/>
                  </a:lnTo>
                  <a:lnTo>
                    <a:pt x="420582" y="369941"/>
                  </a:lnTo>
                  <a:lnTo>
                    <a:pt x="332539" y="365990"/>
                  </a:lnTo>
                  <a:lnTo>
                    <a:pt x="216128" y="368179"/>
                  </a:lnTo>
                  <a:lnTo>
                    <a:pt x="108028" y="372164"/>
                  </a:lnTo>
                  <a:lnTo>
                    <a:pt x="73107" y="354892"/>
                  </a:lnTo>
                  <a:lnTo>
                    <a:pt x="29061" y="320775"/>
                  </a:lnTo>
                  <a:lnTo>
                    <a:pt x="154767" y="303709"/>
                  </a:lnTo>
                  <a:lnTo>
                    <a:pt x="241904" y="300843"/>
                  </a:lnTo>
                  <a:lnTo>
                    <a:pt x="74298" y="286736"/>
                  </a:lnTo>
                  <a:lnTo>
                    <a:pt x="0" y="264587"/>
                  </a:lnTo>
                  <a:lnTo>
                    <a:pt x="24871" y="243508"/>
                  </a:lnTo>
                  <a:lnTo>
                    <a:pt x="203957" y="217402"/>
                  </a:lnTo>
                  <a:lnTo>
                    <a:pt x="375542" y="191333"/>
                  </a:lnTo>
                  <a:lnTo>
                    <a:pt x="407295" y="171596"/>
                  </a:lnTo>
                  <a:lnTo>
                    <a:pt x="314216" y="153378"/>
                  </a:lnTo>
                  <a:lnTo>
                    <a:pt x="366342" y="136048"/>
                  </a:lnTo>
                  <a:lnTo>
                    <a:pt x="533087" y="105696"/>
                  </a:lnTo>
                  <a:lnTo>
                    <a:pt x="594853" y="101038"/>
                  </a:lnTo>
                  <a:lnTo>
                    <a:pt x="596341" y="81504"/>
                  </a:lnTo>
                  <a:lnTo>
                    <a:pt x="699258" y="70060"/>
                  </a:lnTo>
                  <a:lnTo>
                    <a:pt x="824954" y="63230"/>
                  </a:lnTo>
                  <a:lnTo>
                    <a:pt x="944844" y="62844"/>
                  </a:lnTo>
                  <a:lnTo>
                    <a:pt x="976778" y="76377"/>
                  </a:lnTo>
                  <a:lnTo>
                    <a:pt x="1098188" y="52444"/>
                  </a:lnTo>
                  <a:lnTo>
                    <a:pt x="1179250" y="68705"/>
                  </a:lnTo>
                  <a:lnTo>
                    <a:pt x="1231657" y="72134"/>
                  </a:lnTo>
                  <a:lnTo>
                    <a:pt x="1303520" y="86274"/>
                  </a:lnTo>
                  <a:lnTo>
                    <a:pt x="1226300" y="6283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9" name="Mexico"/>
            <p:cNvSpPr/>
            <p:nvPr/>
          </p:nvSpPr>
          <p:spPr>
            <a:xfrm>
              <a:off x="4180393" y="4623249"/>
              <a:ext cx="1710297" cy="1335403"/>
            </a:xfrm>
            <a:custGeom>
              <a:avLst/>
              <a:gdLst/>
              <a:ahLst/>
              <a:cxnLst/>
              <a:rect l="0" t="0" r="1710297" b="1335403"/>
              <a:pathLst>
                <a:path w="1710297" h="1335403">
                  <a:moveTo>
                    <a:pt x="1110586" y="503169"/>
                  </a:moveTo>
                  <a:lnTo>
                    <a:pt x="1071741" y="567644"/>
                  </a:lnTo>
                  <a:lnTo>
                    <a:pt x="1052306" y="620511"/>
                  </a:lnTo>
                  <a:lnTo>
                    <a:pt x="1032047" y="718912"/>
                  </a:lnTo>
                  <a:lnTo>
                    <a:pt x="1020237" y="754781"/>
                  </a:lnTo>
                  <a:lnTo>
                    <a:pt x="1024868" y="794847"/>
                  </a:lnTo>
                  <a:lnTo>
                    <a:pt x="1038888" y="830665"/>
                  </a:lnTo>
                  <a:lnTo>
                    <a:pt x="1042577" y="887629"/>
                  </a:lnTo>
                  <a:lnTo>
                    <a:pt x="1076437" y="942310"/>
                  </a:lnTo>
                  <a:lnTo>
                    <a:pt x="1085755" y="984216"/>
                  </a:lnTo>
                  <a:lnTo>
                    <a:pt x="1105935" y="1020377"/>
                  </a:lnTo>
                  <a:lnTo>
                    <a:pt x="1171179" y="1039862"/>
                  </a:lnTo>
                  <a:lnTo>
                    <a:pt x="1193580" y="1070588"/>
                  </a:lnTo>
                  <a:lnTo>
                    <a:pt x="1252282" y="1050063"/>
                  </a:lnTo>
                  <a:lnTo>
                    <a:pt x="1301945" y="1042644"/>
                  </a:lnTo>
                  <a:lnTo>
                    <a:pt x="1351446" y="1029444"/>
                  </a:lnTo>
                  <a:lnTo>
                    <a:pt x="1393226" y="1016847"/>
                  </a:lnTo>
                  <a:lnTo>
                    <a:pt x="1437578" y="986878"/>
                  </a:lnTo>
                  <a:lnTo>
                    <a:pt x="1458125" y="944037"/>
                  </a:lnTo>
                  <a:lnTo>
                    <a:pt x="1472212" y="882334"/>
                  </a:lnTo>
                  <a:lnTo>
                    <a:pt x="1486363" y="860863"/>
                  </a:lnTo>
                  <a:lnTo>
                    <a:pt x="1532244" y="841630"/>
                  </a:lnTo>
                  <a:lnTo>
                    <a:pt x="1601922" y="824594"/>
                  </a:lnTo>
                  <a:lnTo>
                    <a:pt x="1657825" y="827152"/>
                  </a:lnTo>
                  <a:lnTo>
                    <a:pt x="1697250" y="820932"/>
                  </a:lnTo>
                  <a:lnTo>
                    <a:pt x="1710297" y="836504"/>
                  </a:lnTo>
                  <a:lnTo>
                    <a:pt x="1703147" y="871880"/>
                  </a:lnTo>
                  <a:lnTo>
                    <a:pt x="1662755" y="915541"/>
                  </a:lnTo>
                  <a:lnTo>
                    <a:pt x="1641805" y="960259"/>
                  </a:lnTo>
                  <a:lnTo>
                    <a:pt x="1652015" y="973049"/>
                  </a:lnTo>
                  <a:lnTo>
                    <a:pt x="1638629" y="1004798"/>
                  </a:lnTo>
                  <a:lnTo>
                    <a:pt x="1615696" y="1062109"/>
                  </a:lnTo>
                  <a:lnTo>
                    <a:pt x="1601789" y="1043246"/>
                  </a:lnTo>
                  <a:lnTo>
                    <a:pt x="1588266" y="1044470"/>
                  </a:lnTo>
                  <a:lnTo>
                    <a:pt x="1576006" y="1045436"/>
                  </a:lnTo>
                  <a:lnTo>
                    <a:pt x="1547696" y="1089771"/>
                  </a:lnTo>
                  <a:lnTo>
                    <a:pt x="1537156" y="1081081"/>
                  </a:lnTo>
                  <a:lnTo>
                    <a:pt x="1529002" y="1084463"/>
                  </a:lnTo>
                  <a:lnTo>
                    <a:pt x="1528175" y="1095270"/>
                  </a:lnTo>
                  <a:lnTo>
                    <a:pt x="1469134" y="1094462"/>
                  </a:lnTo>
                  <a:lnTo>
                    <a:pt x="1409420" y="1094589"/>
                  </a:lnTo>
                  <a:lnTo>
                    <a:pt x="1404187" y="1135935"/>
                  </a:lnTo>
                  <a:lnTo>
                    <a:pt x="1375257" y="1136117"/>
                  </a:lnTo>
                  <a:lnTo>
                    <a:pt x="1396006" y="1160626"/>
                  </a:lnTo>
                  <a:lnTo>
                    <a:pt x="1417569" y="1177592"/>
                  </a:lnTo>
                  <a:lnTo>
                    <a:pt x="1422691" y="1193508"/>
                  </a:lnTo>
                  <a:lnTo>
                    <a:pt x="1432516" y="1197964"/>
                  </a:lnTo>
                  <a:lnTo>
                    <a:pt x="1427757" y="1222976"/>
                  </a:lnTo>
                  <a:lnTo>
                    <a:pt x="1345428" y="1223196"/>
                  </a:lnTo>
                  <a:lnTo>
                    <a:pt x="1306958" y="1283063"/>
                  </a:lnTo>
                  <a:lnTo>
                    <a:pt x="1314336" y="1296788"/>
                  </a:lnTo>
                  <a:lnTo>
                    <a:pt x="1305184" y="1314009"/>
                  </a:lnTo>
                  <a:lnTo>
                    <a:pt x="1301727" y="1335403"/>
                  </a:lnTo>
                  <a:lnTo>
                    <a:pt x="1237832" y="1256330"/>
                  </a:lnTo>
                  <a:lnTo>
                    <a:pt x="1207825" y="1232480"/>
                  </a:lnTo>
                  <a:lnTo>
                    <a:pt x="1157959" y="1213324"/>
                  </a:lnTo>
                  <a:lnTo>
                    <a:pt x="1121449" y="1218660"/>
                  </a:lnTo>
                  <a:lnTo>
                    <a:pt x="1066296" y="1246293"/>
                  </a:lnTo>
                  <a:lnTo>
                    <a:pt x="1032995" y="1253533"/>
                  </a:lnTo>
                  <a:lnTo>
                    <a:pt x="990279" y="1234176"/>
                  </a:lnTo>
                  <a:lnTo>
                    <a:pt x="944099" y="1220203"/>
                  </a:lnTo>
                  <a:lnTo>
                    <a:pt x="888765" y="1186511"/>
                  </a:lnTo>
                  <a:lnTo>
                    <a:pt x="842143" y="1176220"/>
                  </a:lnTo>
                  <a:lnTo>
                    <a:pt x="774367" y="1142074"/>
                  </a:lnTo>
                  <a:lnTo>
                    <a:pt x="725734" y="1106970"/>
                  </a:lnTo>
                  <a:lnTo>
                    <a:pt x="712342" y="1087355"/>
                  </a:lnTo>
                  <a:lnTo>
                    <a:pt x="677183" y="1082973"/>
                  </a:lnTo>
                  <a:lnTo>
                    <a:pt x="615108" y="1059724"/>
                  </a:lnTo>
                  <a:lnTo>
                    <a:pt x="593291" y="1026212"/>
                  </a:lnTo>
                  <a:lnTo>
                    <a:pt x="530715" y="984527"/>
                  </a:lnTo>
                  <a:lnTo>
                    <a:pt x="505486" y="938209"/>
                  </a:lnTo>
                  <a:lnTo>
                    <a:pt x="496344" y="902416"/>
                  </a:lnTo>
                  <a:lnTo>
                    <a:pt x="518815" y="895246"/>
                  </a:lnTo>
                  <a:lnTo>
                    <a:pt x="515857" y="874301"/>
                  </a:lnTo>
                  <a:lnTo>
                    <a:pt x="533745" y="855250"/>
                  </a:lnTo>
                  <a:lnTo>
                    <a:pt x="538405" y="829851"/>
                  </a:lnTo>
                  <a:lnTo>
                    <a:pt x="522626" y="796870"/>
                  </a:lnTo>
                  <a:lnTo>
                    <a:pt x="521916" y="767643"/>
                  </a:lnTo>
                  <a:lnTo>
                    <a:pt x="507027" y="730577"/>
                  </a:lnTo>
                  <a:lnTo>
                    <a:pt x="463847" y="657570"/>
                  </a:lnTo>
                  <a:lnTo>
                    <a:pt x="410290" y="600198"/>
                  </a:lnTo>
                  <a:lnTo>
                    <a:pt x="388543" y="554411"/>
                  </a:lnTo>
                  <a:lnTo>
                    <a:pt x="341911" y="524424"/>
                  </a:lnTo>
                  <a:lnTo>
                    <a:pt x="334830" y="506482"/>
                  </a:lnTo>
                  <a:lnTo>
                    <a:pt x="355827" y="461089"/>
                  </a:lnTo>
                  <a:lnTo>
                    <a:pt x="328088" y="443958"/>
                  </a:lnTo>
                  <a:lnTo>
                    <a:pt x="300041" y="408268"/>
                  </a:lnTo>
                  <a:lnTo>
                    <a:pt x="297418" y="357020"/>
                  </a:lnTo>
                  <a:lnTo>
                    <a:pt x="265247" y="351044"/>
                  </a:lnTo>
                  <a:lnTo>
                    <a:pt x="238807" y="312359"/>
                  </a:lnTo>
                  <a:lnTo>
                    <a:pt x="218707" y="276630"/>
                  </a:lnTo>
                  <a:lnTo>
                    <a:pt x="221902" y="253683"/>
                  </a:lnTo>
                  <a:lnTo>
                    <a:pt x="202827" y="198285"/>
                  </a:lnTo>
                  <a:lnTo>
                    <a:pt x="200219" y="142042"/>
                  </a:lnTo>
                  <a:lnTo>
                    <a:pt x="210916" y="113832"/>
                  </a:lnTo>
                  <a:lnTo>
                    <a:pt x="176200" y="84700"/>
                  </a:lnTo>
                  <a:lnTo>
                    <a:pt x="154407" y="87900"/>
                  </a:lnTo>
                  <a:lnTo>
                    <a:pt x="126153" y="67666"/>
                  </a:lnTo>
                  <a:lnTo>
                    <a:pt x="105761" y="97489"/>
                  </a:lnTo>
                  <a:lnTo>
                    <a:pt x="103652" y="132733"/>
                  </a:lnTo>
                  <a:lnTo>
                    <a:pt x="90363" y="187887"/>
                  </a:lnTo>
                  <a:lnTo>
                    <a:pt x="102721" y="218165"/>
                  </a:lnTo>
                  <a:lnTo>
                    <a:pt x="135775" y="268757"/>
                  </a:lnTo>
                  <a:lnTo>
                    <a:pt x="141562" y="286049"/>
                  </a:lnTo>
                  <a:lnTo>
                    <a:pt x="149701" y="291292"/>
                  </a:lnTo>
                  <a:lnTo>
                    <a:pt x="151390" y="316520"/>
                  </a:lnTo>
                  <a:lnTo>
                    <a:pt x="162773" y="315499"/>
                  </a:lnTo>
                  <a:lnTo>
                    <a:pt x="163059" y="362870"/>
                  </a:lnTo>
                  <a:lnTo>
                    <a:pt x="177261" y="381555"/>
                  </a:lnTo>
                  <a:lnTo>
                    <a:pt x="183909" y="407562"/>
                  </a:lnTo>
                  <a:lnTo>
                    <a:pt x="213771" y="444939"/>
                  </a:lnTo>
                  <a:lnTo>
                    <a:pt x="217162" y="513261"/>
                  </a:lnTo>
                  <a:lnTo>
                    <a:pt x="227665" y="545430"/>
                  </a:lnTo>
                  <a:lnTo>
                    <a:pt x="237387" y="579847"/>
                  </a:lnTo>
                  <a:lnTo>
                    <a:pt x="233891" y="618583"/>
                  </a:lnTo>
                  <a:lnTo>
                    <a:pt x="263936" y="621010"/>
                  </a:lnTo>
                  <a:lnTo>
                    <a:pt x="283332" y="654382"/>
                  </a:lnTo>
                  <a:lnTo>
                    <a:pt x="300451" y="687176"/>
                  </a:lnTo>
                  <a:lnTo>
                    <a:pt x="296573" y="700329"/>
                  </a:lnTo>
                  <a:lnTo>
                    <a:pt x="265099" y="727307"/>
                  </a:lnTo>
                  <a:lnTo>
                    <a:pt x="253932" y="726954"/>
                  </a:lnTo>
                  <a:lnTo>
                    <a:pt x="245222" y="682307"/>
                  </a:lnTo>
                  <a:lnTo>
                    <a:pt x="211336" y="640443"/>
                  </a:lnTo>
                  <a:lnTo>
                    <a:pt x="172176" y="604935"/>
                  </a:lnTo>
                  <a:lnTo>
                    <a:pt x="143258" y="586280"/>
                  </a:lnTo>
                  <a:lnTo>
                    <a:pt x="157741" y="532538"/>
                  </a:lnTo>
                  <a:lnTo>
                    <a:pt x="158440" y="492739"/>
                  </a:lnTo>
                  <a:lnTo>
                    <a:pt x="134333" y="469974"/>
                  </a:lnTo>
                  <a:lnTo>
                    <a:pt x="99634" y="437200"/>
                  </a:lnTo>
                  <a:lnTo>
                    <a:pt x="88870" y="446655"/>
                  </a:lnTo>
                  <a:lnTo>
                    <a:pt x="78024" y="427514"/>
                  </a:lnTo>
                  <a:lnTo>
                    <a:pt x="43957" y="409738"/>
                  </a:lnTo>
                  <a:lnTo>
                    <a:pt x="18232" y="367093"/>
                  </a:lnTo>
                  <a:lnTo>
                    <a:pt x="24264" y="361550"/>
                  </a:lnTo>
                  <a:lnTo>
                    <a:pt x="48975" y="365715"/>
                  </a:lnTo>
                  <a:lnTo>
                    <a:pt x="79421" y="338282"/>
                  </a:lnTo>
                  <a:lnTo>
                    <a:pt x="90444" y="305149"/>
                  </a:lnTo>
                  <a:lnTo>
                    <a:pt x="56140" y="252755"/>
                  </a:lnTo>
                  <a:lnTo>
                    <a:pt x="24915" y="232419"/>
                  </a:lnTo>
                  <a:lnTo>
                    <a:pt x="15299" y="186557"/>
                  </a:lnTo>
                  <a:lnTo>
                    <a:pt x="9319" y="138400"/>
                  </a:lnTo>
                  <a:lnTo>
                    <a:pt x="1500" y="79696"/>
                  </a:lnTo>
                  <a:lnTo>
                    <a:pt x="0" y="13624"/>
                  </a:lnTo>
                  <a:lnTo>
                    <a:pt x="72140" y="7965"/>
                  </a:lnTo>
                  <a:lnTo>
                    <a:pt x="153287" y="0"/>
                  </a:lnTo>
                  <a:lnTo>
                    <a:pt x="142473" y="14363"/>
                  </a:lnTo>
                  <a:lnTo>
                    <a:pt x="223303" y="50068"/>
                  </a:lnTo>
                  <a:lnTo>
                    <a:pt x="346796" y="101805"/>
                  </a:lnTo>
                  <a:lnTo>
                    <a:pt x="470236" y="101275"/>
                  </a:lnTo>
                  <a:lnTo>
                    <a:pt x="519399" y="101254"/>
                  </a:lnTo>
                  <a:lnTo>
                    <a:pt x="529546" y="70948"/>
                  </a:lnTo>
                  <a:lnTo>
                    <a:pt x="636757" y="70972"/>
                  </a:lnTo>
                  <a:lnTo>
                    <a:pt x="650879" y="97014"/>
                  </a:lnTo>
                  <a:lnTo>
                    <a:pt x="675069" y="120232"/>
                  </a:lnTo>
                  <a:lnTo>
                    <a:pt x="701565" y="152534"/>
                  </a:lnTo>
                  <a:lnTo>
                    <a:pt x="709896" y="190895"/>
                  </a:lnTo>
                  <a:lnTo>
                    <a:pt x="714987" y="231273"/>
                  </a:lnTo>
                  <a:lnTo>
                    <a:pt x="741929" y="253451"/>
                  </a:lnTo>
                  <a:lnTo>
                    <a:pt x="788509" y="275485"/>
                  </a:lnTo>
                  <a:lnTo>
                    <a:pt x="841515" y="217462"/>
                  </a:lnTo>
                  <a:lnTo>
                    <a:pt x="892802" y="216045"/>
                  </a:lnTo>
                  <a:lnTo>
                    <a:pt x="929939" y="245320"/>
                  </a:lnTo>
                  <a:lnTo>
                    <a:pt x="949642" y="295601"/>
                  </a:lnTo>
                  <a:lnTo>
                    <a:pt x="961360" y="338649"/>
                  </a:lnTo>
                  <a:lnTo>
                    <a:pt x="988727" y="380513"/>
                  </a:lnTo>
                  <a:lnTo>
                    <a:pt x="990796" y="431926"/>
                  </a:lnTo>
                  <a:lnTo>
                    <a:pt x="1000534" y="466446"/>
                  </a:lnTo>
                  <a:lnTo>
                    <a:pt x="1044456" y="489214"/>
                  </a:lnTo>
                  <a:lnTo>
                    <a:pt x="1085530" y="5053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0" name="Nicaragua"/>
            <p:cNvSpPr/>
            <p:nvPr/>
          </p:nvSpPr>
          <p:spPr>
            <a:xfrm>
              <a:off x="5765105" y="5923585"/>
              <a:ext cx="303219" cy="315043"/>
            </a:xfrm>
            <a:custGeom>
              <a:avLst/>
              <a:gdLst/>
              <a:ahLst/>
              <a:cxnLst/>
              <a:rect l="0" t="0" r="303219" b="315043"/>
              <a:pathLst>
                <a:path w="303219" h="315043">
                  <a:moveTo>
                    <a:pt x="114979" y="288485"/>
                  </a:moveTo>
                  <a:lnTo>
                    <a:pt x="94563" y="265350"/>
                  </a:lnTo>
                  <a:lnTo>
                    <a:pt x="66872" y="235719"/>
                  </a:lnTo>
                  <a:lnTo>
                    <a:pt x="54732" y="210961"/>
                  </a:lnTo>
                  <a:lnTo>
                    <a:pt x="29493" y="187877"/>
                  </a:lnTo>
                  <a:lnTo>
                    <a:pt x="0" y="154705"/>
                  </a:lnTo>
                  <a:lnTo>
                    <a:pt x="8096" y="143347"/>
                  </a:lnTo>
                  <a:lnTo>
                    <a:pt x="17800" y="154403"/>
                  </a:lnTo>
                  <a:lnTo>
                    <a:pt x="23108" y="149213"/>
                  </a:lnTo>
                  <a:lnTo>
                    <a:pt x="43371" y="146193"/>
                  </a:lnTo>
                  <a:lnTo>
                    <a:pt x="52821" y="129418"/>
                  </a:lnTo>
                  <a:lnTo>
                    <a:pt x="62318" y="128765"/>
                  </a:lnTo>
                  <a:lnTo>
                    <a:pt x="63939" y="92647"/>
                  </a:lnTo>
                  <a:lnTo>
                    <a:pt x="79157" y="90911"/>
                  </a:lnTo>
                  <a:lnTo>
                    <a:pt x="92528" y="91435"/>
                  </a:lnTo>
                  <a:lnTo>
                    <a:pt x="108022" y="71837"/>
                  </a:lnTo>
                  <a:lnTo>
                    <a:pt x="125773" y="86683"/>
                  </a:lnTo>
                  <a:lnTo>
                    <a:pt x="133118" y="77574"/>
                  </a:lnTo>
                  <a:lnTo>
                    <a:pt x="145679" y="68838"/>
                  </a:lnTo>
                  <a:lnTo>
                    <a:pt x="169764" y="48614"/>
                  </a:lnTo>
                  <a:lnTo>
                    <a:pt x="172060" y="33497"/>
                  </a:lnTo>
                  <a:lnTo>
                    <a:pt x="178175" y="34133"/>
                  </a:lnTo>
                  <a:lnTo>
                    <a:pt x="187841" y="16583"/>
                  </a:lnTo>
                  <a:lnTo>
                    <a:pt x="194725" y="14446"/>
                  </a:lnTo>
                  <a:lnTo>
                    <a:pt x="204770" y="25667"/>
                  </a:lnTo>
                  <a:lnTo>
                    <a:pt x="217369" y="28986"/>
                  </a:lnTo>
                  <a:lnTo>
                    <a:pt x="232320" y="19648"/>
                  </a:lnTo>
                  <a:lnTo>
                    <a:pt x="248554" y="19598"/>
                  </a:lnTo>
                  <a:lnTo>
                    <a:pt x="271622" y="10003"/>
                  </a:lnTo>
                  <a:lnTo>
                    <a:pt x="281365" y="0"/>
                  </a:lnTo>
                  <a:lnTo>
                    <a:pt x="303219" y="1502"/>
                  </a:lnTo>
                  <a:lnTo>
                    <a:pt x="297135" y="8550"/>
                  </a:lnTo>
                  <a:lnTo>
                    <a:pt x="292561" y="24946"/>
                  </a:lnTo>
                  <a:lnTo>
                    <a:pt x="296984" y="51822"/>
                  </a:lnTo>
                  <a:lnTo>
                    <a:pt x="280185" y="76839"/>
                  </a:lnTo>
                  <a:lnTo>
                    <a:pt x="270928" y="106392"/>
                  </a:lnTo>
                  <a:lnTo>
                    <a:pt x="266266" y="138756"/>
                  </a:lnTo>
                  <a:lnTo>
                    <a:pt x="268213" y="157688"/>
                  </a:lnTo>
                  <a:lnTo>
                    <a:pt x="267202" y="190754"/>
                  </a:lnTo>
                  <a:lnTo>
                    <a:pt x="256786" y="197969"/>
                  </a:lnTo>
                  <a:lnTo>
                    <a:pt x="248253" y="229384"/>
                  </a:lnTo>
                  <a:lnTo>
                    <a:pt x="251136" y="248781"/>
                  </a:lnTo>
                  <a:lnTo>
                    <a:pt x="236443" y="267562"/>
                  </a:lnTo>
                  <a:lnTo>
                    <a:pt x="237856" y="287413"/>
                  </a:lnTo>
                  <a:lnTo>
                    <a:pt x="246783" y="299478"/>
                  </a:lnTo>
                  <a:lnTo>
                    <a:pt x="230090" y="315043"/>
                  </a:lnTo>
                  <a:lnTo>
                    <a:pt x="211438" y="310151"/>
                  </a:lnTo>
                  <a:lnTo>
                    <a:pt x="201959" y="295038"/>
                  </a:lnTo>
                  <a:lnTo>
                    <a:pt x="181996" y="288910"/>
                  </a:lnTo>
                  <a:lnTo>
                    <a:pt x="166388" y="298484"/>
                  </a:lnTo>
                  <a:lnTo>
                    <a:pt x="125471" y="27903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1" name="Cuba"/>
            <p:cNvSpPr/>
            <p:nvPr/>
          </p:nvSpPr>
          <p:spPr>
            <a:xfrm>
              <a:off x="6013191" y="5323356"/>
              <a:ext cx="671314" cy="244807"/>
            </a:xfrm>
            <a:custGeom>
              <a:avLst/>
              <a:gdLst/>
              <a:ahLst/>
              <a:cxnLst/>
              <a:rect l="0" t="0" r="671314" b="244807"/>
              <a:pathLst>
                <a:path w="671314" h="244807">
                  <a:moveTo>
                    <a:pt x="184569" y="0"/>
                  </a:moveTo>
                  <a:lnTo>
                    <a:pt x="238585" y="5240"/>
                  </a:lnTo>
                  <a:lnTo>
                    <a:pt x="288252" y="6069"/>
                  </a:lnTo>
                  <a:lnTo>
                    <a:pt x="344516" y="31091"/>
                  </a:lnTo>
                  <a:lnTo>
                    <a:pt x="366285" y="57979"/>
                  </a:lnTo>
                  <a:lnTo>
                    <a:pt x="426596" y="49683"/>
                  </a:lnTo>
                  <a:lnTo>
                    <a:pt x="446869" y="66941"/>
                  </a:lnTo>
                  <a:lnTo>
                    <a:pt x="494902" y="112429"/>
                  </a:lnTo>
                  <a:lnTo>
                    <a:pt x="530333" y="145556"/>
                  </a:lnTo>
                  <a:lnTo>
                    <a:pt x="551389" y="144546"/>
                  </a:lnTo>
                  <a:lnTo>
                    <a:pt x="587467" y="159525"/>
                  </a:lnTo>
                  <a:lnTo>
                    <a:pt x="580291" y="180202"/>
                  </a:lnTo>
                  <a:lnTo>
                    <a:pt x="626833" y="183227"/>
                  </a:lnTo>
                  <a:lnTo>
                    <a:pt x="671314" y="213287"/>
                  </a:lnTo>
                  <a:lnTo>
                    <a:pt x="661681" y="230492"/>
                  </a:lnTo>
                  <a:lnTo>
                    <a:pt x="618280" y="239816"/>
                  </a:lnTo>
                  <a:lnTo>
                    <a:pt x="575002" y="243463"/>
                  </a:lnTo>
                  <a:lnTo>
                    <a:pt x="531700" y="237652"/>
                  </a:lnTo>
                  <a:lnTo>
                    <a:pt x="439684" y="244807"/>
                  </a:lnTo>
                  <a:lnTo>
                    <a:pt x="487345" y="203833"/>
                  </a:lnTo>
                  <a:lnTo>
                    <a:pt x="463797" y="184755"/>
                  </a:lnTo>
                  <a:lnTo>
                    <a:pt x="423393" y="179846"/>
                  </a:lnTo>
                  <a:lnTo>
                    <a:pt x="404109" y="158644"/>
                  </a:lnTo>
                  <a:lnTo>
                    <a:pt x="394385" y="116816"/>
                  </a:lnTo>
                  <a:lnTo>
                    <a:pt x="358111" y="119676"/>
                  </a:lnTo>
                  <a:lnTo>
                    <a:pt x="301431" y="99982"/>
                  </a:lnTo>
                  <a:lnTo>
                    <a:pt x="284391" y="84576"/>
                  </a:lnTo>
                  <a:lnTo>
                    <a:pt x="203163" y="73194"/>
                  </a:lnTo>
                  <a:lnTo>
                    <a:pt x="182924" y="58868"/>
                  </a:lnTo>
                  <a:lnTo>
                    <a:pt x="209153" y="40517"/>
                  </a:lnTo>
                  <a:lnTo>
                    <a:pt x="147461" y="36757"/>
                  </a:lnTo>
                  <a:lnTo>
                    <a:pt x="96722" y="74922"/>
                  </a:lnTo>
                  <a:lnTo>
                    <a:pt x="70286" y="75947"/>
                  </a:lnTo>
                  <a:lnTo>
                    <a:pt x="58739" y="93867"/>
                  </a:lnTo>
                  <a:lnTo>
                    <a:pt x="26213" y="101899"/>
                  </a:lnTo>
                  <a:lnTo>
                    <a:pt x="0" y="94936"/>
                  </a:lnTo>
                  <a:lnTo>
                    <a:pt x="36632" y="72247"/>
                  </a:lnTo>
                  <a:lnTo>
                    <a:pt x="54012" y="45747"/>
                  </a:lnTo>
                  <a:lnTo>
                    <a:pt x="84908" y="29415"/>
                  </a:lnTo>
                  <a:lnTo>
                    <a:pt x="119220" y="15099"/>
                  </a:lnTo>
                  <a:lnTo>
                    <a:pt x="168139" y="80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2" name="Honduras"/>
            <p:cNvSpPr/>
            <p:nvPr/>
          </p:nvSpPr>
          <p:spPr>
            <a:xfrm>
              <a:off x="5666121" y="5850937"/>
              <a:ext cx="402203" cy="221861"/>
            </a:xfrm>
            <a:custGeom>
              <a:avLst/>
              <a:gdLst/>
              <a:ahLst/>
              <a:cxnLst/>
              <a:rect l="0" t="0" r="402203" b="221861"/>
              <a:pathLst>
                <a:path w="402203" h="221861">
                  <a:moveTo>
                    <a:pt x="122092" y="221861"/>
                  </a:moveTo>
                  <a:lnTo>
                    <a:pt x="112889" y="198883"/>
                  </a:lnTo>
                  <a:lnTo>
                    <a:pt x="93881" y="192497"/>
                  </a:lnTo>
                  <a:lnTo>
                    <a:pt x="100822" y="163077"/>
                  </a:lnTo>
                  <a:lnTo>
                    <a:pt x="92741" y="155125"/>
                  </a:lnTo>
                  <a:lnTo>
                    <a:pt x="79944" y="149888"/>
                  </a:lnTo>
                  <a:lnTo>
                    <a:pt x="50998" y="158638"/>
                  </a:lnTo>
                  <a:lnTo>
                    <a:pt x="49439" y="148747"/>
                  </a:lnTo>
                  <a:lnTo>
                    <a:pt x="31029" y="136970"/>
                  </a:lnTo>
                  <a:lnTo>
                    <a:pt x="18423" y="122316"/>
                  </a:lnTo>
                  <a:lnTo>
                    <a:pt x="0" y="116139"/>
                  </a:lnTo>
                  <a:lnTo>
                    <a:pt x="14941" y="97492"/>
                  </a:lnTo>
                  <a:lnTo>
                    <a:pt x="11048" y="83076"/>
                  </a:lnTo>
                  <a:lnTo>
                    <a:pt x="16955" y="68965"/>
                  </a:lnTo>
                  <a:lnTo>
                    <a:pt x="49917" y="48413"/>
                  </a:lnTo>
                  <a:lnTo>
                    <a:pt x="82575" y="20395"/>
                  </a:lnTo>
                  <a:lnTo>
                    <a:pt x="88891" y="23264"/>
                  </a:lnTo>
                  <a:lnTo>
                    <a:pt x="104528" y="10352"/>
                  </a:lnTo>
                  <a:lnTo>
                    <a:pt x="123008" y="9299"/>
                  </a:lnTo>
                  <a:lnTo>
                    <a:pt x="128236" y="15286"/>
                  </a:lnTo>
                  <a:lnTo>
                    <a:pt x="138629" y="11638"/>
                  </a:lnTo>
                  <a:lnTo>
                    <a:pt x="167635" y="18265"/>
                  </a:lnTo>
                  <a:lnTo>
                    <a:pt x="197518" y="16347"/>
                  </a:lnTo>
                  <a:lnTo>
                    <a:pt x="219121" y="8223"/>
                  </a:lnTo>
                  <a:lnTo>
                    <a:pt x="227618" y="0"/>
                  </a:lnTo>
                  <a:lnTo>
                    <a:pt x="247603" y="3801"/>
                  </a:lnTo>
                  <a:lnTo>
                    <a:pt x="262364" y="8788"/>
                  </a:lnTo>
                  <a:lnTo>
                    <a:pt x="279342" y="7069"/>
                  </a:lnTo>
                  <a:lnTo>
                    <a:pt x="292834" y="696"/>
                  </a:lnTo>
                  <a:lnTo>
                    <a:pt x="320938" y="10883"/>
                  </a:lnTo>
                  <a:lnTo>
                    <a:pt x="330931" y="12504"/>
                  </a:lnTo>
                  <a:lnTo>
                    <a:pt x="348918" y="26232"/>
                  </a:lnTo>
                  <a:lnTo>
                    <a:pt x="365566" y="42697"/>
                  </a:lnTo>
                  <a:lnTo>
                    <a:pt x="387612" y="53946"/>
                  </a:lnTo>
                  <a:lnTo>
                    <a:pt x="402203" y="74150"/>
                  </a:lnTo>
                  <a:lnTo>
                    <a:pt x="380349" y="72648"/>
                  </a:lnTo>
                  <a:lnTo>
                    <a:pt x="370606" y="82651"/>
                  </a:lnTo>
                  <a:lnTo>
                    <a:pt x="347538" y="92246"/>
                  </a:lnTo>
                  <a:lnTo>
                    <a:pt x="331304" y="92296"/>
                  </a:lnTo>
                  <a:lnTo>
                    <a:pt x="316353" y="101634"/>
                  </a:lnTo>
                  <a:lnTo>
                    <a:pt x="303754" y="98315"/>
                  </a:lnTo>
                  <a:lnTo>
                    <a:pt x="293709" y="87094"/>
                  </a:lnTo>
                  <a:lnTo>
                    <a:pt x="286825" y="89231"/>
                  </a:lnTo>
                  <a:lnTo>
                    <a:pt x="277159" y="106781"/>
                  </a:lnTo>
                  <a:lnTo>
                    <a:pt x="271044" y="106145"/>
                  </a:lnTo>
                  <a:lnTo>
                    <a:pt x="268748" y="121262"/>
                  </a:lnTo>
                  <a:lnTo>
                    <a:pt x="244663" y="141486"/>
                  </a:lnTo>
                  <a:lnTo>
                    <a:pt x="232102" y="150222"/>
                  </a:lnTo>
                  <a:lnTo>
                    <a:pt x="224757" y="159331"/>
                  </a:lnTo>
                  <a:lnTo>
                    <a:pt x="207006" y="144485"/>
                  </a:lnTo>
                  <a:lnTo>
                    <a:pt x="191512" y="164083"/>
                  </a:lnTo>
                  <a:lnTo>
                    <a:pt x="178141" y="163559"/>
                  </a:lnTo>
                  <a:lnTo>
                    <a:pt x="162923" y="165295"/>
                  </a:lnTo>
                  <a:lnTo>
                    <a:pt x="161302" y="201413"/>
                  </a:lnTo>
                  <a:lnTo>
                    <a:pt x="151805" y="202066"/>
                  </a:lnTo>
                  <a:lnTo>
                    <a:pt x="142355" y="21884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3" name="Guatemala"/>
            <p:cNvSpPr/>
            <p:nvPr/>
          </p:nvSpPr>
          <p:spPr>
            <a:xfrm>
              <a:off x="5482120" y="5717711"/>
              <a:ext cx="266576" cy="299954"/>
            </a:xfrm>
            <a:custGeom>
              <a:avLst/>
              <a:gdLst/>
              <a:ahLst/>
              <a:cxnLst/>
              <a:rect l="0" t="0" r="266576" b="299954"/>
              <a:pathLst>
                <a:path w="266576" h="299954">
                  <a:moveTo>
                    <a:pt x="131949" y="299954"/>
                  </a:moveTo>
                  <a:lnTo>
                    <a:pt x="100056" y="287143"/>
                  </a:lnTo>
                  <a:lnTo>
                    <a:pt x="60057" y="285816"/>
                  </a:lnTo>
                  <a:lnTo>
                    <a:pt x="31923" y="271245"/>
                  </a:lnTo>
                  <a:lnTo>
                    <a:pt x="0" y="240941"/>
                  </a:lnTo>
                  <a:lnTo>
                    <a:pt x="3457" y="219547"/>
                  </a:lnTo>
                  <a:lnTo>
                    <a:pt x="12609" y="202326"/>
                  </a:lnTo>
                  <a:lnTo>
                    <a:pt x="5231" y="188601"/>
                  </a:lnTo>
                  <a:lnTo>
                    <a:pt x="43701" y="128734"/>
                  </a:lnTo>
                  <a:lnTo>
                    <a:pt x="126030" y="128514"/>
                  </a:lnTo>
                  <a:lnTo>
                    <a:pt x="130789" y="103502"/>
                  </a:lnTo>
                  <a:lnTo>
                    <a:pt x="120964" y="99046"/>
                  </a:lnTo>
                  <a:lnTo>
                    <a:pt x="115842" y="83130"/>
                  </a:lnTo>
                  <a:lnTo>
                    <a:pt x="94279" y="66164"/>
                  </a:lnTo>
                  <a:lnTo>
                    <a:pt x="73530" y="41655"/>
                  </a:lnTo>
                  <a:lnTo>
                    <a:pt x="102460" y="41473"/>
                  </a:lnTo>
                  <a:lnTo>
                    <a:pt x="107693" y="127"/>
                  </a:lnTo>
                  <a:lnTo>
                    <a:pt x="167407" y="0"/>
                  </a:lnTo>
                  <a:lnTo>
                    <a:pt x="226448" y="808"/>
                  </a:lnTo>
                  <a:lnTo>
                    <a:pt x="218801" y="59032"/>
                  </a:lnTo>
                  <a:lnTo>
                    <a:pt x="203594" y="141927"/>
                  </a:lnTo>
                  <a:lnTo>
                    <a:pt x="222744" y="141902"/>
                  </a:lnTo>
                  <a:lnTo>
                    <a:pt x="242033" y="155188"/>
                  </a:lnTo>
                  <a:lnTo>
                    <a:pt x="248900" y="144244"/>
                  </a:lnTo>
                  <a:lnTo>
                    <a:pt x="266576" y="153621"/>
                  </a:lnTo>
                  <a:lnTo>
                    <a:pt x="233918" y="181639"/>
                  </a:lnTo>
                  <a:lnTo>
                    <a:pt x="200956" y="202191"/>
                  </a:lnTo>
                  <a:lnTo>
                    <a:pt x="195049" y="216302"/>
                  </a:lnTo>
                  <a:lnTo>
                    <a:pt x="198942" y="230718"/>
                  </a:lnTo>
                  <a:lnTo>
                    <a:pt x="184001" y="249365"/>
                  </a:lnTo>
                  <a:lnTo>
                    <a:pt x="168574" y="253885"/>
                  </a:lnTo>
                  <a:lnTo>
                    <a:pt x="171250" y="262535"/>
                  </a:lnTo>
                  <a:lnTo>
                    <a:pt x="158487" y="270657"/>
                  </a:lnTo>
                  <a:lnTo>
                    <a:pt x="134860" y="2891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4" name="Panama"/>
            <p:cNvSpPr/>
            <p:nvPr/>
          </p:nvSpPr>
          <p:spPr>
            <a:xfrm>
              <a:off x="6044821" y="6320538"/>
              <a:ext cx="369103" cy="175615"/>
            </a:xfrm>
            <a:custGeom>
              <a:avLst/>
              <a:gdLst/>
              <a:ahLst/>
              <a:cxnLst/>
              <a:rect l="0" t="0" r="369103" b="175615"/>
              <a:pathLst>
                <a:path w="369103" h="175615">
                  <a:moveTo>
                    <a:pt x="325480" y="175378"/>
                  </a:moveTo>
                  <a:lnTo>
                    <a:pt x="304850" y="154190"/>
                  </a:lnTo>
                  <a:lnTo>
                    <a:pt x="292750" y="114545"/>
                  </a:lnTo>
                  <a:lnTo>
                    <a:pt x="309593" y="94924"/>
                  </a:lnTo>
                  <a:lnTo>
                    <a:pt x="293436" y="89891"/>
                  </a:lnTo>
                  <a:lnTo>
                    <a:pt x="282448" y="65623"/>
                  </a:lnTo>
                  <a:lnTo>
                    <a:pt x="251161" y="45208"/>
                  </a:lnTo>
                  <a:lnTo>
                    <a:pt x="222674" y="49887"/>
                  </a:lnTo>
                  <a:lnTo>
                    <a:pt x="208422" y="75436"/>
                  </a:lnTo>
                  <a:lnTo>
                    <a:pt x="181478" y="93886"/>
                  </a:lnTo>
                  <a:lnTo>
                    <a:pt x="167256" y="96450"/>
                  </a:lnTo>
                  <a:lnTo>
                    <a:pt x="160223" y="111734"/>
                  </a:lnTo>
                  <a:lnTo>
                    <a:pt x="189262" y="151600"/>
                  </a:lnTo>
                  <a:lnTo>
                    <a:pt x="171179" y="160984"/>
                  </a:lnTo>
                  <a:lnTo>
                    <a:pt x="161338" y="171867"/>
                  </a:lnTo>
                  <a:lnTo>
                    <a:pt x="131068" y="175615"/>
                  </a:lnTo>
                  <a:lnTo>
                    <a:pt x="121877" y="131740"/>
                  </a:lnTo>
                  <a:lnTo>
                    <a:pt x="112885" y="144227"/>
                  </a:lnTo>
                  <a:lnTo>
                    <a:pt x="91753" y="139915"/>
                  </a:lnTo>
                  <a:lnTo>
                    <a:pt x="80067" y="110364"/>
                  </a:lnTo>
                  <a:lnTo>
                    <a:pt x="53775" y="105485"/>
                  </a:lnTo>
                  <a:lnTo>
                    <a:pt x="37397" y="96894"/>
                  </a:lnTo>
                  <a:lnTo>
                    <a:pt x="9646" y="97004"/>
                  </a:lnTo>
                  <a:lnTo>
                    <a:pt x="6903" y="112945"/>
                  </a:lnTo>
                  <a:lnTo>
                    <a:pt x="0" y="101839"/>
                  </a:lnTo>
                  <a:lnTo>
                    <a:pt x="4084" y="87261"/>
                  </a:lnTo>
                  <a:lnTo>
                    <a:pt x="10174" y="72368"/>
                  </a:lnTo>
                  <a:lnTo>
                    <a:pt x="8283" y="59076"/>
                  </a:lnTo>
                  <a:lnTo>
                    <a:pt x="18350" y="50377"/>
                  </a:lnTo>
                  <a:lnTo>
                    <a:pt x="5422" y="39461"/>
                  </a:lnTo>
                  <a:lnTo>
                    <a:pt x="6437" y="9900"/>
                  </a:lnTo>
                  <a:lnTo>
                    <a:pt x="31725" y="3340"/>
                  </a:lnTo>
                  <a:lnTo>
                    <a:pt x="53696" y="29684"/>
                  </a:lnTo>
                  <a:lnTo>
                    <a:pt x="51651" y="45246"/>
                  </a:lnTo>
                  <a:lnTo>
                    <a:pt x="77284" y="48548"/>
                  </a:lnTo>
                  <a:lnTo>
                    <a:pt x="83661" y="42574"/>
                  </a:lnTo>
                  <a:lnTo>
                    <a:pt x="100593" y="60621"/>
                  </a:lnTo>
                  <a:lnTo>
                    <a:pt x="132633" y="55313"/>
                  </a:lnTo>
                  <a:lnTo>
                    <a:pt x="160971" y="36763"/>
                  </a:lnTo>
                  <a:lnTo>
                    <a:pt x="200883" y="21949"/>
                  </a:lnTo>
                  <a:lnTo>
                    <a:pt x="223921" y="0"/>
                  </a:lnTo>
                  <a:lnTo>
                    <a:pt x="259393" y="4310"/>
                  </a:lnTo>
                  <a:lnTo>
                    <a:pt x="256663" y="11534"/>
                  </a:lnTo>
                  <a:lnTo>
                    <a:pt x="292573" y="14039"/>
                  </a:lnTo>
                  <a:lnTo>
                    <a:pt x="320760" y="26726"/>
                  </a:lnTo>
                  <a:lnTo>
                    <a:pt x="340879" y="48825"/>
                  </a:lnTo>
                  <a:lnTo>
                    <a:pt x="364300" y="69121"/>
                  </a:lnTo>
                  <a:lnTo>
                    <a:pt x="355985" y="79860"/>
                  </a:lnTo>
                  <a:lnTo>
                    <a:pt x="369103" y="123120"/>
                  </a:lnTo>
                  <a:lnTo>
                    <a:pt x="355955" y="144950"/>
                  </a:lnTo>
                  <a:lnTo>
                    <a:pt x="335341" y="1396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5" name="Costa Rica"/>
            <p:cNvSpPr/>
            <p:nvPr/>
          </p:nvSpPr>
          <p:spPr>
            <a:xfrm>
              <a:off x="5864137" y="6202619"/>
              <a:ext cx="212409" cy="219758"/>
            </a:xfrm>
            <a:custGeom>
              <a:avLst/>
              <a:gdLst/>
              <a:ahLst/>
              <a:cxnLst/>
              <a:rect l="0" t="0" r="212409" b="219758"/>
              <a:pathLst>
                <a:path w="212409" h="219758">
                  <a:moveTo>
                    <a:pt x="180684" y="219758"/>
                  </a:moveTo>
                  <a:lnTo>
                    <a:pt x="146368" y="203461"/>
                  </a:lnTo>
                  <a:lnTo>
                    <a:pt x="133972" y="188044"/>
                  </a:lnTo>
                  <a:lnTo>
                    <a:pt x="142018" y="175293"/>
                  </a:lnTo>
                  <a:lnTo>
                    <a:pt x="140438" y="159065"/>
                  </a:lnTo>
                  <a:lnTo>
                    <a:pt x="123356" y="141481"/>
                  </a:lnTo>
                  <a:lnTo>
                    <a:pt x="98619" y="127045"/>
                  </a:lnTo>
                  <a:lnTo>
                    <a:pt x="76831" y="117631"/>
                  </a:lnTo>
                  <a:lnTo>
                    <a:pt x="73615" y="96146"/>
                  </a:lnTo>
                  <a:lnTo>
                    <a:pt x="57515" y="83024"/>
                  </a:lnTo>
                  <a:lnTo>
                    <a:pt x="60431" y="104377"/>
                  </a:lnTo>
                  <a:lnTo>
                    <a:pt x="46698" y="121927"/>
                  </a:lnTo>
                  <a:lnTo>
                    <a:pt x="32916" y="101545"/>
                  </a:lnTo>
                  <a:lnTo>
                    <a:pt x="12515" y="94289"/>
                  </a:lnTo>
                  <a:lnTo>
                    <a:pt x="4738" y="79486"/>
                  </a:lnTo>
                  <a:lnTo>
                    <a:pt x="6938" y="57125"/>
                  </a:lnTo>
                  <a:lnTo>
                    <a:pt x="17375" y="33990"/>
                  </a:lnTo>
                  <a:lnTo>
                    <a:pt x="0" y="23638"/>
                  </a:lnTo>
                  <a:lnTo>
                    <a:pt x="15947" y="9451"/>
                  </a:lnTo>
                  <a:lnTo>
                    <a:pt x="26439" y="0"/>
                  </a:lnTo>
                  <a:lnTo>
                    <a:pt x="67356" y="19450"/>
                  </a:lnTo>
                  <a:lnTo>
                    <a:pt x="82964" y="9876"/>
                  </a:lnTo>
                  <a:lnTo>
                    <a:pt x="102927" y="16004"/>
                  </a:lnTo>
                  <a:lnTo>
                    <a:pt x="112406" y="31117"/>
                  </a:lnTo>
                  <a:lnTo>
                    <a:pt x="131058" y="36009"/>
                  </a:lnTo>
                  <a:lnTo>
                    <a:pt x="147751" y="20444"/>
                  </a:lnTo>
                  <a:lnTo>
                    <a:pt x="160917" y="60350"/>
                  </a:lnTo>
                  <a:lnTo>
                    <a:pt x="183552" y="89909"/>
                  </a:lnTo>
                  <a:lnTo>
                    <a:pt x="212409" y="121259"/>
                  </a:lnTo>
                  <a:lnTo>
                    <a:pt x="187121" y="127819"/>
                  </a:lnTo>
                  <a:lnTo>
                    <a:pt x="186106" y="157380"/>
                  </a:lnTo>
                  <a:lnTo>
                    <a:pt x="199034" y="168296"/>
                  </a:lnTo>
                  <a:lnTo>
                    <a:pt x="188967" y="176995"/>
                  </a:lnTo>
                  <a:lnTo>
                    <a:pt x="190858" y="190287"/>
                  </a:lnTo>
                  <a:lnTo>
                    <a:pt x="184768" y="2051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6" name="Dominican Republic"/>
            <p:cNvSpPr/>
            <p:nvPr/>
          </p:nvSpPr>
          <p:spPr>
            <a:xfrm>
              <a:off x="6814205" y="5566001"/>
              <a:ext cx="231615" cy="167924"/>
            </a:xfrm>
            <a:custGeom>
              <a:avLst/>
              <a:gdLst/>
              <a:ahLst/>
              <a:cxnLst/>
              <a:rect l="0" t="0" r="231615" b="167924"/>
              <a:pathLst>
                <a:path w="231615" h="167924">
                  <a:moveTo>
                    <a:pt x="22831" y="12519"/>
                  </a:moveTo>
                  <a:lnTo>
                    <a:pt x="32038" y="0"/>
                  </a:lnTo>
                  <a:lnTo>
                    <a:pt x="81758" y="340"/>
                  </a:lnTo>
                  <a:lnTo>
                    <a:pt x="117682" y="19245"/>
                  </a:lnTo>
                  <a:lnTo>
                    <a:pt x="134665" y="17400"/>
                  </a:lnTo>
                  <a:lnTo>
                    <a:pt x="143736" y="43454"/>
                  </a:lnTo>
                  <a:lnTo>
                    <a:pt x="178781" y="41989"/>
                  </a:lnTo>
                  <a:lnTo>
                    <a:pt x="174636" y="63878"/>
                  </a:lnTo>
                  <a:lnTo>
                    <a:pt x="202782" y="66531"/>
                  </a:lnTo>
                  <a:lnTo>
                    <a:pt x="231615" y="93476"/>
                  </a:lnTo>
                  <a:lnTo>
                    <a:pt x="205067" y="123373"/>
                  </a:lnTo>
                  <a:lnTo>
                    <a:pt x="176194" y="107398"/>
                  </a:lnTo>
                  <a:lnTo>
                    <a:pt x="146573" y="110478"/>
                  </a:lnTo>
                  <a:lnTo>
                    <a:pt x="125894" y="106982"/>
                  </a:lnTo>
                  <a:lnTo>
                    <a:pt x="113081" y="120378"/>
                  </a:lnTo>
                  <a:lnTo>
                    <a:pt x="88109" y="124904"/>
                  </a:lnTo>
                  <a:lnTo>
                    <a:pt x="80120" y="107087"/>
                  </a:lnTo>
                  <a:lnTo>
                    <a:pt x="57965" y="117630"/>
                  </a:lnTo>
                  <a:lnTo>
                    <a:pt x="27441" y="167924"/>
                  </a:lnTo>
                  <a:lnTo>
                    <a:pt x="12125" y="156245"/>
                  </a:lnTo>
                  <a:lnTo>
                    <a:pt x="10973" y="135135"/>
                  </a:lnTo>
                  <a:lnTo>
                    <a:pt x="14258" y="115182"/>
                  </a:lnTo>
                  <a:lnTo>
                    <a:pt x="0" y="93131"/>
                  </a:lnTo>
                  <a:lnTo>
                    <a:pt x="16793" y="80754"/>
                  </a:lnTo>
                  <a:lnTo>
                    <a:pt x="24460" y="525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7" name="Haiti"/>
            <p:cNvSpPr/>
            <p:nvPr/>
          </p:nvSpPr>
          <p:spPr>
            <a:xfrm>
              <a:off x="6651650" y="5563741"/>
              <a:ext cx="187015" cy="138424"/>
            </a:xfrm>
            <a:custGeom>
              <a:avLst/>
              <a:gdLst/>
              <a:ahLst/>
              <a:cxnLst/>
              <a:rect l="0" t="0" r="187015" b="138424"/>
              <a:pathLst>
                <a:path w="187015" h="138424">
                  <a:moveTo>
                    <a:pt x="92685" y="0"/>
                  </a:moveTo>
                  <a:lnTo>
                    <a:pt x="131245" y="3245"/>
                  </a:lnTo>
                  <a:lnTo>
                    <a:pt x="185386" y="14779"/>
                  </a:lnTo>
                  <a:lnTo>
                    <a:pt x="187015" y="54780"/>
                  </a:lnTo>
                  <a:lnTo>
                    <a:pt x="179348" y="83014"/>
                  </a:lnTo>
                  <a:lnTo>
                    <a:pt x="162555" y="95391"/>
                  </a:lnTo>
                  <a:lnTo>
                    <a:pt x="176813" y="117442"/>
                  </a:lnTo>
                  <a:lnTo>
                    <a:pt x="173528" y="137395"/>
                  </a:lnTo>
                  <a:lnTo>
                    <a:pt x="132317" y="124912"/>
                  </a:lnTo>
                  <a:lnTo>
                    <a:pt x="101647" y="130005"/>
                  </a:lnTo>
                  <a:lnTo>
                    <a:pt x="63188" y="124696"/>
                  </a:lnTo>
                  <a:lnTo>
                    <a:pt x="31890" y="138424"/>
                  </a:lnTo>
                  <a:lnTo>
                    <a:pt x="0" y="115541"/>
                  </a:lnTo>
                  <a:lnTo>
                    <a:pt x="8056" y="91865"/>
                  </a:lnTo>
                  <a:lnTo>
                    <a:pt x="65800" y="102063"/>
                  </a:lnTo>
                  <a:lnTo>
                    <a:pt x="113409" y="107958"/>
                  </a:lnTo>
                  <a:lnTo>
                    <a:pt x="138039" y="91607"/>
                  </a:lnTo>
                  <a:lnTo>
                    <a:pt x="112062" y="59790"/>
                  </a:lnTo>
                  <a:lnTo>
                    <a:pt x="115357" y="31736"/>
                  </a:lnTo>
                  <a:lnTo>
                    <a:pt x="76278" y="2028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8" name="Belize"/>
            <p:cNvSpPr/>
            <p:nvPr/>
          </p:nvSpPr>
          <p:spPr>
            <a:xfrm>
              <a:off x="5685714" y="5667719"/>
              <a:ext cx="93938" cy="191919"/>
            </a:xfrm>
            <a:custGeom>
              <a:avLst/>
              <a:gdLst/>
              <a:ahLst/>
              <a:cxnLst/>
              <a:rect l="0" t="0" r="93938" b="191919"/>
              <a:pathLst>
                <a:path w="93938" h="191919">
                  <a:moveTo>
                    <a:pt x="22854" y="50800"/>
                  </a:moveTo>
                  <a:lnTo>
                    <a:pt x="23681" y="39993"/>
                  </a:lnTo>
                  <a:lnTo>
                    <a:pt x="31835" y="36611"/>
                  </a:lnTo>
                  <a:lnTo>
                    <a:pt x="42375" y="45301"/>
                  </a:lnTo>
                  <a:lnTo>
                    <a:pt x="70685" y="966"/>
                  </a:lnTo>
                  <a:lnTo>
                    <a:pt x="82945" y="0"/>
                  </a:lnTo>
                  <a:lnTo>
                    <a:pt x="81870" y="10775"/>
                  </a:lnTo>
                  <a:lnTo>
                    <a:pt x="93938" y="11113"/>
                  </a:lnTo>
                  <a:lnTo>
                    <a:pt x="90447" y="31090"/>
                  </a:lnTo>
                  <a:lnTo>
                    <a:pt x="76236" y="62858"/>
                  </a:lnTo>
                  <a:lnTo>
                    <a:pt x="80451" y="74218"/>
                  </a:lnTo>
                  <a:lnTo>
                    <a:pt x="70550" y="100496"/>
                  </a:lnTo>
                  <a:lnTo>
                    <a:pt x="73737" y="107519"/>
                  </a:lnTo>
                  <a:lnTo>
                    <a:pt x="61797" y="144631"/>
                  </a:lnTo>
                  <a:lnTo>
                    <a:pt x="46835" y="164117"/>
                  </a:lnTo>
                  <a:lnTo>
                    <a:pt x="34972" y="166455"/>
                  </a:lnTo>
                  <a:lnTo>
                    <a:pt x="19150" y="191894"/>
                  </a:lnTo>
                  <a:lnTo>
                    <a:pt x="0" y="191919"/>
                  </a:lnTo>
                  <a:lnTo>
                    <a:pt x="15207" y="1090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9" name="El Salvador"/>
            <p:cNvSpPr/>
            <p:nvPr/>
          </p:nvSpPr>
          <p:spPr>
            <a:xfrm>
              <a:off x="5614069" y="5967076"/>
              <a:ext cx="152874" cy="93652"/>
            </a:xfrm>
            <a:custGeom>
              <a:avLst/>
              <a:gdLst/>
              <a:ahLst/>
              <a:cxnLst/>
              <a:rect l="0" t="0" r="152874" b="93652"/>
              <a:pathLst>
                <a:path w="152874" h="93652">
                  <a:moveTo>
                    <a:pt x="145933" y="76358"/>
                  </a:moveTo>
                  <a:lnTo>
                    <a:pt x="137340" y="93652"/>
                  </a:lnTo>
                  <a:lnTo>
                    <a:pt x="100156" y="92555"/>
                  </a:lnTo>
                  <a:lnTo>
                    <a:pt x="77588" y="85520"/>
                  </a:lnTo>
                  <a:lnTo>
                    <a:pt x="52220" y="70919"/>
                  </a:lnTo>
                  <a:lnTo>
                    <a:pt x="16861" y="66359"/>
                  </a:lnTo>
                  <a:lnTo>
                    <a:pt x="0" y="50589"/>
                  </a:lnTo>
                  <a:lnTo>
                    <a:pt x="2911" y="39819"/>
                  </a:lnTo>
                  <a:lnTo>
                    <a:pt x="26538" y="21292"/>
                  </a:lnTo>
                  <a:lnTo>
                    <a:pt x="39301" y="13170"/>
                  </a:lnTo>
                  <a:lnTo>
                    <a:pt x="36625" y="4520"/>
                  </a:lnTo>
                  <a:lnTo>
                    <a:pt x="52052" y="0"/>
                  </a:lnTo>
                  <a:lnTo>
                    <a:pt x="70475" y="6177"/>
                  </a:lnTo>
                  <a:lnTo>
                    <a:pt x="83081" y="20831"/>
                  </a:lnTo>
                  <a:lnTo>
                    <a:pt x="101491" y="32608"/>
                  </a:lnTo>
                  <a:lnTo>
                    <a:pt x="103050" y="42499"/>
                  </a:lnTo>
                  <a:lnTo>
                    <a:pt x="131996" y="33749"/>
                  </a:lnTo>
                  <a:lnTo>
                    <a:pt x="144793" y="38986"/>
                  </a:lnTo>
                  <a:lnTo>
                    <a:pt x="152874" y="469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0" name="The Bahamas"/>
            <p:cNvSpPr/>
            <p:nvPr/>
          </p:nvSpPr>
          <p:spPr>
            <a:xfrm>
              <a:off x="6446444" y="5040486"/>
              <a:ext cx="122324" cy="244576"/>
            </a:xfrm>
            <a:custGeom>
              <a:avLst/>
              <a:gdLst/>
              <a:ahLst/>
              <a:cxnLst/>
              <a:rect l="0" t="0" r="122324" b="244576"/>
              <a:pathLst>
                <a:path w="122324" h="244576">
                  <a:moveTo>
                    <a:pt x="56440" y="240922"/>
                  </a:moveTo>
                  <a:lnTo>
                    <a:pt x="40454" y="244576"/>
                  </a:lnTo>
                  <a:lnTo>
                    <a:pt x="29745" y="202260"/>
                  </a:lnTo>
                  <a:lnTo>
                    <a:pt x="8786" y="180998"/>
                  </a:lnTo>
                  <a:lnTo>
                    <a:pt x="29269" y="134384"/>
                  </a:lnTo>
                  <a:lnTo>
                    <a:pt x="47722" y="137344"/>
                  </a:lnTo>
                  <a:lnTo>
                    <a:pt x="61474" y="198305"/>
                  </a:lnTo>
                  <a:close/>
                  <a:moveTo>
                    <a:pt x="70648" y="33785"/>
                  </a:moveTo>
                  <a:lnTo>
                    <a:pt x="0" y="45536"/>
                  </a:lnTo>
                  <a:lnTo>
                    <a:pt x="527" y="18361"/>
                  </a:lnTo>
                  <a:lnTo>
                    <a:pt x="31115" y="12485"/>
                  </a:lnTo>
                  <a:lnTo>
                    <a:pt x="72177" y="14689"/>
                  </a:lnTo>
                  <a:close/>
                  <a:moveTo>
                    <a:pt x="122324" y="33050"/>
                  </a:moveTo>
                  <a:lnTo>
                    <a:pt x="102224" y="85258"/>
                  </a:lnTo>
                  <a:lnTo>
                    <a:pt x="92317" y="75844"/>
                  </a:lnTo>
                  <a:lnTo>
                    <a:pt x="100169" y="37457"/>
                  </a:lnTo>
                  <a:lnTo>
                    <a:pt x="77188" y="8434"/>
                  </a:lnTo>
                  <a:lnTo>
                    <a:pt x="7857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1" name="Jamaica"/>
            <p:cNvSpPr/>
            <p:nvPr/>
          </p:nvSpPr>
          <p:spPr>
            <a:xfrm>
              <a:off x="6402844" y="5665939"/>
              <a:ext cx="134016" cy="60454"/>
            </a:xfrm>
            <a:custGeom>
              <a:avLst/>
              <a:gdLst/>
              <a:ahLst/>
              <a:cxnLst/>
              <a:rect l="0" t="0" r="134016" b="60454"/>
              <a:pathLst>
                <a:path w="134016" h="60454">
                  <a:moveTo>
                    <a:pt x="51163" y="2475"/>
                  </a:moveTo>
                  <a:lnTo>
                    <a:pt x="93453" y="9060"/>
                  </a:lnTo>
                  <a:lnTo>
                    <a:pt x="125537" y="26699"/>
                  </a:lnTo>
                  <a:lnTo>
                    <a:pt x="134016" y="46811"/>
                  </a:lnTo>
                  <a:lnTo>
                    <a:pt x="88928" y="48179"/>
                  </a:lnTo>
                  <a:lnTo>
                    <a:pt x="68198" y="60454"/>
                  </a:lnTo>
                  <a:lnTo>
                    <a:pt x="33666" y="48667"/>
                  </a:lnTo>
                  <a:lnTo>
                    <a:pt x="0" y="21905"/>
                  </a:lnTo>
                  <a:lnTo>
                    <a:pt x="9477" y="5118"/>
                  </a:lnTo>
                  <a:lnTo>
                    <a:pt x="3687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2" name="Puerto Rico"/>
            <p:cNvSpPr/>
            <p:nvPr/>
          </p:nvSpPr>
          <p:spPr>
            <a:xfrm>
              <a:off x="7112890" y="5666205"/>
              <a:ext cx="104536" cy="42161"/>
            </a:xfrm>
            <a:custGeom>
              <a:avLst/>
              <a:gdLst/>
              <a:ahLst/>
              <a:cxnLst/>
              <a:rect l="0" t="0" r="104536" b="42161"/>
              <a:pathLst>
                <a:path w="104536" h="42161">
                  <a:moveTo>
                    <a:pt x="62274" y="429"/>
                  </a:moveTo>
                  <a:lnTo>
                    <a:pt x="94336" y="6898"/>
                  </a:lnTo>
                  <a:lnTo>
                    <a:pt x="104536" y="21488"/>
                  </a:lnTo>
                  <a:lnTo>
                    <a:pt x="86486" y="40006"/>
                  </a:lnTo>
                  <a:lnTo>
                    <a:pt x="38402" y="39571"/>
                  </a:lnTo>
                  <a:lnTo>
                    <a:pt x="813" y="42161"/>
                  </a:lnTo>
                  <a:lnTo>
                    <a:pt x="0" y="10733"/>
                  </a:lnTo>
                  <a:lnTo>
                    <a:pt x="1004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3" name="Trinidad and Tobago"/>
            <p:cNvSpPr/>
            <p:nvPr/>
          </p:nvSpPr>
          <p:spPr>
            <a:xfrm>
              <a:off x="7408547" y="6226645"/>
              <a:ext cx="71390" cy="65367"/>
            </a:xfrm>
            <a:custGeom>
              <a:avLst/>
              <a:gdLst/>
              <a:ahLst/>
              <a:cxnLst/>
              <a:rect l="0" t="0" r="71390" b="65367"/>
              <a:pathLst>
                <a:path w="71390" h="65367">
                  <a:moveTo>
                    <a:pt x="20331" y="9548"/>
                  </a:moveTo>
                  <a:lnTo>
                    <a:pt x="57991" y="0"/>
                  </a:lnTo>
                  <a:lnTo>
                    <a:pt x="71390" y="2570"/>
                  </a:lnTo>
                  <a:lnTo>
                    <a:pt x="65629" y="57288"/>
                  </a:lnTo>
                  <a:lnTo>
                    <a:pt x="11234" y="65367"/>
                  </a:lnTo>
                  <a:lnTo>
                    <a:pt x="0" y="58757"/>
                  </a:lnTo>
                  <a:lnTo>
                    <a:pt x="19915" y="385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4" name="Bermuda"/>
            <p:cNvSpPr/>
            <p:nvPr/>
          </p:nvSpPr>
          <p:spPr>
            <a:xfrm>
              <a:off x="7400873" y="4647662"/>
              <a:ext cx="16025" cy="10442"/>
            </a:xfrm>
            <a:custGeom>
              <a:avLst/>
              <a:gdLst/>
              <a:ahLst/>
              <a:cxnLst/>
              <a:rect l="0" t="0" r="16025" b="10442"/>
              <a:pathLst>
                <a:path w="16025" h="10442">
                  <a:moveTo>
                    <a:pt x="6854" y="5967"/>
                  </a:moveTo>
                  <a:lnTo>
                    <a:pt x="6352" y="6207"/>
                  </a:lnTo>
                  <a:lnTo>
                    <a:pt x="5888" y="6256"/>
                  </a:lnTo>
                  <a:lnTo>
                    <a:pt x="5073" y="5775"/>
                  </a:lnTo>
                  <a:lnTo>
                    <a:pt x="4561" y="6063"/>
                  </a:lnTo>
                  <a:lnTo>
                    <a:pt x="4916" y="6328"/>
                  </a:lnTo>
                  <a:lnTo>
                    <a:pt x="5650" y="6977"/>
                  </a:lnTo>
                  <a:lnTo>
                    <a:pt x="6464" y="7458"/>
                  </a:lnTo>
                  <a:lnTo>
                    <a:pt x="5235" y="7987"/>
                  </a:lnTo>
                  <a:lnTo>
                    <a:pt x="4734" y="8348"/>
                  </a:lnTo>
                  <a:lnTo>
                    <a:pt x="3638" y="8926"/>
                  </a:lnTo>
                  <a:lnTo>
                    <a:pt x="3255" y="8926"/>
                  </a:lnTo>
                  <a:lnTo>
                    <a:pt x="3012" y="9551"/>
                  </a:lnTo>
                  <a:lnTo>
                    <a:pt x="2384" y="9817"/>
                  </a:lnTo>
                  <a:lnTo>
                    <a:pt x="1357" y="9817"/>
                  </a:lnTo>
                  <a:lnTo>
                    <a:pt x="739" y="9313"/>
                  </a:lnTo>
                  <a:lnTo>
                    <a:pt x="1231" y="8519"/>
                  </a:lnTo>
                  <a:lnTo>
                    <a:pt x="535" y="8279"/>
                  </a:lnTo>
                  <a:lnTo>
                    <a:pt x="816" y="7822"/>
                  </a:lnTo>
                  <a:lnTo>
                    <a:pt x="1264" y="7004"/>
                  </a:lnTo>
                  <a:lnTo>
                    <a:pt x="2001" y="6787"/>
                  </a:lnTo>
                  <a:lnTo>
                    <a:pt x="1845" y="6379"/>
                  </a:lnTo>
                  <a:lnTo>
                    <a:pt x="3004" y="5463"/>
                  </a:lnTo>
                  <a:lnTo>
                    <a:pt x="3702" y="4717"/>
                  </a:lnTo>
                  <a:lnTo>
                    <a:pt x="3849" y="4332"/>
                  </a:lnTo>
                  <a:lnTo>
                    <a:pt x="2460" y="5681"/>
                  </a:lnTo>
                  <a:lnTo>
                    <a:pt x="1655" y="6140"/>
                  </a:lnTo>
                  <a:lnTo>
                    <a:pt x="1404" y="5827"/>
                  </a:lnTo>
                  <a:lnTo>
                    <a:pt x="1118" y="6188"/>
                  </a:lnTo>
                  <a:lnTo>
                    <a:pt x="753" y="6212"/>
                  </a:lnTo>
                  <a:lnTo>
                    <a:pt x="560" y="7173"/>
                  </a:lnTo>
                  <a:lnTo>
                    <a:pt x="0" y="7823"/>
                  </a:lnTo>
                  <a:lnTo>
                    <a:pt x="111" y="9338"/>
                  </a:lnTo>
                  <a:lnTo>
                    <a:pt x="831" y="10419"/>
                  </a:lnTo>
                  <a:lnTo>
                    <a:pt x="1553" y="10274"/>
                  </a:lnTo>
                  <a:lnTo>
                    <a:pt x="2160" y="10226"/>
                  </a:lnTo>
                  <a:lnTo>
                    <a:pt x="2351" y="10346"/>
                  </a:lnTo>
                  <a:lnTo>
                    <a:pt x="2667" y="10442"/>
                  </a:lnTo>
                  <a:lnTo>
                    <a:pt x="3161" y="10369"/>
                  </a:lnTo>
                  <a:lnTo>
                    <a:pt x="3561" y="9935"/>
                  </a:lnTo>
                  <a:lnTo>
                    <a:pt x="4225" y="9718"/>
                  </a:lnTo>
                  <a:lnTo>
                    <a:pt x="5634" y="8997"/>
                  </a:lnTo>
                  <a:lnTo>
                    <a:pt x="6676" y="8564"/>
                  </a:lnTo>
                  <a:lnTo>
                    <a:pt x="7497" y="7554"/>
                  </a:lnTo>
                  <a:lnTo>
                    <a:pt x="8148" y="7169"/>
                  </a:lnTo>
                  <a:lnTo>
                    <a:pt x="9066" y="6520"/>
                  </a:lnTo>
                  <a:lnTo>
                    <a:pt x="10611" y="5485"/>
                  </a:lnTo>
                  <a:lnTo>
                    <a:pt x="11218" y="5197"/>
                  </a:lnTo>
                  <a:lnTo>
                    <a:pt x="12319" y="4476"/>
                  </a:lnTo>
                  <a:lnTo>
                    <a:pt x="13587" y="4115"/>
                  </a:lnTo>
                  <a:lnTo>
                    <a:pt x="15019" y="3177"/>
                  </a:lnTo>
                  <a:lnTo>
                    <a:pt x="15296" y="2865"/>
                  </a:lnTo>
                  <a:lnTo>
                    <a:pt x="14980" y="2166"/>
                  </a:lnTo>
                  <a:lnTo>
                    <a:pt x="15593" y="1974"/>
                  </a:lnTo>
                  <a:lnTo>
                    <a:pt x="16025" y="1373"/>
                  </a:lnTo>
                  <a:lnTo>
                    <a:pt x="15186" y="891"/>
                  </a:lnTo>
                  <a:lnTo>
                    <a:pt x="14884" y="0"/>
                  </a:lnTo>
                  <a:lnTo>
                    <a:pt x="13954" y="216"/>
                  </a:lnTo>
                  <a:lnTo>
                    <a:pt x="13078" y="890"/>
                  </a:lnTo>
                  <a:lnTo>
                    <a:pt x="12441" y="1323"/>
                  </a:lnTo>
                  <a:lnTo>
                    <a:pt x="11953" y="1492"/>
                  </a:lnTo>
                  <a:lnTo>
                    <a:pt x="12179" y="2088"/>
                  </a:lnTo>
                  <a:lnTo>
                    <a:pt x="12514" y="2158"/>
                  </a:lnTo>
                  <a:lnTo>
                    <a:pt x="12988" y="1790"/>
                  </a:lnTo>
                  <a:lnTo>
                    <a:pt x="13257" y="1842"/>
                  </a:lnTo>
                  <a:lnTo>
                    <a:pt x="13324" y="2472"/>
                  </a:lnTo>
                  <a:lnTo>
                    <a:pt x="13557" y="2525"/>
                  </a:lnTo>
                  <a:lnTo>
                    <a:pt x="13613" y="1895"/>
                  </a:lnTo>
                  <a:lnTo>
                    <a:pt x="13829" y="1860"/>
                  </a:lnTo>
                  <a:lnTo>
                    <a:pt x="14582" y="2105"/>
                  </a:lnTo>
                  <a:lnTo>
                    <a:pt x="14890" y="2841"/>
                  </a:lnTo>
                  <a:lnTo>
                    <a:pt x="13878" y="3629"/>
                  </a:lnTo>
                  <a:lnTo>
                    <a:pt x="12884" y="3980"/>
                  </a:lnTo>
                  <a:lnTo>
                    <a:pt x="11897" y="3345"/>
                  </a:lnTo>
                  <a:lnTo>
                    <a:pt x="11569" y="2440"/>
                  </a:lnTo>
                  <a:lnTo>
                    <a:pt x="11343" y="2440"/>
                  </a:lnTo>
                  <a:lnTo>
                    <a:pt x="11120" y="2685"/>
                  </a:lnTo>
                  <a:lnTo>
                    <a:pt x="10696" y="3070"/>
                  </a:lnTo>
                  <a:lnTo>
                    <a:pt x="10173" y="3243"/>
                  </a:lnTo>
                  <a:lnTo>
                    <a:pt x="9912" y="3505"/>
                  </a:lnTo>
                  <a:lnTo>
                    <a:pt x="9599" y="4206"/>
                  </a:lnTo>
                  <a:lnTo>
                    <a:pt x="9415" y="4783"/>
                  </a:lnTo>
                  <a:lnTo>
                    <a:pt x="9102" y="5134"/>
                  </a:lnTo>
                  <a:lnTo>
                    <a:pt x="8378" y="5537"/>
                  </a:lnTo>
                  <a:lnTo>
                    <a:pt x="7572" y="58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E0907DD-6F53-4EFA-B40B-DB7BAA4A7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North America</a:t>
            </a:r>
          </a:p>
        </p:txBody>
      </p:sp>
    </p:spTree>
    <p:extLst>
      <p:ext uri="{BB962C8B-B14F-4D97-AF65-F5344CB8AC3E}">
        <p14:creationId xmlns:p14="http://schemas.microsoft.com/office/powerpoint/2010/main" val="1907068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3184B41-ED5B-4744-9978-0FE428147306}"/>
              </a:ext>
            </a:extLst>
          </p:cNvPr>
          <p:cNvGrpSpPr/>
          <p:nvPr/>
        </p:nvGrpSpPr>
        <p:grpSpPr>
          <a:xfrm>
            <a:off x="4512485" y="1258127"/>
            <a:ext cx="2885775" cy="4731194"/>
            <a:chOff x="4512485" y="1303846"/>
            <a:chExt cx="3167029" cy="5192307"/>
          </a:xfrm>
        </p:grpSpPr>
        <p:sp>
          <p:nvSpPr>
            <p:cNvPr id="1355" name="Brazil"/>
            <p:cNvSpPr/>
            <p:nvPr/>
          </p:nvSpPr>
          <p:spPr>
            <a:xfrm>
              <a:off x="5024030" y="1856358"/>
              <a:ext cx="2655484" cy="2996754"/>
            </a:xfrm>
            <a:custGeom>
              <a:avLst/>
              <a:gdLst/>
              <a:ahLst/>
              <a:cxnLst/>
              <a:rect l="0" t="0" r="2655484" b="2996754"/>
              <a:pathLst>
                <a:path w="2655484" h="2996754">
                  <a:moveTo>
                    <a:pt x="1254439" y="2723903"/>
                  </a:moveTo>
                  <a:lnTo>
                    <a:pt x="1327033" y="2619163"/>
                  </a:lnTo>
                  <a:lnTo>
                    <a:pt x="1391331" y="2544588"/>
                  </a:lnTo>
                  <a:lnTo>
                    <a:pt x="1431414" y="2513313"/>
                  </a:lnTo>
                  <a:lnTo>
                    <a:pt x="1481419" y="2470966"/>
                  </a:lnTo>
                  <a:lnTo>
                    <a:pt x="1475202" y="2409621"/>
                  </a:lnTo>
                  <a:lnTo>
                    <a:pt x="1436666" y="2365282"/>
                  </a:lnTo>
                  <a:lnTo>
                    <a:pt x="1405863" y="2380001"/>
                  </a:lnTo>
                  <a:lnTo>
                    <a:pt x="1413259" y="2335674"/>
                  </a:lnTo>
                  <a:lnTo>
                    <a:pt x="1417737" y="2290247"/>
                  </a:lnTo>
                  <a:lnTo>
                    <a:pt x="1414044" y="2248015"/>
                  </a:lnTo>
                  <a:lnTo>
                    <a:pt x="1389002" y="2234078"/>
                  </a:lnTo>
                  <a:lnTo>
                    <a:pt x="1365296" y="2246499"/>
                  </a:lnTo>
                  <a:lnTo>
                    <a:pt x="1340326" y="2243093"/>
                  </a:lnTo>
                  <a:lnTo>
                    <a:pt x="1329925" y="2213524"/>
                  </a:lnTo>
                  <a:lnTo>
                    <a:pt x="1317403" y="2143133"/>
                  </a:lnTo>
                  <a:lnTo>
                    <a:pt x="1302903" y="2120189"/>
                  </a:lnTo>
                  <a:lnTo>
                    <a:pt x="1256183" y="2099401"/>
                  </a:lnTo>
                  <a:lnTo>
                    <a:pt x="1230476" y="2114445"/>
                  </a:lnTo>
                  <a:lnTo>
                    <a:pt x="1159032" y="2099699"/>
                  </a:lnTo>
                  <a:lnTo>
                    <a:pt x="1153637" y="1995424"/>
                  </a:lnTo>
                  <a:lnTo>
                    <a:pt x="1129918" y="1952716"/>
                  </a:lnTo>
                  <a:lnTo>
                    <a:pt x="1149284" y="1936838"/>
                  </a:lnTo>
                  <a:lnTo>
                    <a:pt x="1139376" y="1893055"/>
                  </a:lnTo>
                  <a:lnTo>
                    <a:pt x="1154979" y="1859397"/>
                  </a:lnTo>
                  <a:lnTo>
                    <a:pt x="1162044" y="1798894"/>
                  </a:lnTo>
                  <a:lnTo>
                    <a:pt x="1142457" y="1751137"/>
                  </a:lnTo>
                  <a:lnTo>
                    <a:pt x="1104178" y="1729571"/>
                  </a:lnTo>
                  <a:lnTo>
                    <a:pt x="1094560" y="1699260"/>
                  </a:lnTo>
                  <a:lnTo>
                    <a:pt x="1100835" y="1654896"/>
                  </a:lnTo>
                  <a:lnTo>
                    <a:pt x="972047" y="1651725"/>
                  </a:lnTo>
                  <a:lnTo>
                    <a:pt x="938802" y="1562284"/>
                  </a:lnTo>
                  <a:lnTo>
                    <a:pt x="958296" y="1561002"/>
                  </a:lnTo>
                  <a:lnTo>
                    <a:pt x="955355" y="1527876"/>
                  </a:lnTo>
                  <a:lnTo>
                    <a:pt x="940965" y="1505449"/>
                  </a:lnTo>
                  <a:lnTo>
                    <a:pt x="935437" y="1461046"/>
                  </a:lnTo>
                  <a:lnTo>
                    <a:pt x="895041" y="1438265"/>
                  </a:lnTo>
                  <a:lnTo>
                    <a:pt x="852755" y="1439019"/>
                  </a:lnTo>
                  <a:lnTo>
                    <a:pt x="823585" y="1416711"/>
                  </a:lnTo>
                  <a:lnTo>
                    <a:pt x="777174" y="1401492"/>
                  </a:lnTo>
                  <a:lnTo>
                    <a:pt x="748956" y="1372792"/>
                  </a:lnTo>
                  <a:lnTo>
                    <a:pt x="672756" y="1360114"/>
                  </a:lnTo>
                  <a:lnTo>
                    <a:pt x="595313" y="1291310"/>
                  </a:lnTo>
                  <a:lnTo>
                    <a:pt x="597523" y="1239814"/>
                  </a:lnTo>
                  <a:lnTo>
                    <a:pt x="587384" y="1210285"/>
                  </a:lnTo>
                  <a:lnTo>
                    <a:pt x="591443" y="1152715"/>
                  </a:lnTo>
                  <a:lnTo>
                    <a:pt x="503542" y="1165723"/>
                  </a:lnTo>
                  <a:lnTo>
                    <a:pt x="469663" y="1194566"/>
                  </a:lnTo>
                  <a:lnTo>
                    <a:pt x="412645" y="1225694"/>
                  </a:lnTo>
                  <a:lnTo>
                    <a:pt x="399104" y="1248928"/>
                  </a:lnTo>
                  <a:lnTo>
                    <a:pt x="364474" y="1250607"/>
                  </a:lnTo>
                  <a:lnTo>
                    <a:pt x="313880" y="1244105"/>
                  </a:lnTo>
                  <a:lnTo>
                    <a:pt x="276705" y="1257335"/>
                  </a:lnTo>
                  <a:lnTo>
                    <a:pt x="245422" y="1248515"/>
                  </a:lnTo>
                  <a:lnTo>
                    <a:pt x="243155" y="1131832"/>
                  </a:lnTo>
                  <a:lnTo>
                    <a:pt x="189711" y="1177100"/>
                  </a:lnTo>
                  <a:lnTo>
                    <a:pt x="129974" y="1175115"/>
                  </a:lnTo>
                  <a:lnTo>
                    <a:pt x="102638" y="1134142"/>
                  </a:lnTo>
                  <a:lnTo>
                    <a:pt x="57613" y="1129688"/>
                  </a:lnTo>
                  <a:lnTo>
                    <a:pt x="70530" y="1096705"/>
                  </a:lnTo>
                  <a:lnTo>
                    <a:pt x="31032" y="1049973"/>
                  </a:lnTo>
                  <a:lnTo>
                    <a:pt x="0" y="980792"/>
                  </a:lnTo>
                  <a:lnTo>
                    <a:pt x="17263" y="966748"/>
                  </a:lnTo>
                  <a:lnTo>
                    <a:pt x="15837" y="934301"/>
                  </a:lnTo>
                  <a:lnTo>
                    <a:pt x="55828" y="912128"/>
                  </a:lnTo>
                  <a:lnTo>
                    <a:pt x="47361" y="870591"/>
                  </a:lnTo>
                  <a:lnTo>
                    <a:pt x="63539" y="843864"/>
                  </a:lnTo>
                  <a:lnTo>
                    <a:pt x="66977" y="808016"/>
                  </a:lnTo>
                  <a:lnTo>
                    <a:pt x="143039" y="755737"/>
                  </a:lnTo>
                  <a:lnTo>
                    <a:pt x="198320" y="740959"/>
                  </a:lnTo>
                  <a:lnTo>
                    <a:pt x="207204" y="729412"/>
                  </a:lnTo>
                  <a:lnTo>
                    <a:pt x="268340" y="733016"/>
                  </a:lnTo>
                  <a:lnTo>
                    <a:pt x="295188" y="522398"/>
                  </a:lnTo>
                  <a:lnTo>
                    <a:pt x="296218" y="489086"/>
                  </a:lnTo>
                  <a:lnTo>
                    <a:pt x="284840" y="445100"/>
                  </a:lnTo>
                  <a:lnTo>
                    <a:pt x="254259" y="417076"/>
                  </a:lnTo>
                  <a:lnTo>
                    <a:pt x="255079" y="361264"/>
                  </a:lnTo>
                  <a:lnTo>
                    <a:pt x="293504" y="348610"/>
                  </a:lnTo>
                  <a:lnTo>
                    <a:pt x="306933" y="356561"/>
                  </a:lnTo>
                  <a:lnTo>
                    <a:pt x="309730" y="327139"/>
                  </a:lnTo>
                  <a:lnTo>
                    <a:pt x="270118" y="319196"/>
                  </a:lnTo>
                  <a:lnTo>
                    <a:pt x="270109" y="271131"/>
                  </a:lnTo>
                  <a:lnTo>
                    <a:pt x="402225" y="272848"/>
                  </a:lnTo>
                  <a:lnTo>
                    <a:pt x="425100" y="246369"/>
                  </a:lnTo>
                  <a:lnTo>
                    <a:pt x="443535" y="270732"/>
                  </a:lnTo>
                  <a:lnTo>
                    <a:pt x="456005" y="316044"/>
                  </a:lnTo>
                  <a:lnTo>
                    <a:pt x="468963" y="306577"/>
                  </a:lnTo>
                  <a:lnTo>
                    <a:pt x="505642" y="347204"/>
                  </a:lnTo>
                  <a:lnTo>
                    <a:pt x="558469" y="342227"/>
                  </a:lnTo>
                  <a:lnTo>
                    <a:pt x="571979" y="318719"/>
                  </a:lnTo>
                  <a:lnTo>
                    <a:pt x="622714" y="300787"/>
                  </a:lnTo>
                  <a:lnTo>
                    <a:pt x="650840" y="288180"/>
                  </a:lnTo>
                  <a:lnTo>
                    <a:pt x="659238" y="255648"/>
                  </a:lnTo>
                  <a:lnTo>
                    <a:pt x="708023" y="233792"/>
                  </a:lnTo>
                  <a:lnTo>
                    <a:pt x="704609" y="217648"/>
                  </a:lnTo>
                  <a:lnTo>
                    <a:pt x="647271" y="211047"/>
                  </a:lnTo>
                  <a:lnTo>
                    <a:pt x="638628" y="162670"/>
                  </a:lnTo>
                  <a:lnTo>
                    <a:pt x="642183" y="111172"/>
                  </a:lnTo>
                  <a:lnTo>
                    <a:pt x="612164" y="91259"/>
                  </a:lnTo>
                  <a:lnTo>
                    <a:pt x="624979" y="84189"/>
                  </a:lnTo>
                  <a:lnTo>
                    <a:pt x="675000" y="94018"/>
                  </a:lnTo>
                  <a:lnTo>
                    <a:pt x="728594" y="113218"/>
                  </a:lnTo>
                  <a:lnTo>
                    <a:pt x="748442" y="95060"/>
                  </a:lnTo>
                  <a:lnTo>
                    <a:pt x="797365" y="83141"/>
                  </a:lnTo>
                  <a:lnTo>
                    <a:pt x="873608" y="54386"/>
                  </a:lnTo>
                  <a:lnTo>
                    <a:pt x="898831" y="25072"/>
                  </a:lnTo>
                  <a:lnTo>
                    <a:pt x="890483" y="3396"/>
                  </a:lnTo>
                  <a:lnTo>
                    <a:pt x="925822" y="0"/>
                  </a:lnTo>
                  <a:lnTo>
                    <a:pt x="940988" y="17700"/>
                  </a:lnTo>
                  <a:lnTo>
                    <a:pt x="931655" y="51429"/>
                  </a:lnTo>
                  <a:lnTo>
                    <a:pt x="954767" y="63064"/>
                  </a:lnTo>
                  <a:lnTo>
                    <a:pt x="969786" y="98759"/>
                  </a:lnTo>
                  <a:lnTo>
                    <a:pt x="950585" y="125821"/>
                  </a:lnTo>
                  <a:lnTo>
                    <a:pt x="938830" y="191211"/>
                  </a:lnTo>
                  <a:lnTo>
                    <a:pt x="955612" y="230049"/>
                  </a:lnTo>
                  <a:lnTo>
                    <a:pt x="960004" y="265594"/>
                  </a:lnTo>
                  <a:lnTo>
                    <a:pt x="1001200" y="301635"/>
                  </a:lnTo>
                  <a:lnTo>
                    <a:pt x="1034439" y="305445"/>
                  </a:lnTo>
                  <a:lnTo>
                    <a:pt x="1042154" y="290401"/>
                  </a:lnTo>
                  <a:lnTo>
                    <a:pt x="1063637" y="287078"/>
                  </a:lnTo>
                  <a:lnTo>
                    <a:pt x="1094519" y="273606"/>
                  </a:lnTo>
                  <a:lnTo>
                    <a:pt x="1116861" y="253177"/>
                  </a:lnTo>
                  <a:lnTo>
                    <a:pt x="1154281" y="259693"/>
                  </a:lnTo>
                  <a:lnTo>
                    <a:pt x="1170821" y="256942"/>
                  </a:lnTo>
                  <a:lnTo>
                    <a:pt x="1207606" y="263230"/>
                  </a:lnTo>
                  <a:lnTo>
                    <a:pt x="1213934" y="247534"/>
                  </a:lnTo>
                  <a:lnTo>
                    <a:pt x="1202770" y="232264"/>
                  </a:lnTo>
                  <a:lnTo>
                    <a:pt x="1209860" y="210021"/>
                  </a:lnTo>
                  <a:lnTo>
                    <a:pt x="1237131" y="216846"/>
                  </a:lnTo>
                  <a:lnTo>
                    <a:pt x="1269255" y="208992"/>
                  </a:lnTo>
                  <a:lnTo>
                    <a:pt x="1307878" y="225269"/>
                  </a:lnTo>
                  <a:lnTo>
                    <a:pt x="1337278" y="241116"/>
                  </a:lnTo>
                  <a:lnTo>
                    <a:pt x="1358547" y="220288"/>
                  </a:lnTo>
                  <a:lnTo>
                    <a:pt x="1373672" y="223499"/>
                  </a:lnTo>
                  <a:lnTo>
                    <a:pt x="1382634" y="245123"/>
                  </a:lnTo>
                  <a:lnTo>
                    <a:pt x="1415176" y="239633"/>
                  </a:lnTo>
                  <a:lnTo>
                    <a:pt x="1441544" y="210455"/>
                  </a:lnTo>
                  <a:lnTo>
                    <a:pt x="1463098" y="153890"/>
                  </a:lnTo>
                  <a:lnTo>
                    <a:pt x="1504099" y="83594"/>
                  </a:lnTo>
                  <a:lnTo>
                    <a:pt x="1527233" y="79964"/>
                  </a:lnTo>
                  <a:lnTo>
                    <a:pt x="1543462" y="122449"/>
                  </a:lnTo>
                  <a:lnTo>
                    <a:pt x="1579804" y="256785"/>
                  </a:lnTo>
                  <a:lnTo>
                    <a:pt x="1615917" y="269466"/>
                  </a:lnTo>
                  <a:lnTo>
                    <a:pt x="1617091" y="322490"/>
                  </a:lnTo>
                  <a:lnTo>
                    <a:pt x="1565276" y="385724"/>
                  </a:lnTo>
                  <a:lnTo>
                    <a:pt x="1586242" y="408879"/>
                  </a:lnTo>
                  <a:lnTo>
                    <a:pt x="1706327" y="420942"/>
                  </a:lnTo>
                  <a:lnTo>
                    <a:pt x="1709700" y="497934"/>
                  </a:lnTo>
                  <a:lnTo>
                    <a:pt x="1760624" y="447530"/>
                  </a:lnTo>
                  <a:lnTo>
                    <a:pt x="1846315" y="475137"/>
                  </a:lnTo>
                  <a:lnTo>
                    <a:pt x="1959505" y="522049"/>
                  </a:lnTo>
                  <a:lnTo>
                    <a:pt x="1993104" y="567063"/>
                  </a:lnTo>
                  <a:lnTo>
                    <a:pt x="1982453" y="609584"/>
                  </a:lnTo>
                  <a:lnTo>
                    <a:pt x="2061041" y="585910"/>
                  </a:lnTo>
                  <a:lnTo>
                    <a:pt x="2193424" y="626538"/>
                  </a:lnTo>
                  <a:lnTo>
                    <a:pt x="2294686" y="623545"/>
                  </a:lnTo>
                  <a:lnTo>
                    <a:pt x="2395519" y="687117"/>
                  </a:lnTo>
                  <a:lnTo>
                    <a:pt x="2482881" y="773171"/>
                  </a:lnTo>
                  <a:lnTo>
                    <a:pt x="2535377" y="795329"/>
                  </a:lnTo>
                  <a:lnTo>
                    <a:pt x="2593379" y="798409"/>
                  </a:lnTo>
                  <a:lnTo>
                    <a:pt x="2618416" y="822639"/>
                  </a:lnTo>
                  <a:lnTo>
                    <a:pt x="2643333" y="920444"/>
                  </a:lnTo>
                  <a:lnTo>
                    <a:pt x="2655484" y="966919"/>
                  </a:lnTo>
                  <a:lnTo>
                    <a:pt x="2631063" y="1093907"/>
                  </a:lnTo>
                  <a:lnTo>
                    <a:pt x="2597689" y="1144058"/>
                  </a:lnTo>
                  <a:lnTo>
                    <a:pt x="2505852" y="1250940"/>
                  </a:lnTo>
                  <a:lnTo>
                    <a:pt x="2465992" y="1337777"/>
                  </a:lnTo>
                  <a:lnTo>
                    <a:pt x="2418551" y="1404370"/>
                  </a:lnTo>
                  <a:lnTo>
                    <a:pt x="2401776" y="1405870"/>
                  </a:lnTo>
                  <a:lnTo>
                    <a:pt x="2385068" y="1462384"/>
                  </a:lnTo>
                  <a:lnTo>
                    <a:pt x="2396026" y="1606310"/>
                  </a:lnTo>
                  <a:lnTo>
                    <a:pt x="2383707" y="1724708"/>
                  </a:lnTo>
                  <a:lnTo>
                    <a:pt x="2379335" y="1775355"/>
                  </a:lnTo>
                  <a:lnTo>
                    <a:pt x="2359844" y="1805662"/>
                  </a:lnTo>
                  <a:lnTo>
                    <a:pt x="2353622" y="1908349"/>
                  </a:lnTo>
                  <a:lnTo>
                    <a:pt x="2292339" y="2008623"/>
                  </a:lnTo>
                  <a:lnTo>
                    <a:pt x="2286307" y="2087957"/>
                  </a:lnTo>
                  <a:lnTo>
                    <a:pt x="2234817" y="2121245"/>
                  </a:lnTo>
                  <a:lnTo>
                    <a:pt x="2222426" y="2167287"/>
                  </a:lnTo>
                  <a:lnTo>
                    <a:pt x="2150409" y="2167105"/>
                  </a:lnTo>
                  <a:lnTo>
                    <a:pt x="2048291" y="2196622"/>
                  </a:lnTo>
                  <a:lnTo>
                    <a:pt x="2004164" y="2230795"/>
                  </a:lnTo>
                  <a:lnTo>
                    <a:pt x="1931748" y="2253235"/>
                  </a:lnTo>
                  <a:lnTo>
                    <a:pt x="1858651" y="2314397"/>
                  </a:lnTo>
                  <a:lnTo>
                    <a:pt x="1810950" y="2390584"/>
                  </a:lnTo>
                  <a:lnTo>
                    <a:pt x="1807771" y="2447939"/>
                  </a:lnTo>
                  <a:lnTo>
                    <a:pt x="1823423" y="2490357"/>
                  </a:lnTo>
                  <a:lnTo>
                    <a:pt x="1819835" y="2567957"/>
                  </a:lnTo>
                  <a:lnTo>
                    <a:pt x="1809189" y="2605441"/>
                  </a:lnTo>
                  <a:lnTo>
                    <a:pt x="1768315" y="2647716"/>
                  </a:lnTo>
                  <a:lnTo>
                    <a:pt x="1714541" y="2782909"/>
                  </a:lnTo>
                  <a:lnTo>
                    <a:pt x="1667068" y="2843841"/>
                  </a:lnTo>
                  <a:lnTo>
                    <a:pt x="1628803" y="2879765"/>
                  </a:lnTo>
                  <a:lnTo>
                    <a:pt x="1611110" y="2952831"/>
                  </a:lnTo>
                  <a:lnTo>
                    <a:pt x="1575677" y="2996754"/>
                  </a:lnTo>
                  <a:lnTo>
                    <a:pt x="1550752" y="2953248"/>
                  </a:lnTo>
                  <a:lnTo>
                    <a:pt x="1573219" y="2916812"/>
                  </a:lnTo>
                  <a:lnTo>
                    <a:pt x="1527322" y="2864546"/>
                  </a:lnTo>
                  <a:lnTo>
                    <a:pt x="1469515" y="2822088"/>
                  </a:lnTo>
                  <a:lnTo>
                    <a:pt x="1394479" y="2772878"/>
                  </a:lnTo>
                  <a:lnTo>
                    <a:pt x="1370723" y="2775121"/>
                  </a:lnTo>
                  <a:lnTo>
                    <a:pt x="1295263" y="27157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6" name="Argentina"/>
            <p:cNvSpPr/>
            <p:nvPr/>
          </p:nvSpPr>
          <p:spPr>
            <a:xfrm>
              <a:off x="5457188" y="3936249"/>
              <a:ext cx="1048261" cy="2534038"/>
            </a:xfrm>
            <a:custGeom>
              <a:avLst/>
              <a:gdLst/>
              <a:ahLst/>
              <a:cxnLst/>
              <a:rect l="0" t="0" r="1048261" b="2534038"/>
              <a:pathLst>
                <a:path w="1048261" h="2534038">
                  <a:moveTo>
                    <a:pt x="867414" y="2530464"/>
                  </a:moveTo>
                  <a:lnTo>
                    <a:pt x="815323" y="2534038"/>
                  </a:lnTo>
                  <a:lnTo>
                    <a:pt x="775140" y="2508585"/>
                  </a:lnTo>
                  <a:lnTo>
                    <a:pt x="740166" y="2506616"/>
                  </a:lnTo>
                  <a:lnTo>
                    <a:pt x="679412" y="2506579"/>
                  </a:lnTo>
                  <a:lnTo>
                    <a:pt x="610943" y="2342512"/>
                  </a:lnTo>
                  <a:lnTo>
                    <a:pt x="647233" y="2376575"/>
                  </a:lnTo>
                  <a:lnTo>
                    <a:pt x="698674" y="2431677"/>
                  </a:lnTo>
                  <a:lnTo>
                    <a:pt x="790799" y="2475758"/>
                  </a:lnTo>
                  <a:lnTo>
                    <a:pt x="877726" y="2494126"/>
                  </a:lnTo>
                  <a:close/>
                  <a:moveTo>
                    <a:pt x="259215" y="18708"/>
                  </a:moveTo>
                  <a:lnTo>
                    <a:pt x="304048" y="74186"/>
                  </a:lnTo>
                  <a:lnTo>
                    <a:pt x="323489" y="12393"/>
                  </a:lnTo>
                  <a:lnTo>
                    <a:pt x="399532" y="15568"/>
                  </a:lnTo>
                  <a:lnTo>
                    <a:pt x="411924" y="32010"/>
                  </a:lnTo>
                  <a:lnTo>
                    <a:pt x="546333" y="157347"/>
                  </a:lnTo>
                  <a:lnTo>
                    <a:pt x="601567" y="169029"/>
                  </a:lnTo>
                  <a:lnTo>
                    <a:pt x="687807" y="225769"/>
                  </a:lnTo>
                  <a:lnTo>
                    <a:pt x="759137" y="255795"/>
                  </a:lnTo>
                  <a:lnTo>
                    <a:pt x="773098" y="289694"/>
                  </a:lnTo>
                  <a:lnTo>
                    <a:pt x="723923" y="406457"/>
                  </a:lnTo>
                  <a:lnTo>
                    <a:pt x="792889" y="427364"/>
                  </a:lnTo>
                  <a:lnTo>
                    <a:pt x="868083" y="439086"/>
                  </a:lnTo>
                  <a:lnTo>
                    <a:pt x="918363" y="426745"/>
                  </a:lnTo>
                  <a:lnTo>
                    <a:pt x="970462" y="367901"/>
                  </a:lnTo>
                  <a:lnTo>
                    <a:pt x="972705" y="300110"/>
                  </a:lnTo>
                  <a:lnTo>
                    <a:pt x="1003508" y="285391"/>
                  </a:lnTo>
                  <a:lnTo>
                    <a:pt x="1042044" y="329730"/>
                  </a:lnTo>
                  <a:lnTo>
                    <a:pt x="1048261" y="391075"/>
                  </a:lnTo>
                  <a:lnTo>
                    <a:pt x="998256" y="433422"/>
                  </a:lnTo>
                  <a:lnTo>
                    <a:pt x="958173" y="464697"/>
                  </a:lnTo>
                  <a:lnTo>
                    <a:pt x="893875" y="539272"/>
                  </a:lnTo>
                  <a:lnTo>
                    <a:pt x="821281" y="644012"/>
                  </a:lnTo>
                  <a:lnTo>
                    <a:pt x="815895" y="705483"/>
                  </a:lnTo>
                  <a:lnTo>
                    <a:pt x="812566" y="784444"/>
                  </a:lnTo>
                  <a:lnTo>
                    <a:pt x="826794" y="860957"/>
                  </a:lnTo>
                  <a:lnTo>
                    <a:pt x="815865" y="878057"/>
                  </a:lnTo>
                  <a:lnTo>
                    <a:pt x="819744" y="927700"/>
                  </a:lnTo>
                  <a:lnTo>
                    <a:pt x="822522" y="967800"/>
                  </a:lnTo>
                  <a:lnTo>
                    <a:pt x="916262" y="1033523"/>
                  </a:lnTo>
                  <a:lnTo>
                    <a:pt x="918863" y="1086305"/>
                  </a:lnTo>
                  <a:lnTo>
                    <a:pt x="965739" y="1119668"/>
                  </a:lnTo>
                  <a:lnTo>
                    <a:pt x="970453" y="1157067"/>
                  </a:lnTo>
                  <a:lnTo>
                    <a:pt x="930716" y="1255248"/>
                  </a:lnTo>
                  <a:lnTo>
                    <a:pt x="846322" y="1296314"/>
                  </a:lnTo>
                  <a:lnTo>
                    <a:pt x="723819" y="1312256"/>
                  </a:lnTo>
                  <a:lnTo>
                    <a:pt x="652988" y="1304544"/>
                  </a:lnTo>
                  <a:lnTo>
                    <a:pt x="676813" y="1350209"/>
                  </a:lnTo>
                  <a:lnTo>
                    <a:pt x="677961" y="1407410"/>
                  </a:lnTo>
                  <a:lnTo>
                    <a:pt x="700293" y="1445711"/>
                  </a:lnTo>
                  <a:lnTo>
                    <a:pt x="670534" y="1472435"/>
                  </a:lnTo>
                  <a:lnTo>
                    <a:pt x="609853" y="1482917"/>
                  </a:lnTo>
                  <a:lnTo>
                    <a:pt x="541982" y="1455264"/>
                  </a:lnTo>
                  <a:lnTo>
                    <a:pt x="523826" y="1475135"/>
                  </a:lnTo>
                  <a:lnTo>
                    <a:pt x="554754" y="1550603"/>
                  </a:lnTo>
                  <a:lnTo>
                    <a:pt x="603168" y="1573464"/>
                  </a:lnTo>
                  <a:lnTo>
                    <a:pt x="630028" y="1549515"/>
                  </a:lnTo>
                  <a:lnTo>
                    <a:pt x="659809" y="1588966"/>
                  </a:lnTo>
                  <a:lnTo>
                    <a:pt x="609933" y="1612542"/>
                  </a:lnTo>
                  <a:lnTo>
                    <a:pt x="574484" y="1659768"/>
                  </a:lnTo>
                  <a:lnTo>
                    <a:pt x="588121" y="1736169"/>
                  </a:lnTo>
                  <a:lnTo>
                    <a:pt x="585897" y="1776797"/>
                  </a:lnTo>
                  <a:lnTo>
                    <a:pt x="528535" y="1777010"/>
                  </a:lnTo>
                  <a:lnTo>
                    <a:pt x="494121" y="1815407"/>
                  </a:lnTo>
                  <a:lnTo>
                    <a:pt x="496207" y="1871615"/>
                  </a:lnTo>
                  <a:lnTo>
                    <a:pt x="574248" y="1926494"/>
                  </a:lnTo>
                  <a:lnTo>
                    <a:pt x="636737" y="1941651"/>
                  </a:lnTo>
                  <a:lnTo>
                    <a:pt x="638845" y="2008898"/>
                  </a:lnTo>
                  <a:lnTo>
                    <a:pt x="582993" y="2051177"/>
                  </a:lnTo>
                  <a:lnTo>
                    <a:pt x="574928" y="2139051"/>
                  </a:lnTo>
                  <a:lnTo>
                    <a:pt x="532683" y="2168232"/>
                  </a:lnTo>
                  <a:lnTo>
                    <a:pt x="523054" y="2202637"/>
                  </a:lnTo>
                  <a:lnTo>
                    <a:pt x="573879" y="2278942"/>
                  </a:lnTo>
                  <a:lnTo>
                    <a:pt x="630163" y="2321471"/>
                  </a:lnTo>
                  <a:lnTo>
                    <a:pt x="604232" y="2317758"/>
                  </a:lnTo>
                  <a:lnTo>
                    <a:pt x="545741" y="2306247"/>
                  </a:lnTo>
                  <a:lnTo>
                    <a:pt x="401452" y="2296421"/>
                  </a:lnTo>
                  <a:lnTo>
                    <a:pt x="358578" y="2253584"/>
                  </a:lnTo>
                  <a:lnTo>
                    <a:pt x="335530" y="2198559"/>
                  </a:lnTo>
                  <a:lnTo>
                    <a:pt x="298622" y="2203294"/>
                  </a:lnTo>
                  <a:lnTo>
                    <a:pt x="266118" y="2176649"/>
                  </a:lnTo>
                  <a:lnTo>
                    <a:pt x="229353" y="2097732"/>
                  </a:lnTo>
                  <a:lnTo>
                    <a:pt x="262463" y="2064765"/>
                  </a:lnTo>
                  <a:lnTo>
                    <a:pt x="263651" y="2017215"/>
                  </a:lnTo>
                  <a:lnTo>
                    <a:pt x="242659" y="1979309"/>
                  </a:lnTo>
                  <a:lnTo>
                    <a:pt x="250758" y="1915319"/>
                  </a:lnTo>
                  <a:lnTo>
                    <a:pt x="236318" y="1816070"/>
                  </a:lnTo>
                  <a:lnTo>
                    <a:pt x="213734" y="1772041"/>
                  </a:lnTo>
                  <a:lnTo>
                    <a:pt x="235633" y="1757653"/>
                  </a:lnTo>
                  <a:lnTo>
                    <a:pt x="219854" y="1729042"/>
                  </a:lnTo>
                  <a:lnTo>
                    <a:pt x="186596" y="1713826"/>
                  </a:lnTo>
                  <a:lnTo>
                    <a:pt x="196392" y="1681962"/>
                  </a:lnTo>
                  <a:lnTo>
                    <a:pt x="159359" y="1653174"/>
                  </a:lnTo>
                  <a:lnTo>
                    <a:pt x="116341" y="1565556"/>
                  </a:lnTo>
                  <a:lnTo>
                    <a:pt x="136140" y="1550100"/>
                  </a:lnTo>
                  <a:lnTo>
                    <a:pt x="95476" y="1457517"/>
                  </a:lnTo>
                  <a:lnTo>
                    <a:pt x="85600" y="1379615"/>
                  </a:lnTo>
                  <a:lnTo>
                    <a:pt x="84083" y="1311306"/>
                  </a:lnTo>
                  <a:lnTo>
                    <a:pt x="114357" y="1283511"/>
                  </a:lnTo>
                  <a:lnTo>
                    <a:pt x="75343" y="1208769"/>
                  </a:lnTo>
                  <a:lnTo>
                    <a:pt x="56427" y="1138427"/>
                  </a:lnTo>
                  <a:lnTo>
                    <a:pt x="91340" y="1088426"/>
                  </a:lnTo>
                  <a:lnTo>
                    <a:pt x="73020" y="1024462"/>
                  </a:lnTo>
                  <a:lnTo>
                    <a:pt x="92889" y="949524"/>
                  </a:lnTo>
                  <a:lnTo>
                    <a:pt x="77977" y="878879"/>
                  </a:lnTo>
                  <a:lnTo>
                    <a:pt x="58260" y="864847"/>
                  </a:lnTo>
                  <a:lnTo>
                    <a:pt x="0" y="732250"/>
                  </a:lnTo>
                  <a:lnTo>
                    <a:pt x="23047" y="653233"/>
                  </a:lnTo>
                  <a:lnTo>
                    <a:pt x="3560" y="578844"/>
                  </a:lnTo>
                  <a:lnTo>
                    <a:pt x="15714" y="509037"/>
                  </a:lnTo>
                  <a:lnTo>
                    <a:pt x="47135" y="436990"/>
                  </a:lnTo>
                  <a:lnTo>
                    <a:pt x="85920" y="389221"/>
                  </a:lnTo>
                  <a:lnTo>
                    <a:pt x="61513" y="359077"/>
                  </a:lnTo>
                  <a:lnTo>
                    <a:pt x="71359" y="334351"/>
                  </a:lnTo>
                  <a:lnTo>
                    <a:pt x="50860" y="206342"/>
                  </a:lnTo>
                  <a:lnTo>
                    <a:pt x="118692" y="168454"/>
                  </a:lnTo>
                  <a:lnTo>
                    <a:pt x="132704" y="88647"/>
                  </a:lnTo>
                  <a:lnTo>
                    <a:pt x="122558" y="69411"/>
                  </a:lnTo>
                  <a:lnTo>
                    <a:pt x="17033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7" name="Peru"/>
            <p:cNvSpPr/>
            <p:nvPr/>
          </p:nvSpPr>
          <p:spPr>
            <a:xfrm>
              <a:off x="4512485" y="2263605"/>
              <a:ext cx="895300" cy="1404996"/>
            </a:xfrm>
            <a:custGeom>
              <a:avLst/>
              <a:gdLst/>
              <a:ahLst/>
              <a:cxnLst/>
              <a:rect l="0" t="0" r="895300" b="1404996"/>
              <a:pathLst>
                <a:path w="895300" h="1404996">
                  <a:moveTo>
                    <a:pt x="860977" y="1346006"/>
                  </a:moveTo>
                  <a:lnTo>
                    <a:pt x="846837" y="1385387"/>
                  </a:lnTo>
                  <a:lnTo>
                    <a:pt x="814370" y="1404996"/>
                  </a:lnTo>
                  <a:lnTo>
                    <a:pt x="743031" y="1360891"/>
                  </a:lnTo>
                  <a:lnTo>
                    <a:pt x="734122" y="1329374"/>
                  </a:lnTo>
                  <a:lnTo>
                    <a:pt x="593636" y="1252242"/>
                  </a:lnTo>
                  <a:lnTo>
                    <a:pt x="464713" y="1168232"/>
                  </a:lnTo>
                  <a:lnTo>
                    <a:pt x="408829" y="1120883"/>
                  </a:lnTo>
                  <a:lnTo>
                    <a:pt x="376363" y="1057427"/>
                  </a:lnTo>
                  <a:lnTo>
                    <a:pt x="385799" y="1035293"/>
                  </a:lnTo>
                  <a:lnTo>
                    <a:pt x="321398" y="934488"/>
                  </a:lnTo>
                  <a:lnTo>
                    <a:pt x="244406" y="792765"/>
                  </a:lnTo>
                  <a:lnTo>
                    <a:pt x="172892" y="639816"/>
                  </a:lnTo>
                  <a:lnTo>
                    <a:pt x="143668" y="604809"/>
                  </a:lnTo>
                  <a:lnTo>
                    <a:pt x="119836" y="548236"/>
                  </a:lnTo>
                  <a:lnTo>
                    <a:pt x="64985" y="498101"/>
                  </a:lnTo>
                  <a:lnTo>
                    <a:pt x="15324" y="467004"/>
                  </a:lnTo>
                  <a:lnTo>
                    <a:pt x="35670" y="432723"/>
                  </a:lnTo>
                  <a:lnTo>
                    <a:pt x="0" y="359458"/>
                  </a:lnTo>
                  <a:lnTo>
                    <a:pt x="20014" y="305659"/>
                  </a:lnTo>
                  <a:lnTo>
                    <a:pt x="73077" y="257148"/>
                  </a:lnTo>
                  <a:lnTo>
                    <a:pt x="81748" y="289127"/>
                  </a:lnTo>
                  <a:lnTo>
                    <a:pt x="62775" y="307418"/>
                  </a:lnTo>
                  <a:lnTo>
                    <a:pt x="65168" y="335566"/>
                  </a:lnTo>
                  <a:lnTo>
                    <a:pt x="93059" y="329449"/>
                  </a:lnTo>
                  <a:lnTo>
                    <a:pt x="120598" y="337753"/>
                  </a:lnTo>
                  <a:lnTo>
                    <a:pt x="149800" y="376539"/>
                  </a:lnTo>
                  <a:lnTo>
                    <a:pt x="187497" y="344942"/>
                  </a:lnTo>
                  <a:lnTo>
                    <a:pt x="199314" y="293116"/>
                  </a:lnTo>
                  <a:lnTo>
                    <a:pt x="239562" y="226281"/>
                  </a:lnTo>
                  <a:lnTo>
                    <a:pt x="320515" y="195990"/>
                  </a:lnTo>
                  <a:lnTo>
                    <a:pt x="392947" y="115560"/>
                  </a:lnTo>
                  <a:lnTo>
                    <a:pt x="413130" y="65616"/>
                  </a:lnTo>
                  <a:lnTo>
                    <a:pt x="402579" y="7284"/>
                  </a:lnTo>
                  <a:lnTo>
                    <a:pt x="420533" y="0"/>
                  </a:lnTo>
                  <a:lnTo>
                    <a:pt x="466327" y="36381"/>
                  </a:lnTo>
                  <a:lnTo>
                    <a:pt x="488648" y="72638"/>
                  </a:lnTo>
                  <a:lnTo>
                    <a:pt x="520409" y="92430"/>
                  </a:lnTo>
                  <a:lnTo>
                    <a:pt x="561825" y="172967"/>
                  </a:lnTo>
                  <a:lnTo>
                    <a:pt x="612489" y="182589"/>
                  </a:lnTo>
                  <a:lnTo>
                    <a:pt x="649493" y="162277"/>
                  </a:lnTo>
                  <a:lnTo>
                    <a:pt x="674216" y="175567"/>
                  </a:lnTo>
                  <a:lnTo>
                    <a:pt x="714798" y="168966"/>
                  </a:lnTo>
                  <a:lnTo>
                    <a:pt x="767349" y="204937"/>
                  </a:lnTo>
                  <a:lnTo>
                    <a:pt x="724985" y="283113"/>
                  </a:lnTo>
                  <a:lnTo>
                    <a:pt x="745259" y="284935"/>
                  </a:lnTo>
                  <a:lnTo>
                    <a:pt x="779885" y="325769"/>
                  </a:lnTo>
                  <a:lnTo>
                    <a:pt x="718749" y="322165"/>
                  </a:lnTo>
                  <a:lnTo>
                    <a:pt x="709865" y="333712"/>
                  </a:lnTo>
                  <a:lnTo>
                    <a:pt x="654584" y="348490"/>
                  </a:lnTo>
                  <a:lnTo>
                    <a:pt x="578522" y="400769"/>
                  </a:lnTo>
                  <a:lnTo>
                    <a:pt x="575084" y="436617"/>
                  </a:lnTo>
                  <a:lnTo>
                    <a:pt x="558906" y="463344"/>
                  </a:lnTo>
                  <a:lnTo>
                    <a:pt x="567373" y="504881"/>
                  </a:lnTo>
                  <a:lnTo>
                    <a:pt x="527382" y="527054"/>
                  </a:lnTo>
                  <a:lnTo>
                    <a:pt x="528808" y="559501"/>
                  </a:lnTo>
                  <a:lnTo>
                    <a:pt x="511545" y="573545"/>
                  </a:lnTo>
                  <a:lnTo>
                    <a:pt x="542577" y="642726"/>
                  </a:lnTo>
                  <a:lnTo>
                    <a:pt x="582075" y="689458"/>
                  </a:lnTo>
                  <a:lnTo>
                    <a:pt x="569158" y="722441"/>
                  </a:lnTo>
                  <a:lnTo>
                    <a:pt x="614183" y="726895"/>
                  </a:lnTo>
                  <a:lnTo>
                    <a:pt x="641519" y="767868"/>
                  </a:lnTo>
                  <a:lnTo>
                    <a:pt x="701256" y="769853"/>
                  </a:lnTo>
                  <a:lnTo>
                    <a:pt x="754700" y="724585"/>
                  </a:lnTo>
                  <a:lnTo>
                    <a:pt x="756967" y="841268"/>
                  </a:lnTo>
                  <a:lnTo>
                    <a:pt x="788250" y="850088"/>
                  </a:lnTo>
                  <a:lnTo>
                    <a:pt x="825425" y="836858"/>
                  </a:lnTo>
                  <a:lnTo>
                    <a:pt x="891861" y="960496"/>
                  </a:lnTo>
                  <a:lnTo>
                    <a:pt x="879088" y="986492"/>
                  </a:lnTo>
                  <a:lnTo>
                    <a:pt x="879330" y="1040489"/>
                  </a:lnTo>
                  <a:lnTo>
                    <a:pt x="882307" y="1105855"/>
                  </a:lnTo>
                  <a:lnTo>
                    <a:pt x="858588" y="1144228"/>
                  </a:lnTo>
                  <a:lnTo>
                    <a:pt x="873234" y="1172709"/>
                  </a:lnTo>
                  <a:lnTo>
                    <a:pt x="860300" y="1198531"/>
                  </a:lnTo>
                  <a:lnTo>
                    <a:pt x="895300" y="12630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8" name="Colombia"/>
            <p:cNvSpPr/>
            <p:nvPr/>
          </p:nvSpPr>
          <p:spPr>
            <a:xfrm>
              <a:off x="4671906" y="1303846"/>
              <a:ext cx="821087" cy="1285528"/>
            </a:xfrm>
            <a:custGeom>
              <a:avLst/>
              <a:gdLst/>
              <a:ahLst/>
              <a:cxnLst/>
              <a:rect l="0" t="0" r="821087" b="1285528"/>
              <a:pathLst>
                <a:path w="821087" h="1285528">
                  <a:moveTo>
                    <a:pt x="243158" y="967043"/>
                  </a:moveTo>
                  <a:lnTo>
                    <a:pt x="214004" y="948851"/>
                  </a:lnTo>
                  <a:lnTo>
                    <a:pt x="181179" y="923406"/>
                  </a:lnTo>
                  <a:lnTo>
                    <a:pt x="161674" y="935628"/>
                  </a:lnTo>
                  <a:lnTo>
                    <a:pt x="104301" y="924970"/>
                  </a:lnTo>
                  <a:lnTo>
                    <a:pt x="88406" y="891924"/>
                  </a:lnTo>
                  <a:lnTo>
                    <a:pt x="75734" y="893151"/>
                  </a:lnTo>
                  <a:lnTo>
                    <a:pt x="8737" y="849290"/>
                  </a:lnTo>
                  <a:lnTo>
                    <a:pt x="0" y="825443"/>
                  </a:lnTo>
                  <a:lnTo>
                    <a:pt x="25417" y="819679"/>
                  </a:lnTo>
                  <a:lnTo>
                    <a:pt x="23162" y="781199"/>
                  </a:lnTo>
                  <a:lnTo>
                    <a:pt x="39604" y="753377"/>
                  </a:lnTo>
                  <a:lnTo>
                    <a:pt x="73339" y="748226"/>
                  </a:lnTo>
                  <a:lnTo>
                    <a:pt x="102817" y="699955"/>
                  </a:lnTo>
                  <a:lnTo>
                    <a:pt x="129533" y="659657"/>
                  </a:lnTo>
                  <a:lnTo>
                    <a:pt x="104900" y="641377"/>
                  </a:lnTo>
                  <a:lnTo>
                    <a:pt x="118540" y="596796"/>
                  </a:lnTo>
                  <a:lnTo>
                    <a:pt x="105702" y="526524"/>
                  </a:lnTo>
                  <a:lnTo>
                    <a:pt x="121106" y="506357"/>
                  </a:lnTo>
                  <a:lnTo>
                    <a:pt x="113262" y="441390"/>
                  </a:lnTo>
                  <a:lnTo>
                    <a:pt x="87657" y="400475"/>
                  </a:lnTo>
                  <a:lnTo>
                    <a:pt x="97969" y="363137"/>
                  </a:lnTo>
                  <a:lnTo>
                    <a:pt x="119529" y="368651"/>
                  </a:lnTo>
                  <a:lnTo>
                    <a:pt x="133280" y="345820"/>
                  </a:lnTo>
                  <a:lnTo>
                    <a:pt x="119561" y="300576"/>
                  </a:lnTo>
                  <a:lnTo>
                    <a:pt x="128257" y="289344"/>
                  </a:lnTo>
                  <a:lnTo>
                    <a:pt x="163079" y="291784"/>
                  </a:lnTo>
                  <a:lnTo>
                    <a:pt x="216107" y="238162"/>
                  </a:lnTo>
                  <a:lnTo>
                    <a:pt x="244281" y="229986"/>
                  </a:lnTo>
                  <a:lnTo>
                    <a:pt x="246037" y="204580"/>
                  </a:lnTo>
                  <a:lnTo>
                    <a:pt x="262650" y="139672"/>
                  </a:lnTo>
                  <a:lnTo>
                    <a:pt x="303909" y="104026"/>
                  </a:lnTo>
                  <a:lnTo>
                    <a:pt x="346524" y="102568"/>
                  </a:lnTo>
                  <a:lnTo>
                    <a:pt x="353022" y="86557"/>
                  </a:lnTo>
                  <a:lnTo>
                    <a:pt x="405347" y="92967"/>
                  </a:lnTo>
                  <a:lnTo>
                    <a:pt x="461115" y="54179"/>
                  </a:lnTo>
                  <a:lnTo>
                    <a:pt x="488567" y="37005"/>
                  </a:lnTo>
                  <a:lnTo>
                    <a:pt x="523728" y="0"/>
                  </a:lnTo>
                  <a:lnTo>
                    <a:pt x="547273" y="4705"/>
                  </a:lnTo>
                  <a:lnTo>
                    <a:pt x="563576" y="24912"/>
                  </a:lnTo>
                  <a:lnTo>
                    <a:pt x="548735" y="50775"/>
                  </a:lnTo>
                  <a:lnTo>
                    <a:pt x="504549" y="63651"/>
                  </a:lnTo>
                  <a:lnTo>
                    <a:pt x="484800" y="102055"/>
                  </a:lnTo>
                  <a:lnTo>
                    <a:pt x="457161" y="124080"/>
                  </a:lnTo>
                  <a:lnTo>
                    <a:pt x="435563" y="152627"/>
                  </a:lnTo>
                  <a:lnTo>
                    <a:pt x="424061" y="207440"/>
                  </a:lnTo>
                  <a:lnTo>
                    <a:pt x="403463" y="252359"/>
                  </a:lnTo>
                  <a:lnTo>
                    <a:pt x="438138" y="257503"/>
                  </a:lnTo>
                  <a:lnTo>
                    <a:pt x="445353" y="292818"/>
                  </a:lnTo>
                  <a:lnTo>
                    <a:pt x="459577" y="309718"/>
                  </a:lnTo>
                  <a:lnTo>
                    <a:pt x="463650" y="340646"/>
                  </a:lnTo>
                  <a:lnTo>
                    <a:pt x="454452" y="369078"/>
                  </a:lnTo>
                  <a:lnTo>
                    <a:pt x="456176" y="385111"/>
                  </a:lnTo>
                  <a:lnTo>
                    <a:pt x="472567" y="391513"/>
                  </a:lnTo>
                  <a:lnTo>
                    <a:pt x="487591" y="418307"/>
                  </a:lnTo>
                  <a:lnTo>
                    <a:pt x="574910" y="410920"/>
                  </a:lnTo>
                  <a:lnTo>
                    <a:pt x="613833" y="420707"/>
                  </a:lnTo>
                  <a:lnTo>
                    <a:pt x="658871" y="486807"/>
                  </a:lnTo>
                  <a:lnTo>
                    <a:pt x="686558" y="478592"/>
                  </a:lnTo>
                  <a:lnTo>
                    <a:pt x="735167" y="482705"/>
                  </a:lnTo>
                  <a:lnTo>
                    <a:pt x="774094" y="473944"/>
                  </a:lnTo>
                  <a:lnTo>
                    <a:pt x="797535" y="487145"/>
                  </a:lnTo>
                  <a:lnTo>
                    <a:pt x="783762" y="528517"/>
                  </a:lnTo>
                  <a:lnTo>
                    <a:pt x="767658" y="554306"/>
                  </a:lnTo>
                  <a:lnTo>
                    <a:pt x="761061" y="609397"/>
                  </a:lnTo>
                  <a:lnTo>
                    <a:pt x="773841" y="660437"/>
                  </a:lnTo>
                  <a:lnTo>
                    <a:pt x="792729" y="683262"/>
                  </a:lnTo>
                  <a:lnTo>
                    <a:pt x="794774" y="700459"/>
                  </a:lnTo>
                  <a:lnTo>
                    <a:pt x="759779" y="738698"/>
                  </a:lnTo>
                  <a:lnTo>
                    <a:pt x="784098" y="755626"/>
                  </a:lnTo>
                  <a:lnTo>
                    <a:pt x="801674" y="782483"/>
                  </a:lnTo>
                  <a:lnTo>
                    <a:pt x="821087" y="859089"/>
                  </a:lnTo>
                  <a:lnTo>
                    <a:pt x="808129" y="868556"/>
                  </a:lnTo>
                  <a:lnTo>
                    <a:pt x="795659" y="823244"/>
                  </a:lnTo>
                  <a:lnTo>
                    <a:pt x="777224" y="798881"/>
                  </a:lnTo>
                  <a:lnTo>
                    <a:pt x="754349" y="825360"/>
                  </a:lnTo>
                  <a:lnTo>
                    <a:pt x="622233" y="823643"/>
                  </a:lnTo>
                  <a:lnTo>
                    <a:pt x="622242" y="871708"/>
                  </a:lnTo>
                  <a:lnTo>
                    <a:pt x="661854" y="879651"/>
                  </a:lnTo>
                  <a:lnTo>
                    <a:pt x="659057" y="909073"/>
                  </a:lnTo>
                  <a:lnTo>
                    <a:pt x="645628" y="901122"/>
                  </a:lnTo>
                  <a:lnTo>
                    <a:pt x="607203" y="913776"/>
                  </a:lnTo>
                  <a:lnTo>
                    <a:pt x="606383" y="969588"/>
                  </a:lnTo>
                  <a:lnTo>
                    <a:pt x="636964" y="997612"/>
                  </a:lnTo>
                  <a:lnTo>
                    <a:pt x="648342" y="1041598"/>
                  </a:lnTo>
                  <a:lnTo>
                    <a:pt x="647312" y="1074910"/>
                  </a:lnTo>
                  <a:lnTo>
                    <a:pt x="620464" y="1285528"/>
                  </a:lnTo>
                  <a:lnTo>
                    <a:pt x="585838" y="1244694"/>
                  </a:lnTo>
                  <a:lnTo>
                    <a:pt x="565564" y="1242872"/>
                  </a:lnTo>
                  <a:lnTo>
                    <a:pt x="607928" y="1164696"/>
                  </a:lnTo>
                  <a:lnTo>
                    <a:pt x="555377" y="1128725"/>
                  </a:lnTo>
                  <a:lnTo>
                    <a:pt x="514795" y="1135326"/>
                  </a:lnTo>
                  <a:lnTo>
                    <a:pt x="490072" y="1122036"/>
                  </a:lnTo>
                  <a:lnTo>
                    <a:pt x="453068" y="1142348"/>
                  </a:lnTo>
                  <a:lnTo>
                    <a:pt x="402404" y="1132726"/>
                  </a:lnTo>
                  <a:lnTo>
                    <a:pt x="360988" y="1052189"/>
                  </a:lnTo>
                  <a:lnTo>
                    <a:pt x="329227" y="1032397"/>
                  </a:lnTo>
                  <a:lnTo>
                    <a:pt x="306906" y="996140"/>
                  </a:lnTo>
                  <a:lnTo>
                    <a:pt x="261112" y="9597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9" name="Bolivia"/>
            <p:cNvSpPr/>
            <p:nvPr/>
          </p:nvSpPr>
          <p:spPr>
            <a:xfrm>
              <a:off x="5337910" y="3009073"/>
              <a:ext cx="848164" cy="1007110"/>
            </a:xfrm>
            <a:custGeom>
              <a:avLst/>
              <a:gdLst/>
              <a:ahLst/>
              <a:cxnLst/>
              <a:rect l="0" t="0" r="848164" b="1007110"/>
              <a:pathLst>
                <a:path w="848164" h="1007110">
                  <a:moveTo>
                    <a:pt x="518810" y="942744"/>
                  </a:moveTo>
                  <a:lnTo>
                    <a:pt x="442767" y="939569"/>
                  </a:lnTo>
                  <a:lnTo>
                    <a:pt x="423326" y="1001362"/>
                  </a:lnTo>
                  <a:lnTo>
                    <a:pt x="378493" y="945884"/>
                  </a:lnTo>
                  <a:lnTo>
                    <a:pt x="289613" y="927176"/>
                  </a:lnTo>
                  <a:lnTo>
                    <a:pt x="241836" y="996587"/>
                  </a:lnTo>
                  <a:lnTo>
                    <a:pt x="195156" y="1007110"/>
                  </a:lnTo>
                  <a:lnTo>
                    <a:pt x="157447" y="901215"/>
                  </a:lnTo>
                  <a:lnTo>
                    <a:pt x="112112" y="815053"/>
                  </a:lnTo>
                  <a:lnTo>
                    <a:pt x="125592" y="740729"/>
                  </a:lnTo>
                  <a:lnTo>
                    <a:pt x="87506" y="708206"/>
                  </a:lnTo>
                  <a:lnTo>
                    <a:pt x="73321" y="652780"/>
                  </a:lnTo>
                  <a:lnTo>
                    <a:pt x="35552" y="600538"/>
                  </a:lnTo>
                  <a:lnTo>
                    <a:pt x="69875" y="517631"/>
                  </a:lnTo>
                  <a:lnTo>
                    <a:pt x="34875" y="453063"/>
                  </a:lnTo>
                  <a:lnTo>
                    <a:pt x="47809" y="427241"/>
                  </a:lnTo>
                  <a:lnTo>
                    <a:pt x="33163" y="398760"/>
                  </a:lnTo>
                  <a:lnTo>
                    <a:pt x="56882" y="360387"/>
                  </a:lnTo>
                  <a:lnTo>
                    <a:pt x="53905" y="295021"/>
                  </a:lnTo>
                  <a:lnTo>
                    <a:pt x="53663" y="241024"/>
                  </a:lnTo>
                  <a:lnTo>
                    <a:pt x="66436" y="215028"/>
                  </a:lnTo>
                  <a:lnTo>
                    <a:pt x="0" y="91390"/>
                  </a:lnTo>
                  <a:lnTo>
                    <a:pt x="50594" y="97892"/>
                  </a:lnTo>
                  <a:lnTo>
                    <a:pt x="85224" y="96213"/>
                  </a:lnTo>
                  <a:lnTo>
                    <a:pt x="98765" y="72979"/>
                  </a:lnTo>
                  <a:lnTo>
                    <a:pt x="155783" y="41851"/>
                  </a:lnTo>
                  <a:lnTo>
                    <a:pt x="189662" y="13008"/>
                  </a:lnTo>
                  <a:lnTo>
                    <a:pt x="277563" y="0"/>
                  </a:lnTo>
                  <a:lnTo>
                    <a:pt x="273504" y="57570"/>
                  </a:lnTo>
                  <a:lnTo>
                    <a:pt x="283643" y="87099"/>
                  </a:lnTo>
                  <a:lnTo>
                    <a:pt x="281433" y="138595"/>
                  </a:lnTo>
                  <a:lnTo>
                    <a:pt x="358876" y="207399"/>
                  </a:lnTo>
                  <a:lnTo>
                    <a:pt x="435076" y="220077"/>
                  </a:lnTo>
                  <a:lnTo>
                    <a:pt x="463294" y="248777"/>
                  </a:lnTo>
                  <a:lnTo>
                    <a:pt x="509705" y="263996"/>
                  </a:lnTo>
                  <a:lnTo>
                    <a:pt x="538875" y="286304"/>
                  </a:lnTo>
                  <a:lnTo>
                    <a:pt x="581161" y="285550"/>
                  </a:lnTo>
                  <a:lnTo>
                    <a:pt x="621557" y="308331"/>
                  </a:lnTo>
                  <a:lnTo>
                    <a:pt x="627085" y="352734"/>
                  </a:lnTo>
                  <a:lnTo>
                    <a:pt x="641475" y="375161"/>
                  </a:lnTo>
                  <a:lnTo>
                    <a:pt x="644416" y="408287"/>
                  </a:lnTo>
                  <a:lnTo>
                    <a:pt x="624922" y="409569"/>
                  </a:lnTo>
                  <a:lnTo>
                    <a:pt x="658167" y="499010"/>
                  </a:lnTo>
                  <a:lnTo>
                    <a:pt x="786955" y="502181"/>
                  </a:lnTo>
                  <a:lnTo>
                    <a:pt x="780680" y="546545"/>
                  </a:lnTo>
                  <a:lnTo>
                    <a:pt x="790298" y="576856"/>
                  </a:lnTo>
                  <a:lnTo>
                    <a:pt x="828577" y="598422"/>
                  </a:lnTo>
                  <a:lnTo>
                    <a:pt x="848164" y="646179"/>
                  </a:lnTo>
                  <a:lnTo>
                    <a:pt x="841099" y="706682"/>
                  </a:lnTo>
                  <a:lnTo>
                    <a:pt x="825496" y="740340"/>
                  </a:lnTo>
                  <a:lnTo>
                    <a:pt x="835404" y="784123"/>
                  </a:lnTo>
                  <a:lnTo>
                    <a:pt x="816038" y="800001"/>
                  </a:lnTo>
                  <a:lnTo>
                    <a:pt x="812806" y="776319"/>
                  </a:lnTo>
                  <a:lnTo>
                    <a:pt x="747506" y="737029"/>
                  </a:lnTo>
                  <a:lnTo>
                    <a:pt x="685470" y="735941"/>
                  </a:lnTo>
                  <a:lnTo>
                    <a:pt x="571102" y="758294"/>
                  </a:lnTo>
                  <a:lnTo>
                    <a:pt x="545525" y="825890"/>
                  </a:lnTo>
                  <a:lnTo>
                    <a:pt x="548029" y="867209"/>
                  </a:lnTo>
                  <a:lnTo>
                    <a:pt x="531202" y="9591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0" name="Chile"/>
            <p:cNvSpPr/>
            <p:nvPr/>
          </p:nvSpPr>
          <p:spPr>
            <a:xfrm>
              <a:off x="5326855" y="3609611"/>
              <a:ext cx="905473" cy="2886542"/>
            </a:xfrm>
            <a:custGeom>
              <a:avLst/>
              <a:gdLst/>
              <a:ahLst/>
              <a:cxnLst/>
              <a:rect l="0" t="0" r="905473" b="2886542"/>
              <a:pathLst>
                <a:path w="905473" h="2886542">
                  <a:moveTo>
                    <a:pt x="741276" y="2669150"/>
                  </a:moveTo>
                  <a:lnTo>
                    <a:pt x="809745" y="2833217"/>
                  </a:lnTo>
                  <a:lnTo>
                    <a:pt x="870499" y="2833254"/>
                  </a:lnTo>
                  <a:lnTo>
                    <a:pt x="905473" y="2835223"/>
                  </a:lnTo>
                  <a:lnTo>
                    <a:pt x="899812" y="2864339"/>
                  </a:lnTo>
                  <a:lnTo>
                    <a:pt x="861804" y="2886542"/>
                  </a:lnTo>
                  <a:lnTo>
                    <a:pt x="833034" y="2884268"/>
                  </a:lnTo>
                  <a:lnTo>
                    <a:pt x="796887" y="2878481"/>
                  </a:lnTo>
                  <a:lnTo>
                    <a:pt x="745543" y="2856990"/>
                  </a:lnTo>
                  <a:lnTo>
                    <a:pt x="681219" y="2846653"/>
                  </a:lnTo>
                  <a:lnTo>
                    <a:pt x="591753" y="2805713"/>
                  </a:lnTo>
                  <a:lnTo>
                    <a:pt x="516066" y="2766214"/>
                  </a:lnTo>
                  <a:lnTo>
                    <a:pt x="400050" y="2683926"/>
                  </a:lnTo>
                  <a:lnTo>
                    <a:pt x="454478" y="2699350"/>
                  </a:lnTo>
                  <a:lnTo>
                    <a:pt x="556849" y="2748426"/>
                  </a:lnTo>
                  <a:lnTo>
                    <a:pt x="644160" y="2774796"/>
                  </a:lnTo>
                  <a:lnTo>
                    <a:pt x="659156" y="2741110"/>
                  </a:lnTo>
                  <a:lnTo>
                    <a:pt x="656252" y="2690813"/>
                  </a:lnTo>
                  <a:lnTo>
                    <a:pt x="696548" y="2660476"/>
                  </a:lnTo>
                  <a:close/>
                  <a:moveTo>
                    <a:pt x="168502" y="300677"/>
                  </a:moveTo>
                  <a:lnTo>
                    <a:pt x="206211" y="406572"/>
                  </a:lnTo>
                  <a:lnTo>
                    <a:pt x="252891" y="396049"/>
                  </a:lnTo>
                  <a:lnTo>
                    <a:pt x="263037" y="415285"/>
                  </a:lnTo>
                  <a:lnTo>
                    <a:pt x="249025" y="495092"/>
                  </a:lnTo>
                  <a:lnTo>
                    <a:pt x="181193" y="532980"/>
                  </a:lnTo>
                  <a:lnTo>
                    <a:pt x="201692" y="660989"/>
                  </a:lnTo>
                  <a:lnTo>
                    <a:pt x="191846" y="685715"/>
                  </a:lnTo>
                  <a:lnTo>
                    <a:pt x="216253" y="715859"/>
                  </a:lnTo>
                  <a:lnTo>
                    <a:pt x="177468" y="763628"/>
                  </a:lnTo>
                  <a:lnTo>
                    <a:pt x="146047" y="835675"/>
                  </a:lnTo>
                  <a:lnTo>
                    <a:pt x="133893" y="905482"/>
                  </a:lnTo>
                  <a:lnTo>
                    <a:pt x="153380" y="979871"/>
                  </a:lnTo>
                  <a:lnTo>
                    <a:pt x="130333" y="1058888"/>
                  </a:lnTo>
                  <a:lnTo>
                    <a:pt x="188593" y="1191485"/>
                  </a:lnTo>
                  <a:lnTo>
                    <a:pt x="208310" y="1205517"/>
                  </a:lnTo>
                  <a:lnTo>
                    <a:pt x="223222" y="1276162"/>
                  </a:lnTo>
                  <a:lnTo>
                    <a:pt x="203353" y="1351100"/>
                  </a:lnTo>
                  <a:lnTo>
                    <a:pt x="221673" y="1415064"/>
                  </a:lnTo>
                  <a:lnTo>
                    <a:pt x="186760" y="1465065"/>
                  </a:lnTo>
                  <a:lnTo>
                    <a:pt x="205676" y="1535407"/>
                  </a:lnTo>
                  <a:lnTo>
                    <a:pt x="244690" y="1610149"/>
                  </a:lnTo>
                  <a:lnTo>
                    <a:pt x="214416" y="1637944"/>
                  </a:lnTo>
                  <a:lnTo>
                    <a:pt x="215933" y="1706253"/>
                  </a:lnTo>
                  <a:lnTo>
                    <a:pt x="225809" y="1784155"/>
                  </a:lnTo>
                  <a:lnTo>
                    <a:pt x="266473" y="1876738"/>
                  </a:lnTo>
                  <a:lnTo>
                    <a:pt x="246674" y="1892194"/>
                  </a:lnTo>
                  <a:lnTo>
                    <a:pt x="289692" y="1979812"/>
                  </a:lnTo>
                  <a:lnTo>
                    <a:pt x="326725" y="2008600"/>
                  </a:lnTo>
                  <a:lnTo>
                    <a:pt x="316929" y="2040464"/>
                  </a:lnTo>
                  <a:lnTo>
                    <a:pt x="350187" y="2055680"/>
                  </a:lnTo>
                  <a:lnTo>
                    <a:pt x="365966" y="2084291"/>
                  </a:lnTo>
                  <a:lnTo>
                    <a:pt x="344067" y="2098679"/>
                  </a:lnTo>
                  <a:lnTo>
                    <a:pt x="366651" y="2142708"/>
                  </a:lnTo>
                  <a:lnTo>
                    <a:pt x="381091" y="2241957"/>
                  </a:lnTo>
                  <a:lnTo>
                    <a:pt x="372992" y="2305947"/>
                  </a:lnTo>
                  <a:lnTo>
                    <a:pt x="393984" y="2343853"/>
                  </a:lnTo>
                  <a:lnTo>
                    <a:pt x="392796" y="2391403"/>
                  </a:lnTo>
                  <a:lnTo>
                    <a:pt x="359686" y="2424370"/>
                  </a:lnTo>
                  <a:lnTo>
                    <a:pt x="396451" y="2503287"/>
                  </a:lnTo>
                  <a:lnTo>
                    <a:pt x="428955" y="2529932"/>
                  </a:lnTo>
                  <a:lnTo>
                    <a:pt x="465863" y="2525197"/>
                  </a:lnTo>
                  <a:lnTo>
                    <a:pt x="488911" y="2580222"/>
                  </a:lnTo>
                  <a:lnTo>
                    <a:pt x="531785" y="2623059"/>
                  </a:lnTo>
                  <a:lnTo>
                    <a:pt x="676074" y="2632885"/>
                  </a:lnTo>
                  <a:lnTo>
                    <a:pt x="734565" y="2644396"/>
                  </a:lnTo>
                  <a:lnTo>
                    <a:pt x="682849" y="2643846"/>
                  </a:lnTo>
                  <a:lnTo>
                    <a:pt x="662667" y="2661918"/>
                  </a:lnTo>
                  <a:lnTo>
                    <a:pt x="621978" y="2688460"/>
                  </a:lnTo>
                  <a:lnTo>
                    <a:pt x="642304" y="2757084"/>
                  </a:lnTo>
                  <a:lnTo>
                    <a:pt x="618831" y="2758789"/>
                  </a:lnTo>
                  <a:lnTo>
                    <a:pt x="543805" y="2734908"/>
                  </a:lnTo>
                  <a:lnTo>
                    <a:pt x="455277" y="2683748"/>
                  </a:lnTo>
                  <a:lnTo>
                    <a:pt x="455277" y="2683748"/>
                  </a:lnTo>
                  <a:lnTo>
                    <a:pt x="364439" y="2641701"/>
                  </a:lnTo>
                  <a:lnTo>
                    <a:pt x="325024" y="2595165"/>
                  </a:lnTo>
                  <a:lnTo>
                    <a:pt x="321891" y="2552115"/>
                  </a:lnTo>
                  <a:lnTo>
                    <a:pt x="270085" y="2503256"/>
                  </a:lnTo>
                  <a:lnTo>
                    <a:pt x="211269" y="2376049"/>
                  </a:lnTo>
                  <a:lnTo>
                    <a:pt x="208756" y="2303952"/>
                  </a:lnTo>
                  <a:lnTo>
                    <a:pt x="249887" y="2246036"/>
                  </a:lnTo>
                  <a:lnTo>
                    <a:pt x="150245" y="2224178"/>
                  </a:lnTo>
                  <a:lnTo>
                    <a:pt x="182201" y="2157942"/>
                  </a:lnTo>
                  <a:lnTo>
                    <a:pt x="158000" y="2032556"/>
                  </a:lnTo>
                  <a:lnTo>
                    <a:pt x="234811" y="2059283"/>
                  </a:lnTo>
                  <a:lnTo>
                    <a:pt x="214760" y="1901950"/>
                  </a:lnTo>
                  <a:lnTo>
                    <a:pt x="166620" y="1881762"/>
                  </a:lnTo>
                  <a:lnTo>
                    <a:pt x="179021" y="1976562"/>
                  </a:lnTo>
                  <a:lnTo>
                    <a:pt x="136710" y="1965868"/>
                  </a:lnTo>
                  <a:lnTo>
                    <a:pt x="119507" y="1857252"/>
                  </a:lnTo>
                  <a:lnTo>
                    <a:pt x="93810" y="1716516"/>
                  </a:lnTo>
                  <a:lnTo>
                    <a:pt x="108222" y="1664181"/>
                  </a:lnTo>
                  <a:lnTo>
                    <a:pt x="69614" y="1589467"/>
                  </a:lnTo>
                  <a:lnTo>
                    <a:pt x="40675" y="1503207"/>
                  </a:lnTo>
                  <a:lnTo>
                    <a:pt x="66686" y="1500718"/>
                  </a:lnTo>
                  <a:lnTo>
                    <a:pt x="72011" y="1377068"/>
                  </a:lnTo>
                  <a:lnTo>
                    <a:pt x="87261" y="1254310"/>
                  </a:lnTo>
                  <a:lnTo>
                    <a:pt x="89452" y="1139841"/>
                  </a:lnTo>
                  <a:lnTo>
                    <a:pt x="49372" y="1024754"/>
                  </a:lnTo>
                  <a:lnTo>
                    <a:pt x="54938" y="961385"/>
                  </a:lnTo>
                  <a:lnTo>
                    <a:pt x="31170" y="866577"/>
                  </a:lnTo>
                  <a:lnTo>
                    <a:pt x="54106" y="772782"/>
                  </a:lnTo>
                  <a:lnTo>
                    <a:pt x="41780" y="624188"/>
                  </a:lnTo>
                  <a:lnTo>
                    <a:pt x="42113" y="464650"/>
                  </a:lnTo>
                  <a:lnTo>
                    <a:pt x="43248" y="292917"/>
                  </a:lnTo>
                  <a:lnTo>
                    <a:pt x="24370" y="167183"/>
                  </a:lnTo>
                  <a:lnTo>
                    <a:pt x="0" y="58990"/>
                  </a:lnTo>
                  <a:lnTo>
                    <a:pt x="32467" y="39381"/>
                  </a:lnTo>
                  <a:lnTo>
                    <a:pt x="46607" y="0"/>
                  </a:lnTo>
                  <a:lnTo>
                    <a:pt x="84376" y="52242"/>
                  </a:lnTo>
                  <a:lnTo>
                    <a:pt x="98561" y="107668"/>
                  </a:lnTo>
                  <a:lnTo>
                    <a:pt x="136647" y="140191"/>
                  </a:lnTo>
                  <a:lnTo>
                    <a:pt x="123167" y="2145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1" name="Venezuela"/>
            <p:cNvSpPr/>
            <p:nvPr/>
          </p:nvSpPr>
          <p:spPr>
            <a:xfrm>
              <a:off x="5075369" y="1324969"/>
              <a:ext cx="913439" cy="878593"/>
            </a:xfrm>
            <a:custGeom>
              <a:avLst/>
              <a:gdLst/>
              <a:ahLst/>
              <a:cxnLst/>
              <a:rect l="0" t="0" r="913439" b="878593"/>
              <a:pathLst>
                <a:path w="913439" h="878593">
                  <a:moveTo>
                    <a:pt x="145272" y="29652"/>
                  </a:moveTo>
                  <a:lnTo>
                    <a:pt x="142120" y="47803"/>
                  </a:lnTo>
                  <a:lnTo>
                    <a:pt x="101920" y="56768"/>
                  </a:lnTo>
                  <a:lnTo>
                    <a:pt x="121536" y="91628"/>
                  </a:lnTo>
                  <a:lnTo>
                    <a:pt x="117967" y="131800"/>
                  </a:lnTo>
                  <a:lnTo>
                    <a:pt x="85409" y="176417"/>
                  </a:lnTo>
                  <a:lnTo>
                    <a:pt x="108508" y="237361"/>
                  </a:lnTo>
                  <a:lnTo>
                    <a:pt x="137843" y="232373"/>
                  </a:lnTo>
                  <a:lnTo>
                    <a:pt x="155249" y="176851"/>
                  </a:lnTo>
                  <a:lnTo>
                    <a:pt x="135845" y="149817"/>
                  </a:lnTo>
                  <a:lnTo>
                    <a:pt x="136393" y="91666"/>
                  </a:lnTo>
                  <a:lnTo>
                    <a:pt x="222507" y="60440"/>
                  </a:lnTo>
                  <a:lnTo>
                    <a:pt x="215592" y="24234"/>
                  </a:lnTo>
                  <a:lnTo>
                    <a:pt x="240841" y="0"/>
                  </a:lnTo>
                  <a:lnTo>
                    <a:pt x="261445" y="53978"/>
                  </a:lnTo>
                  <a:lnTo>
                    <a:pt x="308656" y="55224"/>
                  </a:lnTo>
                  <a:lnTo>
                    <a:pt x="349683" y="98059"/>
                  </a:lnTo>
                  <a:lnTo>
                    <a:pt x="350670" y="123491"/>
                  </a:lnTo>
                  <a:lnTo>
                    <a:pt x="411235" y="124166"/>
                  </a:lnTo>
                  <a:lnTo>
                    <a:pt x="483853" y="116273"/>
                  </a:lnTo>
                  <a:lnTo>
                    <a:pt x="520347" y="150673"/>
                  </a:lnTo>
                  <a:lnTo>
                    <a:pt x="571404" y="160166"/>
                  </a:lnTo>
                  <a:lnTo>
                    <a:pt x="610763" y="136170"/>
                  </a:lnTo>
                  <a:lnTo>
                    <a:pt x="612725" y="116827"/>
                  </a:lnTo>
                  <a:lnTo>
                    <a:pt x="696609" y="112194"/>
                  </a:lnTo>
                  <a:lnTo>
                    <a:pt x="777552" y="111126"/>
                  </a:lnTo>
                  <a:lnTo>
                    <a:pt x="718883" y="133814"/>
                  </a:lnTo>
                  <a:lnTo>
                    <a:pt x="739884" y="170076"/>
                  </a:lnTo>
                  <a:lnTo>
                    <a:pt x="793702" y="175847"/>
                  </a:lnTo>
                  <a:lnTo>
                    <a:pt x="843616" y="213619"/>
                  </a:lnTo>
                  <a:lnTo>
                    <a:pt x="852272" y="275160"/>
                  </a:lnTo>
                  <a:lnTo>
                    <a:pt x="887563" y="273425"/>
                  </a:lnTo>
                  <a:lnTo>
                    <a:pt x="913439" y="291532"/>
                  </a:lnTo>
                  <a:lnTo>
                    <a:pt x="858324" y="336656"/>
                  </a:lnTo>
                  <a:lnTo>
                    <a:pt x="851453" y="364662"/>
                  </a:lnTo>
                  <a:lnTo>
                    <a:pt x="873640" y="393167"/>
                  </a:lnTo>
                  <a:lnTo>
                    <a:pt x="856343" y="407557"/>
                  </a:lnTo>
                  <a:lnTo>
                    <a:pt x="814271" y="419886"/>
                  </a:lnTo>
                  <a:lnTo>
                    <a:pt x="814393" y="455357"/>
                  </a:lnTo>
                  <a:lnTo>
                    <a:pt x="795318" y="476499"/>
                  </a:lnTo>
                  <a:lnTo>
                    <a:pt x="839144" y="534785"/>
                  </a:lnTo>
                  <a:lnTo>
                    <a:pt x="847492" y="556461"/>
                  </a:lnTo>
                  <a:lnTo>
                    <a:pt x="822269" y="585775"/>
                  </a:lnTo>
                  <a:lnTo>
                    <a:pt x="746026" y="614530"/>
                  </a:lnTo>
                  <a:lnTo>
                    <a:pt x="697103" y="626449"/>
                  </a:lnTo>
                  <a:lnTo>
                    <a:pt x="677255" y="644607"/>
                  </a:lnTo>
                  <a:lnTo>
                    <a:pt x="623661" y="625407"/>
                  </a:lnTo>
                  <a:lnTo>
                    <a:pt x="573640" y="615578"/>
                  </a:lnTo>
                  <a:lnTo>
                    <a:pt x="560825" y="622648"/>
                  </a:lnTo>
                  <a:lnTo>
                    <a:pt x="590844" y="642561"/>
                  </a:lnTo>
                  <a:lnTo>
                    <a:pt x="587289" y="694059"/>
                  </a:lnTo>
                  <a:lnTo>
                    <a:pt x="595932" y="742436"/>
                  </a:lnTo>
                  <a:lnTo>
                    <a:pt x="653270" y="749037"/>
                  </a:lnTo>
                  <a:lnTo>
                    <a:pt x="656684" y="765181"/>
                  </a:lnTo>
                  <a:lnTo>
                    <a:pt x="607899" y="787037"/>
                  </a:lnTo>
                  <a:lnTo>
                    <a:pt x="599501" y="819569"/>
                  </a:lnTo>
                  <a:lnTo>
                    <a:pt x="571375" y="832176"/>
                  </a:lnTo>
                  <a:lnTo>
                    <a:pt x="520640" y="850108"/>
                  </a:lnTo>
                  <a:lnTo>
                    <a:pt x="507130" y="873616"/>
                  </a:lnTo>
                  <a:lnTo>
                    <a:pt x="454303" y="878593"/>
                  </a:lnTo>
                  <a:lnTo>
                    <a:pt x="417624" y="837966"/>
                  </a:lnTo>
                  <a:lnTo>
                    <a:pt x="398211" y="761360"/>
                  </a:lnTo>
                  <a:lnTo>
                    <a:pt x="380635" y="734503"/>
                  </a:lnTo>
                  <a:lnTo>
                    <a:pt x="356316" y="717575"/>
                  </a:lnTo>
                  <a:lnTo>
                    <a:pt x="391311" y="679336"/>
                  </a:lnTo>
                  <a:lnTo>
                    <a:pt x="389266" y="662139"/>
                  </a:lnTo>
                  <a:lnTo>
                    <a:pt x="370378" y="639314"/>
                  </a:lnTo>
                  <a:lnTo>
                    <a:pt x="357598" y="588274"/>
                  </a:lnTo>
                  <a:lnTo>
                    <a:pt x="364195" y="533183"/>
                  </a:lnTo>
                  <a:lnTo>
                    <a:pt x="380299" y="507394"/>
                  </a:lnTo>
                  <a:lnTo>
                    <a:pt x="394072" y="466022"/>
                  </a:lnTo>
                  <a:lnTo>
                    <a:pt x="370631" y="452821"/>
                  </a:lnTo>
                  <a:lnTo>
                    <a:pt x="331704" y="461582"/>
                  </a:lnTo>
                  <a:lnTo>
                    <a:pt x="283095" y="457469"/>
                  </a:lnTo>
                  <a:lnTo>
                    <a:pt x="255408" y="465684"/>
                  </a:lnTo>
                  <a:lnTo>
                    <a:pt x="210370" y="399584"/>
                  </a:lnTo>
                  <a:lnTo>
                    <a:pt x="171447" y="389797"/>
                  </a:lnTo>
                  <a:lnTo>
                    <a:pt x="84128" y="397184"/>
                  </a:lnTo>
                  <a:lnTo>
                    <a:pt x="69104" y="370390"/>
                  </a:lnTo>
                  <a:lnTo>
                    <a:pt x="52713" y="363988"/>
                  </a:lnTo>
                  <a:lnTo>
                    <a:pt x="50989" y="347955"/>
                  </a:lnTo>
                  <a:lnTo>
                    <a:pt x="60187" y="319523"/>
                  </a:lnTo>
                  <a:lnTo>
                    <a:pt x="56114" y="288595"/>
                  </a:lnTo>
                  <a:lnTo>
                    <a:pt x="41890" y="271695"/>
                  </a:lnTo>
                  <a:lnTo>
                    <a:pt x="34675" y="236380"/>
                  </a:lnTo>
                  <a:lnTo>
                    <a:pt x="0" y="231236"/>
                  </a:lnTo>
                  <a:lnTo>
                    <a:pt x="20598" y="186317"/>
                  </a:lnTo>
                  <a:lnTo>
                    <a:pt x="32100" y="131504"/>
                  </a:lnTo>
                  <a:lnTo>
                    <a:pt x="53698" y="102957"/>
                  </a:lnTo>
                  <a:lnTo>
                    <a:pt x="81337" y="80932"/>
                  </a:lnTo>
                  <a:lnTo>
                    <a:pt x="101086" y="4252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2" name="Paraguay"/>
            <p:cNvSpPr/>
            <p:nvPr/>
          </p:nvSpPr>
          <p:spPr>
            <a:xfrm>
              <a:off x="5869112" y="3745014"/>
              <a:ext cx="572655" cy="630321"/>
            </a:xfrm>
            <a:custGeom>
              <a:avLst/>
              <a:gdLst/>
              <a:ahLst/>
              <a:cxnLst/>
              <a:rect l="0" t="0" r="572655" b="630321"/>
              <a:pathLst>
                <a:path w="572655" h="630321">
                  <a:moveTo>
                    <a:pt x="0" y="223245"/>
                  </a:moveTo>
                  <a:lnTo>
                    <a:pt x="16827" y="131268"/>
                  </a:lnTo>
                  <a:lnTo>
                    <a:pt x="14323" y="89949"/>
                  </a:lnTo>
                  <a:lnTo>
                    <a:pt x="39900" y="22353"/>
                  </a:lnTo>
                  <a:lnTo>
                    <a:pt x="154268" y="0"/>
                  </a:lnTo>
                  <a:lnTo>
                    <a:pt x="216304" y="1088"/>
                  </a:lnTo>
                  <a:lnTo>
                    <a:pt x="281604" y="40378"/>
                  </a:lnTo>
                  <a:lnTo>
                    <a:pt x="284836" y="64060"/>
                  </a:lnTo>
                  <a:lnTo>
                    <a:pt x="308555" y="106768"/>
                  </a:lnTo>
                  <a:lnTo>
                    <a:pt x="313950" y="211043"/>
                  </a:lnTo>
                  <a:lnTo>
                    <a:pt x="385394" y="225789"/>
                  </a:lnTo>
                  <a:lnTo>
                    <a:pt x="411101" y="210745"/>
                  </a:lnTo>
                  <a:lnTo>
                    <a:pt x="457821" y="231533"/>
                  </a:lnTo>
                  <a:lnTo>
                    <a:pt x="472321" y="254477"/>
                  </a:lnTo>
                  <a:lnTo>
                    <a:pt x="484843" y="324868"/>
                  </a:lnTo>
                  <a:lnTo>
                    <a:pt x="495244" y="354437"/>
                  </a:lnTo>
                  <a:lnTo>
                    <a:pt x="520214" y="357843"/>
                  </a:lnTo>
                  <a:lnTo>
                    <a:pt x="543920" y="345422"/>
                  </a:lnTo>
                  <a:lnTo>
                    <a:pt x="568962" y="359359"/>
                  </a:lnTo>
                  <a:lnTo>
                    <a:pt x="572655" y="401591"/>
                  </a:lnTo>
                  <a:lnTo>
                    <a:pt x="568177" y="447018"/>
                  </a:lnTo>
                  <a:lnTo>
                    <a:pt x="560781" y="491345"/>
                  </a:lnTo>
                  <a:lnTo>
                    <a:pt x="558538" y="559136"/>
                  </a:lnTo>
                  <a:lnTo>
                    <a:pt x="506439" y="617980"/>
                  </a:lnTo>
                  <a:lnTo>
                    <a:pt x="456159" y="630321"/>
                  </a:lnTo>
                  <a:lnTo>
                    <a:pt x="380965" y="618599"/>
                  </a:lnTo>
                  <a:lnTo>
                    <a:pt x="311999" y="597692"/>
                  </a:lnTo>
                  <a:lnTo>
                    <a:pt x="361174" y="480929"/>
                  </a:lnTo>
                  <a:lnTo>
                    <a:pt x="347213" y="447030"/>
                  </a:lnTo>
                  <a:lnTo>
                    <a:pt x="275883" y="417004"/>
                  </a:lnTo>
                  <a:lnTo>
                    <a:pt x="189643" y="360264"/>
                  </a:lnTo>
                  <a:lnTo>
                    <a:pt x="134409" y="3485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3" name="Ecuador"/>
            <p:cNvSpPr/>
            <p:nvPr/>
          </p:nvSpPr>
          <p:spPr>
            <a:xfrm>
              <a:off x="4538687" y="2153136"/>
              <a:ext cx="386928" cy="487008"/>
            </a:xfrm>
            <a:custGeom>
              <a:avLst/>
              <a:gdLst/>
              <a:ahLst/>
              <a:cxnLst/>
              <a:rect l="0" t="0" r="386928" b="487008"/>
              <a:pathLst>
                <a:path w="386928" h="487008">
                  <a:moveTo>
                    <a:pt x="46875" y="367617"/>
                  </a:moveTo>
                  <a:lnTo>
                    <a:pt x="81825" y="310210"/>
                  </a:lnTo>
                  <a:lnTo>
                    <a:pt x="66498" y="276664"/>
                  </a:lnTo>
                  <a:lnTo>
                    <a:pt x="41287" y="312334"/>
                  </a:lnTo>
                  <a:lnTo>
                    <a:pt x="0" y="278673"/>
                  </a:lnTo>
                  <a:lnTo>
                    <a:pt x="13330" y="257019"/>
                  </a:lnTo>
                  <a:lnTo>
                    <a:pt x="483" y="187303"/>
                  </a:lnTo>
                  <a:lnTo>
                    <a:pt x="24014" y="175720"/>
                  </a:lnTo>
                  <a:lnTo>
                    <a:pt x="35548" y="127867"/>
                  </a:lnTo>
                  <a:lnTo>
                    <a:pt x="61340" y="78396"/>
                  </a:lnTo>
                  <a:lnTo>
                    <a:pt x="57232" y="47048"/>
                  </a:lnTo>
                  <a:lnTo>
                    <a:pt x="94722" y="30571"/>
                  </a:lnTo>
                  <a:lnTo>
                    <a:pt x="141956" y="0"/>
                  </a:lnTo>
                  <a:lnTo>
                    <a:pt x="208953" y="43861"/>
                  </a:lnTo>
                  <a:lnTo>
                    <a:pt x="221625" y="42634"/>
                  </a:lnTo>
                  <a:lnTo>
                    <a:pt x="237520" y="75680"/>
                  </a:lnTo>
                  <a:lnTo>
                    <a:pt x="294893" y="86338"/>
                  </a:lnTo>
                  <a:lnTo>
                    <a:pt x="314398" y="74116"/>
                  </a:lnTo>
                  <a:lnTo>
                    <a:pt x="347223" y="99561"/>
                  </a:lnTo>
                  <a:lnTo>
                    <a:pt x="376377" y="117753"/>
                  </a:lnTo>
                  <a:lnTo>
                    <a:pt x="386928" y="176085"/>
                  </a:lnTo>
                  <a:lnTo>
                    <a:pt x="366745" y="226029"/>
                  </a:lnTo>
                  <a:lnTo>
                    <a:pt x="294313" y="306459"/>
                  </a:lnTo>
                  <a:lnTo>
                    <a:pt x="213360" y="336750"/>
                  </a:lnTo>
                  <a:lnTo>
                    <a:pt x="173112" y="403585"/>
                  </a:lnTo>
                  <a:lnTo>
                    <a:pt x="161295" y="455411"/>
                  </a:lnTo>
                  <a:lnTo>
                    <a:pt x="123598" y="487008"/>
                  </a:lnTo>
                  <a:lnTo>
                    <a:pt x="94396" y="448222"/>
                  </a:lnTo>
                  <a:lnTo>
                    <a:pt x="66857" y="439918"/>
                  </a:lnTo>
                  <a:lnTo>
                    <a:pt x="38966" y="446035"/>
                  </a:lnTo>
                  <a:lnTo>
                    <a:pt x="36573" y="417887"/>
                  </a:lnTo>
                  <a:lnTo>
                    <a:pt x="55546" y="3995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4" name="Guyana"/>
            <p:cNvSpPr/>
            <p:nvPr/>
          </p:nvSpPr>
          <p:spPr>
            <a:xfrm>
              <a:off x="5870687" y="1616501"/>
              <a:ext cx="324164" cy="545302"/>
            </a:xfrm>
            <a:custGeom>
              <a:avLst/>
              <a:gdLst/>
              <a:ahLst/>
              <a:cxnLst/>
              <a:rect l="0" t="0" r="324164" b="545302"/>
              <a:pathLst>
                <a:path w="324164" h="545302">
                  <a:moveTo>
                    <a:pt x="118121" y="0"/>
                  </a:moveTo>
                  <a:lnTo>
                    <a:pt x="161572" y="28255"/>
                  </a:lnTo>
                  <a:lnTo>
                    <a:pt x="201761" y="78301"/>
                  </a:lnTo>
                  <a:lnTo>
                    <a:pt x="202354" y="117853"/>
                  </a:lnTo>
                  <a:lnTo>
                    <a:pt x="227795" y="119673"/>
                  </a:lnTo>
                  <a:lnTo>
                    <a:pt x="262845" y="157145"/>
                  </a:lnTo>
                  <a:lnTo>
                    <a:pt x="288709" y="183885"/>
                  </a:lnTo>
                  <a:lnTo>
                    <a:pt x="275648" y="252986"/>
                  </a:lnTo>
                  <a:lnTo>
                    <a:pt x="234126" y="273030"/>
                  </a:lnTo>
                  <a:lnTo>
                    <a:pt x="237531" y="291145"/>
                  </a:lnTo>
                  <a:lnTo>
                    <a:pt x="224460" y="330777"/>
                  </a:lnTo>
                  <a:lnTo>
                    <a:pt x="253699" y="386560"/>
                  </a:lnTo>
                  <a:lnTo>
                    <a:pt x="275400" y="386649"/>
                  </a:lnTo>
                  <a:lnTo>
                    <a:pt x="283691" y="430016"/>
                  </a:lnTo>
                  <a:lnTo>
                    <a:pt x="324164" y="496799"/>
                  </a:lnTo>
                  <a:lnTo>
                    <a:pt x="307624" y="499550"/>
                  </a:lnTo>
                  <a:lnTo>
                    <a:pt x="270204" y="493034"/>
                  </a:lnTo>
                  <a:lnTo>
                    <a:pt x="247862" y="513463"/>
                  </a:lnTo>
                  <a:lnTo>
                    <a:pt x="216980" y="526935"/>
                  </a:lnTo>
                  <a:lnTo>
                    <a:pt x="195497" y="530258"/>
                  </a:lnTo>
                  <a:lnTo>
                    <a:pt x="187782" y="545302"/>
                  </a:lnTo>
                  <a:lnTo>
                    <a:pt x="154543" y="541492"/>
                  </a:lnTo>
                  <a:lnTo>
                    <a:pt x="113347" y="505451"/>
                  </a:lnTo>
                  <a:lnTo>
                    <a:pt x="108955" y="469906"/>
                  </a:lnTo>
                  <a:lnTo>
                    <a:pt x="92173" y="431068"/>
                  </a:lnTo>
                  <a:lnTo>
                    <a:pt x="103928" y="365678"/>
                  </a:lnTo>
                  <a:lnTo>
                    <a:pt x="123129" y="338616"/>
                  </a:lnTo>
                  <a:lnTo>
                    <a:pt x="108110" y="302921"/>
                  </a:lnTo>
                  <a:lnTo>
                    <a:pt x="84998" y="291286"/>
                  </a:lnTo>
                  <a:lnTo>
                    <a:pt x="94331" y="257557"/>
                  </a:lnTo>
                  <a:lnTo>
                    <a:pt x="79165" y="239857"/>
                  </a:lnTo>
                  <a:lnTo>
                    <a:pt x="43826" y="243253"/>
                  </a:lnTo>
                  <a:lnTo>
                    <a:pt x="0" y="184967"/>
                  </a:lnTo>
                  <a:lnTo>
                    <a:pt x="19075" y="163825"/>
                  </a:lnTo>
                  <a:lnTo>
                    <a:pt x="18953" y="128354"/>
                  </a:lnTo>
                  <a:lnTo>
                    <a:pt x="61025" y="116025"/>
                  </a:lnTo>
                  <a:lnTo>
                    <a:pt x="78322" y="101635"/>
                  </a:lnTo>
                  <a:lnTo>
                    <a:pt x="56135" y="73130"/>
                  </a:lnTo>
                  <a:lnTo>
                    <a:pt x="63006" y="451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5" name="Uruguay"/>
            <p:cNvSpPr/>
            <p:nvPr/>
          </p:nvSpPr>
          <p:spPr>
            <a:xfrm>
              <a:off x="6269754" y="4572071"/>
              <a:ext cx="329953" cy="372010"/>
            </a:xfrm>
            <a:custGeom>
              <a:avLst/>
              <a:gdLst/>
              <a:ahLst/>
              <a:cxnLst/>
              <a:rect l="0" t="0" r="329953" b="372010"/>
              <a:pathLst>
                <a:path w="329953" h="372010">
                  <a:moveTo>
                    <a:pt x="8715" y="8190"/>
                  </a:moveTo>
                  <a:lnTo>
                    <a:pt x="49539" y="0"/>
                  </a:lnTo>
                  <a:lnTo>
                    <a:pt x="124999" y="59408"/>
                  </a:lnTo>
                  <a:lnTo>
                    <a:pt x="148755" y="57165"/>
                  </a:lnTo>
                  <a:lnTo>
                    <a:pt x="223791" y="106375"/>
                  </a:lnTo>
                  <a:lnTo>
                    <a:pt x="281598" y="148833"/>
                  </a:lnTo>
                  <a:lnTo>
                    <a:pt x="327495" y="201099"/>
                  </a:lnTo>
                  <a:lnTo>
                    <a:pt x="305028" y="237535"/>
                  </a:lnTo>
                  <a:lnTo>
                    <a:pt x="329953" y="281041"/>
                  </a:lnTo>
                  <a:lnTo>
                    <a:pt x="310085" y="329314"/>
                  </a:lnTo>
                  <a:lnTo>
                    <a:pt x="244847" y="372010"/>
                  </a:lnTo>
                  <a:lnTo>
                    <a:pt x="195003" y="356648"/>
                  </a:lnTo>
                  <a:lnTo>
                    <a:pt x="161767" y="364881"/>
                  </a:lnTo>
                  <a:lnTo>
                    <a:pt x="96846" y="331898"/>
                  </a:lnTo>
                  <a:lnTo>
                    <a:pt x="53811" y="334363"/>
                  </a:lnTo>
                  <a:lnTo>
                    <a:pt x="7178" y="291878"/>
                  </a:lnTo>
                  <a:lnTo>
                    <a:pt x="3299" y="242235"/>
                  </a:lnTo>
                  <a:lnTo>
                    <a:pt x="14228" y="225135"/>
                  </a:lnTo>
                  <a:lnTo>
                    <a:pt x="0" y="148622"/>
                  </a:lnTo>
                  <a:lnTo>
                    <a:pt x="3329" y="696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6" name="Suriname"/>
            <p:cNvSpPr/>
            <p:nvPr/>
          </p:nvSpPr>
          <p:spPr>
            <a:xfrm>
              <a:off x="6095147" y="1796381"/>
              <a:ext cx="279718" cy="323207"/>
            </a:xfrm>
            <a:custGeom>
              <a:avLst/>
              <a:gdLst/>
              <a:ahLst/>
              <a:cxnLst/>
              <a:rect l="0" t="0" r="279718" b="323207"/>
              <a:pathLst>
                <a:path w="279718" h="323207">
                  <a:moveTo>
                    <a:pt x="64249" y="4005"/>
                  </a:moveTo>
                  <a:lnTo>
                    <a:pt x="144895" y="19389"/>
                  </a:lnTo>
                  <a:lnTo>
                    <a:pt x="152616" y="5544"/>
                  </a:lnTo>
                  <a:lnTo>
                    <a:pt x="207540" y="0"/>
                  </a:lnTo>
                  <a:lnTo>
                    <a:pt x="279718" y="20644"/>
                  </a:lnTo>
                  <a:lnTo>
                    <a:pt x="242564" y="86688"/>
                  </a:lnTo>
                  <a:lnTo>
                    <a:pt x="247216" y="139240"/>
                  </a:lnTo>
                  <a:lnTo>
                    <a:pt x="273217" y="184758"/>
                  </a:lnTo>
                  <a:lnTo>
                    <a:pt x="260926" y="217809"/>
                  </a:lnTo>
                  <a:lnTo>
                    <a:pt x="254490" y="252943"/>
                  </a:lnTo>
                  <a:lnTo>
                    <a:pt x="236761" y="285246"/>
                  </a:lnTo>
                  <a:lnTo>
                    <a:pt x="198138" y="268969"/>
                  </a:lnTo>
                  <a:lnTo>
                    <a:pt x="166014" y="276823"/>
                  </a:lnTo>
                  <a:lnTo>
                    <a:pt x="138743" y="269998"/>
                  </a:lnTo>
                  <a:lnTo>
                    <a:pt x="131653" y="292241"/>
                  </a:lnTo>
                  <a:lnTo>
                    <a:pt x="142817" y="307511"/>
                  </a:lnTo>
                  <a:lnTo>
                    <a:pt x="136489" y="323207"/>
                  </a:lnTo>
                  <a:lnTo>
                    <a:pt x="99704" y="316919"/>
                  </a:lnTo>
                  <a:lnTo>
                    <a:pt x="59231" y="250136"/>
                  </a:lnTo>
                  <a:lnTo>
                    <a:pt x="50940" y="206769"/>
                  </a:lnTo>
                  <a:lnTo>
                    <a:pt x="29239" y="206680"/>
                  </a:lnTo>
                  <a:lnTo>
                    <a:pt x="0" y="150897"/>
                  </a:lnTo>
                  <a:lnTo>
                    <a:pt x="13071" y="111265"/>
                  </a:lnTo>
                  <a:lnTo>
                    <a:pt x="9666" y="93150"/>
                  </a:lnTo>
                  <a:lnTo>
                    <a:pt x="51188" y="731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7" name="French Guiana"/>
            <p:cNvSpPr/>
            <p:nvPr/>
          </p:nvSpPr>
          <p:spPr>
            <a:xfrm>
              <a:off x="6331908" y="1817025"/>
              <a:ext cx="196221" cy="284456"/>
            </a:xfrm>
            <a:custGeom>
              <a:avLst/>
              <a:gdLst/>
              <a:ahLst/>
              <a:cxnLst/>
              <a:rect l="0" t="0" r="196221" b="284456"/>
              <a:pathLst>
                <a:path w="196221" h="284456">
                  <a:moveTo>
                    <a:pt x="133666" y="249788"/>
                  </a:moveTo>
                  <a:lnTo>
                    <a:pt x="107298" y="278966"/>
                  </a:lnTo>
                  <a:lnTo>
                    <a:pt x="74756" y="284456"/>
                  </a:lnTo>
                  <a:lnTo>
                    <a:pt x="65794" y="262832"/>
                  </a:lnTo>
                  <a:lnTo>
                    <a:pt x="50669" y="259621"/>
                  </a:lnTo>
                  <a:lnTo>
                    <a:pt x="29400" y="280449"/>
                  </a:lnTo>
                  <a:lnTo>
                    <a:pt x="0" y="264602"/>
                  </a:lnTo>
                  <a:lnTo>
                    <a:pt x="17632" y="231810"/>
                  </a:lnTo>
                  <a:lnTo>
                    <a:pt x="23996" y="196827"/>
                  </a:lnTo>
                  <a:lnTo>
                    <a:pt x="36149" y="163920"/>
                  </a:lnTo>
                  <a:lnTo>
                    <a:pt x="10455" y="118596"/>
                  </a:lnTo>
                  <a:lnTo>
                    <a:pt x="5803" y="66044"/>
                  </a:lnTo>
                  <a:lnTo>
                    <a:pt x="42957" y="0"/>
                  </a:lnTo>
                  <a:lnTo>
                    <a:pt x="65701" y="8451"/>
                  </a:lnTo>
                  <a:lnTo>
                    <a:pt x="115029" y="26631"/>
                  </a:lnTo>
                  <a:lnTo>
                    <a:pt x="185404" y="91469"/>
                  </a:lnTo>
                  <a:lnTo>
                    <a:pt x="196221" y="122927"/>
                  </a:lnTo>
                  <a:lnTo>
                    <a:pt x="155220" y="19322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8" name="Falkland Islands"/>
            <p:cNvSpPr/>
            <p:nvPr/>
          </p:nvSpPr>
          <p:spPr>
            <a:xfrm>
              <a:off x="6475690" y="6165885"/>
              <a:ext cx="192589" cy="88163"/>
            </a:xfrm>
            <a:custGeom>
              <a:avLst/>
              <a:gdLst/>
              <a:ahLst/>
              <a:cxnLst/>
              <a:rect l="0" t="0" r="192589" b="88163"/>
              <a:pathLst>
                <a:path w="192589" h="88163">
                  <a:moveTo>
                    <a:pt x="0" y="55102"/>
                  </a:moveTo>
                  <a:lnTo>
                    <a:pt x="53604" y="11020"/>
                  </a:lnTo>
                  <a:lnTo>
                    <a:pt x="109790" y="29388"/>
                  </a:lnTo>
                  <a:lnTo>
                    <a:pt x="134266" y="0"/>
                  </a:lnTo>
                  <a:lnTo>
                    <a:pt x="192589" y="33061"/>
                  </a:lnTo>
                  <a:lnTo>
                    <a:pt x="184201" y="58775"/>
                  </a:lnTo>
                  <a:lnTo>
                    <a:pt x="113799" y="80816"/>
                  </a:lnTo>
                  <a:lnTo>
                    <a:pt x="78388" y="55102"/>
                  </a:lnTo>
                  <a:lnTo>
                    <a:pt x="41228" y="881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1AB08E4-3161-4AF1-8D40-AB58AB068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South America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852251-164B-4A7A-BC9B-B4BDEE3B1949}"/>
              </a:ext>
            </a:extLst>
          </p:cNvPr>
          <p:cNvGrpSpPr/>
          <p:nvPr/>
        </p:nvGrpSpPr>
        <p:grpSpPr>
          <a:xfrm>
            <a:off x="2605061" y="1242886"/>
            <a:ext cx="6676099" cy="4797359"/>
            <a:chOff x="2483141" y="1303846"/>
            <a:chExt cx="7225717" cy="5192307"/>
          </a:xfrm>
        </p:grpSpPr>
        <p:sp>
          <p:nvSpPr>
            <p:cNvPr id="1369" name="Australia"/>
            <p:cNvSpPr/>
            <p:nvPr/>
          </p:nvSpPr>
          <p:spPr>
            <a:xfrm>
              <a:off x="2483141" y="2267115"/>
              <a:ext cx="4153022" cy="3880968"/>
            </a:xfrm>
            <a:custGeom>
              <a:avLst/>
              <a:gdLst/>
              <a:ahLst/>
              <a:cxnLst/>
              <a:rect l="0" t="0" r="4153022" b="3880968"/>
              <a:pathLst>
                <a:path w="4153022" h="3880968">
                  <a:moveTo>
                    <a:pt x="2568702" y="3549591"/>
                  </a:moveTo>
                  <a:lnTo>
                    <a:pt x="2634319" y="3589834"/>
                  </a:lnTo>
                  <a:lnTo>
                    <a:pt x="2696926" y="3573843"/>
                  </a:lnTo>
                  <a:lnTo>
                    <a:pt x="2786492" y="3551423"/>
                  </a:lnTo>
                  <a:lnTo>
                    <a:pt x="2838549" y="3559256"/>
                  </a:lnTo>
                  <a:lnTo>
                    <a:pt x="2752118" y="3697658"/>
                  </a:lnTo>
                  <a:lnTo>
                    <a:pt x="2692612" y="3737835"/>
                  </a:lnTo>
                  <a:lnTo>
                    <a:pt x="2619858" y="3831638"/>
                  </a:lnTo>
                  <a:lnTo>
                    <a:pt x="2608283" y="3799710"/>
                  </a:lnTo>
                  <a:lnTo>
                    <a:pt x="2488545" y="3880968"/>
                  </a:lnTo>
                  <a:lnTo>
                    <a:pt x="2473240" y="3874702"/>
                  </a:lnTo>
                  <a:lnTo>
                    <a:pt x="2417770" y="3871074"/>
                  </a:lnTo>
                  <a:lnTo>
                    <a:pt x="2425623" y="3771270"/>
                  </a:lnTo>
                  <a:lnTo>
                    <a:pt x="2463441" y="3694296"/>
                  </a:lnTo>
                  <a:lnTo>
                    <a:pt x="2475375" y="3592733"/>
                  </a:lnTo>
                  <a:lnTo>
                    <a:pt x="2512951" y="3539263"/>
                  </a:lnTo>
                  <a:close/>
                  <a:moveTo>
                    <a:pt x="3496319" y="365047"/>
                  </a:moveTo>
                  <a:lnTo>
                    <a:pt x="3520821" y="457581"/>
                  </a:lnTo>
                  <a:lnTo>
                    <a:pt x="3593159" y="413105"/>
                  </a:lnTo>
                  <a:lnTo>
                    <a:pt x="3620446" y="463023"/>
                  </a:lnTo>
                  <a:lnTo>
                    <a:pt x="3663565" y="509076"/>
                  </a:lnTo>
                  <a:lnTo>
                    <a:pt x="3642615" y="561346"/>
                  </a:lnTo>
                  <a:lnTo>
                    <a:pt x="3644322" y="662467"/>
                  </a:lnTo>
                  <a:lnTo>
                    <a:pt x="3648127" y="721342"/>
                  </a:lnTo>
                  <a:lnTo>
                    <a:pt x="3671137" y="735731"/>
                  </a:lnTo>
                  <a:lnTo>
                    <a:pt x="3678742" y="836528"/>
                  </a:lnTo>
                  <a:lnTo>
                    <a:pt x="3656513" y="897665"/>
                  </a:lnTo>
                  <a:lnTo>
                    <a:pt x="3673601" y="977645"/>
                  </a:lnTo>
                  <a:lnTo>
                    <a:pt x="3772137" y="1039257"/>
                  </a:lnTo>
                  <a:lnTo>
                    <a:pt x="3833045" y="1095299"/>
                  </a:lnTo>
                  <a:lnTo>
                    <a:pt x="3889459" y="1146630"/>
                  </a:lnTo>
                  <a:lnTo>
                    <a:pt x="3869164" y="1175200"/>
                  </a:lnTo>
                  <a:lnTo>
                    <a:pt x="3909674" y="1249146"/>
                  </a:lnTo>
                  <a:lnTo>
                    <a:pt x="3918331" y="1376746"/>
                  </a:lnTo>
                  <a:lnTo>
                    <a:pt x="3965302" y="1350834"/>
                  </a:lnTo>
                  <a:lnTo>
                    <a:pt x="3994134" y="1401939"/>
                  </a:lnTo>
                  <a:lnTo>
                    <a:pt x="4023455" y="1383809"/>
                  </a:lnTo>
                  <a:lnTo>
                    <a:pt x="4010349" y="1508795"/>
                  </a:lnTo>
                  <a:lnTo>
                    <a:pt x="4064643" y="1581206"/>
                  </a:lnTo>
                  <a:lnTo>
                    <a:pt x="4100669" y="1626211"/>
                  </a:lnTo>
                  <a:lnTo>
                    <a:pt x="4153022" y="1721688"/>
                  </a:lnTo>
                  <a:lnTo>
                    <a:pt x="4148146" y="1816465"/>
                  </a:lnTo>
                  <a:lnTo>
                    <a:pt x="4127101" y="1883702"/>
                  </a:lnTo>
                  <a:lnTo>
                    <a:pt x="4094467" y="1956698"/>
                  </a:lnTo>
                  <a:lnTo>
                    <a:pt x="4107134" y="2056911"/>
                  </a:lnTo>
                  <a:lnTo>
                    <a:pt x="4064570" y="2161279"/>
                  </a:lnTo>
                  <a:lnTo>
                    <a:pt x="4027986" y="2215895"/>
                  </a:lnTo>
                  <a:lnTo>
                    <a:pt x="3959173" y="2321093"/>
                  </a:lnTo>
                  <a:lnTo>
                    <a:pt x="3929567" y="2388714"/>
                  </a:lnTo>
                  <a:lnTo>
                    <a:pt x="3870327" y="2473246"/>
                  </a:lnTo>
                  <a:lnTo>
                    <a:pt x="3776448" y="2580510"/>
                  </a:lnTo>
                  <a:lnTo>
                    <a:pt x="3676167" y="2638453"/>
                  </a:lnTo>
                  <a:lnTo>
                    <a:pt x="3597791" y="2729811"/>
                  </a:lnTo>
                  <a:lnTo>
                    <a:pt x="3537999" y="2788108"/>
                  </a:lnTo>
                  <a:lnTo>
                    <a:pt x="3459859" y="2889826"/>
                  </a:lnTo>
                  <a:lnTo>
                    <a:pt x="3389051" y="2948415"/>
                  </a:lnTo>
                  <a:lnTo>
                    <a:pt x="3314908" y="3036380"/>
                  </a:lnTo>
                  <a:lnTo>
                    <a:pt x="3256904" y="3117353"/>
                  </a:lnTo>
                  <a:lnTo>
                    <a:pt x="3241030" y="3154523"/>
                  </a:lnTo>
                  <a:lnTo>
                    <a:pt x="3162509" y="3195362"/>
                  </a:lnTo>
                  <a:lnTo>
                    <a:pt x="3051584" y="3199639"/>
                  </a:lnTo>
                  <a:lnTo>
                    <a:pt x="2935517" y="3247852"/>
                  </a:lnTo>
                  <a:lnTo>
                    <a:pt x="2866016" y="3293381"/>
                  </a:lnTo>
                  <a:lnTo>
                    <a:pt x="2780029" y="3343836"/>
                  </a:lnTo>
                  <a:lnTo>
                    <a:pt x="2728428" y="3291880"/>
                  </a:lnTo>
                  <a:lnTo>
                    <a:pt x="2680458" y="3271154"/>
                  </a:lnTo>
                  <a:lnTo>
                    <a:pt x="2728704" y="3209880"/>
                  </a:lnTo>
                  <a:lnTo>
                    <a:pt x="2663715" y="3232113"/>
                  </a:lnTo>
                  <a:lnTo>
                    <a:pt x="2533187" y="3317235"/>
                  </a:lnTo>
                  <a:lnTo>
                    <a:pt x="2466750" y="3285356"/>
                  </a:lnTo>
                  <a:lnTo>
                    <a:pt x="2421831" y="3266756"/>
                  </a:lnTo>
                  <a:lnTo>
                    <a:pt x="2370984" y="3258349"/>
                  </a:lnTo>
                  <a:lnTo>
                    <a:pt x="2295209" y="3224356"/>
                  </a:lnTo>
                  <a:lnTo>
                    <a:pt x="2270520" y="3151899"/>
                  </a:lnTo>
                  <a:lnTo>
                    <a:pt x="2299161" y="3062640"/>
                  </a:lnTo>
                  <a:lnTo>
                    <a:pt x="2307504" y="3003250"/>
                  </a:lnTo>
                  <a:lnTo>
                    <a:pt x="2284298" y="2955571"/>
                  </a:lnTo>
                  <a:lnTo>
                    <a:pt x="2197443" y="2941411"/>
                  </a:lnTo>
                  <a:lnTo>
                    <a:pt x="2259157" y="2884396"/>
                  </a:lnTo>
                  <a:lnTo>
                    <a:pt x="2273798" y="2796877"/>
                  </a:lnTo>
                  <a:lnTo>
                    <a:pt x="2190533" y="2878467"/>
                  </a:lnTo>
                  <a:lnTo>
                    <a:pt x="2092134" y="2900062"/>
                  </a:lnTo>
                  <a:lnTo>
                    <a:pt x="2173652" y="2834923"/>
                  </a:lnTo>
                  <a:lnTo>
                    <a:pt x="2217148" y="2766869"/>
                  </a:lnTo>
                  <a:lnTo>
                    <a:pt x="2279542" y="2709109"/>
                  </a:lnTo>
                  <a:lnTo>
                    <a:pt x="2308449" y="2621785"/>
                  </a:lnTo>
                  <a:lnTo>
                    <a:pt x="2185835" y="2722351"/>
                  </a:lnTo>
                  <a:lnTo>
                    <a:pt x="2107389" y="2762683"/>
                  </a:lnTo>
                  <a:lnTo>
                    <a:pt x="2030664" y="2856478"/>
                  </a:lnTo>
                  <a:lnTo>
                    <a:pt x="1974003" y="2807956"/>
                  </a:lnTo>
                  <a:lnTo>
                    <a:pt x="2002924" y="2745369"/>
                  </a:lnTo>
                  <a:lnTo>
                    <a:pt x="1976416" y="2659850"/>
                  </a:lnTo>
                  <a:lnTo>
                    <a:pt x="1942384" y="2615661"/>
                  </a:lnTo>
                  <a:lnTo>
                    <a:pt x="1972164" y="2588438"/>
                  </a:lnTo>
                  <a:lnTo>
                    <a:pt x="1874102" y="2516972"/>
                  </a:lnTo>
                  <a:lnTo>
                    <a:pt x="1805700" y="2513602"/>
                  </a:lnTo>
                  <a:lnTo>
                    <a:pt x="1733250" y="2456188"/>
                  </a:lnTo>
                  <a:lnTo>
                    <a:pt x="1550732" y="2467347"/>
                  </a:lnTo>
                  <a:lnTo>
                    <a:pt x="1405428" y="2509573"/>
                  </a:lnTo>
                  <a:lnTo>
                    <a:pt x="1277121" y="2548936"/>
                  </a:lnTo>
                  <a:lnTo>
                    <a:pt x="1185499" y="2541117"/>
                  </a:lnTo>
                  <a:lnTo>
                    <a:pt x="1057209" y="2601589"/>
                  </a:lnTo>
                  <a:lnTo>
                    <a:pt x="961027" y="2628800"/>
                  </a:lnTo>
                  <a:lnTo>
                    <a:pt x="918520" y="2690637"/>
                  </a:lnTo>
                  <a:lnTo>
                    <a:pt x="863942" y="2738556"/>
                  </a:lnTo>
                  <a:lnTo>
                    <a:pt x="779187" y="2741420"/>
                  </a:lnTo>
                  <a:lnTo>
                    <a:pt x="713355" y="2751908"/>
                  </a:lnTo>
                  <a:lnTo>
                    <a:pt x="634211" y="2730402"/>
                  </a:lnTo>
                  <a:lnTo>
                    <a:pt x="558560" y="2743273"/>
                  </a:lnTo>
                  <a:lnTo>
                    <a:pt x="488887" y="2748684"/>
                  </a:lnTo>
                  <a:lnTo>
                    <a:pt x="407324" y="2811576"/>
                  </a:lnTo>
                  <a:lnTo>
                    <a:pt x="380580" y="2806244"/>
                  </a:lnTo>
                  <a:lnTo>
                    <a:pt x="319147" y="2839579"/>
                  </a:lnTo>
                  <a:lnTo>
                    <a:pt x="257762" y="2877046"/>
                  </a:lnTo>
                  <a:lnTo>
                    <a:pt x="188171" y="2872429"/>
                  </a:lnTo>
                  <a:lnTo>
                    <a:pt x="122361" y="2872387"/>
                  </a:lnTo>
                  <a:lnTo>
                    <a:pt x="45034" y="2797078"/>
                  </a:lnTo>
                  <a:lnTo>
                    <a:pt x="0" y="2774682"/>
                  </a:lnTo>
                  <a:lnTo>
                    <a:pt x="25913" y="2707098"/>
                  </a:lnTo>
                  <a:lnTo>
                    <a:pt x="80590" y="2691040"/>
                  </a:lnTo>
                  <a:lnTo>
                    <a:pt x="106829" y="2664189"/>
                  </a:lnTo>
                  <a:lnTo>
                    <a:pt x="118318" y="2621828"/>
                  </a:lnTo>
                  <a:lnTo>
                    <a:pt x="159440" y="2539831"/>
                  </a:lnTo>
                  <a:lnTo>
                    <a:pt x="173037" y="2469943"/>
                  </a:lnTo>
                  <a:lnTo>
                    <a:pt x="162429" y="2350735"/>
                  </a:lnTo>
                  <a:lnTo>
                    <a:pt x="169739" y="2283413"/>
                  </a:lnTo>
                  <a:lnTo>
                    <a:pt x="192104" y="2216237"/>
                  </a:lnTo>
                  <a:lnTo>
                    <a:pt x="172447" y="2139481"/>
                  </a:lnTo>
                  <a:lnTo>
                    <a:pt x="179013" y="2104829"/>
                  </a:lnTo>
                  <a:lnTo>
                    <a:pt x="146857" y="2057855"/>
                  </a:lnTo>
                  <a:lnTo>
                    <a:pt x="158520" y="1965480"/>
                  </a:lnTo>
                  <a:lnTo>
                    <a:pt x="125296" y="1872123"/>
                  </a:lnTo>
                  <a:lnTo>
                    <a:pt x="124407" y="1821816"/>
                  </a:lnTo>
                  <a:lnTo>
                    <a:pt x="155485" y="1872818"/>
                  </a:lnTo>
                  <a:lnTo>
                    <a:pt x="149933" y="1763409"/>
                  </a:lnTo>
                  <a:lnTo>
                    <a:pt x="191171" y="1797604"/>
                  </a:lnTo>
                  <a:lnTo>
                    <a:pt x="209115" y="1843267"/>
                  </a:lnTo>
                  <a:lnTo>
                    <a:pt x="223273" y="1782868"/>
                  </a:lnTo>
                  <a:lnTo>
                    <a:pt x="197456" y="1690017"/>
                  </a:lnTo>
                  <a:lnTo>
                    <a:pt x="194594" y="1652873"/>
                  </a:lnTo>
                  <a:lnTo>
                    <a:pt x="177586" y="1617588"/>
                  </a:lnTo>
                  <a:lnTo>
                    <a:pt x="201183" y="1549376"/>
                  </a:lnTo>
                  <a:lnTo>
                    <a:pt x="227368" y="1520349"/>
                  </a:lnTo>
                  <a:lnTo>
                    <a:pt x="252150" y="1461358"/>
                  </a:lnTo>
                  <a:lnTo>
                    <a:pt x="254021" y="1392426"/>
                  </a:lnTo>
                  <a:lnTo>
                    <a:pt x="311849" y="1307565"/>
                  </a:lnTo>
                  <a:lnTo>
                    <a:pt x="302878" y="1397381"/>
                  </a:lnTo>
                  <a:lnTo>
                    <a:pt x="361018" y="1316249"/>
                  </a:lnTo>
                  <a:lnTo>
                    <a:pt x="451258" y="1276820"/>
                  </a:lnTo>
                  <a:lnTo>
                    <a:pt x="510448" y="1226525"/>
                  </a:lnTo>
                  <a:lnTo>
                    <a:pt x="596699" y="1183244"/>
                  </a:lnTo>
                  <a:lnTo>
                    <a:pt x="644916" y="1174036"/>
                  </a:lnTo>
                  <a:lnTo>
                    <a:pt x="670269" y="1188577"/>
                  </a:lnTo>
                  <a:lnTo>
                    <a:pt x="759231" y="1144625"/>
                  </a:lnTo>
                  <a:lnTo>
                    <a:pt x="823773" y="1131547"/>
                  </a:lnTo>
                  <a:lnTo>
                    <a:pt x="844287" y="1105708"/>
                  </a:lnTo>
                  <a:lnTo>
                    <a:pt x="873290" y="1094946"/>
                  </a:lnTo>
                  <a:lnTo>
                    <a:pt x="929390" y="1097725"/>
                  </a:lnTo>
                  <a:lnTo>
                    <a:pt x="1042683" y="1063195"/>
                  </a:lnTo>
                  <a:lnTo>
                    <a:pt x="1107094" y="1010840"/>
                  </a:lnTo>
                  <a:lnTo>
                    <a:pt x="1143812" y="947814"/>
                  </a:lnTo>
                  <a:lnTo>
                    <a:pt x="1214033" y="887945"/>
                  </a:lnTo>
                  <a:lnTo>
                    <a:pt x="1226577" y="840886"/>
                  </a:lnTo>
                  <a:lnTo>
                    <a:pt x="1240068" y="776775"/>
                  </a:lnTo>
                  <a:lnTo>
                    <a:pt x="1328971" y="676563"/>
                  </a:lnTo>
                  <a:lnTo>
                    <a:pt x="1354997" y="778378"/>
                  </a:lnTo>
                  <a:lnTo>
                    <a:pt x="1402745" y="754848"/>
                  </a:lnTo>
                  <a:lnTo>
                    <a:pt x="1375623" y="699123"/>
                  </a:lnTo>
                  <a:lnTo>
                    <a:pt x="1417671" y="641905"/>
                  </a:lnTo>
                  <a:lnTo>
                    <a:pt x="1458720" y="667452"/>
                  </a:lnTo>
                  <a:lnTo>
                    <a:pt x="1486598" y="577721"/>
                  </a:lnTo>
                  <a:lnTo>
                    <a:pt x="1552889" y="519705"/>
                  </a:lnTo>
                  <a:lnTo>
                    <a:pt x="1583782" y="473157"/>
                  </a:lnTo>
                  <a:lnTo>
                    <a:pt x="1638064" y="453071"/>
                  </a:lnTo>
                  <a:lnTo>
                    <a:pt x="1643637" y="420120"/>
                  </a:lnTo>
                  <a:lnTo>
                    <a:pt x="1687330" y="433880"/>
                  </a:lnTo>
                  <a:lnTo>
                    <a:pt x="1692722" y="404238"/>
                  </a:lnTo>
                  <a:lnTo>
                    <a:pt x="1740160" y="387351"/>
                  </a:lnTo>
                  <a:lnTo>
                    <a:pt x="1791985" y="371452"/>
                  </a:lnTo>
                  <a:lnTo>
                    <a:pt x="1861675" y="425574"/>
                  </a:lnTo>
                  <a:lnTo>
                    <a:pt x="1910411" y="495419"/>
                  </a:lnTo>
                  <a:lnTo>
                    <a:pt x="1974867" y="496224"/>
                  </a:lnTo>
                  <a:lnTo>
                    <a:pt x="2039093" y="507285"/>
                  </a:lnTo>
                  <a:lnTo>
                    <a:pt x="2025236" y="442528"/>
                  </a:lnTo>
                  <a:lnTo>
                    <a:pt x="2086392" y="347953"/>
                  </a:lnTo>
                  <a:lnTo>
                    <a:pt x="2136788" y="317134"/>
                  </a:lnTo>
                  <a:lnTo>
                    <a:pt x="2124335" y="287669"/>
                  </a:lnTo>
                  <a:lnTo>
                    <a:pt x="2177609" y="220316"/>
                  </a:lnTo>
                  <a:lnTo>
                    <a:pt x="2245452" y="178717"/>
                  </a:lnTo>
                  <a:lnTo>
                    <a:pt x="2296615" y="192728"/>
                  </a:lnTo>
                  <a:lnTo>
                    <a:pt x="2386333" y="170509"/>
                  </a:lnTo>
                  <a:lnTo>
                    <a:pt x="2392083" y="110243"/>
                  </a:lnTo>
                  <a:lnTo>
                    <a:pt x="2321140" y="71417"/>
                  </a:lnTo>
                  <a:lnTo>
                    <a:pt x="2378447" y="54287"/>
                  </a:lnTo>
                  <a:lnTo>
                    <a:pt x="2443334" y="83520"/>
                  </a:lnTo>
                  <a:lnTo>
                    <a:pt x="2492181" y="131884"/>
                  </a:lnTo>
                  <a:lnTo>
                    <a:pt x="2575478" y="162056"/>
                  </a:lnTo>
                  <a:lnTo>
                    <a:pt x="2606557" y="150124"/>
                  </a:lnTo>
                  <a:lnTo>
                    <a:pt x="2666018" y="186378"/>
                  </a:lnTo>
                  <a:lnTo>
                    <a:pt x="2730826" y="152610"/>
                  </a:lnTo>
                  <a:lnTo>
                    <a:pt x="2768365" y="162879"/>
                  </a:lnTo>
                  <a:lnTo>
                    <a:pt x="2795536" y="140221"/>
                  </a:lnTo>
                  <a:lnTo>
                    <a:pt x="2835428" y="198566"/>
                  </a:lnTo>
                  <a:lnTo>
                    <a:pt x="2799633" y="261690"/>
                  </a:lnTo>
                  <a:lnTo>
                    <a:pt x="2754186" y="309334"/>
                  </a:lnTo>
                  <a:lnTo>
                    <a:pt x="2718169" y="313258"/>
                  </a:lnTo>
                  <a:lnTo>
                    <a:pt x="2724020" y="360403"/>
                  </a:lnTo>
                  <a:lnTo>
                    <a:pt x="2686045" y="419334"/>
                  </a:lnTo>
                  <a:lnTo>
                    <a:pt x="2641896" y="477289"/>
                  </a:lnTo>
                  <a:lnTo>
                    <a:pt x="2644971" y="510582"/>
                  </a:lnTo>
                  <a:lnTo>
                    <a:pt x="2714738" y="575741"/>
                  </a:lnTo>
                  <a:lnTo>
                    <a:pt x="2786961" y="613537"/>
                  </a:lnTo>
                  <a:lnTo>
                    <a:pt x="2832314" y="654142"/>
                  </a:lnTo>
                  <a:lnTo>
                    <a:pt x="2893392" y="724018"/>
                  </a:lnTo>
                  <a:lnTo>
                    <a:pt x="2922409" y="723902"/>
                  </a:lnTo>
                  <a:lnTo>
                    <a:pt x="2970444" y="754099"/>
                  </a:lnTo>
                  <a:lnTo>
                    <a:pt x="2979081" y="790530"/>
                  </a:lnTo>
                  <a:lnTo>
                    <a:pt x="3069441" y="830532"/>
                  </a:lnTo>
                  <a:lnTo>
                    <a:pt x="3145064" y="790231"/>
                  </a:lnTo>
                  <a:lnTo>
                    <a:pt x="3177477" y="726900"/>
                  </a:lnTo>
                  <a:lnTo>
                    <a:pt x="3208526" y="674637"/>
                  </a:lnTo>
                  <a:lnTo>
                    <a:pt x="3233900" y="609972"/>
                  </a:lnTo>
                  <a:lnTo>
                    <a:pt x="3283528" y="516146"/>
                  </a:lnTo>
                  <a:lnTo>
                    <a:pt x="3277234" y="459116"/>
                  </a:lnTo>
                  <a:lnTo>
                    <a:pt x="3289313" y="424806"/>
                  </a:lnTo>
                  <a:lnTo>
                    <a:pt x="3286489" y="357313"/>
                  </a:lnTo>
                  <a:lnTo>
                    <a:pt x="3312030" y="268466"/>
                  </a:lnTo>
                  <a:lnTo>
                    <a:pt x="3335094" y="244510"/>
                  </a:lnTo>
                  <a:lnTo>
                    <a:pt x="3324320" y="205130"/>
                  </a:lnTo>
                  <a:lnTo>
                    <a:pt x="3357777" y="142609"/>
                  </a:lnTo>
                  <a:lnTo>
                    <a:pt x="3386209" y="77816"/>
                  </a:lnTo>
                  <a:lnTo>
                    <a:pt x="3393383" y="44170"/>
                  </a:lnTo>
                  <a:lnTo>
                    <a:pt x="3437873" y="0"/>
                  </a:lnTo>
                  <a:lnTo>
                    <a:pt x="3459240" y="57687"/>
                  </a:lnTo>
                  <a:lnTo>
                    <a:pt x="3456349" y="131670"/>
                  </a:lnTo>
                  <a:lnTo>
                    <a:pt x="3480191" y="145931"/>
                  </a:lnTo>
                  <a:lnTo>
                    <a:pt x="3477843" y="195464"/>
                  </a:lnTo>
                  <a:lnTo>
                    <a:pt x="3507226" y="255455"/>
                  </a:lnTo>
                  <a:lnTo>
                    <a:pt x="3505838" y="3222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0" name="Papua New Guinea"/>
            <p:cNvSpPr/>
            <p:nvPr/>
          </p:nvSpPr>
          <p:spPr>
            <a:xfrm>
              <a:off x="5786408" y="1303846"/>
              <a:ext cx="1581677" cy="961416"/>
            </a:xfrm>
            <a:custGeom>
              <a:avLst/>
              <a:gdLst/>
              <a:ahLst/>
              <a:cxnLst/>
              <a:rect l="0" t="0" r="1581677" b="961416"/>
              <a:pathLst>
                <a:path w="1581677" h="961416">
                  <a:moveTo>
                    <a:pt x="1564224" y="509454"/>
                  </a:moveTo>
                  <a:lnTo>
                    <a:pt x="1534089" y="521246"/>
                  </a:lnTo>
                  <a:lnTo>
                    <a:pt x="1493074" y="475954"/>
                  </a:lnTo>
                  <a:lnTo>
                    <a:pt x="1454127" y="401057"/>
                  </a:lnTo>
                  <a:lnTo>
                    <a:pt x="1439613" y="311229"/>
                  </a:lnTo>
                  <a:lnTo>
                    <a:pt x="1455005" y="299827"/>
                  </a:lnTo>
                  <a:lnTo>
                    <a:pt x="1463116" y="334917"/>
                  </a:lnTo>
                  <a:lnTo>
                    <a:pt x="1492277" y="361664"/>
                  </a:lnTo>
                  <a:lnTo>
                    <a:pt x="1536121" y="436415"/>
                  </a:lnTo>
                  <a:lnTo>
                    <a:pt x="1581677" y="476436"/>
                  </a:lnTo>
                  <a:close/>
                  <a:moveTo>
                    <a:pt x="1172874" y="351201"/>
                  </a:moveTo>
                  <a:lnTo>
                    <a:pt x="1117582" y="360896"/>
                  </a:lnTo>
                  <a:lnTo>
                    <a:pt x="1098352" y="393970"/>
                  </a:lnTo>
                  <a:lnTo>
                    <a:pt x="1039042" y="422630"/>
                  </a:lnTo>
                  <a:lnTo>
                    <a:pt x="983343" y="450225"/>
                  </a:lnTo>
                  <a:lnTo>
                    <a:pt x="928139" y="450079"/>
                  </a:lnTo>
                  <a:lnTo>
                    <a:pt x="845802" y="415823"/>
                  </a:lnTo>
                  <a:lnTo>
                    <a:pt x="789185" y="382933"/>
                  </a:lnTo>
                  <a:lnTo>
                    <a:pt x="800865" y="346447"/>
                  </a:lnTo>
                  <a:lnTo>
                    <a:pt x="892656" y="363663"/>
                  </a:lnTo>
                  <a:lnTo>
                    <a:pt x="950335" y="354437"/>
                  </a:lnTo>
                  <a:lnTo>
                    <a:pt x="970800" y="297901"/>
                  </a:lnTo>
                  <a:lnTo>
                    <a:pt x="985976" y="294982"/>
                  </a:lnTo>
                  <a:lnTo>
                    <a:pt x="990765" y="357587"/>
                  </a:lnTo>
                  <a:lnTo>
                    <a:pt x="1050867" y="348580"/>
                  </a:lnTo>
                  <a:lnTo>
                    <a:pt x="1083663" y="308231"/>
                  </a:lnTo>
                  <a:lnTo>
                    <a:pt x="1143952" y="266175"/>
                  </a:lnTo>
                  <a:lnTo>
                    <a:pt x="1135111" y="196683"/>
                  </a:lnTo>
                  <a:lnTo>
                    <a:pt x="1197515" y="194440"/>
                  </a:lnTo>
                  <a:lnTo>
                    <a:pt x="1217799" y="213801"/>
                  </a:lnTo>
                  <a:lnTo>
                    <a:pt x="1213248" y="279216"/>
                  </a:lnTo>
                  <a:close/>
                  <a:moveTo>
                    <a:pt x="655893" y="576441"/>
                  </a:moveTo>
                  <a:lnTo>
                    <a:pt x="742145" y="653813"/>
                  </a:lnTo>
                  <a:lnTo>
                    <a:pt x="799060" y="778884"/>
                  </a:lnTo>
                  <a:lnTo>
                    <a:pt x="858814" y="774965"/>
                  </a:lnTo>
                  <a:lnTo>
                    <a:pt x="850234" y="827204"/>
                  </a:lnTo>
                  <a:lnTo>
                    <a:pt x="928622" y="847242"/>
                  </a:lnTo>
                  <a:lnTo>
                    <a:pt x="895631" y="869486"/>
                  </a:lnTo>
                  <a:lnTo>
                    <a:pt x="999590" y="919104"/>
                  </a:lnTo>
                  <a:lnTo>
                    <a:pt x="983178" y="953189"/>
                  </a:lnTo>
                  <a:lnTo>
                    <a:pt x="913379" y="961416"/>
                  </a:lnTo>
                  <a:lnTo>
                    <a:pt x="892247" y="930848"/>
                  </a:lnTo>
                  <a:lnTo>
                    <a:pt x="805076" y="917599"/>
                  </a:lnTo>
                  <a:lnTo>
                    <a:pt x="702868" y="899853"/>
                  </a:lnTo>
                  <a:lnTo>
                    <a:pt x="629387" y="824614"/>
                  </a:lnTo>
                  <a:lnTo>
                    <a:pt x="575889" y="759766"/>
                  </a:lnTo>
                  <a:lnTo>
                    <a:pt x="530514" y="656561"/>
                  </a:lnTo>
                  <a:lnTo>
                    <a:pt x="399316" y="604992"/>
                  </a:lnTo>
                  <a:lnTo>
                    <a:pt x="308608" y="638626"/>
                  </a:lnTo>
                  <a:lnTo>
                    <a:pt x="242042" y="677562"/>
                  </a:lnTo>
                  <a:lnTo>
                    <a:pt x="248229" y="764544"/>
                  </a:lnTo>
                  <a:lnTo>
                    <a:pt x="163457" y="805082"/>
                  </a:lnTo>
                  <a:lnTo>
                    <a:pt x="106929" y="785362"/>
                  </a:lnTo>
                  <a:lnTo>
                    <a:pt x="0" y="780444"/>
                  </a:lnTo>
                  <a:lnTo>
                    <a:pt x="28897" y="396127"/>
                  </a:lnTo>
                  <a:lnTo>
                    <a:pt x="45091" y="11810"/>
                  </a:lnTo>
                  <a:lnTo>
                    <a:pt x="222836" y="93064"/>
                  </a:lnTo>
                  <a:lnTo>
                    <a:pt x="412834" y="160551"/>
                  </a:lnTo>
                  <a:lnTo>
                    <a:pt x="482383" y="220968"/>
                  </a:lnTo>
                  <a:lnTo>
                    <a:pt x="538157" y="280258"/>
                  </a:lnTo>
                  <a:lnTo>
                    <a:pt x="548927" y="349732"/>
                  </a:lnTo>
                  <a:lnTo>
                    <a:pt x="716118" y="422618"/>
                  </a:lnTo>
                  <a:lnTo>
                    <a:pt x="736153" y="485163"/>
                  </a:lnTo>
                  <a:lnTo>
                    <a:pt x="639470" y="497857"/>
                  </a:lnTo>
                  <a:close/>
                  <a:moveTo>
                    <a:pt x="1300337" y="235856"/>
                  </a:moveTo>
                  <a:lnTo>
                    <a:pt x="1266610" y="267278"/>
                  </a:lnTo>
                  <a:lnTo>
                    <a:pt x="1249615" y="197664"/>
                  </a:lnTo>
                  <a:lnTo>
                    <a:pt x="1227126" y="152098"/>
                  </a:lnTo>
                  <a:lnTo>
                    <a:pt x="1181459" y="113455"/>
                  </a:lnTo>
                  <a:lnTo>
                    <a:pt x="1124130" y="63141"/>
                  </a:lnTo>
                  <a:lnTo>
                    <a:pt x="1050248" y="28478"/>
                  </a:lnTo>
                  <a:lnTo>
                    <a:pt x="1080241" y="0"/>
                  </a:lnTo>
                  <a:lnTo>
                    <a:pt x="1135220" y="33018"/>
                  </a:lnTo>
                  <a:lnTo>
                    <a:pt x="1169641" y="58961"/>
                  </a:lnTo>
                  <a:lnTo>
                    <a:pt x="1212289" y="87268"/>
                  </a:lnTo>
                  <a:lnTo>
                    <a:pt x="1252053" y="136796"/>
                  </a:lnTo>
                  <a:lnTo>
                    <a:pt x="1290168" y="17453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1" name="New Zealand"/>
            <p:cNvSpPr/>
            <p:nvPr/>
          </p:nvSpPr>
          <p:spPr>
            <a:xfrm>
              <a:off x="6594824" y="5071768"/>
              <a:ext cx="1878522" cy="1424385"/>
            </a:xfrm>
            <a:custGeom>
              <a:avLst/>
              <a:gdLst/>
              <a:ahLst/>
              <a:cxnLst/>
              <a:rect l="0" t="0" r="1878522" b="1424385"/>
              <a:pathLst>
                <a:path w="1878522" h="1424385">
                  <a:moveTo>
                    <a:pt x="1085785" y="759688"/>
                  </a:moveTo>
                  <a:lnTo>
                    <a:pt x="1069595" y="807837"/>
                  </a:lnTo>
                  <a:lnTo>
                    <a:pt x="1174682" y="760580"/>
                  </a:lnTo>
                  <a:lnTo>
                    <a:pt x="1163348" y="809837"/>
                  </a:lnTo>
                  <a:lnTo>
                    <a:pt x="1124629" y="858908"/>
                  </a:lnTo>
                  <a:lnTo>
                    <a:pt x="1046636" y="912913"/>
                  </a:lnTo>
                  <a:lnTo>
                    <a:pt x="917101" y="998829"/>
                  </a:lnTo>
                  <a:lnTo>
                    <a:pt x="832033" y="1045730"/>
                  </a:lnTo>
                  <a:lnTo>
                    <a:pt x="822726" y="1101820"/>
                  </a:lnTo>
                  <a:lnTo>
                    <a:pt x="749101" y="1103260"/>
                  </a:lnTo>
                  <a:lnTo>
                    <a:pt x="634512" y="1147197"/>
                  </a:lnTo>
                  <a:lnTo>
                    <a:pt x="550104" y="1223521"/>
                  </a:lnTo>
                  <a:lnTo>
                    <a:pt x="396274" y="1340114"/>
                  </a:lnTo>
                  <a:lnTo>
                    <a:pt x="278636" y="1391536"/>
                  </a:lnTo>
                  <a:lnTo>
                    <a:pt x="203938" y="1424385"/>
                  </a:lnTo>
                  <a:lnTo>
                    <a:pt x="120961" y="1421935"/>
                  </a:lnTo>
                  <a:lnTo>
                    <a:pt x="93736" y="1383989"/>
                  </a:lnTo>
                  <a:lnTo>
                    <a:pt x="0" y="1375902"/>
                  </a:lnTo>
                  <a:lnTo>
                    <a:pt x="20512" y="1333644"/>
                  </a:lnTo>
                  <a:lnTo>
                    <a:pt x="143462" y="1248285"/>
                  </a:lnTo>
                  <a:lnTo>
                    <a:pt x="349800" y="1133375"/>
                  </a:lnTo>
                  <a:lnTo>
                    <a:pt x="427200" y="1111437"/>
                  </a:lnTo>
                  <a:lnTo>
                    <a:pt x="528840" y="1067072"/>
                  </a:lnTo>
                  <a:lnTo>
                    <a:pt x="656769" y="1006017"/>
                  </a:lnTo>
                  <a:lnTo>
                    <a:pt x="760421" y="945510"/>
                  </a:lnTo>
                  <a:lnTo>
                    <a:pt x="870189" y="858606"/>
                  </a:lnTo>
                  <a:lnTo>
                    <a:pt x="929244" y="829106"/>
                  </a:lnTo>
                  <a:lnTo>
                    <a:pt x="994231" y="764008"/>
                  </a:lnTo>
                  <a:lnTo>
                    <a:pt x="1103472" y="710123"/>
                  </a:lnTo>
                  <a:close/>
                  <a:moveTo>
                    <a:pt x="1617786" y="200717"/>
                  </a:moveTo>
                  <a:lnTo>
                    <a:pt x="1607435" y="324461"/>
                  </a:lnTo>
                  <a:lnTo>
                    <a:pt x="1662120" y="244186"/>
                  </a:lnTo>
                  <a:lnTo>
                    <a:pt x="1685056" y="276247"/>
                  </a:lnTo>
                  <a:lnTo>
                    <a:pt x="1641115" y="365166"/>
                  </a:lnTo>
                  <a:lnTo>
                    <a:pt x="1693915" y="403472"/>
                  </a:lnTo>
                  <a:lnTo>
                    <a:pt x="1753168" y="412875"/>
                  </a:lnTo>
                  <a:lnTo>
                    <a:pt x="1838400" y="368039"/>
                  </a:lnTo>
                  <a:lnTo>
                    <a:pt x="1878522" y="381622"/>
                  </a:lnTo>
                  <a:lnTo>
                    <a:pt x="1785457" y="485939"/>
                  </a:lnTo>
                  <a:lnTo>
                    <a:pt x="1710401" y="554533"/>
                  </a:lnTo>
                  <a:lnTo>
                    <a:pt x="1638426" y="552115"/>
                  </a:lnTo>
                  <a:lnTo>
                    <a:pt x="1589047" y="587845"/>
                  </a:lnTo>
                  <a:lnTo>
                    <a:pt x="1564513" y="638416"/>
                  </a:lnTo>
                  <a:lnTo>
                    <a:pt x="1534869" y="660221"/>
                  </a:lnTo>
                  <a:lnTo>
                    <a:pt x="1448279" y="723048"/>
                  </a:lnTo>
                  <a:lnTo>
                    <a:pt x="1337071" y="802896"/>
                  </a:lnTo>
                  <a:lnTo>
                    <a:pt x="1226424" y="849382"/>
                  </a:lnTo>
                  <a:lnTo>
                    <a:pt x="1234408" y="818785"/>
                  </a:lnTo>
                  <a:lnTo>
                    <a:pt x="1208011" y="801986"/>
                  </a:lnTo>
                  <a:lnTo>
                    <a:pt x="1339262" y="706074"/>
                  </a:lnTo>
                  <a:lnTo>
                    <a:pt x="1357410" y="641824"/>
                  </a:lnTo>
                  <a:lnTo>
                    <a:pt x="1284625" y="594795"/>
                  </a:lnTo>
                  <a:lnTo>
                    <a:pt x="1315026" y="552212"/>
                  </a:lnTo>
                  <a:lnTo>
                    <a:pt x="1411444" y="511197"/>
                  </a:lnTo>
                  <a:lnTo>
                    <a:pt x="1486868" y="420699"/>
                  </a:lnTo>
                  <a:lnTo>
                    <a:pt x="1532032" y="344683"/>
                  </a:lnTo>
                  <a:lnTo>
                    <a:pt x="1544024" y="265921"/>
                  </a:lnTo>
                  <a:lnTo>
                    <a:pt x="1560160" y="245200"/>
                  </a:lnTo>
                  <a:lnTo>
                    <a:pt x="1545091" y="196671"/>
                  </a:lnTo>
                  <a:lnTo>
                    <a:pt x="1535526" y="92657"/>
                  </a:lnTo>
                  <a:lnTo>
                    <a:pt x="1541802" y="9251"/>
                  </a:lnTo>
                  <a:lnTo>
                    <a:pt x="1583194" y="0"/>
                  </a:lnTo>
                  <a:lnTo>
                    <a:pt x="1601915" y="65510"/>
                  </a:lnTo>
                  <a:lnTo>
                    <a:pt x="1658452" y="959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2" name="Solomon Islands"/>
            <p:cNvSpPr/>
            <p:nvPr/>
          </p:nvSpPr>
          <p:spPr>
            <a:xfrm>
              <a:off x="7414718" y="1787278"/>
              <a:ext cx="563713" cy="498491"/>
            </a:xfrm>
            <a:custGeom>
              <a:avLst/>
              <a:gdLst/>
              <a:ahLst/>
              <a:cxnLst/>
              <a:rect l="0" t="0" r="563713" b="498491"/>
              <a:pathLst>
                <a:path w="563713" h="498491">
                  <a:moveTo>
                    <a:pt x="541012" y="457965"/>
                  </a:moveTo>
                  <a:lnTo>
                    <a:pt x="563713" y="498491"/>
                  </a:lnTo>
                  <a:lnTo>
                    <a:pt x="491451" y="497741"/>
                  </a:lnTo>
                  <a:lnTo>
                    <a:pt x="463225" y="425184"/>
                  </a:lnTo>
                  <a:lnTo>
                    <a:pt x="520770" y="453717"/>
                  </a:lnTo>
                  <a:close/>
                  <a:moveTo>
                    <a:pt x="419819" y="386054"/>
                  </a:moveTo>
                  <a:lnTo>
                    <a:pt x="379174" y="388680"/>
                  </a:lnTo>
                  <a:lnTo>
                    <a:pt x="316668" y="376748"/>
                  </a:lnTo>
                  <a:lnTo>
                    <a:pt x="296587" y="358581"/>
                  </a:lnTo>
                  <a:lnTo>
                    <a:pt x="307343" y="311760"/>
                  </a:lnTo>
                  <a:lnTo>
                    <a:pt x="374133" y="330316"/>
                  </a:lnTo>
                  <a:lnTo>
                    <a:pt x="405657" y="355065"/>
                  </a:lnTo>
                  <a:close/>
                  <a:moveTo>
                    <a:pt x="508602" y="353864"/>
                  </a:moveTo>
                  <a:lnTo>
                    <a:pt x="490998" y="375602"/>
                  </a:lnTo>
                  <a:lnTo>
                    <a:pt x="423426" y="273385"/>
                  </a:lnTo>
                  <a:lnTo>
                    <a:pt x="408214" y="202918"/>
                  </a:lnTo>
                  <a:lnTo>
                    <a:pt x="443511" y="202918"/>
                  </a:lnTo>
                  <a:lnTo>
                    <a:pt x="472277" y="297261"/>
                  </a:lnTo>
                  <a:close/>
                  <a:moveTo>
                    <a:pt x="334849" y="204959"/>
                  </a:moveTo>
                  <a:lnTo>
                    <a:pt x="337105" y="228659"/>
                  </a:lnTo>
                  <a:lnTo>
                    <a:pt x="260260" y="178644"/>
                  </a:lnTo>
                  <a:lnTo>
                    <a:pt x="207211" y="136266"/>
                  </a:lnTo>
                  <a:lnTo>
                    <a:pt x="171785" y="97001"/>
                  </a:lnTo>
                  <a:lnTo>
                    <a:pt x="188319" y="84989"/>
                  </a:lnTo>
                  <a:lnTo>
                    <a:pt x="233562" y="113291"/>
                  </a:lnTo>
                  <a:lnTo>
                    <a:pt x="313829" y="167541"/>
                  </a:lnTo>
                  <a:close/>
                  <a:moveTo>
                    <a:pt x="102689" y="88268"/>
                  </a:moveTo>
                  <a:lnTo>
                    <a:pt x="81421" y="94984"/>
                  </a:lnTo>
                  <a:lnTo>
                    <a:pt x="38374" y="68108"/>
                  </a:lnTo>
                  <a:lnTo>
                    <a:pt x="0" y="19648"/>
                  </a:lnTo>
                  <a:lnTo>
                    <a:pt x="7087" y="0"/>
                  </a:lnTo>
                  <a:lnTo>
                    <a:pt x="64722" y="498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3" name="New Caledonia"/>
            <p:cNvSpPr/>
            <p:nvPr/>
          </p:nvSpPr>
          <p:spPr>
            <a:xfrm>
              <a:off x="7933774" y="3380069"/>
              <a:ext cx="250338" cy="270569"/>
            </a:xfrm>
            <a:custGeom>
              <a:avLst/>
              <a:gdLst/>
              <a:ahLst/>
              <a:cxnLst/>
              <a:rect l="0" t="0" r="250338" b="270569"/>
              <a:pathLst>
                <a:path w="250338" h="270569">
                  <a:moveTo>
                    <a:pt x="148101" y="114906"/>
                  </a:moveTo>
                  <a:lnTo>
                    <a:pt x="212034" y="188023"/>
                  </a:lnTo>
                  <a:lnTo>
                    <a:pt x="250338" y="242268"/>
                  </a:lnTo>
                  <a:lnTo>
                    <a:pt x="203946" y="270569"/>
                  </a:lnTo>
                  <a:lnTo>
                    <a:pt x="156502" y="238696"/>
                  </a:lnTo>
                  <a:lnTo>
                    <a:pt x="97876" y="185616"/>
                  </a:lnTo>
                  <a:lnTo>
                    <a:pt x="48870" y="123139"/>
                  </a:lnTo>
                  <a:lnTo>
                    <a:pt x="3486" y="39990"/>
                  </a:lnTo>
                  <a:lnTo>
                    <a:pt x="0" y="0"/>
                  </a:lnTo>
                  <a:lnTo>
                    <a:pt x="43572" y="1694"/>
                  </a:lnTo>
                  <a:lnTo>
                    <a:pt x="90112" y="41788"/>
                  </a:lnTo>
                  <a:lnTo>
                    <a:pt x="124307" y="818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4" name="Fiji"/>
            <p:cNvSpPr/>
            <p:nvPr/>
          </p:nvSpPr>
          <p:spPr>
            <a:xfrm>
              <a:off x="9356168" y="2898355"/>
              <a:ext cx="352690" cy="267359"/>
            </a:xfrm>
            <a:custGeom>
              <a:avLst/>
              <a:gdLst/>
              <a:ahLst/>
              <a:cxnLst/>
              <a:rect l="0" t="0" r="352690" b="267359"/>
              <a:pathLst>
                <a:path w="352690" h="267359">
                  <a:moveTo>
                    <a:pt x="125709" y="155553"/>
                  </a:moveTo>
                  <a:lnTo>
                    <a:pt x="152723" y="189581"/>
                  </a:lnTo>
                  <a:lnTo>
                    <a:pt x="120590" y="251155"/>
                  </a:lnTo>
                  <a:lnTo>
                    <a:pt x="52987" y="267359"/>
                  </a:lnTo>
                  <a:lnTo>
                    <a:pt x="0" y="252774"/>
                  </a:lnTo>
                  <a:lnTo>
                    <a:pt x="2773" y="200924"/>
                  </a:lnTo>
                  <a:lnTo>
                    <a:pt x="52312" y="160415"/>
                  </a:lnTo>
                  <a:lnTo>
                    <a:pt x="95450" y="174999"/>
                  </a:lnTo>
                  <a:close/>
                  <a:moveTo>
                    <a:pt x="243188" y="92041"/>
                  </a:moveTo>
                  <a:lnTo>
                    <a:pt x="171345" y="116887"/>
                  </a:lnTo>
                  <a:lnTo>
                    <a:pt x="168986" y="72912"/>
                  </a:lnTo>
                  <a:lnTo>
                    <a:pt x="226367" y="48717"/>
                  </a:lnTo>
                  <a:lnTo>
                    <a:pt x="260577" y="42239"/>
                  </a:lnTo>
                  <a:lnTo>
                    <a:pt x="330056" y="5454"/>
                  </a:lnTo>
                  <a:lnTo>
                    <a:pt x="315779" y="63014"/>
                  </a:lnTo>
                  <a:close/>
                  <a:moveTo>
                    <a:pt x="325844" y="56712"/>
                  </a:moveTo>
                  <a:lnTo>
                    <a:pt x="315779" y="63014"/>
                  </a:lnTo>
                  <a:lnTo>
                    <a:pt x="330056" y="5454"/>
                  </a:lnTo>
                  <a:lnTo>
                    <a:pt x="35269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5" name="Vanuatu"/>
            <p:cNvSpPr/>
            <p:nvPr/>
          </p:nvSpPr>
          <p:spPr>
            <a:xfrm>
              <a:off x="8329976" y="2733916"/>
              <a:ext cx="93883" cy="232481"/>
            </a:xfrm>
            <a:custGeom>
              <a:avLst/>
              <a:gdLst/>
              <a:ahLst/>
              <a:cxnLst/>
              <a:rect l="0" t="0" r="93883" b="232481"/>
              <a:pathLst>
                <a:path w="93883" h="232481">
                  <a:moveTo>
                    <a:pt x="93883" y="216971"/>
                  </a:moveTo>
                  <a:lnTo>
                    <a:pt x="56379" y="232481"/>
                  </a:lnTo>
                  <a:lnTo>
                    <a:pt x="33795" y="180845"/>
                  </a:lnTo>
                  <a:lnTo>
                    <a:pt x="44869" y="149222"/>
                  </a:lnTo>
                  <a:close/>
                  <a:moveTo>
                    <a:pt x="59097" y="36254"/>
                  </a:moveTo>
                  <a:lnTo>
                    <a:pt x="54478" y="131317"/>
                  </a:lnTo>
                  <a:lnTo>
                    <a:pt x="30190" y="116527"/>
                  </a:lnTo>
                  <a:lnTo>
                    <a:pt x="7285" y="122920"/>
                  </a:lnTo>
                  <a:lnTo>
                    <a:pt x="0" y="90358"/>
                  </a:lnTo>
                  <a:lnTo>
                    <a:pt x="1550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41716C-DE34-4B22-9240-578EBE516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Oceania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7A8709-3852-4AF5-862B-492949771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World Map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04DF6-4B50-1F76-BBCD-90B8C98B8B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96363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roup 183">
            <a:extLst>
              <a:ext uri="{FF2B5EF4-FFF2-40B4-BE49-F238E27FC236}">
                <a16:creationId xmlns:a16="http://schemas.microsoft.com/office/drawing/2014/main" id="{C8503440-85F2-4E8D-8472-047152E98D48}"/>
              </a:ext>
            </a:extLst>
          </p:cNvPr>
          <p:cNvGrpSpPr/>
          <p:nvPr/>
        </p:nvGrpSpPr>
        <p:grpSpPr>
          <a:xfrm>
            <a:off x="1067760" y="1453292"/>
            <a:ext cx="9464480" cy="4800270"/>
            <a:chOff x="1067760" y="1100000"/>
            <a:chExt cx="9464480" cy="4800270"/>
          </a:xfrm>
          <a:solidFill>
            <a:schemeClr val="bg1">
              <a:lumMod val="65000"/>
            </a:schemeClr>
          </a:solidFill>
        </p:grpSpPr>
        <p:sp>
          <p:nvSpPr>
            <p:cNvPr id="5" name="Afghanistan (AFG)">
              <a:extLst>
                <a:ext uri="{FF2B5EF4-FFF2-40B4-BE49-F238E27FC236}">
                  <a16:creationId xmlns:a16="http://schemas.microsoft.com/office/drawing/2014/main" id="{1EDF9EEC-D11D-404F-8427-CA6E5FF3929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0339" y="1466890"/>
                  </a:moveTo>
                  <a:lnTo>
                    <a:pt x="6870813" y="1479218"/>
                  </a:lnTo>
                  <a:lnTo>
                    <a:pt x="6890237" y="1474884"/>
                  </a:lnTo>
                  <a:lnTo>
                    <a:pt x="6892417" y="1460160"/>
                  </a:lnTo>
                  <a:lnTo>
                    <a:pt x="6912591" y="1455261"/>
                  </a:lnTo>
                  <a:lnTo>
                    <a:pt x="6925436" y="1445378"/>
                  </a:lnTo>
                  <a:lnTo>
                    <a:pt x="6924531" y="1419391"/>
                  </a:lnTo>
                  <a:lnTo>
                    <a:pt x="6945654" y="1413107"/>
                  </a:lnTo>
                  <a:lnTo>
                    <a:pt x="6947019" y="1401540"/>
                  </a:lnTo>
                  <a:lnTo>
                    <a:pt x="6961825" y="1410229"/>
                  </a:lnTo>
                  <a:lnTo>
                    <a:pt x="6970165" y="1411236"/>
                  </a:lnTo>
                  <a:lnTo>
                    <a:pt x="6985185" y="1411452"/>
                  </a:lnTo>
                  <a:lnTo>
                    <a:pt x="7007185" y="1418313"/>
                  </a:lnTo>
                  <a:lnTo>
                    <a:pt x="7016409" y="1422274"/>
                  </a:lnTo>
                  <a:lnTo>
                    <a:pt x="7033195" y="1411836"/>
                  </a:lnTo>
                  <a:lnTo>
                    <a:pt x="7043867" y="1418113"/>
                  </a:lnTo>
                  <a:lnTo>
                    <a:pt x="7048670" y="1403236"/>
                  </a:lnTo>
                  <a:lnTo>
                    <a:pt x="7064886" y="1403911"/>
                  </a:lnTo>
                  <a:lnTo>
                    <a:pt x="7067763" y="1399136"/>
                  </a:lnTo>
                  <a:lnTo>
                    <a:pt x="7067150" y="1386033"/>
                  </a:lnTo>
                  <a:lnTo>
                    <a:pt x="7075679" y="1374729"/>
                  </a:lnTo>
                  <a:lnTo>
                    <a:pt x="7092116" y="1382117"/>
                  </a:lnTo>
                  <a:lnTo>
                    <a:pt x="7091854" y="1392049"/>
                  </a:lnTo>
                  <a:lnTo>
                    <a:pt x="7100370" y="1393592"/>
                  </a:lnTo>
                  <a:lnTo>
                    <a:pt x="7105167" y="1420892"/>
                  </a:lnTo>
                  <a:lnTo>
                    <a:pt x="7118676" y="1431533"/>
                  </a:lnTo>
                  <a:lnTo>
                    <a:pt x="7126217" y="1424705"/>
                  </a:lnTo>
                  <a:lnTo>
                    <a:pt x="7137285" y="1421479"/>
                  </a:lnTo>
                  <a:lnTo>
                    <a:pt x="7150061" y="1406932"/>
                  </a:lnTo>
                  <a:lnTo>
                    <a:pt x="7169209" y="1409326"/>
                  </a:lnTo>
                  <a:lnTo>
                    <a:pt x="7196917" y="1409377"/>
                  </a:lnTo>
                  <a:lnTo>
                    <a:pt x="7204318" y="1418702"/>
                  </a:lnTo>
                  <a:lnTo>
                    <a:pt x="7189682" y="1422347"/>
                  </a:lnTo>
                  <a:lnTo>
                    <a:pt x="7177669" y="1428348"/>
                  </a:lnTo>
                  <a:lnTo>
                    <a:pt x="7147803" y="1432123"/>
                  </a:lnTo>
                  <a:lnTo>
                    <a:pt x="7120713" y="1438949"/>
                  </a:lnTo>
                  <a:lnTo>
                    <a:pt x="7108740" y="1453102"/>
                  </a:lnTo>
                  <a:lnTo>
                    <a:pt x="7118809" y="1466874"/>
                  </a:lnTo>
                  <a:lnTo>
                    <a:pt x="7126232" y="1483035"/>
                  </a:lnTo>
                  <a:lnTo>
                    <a:pt x="7115935" y="1496713"/>
                  </a:lnTo>
                  <a:lnTo>
                    <a:pt x="7119794" y="1509239"/>
                  </a:lnTo>
                  <a:lnTo>
                    <a:pt x="7114854" y="1520976"/>
                  </a:lnTo>
                  <a:lnTo>
                    <a:pt x="7088717" y="1519957"/>
                  </a:lnTo>
                  <a:lnTo>
                    <a:pt x="7104061" y="1541525"/>
                  </a:lnTo>
                  <a:lnTo>
                    <a:pt x="7088436" y="1549773"/>
                  </a:lnTo>
                  <a:lnTo>
                    <a:pt x="7080994" y="1569449"/>
                  </a:lnTo>
                  <a:lnTo>
                    <a:pt x="7086655" y="1589026"/>
                  </a:lnTo>
                  <a:lnTo>
                    <a:pt x="7077849" y="1598194"/>
                  </a:lnTo>
                  <a:lnTo>
                    <a:pt x="7067051" y="1595158"/>
                  </a:lnTo>
                  <a:lnTo>
                    <a:pt x="7046934" y="1599409"/>
                  </a:lnTo>
                  <a:lnTo>
                    <a:pt x="7045817" y="1608529"/>
                  </a:lnTo>
                  <a:lnTo>
                    <a:pt x="7025320" y="1608472"/>
                  </a:lnTo>
                  <a:lnTo>
                    <a:pt x="7013725" y="1626924"/>
                  </a:lnTo>
                  <a:lnTo>
                    <a:pt x="7018202" y="1654665"/>
                  </a:lnTo>
                  <a:lnTo>
                    <a:pt x="6984288" y="1668218"/>
                  </a:lnTo>
                  <a:lnTo>
                    <a:pt x="6964584" y="1665354"/>
                  </a:lnTo>
                  <a:lnTo>
                    <a:pt x="6960034" y="1672501"/>
                  </a:lnTo>
                  <a:lnTo>
                    <a:pt x="6942873" y="1668344"/>
                  </a:lnTo>
                  <a:lnTo>
                    <a:pt x="6915878" y="1673226"/>
                  </a:lnTo>
                  <a:lnTo>
                    <a:pt x="6867143" y="1656578"/>
                  </a:lnTo>
                  <a:lnTo>
                    <a:pt x="6886908" y="1627023"/>
                  </a:lnTo>
                  <a:lnTo>
                    <a:pt x="6880693" y="1606040"/>
                  </a:lnTo>
                  <a:lnTo>
                    <a:pt x="6858836" y="1600545"/>
                  </a:lnTo>
                  <a:lnTo>
                    <a:pt x="6852834" y="1579849"/>
                  </a:lnTo>
                  <a:lnTo>
                    <a:pt x="6839034" y="1553823"/>
                  </a:lnTo>
                  <a:lnTo>
                    <a:pt x="6847402" y="1535973"/>
                  </a:lnTo>
                  <a:lnTo>
                    <a:pt x="6834632" y="1531161"/>
                  </a:lnTo>
                  <a:lnTo>
                    <a:pt x="6837719" y="150744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" name="Angola (AGO)">
              <a:extLst>
                <a:ext uri="{FF2B5EF4-FFF2-40B4-BE49-F238E27FC236}">
                  <a16:creationId xmlns:a16="http://schemas.microsoft.com/office/drawing/2014/main" id="{52374CF8-49B6-4059-B33A-511C0388432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52716" y="2820603"/>
                  </a:moveTo>
                  <a:lnTo>
                    <a:pt x="5659578" y="2844895"/>
                  </a:lnTo>
                  <a:lnTo>
                    <a:pt x="5667636" y="2864444"/>
                  </a:lnTo>
                  <a:lnTo>
                    <a:pt x="5674133" y="2874986"/>
                  </a:lnTo>
                  <a:lnTo>
                    <a:pt x="5684960" y="2892031"/>
                  </a:lnTo>
                  <a:lnTo>
                    <a:pt x="5703965" y="2889395"/>
                  </a:lnTo>
                  <a:lnTo>
                    <a:pt x="5713483" y="2884809"/>
                  </a:lnTo>
                  <a:lnTo>
                    <a:pt x="5729295" y="2889413"/>
                  </a:lnTo>
                  <a:lnTo>
                    <a:pt x="5733685" y="2881261"/>
                  </a:lnTo>
                  <a:lnTo>
                    <a:pt x="5741095" y="2862264"/>
                  </a:lnTo>
                  <a:lnTo>
                    <a:pt x="5758921" y="2860990"/>
                  </a:lnTo>
                  <a:lnTo>
                    <a:pt x="5760533" y="2855341"/>
                  </a:lnTo>
                  <a:lnTo>
                    <a:pt x="5775188" y="2855218"/>
                  </a:lnTo>
                  <a:lnTo>
                    <a:pt x="5772551" y="2866964"/>
                  </a:lnTo>
                  <a:lnTo>
                    <a:pt x="5807395" y="2866679"/>
                  </a:lnTo>
                  <a:lnTo>
                    <a:pt x="5807670" y="2887191"/>
                  </a:lnTo>
                  <a:lnTo>
                    <a:pt x="5813331" y="2899769"/>
                  </a:lnTo>
                  <a:lnTo>
                    <a:pt x="5808861" y="2919420"/>
                  </a:lnTo>
                  <a:lnTo>
                    <a:pt x="5810718" y="2939469"/>
                  </a:lnTo>
                  <a:lnTo>
                    <a:pt x="5820131" y="2951566"/>
                  </a:lnTo>
                  <a:lnTo>
                    <a:pt x="5817807" y="2990360"/>
                  </a:lnTo>
                  <a:lnTo>
                    <a:pt x="5824958" y="2987369"/>
                  </a:lnTo>
                  <a:lnTo>
                    <a:pt x="5837383" y="2988170"/>
                  </a:lnTo>
                  <a:lnTo>
                    <a:pt x="5855229" y="2983287"/>
                  </a:lnTo>
                  <a:lnTo>
                    <a:pt x="5868228" y="2985210"/>
                  </a:lnTo>
                  <a:lnTo>
                    <a:pt x="5871022" y="2995331"/>
                  </a:lnTo>
                  <a:lnTo>
                    <a:pt x="5867405" y="3011141"/>
                  </a:lnTo>
                  <a:lnTo>
                    <a:pt x="5872083" y="3026431"/>
                  </a:lnTo>
                  <a:lnTo>
                    <a:pt x="5867543" y="3038641"/>
                  </a:lnTo>
                  <a:lnTo>
                    <a:pt x="5869721" y="3049894"/>
                  </a:lnTo>
                  <a:lnTo>
                    <a:pt x="5810232" y="3049483"/>
                  </a:lnTo>
                  <a:lnTo>
                    <a:pt x="5806423" y="3153211"/>
                  </a:lnTo>
                  <a:lnTo>
                    <a:pt x="5824794" y="3179882"/>
                  </a:lnTo>
                  <a:lnTo>
                    <a:pt x="5842691" y="3200246"/>
                  </a:lnTo>
                  <a:lnTo>
                    <a:pt x="5790112" y="3213531"/>
                  </a:lnTo>
                  <a:lnTo>
                    <a:pt x="5721531" y="3208917"/>
                  </a:lnTo>
                  <a:lnTo>
                    <a:pt x="5702258" y="3193297"/>
                  </a:lnTo>
                  <a:lnTo>
                    <a:pt x="5587086" y="3194704"/>
                  </a:lnTo>
                  <a:lnTo>
                    <a:pt x="5582747" y="3196995"/>
                  </a:lnTo>
                  <a:lnTo>
                    <a:pt x="5566090" y="3182254"/>
                  </a:lnTo>
                  <a:lnTo>
                    <a:pt x="5547683" y="3181281"/>
                  </a:lnTo>
                  <a:lnTo>
                    <a:pt x="5530575" y="3186833"/>
                  </a:lnTo>
                  <a:lnTo>
                    <a:pt x="5516800" y="3193034"/>
                  </a:lnTo>
                  <a:lnTo>
                    <a:pt x="5514456" y="3172537"/>
                  </a:lnTo>
                  <a:lnTo>
                    <a:pt x="5518858" y="3143872"/>
                  </a:lnTo>
                  <a:lnTo>
                    <a:pt x="5529160" y="3114027"/>
                  </a:lnTo>
                  <a:lnTo>
                    <a:pt x="5530807" y="3100036"/>
                  </a:lnTo>
                  <a:lnTo>
                    <a:pt x="5540413" y="3070649"/>
                  </a:lnTo>
                  <a:lnTo>
                    <a:pt x="5547382" y="3057290"/>
                  </a:lnTo>
                  <a:lnTo>
                    <a:pt x="5564063" y="3035961"/>
                  </a:lnTo>
                  <a:lnTo>
                    <a:pt x="5573423" y="3021455"/>
                  </a:lnTo>
                  <a:lnTo>
                    <a:pt x="5576743" y="2997305"/>
                  </a:lnTo>
                  <a:lnTo>
                    <a:pt x="5575486" y="2978828"/>
                  </a:lnTo>
                  <a:lnTo>
                    <a:pt x="5567069" y="2967174"/>
                  </a:lnTo>
                  <a:lnTo>
                    <a:pt x="5559646" y="2947396"/>
                  </a:lnTo>
                  <a:lnTo>
                    <a:pt x="5552747" y="2927838"/>
                  </a:lnTo>
                  <a:lnTo>
                    <a:pt x="5554337" y="2921062"/>
                  </a:lnTo>
                  <a:lnTo>
                    <a:pt x="5563250" y="2908138"/>
                  </a:lnTo>
                  <a:lnTo>
                    <a:pt x="5554776" y="2876644"/>
                  </a:lnTo>
                  <a:lnTo>
                    <a:pt x="5549055" y="2854821"/>
                  </a:lnTo>
                  <a:lnTo>
                    <a:pt x="5534809" y="2834196"/>
                  </a:lnTo>
                  <a:lnTo>
                    <a:pt x="5537585" y="2827860"/>
                  </a:lnTo>
                  <a:lnTo>
                    <a:pt x="5549478" y="2823478"/>
                  </a:lnTo>
                  <a:lnTo>
                    <a:pt x="5557799" y="2824088"/>
                  </a:lnTo>
                  <a:lnTo>
                    <a:pt x="5567908" y="2820171"/>
                  </a:lnTo>
                  <a:close/>
                  <a:moveTo>
                    <a:pt x="5540964" y="2814306"/>
                  </a:moveTo>
                  <a:lnTo>
                    <a:pt x="5533629" y="2817749"/>
                  </a:lnTo>
                  <a:lnTo>
                    <a:pt x="5526109" y="2793236"/>
                  </a:lnTo>
                  <a:lnTo>
                    <a:pt x="5537764" y="2779161"/>
                  </a:lnTo>
                  <a:lnTo>
                    <a:pt x="5546471" y="2773677"/>
                  </a:lnTo>
                  <a:lnTo>
                    <a:pt x="5557214" y="2784862"/>
                  </a:lnTo>
                  <a:lnTo>
                    <a:pt x="5546727" y="2791713"/>
                  </a:lnTo>
                  <a:lnTo>
                    <a:pt x="5541964" y="280009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" name="Albania (ALB)">
              <a:extLst>
                <a:ext uri="{FF2B5EF4-FFF2-40B4-BE49-F238E27FC236}">
                  <a16:creationId xmlns:a16="http://schemas.microsoft.com/office/drawing/2014/main" id="{0572C504-3FB2-4C4F-9289-DA01ABAED7A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4346" y="1265739"/>
                  </a:moveTo>
                  <a:lnTo>
                    <a:pt x="5722027" y="1276708"/>
                  </a:lnTo>
                  <a:lnTo>
                    <a:pt x="5727057" y="1290531"/>
                  </a:lnTo>
                  <a:lnTo>
                    <a:pt x="5738750" y="1298379"/>
                  </a:lnTo>
                  <a:lnTo>
                    <a:pt x="5739027" y="1306847"/>
                  </a:lnTo>
                  <a:lnTo>
                    <a:pt x="5730868" y="1311521"/>
                  </a:lnTo>
                  <a:lnTo>
                    <a:pt x="5730260" y="1321996"/>
                  </a:lnTo>
                  <a:lnTo>
                    <a:pt x="5719170" y="1337727"/>
                  </a:lnTo>
                  <a:lnTo>
                    <a:pt x="5714480" y="1335452"/>
                  </a:lnTo>
                  <a:lnTo>
                    <a:pt x="5713415" y="1328303"/>
                  </a:lnTo>
                  <a:lnTo>
                    <a:pt x="5697796" y="1317459"/>
                  </a:lnTo>
                  <a:lnTo>
                    <a:pt x="5694143" y="1302102"/>
                  </a:lnTo>
                  <a:lnTo>
                    <a:pt x="5694440" y="1280109"/>
                  </a:lnTo>
                  <a:lnTo>
                    <a:pt x="5697146" y="1270104"/>
                  </a:lnTo>
                  <a:lnTo>
                    <a:pt x="5692276" y="1265025"/>
                  </a:lnTo>
                  <a:lnTo>
                    <a:pt x="5689611" y="1254769"/>
                  </a:lnTo>
                  <a:lnTo>
                    <a:pt x="5699556" y="1238895"/>
                  </a:lnTo>
                  <a:lnTo>
                    <a:pt x="5701763" y="1244959"/>
                  </a:lnTo>
                  <a:lnTo>
                    <a:pt x="5708546" y="1242106"/>
                  </a:lnTo>
                  <a:lnTo>
                    <a:pt x="5714916" y="1250756"/>
                  </a:lnTo>
                  <a:lnTo>
                    <a:pt x="5721490" y="125405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" name="United Arab Emirates (ARE)">
              <a:extLst>
                <a:ext uri="{FF2B5EF4-FFF2-40B4-BE49-F238E27FC236}">
                  <a16:creationId xmlns:a16="http://schemas.microsoft.com/office/drawing/2014/main" id="{7312FFFC-6EAA-49D5-B60A-CFD9F02A970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30781" y="1838606"/>
                  </a:moveTo>
                  <a:lnTo>
                    <a:pt x="6635640" y="1837022"/>
                  </a:lnTo>
                  <a:lnTo>
                    <a:pt x="6637430" y="1845963"/>
                  </a:lnTo>
                  <a:lnTo>
                    <a:pt x="6658962" y="1840825"/>
                  </a:lnTo>
                  <a:lnTo>
                    <a:pt x="6682242" y="1841676"/>
                  </a:lnTo>
                  <a:lnTo>
                    <a:pt x="6699277" y="1842640"/>
                  </a:lnTo>
                  <a:lnTo>
                    <a:pt x="6716544" y="1820598"/>
                  </a:lnTo>
                  <a:lnTo>
                    <a:pt x="6735038" y="1799694"/>
                  </a:lnTo>
                  <a:lnTo>
                    <a:pt x="6750132" y="1779602"/>
                  </a:lnTo>
                  <a:lnTo>
                    <a:pt x="6756883" y="1790714"/>
                  </a:lnTo>
                  <a:lnTo>
                    <a:pt x="6763924" y="1816463"/>
                  </a:lnTo>
                  <a:lnTo>
                    <a:pt x="6749626" y="1816590"/>
                  </a:lnTo>
                  <a:lnTo>
                    <a:pt x="6749250" y="1837820"/>
                  </a:lnTo>
                  <a:lnTo>
                    <a:pt x="6754632" y="1842353"/>
                  </a:lnTo>
                  <a:lnTo>
                    <a:pt x="6742509" y="1848774"/>
                  </a:lnTo>
                  <a:lnTo>
                    <a:pt x="6743633" y="1862098"/>
                  </a:lnTo>
                  <a:lnTo>
                    <a:pt x="6736658" y="1875590"/>
                  </a:lnTo>
                  <a:lnTo>
                    <a:pt x="6737101" y="1888717"/>
                  </a:lnTo>
                  <a:lnTo>
                    <a:pt x="6732046" y="1895608"/>
                  </a:lnTo>
                  <a:lnTo>
                    <a:pt x="6646029" y="1879171"/>
                  </a:lnTo>
                  <a:lnTo>
                    <a:pt x="6632485" y="184614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" name="Argentina (ARG)">
              <a:extLst>
                <a:ext uri="{FF2B5EF4-FFF2-40B4-BE49-F238E27FC236}">
                  <a16:creationId xmlns:a16="http://schemas.microsoft.com/office/drawing/2014/main" id="{17BF80A0-8268-4B96-8247-9BB79CB0EC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11241" y="4414637"/>
                  </a:moveTo>
                  <a:lnTo>
                    <a:pt x="3589134" y="4416154"/>
                  </a:lnTo>
                  <a:lnTo>
                    <a:pt x="3572081" y="4405352"/>
                  </a:lnTo>
                  <a:lnTo>
                    <a:pt x="3557238" y="4404517"/>
                  </a:lnTo>
                  <a:lnTo>
                    <a:pt x="3531454" y="4404501"/>
                  </a:lnTo>
                  <a:lnTo>
                    <a:pt x="3502396" y="4334872"/>
                  </a:lnTo>
                  <a:lnTo>
                    <a:pt x="3517798" y="4349328"/>
                  </a:lnTo>
                  <a:lnTo>
                    <a:pt x="3539629" y="4372713"/>
                  </a:lnTo>
                  <a:lnTo>
                    <a:pt x="3578726" y="4391421"/>
                  </a:lnTo>
                  <a:lnTo>
                    <a:pt x="3615618" y="4399216"/>
                  </a:lnTo>
                  <a:close/>
                  <a:moveTo>
                    <a:pt x="3353126" y="3348664"/>
                  </a:moveTo>
                  <a:lnTo>
                    <a:pt x="3372152" y="3372208"/>
                  </a:lnTo>
                  <a:lnTo>
                    <a:pt x="3380403" y="3345983"/>
                  </a:lnTo>
                  <a:lnTo>
                    <a:pt x="3412675" y="3347331"/>
                  </a:lnTo>
                  <a:lnTo>
                    <a:pt x="3417934" y="3354309"/>
                  </a:lnTo>
                  <a:lnTo>
                    <a:pt x="3474976" y="3407501"/>
                  </a:lnTo>
                  <a:lnTo>
                    <a:pt x="3498417" y="3412459"/>
                  </a:lnTo>
                  <a:lnTo>
                    <a:pt x="3535017" y="3436539"/>
                  </a:lnTo>
                  <a:lnTo>
                    <a:pt x="3565289" y="3449282"/>
                  </a:lnTo>
                  <a:lnTo>
                    <a:pt x="3571214" y="3463668"/>
                  </a:lnTo>
                  <a:lnTo>
                    <a:pt x="3550344" y="3513222"/>
                  </a:lnTo>
                  <a:lnTo>
                    <a:pt x="3579614" y="3522095"/>
                  </a:lnTo>
                  <a:lnTo>
                    <a:pt x="3611525" y="3527070"/>
                  </a:lnTo>
                  <a:lnTo>
                    <a:pt x="3632864" y="3521832"/>
                  </a:lnTo>
                  <a:lnTo>
                    <a:pt x="3654974" y="3496859"/>
                  </a:lnTo>
                  <a:lnTo>
                    <a:pt x="3655926" y="3468089"/>
                  </a:lnTo>
                  <a:lnTo>
                    <a:pt x="3668999" y="3461842"/>
                  </a:lnTo>
                  <a:lnTo>
                    <a:pt x="3685353" y="3480660"/>
                  </a:lnTo>
                  <a:lnTo>
                    <a:pt x="3687992" y="3506694"/>
                  </a:lnTo>
                  <a:lnTo>
                    <a:pt x="3666770" y="3524666"/>
                  </a:lnTo>
                  <a:lnTo>
                    <a:pt x="3649759" y="3537939"/>
                  </a:lnTo>
                  <a:lnTo>
                    <a:pt x="3622471" y="3569588"/>
                  </a:lnTo>
                  <a:lnTo>
                    <a:pt x="3591663" y="3614039"/>
                  </a:lnTo>
                  <a:lnTo>
                    <a:pt x="3589377" y="3640127"/>
                  </a:lnTo>
                  <a:lnTo>
                    <a:pt x="3587964" y="3673638"/>
                  </a:lnTo>
                  <a:lnTo>
                    <a:pt x="3594002" y="3706109"/>
                  </a:lnTo>
                  <a:lnTo>
                    <a:pt x="3589364" y="3713366"/>
                  </a:lnTo>
                  <a:lnTo>
                    <a:pt x="3591010" y="3734434"/>
                  </a:lnTo>
                  <a:lnTo>
                    <a:pt x="3592189" y="3751452"/>
                  </a:lnTo>
                  <a:lnTo>
                    <a:pt x="3631972" y="3779345"/>
                  </a:lnTo>
                  <a:lnTo>
                    <a:pt x="3633076" y="3801745"/>
                  </a:lnTo>
                  <a:lnTo>
                    <a:pt x="3652970" y="3815904"/>
                  </a:lnTo>
                  <a:lnTo>
                    <a:pt x="3654970" y="3831776"/>
                  </a:lnTo>
                  <a:lnTo>
                    <a:pt x="3638107" y="3873444"/>
                  </a:lnTo>
                  <a:lnTo>
                    <a:pt x="3602290" y="3890872"/>
                  </a:lnTo>
                  <a:lnTo>
                    <a:pt x="3550300" y="3897637"/>
                  </a:lnTo>
                  <a:lnTo>
                    <a:pt x="3520240" y="3894365"/>
                  </a:lnTo>
                  <a:lnTo>
                    <a:pt x="3530351" y="3913744"/>
                  </a:lnTo>
                  <a:lnTo>
                    <a:pt x="3530839" y="3938020"/>
                  </a:lnTo>
                  <a:lnTo>
                    <a:pt x="3540316" y="3954275"/>
                  </a:lnTo>
                  <a:lnTo>
                    <a:pt x="3527687" y="3965616"/>
                  </a:lnTo>
                  <a:lnTo>
                    <a:pt x="3501934" y="3970065"/>
                  </a:lnTo>
                  <a:lnTo>
                    <a:pt x="3473130" y="3958329"/>
                  </a:lnTo>
                  <a:lnTo>
                    <a:pt x="3465425" y="3966762"/>
                  </a:lnTo>
                  <a:lnTo>
                    <a:pt x="3478550" y="3998790"/>
                  </a:lnTo>
                  <a:lnTo>
                    <a:pt x="3499097" y="4008492"/>
                  </a:lnTo>
                  <a:lnTo>
                    <a:pt x="3510496" y="3998329"/>
                  </a:lnTo>
                  <a:lnTo>
                    <a:pt x="3523135" y="4015072"/>
                  </a:lnTo>
                  <a:lnTo>
                    <a:pt x="3501968" y="4025077"/>
                  </a:lnTo>
                  <a:lnTo>
                    <a:pt x="3486924" y="4045119"/>
                  </a:lnTo>
                  <a:lnTo>
                    <a:pt x="3492711" y="4077544"/>
                  </a:lnTo>
                  <a:lnTo>
                    <a:pt x="3491767" y="4094786"/>
                  </a:lnTo>
                  <a:lnTo>
                    <a:pt x="3467423" y="4094876"/>
                  </a:lnTo>
                  <a:lnTo>
                    <a:pt x="3452818" y="4111172"/>
                  </a:lnTo>
                  <a:lnTo>
                    <a:pt x="3453703" y="4135026"/>
                  </a:lnTo>
                  <a:lnTo>
                    <a:pt x="3486823" y="4158316"/>
                  </a:lnTo>
                  <a:lnTo>
                    <a:pt x="3513343" y="4164749"/>
                  </a:lnTo>
                  <a:lnTo>
                    <a:pt x="3514238" y="4193288"/>
                  </a:lnTo>
                  <a:lnTo>
                    <a:pt x="3490535" y="4211231"/>
                  </a:lnTo>
                  <a:lnTo>
                    <a:pt x="3487112" y="4248524"/>
                  </a:lnTo>
                  <a:lnTo>
                    <a:pt x="3469183" y="4260908"/>
                  </a:lnTo>
                  <a:lnTo>
                    <a:pt x="3465097" y="4275510"/>
                  </a:lnTo>
                  <a:lnTo>
                    <a:pt x="3486667" y="4307893"/>
                  </a:lnTo>
                  <a:lnTo>
                    <a:pt x="3510553" y="4325942"/>
                  </a:lnTo>
                  <a:lnTo>
                    <a:pt x="3499549" y="4324366"/>
                  </a:lnTo>
                  <a:lnTo>
                    <a:pt x="3474725" y="4319481"/>
                  </a:lnTo>
                  <a:lnTo>
                    <a:pt x="3413490" y="4315311"/>
                  </a:lnTo>
                  <a:lnTo>
                    <a:pt x="3395294" y="4297131"/>
                  </a:lnTo>
                  <a:lnTo>
                    <a:pt x="3385513" y="4273779"/>
                  </a:lnTo>
                  <a:lnTo>
                    <a:pt x="3369850" y="4275788"/>
                  </a:lnTo>
                  <a:lnTo>
                    <a:pt x="3356055" y="4264480"/>
                  </a:lnTo>
                  <a:lnTo>
                    <a:pt x="3340452" y="4230989"/>
                  </a:lnTo>
                  <a:lnTo>
                    <a:pt x="3354504" y="4216998"/>
                  </a:lnTo>
                  <a:lnTo>
                    <a:pt x="3355008" y="4196818"/>
                  </a:lnTo>
                  <a:lnTo>
                    <a:pt x="3346099" y="4180731"/>
                  </a:lnTo>
                  <a:lnTo>
                    <a:pt x="3349536" y="4153574"/>
                  </a:lnTo>
                  <a:lnTo>
                    <a:pt x="3343408" y="4111453"/>
                  </a:lnTo>
                  <a:lnTo>
                    <a:pt x="3333823" y="4092767"/>
                  </a:lnTo>
                  <a:lnTo>
                    <a:pt x="3343117" y="4086661"/>
                  </a:lnTo>
                  <a:lnTo>
                    <a:pt x="3336421" y="4074519"/>
                  </a:lnTo>
                  <a:lnTo>
                    <a:pt x="3322306" y="4068061"/>
                  </a:lnTo>
                  <a:lnTo>
                    <a:pt x="3326464" y="4054538"/>
                  </a:lnTo>
                  <a:lnTo>
                    <a:pt x="3310747" y="4042321"/>
                  </a:lnTo>
                  <a:lnTo>
                    <a:pt x="3292491" y="4005136"/>
                  </a:lnTo>
                  <a:lnTo>
                    <a:pt x="3300893" y="3998577"/>
                  </a:lnTo>
                  <a:lnTo>
                    <a:pt x="3283636" y="3959285"/>
                  </a:lnTo>
                  <a:lnTo>
                    <a:pt x="3279444" y="3926224"/>
                  </a:lnTo>
                  <a:lnTo>
                    <a:pt x="3278800" y="3897234"/>
                  </a:lnTo>
                  <a:lnTo>
                    <a:pt x="3291648" y="3885438"/>
                  </a:lnTo>
                  <a:lnTo>
                    <a:pt x="3275091" y="3853718"/>
                  </a:lnTo>
                  <a:lnTo>
                    <a:pt x="3267064" y="3823865"/>
                  </a:lnTo>
                  <a:lnTo>
                    <a:pt x="3281880" y="3802645"/>
                  </a:lnTo>
                  <a:lnTo>
                    <a:pt x="3274105" y="3775499"/>
                  </a:lnTo>
                  <a:lnTo>
                    <a:pt x="3282538" y="3743696"/>
                  </a:lnTo>
                  <a:lnTo>
                    <a:pt x="3276209" y="3713715"/>
                  </a:lnTo>
                  <a:lnTo>
                    <a:pt x="3267841" y="3707760"/>
                  </a:lnTo>
                  <a:lnTo>
                    <a:pt x="3243116" y="3651486"/>
                  </a:lnTo>
                  <a:lnTo>
                    <a:pt x="3252897" y="3617952"/>
                  </a:lnTo>
                  <a:lnTo>
                    <a:pt x="3244627" y="3586382"/>
                  </a:lnTo>
                  <a:lnTo>
                    <a:pt x="3249785" y="3556756"/>
                  </a:lnTo>
                  <a:lnTo>
                    <a:pt x="3263120" y="3526180"/>
                  </a:lnTo>
                  <a:lnTo>
                    <a:pt x="3279580" y="3505907"/>
                  </a:lnTo>
                  <a:lnTo>
                    <a:pt x="3269222" y="3493114"/>
                  </a:lnTo>
                  <a:lnTo>
                    <a:pt x="3273401" y="3482621"/>
                  </a:lnTo>
                  <a:lnTo>
                    <a:pt x="3264701" y="3428295"/>
                  </a:lnTo>
                  <a:lnTo>
                    <a:pt x="3293488" y="3412215"/>
                  </a:lnTo>
                  <a:lnTo>
                    <a:pt x="3299435" y="3378345"/>
                  </a:lnTo>
                  <a:lnTo>
                    <a:pt x="3295129" y="3370182"/>
                  </a:lnTo>
                  <a:lnTo>
                    <a:pt x="3315405" y="334072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" name="Armenia (ARM)">
              <a:extLst>
                <a:ext uri="{FF2B5EF4-FFF2-40B4-BE49-F238E27FC236}">
                  <a16:creationId xmlns:a16="http://schemas.microsoft.com/office/drawing/2014/main" id="{D88F191C-7BFD-48B0-8BFE-9C8887F248F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33179" y="1290340"/>
                  </a:moveTo>
                  <a:lnTo>
                    <a:pt x="6368814" y="1285312"/>
                  </a:lnTo>
                  <a:lnTo>
                    <a:pt x="6376007" y="1293782"/>
                  </a:lnTo>
                  <a:lnTo>
                    <a:pt x="6387213" y="1299360"/>
                  </a:lnTo>
                  <a:lnTo>
                    <a:pt x="6383562" y="1307443"/>
                  </a:lnTo>
                  <a:lnTo>
                    <a:pt x="6399960" y="1318499"/>
                  </a:lnTo>
                  <a:lnTo>
                    <a:pt x="6394499" y="1328791"/>
                  </a:lnTo>
                  <a:lnTo>
                    <a:pt x="6407293" y="1337629"/>
                  </a:lnTo>
                  <a:lnTo>
                    <a:pt x="6420154" y="1342953"/>
                  </a:lnTo>
                  <a:lnTo>
                    <a:pt x="6424665" y="1365490"/>
                  </a:lnTo>
                  <a:lnTo>
                    <a:pt x="6415166" y="1366445"/>
                  </a:lnTo>
                  <a:lnTo>
                    <a:pt x="6401053" y="1347647"/>
                  </a:lnTo>
                  <a:lnTo>
                    <a:pt x="6400318" y="1342633"/>
                  </a:lnTo>
                  <a:lnTo>
                    <a:pt x="6388576" y="1342706"/>
                  </a:lnTo>
                  <a:lnTo>
                    <a:pt x="6379230" y="1333990"/>
                  </a:lnTo>
                  <a:lnTo>
                    <a:pt x="6373851" y="1334867"/>
                  </a:lnTo>
                  <a:lnTo>
                    <a:pt x="6361800" y="1325380"/>
                  </a:lnTo>
                  <a:lnTo>
                    <a:pt x="6340479" y="1317369"/>
                  </a:lnTo>
                  <a:lnTo>
                    <a:pt x="6339914" y="130168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" name="French Southern and Antarctic Lands (ATF)">
              <a:extLst>
                <a:ext uri="{FF2B5EF4-FFF2-40B4-BE49-F238E27FC236}">
                  <a16:creationId xmlns:a16="http://schemas.microsoft.com/office/drawing/2014/main" id="{837F3411-4F0F-4183-8289-FC700BC440A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921825" y="4208930"/>
                  </a:moveTo>
                  <a:lnTo>
                    <a:pt x="6934517" y="4218950"/>
                  </a:lnTo>
                  <a:lnTo>
                    <a:pt x="6956862" y="4222927"/>
                  </a:lnTo>
                  <a:lnTo>
                    <a:pt x="6955557" y="4228971"/>
                  </a:lnTo>
                  <a:lnTo>
                    <a:pt x="6943313" y="4243445"/>
                  </a:lnTo>
                  <a:lnTo>
                    <a:pt x="6904148" y="4245512"/>
                  </a:lnTo>
                  <a:lnTo>
                    <a:pt x="6909487" y="4228573"/>
                  </a:lnTo>
                  <a:lnTo>
                    <a:pt x="6917822" y="421545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" name="Australia (AUS)">
              <a:extLst>
                <a:ext uri="{FF2B5EF4-FFF2-40B4-BE49-F238E27FC236}">
                  <a16:creationId xmlns:a16="http://schemas.microsoft.com/office/drawing/2014/main" id="{2E076C40-2C9F-489C-9C14-15D0F6A9DFC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025403" y="3958003"/>
                  </a:moveTo>
                  <a:lnTo>
                    <a:pt x="9043542" y="3969127"/>
                  </a:lnTo>
                  <a:lnTo>
                    <a:pt x="9060848" y="3964707"/>
                  </a:lnTo>
                  <a:lnTo>
                    <a:pt x="9085607" y="3958509"/>
                  </a:lnTo>
                  <a:lnTo>
                    <a:pt x="9099998" y="3960674"/>
                  </a:lnTo>
                  <a:lnTo>
                    <a:pt x="9076105" y="3998933"/>
                  </a:lnTo>
                  <a:lnTo>
                    <a:pt x="9059656" y="4010040"/>
                  </a:lnTo>
                  <a:lnTo>
                    <a:pt x="9039544" y="4035970"/>
                  </a:lnTo>
                  <a:lnTo>
                    <a:pt x="9036344" y="4027144"/>
                  </a:lnTo>
                  <a:lnTo>
                    <a:pt x="9003245" y="4049606"/>
                  </a:lnTo>
                  <a:lnTo>
                    <a:pt x="8999014" y="4047874"/>
                  </a:lnTo>
                  <a:lnTo>
                    <a:pt x="8983680" y="4046871"/>
                  </a:lnTo>
                  <a:lnTo>
                    <a:pt x="8985851" y="4019282"/>
                  </a:lnTo>
                  <a:lnTo>
                    <a:pt x="8996305" y="3998004"/>
                  </a:lnTo>
                  <a:lnTo>
                    <a:pt x="8999604" y="3969929"/>
                  </a:lnTo>
                  <a:lnTo>
                    <a:pt x="9009992" y="3955148"/>
                  </a:lnTo>
                  <a:close/>
                  <a:moveTo>
                    <a:pt x="9281827" y="3077689"/>
                  </a:moveTo>
                  <a:lnTo>
                    <a:pt x="9288600" y="3103269"/>
                  </a:lnTo>
                  <a:lnTo>
                    <a:pt x="9308597" y="3090974"/>
                  </a:lnTo>
                  <a:lnTo>
                    <a:pt x="9316140" y="3104773"/>
                  </a:lnTo>
                  <a:lnTo>
                    <a:pt x="9328059" y="3117504"/>
                  </a:lnTo>
                  <a:lnTo>
                    <a:pt x="9322268" y="3131953"/>
                  </a:lnTo>
                  <a:lnTo>
                    <a:pt x="9322740" y="3159906"/>
                  </a:lnTo>
                  <a:lnTo>
                    <a:pt x="9323792" y="3176181"/>
                  </a:lnTo>
                  <a:lnTo>
                    <a:pt x="9330153" y="3180159"/>
                  </a:lnTo>
                  <a:lnTo>
                    <a:pt x="9332255" y="3208022"/>
                  </a:lnTo>
                  <a:lnTo>
                    <a:pt x="9326110" y="3224923"/>
                  </a:lnTo>
                  <a:lnTo>
                    <a:pt x="9330834" y="3247032"/>
                  </a:lnTo>
                  <a:lnTo>
                    <a:pt x="9358072" y="3264063"/>
                  </a:lnTo>
                  <a:lnTo>
                    <a:pt x="9374909" y="3279555"/>
                  </a:lnTo>
                  <a:lnTo>
                    <a:pt x="9390504" y="3293745"/>
                  </a:lnTo>
                  <a:lnTo>
                    <a:pt x="9384894" y="3301642"/>
                  </a:lnTo>
                  <a:lnTo>
                    <a:pt x="9396092" y="3322084"/>
                  </a:lnTo>
                  <a:lnTo>
                    <a:pt x="9398485" y="3357356"/>
                  </a:lnTo>
                  <a:lnTo>
                    <a:pt x="9411470" y="3350193"/>
                  </a:lnTo>
                  <a:lnTo>
                    <a:pt x="9419440" y="3364321"/>
                  </a:lnTo>
                  <a:lnTo>
                    <a:pt x="9427545" y="3359309"/>
                  </a:lnTo>
                  <a:lnTo>
                    <a:pt x="9423922" y="3393859"/>
                  </a:lnTo>
                  <a:lnTo>
                    <a:pt x="9438931" y="3413876"/>
                  </a:lnTo>
                  <a:lnTo>
                    <a:pt x="9448890" y="3426317"/>
                  </a:lnTo>
                  <a:lnTo>
                    <a:pt x="9463362" y="3452710"/>
                  </a:lnTo>
                  <a:lnTo>
                    <a:pt x="9462014" y="3478909"/>
                  </a:lnTo>
                  <a:lnTo>
                    <a:pt x="9456196" y="3497496"/>
                  </a:lnTo>
                  <a:lnTo>
                    <a:pt x="9447175" y="3517674"/>
                  </a:lnTo>
                  <a:lnTo>
                    <a:pt x="9450677" y="3545376"/>
                  </a:lnTo>
                  <a:lnTo>
                    <a:pt x="9438911" y="3574227"/>
                  </a:lnTo>
                  <a:lnTo>
                    <a:pt x="9428797" y="3589325"/>
                  </a:lnTo>
                  <a:lnTo>
                    <a:pt x="9409775" y="3618405"/>
                  </a:lnTo>
                  <a:lnTo>
                    <a:pt x="9401591" y="3637098"/>
                  </a:lnTo>
                  <a:lnTo>
                    <a:pt x="9385215" y="3660465"/>
                  </a:lnTo>
                  <a:lnTo>
                    <a:pt x="9359264" y="3690117"/>
                  </a:lnTo>
                  <a:lnTo>
                    <a:pt x="9331543" y="3706134"/>
                  </a:lnTo>
                  <a:lnTo>
                    <a:pt x="9309877" y="3731388"/>
                  </a:lnTo>
                  <a:lnTo>
                    <a:pt x="9293349" y="3747504"/>
                  </a:lnTo>
                  <a:lnTo>
                    <a:pt x="9271748" y="3775622"/>
                  </a:lnTo>
                  <a:lnTo>
                    <a:pt x="9252175" y="3791818"/>
                  </a:lnTo>
                  <a:lnTo>
                    <a:pt x="9231679" y="3816134"/>
                  </a:lnTo>
                  <a:lnTo>
                    <a:pt x="9215645" y="3838518"/>
                  </a:lnTo>
                  <a:lnTo>
                    <a:pt x="9211257" y="3848793"/>
                  </a:lnTo>
                  <a:lnTo>
                    <a:pt x="9189551" y="3860082"/>
                  </a:lnTo>
                  <a:lnTo>
                    <a:pt x="9158888" y="3861264"/>
                  </a:lnTo>
                  <a:lnTo>
                    <a:pt x="9126803" y="3874592"/>
                  </a:lnTo>
                  <a:lnTo>
                    <a:pt x="9107590" y="3887178"/>
                  </a:lnTo>
                  <a:lnTo>
                    <a:pt x="9083821" y="3901125"/>
                  </a:lnTo>
                  <a:lnTo>
                    <a:pt x="9069556" y="3886763"/>
                  </a:lnTo>
                  <a:lnTo>
                    <a:pt x="9056296" y="3881034"/>
                  </a:lnTo>
                  <a:lnTo>
                    <a:pt x="9069633" y="3864096"/>
                  </a:lnTo>
                  <a:lnTo>
                    <a:pt x="9051668" y="3870241"/>
                  </a:lnTo>
                  <a:lnTo>
                    <a:pt x="9015585" y="3893772"/>
                  </a:lnTo>
                  <a:lnTo>
                    <a:pt x="8997220" y="3884960"/>
                  </a:lnTo>
                  <a:lnTo>
                    <a:pt x="8984803" y="3879818"/>
                  </a:lnTo>
                  <a:lnTo>
                    <a:pt x="8970747" y="3877494"/>
                  </a:lnTo>
                  <a:lnTo>
                    <a:pt x="8949800" y="3868097"/>
                  </a:lnTo>
                  <a:lnTo>
                    <a:pt x="8942976" y="3848068"/>
                  </a:lnTo>
                  <a:lnTo>
                    <a:pt x="8950893" y="3823393"/>
                  </a:lnTo>
                  <a:lnTo>
                    <a:pt x="8953199" y="3806976"/>
                  </a:lnTo>
                  <a:lnTo>
                    <a:pt x="8946784" y="3793796"/>
                  </a:lnTo>
                  <a:lnTo>
                    <a:pt x="8922775" y="3789882"/>
                  </a:lnTo>
                  <a:lnTo>
                    <a:pt x="8939834" y="3774121"/>
                  </a:lnTo>
                  <a:lnTo>
                    <a:pt x="8943882" y="3749928"/>
                  </a:lnTo>
                  <a:lnTo>
                    <a:pt x="8920865" y="3772482"/>
                  </a:lnTo>
                  <a:lnTo>
                    <a:pt x="8893664" y="3778451"/>
                  </a:lnTo>
                  <a:lnTo>
                    <a:pt x="8916198" y="3760445"/>
                  </a:lnTo>
                  <a:lnTo>
                    <a:pt x="8928222" y="3741633"/>
                  </a:lnTo>
                  <a:lnTo>
                    <a:pt x="8945470" y="3725666"/>
                  </a:lnTo>
                  <a:lnTo>
                    <a:pt x="8953460" y="3701527"/>
                  </a:lnTo>
                  <a:lnTo>
                    <a:pt x="8919566" y="3729326"/>
                  </a:lnTo>
                  <a:lnTo>
                    <a:pt x="8897881" y="3740475"/>
                  </a:lnTo>
                  <a:lnTo>
                    <a:pt x="8876671" y="3766403"/>
                  </a:lnTo>
                  <a:lnTo>
                    <a:pt x="8861009" y="3752990"/>
                  </a:lnTo>
                  <a:lnTo>
                    <a:pt x="8869003" y="3735689"/>
                  </a:lnTo>
                  <a:lnTo>
                    <a:pt x="8861675" y="3712049"/>
                  </a:lnTo>
                  <a:lnTo>
                    <a:pt x="8852268" y="3699834"/>
                  </a:lnTo>
                  <a:lnTo>
                    <a:pt x="8860500" y="3692308"/>
                  </a:lnTo>
                  <a:lnTo>
                    <a:pt x="8833392" y="3672553"/>
                  </a:lnTo>
                  <a:lnTo>
                    <a:pt x="8814484" y="3671621"/>
                  </a:lnTo>
                  <a:lnTo>
                    <a:pt x="8794456" y="3655750"/>
                  </a:lnTo>
                  <a:lnTo>
                    <a:pt x="8744002" y="3658835"/>
                  </a:lnTo>
                  <a:lnTo>
                    <a:pt x="8703836" y="3670507"/>
                  </a:lnTo>
                  <a:lnTo>
                    <a:pt x="8668367" y="3681388"/>
                  </a:lnTo>
                  <a:lnTo>
                    <a:pt x="8643040" y="3679227"/>
                  </a:lnTo>
                  <a:lnTo>
                    <a:pt x="8607576" y="3695944"/>
                  </a:lnTo>
                  <a:lnTo>
                    <a:pt x="8580988" y="3703466"/>
                  </a:lnTo>
                  <a:lnTo>
                    <a:pt x="8569238" y="3720560"/>
                  </a:lnTo>
                  <a:lnTo>
                    <a:pt x="8554151" y="3733806"/>
                  </a:lnTo>
                  <a:lnTo>
                    <a:pt x="8530722" y="3734598"/>
                  </a:lnTo>
                  <a:lnTo>
                    <a:pt x="8512524" y="3737497"/>
                  </a:lnTo>
                  <a:lnTo>
                    <a:pt x="8490645" y="3731552"/>
                  </a:lnTo>
                  <a:lnTo>
                    <a:pt x="8469733" y="3735110"/>
                  </a:lnTo>
                  <a:lnTo>
                    <a:pt x="8450473" y="3736606"/>
                  </a:lnTo>
                  <a:lnTo>
                    <a:pt x="8427926" y="3753991"/>
                  </a:lnTo>
                  <a:lnTo>
                    <a:pt x="8420533" y="3752517"/>
                  </a:lnTo>
                  <a:lnTo>
                    <a:pt x="8403551" y="3761732"/>
                  </a:lnTo>
                  <a:lnTo>
                    <a:pt x="8386583" y="3772089"/>
                  </a:lnTo>
                  <a:lnTo>
                    <a:pt x="8367345" y="3770813"/>
                  </a:lnTo>
                  <a:lnTo>
                    <a:pt x="8349153" y="3770801"/>
                  </a:lnTo>
                  <a:lnTo>
                    <a:pt x="8327777" y="3749983"/>
                  </a:lnTo>
                  <a:lnTo>
                    <a:pt x="8315328" y="3743792"/>
                  </a:lnTo>
                  <a:lnTo>
                    <a:pt x="8322492" y="3725110"/>
                  </a:lnTo>
                  <a:lnTo>
                    <a:pt x="8337606" y="3720671"/>
                  </a:lnTo>
                  <a:lnTo>
                    <a:pt x="8344860" y="3713248"/>
                  </a:lnTo>
                  <a:lnTo>
                    <a:pt x="8348036" y="3701538"/>
                  </a:lnTo>
                  <a:lnTo>
                    <a:pt x="8359403" y="3678872"/>
                  </a:lnTo>
                  <a:lnTo>
                    <a:pt x="8363162" y="3659552"/>
                  </a:lnTo>
                  <a:lnTo>
                    <a:pt x="8360229" y="3626599"/>
                  </a:lnTo>
                  <a:lnTo>
                    <a:pt x="8362250" y="3607989"/>
                  </a:lnTo>
                  <a:lnTo>
                    <a:pt x="8368432" y="3589419"/>
                  </a:lnTo>
                  <a:lnTo>
                    <a:pt x="8362999" y="3568202"/>
                  </a:lnTo>
                  <a:lnTo>
                    <a:pt x="8364813" y="3558623"/>
                  </a:lnTo>
                  <a:lnTo>
                    <a:pt x="8355925" y="3545638"/>
                  </a:lnTo>
                  <a:lnTo>
                    <a:pt x="8359149" y="3520102"/>
                  </a:lnTo>
                  <a:lnTo>
                    <a:pt x="8349965" y="3494295"/>
                  </a:lnTo>
                  <a:lnTo>
                    <a:pt x="8349719" y="3480388"/>
                  </a:lnTo>
                  <a:lnTo>
                    <a:pt x="8358310" y="3494487"/>
                  </a:lnTo>
                  <a:lnTo>
                    <a:pt x="8356775" y="3464243"/>
                  </a:lnTo>
                  <a:lnTo>
                    <a:pt x="8368174" y="3473695"/>
                  </a:lnTo>
                  <a:lnTo>
                    <a:pt x="8373135" y="3486318"/>
                  </a:lnTo>
                  <a:lnTo>
                    <a:pt x="8377049" y="3469622"/>
                  </a:lnTo>
                  <a:lnTo>
                    <a:pt x="8369912" y="3443955"/>
                  </a:lnTo>
                  <a:lnTo>
                    <a:pt x="8369121" y="3433687"/>
                  </a:lnTo>
                  <a:lnTo>
                    <a:pt x="8364419" y="3423933"/>
                  </a:lnTo>
                  <a:lnTo>
                    <a:pt x="8370942" y="3405077"/>
                  </a:lnTo>
                  <a:lnTo>
                    <a:pt x="8378181" y="3397053"/>
                  </a:lnTo>
                  <a:lnTo>
                    <a:pt x="8385031" y="3380746"/>
                  </a:lnTo>
                  <a:lnTo>
                    <a:pt x="8385548" y="3361691"/>
                  </a:lnTo>
                  <a:lnTo>
                    <a:pt x="8401534" y="3338233"/>
                  </a:lnTo>
                  <a:lnTo>
                    <a:pt x="8399054" y="3363061"/>
                  </a:lnTo>
                  <a:lnTo>
                    <a:pt x="8415126" y="3340633"/>
                  </a:lnTo>
                  <a:lnTo>
                    <a:pt x="8440071" y="3329734"/>
                  </a:lnTo>
                  <a:lnTo>
                    <a:pt x="8456433" y="3315830"/>
                  </a:lnTo>
                  <a:lnTo>
                    <a:pt x="8480276" y="3303866"/>
                  </a:lnTo>
                  <a:lnTo>
                    <a:pt x="8493605" y="3301321"/>
                  </a:lnTo>
                  <a:lnTo>
                    <a:pt x="8500613" y="3305340"/>
                  </a:lnTo>
                  <a:lnTo>
                    <a:pt x="8525205" y="3293191"/>
                  </a:lnTo>
                  <a:lnTo>
                    <a:pt x="8543047" y="3289575"/>
                  </a:lnTo>
                  <a:lnTo>
                    <a:pt x="8548717" y="3282433"/>
                  </a:lnTo>
                  <a:lnTo>
                    <a:pt x="8556735" y="3279457"/>
                  </a:lnTo>
                  <a:lnTo>
                    <a:pt x="8572243" y="3280226"/>
                  </a:lnTo>
                  <a:lnTo>
                    <a:pt x="8603561" y="3270681"/>
                  </a:lnTo>
                  <a:lnTo>
                    <a:pt x="8621366" y="3256208"/>
                  </a:lnTo>
                  <a:lnTo>
                    <a:pt x="8631516" y="3238785"/>
                  </a:lnTo>
                  <a:lnTo>
                    <a:pt x="8650928" y="3222236"/>
                  </a:lnTo>
                  <a:lnTo>
                    <a:pt x="8654395" y="3209227"/>
                  </a:lnTo>
                  <a:lnTo>
                    <a:pt x="8658124" y="3191505"/>
                  </a:lnTo>
                  <a:lnTo>
                    <a:pt x="8682700" y="3163802"/>
                  </a:lnTo>
                  <a:lnTo>
                    <a:pt x="8689895" y="3191948"/>
                  </a:lnTo>
                  <a:lnTo>
                    <a:pt x="8703094" y="3185443"/>
                  </a:lnTo>
                  <a:lnTo>
                    <a:pt x="8695596" y="3170039"/>
                  </a:lnTo>
                  <a:lnTo>
                    <a:pt x="8707220" y="3154222"/>
                  </a:lnTo>
                  <a:lnTo>
                    <a:pt x="8718567" y="3161284"/>
                  </a:lnTo>
                  <a:lnTo>
                    <a:pt x="8726273" y="3136479"/>
                  </a:lnTo>
                  <a:lnTo>
                    <a:pt x="8744599" y="3120442"/>
                  </a:lnTo>
                  <a:lnTo>
                    <a:pt x="8753138" y="3107575"/>
                  </a:lnTo>
                  <a:lnTo>
                    <a:pt x="8768144" y="3102022"/>
                  </a:lnTo>
                  <a:lnTo>
                    <a:pt x="8769684" y="3092913"/>
                  </a:lnTo>
                  <a:lnTo>
                    <a:pt x="8781763" y="3096717"/>
                  </a:lnTo>
                  <a:lnTo>
                    <a:pt x="8783253" y="3088523"/>
                  </a:lnTo>
                  <a:lnTo>
                    <a:pt x="8796366" y="3083855"/>
                  </a:lnTo>
                  <a:lnTo>
                    <a:pt x="8810693" y="3079460"/>
                  </a:lnTo>
                  <a:lnTo>
                    <a:pt x="8829957" y="3094421"/>
                  </a:lnTo>
                  <a:lnTo>
                    <a:pt x="8843430" y="3113728"/>
                  </a:lnTo>
                  <a:lnTo>
                    <a:pt x="8861247" y="3113951"/>
                  </a:lnTo>
                  <a:lnTo>
                    <a:pt x="8879001" y="3117008"/>
                  </a:lnTo>
                  <a:lnTo>
                    <a:pt x="8875171" y="3099108"/>
                  </a:lnTo>
                  <a:lnTo>
                    <a:pt x="8892076" y="3072964"/>
                  </a:lnTo>
                  <a:lnTo>
                    <a:pt x="8906008" y="3064445"/>
                  </a:lnTo>
                  <a:lnTo>
                    <a:pt x="8902565" y="3056299"/>
                  </a:lnTo>
                  <a:lnTo>
                    <a:pt x="8917292" y="3037681"/>
                  </a:lnTo>
                  <a:lnTo>
                    <a:pt x="8936046" y="3026182"/>
                  </a:lnTo>
                  <a:lnTo>
                    <a:pt x="8950189" y="3030055"/>
                  </a:lnTo>
                  <a:lnTo>
                    <a:pt x="8974990" y="3023912"/>
                  </a:lnTo>
                  <a:lnTo>
                    <a:pt x="8976580" y="3007253"/>
                  </a:lnTo>
                  <a:lnTo>
                    <a:pt x="8956969" y="2996520"/>
                  </a:lnTo>
                  <a:lnTo>
                    <a:pt x="8972810" y="2991785"/>
                  </a:lnTo>
                  <a:lnTo>
                    <a:pt x="8990747" y="2999866"/>
                  </a:lnTo>
                  <a:lnTo>
                    <a:pt x="9004250" y="3013235"/>
                  </a:lnTo>
                  <a:lnTo>
                    <a:pt x="9027276" y="3021576"/>
                  </a:lnTo>
                  <a:lnTo>
                    <a:pt x="9035867" y="3018277"/>
                  </a:lnTo>
                  <a:lnTo>
                    <a:pt x="9052304" y="3028299"/>
                  </a:lnTo>
                  <a:lnTo>
                    <a:pt x="9070219" y="3018965"/>
                  </a:lnTo>
                  <a:lnTo>
                    <a:pt x="9080596" y="3021803"/>
                  </a:lnTo>
                  <a:lnTo>
                    <a:pt x="9088107" y="3015540"/>
                  </a:lnTo>
                  <a:lnTo>
                    <a:pt x="9099135" y="3031668"/>
                  </a:lnTo>
                  <a:lnTo>
                    <a:pt x="9089240" y="3049118"/>
                  </a:lnTo>
                  <a:lnTo>
                    <a:pt x="9076677" y="3062288"/>
                  </a:lnTo>
                  <a:lnTo>
                    <a:pt x="9066721" y="3063373"/>
                  </a:lnTo>
                  <a:lnTo>
                    <a:pt x="9068338" y="3076405"/>
                  </a:lnTo>
                  <a:lnTo>
                    <a:pt x="9057840" y="3092696"/>
                  </a:lnTo>
                  <a:lnTo>
                    <a:pt x="9045636" y="3108717"/>
                  </a:lnTo>
                  <a:lnTo>
                    <a:pt x="9046486" y="3117920"/>
                  </a:lnTo>
                  <a:lnTo>
                    <a:pt x="9065772" y="3135932"/>
                  </a:lnTo>
                  <a:lnTo>
                    <a:pt x="9085737" y="3146380"/>
                  </a:lnTo>
                  <a:lnTo>
                    <a:pt x="9098274" y="3157605"/>
                  </a:lnTo>
                  <a:lnTo>
                    <a:pt x="9115158" y="3176921"/>
                  </a:lnTo>
                  <a:lnTo>
                    <a:pt x="9123179" y="3176889"/>
                  </a:lnTo>
                  <a:lnTo>
                    <a:pt x="9136458" y="3185236"/>
                  </a:lnTo>
                  <a:lnTo>
                    <a:pt x="9138845" y="3195307"/>
                  </a:lnTo>
                  <a:lnTo>
                    <a:pt x="9163824" y="3206365"/>
                  </a:lnTo>
                  <a:lnTo>
                    <a:pt x="9184728" y="3195224"/>
                  </a:lnTo>
                  <a:lnTo>
                    <a:pt x="9193689" y="3177717"/>
                  </a:lnTo>
                  <a:lnTo>
                    <a:pt x="9202272" y="3163270"/>
                  </a:lnTo>
                  <a:lnTo>
                    <a:pt x="9209286" y="3145395"/>
                  </a:lnTo>
                  <a:lnTo>
                    <a:pt x="9223004" y="3119458"/>
                  </a:lnTo>
                  <a:lnTo>
                    <a:pt x="9221265" y="3103693"/>
                  </a:lnTo>
                  <a:lnTo>
                    <a:pt x="9224604" y="3094209"/>
                  </a:lnTo>
                  <a:lnTo>
                    <a:pt x="9223823" y="3075551"/>
                  </a:lnTo>
                  <a:lnTo>
                    <a:pt x="9230884" y="3050991"/>
                  </a:lnTo>
                  <a:lnTo>
                    <a:pt x="9237259" y="3044369"/>
                  </a:lnTo>
                  <a:lnTo>
                    <a:pt x="9234281" y="3033483"/>
                  </a:lnTo>
                  <a:lnTo>
                    <a:pt x="9243529" y="3016200"/>
                  </a:lnTo>
                  <a:lnTo>
                    <a:pt x="9251389" y="2998289"/>
                  </a:lnTo>
                  <a:lnTo>
                    <a:pt x="9253372" y="2988988"/>
                  </a:lnTo>
                  <a:lnTo>
                    <a:pt x="9265671" y="2976778"/>
                  </a:lnTo>
                  <a:lnTo>
                    <a:pt x="9271577" y="2992725"/>
                  </a:lnTo>
                  <a:lnTo>
                    <a:pt x="9270778" y="3013176"/>
                  </a:lnTo>
                  <a:lnTo>
                    <a:pt x="9277369" y="3017118"/>
                  </a:lnTo>
                  <a:lnTo>
                    <a:pt x="9276720" y="3030811"/>
                  </a:lnTo>
                  <a:lnTo>
                    <a:pt x="9284842" y="3047394"/>
                  </a:lnTo>
                  <a:lnTo>
                    <a:pt x="9284458" y="306584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" name="Austria (AUT)">
              <a:extLst>
                <a:ext uri="{FF2B5EF4-FFF2-40B4-BE49-F238E27FC236}">
                  <a16:creationId xmlns:a16="http://schemas.microsoft.com/office/drawing/2014/main" id="{0B30CD5A-8D76-41D2-B46F-1C4284C64FC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13048" y="1065022"/>
                  </a:moveTo>
                  <a:lnTo>
                    <a:pt x="5612253" y="1078021"/>
                  </a:lnTo>
                  <a:lnTo>
                    <a:pt x="5597973" y="1078084"/>
                  </a:lnTo>
                  <a:lnTo>
                    <a:pt x="5603471" y="1084978"/>
                  </a:lnTo>
                  <a:lnTo>
                    <a:pt x="5596738" y="1105458"/>
                  </a:lnTo>
                  <a:lnTo>
                    <a:pt x="5592316" y="1110826"/>
                  </a:lnTo>
                  <a:lnTo>
                    <a:pt x="5570047" y="1111619"/>
                  </a:lnTo>
                  <a:lnTo>
                    <a:pt x="5557701" y="1118836"/>
                  </a:lnTo>
                  <a:lnTo>
                    <a:pt x="5536402" y="1116371"/>
                  </a:lnTo>
                  <a:lnTo>
                    <a:pt x="5499328" y="1108156"/>
                  </a:lnTo>
                  <a:lnTo>
                    <a:pt x="5492938" y="1097091"/>
                  </a:lnTo>
                  <a:lnTo>
                    <a:pt x="5468090" y="1102620"/>
                  </a:lnTo>
                  <a:lnTo>
                    <a:pt x="5465469" y="1108671"/>
                  </a:lnTo>
                  <a:lnTo>
                    <a:pt x="5449764" y="1104148"/>
                  </a:lnTo>
                  <a:lnTo>
                    <a:pt x="5436708" y="1103284"/>
                  </a:lnTo>
                  <a:lnTo>
                    <a:pt x="5424891" y="1097491"/>
                  </a:lnTo>
                  <a:lnTo>
                    <a:pt x="5428402" y="1089704"/>
                  </a:lnTo>
                  <a:lnTo>
                    <a:pt x="5427140" y="1084059"/>
                  </a:lnTo>
                  <a:lnTo>
                    <a:pt x="5434717" y="1082305"/>
                  </a:lnTo>
                  <a:lnTo>
                    <a:pt x="5448035" y="1091139"/>
                  </a:lnTo>
                  <a:lnTo>
                    <a:pt x="5451203" y="1082744"/>
                  </a:lnTo>
                  <a:lnTo>
                    <a:pt x="5473674" y="1084100"/>
                  </a:lnTo>
                  <a:lnTo>
                    <a:pt x="5491476" y="1078396"/>
                  </a:lnTo>
                  <a:lnTo>
                    <a:pt x="5503701" y="1079373"/>
                  </a:lnTo>
                  <a:lnTo>
                    <a:pt x="5512045" y="1085886"/>
                  </a:lnTo>
                  <a:lnTo>
                    <a:pt x="5514053" y="1080480"/>
                  </a:lnTo>
                  <a:lnTo>
                    <a:pt x="5509087" y="1059753"/>
                  </a:lnTo>
                  <a:lnTo>
                    <a:pt x="5517892" y="1055714"/>
                  </a:lnTo>
                  <a:lnTo>
                    <a:pt x="5525773" y="1041047"/>
                  </a:lnTo>
                  <a:lnTo>
                    <a:pt x="5545230" y="1051286"/>
                  </a:lnTo>
                  <a:lnTo>
                    <a:pt x="5558429" y="1038272"/>
                  </a:lnTo>
                  <a:lnTo>
                    <a:pt x="5567100" y="1035897"/>
                  </a:lnTo>
                  <a:lnTo>
                    <a:pt x="5587419" y="1045605"/>
                  </a:lnTo>
                  <a:lnTo>
                    <a:pt x="5599114" y="1043954"/>
                  </a:lnTo>
                  <a:lnTo>
                    <a:pt x="5611249" y="1049960"/>
                  </a:lnTo>
                  <a:lnTo>
                    <a:pt x="5609573" y="105399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" name="Azerbaijan (AZE)">
              <a:extLst>
                <a:ext uri="{FF2B5EF4-FFF2-40B4-BE49-F238E27FC236}">
                  <a16:creationId xmlns:a16="http://schemas.microsoft.com/office/drawing/2014/main" id="{93075702-11AC-42DC-A993-91A8D0BB4FE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79230" y="1333990"/>
                  </a:moveTo>
                  <a:lnTo>
                    <a:pt x="6388576" y="1342706"/>
                  </a:lnTo>
                  <a:lnTo>
                    <a:pt x="6400318" y="1342633"/>
                  </a:lnTo>
                  <a:lnTo>
                    <a:pt x="6401053" y="1347647"/>
                  </a:lnTo>
                  <a:lnTo>
                    <a:pt x="6415166" y="1366445"/>
                  </a:lnTo>
                  <a:lnTo>
                    <a:pt x="6396123" y="1362126"/>
                  </a:lnTo>
                  <a:lnTo>
                    <a:pt x="6380129" y="1347125"/>
                  </a:lnTo>
                  <a:lnTo>
                    <a:pt x="6373851" y="1334867"/>
                  </a:lnTo>
                  <a:close/>
                  <a:moveTo>
                    <a:pt x="6432289" y="1286227"/>
                  </a:moveTo>
                  <a:lnTo>
                    <a:pt x="6444428" y="1288429"/>
                  </a:lnTo>
                  <a:lnTo>
                    <a:pt x="6447168" y="1280230"/>
                  </a:lnTo>
                  <a:lnTo>
                    <a:pt x="6460026" y="1267239"/>
                  </a:lnTo>
                  <a:lnTo>
                    <a:pt x="6477627" y="1284211"/>
                  </a:lnTo>
                  <a:lnTo>
                    <a:pt x="6496180" y="1307075"/>
                  </a:lnTo>
                  <a:lnTo>
                    <a:pt x="6508849" y="1308582"/>
                  </a:lnTo>
                  <a:lnTo>
                    <a:pt x="6518987" y="1317272"/>
                  </a:lnTo>
                  <a:lnTo>
                    <a:pt x="6497743" y="1319865"/>
                  </a:lnTo>
                  <a:lnTo>
                    <a:pt x="6498008" y="1345055"/>
                  </a:lnTo>
                  <a:lnTo>
                    <a:pt x="6495525" y="1356436"/>
                  </a:lnTo>
                  <a:lnTo>
                    <a:pt x="6487139" y="1364031"/>
                  </a:lnTo>
                  <a:lnTo>
                    <a:pt x="6490794" y="1380124"/>
                  </a:lnTo>
                  <a:lnTo>
                    <a:pt x="6484432" y="1381744"/>
                  </a:lnTo>
                  <a:lnTo>
                    <a:pt x="6464695" y="1364729"/>
                  </a:lnTo>
                  <a:lnTo>
                    <a:pt x="6470989" y="1348652"/>
                  </a:lnTo>
                  <a:lnTo>
                    <a:pt x="6461409" y="1339116"/>
                  </a:lnTo>
                  <a:lnTo>
                    <a:pt x="6451865" y="1341517"/>
                  </a:lnTo>
                  <a:lnTo>
                    <a:pt x="6424665" y="1365490"/>
                  </a:lnTo>
                  <a:lnTo>
                    <a:pt x="6420154" y="1342953"/>
                  </a:lnTo>
                  <a:lnTo>
                    <a:pt x="6407293" y="1337629"/>
                  </a:lnTo>
                  <a:lnTo>
                    <a:pt x="6394499" y="1328791"/>
                  </a:lnTo>
                  <a:lnTo>
                    <a:pt x="6399960" y="1318499"/>
                  </a:lnTo>
                  <a:lnTo>
                    <a:pt x="6383562" y="1307443"/>
                  </a:lnTo>
                  <a:lnTo>
                    <a:pt x="6387213" y="1299360"/>
                  </a:lnTo>
                  <a:lnTo>
                    <a:pt x="6376007" y="1293782"/>
                  </a:lnTo>
                  <a:lnTo>
                    <a:pt x="6368814" y="1285312"/>
                  </a:lnTo>
                  <a:lnTo>
                    <a:pt x="6374190" y="1280048"/>
                  </a:lnTo>
                  <a:lnTo>
                    <a:pt x="6395746" y="1289317"/>
                  </a:lnTo>
                  <a:lnTo>
                    <a:pt x="6410367" y="1291233"/>
                  </a:lnTo>
                  <a:lnTo>
                    <a:pt x="6413163" y="1287454"/>
                  </a:lnTo>
                  <a:lnTo>
                    <a:pt x="6396525" y="1270013"/>
                  </a:lnTo>
                  <a:lnTo>
                    <a:pt x="6402411" y="1265569"/>
                  </a:lnTo>
                  <a:lnTo>
                    <a:pt x="6410024" y="126665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" name="Burundi (BDI)">
              <a:extLst>
                <a:ext uri="{FF2B5EF4-FFF2-40B4-BE49-F238E27FC236}">
                  <a16:creationId xmlns:a16="http://schemas.microsoft.com/office/drawing/2014/main" id="{FE27FBDE-E053-444A-9BA5-AFB16901D05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27324" y="2775697"/>
                  </a:moveTo>
                  <a:lnTo>
                    <a:pt x="6025780" y="2736380"/>
                  </a:lnTo>
                  <a:lnTo>
                    <a:pt x="6018651" y="2721558"/>
                  </a:lnTo>
                  <a:lnTo>
                    <a:pt x="6036106" y="2724121"/>
                  </a:lnTo>
                  <a:lnTo>
                    <a:pt x="6045053" y="2705559"/>
                  </a:lnTo>
                  <a:lnTo>
                    <a:pt x="6060328" y="2707690"/>
                  </a:lnTo>
                  <a:lnTo>
                    <a:pt x="6061900" y="2720527"/>
                  </a:lnTo>
                  <a:lnTo>
                    <a:pt x="6068040" y="2727916"/>
                  </a:lnTo>
                  <a:lnTo>
                    <a:pt x="6068225" y="2738512"/>
                  </a:lnTo>
                  <a:lnTo>
                    <a:pt x="6061076" y="2745333"/>
                  </a:lnTo>
                  <a:lnTo>
                    <a:pt x="6049752" y="2762336"/>
                  </a:lnTo>
                  <a:lnTo>
                    <a:pt x="6039229" y="277414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" name="Belgium (BEL)">
              <a:extLst>
                <a:ext uri="{FF2B5EF4-FFF2-40B4-BE49-F238E27FC236}">
                  <a16:creationId xmlns:a16="http://schemas.microsoft.com/office/drawing/2014/main" id="{5821A658-7AA7-4A27-B995-DEBFB9BBD52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65487" y="963368"/>
                  </a:moveTo>
                  <a:lnTo>
                    <a:pt x="5283658" y="965816"/>
                  </a:lnTo>
                  <a:lnTo>
                    <a:pt x="5306406" y="959338"/>
                  </a:lnTo>
                  <a:lnTo>
                    <a:pt x="5322515" y="972986"/>
                  </a:lnTo>
                  <a:lnTo>
                    <a:pt x="5336417" y="980269"/>
                  </a:lnTo>
                  <a:lnTo>
                    <a:pt x="5334370" y="1001336"/>
                  </a:lnTo>
                  <a:lnTo>
                    <a:pt x="5327903" y="1002513"/>
                  </a:lnTo>
                  <a:lnTo>
                    <a:pt x="5325728" y="1020297"/>
                  </a:lnTo>
                  <a:lnTo>
                    <a:pt x="5303440" y="1005794"/>
                  </a:lnTo>
                  <a:lnTo>
                    <a:pt x="5290667" y="1008272"/>
                  </a:lnTo>
                  <a:lnTo>
                    <a:pt x="5272903" y="993512"/>
                  </a:lnTo>
                  <a:lnTo>
                    <a:pt x="5261079" y="980997"/>
                  </a:lnTo>
                  <a:lnTo>
                    <a:pt x="5249522" y="980483"/>
                  </a:lnTo>
                  <a:lnTo>
                    <a:pt x="5245756" y="96951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" name="Benin (BEN)">
              <a:extLst>
                <a:ext uri="{FF2B5EF4-FFF2-40B4-BE49-F238E27FC236}">
                  <a16:creationId xmlns:a16="http://schemas.microsoft.com/office/drawing/2014/main" id="{E15683DE-6FEF-479E-B565-4F7E8DC9740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60824" y="2424965"/>
                  </a:moveTo>
                  <a:lnTo>
                    <a:pt x="5237081" y="2428768"/>
                  </a:lnTo>
                  <a:lnTo>
                    <a:pt x="5229983" y="2406278"/>
                  </a:lnTo>
                  <a:lnTo>
                    <a:pt x="5231220" y="2331411"/>
                  </a:lnTo>
                  <a:lnTo>
                    <a:pt x="5225437" y="2324694"/>
                  </a:lnTo>
                  <a:lnTo>
                    <a:pt x="5224335" y="2308696"/>
                  </a:lnTo>
                  <a:lnTo>
                    <a:pt x="5214370" y="2297279"/>
                  </a:lnTo>
                  <a:lnTo>
                    <a:pt x="5205609" y="2287655"/>
                  </a:lnTo>
                  <a:lnTo>
                    <a:pt x="5209239" y="2270491"/>
                  </a:lnTo>
                  <a:lnTo>
                    <a:pt x="5219082" y="2266801"/>
                  </a:lnTo>
                  <a:lnTo>
                    <a:pt x="5224895" y="2252548"/>
                  </a:lnTo>
                  <a:lnTo>
                    <a:pt x="5238877" y="2249503"/>
                  </a:lnTo>
                  <a:lnTo>
                    <a:pt x="5245109" y="2239755"/>
                  </a:lnTo>
                  <a:lnTo>
                    <a:pt x="5254688" y="2230207"/>
                  </a:lnTo>
                  <a:lnTo>
                    <a:pt x="5264939" y="2230123"/>
                  </a:lnTo>
                  <a:lnTo>
                    <a:pt x="5286808" y="2248883"/>
                  </a:lnTo>
                  <a:lnTo>
                    <a:pt x="5285730" y="2259713"/>
                  </a:lnTo>
                  <a:lnTo>
                    <a:pt x="5292238" y="2279051"/>
                  </a:lnTo>
                  <a:lnTo>
                    <a:pt x="5286639" y="2292174"/>
                  </a:lnTo>
                  <a:lnTo>
                    <a:pt x="5289689" y="2300943"/>
                  </a:lnTo>
                  <a:lnTo>
                    <a:pt x="5275825" y="2321124"/>
                  </a:lnTo>
                  <a:lnTo>
                    <a:pt x="5267008" y="2331117"/>
                  </a:lnTo>
                  <a:lnTo>
                    <a:pt x="5261633" y="2351680"/>
                  </a:lnTo>
                  <a:lnTo>
                    <a:pt x="5262390" y="23724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9" name="Burkina Faso (BFA)">
              <a:extLst>
                <a:ext uri="{FF2B5EF4-FFF2-40B4-BE49-F238E27FC236}">
                  <a16:creationId xmlns:a16="http://schemas.microsoft.com/office/drawing/2014/main" id="{59814CE8-5A6D-4A24-B83F-A07559340E2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102414" y="2314659"/>
                  </a:moveTo>
                  <a:lnTo>
                    <a:pt x="5082808" y="2306253"/>
                  </a:lnTo>
                  <a:lnTo>
                    <a:pt x="5069373" y="2307491"/>
                  </a:lnTo>
                  <a:lnTo>
                    <a:pt x="5059325" y="2315690"/>
                  </a:lnTo>
                  <a:lnTo>
                    <a:pt x="5046452" y="2308807"/>
                  </a:lnTo>
                  <a:lnTo>
                    <a:pt x="5041482" y="2298025"/>
                  </a:lnTo>
                  <a:lnTo>
                    <a:pt x="5028630" y="2290918"/>
                  </a:lnTo>
                  <a:lnTo>
                    <a:pt x="5026831" y="2271992"/>
                  </a:lnTo>
                  <a:lnTo>
                    <a:pt x="5034709" y="2258174"/>
                  </a:lnTo>
                  <a:lnTo>
                    <a:pt x="5034103" y="2247132"/>
                  </a:lnTo>
                  <a:lnTo>
                    <a:pt x="5056928" y="2220114"/>
                  </a:lnTo>
                  <a:lnTo>
                    <a:pt x="5061215" y="2197758"/>
                  </a:lnTo>
                  <a:lnTo>
                    <a:pt x="5069072" y="2189802"/>
                  </a:lnTo>
                  <a:lnTo>
                    <a:pt x="5082867" y="2194197"/>
                  </a:lnTo>
                  <a:lnTo>
                    <a:pt x="5094857" y="2187560"/>
                  </a:lnTo>
                  <a:lnTo>
                    <a:pt x="5098764" y="2179185"/>
                  </a:lnTo>
                  <a:lnTo>
                    <a:pt x="5120943" y="2164572"/>
                  </a:lnTo>
                  <a:lnTo>
                    <a:pt x="5126406" y="2154382"/>
                  </a:lnTo>
                  <a:lnTo>
                    <a:pt x="5153080" y="2140859"/>
                  </a:lnTo>
                  <a:lnTo>
                    <a:pt x="5168778" y="2136219"/>
                  </a:lnTo>
                  <a:lnTo>
                    <a:pt x="5175890" y="2142473"/>
                  </a:lnTo>
                  <a:lnTo>
                    <a:pt x="5194170" y="2142323"/>
                  </a:lnTo>
                  <a:lnTo>
                    <a:pt x="5191915" y="2158123"/>
                  </a:lnTo>
                  <a:lnTo>
                    <a:pt x="5195752" y="2172972"/>
                  </a:lnTo>
                  <a:lnTo>
                    <a:pt x="5211844" y="2194259"/>
                  </a:lnTo>
                  <a:lnTo>
                    <a:pt x="5212746" y="2210035"/>
                  </a:lnTo>
                  <a:lnTo>
                    <a:pt x="5245710" y="2217429"/>
                  </a:lnTo>
                  <a:lnTo>
                    <a:pt x="5245109" y="2239755"/>
                  </a:lnTo>
                  <a:lnTo>
                    <a:pt x="5238877" y="2249503"/>
                  </a:lnTo>
                  <a:lnTo>
                    <a:pt x="5224895" y="2252548"/>
                  </a:lnTo>
                  <a:lnTo>
                    <a:pt x="5219082" y="2266801"/>
                  </a:lnTo>
                  <a:lnTo>
                    <a:pt x="5209239" y="2270491"/>
                  </a:lnTo>
                  <a:lnTo>
                    <a:pt x="5184163" y="2269795"/>
                  </a:lnTo>
                  <a:lnTo>
                    <a:pt x="5170921" y="2267198"/>
                  </a:lnTo>
                  <a:lnTo>
                    <a:pt x="5161673" y="2272460"/>
                  </a:lnTo>
                  <a:lnTo>
                    <a:pt x="5149025" y="2270084"/>
                  </a:lnTo>
                  <a:lnTo>
                    <a:pt x="5099284" y="2271620"/>
                  </a:lnTo>
                  <a:lnTo>
                    <a:pt x="5098559" y="229011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0" name="Bangladesh (BGD)">
              <a:extLst>
                <a:ext uri="{FF2B5EF4-FFF2-40B4-BE49-F238E27FC236}">
                  <a16:creationId xmlns:a16="http://schemas.microsoft.com/office/drawing/2014/main" id="{A3B27799-C54B-4513-9141-97F65413CAC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94663" y="1910464"/>
                  </a:moveTo>
                  <a:lnTo>
                    <a:pt x="7797607" y="1933844"/>
                  </a:lnTo>
                  <a:lnTo>
                    <a:pt x="7787019" y="1928907"/>
                  </a:lnTo>
                  <a:lnTo>
                    <a:pt x="7792799" y="1955137"/>
                  </a:lnTo>
                  <a:lnTo>
                    <a:pt x="7782186" y="1938142"/>
                  </a:lnTo>
                  <a:lnTo>
                    <a:pt x="7778075" y="1921537"/>
                  </a:lnTo>
                  <a:lnTo>
                    <a:pt x="7770366" y="1905845"/>
                  </a:lnTo>
                  <a:lnTo>
                    <a:pt x="7755778" y="1886869"/>
                  </a:lnTo>
                  <a:lnTo>
                    <a:pt x="7729669" y="1885565"/>
                  </a:lnTo>
                  <a:lnTo>
                    <a:pt x="7734206" y="1899003"/>
                  </a:lnTo>
                  <a:lnTo>
                    <a:pt x="7728027" y="1917143"/>
                  </a:lnTo>
                  <a:lnTo>
                    <a:pt x="7715067" y="1910532"/>
                  </a:lnTo>
                  <a:lnTo>
                    <a:pt x="7711835" y="1916466"/>
                  </a:lnTo>
                  <a:lnTo>
                    <a:pt x="7703337" y="1912911"/>
                  </a:lnTo>
                  <a:lnTo>
                    <a:pt x="7692011" y="1909992"/>
                  </a:lnTo>
                  <a:lnTo>
                    <a:pt x="7683748" y="1883148"/>
                  </a:lnTo>
                  <a:lnTo>
                    <a:pt x="7670471" y="1858634"/>
                  </a:lnTo>
                  <a:lnTo>
                    <a:pt x="7672420" y="1838990"/>
                  </a:lnTo>
                  <a:lnTo>
                    <a:pt x="7653898" y="1830255"/>
                  </a:lnTo>
                  <a:lnTo>
                    <a:pt x="7658417" y="1818375"/>
                  </a:lnTo>
                  <a:lnTo>
                    <a:pt x="7673719" y="1806228"/>
                  </a:lnTo>
                  <a:lnTo>
                    <a:pt x="7650012" y="1788971"/>
                  </a:lnTo>
                  <a:lnTo>
                    <a:pt x="7655391" y="1766853"/>
                  </a:lnTo>
                  <a:lnTo>
                    <a:pt x="7680389" y="1780940"/>
                  </a:lnTo>
                  <a:lnTo>
                    <a:pt x="7694061" y="1782548"/>
                  </a:lnTo>
                  <a:lnTo>
                    <a:pt x="7701207" y="1805216"/>
                  </a:lnTo>
                  <a:lnTo>
                    <a:pt x="7728782" y="1809687"/>
                  </a:lnTo>
                  <a:lnTo>
                    <a:pt x="7754656" y="1809203"/>
                  </a:lnTo>
                  <a:lnTo>
                    <a:pt x="7771940" y="1814769"/>
                  </a:lnTo>
                  <a:lnTo>
                    <a:pt x="7763141" y="1842358"/>
                  </a:lnTo>
                  <a:lnTo>
                    <a:pt x="7750865" y="1844241"/>
                  </a:lnTo>
                  <a:lnTo>
                    <a:pt x="7744947" y="1862794"/>
                  </a:lnTo>
                  <a:lnTo>
                    <a:pt x="7762850" y="1879689"/>
                  </a:lnTo>
                  <a:lnTo>
                    <a:pt x="7764337" y="1858855"/>
                  </a:lnTo>
                  <a:lnTo>
                    <a:pt x="7772078" y="18587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1" name="Bulgaria (BGR)">
              <a:extLst>
                <a:ext uri="{FF2B5EF4-FFF2-40B4-BE49-F238E27FC236}">
                  <a16:creationId xmlns:a16="http://schemas.microsoft.com/office/drawing/2014/main" id="{406EB6CE-B689-4675-A308-B186708ADFE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70753" y="1189043"/>
                  </a:moveTo>
                  <a:lnTo>
                    <a:pt x="5779589" y="1202295"/>
                  </a:lnTo>
                  <a:lnTo>
                    <a:pt x="5789406" y="1199935"/>
                  </a:lnTo>
                  <a:lnTo>
                    <a:pt x="5809910" y="1204961"/>
                  </a:lnTo>
                  <a:lnTo>
                    <a:pt x="5848279" y="1206657"/>
                  </a:lnTo>
                  <a:lnTo>
                    <a:pt x="5860199" y="1198436"/>
                  </a:lnTo>
                  <a:lnTo>
                    <a:pt x="5889837" y="1190943"/>
                  </a:lnTo>
                  <a:lnTo>
                    <a:pt x="5910193" y="1202660"/>
                  </a:lnTo>
                  <a:lnTo>
                    <a:pt x="5925908" y="1206044"/>
                  </a:lnTo>
                  <a:lnTo>
                    <a:pt x="5914115" y="1219397"/>
                  </a:lnTo>
                  <a:lnTo>
                    <a:pt x="5907495" y="1242452"/>
                  </a:lnTo>
                  <a:lnTo>
                    <a:pt x="5918277" y="1260841"/>
                  </a:lnTo>
                  <a:lnTo>
                    <a:pt x="5895147" y="1256518"/>
                  </a:lnTo>
                  <a:lnTo>
                    <a:pt x="5869633" y="1266657"/>
                  </a:lnTo>
                  <a:lnTo>
                    <a:pt x="5871248" y="1282709"/>
                  </a:lnTo>
                  <a:lnTo>
                    <a:pt x="5847650" y="1285752"/>
                  </a:lnTo>
                  <a:lnTo>
                    <a:pt x="5827827" y="1274490"/>
                  </a:lnTo>
                  <a:lnTo>
                    <a:pt x="5807718" y="1283348"/>
                  </a:lnTo>
                  <a:lnTo>
                    <a:pt x="5788132" y="1282416"/>
                  </a:lnTo>
                  <a:lnTo>
                    <a:pt x="5784048" y="1261101"/>
                  </a:lnTo>
                  <a:lnTo>
                    <a:pt x="5769851" y="1250756"/>
                  </a:lnTo>
                  <a:lnTo>
                    <a:pt x="5773695" y="1246208"/>
                  </a:lnTo>
                  <a:lnTo>
                    <a:pt x="5770467" y="1242374"/>
                  </a:lnTo>
                  <a:lnTo>
                    <a:pt x="5773815" y="1232118"/>
                  </a:lnTo>
                  <a:lnTo>
                    <a:pt x="5782719" y="1222041"/>
                  </a:lnTo>
                  <a:lnTo>
                    <a:pt x="5768632" y="1208128"/>
                  </a:lnTo>
                  <a:lnTo>
                    <a:pt x="5765102" y="119635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2" name="The Bahamas (BHS)">
              <a:extLst>
                <a:ext uri="{FF2B5EF4-FFF2-40B4-BE49-F238E27FC236}">
                  <a16:creationId xmlns:a16="http://schemas.microsoft.com/office/drawing/2014/main" id="{7026BD51-13F7-4C9F-B890-571E241840A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005896" y="1854441"/>
                  </a:moveTo>
                  <a:lnTo>
                    <a:pt x="2998801" y="1856063"/>
                  </a:lnTo>
                  <a:lnTo>
                    <a:pt x="2994047" y="1837281"/>
                  </a:lnTo>
                  <a:lnTo>
                    <a:pt x="2984744" y="1827843"/>
                  </a:lnTo>
                  <a:lnTo>
                    <a:pt x="2993836" y="1807154"/>
                  </a:lnTo>
                  <a:lnTo>
                    <a:pt x="3002026" y="1808468"/>
                  </a:lnTo>
                  <a:lnTo>
                    <a:pt x="3008130" y="1835525"/>
                  </a:lnTo>
                  <a:close/>
                  <a:moveTo>
                    <a:pt x="3012202" y="1762502"/>
                  </a:moveTo>
                  <a:lnTo>
                    <a:pt x="2980845" y="1767718"/>
                  </a:lnTo>
                  <a:lnTo>
                    <a:pt x="2981079" y="1755656"/>
                  </a:lnTo>
                  <a:lnTo>
                    <a:pt x="2994655" y="1753048"/>
                  </a:lnTo>
                  <a:lnTo>
                    <a:pt x="3012881" y="1754026"/>
                  </a:lnTo>
                  <a:close/>
                  <a:moveTo>
                    <a:pt x="3035139" y="1762176"/>
                  </a:moveTo>
                  <a:lnTo>
                    <a:pt x="3026218" y="1785349"/>
                  </a:lnTo>
                  <a:lnTo>
                    <a:pt x="3021820" y="1781170"/>
                  </a:lnTo>
                  <a:lnTo>
                    <a:pt x="3025305" y="1764132"/>
                  </a:lnTo>
                  <a:lnTo>
                    <a:pt x="3015105" y="1751250"/>
                  </a:lnTo>
                  <a:lnTo>
                    <a:pt x="3015718" y="174750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3" name="Bosnia and Herzegovina (BIH)">
              <a:extLst>
                <a:ext uri="{FF2B5EF4-FFF2-40B4-BE49-F238E27FC236}">
                  <a16:creationId xmlns:a16="http://schemas.microsoft.com/office/drawing/2014/main" id="{D7386B38-F5D6-4F44-9073-45CBEB4F8EB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74363" y="1168888"/>
                  </a:moveTo>
                  <a:lnTo>
                    <a:pt x="5683719" y="1168799"/>
                  </a:lnTo>
                  <a:lnTo>
                    <a:pt x="5678482" y="1182979"/>
                  </a:lnTo>
                  <a:lnTo>
                    <a:pt x="5692069" y="1195375"/>
                  </a:lnTo>
                  <a:lnTo>
                    <a:pt x="5689625" y="1210536"/>
                  </a:lnTo>
                  <a:lnTo>
                    <a:pt x="5683623" y="1211963"/>
                  </a:lnTo>
                  <a:lnTo>
                    <a:pt x="5679014" y="1214906"/>
                  </a:lnTo>
                  <a:lnTo>
                    <a:pt x="5671183" y="1222397"/>
                  </a:lnTo>
                  <a:lnTo>
                    <a:pt x="5668858" y="1240128"/>
                  </a:lnTo>
                  <a:lnTo>
                    <a:pt x="5644733" y="1227926"/>
                  </a:lnTo>
                  <a:lnTo>
                    <a:pt x="5633823" y="1214460"/>
                  </a:lnTo>
                  <a:lnTo>
                    <a:pt x="5623350" y="1207325"/>
                  </a:lnTo>
                  <a:lnTo>
                    <a:pt x="5610497" y="1195286"/>
                  </a:lnTo>
                  <a:lnTo>
                    <a:pt x="5604136" y="1185297"/>
                  </a:lnTo>
                  <a:lnTo>
                    <a:pt x="5590376" y="1170227"/>
                  </a:lnTo>
                  <a:lnTo>
                    <a:pt x="5594752" y="1156947"/>
                  </a:lnTo>
                  <a:lnTo>
                    <a:pt x="5604609" y="1164252"/>
                  </a:lnTo>
                  <a:lnTo>
                    <a:pt x="5609645" y="1157652"/>
                  </a:lnTo>
                  <a:lnTo>
                    <a:pt x="5621625" y="1156947"/>
                  </a:lnTo>
                  <a:lnTo>
                    <a:pt x="5644261" y="1162229"/>
                  </a:lnTo>
                  <a:lnTo>
                    <a:pt x="5662056" y="116178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4" name="Belarus (BLR)">
              <a:extLst>
                <a:ext uri="{FF2B5EF4-FFF2-40B4-BE49-F238E27FC236}">
                  <a16:creationId xmlns:a16="http://schemas.microsoft.com/office/drawing/2014/main" id="{D4B3569E-375F-4A5B-9255-6E53E415345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3011" y="883338"/>
                  </a:moveTo>
                  <a:lnTo>
                    <a:pt x="5776483" y="883550"/>
                  </a:lnTo>
                  <a:lnTo>
                    <a:pt x="5800991" y="871803"/>
                  </a:lnTo>
                  <a:lnTo>
                    <a:pt x="5803846" y="854201"/>
                  </a:lnTo>
                  <a:lnTo>
                    <a:pt x="5821881" y="844358"/>
                  </a:lnTo>
                  <a:lnTo>
                    <a:pt x="5817137" y="830768"/>
                  </a:lnTo>
                  <a:lnTo>
                    <a:pt x="5830726" y="825665"/>
                  </a:lnTo>
                  <a:lnTo>
                    <a:pt x="5854101" y="813960"/>
                  </a:lnTo>
                  <a:lnTo>
                    <a:pt x="5880695" y="821568"/>
                  </a:lnTo>
                  <a:lnTo>
                    <a:pt x="5885612" y="829100"/>
                  </a:lnTo>
                  <a:lnTo>
                    <a:pt x="5897408" y="825478"/>
                  </a:lnTo>
                  <a:lnTo>
                    <a:pt x="5922297" y="832714"/>
                  </a:lnTo>
                  <a:lnTo>
                    <a:pt x="5927688" y="846955"/>
                  </a:lnTo>
                  <a:lnTo>
                    <a:pt x="5924162" y="855298"/>
                  </a:lnTo>
                  <a:lnTo>
                    <a:pt x="5943153" y="875712"/>
                  </a:lnTo>
                  <a:lnTo>
                    <a:pt x="5954102" y="881400"/>
                  </a:lnTo>
                  <a:lnTo>
                    <a:pt x="5953730" y="887032"/>
                  </a:lnTo>
                  <a:lnTo>
                    <a:pt x="5971179" y="892519"/>
                  </a:lnTo>
                  <a:lnTo>
                    <a:pt x="5979833" y="900832"/>
                  </a:lnTo>
                  <a:lnTo>
                    <a:pt x="5971693" y="907651"/>
                  </a:lnTo>
                  <a:lnTo>
                    <a:pt x="5951799" y="906569"/>
                  </a:lnTo>
                  <a:lnTo>
                    <a:pt x="5947659" y="909482"/>
                  </a:lnTo>
                  <a:lnTo>
                    <a:pt x="5955374" y="919832"/>
                  </a:lnTo>
                  <a:lnTo>
                    <a:pt x="5965251" y="939799"/>
                  </a:lnTo>
                  <a:lnTo>
                    <a:pt x="5944486" y="941649"/>
                  </a:lnTo>
                  <a:lnTo>
                    <a:pt x="5938178" y="948494"/>
                  </a:lnTo>
                  <a:lnTo>
                    <a:pt x="5939507" y="964187"/>
                  </a:lnTo>
                  <a:lnTo>
                    <a:pt x="5929113" y="961174"/>
                  </a:lnTo>
                  <a:lnTo>
                    <a:pt x="5907066" y="962668"/>
                  </a:lnTo>
                  <a:lnTo>
                    <a:pt x="5899299" y="955377"/>
                  </a:lnTo>
                  <a:lnTo>
                    <a:pt x="5890980" y="960813"/>
                  </a:lnTo>
                  <a:lnTo>
                    <a:pt x="5880911" y="956307"/>
                  </a:lnTo>
                  <a:lnTo>
                    <a:pt x="5861358" y="955681"/>
                  </a:lnTo>
                  <a:lnTo>
                    <a:pt x="5832602" y="948198"/>
                  </a:lnTo>
                  <a:lnTo>
                    <a:pt x="5807330" y="945755"/>
                  </a:lnTo>
                  <a:lnTo>
                    <a:pt x="5788352" y="946447"/>
                  </a:lnTo>
                  <a:lnTo>
                    <a:pt x="5776084" y="954897"/>
                  </a:lnTo>
                  <a:lnTo>
                    <a:pt x="5764457" y="956113"/>
                  </a:lnTo>
                  <a:lnTo>
                    <a:pt x="5762003" y="942232"/>
                  </a:lnTo>
                  <a:lnTo>
                    <a:pt x="5752374" y="927785"/>
                  </a:lnTo>
                  <a:lnTo>
                    <a:pt x="5766160" y="921421"/>
                  </a:lnTo>
                  <a:lnTo>
                    <a:pt x="5764502" y="908991"/>
                  </a:lnTo>
                  <a:lnTo>
                    <a:pt x="5756036" y="89713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5" name="Belize (BLZ)">
              <a:extLst>
                <a:ext uri="{FF2B5EF4-FFF2-40B4-BE49-F238E27FC236}">
                  <a16:creationId xmlns:a16="http://schemas.microsoft.com/office/drawing/2014/main" id="{F42E3A16-C69F-428C-9DFA-3D06A0C7DEF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53334" y="2048455"/>
                  </a:moveTo>
                  <a:lnTo>
                    <a:pt x="2653701" y="2043658"/>
                  </a:lnTo>
                  <a:lnTo>
                    <a:pt x="2657321" y="2042157"/>
                  </a:lnTo>
                  <a:lnTo>
                    <a:pt x="2661999" y="2046014"/>
                  </a:lnTo>
                  <a:lnTo>
                    <a:pt x="2674564" y="2026336"/>
                  </a:lnTo>
                  <a:lnTo>
                    <a:pt x="2680006" y="2025907"/>
                  </a:lnTo>
                  <a:lnTo>
                    <a:pt x="2679529" y="2030690"/>
                  </a:lnTo>
                  <a:lnTo>
                    <a:pt x="2684885" y="2030840"/>
                  </a:lnTo>
                  <a:lnTo>
                    <a:pt x="2683336" y="2039707"/>
                  </a:lnTo>
                  <a:lnTo>
                    <a:pt x="2677028" y="2053807"/>
                  </a:lnTo>
                  <a:lnTo>
                    <a:pt x="2678899" y="2058850"/>
                  </a:lnTo>
                  <a:lnTo>
                    <a:pt x="2674504" y="2070513"/>
                  </a:lnTo>
                  <a:lnTo>
                    <a:pt x="2675919" y="2073631"/>
                  </a:lnTo>
                  <a:lnTo>
                    <a:pt x="2670619" y="2090103"/>
                  </a:lnTo>
                  <a:lnTo>
                    <a:pt x="2663978" y="2098752"/>
                  </a:lnTo>
                  <a:lnTo>
                    <a:pt x="2658713" y="2099789"/>
                  </a:lnTo>
                  <a:lnTo>
                    <a:pt x="2651690" y="2111081"/>
                  </a:lnTo>
                  <a:lnTo>
                    <a:pt x="2643190" y="2111092"/>
                  </a:lnTo>
                  <a:lnTo>
                    <a:pt x="2649940" y="207429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6" name="Bolivia (BOL)">
              <a:extLst>
                <a:ext uri="{FF2B5EF4-FFF2-40B4-BE49-F238E27FC236}">
                  <a16:creationId xmlns:a16="http://schemas.microsoft.com/office/drawing/2014/main" id="{227B9D70-E5F6-4C90-B08F-8A44791B4D8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2675" y="3347331"/>
                  </a:moveTo>
                  <a:lnTo>
                    <a:pt x="3380403" y="3345983"/>
                  </a:lnTo>
                  <a:lnTo>
                    <a:pt x="3372152" y="3372208"/>
                  </a:lnTo>
                  <a:lnTo>
                    <a:pt x="3353126" y="3348664"/>
                  </a:lnTo>
                  <a:lnTo>
                    <a:pt x="3315405" y="3340724"/>
                  </a:lnTo>
                  <a:lnTo>
                    <a:pt x="3295129" y="3370182"/>
                  </a:lnTo>
                  <a:lnTo>
                    <a:pt x="3275318" y="3374648"/>
                  </a:lnTo>
                  <a:lnTo>
                    <a:pt x="3259315" y="3329707"/>
                  </a:lnTo>
                  <a:lnTo>
                    <a:pt x="3240075" y="3293140"/>
                  </a:lnTo>
                  <a:lnTo>
                    <a:pt x="3245796" y="3261597"/>
                  </a:lnTo>
                  <a:lnTo>
                    <a:pt x="3229632" y="3247795"/>
                  </a:lnTo>
                  <a:lnTo>
                    <a:pt x="3223612" y="3224272"/>
                  </a:lnTo>
                  <a:lnTo>
                    <a:pt x="3207583" y="3202101"/>
                  </a:lnTo>
                  <a:lnTo>
                    <a:pt x="3222150" y="3166916"/>
                  </a:lnTo>
                  <a:lnTo>
                    <a:pt x="3207296" y="3139513"/>
                  </a:lnTo>
                  <a:lnTo>
                    <a:pt x="3212785" y="3128555"/>
                  </a:lnTo>
                  <a:lnTo>
                    <a:pt x="3206569" y="3116468"/>
                  </a:lnTo>
                  <a:lnTo>
                    <a:pt x="3216636" y="3100182"/>
                  </a:lnTo>
                  <a:lnTo>
                    <a:pt x="3215372" y="3072442"/>
                  </a:lnTo>
                  <a:lnTo>
                    <a:pt x="3215270" y="3049526"/>
                  </a:lnTo>
                  <a:lnTo>
                    <a:pt x="3220690" y="3038493"/>
                  </a:lnTo>
                  <a:lnTo>
                    <a:pt x="3192495" y="2986022"/>
                  </a:lnTo>
                  <a:lnTo>
                    <a:pt x="3213967" y="2988781"/>
                  </a:lnTo>
                  <a:lnTo>
                    <a:pt x="3228664" y="2988068"/>
                  </a:lnTo>
                  <a:lnTo>
                    <a:pt x="3234410" y="2978208"/>
                  </a:lnTo>
                  <a:lnTo>
                    <a:pt x="3258609" y="2964997"/>
                  </a:lnTo>
                  <a:lnTo>
                    <a:pt x="3272986" y="2952757"/>
                  </a:lnTo>
                  <a:lnTo>
                    <a:pt x="3310291" y="2947236"/>
                  </a:lnTo>
                  <a:lnTo>
                    <a:pt x="3308569" y="2971669"/>
                  </a:lnTo>
                  <a:lnTo>
                    <a:pt x="3312872" y="2984201"/>
                  </a:lnTo>
                  <a:lnTo>
                    <a:pt x="3311934" y="3006055"/>
                  </a:lnTo>
                  <a:lnTo>
                    <a:pt x="3344800" y="3035255"/>
                  </a:lnTo>
                  <a:lnTo>
                    <a:pt x="3377139" y="3040636"/>
                  </a:lnTo>
                  <a:lnTo>
                    <a:pt x="3389114" y="3052816"/>
                  </a:lnTo>
                  <a:lnTo>
                    <a:pt x="3408811" y="3059274"/>
                  </a:lnTo>
                  <a:lnTo>
                    <a:pt x="3421191" y="3068742"/>
                  </a:lnTo>
                  <a:lnTo>
                    <a:pt x="3439136" y="3068422"/>
                  </a:lnTo>
                  <a:lnTo>
                    <a:pt x="3456280" y="3078090"/>
                  </a:lnTo>
                  <a:lnTo>
                    <a:pt x="3458626" y="3096934"/>
                  </a:lnTo>
                  <a:lnTo>
                    <a:pt x="3464733" y="3106453"/>
                  </a:lnTo>
                  <a:lnTo>
                    <a:pt x="3465981" y="3120511"/>
                  </a:lnTo>
                  <a:lnTo>
                    <a:pt x="3457708" y="3121055"/>
                  </a:lnTo>
                  <a:lnTo>
                    <a:pt x="3471817" y="3159013"/>
                  </a:lnTo>
                  <a:lnTo>
                    <a:pt x="3526474" y="3160359"/>
                  </a:lnTo>
                  <a:lnTo>
                    <a:pt x="3523811" y="3179187"/>
                  </a:lnTo>
                  <a:lnTo>
                    <a:pt x="3527893" y="3192050"/>
                  </a:lnTo>
                  <a:lnTo>
                    <a:pt x="3544138" y="3201203"/>
                  </a:lnTo>
                  <a:lnTo>
                    <a:pt x="3552451" y="3221471"/>
                  </a:lnTo>
                  <a:lnTo>
                    <a:pt x="3549453" y="3247148"/>
                  </a:lnTo>
                  <a:lnTo>
                    <a:pt x="3542831" y="3261432"/>
                  </a:lnTo>
                  <a:lnTo>
                    <a:pt x="3547036" y="3280013"/>
                  </a:lnTo>
                  <a:lnTo>
                    <a:pt x="3538817" y="3286752"/>
                  </a:lnTo>
                  <a:lnTo>
                    <a:pt x="3537445" y="3276701"/>
                  </a:lnTo>
                  <a:lnTo>
                    <a:pt x="3509732" y="3260027"/>
                  </a:lnTo>
                  <a:lnTo>
                    <a:pt x="3483404" y="3259565"/>
                  </a:lnTo>
                  <a:lnTo>
                    <a:pt x="3434867" y="3269051"/>
                  </a:lnTo>
                  <a:lnTo>
                    <a:pt x="3424013" y="3297739"/>
                  </a:lnTo>
                  <a:lnTo>
                    <a:pt x="3425076" y="3315274"/>
                  </a:lnTo>
                  <a:lnTo>
                    <a:pt x="3417934" y="335430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7" name="Brazil (BRA)">
              <a:extLst>
                <a:ext uri="{FF2B5EF4-FFF2-40B4-BE49-F238E27FC236}">
                  <a16:creationId xmlns:a16="http://schemas.microsoft.com/office/drawing/2014/main" id="{69D71F3F-0555-463F-8950-BFCF5F643EE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91663" y="3614039"/>
                  </a:moveTo>
                  <a:lnTo>
                    <a:pt x="3622471" y="3569588"/>
                  </a:lnTo>
                  <a:lnTo>
                    <a:pt x="3649759" y="3537939"/>
                  </a:lnTo>
                  <a:lnTo>
                    <a:pt x="3666770" y="3524666"/>
                  </a:lnTo>
                  <a:lnTo>
                    <a:pt x="3687992" y="3506694"/>
                  </a:lnTo>
                  <a:lnTo>
                    <a:pt x="3685353" y="3480660"/>
                  </a:lnTo>
                  <a:lnTo>
                    <a:pt x="3668999" y="3461842"/>
                  </a:lnTo>
                  <a:lnTo>
                    <a:pt x="3655926" y="3468089"/>
                  </a:lnTo>
                  <a:lnTo>
                    <a:pt x="3659065" y="3449277"/>
                  </a:lnTo>
                  <a:lnTo>
                    <a:pt x="3660965" y="3429998"/>
                  </a:lnTo>
                  <a:lnTo>
                    <a:pt x="3659398" y="3412075"/>
                  </a:lnTo>
                  <a:lnTo>
                    <a:pt x="3648771" y="3406160"/>
                  </a:lnTo>
                  <a:lnTo>
                    <a:pt x="3638710" y="3411431"/>
                  </a:lnTo>
                  <a:lnTo>
                    <a:pt x="3628113" y="3409986"/>
                  </a:lnTo>
                  <a:lnTo>
                    <a:pt x="3623699" y="3397437"/>
                  </a:lnTo>
                  <a:lnTo>
                    <a:pt x="3618384" y="3367564"/>
                  </a:lnTo>
                  <a:lnTo>
                    <a:pt x="3612231" y="3357826"/>
                  </a:lnTo>
                  <a:lnTo>
                    <a:pt x="3592403" y="3349004"/>
                  </a:lnTo>
                  <a:lnTo>
                    <a:pt x="3581493" y="3355389"/>
                  </a:lnTo>
                  <a:lnTo>
                    <a:pt x="3551173" y="3349130"/>
                  </a:lnTo>
                  <a:lnTo>
                    <a:pt x="3548883" y="3304877"/>
                  </a:lnTo>
                  <a:lnTo>
                    <a:pt x="3538817" y="3286752"/>
                  </a:lnTo>
                  <a:lnTo>
                    <a:pt x="3547036" y="3280013"/>
                  </a:lnTo>
                  <a:lnTo>
                    <a:pt x="3542831" y="3261432"/>
                  </a:lnTo>
                  <a:lnTo>
                    <a:pt x="3549453" y="3247148"/>
                  </a:lnTo>
                  <a:lnTo>
                    <a:pt x="3552451" y="3221471"/>
                  </a:lnTo>
                  <a:lnTo>
                    <a:pt x="3544138" y="3201203"/>
                  </a:lnTo>
                  <a:lnTo>
                    <a:pt x="3527893" y="3192050"/>
                  </a:lnTo>
                  <a:lnTo>
                    <a:pt x="3523811" y="3179187"/>
                  </a:lnTo>
                  <a:lnTo>
                    <a:pt x="3526474" y="3160359"/>
                  </a:lnTo>
                  <a:lnTo>
                    <a:pt x="3471817" y="3159013"/>
                  </a:lnTo>
                  <a:lnTo>
                    <a:pt x="3457708" y="3121055"/>
                  </a:lnTo>
                  <a:lnTo>
                    <a:pt x="3465981" y="3120511"/>
                  </a:lnTo>
                  <a:lnTo>
                    <a:pt x="3464733" y="3106453"/>
                  </a:lnTo>
                  <a:lnTo>
                    <a:pt x="3458626" y="3096934"/>
                  </a:lnTo>
                  <a:lnTo>
                    <a:pt x="3456280" y="3078090"/>
                  </a:lnTo>
                  <a:lnTo>
                    <a:pt x="3439136" y="3068422"/>
                  </a:lnTo>
                  <a:lnTo>
                    <a:pt x="3421191" y="3068742"/>
                  </a:lnTo>
                  <a:lnTo>
                    <a:pt x="3408811" y="3059274"/>
                  </a:lnTo>
                  <a:lnTo>
                    <a:pt x="3389114" y="3052816"/>
                  </a:lnTo>
                  <a:lnTo>
                    <a:pt x="3377139" y="3040636"/>
                  </a:lnTo>
                  <a:lnTo>
                    <a:pt x="3344800" y="3035255"/>
                  </a:lnTo>
                  <a:lnTo>
                    <a:pt x="3311934" y="3006055"/>
                  </a:lnTo>
                  <a:lnTo>
                    <a:pt x="3312872" y="2984201"/>
                  </a:lnTo>
                  <a:lnTo>
                    <a:pt x="3308569" y="2971669"/>
                  </a:lnTo>
                  <a:lnTo>
                    <a:pt x="3310291" y="2947236"/>
                  </a:lnTo>
                  <a:lnTo>
                    <a:pt x="3272986" y="2952757"/>
                  </a:lnTo>
                  <a:lnTo>
                    <a:pt x="3258609" y="2964997"/>
                  </a:lnTo>
                  <a:lnTo>
                    <a:pt x="3234410" y="2978208"/>
                  </a:lnTo>
                  <a:lnTo>
                    <a:pt x="3228664" y="2988068"/>
                  </a:lnTo>
                  <a:lnTo>
                    <a:pt x="3213967" y="2988781"/>
                  </a:lnTo>
                  <a:lnTo>
                    <a:pt x="3192495" y="2986022"/>
                  </a:lnTo>
                  <a:lnTo>
                    <a:pt x="3176718" y="2991637"/>
                  </a:lnTo>
                  <a:lnTo>
                    <a:pt x="3163442" y="2987893"/>
                  </a:lnTo>
                  <a:lnTo>
                    <a:pt x="3162480" y="2938374"/>
                  </a:lnTo>
                  <a:lnTo>
                    <a:pt x="3139799" y="2957585"/>
                  </a:lnTo>
                  <a:lnTo>
                    <a:pt x="3114447" y="2956743"/>
                  </a:lnTo>
                  <a:lnTo>
                    <a:pt x="3102845" y="2939354"/>
                  </a:lnTo>
                  <a:lnTo>
                    <a:pt x="3083737" y="2937464"/>
                  </a:lnTo>
                  <a:lnTo>
                    <a:pt x="3089219" y="2923466"/>
                  </a:lnTo>
                  <a:lnTo>
                    <a:pt x="3072456" y="2903633"/>
                  </a:lnTo>
                  <a:lnTo>
                    <a:pt x="3059286" y="2874273"/>
                  </a:lnTo>
                  <a:lnTo>
                    <a:pt x="3066613" y="2868313"/>
                  </a:lnTo>
                  <a:lnTo>
                    <a:pt x="3066008" y="2854543"/>
                  </a:lnTo>
                  <a:lnTo>
                    <a:pt x="3082980" y="2845133"/>
                  </a:lnTo>
                  <a:lnTo>
                    <a:pt x="3079386" y="2827505"/>
                  </a:lnTo>
                  <a:lnTo>
                    <a:pt x="3086252" y="2816162"/>
                  </a:lnTo>
                  <a:lnTo>
                    <a:pt x="3087711" y="2800948"/>
                  </a:lnTo>
                  <a:lnTo>
                    <a:pt x="3119992" y="2778762"/>
                  </a:lnTo>
                  <a:lnTo>
                    <a:pt x="3143452" y="2772490"/>
                  </a:lnTo>
                  <a:lnTo>
                    <a:pt x="3147223" y="2767589"/>
                  </a:lnTo>
                  <a:lnTo>
                    <a:pt x="3173168" y="2769119"/>
                  </a:lnTo>
                  <a:lnTo>
                    <a:pt x="3184563" y="2679734"/>
                  </a:lnTo>
                  <a:lnTo>
                    <a:pt x="3185000" y="2665596"/>
                  </a:lnTo>
                  <a:lnTo>
                    <a:pt x="3180171" y="2646929"/>
                  </a:lnTo>
                  <a:lnTo>
                    <a:pt x="3167193" y="2635036"/>
                  </a:lnTo>
                  <a:lnTo>
                    <a:pt x="3167540" y="2611350"/>
                  </a:lnTo>
                  <a:lnTo>
                    <a:pt x="3183848" y="2605979"/>
                  </a:lnTo>
                  <a:lnTo>
                    <a:pt x="3189547" y="2609353"/>
                  </a:lnTo>
                  <a:lnTo>
                    <a:pt x="3190734" y="2596867"/>
                  </a:lnTo>
                  <a:lnTo>
                    <a:pt x="3173923" y="2593496"/>
                  </a:lnTo>
                  <a:lnTo>
                    <a:pt x="3173919" y="2573098"/>
                  </a:lnTo>
                  <a:lnTo>
                    <a:pt x="3229988" y="2573826"/>
                  </a:lnTo>
                  <a:lnTo>
                    <a:pt x="3239696" y="2562589"/>
                  </a:lnTo>
                  <a:lnTo>
                    <a:pt x="3247520" y="2572928"/>
                  </a:lnTo>
                  <a:lnTo>
                    <a:pt x="3252812" y="2592158"/>
                  </a:lnTo>
                  <a:lnTo>
                    <a:pt x="3258312" y="2588140"/>
                  </a:lnTo>
                  <a:lnTo>
                    <a:pt x="3273878" y="2605383"/>
                  </a:lnTo>
                  <a:lnTo>
                    <a:pt x="3296297" y="2603270"/>
                  </a:lnTo>
                  <a:lnTo>
                    <a:pt x="3302031" y="2593294"/>
                  </a:lnTo>
                  <a:lnTo>
                    <a:pt x="3323563" y="2585683"/>
                  </a:lnTo>
                  <a:lnTo>
                    <a:pt x="3335499" y="2580333"/>
                  </a:lnTo>
                  <a:lnTo>
                    <a:pt x="3339063" y="2566527"/>
                  </a:lnTo>
                  <a:lnTo>
                    <a:pt x="3359767" y="2557251"/>
                  </a:lnTo>
                  <a:lnTo>
                    <a:pt x="3358318" y="2550400"/>
                  </a:lnTo>
                  <a:lnTo>
                    <a:pt x="3333984" y="2547598"/>
                  </a:lnTo>
                  <a:lnTo>
                    <a:pt x="3330316" y="2527068"/>
                  </a:lnTo>
                  <a:lnTo>
                    <a:pt x="3331825" y="2505212"/>
                  </a:lnTo>
                  <a:lnTo>
                    <a:pt x="3319085" y="2496761"/>
                  </a:lnTo>
                  <a:lnTo>
                    <a:pt x="3324524" y="2493761"/>
                  </a:lnTo>
                  <a:lnTo>
                    <a:pt x="3345752" y="2497932"/>
                  </a:lnTo>
                  <a:lnTo>
                    <a:pt x="3368497" y="2506080"/>
                  </a:lnTo>
                  <a:lnTo>
                    <a:pt x="3376921" y="2498374"/>
                  </a:lnTo>
                  <a:lnTo>
                    <a:pt x="3397683" y="2493316"/>
                  </a:lnTo>
                  <a:lnTo>
                    <a:pt x="3430041" y="2481112"/>
                  </a:lnTo>
                  <a:lnTo>
                    <a:pt x="3440745" y="2468671"/>
                  </a:lnTo>
                  <a:lnTo>
                    <a:pt x="3437202" y="2459473"/>
                  </a:lnTo>
                  <a:lnTo>
                    <a:pt x="3452200" y="2458031"/>
                  </a:lnTo>
                  <a:lnTo>
                    <a:pt x="3458636" y="2465543"/>
                  </a:lnTo>
                  <a:lnTo>
                    <a:pt x="3454675" y="2479857"/>
                  </a:lnTo>
                  <a:lnTo>
                    <a:pt x="3464484" y="2484795"/>
                  </a:lnTo>
                  <a:lnTo>
                    <a:pt x="3470858" y="2499944"/>
                  </a:lnTo>
                  <a:lnTo>
                    <a:pt x="3462709" y="2511429"/>
                  </a:lnTo>
                  <a:lnTo>
                    <a:pt x="3457720" y="2539180"/>
                  </a:lnTo>
                  <a:lnTo>
                    <a:pt x="3464842" y="2555662"/>
                  </a:lnTo>
                  <a:lnTo>
                    <a:pt x="3466706" y="2570747"/>
                  </a:lnTo>
                  <a:lnTo>
                    <a:pt x="3484190" y="2586043"/>
                  </a:lnTo>
                  <a:lnTo>
                    <a:pt x="3498296" y="2587660"/>
                  </a:lnTo>
                  <a:lnTo>
                    <a:pt x="3501570" y="2581276"/>
                  </a:lnTo>
                  <a:lnTo>
                    <a:pt x="3510688" y="2579866"/>
                  </a:lnTo>
                  <a:lnTo>
                    <a:pt x="3523794" y="2574148"/>
                  </a:lnTo>
                  <a:lnTo>
                    <a:pt x="3533276" y="2565478"/>
                  </a:lnTo>
                  <a:lnTo>
                    <a:pt x="3549156" y="2568243"/>
                  </a:lnTo>
                  <a:lnTo>
                    <a:pt x="3556176" y="2567076"/>
                  </a:lnTo>
                  <a:lnTo>
                    <a:pt x="3571787" y="2569744"/>
                  </a:lnTo>
                  <a:lnTo>
                    <a:pt x="3574473" y="2563083"/>
                  </a:lnTo>
                  <a:lnTo>
                    <a:pt x="3569735" y="2556602"/>
                  </a:lnTo>
                  <a:lnTo>
                    <a:pt x="3572744" y="2547163"/>
                  </a:lnTo>
                  <a:lnTo>
                    <a:pt x="3584317" y="2550059"/>
                  </a:lnTo>
                  <a:lnTo>
                    <a:pt x="3597951" y="2546726"/>
                  </a:lnTo>
                  <a:lnTo>
                    <a:pt x="3614342" y="2553634"/>
                  </a:lnTo>
                  <a:lnTo>
                    <a:pt x="3626819" y="2560359"/>
                  </a:lnTo>
                  <a:lnTo>
                    <a:pt x="3635845" y="2551520"/>
                  </a:lnTo>
                  <a:lnTo>
                    <a:pt x="3642265" y="2552883"/>
                  </a:lnTo>
                  <a:lnTo>
                    <a:pt x="3646068" y="2562060"/>
                  </a:lnTo>
                  <a:lnTo>
                    <a:pt x="3659879" y="2559730"/>
                  </a:lnTo>
                  <a:lnTo>
                    <a:pt x="3671069" y="2547347"/>
                  </a:lnTo>
                  <a:lnTo>
                    <a:pt x="3680216" y="2523341"/>
                  </a:lnTo>
                  <a:lnTo>
                    <a:pt x="3697617" y="2493508"/>
                  </a:lnTo>
                  <a:lnTo>
                    <a:pt x="3707435" y="2491967"/>
                  </a:lnTo>
                  <a:lnTo>
                    <a:pt x="3714322" y="2509998"/>
                  </a:lnTo>
                  <a:lnTo>
                    <a:pt x="3729746" y="2567009"/>
                  </a:lnTo>
                  <a:lnTo>
                    <a:pt x="3745072" y="2572391"/>
                  </a:lnTo>
                  <a:lnTo>
                    <a:pt x="3745570" y="2594894"/>
                  </a:lnTo>
                  <a:lnTo>
                    <a:pt x="3723580" y="2621730"/>
                  </a:lnTo>
                  <a:lnTo>
                    <a:pt x="3732478" y="2631557"/>
                  </a:lnTo>
                  <a:lnTo>
                    <a:pt x="3783441" y="2636676"/>
                  </a:lnTo>
                  <a:lnTo>
                    <a:pt x="3784873" y="2669351"/>
                  </a:lnTo>
                  <a:lnTo>
                    <a:pt x="3806485" y="2647960"/>
                  </a:lnTo>
                  <a:lnTo>
                    <a:pt x="3842851" y="2659677"/>
                  </a:lnTo>
                  <a:lnTo>
                    <a:pt x="3890888" y="2679586"/>
                  </a:lnTo>
                  <a:lnTo>
                    <a:pt x="3905148" y="2698689"/>
                  </a:lnTo>
                  <a:lnTo>
                    <a:pt x="3900627" y="2716735"/>
                  </a:lnTo>
                  <a:lnTo>
                    <a:pt x="3933980" y="2706688"/>
                  </a:lnTo>
                  <a:lnTo>
                    <a:pt x="3990162" y="2723930"/>
                  </a:lnTo>
                  <a:lnTo>
                    <a:pt x="4033137" y="2722660"/>
                  </a:lnTo>
                  <a:lnTo>
                    <a:pt x="4075930" y="2749639"/>
                  </a:lnTo>
                  <a:lnTo>
                    <a:pt x="4113006" y="2786160"/>
                  </a:lnTo>
                  <a:lnTo>
                    <a:pt x="4135285" y="2795564"/>
                  </a:lnTo>
                  <a:lnTo>
                    <a:pt x="4159901" y="2796871"/>
                  </a:lnTo>
                  <a:lnTo>
                    <a:pt x="4170526" y="2807154"/>
                  </a:lnTo>
                  <a:lnTo>
                    <a:pt x="4181101" y="2848662"/>
                  </a:lnTo>
                  <a:lnTo>
                    <a:pt x="4186258" y="2868386"/>
                  </a:lnTo>
                  <a:lnTo>
                    <a:pt x="4175894" y="2922279"/>
                  </a:lnTo>
                  <a:lnTo>
                    <a:pt x="4161730" y="2943562"/>
                  </a:lnTo>
                  <a:lnTo>
                    <a:pt x="4122755" y="2988923"/>
                  </a:lnTo>
                  <a:lnTo>
                    <a:pt x="4105838" y="3025776"/>
                  </a:lnTo>
                  <a:lnTo>
                    <a:pt x="4085705" y="3054037"/>
                  </a:lnTo>
                  <a:lnTo>
                    <a:pt x="4078586" y="3054674"/>
                  </a:lnTo>
                  <a:lnTo>
                    <a:pt x="4071495" y="3078658"/>
                  </a:lnTo>
                  <a:lnTo>
                    <a:pt x="4076145" y="3139739"/>
                  </a:lnTo>
                  <a:lnTo>
                    <a:pt x="4070917" y="3189987"/>
                  </a:lnTo>
                  <a:lnTo>
                    <a:pt x="4069062" y="3211481"/>
                  </a:lnTo>
                  <a:lnTo>
                    <a:pt x="4060790" y="3224343"/>
                  </a:lnTo>
                  <a:lnTo>
                    <a:pt x="4058149" y="3267923"/>
                  </a:lnTo>
                  <a:lnTo>
                    <a:pt x="4032141" y="3310478"/>
                  </a:lnTo>
                  <a:lnTo>
                    <a:pt x="4029581" y="3344147"/>
                  </a:lnTo>
                  <a:lnTo>
                    <a:pt x="4007729" y="3358275"/>
                  </a:lnTo>
                  <a:lnTo>
                    <a:pt x="4002470" y="3377815"/>
                  </a:lnTo>
                  <a:lnTo>
                    <a:pt x="3971907" y="3377737"/>
                  </a:lnTo>
                  <a:lnTo>
                    <a:pt x="3928569" y="3390264"/>
                  </a:lnTo>
                  <a:lnTo>
                    <a:pt x="3909842" y="3404767"/>
                  </a:lnTo>
                  <a:lnTo>
                    <a:pt x="3879109" y="3414290"/>
                  </a:lnTo>
                  <a:lnTo>
                    <a:pt x="3848087" y="3440247"/>
                  </a:lnTo>
                  <a:lnTo>
                    <a:pt x="3827843" y="3472580"/>
                  </a:lnTo>
                  <a:lnTo>
                    <a:pt x="3826493" y="3496921"/>
                  </a:lnTo>
                  <a:lnTo>
                    <a:pt x="3833136" y="3514923"/>
                  </a:lnTo>
                  <a:lnTo>
                    <a:pt x="3831614" y="3547856"/>
                  </a:lnTo>
                  <a:lnTo>
                    <a:pt x="3827095" y="3563764"/>
                  </a:lnTo>
                  <a:lnTo>
                    <a:pt x="3809749" y="3581705"/>
                  </a:lnTo>
                  <a:lnTo>
                    <a:pt x="3786927" y="3639081"/>
                  </a:lnTo>
                  <a:lnTo>
                    <a:pt x="3766780" y="3664940"/>
                  </a:lnTo>
                  <a:lnTo>
                    <a:pt x="3750541" y="3680186"/>
                  </a:lnTo>
                  <a:lnTo>
                    <a:pt x="3743032" y="3711195"/>
                  </a:lnTo>
                  <a:lnTo>
                    <a:pt x="3727994" y="3729835"/>
                  </a:lnTo>
                  <a:lnTo>
                    <a:pt x="3717416" y="3711372"/>
                  </a:lnTo>
                  <a:lnTo>
                    <a:pt x="3726951" y="3695908"/>
                  </a:lnTo>
                  <a:lnTo>
                    <a:pt x="3707473" y="3673727"/>
                  </a:lnTo>
                  <a:lnTo>
                    <a:pt x="3682940" y="3655708"/>
                  </a:lnTo>
                  <a:lnTo>
                    <a:pt x="3651095" y="3634824"/>
                  </a:lnTo>
                  <a:lnTo>
                    <a:pt x="3641013" y="3635775"/>
                  </a:lnTo>
                  <a:lnTo>
                    <a:pt x="3608988" y="361056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8" name="Brunei (BRN)">
              <a:extLst>
                <a:ext uri="{FF2B5EF4-FFF2-40B4-BE49-F238E27FC236}">
                  <a16:creationId xmlns:a16="http://schemas.microsoft.com/office/drawing/2014/main" id="{B3E7BC09-1B63-4D00-9FE3-77AB3283C1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468061" y="2481458"/>
                  </a:moveTo>
                  <a:lnTo>
                    <a:pt x="8479103" y="2469261"/>
                  </a:lnTo>
                  <a:lnTo>
                    <a:pt x="8502523" y="2451406"/>
                  </a:lnTo>
                  <a:lnTo>
                    <a:pt x="8502223" y="2467461"/>
                  </a:lnTo>
                  <a:lnTo>
                    <a:pt x="8501142" y="2488279"/>
                  </a:lnTo>
                  <a:lnTo>
                    <a:pt x="8487367" y="2487246"/>
                  </a:lnTo>
                  <a:lnTo>
                    <a:pt x="8481643" y="24983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9" name="Bhutan (BTN)">
              <a:extLst>
                <a:ext uri="{FF2B5EF4-FFF2-40B4-BE49-F238E27FC236}">
                  <a16:creationId xmlns:a16="http://schemas.microsoft.com/office/drawing/2014/main" id="{A1445D48-C207-475B-B4B2-D5159864364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33756" y="1723652"/>
                  </a:moveTo>
                  <a:lnTo>
                    <a:pt x="7747277" y="1734055"/>
                  </a:lnTo>
                  <a:lnTo>
                    <a:pt x="7749556" y="1754081"/>
                  </a:lnTo>
                  <a:lnTo>
                    <a:pt x="7727007" y="1755048"/>
                  </a:lnTo>
                  <a:lnTo>
                    <a:pt x="7703012" y="1752862"/>
                  </a:lnTo>
                  <a:lnTo>
                    <a:pt x="7686534" y="1757958"/>
                  </a:lnTo>
                  <a:lnTo>
                    <a:pt x="7658660" y="1745584"/>
                  </a:lnTo>
                  <a:lnTo>
                    <a:pt x="7656731" y="1739053"/>
                  </a:lnTo>
                  <a:lnTo>
                    <a:pt x="7670174" y="1714817"/>
                  </a:lnTo>
                  <a:lnTo>
                    <a:pt x="7683472" y="1706547"/>
                  </a:lnTo>
                  <a:lnTo>
                    <a:pt x="7704893" y="1714093"/>
                  </a:lnTo>
                  <a:lnTo>
                    <a:pt x="7719742" y="171488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0" name="Botswana (BWA)">
              <a:extLst>
                <a:ext uri="{FF2B5EF4-FFF2-40B4-BE49-F238E27FC236}">
                  <a16:creationId xmlns:a16="http://schemas.microsoft.com/office/drawing/2014/main" id="{8E673D24-5868-43D8-AF22-CDDF46DA89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10643" y="3233267"/>
                  </a:moveTo>
                  <a:lnTo>
                    <a:pt x="5916141" y="3239082"/>
                  </a:lnTo>
                  <a:lnTo>
                    <a:pt x="5924371" y="3257946"/>
                  </a:lnTo>
                  <a:lnTo>
                    <a:pt x="5954984" y="3293755"/>
                  </a:lnTo>
                  <a:lnTo>
                    <a:pt x="5966930" y="3297261"/>
                  </a:lnTo>
                  <a:lnTo>
                    <a:pt x="5966482" y="3308760"/>
                  </a:lnTo>
                  <a:lnTo>
                    <a:pt x="5973847" y="3329434"/>
                  </a:lnTo>
                  <a:lnTo>
                    <a:pt x="5995424" y="3334437"/>
                  </a:lnTo>
                  <a:lnTo>
                    <a:pt x="6012696" y="3349167"/>
                  </a:lnTo>
                  <a:lnTo>
                    <a:pt x="5971738" y="3373175"/>
                  </a:lnTo>
                  <a:lnTo>
                    <a:pt x="5945405" y="3397513"/>
                  </a:lnTo>
                  <a:lnTo>
                    <a:pt x="5935104" y="3419236"/>
                  </a:lnTo>
                  <a:lnTo>
                    <a:pt x="5926140" y="3431482"/>
                  </a:lnTo>
                  <a:lnTo>
                    <a:pt x="5910774" y="3434091"/>
                  </a:lnTo>
                  <a:lnTo>
                    <a:pt x="5905093" y="3449689"/>
                  </a:lnTo>
                  <a:lnTo>
                    <a:pt x="5901660" y="3459860"/>
                  </a:lnTo>
                  <a:lnTo>
                    <a:pt x="5883328" y="3467450"/>
                  </a:lnTo>
                  <a:lnTo>
                    <a:pt x="5860657" y="3465838"/>
                  </a:lnTo>
                  <a:lnTo>
                    <a:pt x="5847793" y="3456708"/>
                  </a:lnTo>
                  <a:lnTo>
                    <a:pt x="5836208" y="3452749"/>
                  </a:lnTo>
                  <a:lnTo>
                    <a:pt x="5822153" y="3460304"/>
                  </a:lnTo>
                  <a:lnTo>
                    <a:pt x="5814495" y="3475919"/>
                  </a:lnTo>
                  <a:lnTo>
                    <a:pt x="5800763" y="3485725"/>
                  </a:lnTo>
                  <a:lnTo>
                    <a:pt x="5786077" y="3500274"/>
                  </a:lnTo>
                  <a:lnTo>
                    <a:pt x="5765940" y="3503599"/>
                  </a:lnTo>
                  <a:lnTo>
                    <a:pt x="5760262" y="3492154"/>
                  </a:lnTo>
                  <a:lnTo>
                    <a:pt x="5763780" y="3472290"/>
                  </a:lnTo>
                  <a:lnTo>
                    <a:pt x="5748605" y="3441315"/>
                  </a:lnTo>
                  <a:lnTo>
                    <a:pt x="5741198" y="3436420"/>
                  </a:lnTo>
                  <a:lnTo>
                    <a:pt x="5744266" y="3341273"/>
                  </a:lnTo>
                  <a:lnTo>
                    <a:pt x="5772087" y="3340138"/>
                  </a:lnTo>
                  <a:lnTo>
                    <a:pt x="5776571" y="3224015"/>
                  </a:lnTo>
                  <a:lnTo>
                    <a:pt x="5797717" y="3222936"/>
                  </a:lnTo>
                  <a:lnTo>
                    <a:pt x="5841814" y="3211523"/>
                  </a:lnTo>
                  <a:lnTo>
                    <a:pt x="5852223" y="3224961"/>
                  </a:lnTo>
                  <a:lnTo>
                    <a:pt x="5870755" y="3212185"/>
                  </a:lnTo>
                  <a:lnTo>
                    <a:pt x="5879366" y="3212113"/>
                  </a:lnTo>
                  <a:lnTo>
                    <a:pt x="5895618" y="3204768"/>
                  </a:lnTo>
                  <a:lnTo>
                    <a:pt x="5900637" y="320720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1" name="Central African Republic (CAF)">
              <a:extLst>
                <a:ext uri="{FF2B5EF4-FFF2-40B4-BE49-F238E27FC236}">
                  <a16:creationId xmlns:a16="http://schemas.microsoft.com/office/drawing/2014/main" id="{D5A062F0-89F1-42EF-BCD7-AE1C65A46D7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22188" y="2387048"/>
                  </a:moveTo>
                  <a:lnTo>
                    <a:pt x="5645904" y="2384597"/>
                  </a:lnTo>
                  <a:lnTo>
                    <a:pt x="5651119" y="2376212"/>
                  </a:lnTo>
                  <a:lnTo>
                    <a:pt x="5655879" y="2376849"/>
                  </a:lnTo>
                  <a:lnTo>
                    <a:pt x="5663120" y="2384231"/>
                  </a:lnTo>
                  <a:lnTo>
                    <a:pt x="5699138" y="2371759"/>
                  </a:lnTo>
                  <a:lnTo>
                    <a:pt x="5711194" y="2359032"/>
                  </a:lnTo>
                  <a:lnTo>
                    <a:pt x="5726037" y="2347636"/>
                  </a:lnTo>
                  <a:lnTo>
                    <a:pt x="5723074" y="2336160"/>
                  </a:lnTo>
                  <a:lnTo>
                    <a:pt x="5731130" y="2333163"/>
                  </a:lnTo>
                  <a:lnTo>
                    <a:pt x="5758850" y="2335189"/>
                  </a:lnTo>
                  <a:lnTo>
                    <a:pt x="5785667" y="2320086"/>
                  </a:lnTo>
                  <a:lnTo>
                    <a:pt x="5805804" y="2284518"/>
                  </a:lnTo>
                  <a:lnTo>
                    <a:pt x="5820057" y="2271320"/>
                  </a:lnTo>
                  <a:lnTo>
                    <a:pt x="5838063" y="2265762"/>
                  </a:lnTo>
                  <a:lnTo>
                    <a:pt x="5841614" y="2279712"/>
                  </a:lnTo>
                  <a:lnTo>
                    <a:pt x="5858592" y="2300094"/>
                  </a:lnTo>
                  <a:lnTo>
                    <a:pt x="5858880" y="2313396"/>
                  </a:lnTo>
                  <a:lnTo>
                    <a:pt x="5854402" y="2326962"/>
                  </a:lnTo>
                  <a:lnTo>
                    <a:pt x="5856378" y="2337093"/>
                  </a:lnTo>
                  <a:lnTo>
                    <a:pt x="5866452" y="2346481"/>
                  </a:lnTo>
                  <a:lnTo>
                    <a:pt x="5888498" y="2360731"/>
                  </a:lnTo>
                  <a:lnTo>
                    <a:pt x="5904399" y="2373904"/>
                  </a:lnTo>
                  <a:lnTo>
                    <a:pt x="5904814" y="2384500"/>
                  </a:lnTo>
                  <a:lnTo>
                    <a:pt x="5924370" y="2401477"/>
                  </a:lnTo>
                  <a:lnTo>
                    <a:pt x="5936548" y="2415583"/>
                  </a:lnTo>
                  <a:lnTo>
                    <a:pt x="5944095" y="2435139"/>
                  </a:lnTo>
                  <a:lnTo>
                    <a:pt x="5965776" y="2448041"/>
                  </a:lnTo>
                  <a:lnTo>
                    <a:pt x="5970559" y="2458375"/>
                  </a:lnTo>
                  <a:lnTo>
                    <a:pt x="5961119" y="2461834"/>
                  </a:lnTo>
                  <a:lnTo>
                    <a:pt x="5942667" y="2461083"/>
                  </a:lnTo>
                  <a:lnTo>
                    <a:pt x="5920986" y="2457653"/>
                  </a:lnTo>
                  <a:lnTo>
                    <a:pt x="5910340" y="2460446"/>
                  </a:lnTo>
                  <a:lnTo>
                    <a:pt x="5906121" y="2468373"/>
                  </a:lnTo>
                  <a:lnTo>
                    <a:pt x="5896815" y="2469351"/>
                  </a:lnTo>
                  <a:lnTo>
                    <a:pt x="5885401" y="2462455"/>
                  </a:lnTo>
                  <a:lnTo>
                    <a:pt x="5853508" y="2478725"/>
                  </a:lnTo>
                  <a:lnTo>
                    <a:pt x="5840383" y="2475451"/>
                  </a:lnTo>
                  <a:lnTo>
                    <a:pt x="5836447" y="2477964"/>
                  </a:lnTo>
                  <a:lnTo>
                    <a:pt x="5827957" y="2497650"/>
                  </a:lnTo>
                  <a:lnTo>
                    <a:pt x="5806464" y="2491288"/>
                  </a:lnTo>
                  <a:lnTo>
                    <a:pt x="5785406" y="2488078"/>
                  </a:lnTo>
                  <a:lnTo>
                    <a:pt x="5767027" y="2476053"/>
                  </a:lnTo>
                  <a:lnTo>
                    <a:pt x="5743301" y="2464974"/>
                  </a:lnTo>
                  <a:lnTo>
                    <a:pt x="5727959" y="2475471"/>
                  </a:lnTo>
                  <a:lnTo>
                    <a:pt x="5716838" y="2492023"/>
                  </a:lnTo>
                  <a:lnTo>
                    <a:pt x="5714355" y="2514758"/>
                  </a:lnTo>
                  <a:lnTo>
                    <a:pt x="5695844" y="2512939"/>
                  </a:lnTo>
                  <a:lnTo>
                    <a:pt x="5676349" y="2507462"/>
                  </a:lnTo>
                  <a:lnTo>
                    <a:pt x="5659275" y="2524738"/>
                  </a:lnTo>
                  <a:lnTo>
                    <a:pt x="5644313" y="2555075"/>
                  </a:lnTo>
                  <a:lnTo>
                    <a:pt x="5641240" y="2545630"/>
                  </a:lnTo>
                  <a:lnTo>
                    <a:pt x="5639897" y="2530759"/>
                  </a:lnTo>
                  <a:lnTo>
                    <a:pt x="5626698" y="2520270"/>
                  </a:lnTo>
                  <a:lnTo>
                    <a:pt x="5616014" y="2503446"/>
                  </a:lnTo>
                  <a:lnTo>
                    <a:pt x="5613518" y="2491743"/>
                  </a:lnTo>
                  <a:lnTo>
                    <a:pt x="5599864" y="2474718"/>
                  </a:lnTo>
                  <a:lnTo>
                    <a:pt x="5602142" y="2465004"/>
                  </a:lnTo>
                  <a:lnTo>
                    <a:pt x="5599167" y="2451274"/>
                  </a:lnTo>
                  <a:lnTo>
                    <a:pt x="5601178" y="2426003"/>
                  </a:lnTo>
                  <a:lnTo>
                    <a:pt x="5608024" y="242008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2" name="Canada (CAN)">
              <a:extLst>
                <a:ext uri="{FF2B5EF4-FFF2-40B4-BE49-F238E27FC236}">
                  <a16:creationId xmlns:a16="http://schemas.microsoft.com/office/drawing/2014/main" id="{DBABBA55-A079-48A7-948C-9E17C202A46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56513" y="1115076"/>
                  </a:moveTo>
                  <a:lnTo>
                    <a:pt x="3573670" y="1119344"/>
                  </a:lnTo>
                  <a:lnTo>
                    <a:pt x="3597661" y="1118476"/>
                  </a:lnTo>
                  <a:lnTo>
                    <a:pt x="3580910" y="1131511"/>
                  </a:lnTo>
                  <a:lnTo>
                    <a:pt x="3570744" y="1133585"/>
                  </a:lnTo>
                  <a:lnTo>
                    <a:pt x="3542645" y="1120082"/>
                  </a:lnTo>
                  <a:lnTo>
                    <a:pt x="3539769" y="1109431"/>
                  </a:lnTo>
                  <a:lnTo>
                    <a:pt x="3552631" y="1099616"/>
                  </a:lnTo>
                  <a:close/>
                  <a:moveTo>
                    <a:pt x="3629740" y="1033798"/>
                  </a:moveTo>
                  <a:lnTo>
                    <a:pt x="3617318" y="1034367"/>
                  </a:lnTo>
                  <a:lnTo>
                    <a:pt x="3587982" y="1024394"/>
                  </a:lnTo>
                  <a:lnTo>
                    <a:pt x="3569619" y="1009368"/>
                  </a:lnTo>
                  <a:lnTo>
                    <a:pt x="3579151" y="1006691"/>
                  </a:lnTo>
                  <a:lnTo>
                    <a:pt x="3609455" y="1014668"/>
                  </a:lnTo>
                  <a:lnTo>
                    <a:pt x="3630853" y="1027961"/>
                  </a:lnTo>
                  <a:close/>
                  <a:moveTo>
                    <a:pt x="2066598" y="1052727"/>
                  </a:moveTo>
                  <a:lnTo>
                    <a:pt x="2051094" y="1057154"/>
                  </a:lnTo>
                  <a:lnTo>
                    <a:pt x="2018918" y="1042707"/>
                  </a:lnTo>
                  <a:lnTo>
                    <a:pt x="2018651" y="1031414"/>
                  </a:lnTo>
                  <a:lnTo>
                    <a:pt x="2003399" y="1020280"/>
                  </a:lnTo>
                  <a:lnTo>
                    <a:pt x="2004788" y="1011214"/>
                  </a:lnTo>
                  <a:lnTo>
                    <a:pt x="1982786" y="1005489"/>
                  </a:lnTo>
                  <a:lnTo>
                    <a:pt x="1986385" y="988519"/>
                  </a:lnTo>
                  <a:lnTo>
                    <a:pt x="1994160" y="981300"/>
                  </a:lnTo>
                  <a:lnTo>
                    <a:pt x="2014985" y="988100"/>
                  </a:lnTo>
                  <a:lnTo>
                    <a:pt x="2026615" y="992829"/>
                  </a:lnTo>
                  <a:lnTo>
                    <a:pt x="2047514" y="996130"/>
                  </a:lnTo>
                  <a:lnTo>
                    <a:pt x="2047959" y="1006920"/>
                  </a:lnTo>
                  <a:lnTo>
                    <a:pt x="2050650" y="1022021"/>
                  </a:lnTo>
                  <a:lnTo>
                    <a:pt x="2067347" y="1035152"/>
                  </a:lnTo>
                  <a:close/>
                  <a:moveTo>
                    <a:pt x="3787830" y="983908"/>
                  </a:moveTo>
                  <a:lnTo>
                    <a:pt x="3762243" y="1011300"/>
                  </a:lnTo>
                  <a:lnTo>
                    <a:pt x="3781893" y="1000648"/>
                  </a:lnTo>
                  <a:lnTo>
                    <a:pt x="3796501" y="1007371"/>
                  </a:lnTo>
                  <a:lnTo>
                    <a:pt x="3784554" y="1018463"/>
                  </a:lnTo>
                  <a:lnTo>
                    <a:pt x="3804335" y="1027183"/>
                  </a:lnTo>
                  <a:lnTo>
                    <a:pt x="3818081" y="1019431"/>
                  </a:lnTo>
                  <a:lnTo>
                    <a:pt x="3840396" y="1029215"/>
                  </a:lnTo>
                  <a:lnTo>
                    <a:pt x="3826204" y="1052512"/>
                  </a:lnTo>
                  <a:lnTo>
                    <a:pt x="3845345" y="1047071"/>
                  </a:lnTo>
                  <a:lnTo>
                    <a:pt x="3843978" y="1063951"/>
                  </a:lnTo>
                  <a:lnTo>
                    <a:pt x="3846498" y="1083726"/>
                  </a:lnTo>
                  <a:lnTo>
                    <a:pt x="3828193" y="1111721"/>
                  </a:lnTo>
                  <a:lnTo>
                    <a:pt x="3816318" y="1112904"/>
                  </a:lnTo>
                  <a:lnTo>
                    <a:pt x="3801190" y="1106899"/>
                  </a:lnTo>
                  <a:lnTo>
                    <a:pt x="3813924" y="1080873"/>
                  </a:lnTo>
                  <a:lnTo>
                    <a:pt x="3807976" y="1076831"/>
                  </a:lnTo>
                  <a:lnTo>
                    <a:pt x="3770721" y="1104420"/>
                  </a:lnTo>
                  <a:lnTo>
                    <a:pt x="3755821" y="1103316"/>
                  </a:lnTo>
                  <a:lnTo>
                    <a:pt x="3778062" y="1088369"/>
                  </a:lnTo>
                  <a:lnTo>
                    <a:pt x="3755898" y="1080640"/>
                  </a:lnTo>
                  <a:lnTo>
                    <a:pt x="3728072" y="1082540"/>
                  </a:lnTo>
                  <a:lnTo>
                    <a:pt x="3679093" y="1081569"/>
                  </a:lnTo>
                  <a:lnTo>
                    <a:pt x="3678065" y="1072149"/>
                  </a:lnTo>
                  <a:lnTo>
                    <a:pt x="3697221" y="1060950"/>
                  </a:lnTo>
                  <a:lnTo>
                    <a:pt x="3688847" y="1052308"/>
                  </a:lnTo>
                  <a:lnTo>
                    <a:pt x="3715772" y="1033145"/>
                  </a:lnTo>
                  <a:lnTo>
                    <a:pt x="3757721" y="982933"/>
                  </a:lnTo>
                  <a:lnTo>
                    <a:pt x="3779253" y="965187"/>
                  </a:lnTo>
                  <a:lnTo>
                    <a:pt x="3804375" y="954441"/>
                  </a:lnTo>
                  <a:lnTo>
                    <a:pt x="3815369" y="955807"/>
                  </a:lnTo>
                  <a:lnTo>
                    <a:pt x="3807740" y="964263"/>
                  </a:lnTo>
                  <a:close/>
                  <a:moveTo>
                    <a:pt x="1968250" y="879362"/>
                  </a:moveTo>
                  <a:lnTo>
                    <a:pt x="1993506" y="876868"/>
                  </a:lnTo>
                  <a:lnTo>
                    <a:pt x="1957845" y="912269"/>
                  </a:lnTo>
                  <a:lnTo>
                    <a:pt x="1959119" y="937343"/>
                  </a:lnTo>
                  <a:lnTo>
                    <a:pt x="1949365" y="937283"/>
                  </a:lnTo>
                  <a:lnTo>
                    <a:pt x="1946008" y="923023"/>
                  </a:lnTo>
                  <a:lnTo>
                    <a:pt x="1948517" y="908671"/>
                  </a:lnTo>
                  <a:lnTo>
                    <a:pt x="1944054" y="898960"/>
                  </a:lnTo>
                  <a:lnTo>
                    <a:pt x="1950648" y="885253"/>
                  </a:lnTo>
                  <a:lnTo>
                    <a:pt x="1960143" y="875310"/>
                  </a:lnTo>
                  <a:close/>
                  <a:moveTo>
                    <a:pt x="3398911" y="634515"/>
                  </a:moveTo>
                  <a:lnTo>
                    <a:pt x="3380712" y="649908"/>
                  </a:lnTo>
                  <a:lnTo>
                    <a:pt x="3372234" y="647418"/>
                  </a:lnTo>
                  <a:lnTo>
                    <a:pt x="3371668" y="638679"/>
                  </a:lnTo>
                  <a:lnTo>
                    <a:pt x="3373965" y="636656"/>
                  </a:lnTo>
                  <a:lnTo>
                    <a:pt x="3388035" y="627869"/>
                  </a:lnTo>
                  <a:lnTo>
                    <a:pt x="3396841" y="628510"/>
                  </a:lnTo>
                  <a:close/>
                  <a:moveTo>
                    <a:pt x="3349776" y="618345"/>
                  </a:moveTo>
                  <a:lnTo>
                    <a:pt x="3313307" y="634499"/>
                  </a:lnTo>
                  <a:lnTo>
                    <a:pt x="3297844" y="633823"/>
                  </a:lnTo>
                  <a:lnTo>
                    <a:pt x="3298004" y="625901"/>
                  </a:lnTo>
                  <a:lnTo>
                    <a:pt x="3323291" y="612391"/>
                  </a:lnTo>
                  <a:lnTo>
                    <a:pt x="3353806" y="612669"/>
                  </a:lnTo>
                  <a:close/>
                  <a:moveTo>
                    <a:pt x="3333643" y="532915"/>
                  </a:moveTo>
                  <a:lnTo>
                    <a:pt x="3328827" y="545216"/>
                  </a:lnTo>
                  <a:lnTo>
                    <a:pt x="3343081" y="540901"/>
                  </a:lnTo>
                  <a:lnTo>
                    <a:pt x="3350543" y="548235"/>
                  </a:lnTo>
                  <a:lnTo>
                    <a:pt x="3367996" y="558134"/>
                  </a:lnTo>
                  <a:lnTo>
                    <a:pt x="3387419" y="567258"/>
                  </a:lnTo>
                  <a:lnTo>
                    <a:pt x="3380679" y="581185"/>
                  </a:lnTo>
                  <a:lnTo>
                    <a:pt x="3398360" y="578904"/>
                  </a:lnTo>
                  <a:lnTo>
                    <a:pt x="3408180" y="588613"/>
                  </a:lnTo>
                  <a:lnTo>
                    <a:pt x="3382798" y="597831"/>
                  </a:lnTo>
                  <a:lnTo>
                    <a:pt x="3352647" y="590788"/>
                  </a:lnTo>
                  <a:lnTo>
                    <a:pt x="3348573" y="577604"/>
                  </a:lnTo>
                  <a:lnTo>
                    <a:pt x="3316653" y="593190"/>
                  </a:lnTo>
                  <a:lnTo>
                    <a:pt x="3275153" y="608341"/>
                  </a:lnTo>
                  <a:lnTo>
                    <a:pt x="3278743" y="591212"/>
                  </a:lnTo>
                  <a:lnTo>
                    <a:pt x="3246805" y="594024"/>
                  </a:lnTo>
                  <a:lnTo>
                    <a:pt x="3275674" y="579538"/>
                  </a:lnTo>
                  <a:lnTo>
                    <a:pt x="3293704" y="556487"/>
                  </a:lnTo>
                  <a:lnTo>
                    <a:pt x="3319605" y="530635"/>
                  </a:lnTo>
                  <a:close/>
                  <a:moveTo>
                    <a:pt x="3562341" y="491192"/>
                  </a:moveTo>
                  <a:lnTo>
                    <a:pt x="3537473" y="492594"/>
                  </a:lnTo>
                  <a:lnTo>
                    <a:pt x="3541085" y="478905"/>
                  </a:lnTo>
                  <a:lnTo>
                    <a:pt x="3560307" y="463228"/>
                  </a:lnTo>
                  <a:lnTo>
                    <a:pt x="3582165" y="459349"/>
                  </a:lnTo>
                  <a:lnTo>
                    <a:pt x="3593714" y="467093"/>
                  </a:lnTo>
                  <a:lnTo>
                    <a:pt x="3586336" y="479075"/>
                  </a:lnTo>
                  <a:lnTo>
                    <a:pt x="3581487" y="482929"/>
                  </a:lnTo>
                  <a:close/>
                  <a:moveTo>
                    <a:pt x="3183983" y="436398"/>
                  </a:moveTo>
                  <a:lnTo>
                    <a:pt x="3162993" y="446207"/>
                  </a:lnTo>
                  <a:lnTo>
                    <a:pt x="3141705" y="437731"/>
                  </a:lnTo>
                  <a:lnTo>
                    <a:pt x="3122123" y="440790"/>
                  </a:lnTo>
                  <a:lnTo>
                    <a:pt x="3104140" y="428221"/>
                  </a:lnTo>
                  <a:lnTo>
                    <a:pt x="3129734" y="419549"/>
                  </a:lnTo>
                  <a:lnTo>
                    <a:pt x="3154677" y="407657"/>
                  </a:lnTo>
                  <a:lnTo>
                    <a:pt x="3169725" y="415353"/>
                  </a:lnTo>
                  <a:lnTo>
                    <a:pt x="3178047" y="420388"/>
                  </a:lnTo>
                  <a:lnTo>
                    <a:pt x="3179948" y="425703"/>
                  </a:lnTo>
                  <a:close/>
                  <a:moveTo>
                    <a:pt x="3298968" y="425490"/>
                  </a:moveTo>
                  <a:lnTo>
                    <a:pt x="3276956" y="454096"/>
                  </a:lnTo>
                  <a:lnTo>
                    <a:pt x="3321643" y="432173"/>
                  </a:lnTo>
                  <a:lnTo>
                    <a:pt x="3333182" y="450178"/>
                  </a:lnTo>
                  <a:lnTo>
                    <a:pt x="3311415" y="470925"/>
                  </a:lnTo>
                  <a:lnTo>
                    <a:pt x="3317969" y="489797"/>
                  </a:lnTo>
                  <a:lnTo>
                    <a:pt x="3355033" y="469580"/>
                  </a:lnTo>
                  <a:lnTo>
                    <a:pt x="3387970" y="445437"/>
                  </a:lnTo>
                  <a:lnTo>
                    <a:pt x="3411336" y="414736"/>
                  </a:lnTo>
                  <a:lnTo>
                    <a:pt x="3439258" y="416882"/>
                  </a:lnTo>
                  <a:lnTo>
                    <a:pt x="3467038" y="420997"/>
                  </a:lnTo>
                  <a:lnTo>
                    <a:pt x="3485373" y="434878"/>
                  </a:lnTo>
                  <a:lnTo>
                    <a:pt x="3477089" y="448763"/>
                  </a:lnTo>
                  <a:lnTo>
                    <a:pt x="3451110" y="463676"/>
                  </a:lnTo>
                  <a:lnTo>
                    <a:pt x="3455715" y="478652"/>
                  </a:lnTo>
                  <a:lnTo>
                    <a:pt x="3443639" y="492257"/>
                  </a:lnTo>
                  <a:lnTo>
                    <a:pt x="3387986" y="511816"/>
                  </a:lnTo>
                  <a:lnTo>
                    <a:pt x="3354929" y="516131"/>
                  </a:lnTo>
                  <a:lnTo>
                    <a:pt x="3338727" y="507710"/>
                  </a:lnTo>
                  <a:lnTo>
                    <a:pt x="3322085" y="521755"/>
                  </a:lnTo>
                  <a:lnTo>
                    <a:pt x="3283867" y="545343"/>
                  </a:lnTo>
                  <a:lnTo>
                    <a:pt x="3268706" y="557872"/>
                  </a:lnTo>
                  <a:lnTo>
                    <a:pt x="3229863" y="577689"/>
                  </a:lnTo>
                  <a:lnTo>
                    <a:pt x="3196922" y="579629"/>
                  </a:lnTo>
                  <a:lnTo>
                    <a:pt x="3170891" y="592005"/>
                  </a:lnTo>
                  <a:lnTo>
                    <a:pt x="3156208" y="611040"/>
                  </a:lnTo>
                  <a:lnTo>
                    <a:pt x="3127647" y="614705"/>
                  </a:lnTo>
                  <a:lnTo>
                    <a:pt x="3083372" y="638439"/>
                  </a:lnTo>
                  <a:lnTo>
                    <a:pt x="3035147" y="671417"/>
                  </a:lnTo>
                  <a:lnTo>
                    <a:pt x="3009592" y="694508"/>
                  </a:lnTo>
                  <a:lnTo>
                    <a:pt x="2985118" y="729627"/>
                  </a:lnTo>
                  <a:lnTo>
                    <a:pt x="3015980" y="734685"/>
                  </a:lnTo>
                  <a:lnTo>
                    <a:pt x="3008243" y="763094"/>
                  </a:lnTo>
                  <a:lnTo>
                    <a:pt x="3004528" y="786110"/>
                  </a:lnTo>
                  <a:lnTo>
                    <a:pt x="3041329" y="780115"/>
                  </a:lnTo>
                  <a:lnTo>
                    <a:pt x="3077038" y="793251"/>
                  </a:lnTo>
                  <a:lnTo>
                    <a:pt x="3093674" y="804782"/>
                  </a:lnTo>
                  <a:lnTo>
                    <a:pt x="3102010" y="819117"/>
                  </a:lnTo>
                  <a:lnTo>
                    <a:pt x="3126909" y="827469"/>
                  </a:lnTo>
                  <a:lnTo>
                    <a:pt x="3144715" y="840249"/>
                  </a:lnTo>
                  <a:lnTo>
                    <a:pt x="3183307" y="842000"/>
                  </a:lnTo>
                  <a:lnTo>
                    <a:pt x="3207740" y="844930"/>
                  </a:lnTo>
                  <a:lnTo>
                    <a:pt x="3190043" y="871808"/>
                  </a:lnTo>
                  <a:lnTo>
                    <a:pt x="3181924" y="903152"/>
                  </a:lnTo>
                  <a:lnTo>
                    <a:pt x="3182314" y="938047"/>
                  </a:lnTo>
                  <a:lnTo>
                    <a:pt x="3204515" y="967651"/>
                  </a:lnTo>
                  <a:lnTo>
                    <a:pt x="3228462" y="957501"/>
                  </a:lnTo>
                  <a:lnTo>
                    <a:pt x="3257142" y="925444"/>
                  </a:lnTo>
                  <a:lnTo>
                    <a:pt x="3268021" y="876199"/>
                  </a:lnTo>
                  <a:lnTo>
                    <a:pt x="3258905" y="859790"/>
                  </a:lnTo>
                  <a:lnTo>
                    <a:pt x="3304663" y="845290"/>
                  </a:lnTo>
                  <a:lnTo>
                    <a:pt x="3343206" y="824024"/>
                  </a:lnTo>
                  <a:lnTo>
                    <a:pt x="3367617" y="802883"/>
                  </a:lnTo>
                  <a:lnTo>
                    <a:pt x="3376413" y="782605"/>
                  </a:lnTo>
                  <a:lnTo>
                    <a:pt x="3374164" y="756833"/>
                  </a:lnTo>
                  <a:lnTo>
                    <a:pt x="3358122" y="734004"/>
                  </a:lnTo>
                  <a:lnTo>
                    <a:pt x="3402549" y="702208"/>
                  </a:lnTo>
                  <a:lnTo>
                    <a:pt x="3408118" y="675540"/>
                  </a:lnTo>
                  <a:lnTo>
                    <a:pt x="3427820" y="629801"/>
                  </a:lnTo>
                  <a:lnTo>
                    <a:pt x="3447473" y="623039"/>
                  </a:lnTo>
                  <a:lnTo>
                    <a:pt x="3481306" y="631008"/>
                  </a:lnTo>
                  <a:lnTo>
                    <a:pt x="3502796" y="633858"/>
                  </a:lnTo>
                  <a:lnTo>
                    <a:pt x="3525786" y="626164"/>
                  </a:lnTo>
                  <a:lnTo>
                    <a:pt x="3541162" y="636085"/>
                  </a:lnTo>
                  <a:lnTo>
                    <a:pt x="3559591" y="653063"/>
                  </a:lnTo>
                  <a:lnTo>
                    <a:pt x="3560258" y="664432"/>
                  </a:lnTo>
                  <a:lnTo>
                    <a:pt x="3599633" y="666651"/>
                  </a:lnTo>
                  <a:lnTo>
                    <a:pt x="3585847" y="691256"/>
                  </a:lnTo>
                  <a:lnTo>
                    <a:pt x="3574896" y="729368"/>
                  </a:lnTo>
                  <a:lnTo>
                    <a:pt x="3593860" y="734110"/>
                  </a:lnTo>
                  <a:lnTo>
                    <a:pt x="3602357" y="751980"/>
                  </a:lnTo>
                  <a:lnTo>
                    <a:pt x="3643906" y="735134"/>
                  </a:lnTo>
                  <a:lnTo>
                    <a:pt x="3681245" y="701659"/>
                  </a:lnTo>
                  <a:lnTo>
                    <a:pt x="3703085" y="687908"/>
                  </a:lnTo>
                  <a:lnTo>
                    <a:pt x="3708683" y="714647"/>
                  </a:lnTo>
                  <a:lnTo>
                    <a:pt x="3722074" y="753344"/>
                  </a:lnTo>
                  <a:lnTo>
                    <a:pt x="3732489" y="789740"/>
                  </a:lnTo>
                  <a:lnTo>
                    <a:pt x="3714849" y="808792"/>
                  </a:lnTo>
                  <a:lnTo>
                    <a:pt x="3739310" y="825902"/>
                  </a:lnTo>
                  <a:lnTo>
                    <a:pt x="3753643" y="843238"/>
                  </a:lnTo>
                  <a:lnTo>
                    <a:pt x="3788837" y="851129"/>
                  </a:lnTo>
                  <a:lnTo>
                    <a:pt x="3800813" y="861075"/>
                  </a:lnTo>
                  <a:lnTo>
                    <a:pt x="3801241" y="887459"/>
                  </a:lnTo>
                  <a:lnTo>
                    <a:pt x="3818734" y="891601"/>
                  </a:lnTo>
                  <a:lnTo>
                    <a:pt x="3824514" y="903359"/>
                  </a:lnTo>
                  <a:lnTo>
                    <a:pt x="3814435" y="938397"/>
                  </a:lnTo>
                  <a:lnTo>
                    <a:pt x="3792573" y="950119"/>
                  </a:lnTo>
                  <a:lnTo>
                    <a:pt x="3771075" y="961062"/>
                  </a:lnTo>
                  <a:lnTo>
                    <a:pt x="3726374" y="972144"/>
                  </a:lnTo>
                  <a:lnTo>
                    <a:pt x="3685835" y="997760"/>
                  </a:lnTo>
                  <a:lnTo>
                    <a:pt x="3641762" y="1002820"/>
                  </a:lnTo>
                  <a:lnTo>
                    <a:pt x="3590886" y="996256"/>
                  </a:lnTo>
                  <a:lnTo>
                    <a:pt x="3553548" y="996031"/>
                  </a:lnTo>
                  <a:lnTo>
                    <a:pt x="3526849" y="998190"/>
                  </a:lnTo>
                  <a:lnTo>
                    <a:pt x="3497690" y="1020867"/>
                  </a:lnTo>
                  <a:lnTo>
                    <a:pt x="3460778" y="1034965"/>
                  </a:lnTo>
                  <a:lnTo>
                    <a:pt x="3409417" y="1077066"/>
                  </a:lnTo>
                  <a:lnTo>
                    <a:pt x="3369528" y="1106433"/>
                  </a:lnTo>
                  <a:lnTo>
                    <a:pt x="3393079" y="1101205"/>
                  </a:lnTo>
                  <a:lnTo>
                    <a:pt x="3448689" y="1059408"/>
                  </a:lnTo>
                  <a:lnTo>
                    <a:pt x="3510731" y="1032906"/>
                  </a:lnTo>
                  <a:lnTo>
                    <a:pt x="3549394" y="1029735"/>
                  </a:lnTo>
                  <a:lnTo>
                    <a:pt x="3566502" y="1045332"/>
                  </a:lnTo>
                  <a:lnTo>
                    <a:pt x="3535575" y="1066697"/>
                  </a:lnTo>
                  <a:lnTo>
                    <a:pt x="3532211" y="1100985"/>
                  </a:lnTo>
                  <a:lnTo>
                    <a:pt x="3532599" y="1124986"/>
                  </a:lnTo>
                  <a:lnTo>
                    <a:pt x="3560716" y="1140875"/>
                  </a:lnTo>
                  <a:lnTo>
                    <a:pt x="3604618" y="1136270"/>
                  </a:lnTo>
                  <a:lnTo>
                    <a:pt x="3641436" y="1100510"/>
                  </a:lnTo>
                  <a:lnTo>
                    <a:pt x="3636063" y="1123582"/>
                  </a:lnTo>
                  <a:lnTo>
                    <a:pt x="3649062" y="1135105"/>
                  </a:lnTo>
                  <a:lnTo>
                    <a:pt x="3610804" y="1155946"/>
                  </a:lnTo>
                  <a:lnTo>
                    <a:pt x="3547953" y="1175015"/>
                  </a:lnTo>
                  <a:lnTo>
                    <a:pt x="3518505" y="1188057"/>
                  </a:lnTo>
                  <a:lnTo>
                    <a:pt x="3482656" y="1211273"/>
                  </a:lnTo>
                  <a:lnTo>
                    <a:pt x="3463608" y="1208906"/>
                  </a:lnTo>
                  <a:lnTo>
                    <a:pt x="3470804" y="1181624"/>
                  </a:lnTo>
                  <a:lnTo>
                    <a:pt x="3523856" y="1155094"/>
                  </a:lnTo>
                  <a:lnTo>
                    <a:pt x="3482273" y="1156135"/>
                  </a:lnTo>
                  <a:lnTo>
                    <a:pt x="3452305" y="1160009"/>
                  </a:lnTo>
                  <a:lnTo>
                    <a:pt x="3441690" y="1142027"/>
                  </a:lnTo>
                  <a:lnTo>
                    <a:pt x="3456778" y="1098651"/>
                  </a:lnTo>
                  <a:lnTo>
                    <a:pt x="3448678" y="1089473"/>
                  </a:lnTo>
                  <a:lnTo>
                    <a:pt x="3429722" y="1094877"/>
                  </a:lnTo>
                  <a:lnTo>
                    <a:pt x="3424232" y="1086517"/>
                  </a:lnTo>
                  <a:lnTo>
                    <a:pt x="3396241" y="1110526"/>
                  </a:lnTo>
                  <a:lnTo>
                    <a:pt x="3379537" y="1135277"/>
                  </a:lnTo>
                  <a:lnTo>
                    <a:pt x="3365187" y="1149751"/>
                  </a:lnTo>
                  <a:lnTo>
                    <a:pt x="3352462" y="1154674"/>
                  </a:lnTo>
                  <a:lnTo>
                    <a:pt x="3343630" y="1156272"/>
                  </a:lnTo>
                  <a:lnTo>
                    <a:pt x="3338176" y="1164123"/>
                  </a:lnTo>
                  <a:lnTo>
                    <a:pt x="3290610" y="1164149"/>
                  </a:lnTo>
                  <a:lnTo>
                    <a:pt x="3251321" y="1164368"/>
                  </a:lnTo>
                  <a:lnTo>
                    <a:pt x="3237648" y="1170300"/>
                  </a:lnTo>
                  <a:lnTo>
                    <a:pt x="3202300" y="1193511"/>
                  </a:lnTo>
                  <a:lnTo>
                    <a:pt x="3198186" y="1196020"/>
                  </a:lnTo>
                  <a:lnTo>
                    <a:pt x="3185502" y="1208580"/>
                  </a:lnTo>
                  <a:lnTo>
                    <a:pt x="3161633" y="1208571"/>
                  </a:lnTo>
                  <a:lnTo>
                    <a:pt x="3136037" y="1208699"/>
                  </a:lnTo>
                  <a:lnTo>
                    <a:pt x="3122458" y="1213816"/>
                  </a:lnTo>
                  <a:lnTo>
                    <a:pt x="3124397" y="1220144"/>
                  </a:lnTo>
                  <a:lnTo>
                    <a:pt x="3123221" y="1229975"/>
                  </a:lnTo>
                  <a:lnTo>
                    <a:pt x="3121545" y="1233243"/>
                  </a:lnTo>
                  <a:lnTo>
                    <a:pt x="3081538" y="1249275"/>
                  </a:lnTo>
                  <a:lnTo>
                    <a:pt x="3052682" y="1254341"/>
                  </a:lnTo>
                  <a:lnTo>
                    <a:pt x="3015792" y="1271550"/>
                  </a:lnTo>
                  <a:lnTo>
                    <a:pt x="3009197" y="1271550"/>
                  </a:lnTo>
                  <a:lnTo>
                    <a:pt x="3002180" y="1266467"/>
                  </a:lnTo>
                  <a:lnTo>
                    <a:pt x="3000970" y="1261862"/>
                  </a:lnTo>
                  <a:lnTo>
                    <a:pt x="3002816" y="1258500"/>
                  </a:lnTo>
                  <a:lnTo>
                    <a:pt x="3012832" y="1247219"/>
                  </a:lnTo>
                  <a:lnTo>
                    <a:pt x="3031771" y="1229491"/>
                  </a:lnTo>
                  <a:lnTo>
                    <a:pt x="3046505" y="1210440"/>
                  </a:lnTo>
                  <a:lnTo>
                    <a:pt x="3051765" y="1182433"/>
                  </a:lnTo>
                  <a:lnTo>
                    <a:pt x="3057685" y="1153329"/>
                  </a:lnTo>
                  <a:lnTo>
                    <a:pt x="3037249" y="1138397"/>
                  </a:lnTo>
                  <a:lnTo>
                    <a:pt x="3042833" y="1132742"/>
                  </a:lnTo>
                  <a:lnTo>
                    <a:pt x="3040740" y="1128853"/>
                  </a:lnTo>
                  <a:lnTo>
                    <a:pt x="3033703" y="1128853"/>
                  </a:lnTo>
                  <a:lnTo>
                    <a:pt x="3030722" y="1123811"/>
                  </a:lnTo>
                  <a:lnTo>
                    <a:pt x="3032683" y="1116278"/>
                  </a:lnTo>
                  <a:lnTo>
                    <a:pt x="3026287" y="1119569"/>
                  </a:lnTo>
                  <a:lnTo>
                    <a:pt x="3019852" y="1118589"/>
                  </a:lnTo>
                  <a:lnTo>
                    <a:pt x="3022781" y="1115437"/>
                  </a:lnTo>
                  <a:lnTo>
                    <a:pt x="3018123" y="1112306"/>
                  </a:lnTo>
                  <a:lnTo>
                    <a:pt x="3019287" y="1103940"/>
                  </a:lnTo>
                  <a:lnTo>
                    <a:pt x="3003963" y="1093756"/>
                  </a:lnTo>
                  <a:lnTo>
                    <a:pt x="2988055" y="1083160"/>
                  </a:lnTo>
                  <a:lnTo>
                    <a:pt x="2968738" y="1070860"/>
                  </a:lnTo>
                  <a:lnTo>
                    <a:pt x="2950199" y="1059315"/>
                  </a:lnTo>
                  <a:lnTo>
                    <a:pt x="2923468" y="1068321"/>
                  </a:lnTo>
                  <a:lnTo>
                    <a:pt x="2915045" y="1068633"/>
                  </a:lnTo>
                  <a:lnTo>
                    <a:pt x="2887753" y="1060362"/>
                  </a:lnTo>
                  <a:lnTo>
                    <a:pt x="2865339" y="1064497"/>
                  </a:lnTo>
                  <a:lnTo>
                    <a:pt x="2845481" y="1054636"/>
                  </a:lnTo>
                  <a:lnTo>
                    <a:pt x="2822139" y="1049570"/>
                  </a:lnTo>
                  <a:lnTo>
                    <a:pt x="2805474" y="1047614"/>
                  </a:lnTo>
                  <a:lnTo>
                    <a:pt x="2800248" y="1042230"/>
                  </a:lnTo>
                  <a:lnTo>
                    <a:pt x="2804262" y="1024764"/>
                  </a:lnTo>
                  <a:lnTo>
                    <a:pt x="2795693" y="1024917"/>
                  </a:lnTo>
                  <a:lnTo>
                    <a:pt x="2789659" y="1037140"/>
                  </a:lnTo>
                  <a:lnTo>
                    <a:pt x="2737606" y="1037118"/>
                  </a:lnTo>
                  <a:lnTo>
                    <a:pt x="2651529" y="1037140"/>
                  </a:lnTo>
                  <a:lnTo>
                    <a:pt x="2566040" y="1037144"/>
                  </a:lnTo>
                  <a:lnTo>
                    <a:pt x="2490530" y="1037140"/>
                  </a:lnTo>
                  <a:lnTo>
                    <a:pt x="2415062" y="1037140"/>
                  </a:lnTo>
                  <a:lnTo>
                    <a:pt x="2340852" y="1037140"/>
                  </a:lnTo>
                  <a:lnTo>
                    <a:pt x="2264172" y="1037140"/>
                  </a:lnTo>
                  <a:lnTo>
                    <a:pt x="2239443" y="1037140"/>
                  </a:lnTo>
                  <a:lnTo>
                    <a:pt x="2164760" y="1037140"/>
                  </a:lnTo>
                  <a:lnTo>
                    <a:pt x="2093317" y="1037140"/>
                  </a:lnTo>
                  <a:lnTo>
                    <a:pt x="2089991" y="1037059"/>
                  </a:lnTo>
                  <a:lnTo>
                    <a:pt x="2061283" y="1005820"/>
                  </a:lnTo>
                  <a:lnTo>
                    <a:pt x="2053659" y="992341"/>
                  </a:lnTo>
                  <a:lnTo>
                    <a:pt x="2018537" y="979431"/>
                  </a:lnTo>
                  <a:lnTo>
                    <a:pt x="2026169" y="951830"/>
                  </a:lnTo>
                  <a:lnTo>
                    <a:pt x="2044552" y="932692"/>
                  </a:lnTo>
                  <a:lnTo>
                    <a:pt x="2023557" y="919417"/>
                  </a:lnTo>
                  <a:lnTo>
                    <a:pt x="2039017" y="894279"/>
                  </a:lnTo>
                  <a:lnTo>
                    <a:pt x="2027552" y="871643"/>
                  </a:lnTo>
                  <a:lnTo>
                    <a:pt x="2039785" y="855579"/>
                  </a:lnTo>
                  <a:lnTo>
                    <a:pt x="2065801" y="840783"/>
                  </a:lnTo>
                  <a:lnTo>
                    <a:pt x="2082328" y="821644"/>
                  </a:lnTo>
                  <a:lnTo>
                    <a:pt x="2059345" y="802340"/>
                  </a:lnTo>
                  <a:lnTo>
                    <a:pt x="2066832" y="767731"/>
                  </a:lnTo>
                  <a:lnTo>
                    <a:pt x="2072209" y="745966"/>
                  </a:lnTo>
                  <a:lnTo>
                    <a:pt x="2063539" y="732288"/>
                  </a:lnTo>
                  <a:lnTo>
                    <a:pt x="2059464" y="719866"/>
                  </a:lnTo>
                  <a:lnTo>
                    <a:pt x="2061865" y="704175"/>
                  </a:lnTo>
                  <a:lnTo>
                    <a:pt x="2029466" y="714001"/>
                  </a:lnTo>
                  <a:lnTo>
                    <a:pt x="1990880" y="730957"/>
                  </a:lnTo>
                  <a:lnTo>
                    <a:pt x="1989303" y="711021"/>
                  </a:lnTo>
                  <a:lnTo>
                    <a:pt x="1985949" y="697736"/>
                  </a:lnTo>
                  <a:lnTo>
                    <a:pt x="1972233" y="689629"/>
                  </a:lnTo>
                  <a:lnTo>
                    <a:pt x="1950580" y="688763"/>
                  </a:lnTo>
                  <a:lnTo>
                    <a:pt x="2132340" y="523327"/>
                  </a:lnTo>
                  <a:lnTo>
                    <a:pt x="2256360" y="419494"/>
                  </a:lnTo>
                  <a:lnTo>
                    <a:pt x="2287155" y="426235"/>
                  </a:lnTo>
                  <a:lnTo>
                    <a:pt x="2304267" y="439690"/>
                  </a:lnTo>
                  <a:lnTo>
                    <a:pt x="2323123" y="442263"/>
                  </a:lnTo>
                  <a:lnTo>
                    <a:pt x="2354907" y="430596"/>
                  </a:lnTo>
                  <a:lnTo>
                    <a:pt x="2390103" y="421860"/>
                  </a:lnTo>
                  <a:lnTo>
                    <a:pt x="2417130" y="425275"/>
                  </a:lnTo>
                  <a:lnTo>
                    <a:pt x="2461966" y="412990"/>
                  </a:lnTo>
                  <a:lnTo>
                    <a:pt x="2504134" y="406336"/>
                  </a:lnTo>
                  <a:lnTo>
                    <a:pt x="2505030" y="417612"/>
                  </a:lnTo>
                  <a:lnTo>
                    <a:pt x="2527649" y="411099"/>
                  </a:lnTo>
                  <a:lnTo>
                    <a:pt x="2548051" y="398692"/>
                  </a:lnTo>
                  <a:lnTo>
                    <a:pt x="2558711" y="401501"/>
                  </a:lnTo>
                  <a:lnTo>
                    <a:pt x="2565667" y="425968"/>
                  </a:lnTo>
                  <a:lnTo>
                    <a:pt x="2613836" y="407265"/>
                  </a:lnTo>
                  <a:lnTo>
                    <a:pt x="2593817" y="428230"/>
                  </a:lnTo>
                  <a:lnTo>
                    <a:pt x="2624194" y="423642"/>
                  </a:lnTo>
                  <a:lnTo>
                    <a:pt x="2640521" y="415479"/>
                  </a:lnTo>
                  <a:lnTo>
                    <a:pt x="2663967" y="417095"/>
                  </a:lnTo>
                  <a:lnTo>
                    <a:pt x="2683766" y="428841"/>
                  </a:lnTo>
                  <a:lnTo>
                    <a:pt x="2722333" y="439095"/>
                  </a:lnTo>
                  <a:lnTo>
                    <a:pt x="2746464" y="443844"/>
                  </a:lnTo>
                  <a:lnTo>
                    <a:pt x="2768760" y="442042"/>
                  </a:lnTo>
                  <a:lnTo>
                    <a:pt x="2783354" y="456225"/>
                  </a:lnTo>
                  <a:lnTo>
                    <a:pt x="2740160" y="470107"/>
                  </a:lnTo>
                  <a:lnTo>
                    <a:pt x="2772702" y="476106"/>
                  </a:lnTo>
                  <a:lnTo>
                    <a:pt x="2833131" y="472806"/>
                  </a:lnTo>
                  <a:lnTo>
                    <a:pt x="2855753" y="467913"/>
                  </a:lnTo>
                  <a:lnTo>
                    <a:pt x="2862868" y="484686"/>
                  </a:lnTo>
                  <a:lnTo>
                    <a:pt x="2898962" y="470534"/>
                  </a:lnTo>
                  <a:lnTo>
                    <a:pt x="2888260" y="458666"/>
                  </a:lnTo>
                  <a:lnTo>
                    <a:pt x="2910645" y="449091"/>
                  </a:lnTo>
                  <a:lnTo>
                    <a:pt x="2937388" y="447802"/>
                  </a:lnTo>
                  <a:lnTo>
                    <a:pt x="2956702" y="445005"/>
                  </a:lnTo>
                  <a:lnTo>
                    <a:pt x="2967681" y="451684"/>
                  </a:lnTo>
                  <a:lnTo>
                    <a:pt x="2975402" y="466880"/>
                  </a:lnTo>
                  <a:lnTo>
                    <a:pt x="3000984" y="464649"/>
                  </a:lnTo>
                  <a:lnTo>
                    <a:pt x="3027514" y="477261"/>
                  </a:lnTo>
                  <a:lnTo>
                    <a:pt x="3064257" y="472819"/>
                  </a:lnTo>
                  <a:lnTo>
                    <a:pt x="3094643" y="473491"/>
                  </a:lnTo>
                  <a:lnTo>
                    <a:pt x="3106712" y="456084"/>
                  </a:lnTo>
                  <a:lnTo>
                    <a:pt x="3129486" y="451197"/>
                  </a:lnTo>
                  <a:lnTo>
                    <a:pt x="3154355" y="460687"/>
                  </a:lnTo>
                  <a:lnTo>
                    <a:pt x="3132703" y="487149"/>
                  </a:lnTo>
                  <a:lnTo>
                    <a:pt x="3164303" y="464846"/>
                  </a:lnTo>
                  <a:lnTo>
                    <a:pt x="3180711" y="465598"/>
                  </a:lnTo>
                  <a:lnTo>
                    <a:pt x="3212698" y="437480"/>
                  </a:lnTo>
                  <a:lnTo>
                    <a:pt x="3204206" y="420229"/>
                  </a:lnTo>
                  <a:lnTo>
                    <a:pt x="3189406" y="409073"/>
                  </a:lnTo>
                  <a:lnTo>
                    <a:pt x="3218915" y="379963"/>
                  </a:lnTo>
                  <a:lnTo>
                    <a:pt x="3261079" y="360846"/>
                  </a:lnTo>
                  <a:lnTo>
                    <a:pt x="3283771" y="365071"/>
                  </a:lnTo>
                  <a:lnTo>
                    <a:pt x="3293522" y="376700"/>
                  </a:lnTo>
                  <a:lnTo>
                    <a:pt x="3294187" y="406399"/>
                  </a:lnTo>
                  <a:lnTo>
                    <a:pt x="3264686" y="419831"/>
                  </a:lnTo>
                  <a:close/>
                  <a:moveTo>
                    <a:pt x="2914132" y="329211"/>
                  </a:moveTo>
                  <a:lnTo>
                    <a:pt x="2890158" y="341557"/>
                  </a:lnTo>
                  <a:lnTo>
                    <a:pt x="2943562" y="333585"/>
                  </a:lnTo>
                  <a:lnTo>
                    <a:pt x="2956601" y="346888"/>
                  </a:lnTo>
                  <a:lnTo>
                    <a:pt x="2993940" y="333434"/>
                  </a:lnTo>
                  <a:lnTo>
                    <a:pt x="3002800" y="342069"/>
                  </a:lnTo>
                  <a:lnTo>
                    <a:pt x="2991376" y="367949"/>
                  </a:lnTo>
                  <a:lnTo>
                    <a:pt x="3013228" y="357028"/>
                  </a:lnTo>
                  <a:lnTo>
                    <a:pt x="3027936" y="330052"/>
                  </a:lnTo>
                  <a:lnTo>
                    <a:pt x="3049551" y="326194"/>
                  </a:lnTo>
                  <a:lnTo>
                    <a:pt x="3064821" y="330408"/>
                  </a:lnTo>
                  <a:lnTo>
                    <a:pt x="3075982" y="341035"/>
                  </a:lnTo>
                  <a:lnTo>
                    <a:pt x="3061841" y="366698"/>
                  </a:lnTo>
                  <a:lnTo>
                    <a:pt x="3048851" y="385281"/>
                  </a:lnTo>
                  <a:lnTo>
                    <a:pt x="3069859" y="398326"/>
                  </a:lnTo>
                  <a:lnTo>
                    <a:pt x="3094467" y="410797"/>
                  </a:lnTo>
                  <a:lnTo>
                    <a:pt x="3081636" y="423061"/>
                  </a:lnTo>
                  <a:lnTo>
                    <a:pt x="3045542" y="425312"/>
                  </a:lnTo>
                  <a:lnTo>
                    <a:pt x="3049527" y="436064"/>
                  </a:lnTo>
                  <a:lnTo>
                    <a:pt x="3033590" y="446325"/>
                  </a:lnTo>
                  <a:lnTo>
                    <a:pt x="2999484" y="441928"/>
                  </a:lnTo>
                  <a:lnTo>
                    <a:pt x="2970219" y="434375"/>
                  </a:lnTo>
                  <a:lnTo>
                    <a:pt x="2944395" y="436076"/>
                  </a:lnTo>
                  <a:lnTo>
                    <a:pt x="2896400" y="445565"/>
                  </a:lnTo>
                  <a:lnTo>
                    <a:pt x="2839269" y="449759"/>
                  </a:lnTo>
                  <a:lnTo>
                    <a:pt x="2799341" y="452403"/>
                  </a:lnTo>
                  <a:lnTo>
                    <a:pt x="2800661" y="439202"/>
                  </a:lnTo>
                  <a:lnTo>
                    <a:pt x="2779526" y="431578"/>
                  </a:lnTo>
                  <a:lnTo>
                    <a:pt x="2757928" y="434705"/>
                  </a:lnTo>
                  <a:lnTo>
                    <a:pt x="2754182" y="412557"/>
                  </a:lnTo>
                  <a:lnTo>
                    <a:pt x="2771090" y="409685"/>
                  </a:lnTo>
                  <a:lnTo>
                    <a:pt x="2808147" y="405187"/>
                  </a:lnTo>
                  <a:lnTo>
                    <a:pt x="2835895" y="406370"/>
                  </a:lnTo>
                  <a:lnTo>
                    <a:pt x="2867956" y="401787"/>
                  </a:lnTo>
                  <a:lnTo>
                    <a:pt x="2835107" y="395632"/>
                  </a:lnTo>
                  <a:lnTo>
                    <a:pt x="2788800" y="397728"/>
                  </a:lnTo>
                  <a:lnTo>
                    <a:pt x="2760271" y="397198"/>
                  </a:lnTo>
                  <a:lnTo>
                    <a:pt x="2760843" y="387487"/>
                  </a:lnTo>
                  <a:lnTo>
                    <a:pt x="2820430" y="376951"/>
                  </a:lnTo>
                  <a:lnTo>
                    <a:pt x="2788606" y="377319"/>
                  </a:lnTo>
                  <a:lnTo>
                    <a:pt x="2761284" y="370381"/>
                  </a:lnTo>
                  <a:lnTo>
                    <a:pt x="2801538" y="350643"/>
                  </a:lnTo>
                  <a:lnTo>
                    <a:pt x="2827795" y="340157"/>
                  </a:lnTo>
                  <a:lnTo>
                    <a:pt x="2899637" y="324123"/>
                  </a:lnTo>
                  <a:close/>
                  <a:moveTo>
                    <a:pt x="3114449" y="321346"/>
                  </a:moveTo>
                  <a:lnTo>
                    <a:pt x="3078839" y="338732"/>
                  </a:lnTo>
                  <a:lnTo>
                    <a:pt x="3067257" y="320293"/>
                  </a:lnTo>
                  <a:lnTo>
                    <a:pt x="3077887" y="316605"/>
                  </a:lnTo>
                  <a:lnTo>
                    <a:pt x="3105456" y="315551"/>
                  </a:lnTo>
                  <a:close/>
                  <a:moveTo>
                    <a:pt x="3665665" y="329705"/>
                  </a:moveTo>
                  <a:lnTo>
                    <a:pt x="3661917" y="336984"/>
                  </a:lnTo>
                  <a:lnTo>
                    <a:pt x="3641294" y="336216"/>
                  </a:lnTo>
                  <a:lnTo>
                    <a:pt x="3620239" y="335659"/>
                  </a:lnTo>
                  <a:lnTo>
                    <a:pt x="3595618" y="339201"/>
                  </a:lnTo>
                  <a:lnTo>
                    <a:pt x="3591099" y="337602"/>
                  </a:lnTo>
                  <a:lnTo>
                    <a:pt x="3580351" y="323633"/>
                  </a:lnTo>
                  <a:lnTo>
                    <a:pt x="3588797" y="314150"/>
                  </a:lnTo>
                  <a:lnTo>
                    <a:pt x="3599680" y="312397"/>
                  </a:lnTo>
                  <a:lnTo>
                    <a:pt x="3642590" y="315237"/>
                  </a:lnTo>
                  <a:close/>
                  <a:moveTo>
                    <a:pt x="3463663" y="328263"/>
                  </a:moveTo>
                  <a:lnTo>
                    <a:pt x="3465336" y="344683"/>
                  </a:lnTo>
                  <a:lnTo>
                    <a:pt x="3501735" y="323446"/>
                  </a:lnTo>
                  <a:lnTo>
                    <a:pt x="3560809" y="312628"/>
                  </a:lnTo>
                  <a:lnTo>
                    <a:pt x="3572826" y="339877"/>
                  </a:lnTo>
                  <a:lnTo>
                    <a:pt x="3556029" y="357122"/>
                  </a:lnTo>
                  <a:lnTo>
                    <a:pt x="3601880" y="349476"/>
                  </a:lnTo>
                  <a:lnTo>
                    <a:pt x="3628962" y="339006"/>
                  </a:lnTo>
                  <a:lnTo>
                    <a:pt x="3663279" y="352334"/>
                  </a:lnTo>
                  <a:lnTo>
                    <a:pt x="3681722" y="364887"/>
                  </a:lnTo>
                  <a:lnTo>
                    <a:pt x="3675888" y="376380"/>
                  </a:lnTo>
                  <a:lnTo>
                    <a:pt x="3717939" y="370425"/>
                  </a:lnTo>
                  <a:lnTo>
                    <a:pt x="3727224" y="387202"/>
                  </a:lnTo>
                  <a:lnTo>
                    <a:pt x="3769493" y="397608"/>
                  </a:lnTo>
                  <a:lnTo>
                    <a:pt x="3780241" y="408226"/>
                  </a:lnTo>
                  <a:lnTo>
                    <a:pt x="3784748" y="434205"/>
                  </a:lnTo>
                  <a:lnTo>
                    <a:pt x="3738811" y="447237"/>
                  </a:lnTo>
                  <a:lnTo>
                    <a:pt x="3777991" y="465504"/>
                  </a:lnTo>
                  <a:lnTo>
                    <a:pt x="3808198" y="471648"/>
                  </a:lnTo>
                  <a:lnTo>
                    <a:pt x="3824876" y="497356"/>
                  </a:lnTo>
                  <a:lnTo>
                    <a:pt x="3857599" y="499213"/>
                  </a:lnTo>
                  <a:lnTo>
                    <a:pt x="3840600" y="518846"/>
                  </a:lnTo>
                  <a:lnTo>
                    <a:pt x="3785108" y="551340"/>
                  </a:lnTo>
                  <a:lnTo>
                    <a:pt x="3764779" y="539384"/>
                  </a:lnTo>
                  <a:lnTo>
                    <a:pt x="3745732" y="512474"/>
                  </a:lnTo>
                  <a:lnTo>
                    <a:pt x="3715835" y="515979"/>
                  </a:lnTo>
                  <a:lnTo>
                    <a:pt x="3703869" y="532006"/>
                  </a:lnTo>
                  <a:lnTo>
                    <a:pt x="3717472" y="548267"/>
                  </a:lnTo>
                  <a:lnTo>
                    <a:pt x="3740272" y="561598"/>
                  </a:lnTo>
                  <a:lnTo>
                    <a:pt x="3745428" y="569379"/>
                  </a:lnTo>
                  <a:lnTo>
                    <a:pt x="3745413" y="598367"/>
                  </a:lnTo>
                  <a:lnTo>
                    <a:pt x="3727286" y="619417"/>
                  </a:lnTo>
                  <a:lnTo>
                    <a:pt x="3703059" y="611483"/>
                  </a:lnTo>
                  <a:lnTo>
                    <a:pt x="3659370" y="588036"/>
                  </a:lnTo>
                  <a:lnTo>
                    <a:pt x="3677685" y="613273"/>
                  </a:lnTo>
                  <a:lnTo>
                    <a:pt x="3691987" y="630959"/>
                  </a:lnTo>
                  <a:lnTo>
                    <a:pt x="3690470" y="641186"/>
                  </a:lnTo>
                  <a:lnTo>
                    <a:pt x="3635440" y="629493"/>
                  </a:lnTo>
                  <a:lnTo>
                    <a:pt x="3596444" y="612490"/>
                  </a:lnTo>
                  <a:lnTo>
                    <a:pt x="3577247" y="598223"/>
                  </a:lnTo>
                  <a:lnTo>
                    <a:pt x="3589553" y="589960"/>
                  </a:lnTo>
                  <a:lnTo>
                    <a:pt x="3564920" y="574907"/>
                  </a:lnTo>
                  <a:lnTo>
                    <a:pt x="3540935" y="560700"/>
                  </a:lnTo>
                  <a:lnTo>
                    <a:pt x="3536424" y="569192"/>
                  </a:lnTo>
                  <a:lnTo>
                    <a:pt x="3469993" y="573865"/>
                  </a:lnTo>
                  <a:lnTo>
                    <a:pt x="3457383" y="563809"/>
                  </a:lnTo>
                  <a:lnTo>
                    <a:pt x="3485010" y="542652"/>
                  </a:lnTo>
                  <a:lnTo>
                    <a:pt x="3526300" y="542155"/>
                  </a:lnTo>
                  <a:lnTo>
                    <a:pt x="3573412" y="538580"/>
                  </a:lnTo>
                  <a:lnTo>
                    <a:pt x="3572417" y="528593"/>
                  </a:lnTo>
                  <a:lnTo>
                    <a:pt x="3588716" y="514641"/>
                  </a:lnTo>
                  <a:lnTo>
                    <a:pt x="3633368" y="487395"/>
                  </a:lnTo>
                  <a:lnTo>
                    <a:pt x="3635139" y="475022"/>
                  </a:lnTo>
                  <a:lnTo>
                    <a:pt x="3632897" y="465441"/>
                  </a:lnTo>
                  <a:lnTo>
                    <a:pt x="3609096" y="451869"/>
                  </a:lnTo>
                  <a:lnTo>
                    <a:pt x="3572671" y="442355"/>
                  </a:lnTo>
                  <a:lnTo>
                    <a:pt x="3590658" y="435277"/>
                  </a:lnTo>
                  <a:lnTo>
                    <a:pt x="3579910" y="417885"/>
                  </a:lnTo>
                  <a:lnTo>
                    <a:pt x="3562680" y="416292"/>
                  </a:lnTo>
                  <a:lnTo>
                    <a:pt x="3553016" y="407042"/>
                  </a:lnTo>
                  <a:lnTo>
                    <a:pt x="3536083" y="415024"/>
                  </a:lnTo>
                  <a:lnTo>
                    <a:pt x="3496035" y="418622"/>
                  </a:lnTo>
                  <a:lnTo>
                    <a:pt x="3424998" y="412371"/>
                  </a:lnTo>
                  <a:lnTo>
                    <a:pt x="3387814" y="404589"/>
                  </a:lnTo>
                  <a:lnTo>
                    <a:pt x="3357861" y="400618"/>
                  </a:lnTo>
                  <a:lnTo>
                    <a:pt x="3348962" y="391364"/>
                  </a:lnTo>
                  <a:lnTo>
                    <a:pt x="3380944" y="379348"/>
                  </a:lnTo>
                  <a:lnTo>
                    <a:pt x="3352106" y="379233"/>
                  </a:lnTo>
                  <a:lnTo>
                    <a:pt x="3369529" y="352560"/>
                  </a:lnTo>
                  <a:lnTo>
                    <a:pt x="3405900" y="329000"/>
                  </a:lnTo>
                  <a:lnTo>
                    <a:pt x="3435780" y="318241"/>
                  </a:lnTo>
                  <a:lnTo>
                    <a:pt x="3492792" y="311236"/>
                  </a:lnTo>
                  <a:close/>
                  <a:moveTo>
                    <a:pt x="3207612" y="310180"/>
                  </a:moveTo>
                  <a:lnTo>
                    <a:pt x="3225634" y="315725"/>
                  </a:lnTo>
                  <a:lnTo>
                    <a:pt x="3264077" y="312390"/>
                  </a:lnTo>
                  <a:lnTo>
                    <a:pt x="3261838" y="320029"/>
                  </a:lnTo>
                  <a:lnTo>
                    <a:pt x="3231072" y="332660"/>
                  </a:lnTo>
                  <a:lnTo>
                    <a:pt x="3250342" y="344001"/>
                  </a:lnTo>
                  <a:lnTo>
                    <a:pt x="3223977" y="367709"/>
                  </a:lnTo>
                  <a:lnTo>
                    <a:pt x="3180801" y="377908"/>
                  </a:lnTo>
                  <a:lnTo>
                    <a:pt x="3163359" y="375707"/>
                  </a:lnTo>
                  <a:lnTo>
                    <a:pt x="3159272" y="365647"/>
                  </a:lnTo>
                  <a:lnTo>
                    <a:pt x="3129658" y="345318"/>
                  </a:lnTo>
                  <a:lnTo>
                    <a:pt x="3138634" y="336888"/>
                  </a:lnTo>
                  <a:lnTo>
                    <a:pt x="3176112" y="340158"/>
                  </a:lnTo>
                  <a:lnTo>
                    <a:pt x="3171462" y="322927"/>
                  </a:lnTo>
                  <a:close/>
                  <a:moveTo>
                    <a:pt x="3322464" y="338417"/>
                  </a:moveTo>
                  <a:lnTo>
                    <a:pt x="3282619" y="358105"/>
                  </a:lnTo>
                  <a:lnTo>
                    <a:pt x="3260546" y="357123"/>
                  </a:lnTo>
                  <a:lnTo>
                    <a:pt x="3270029" y="333984"/>
                  </a:lnTo>
                  <a:lnTo>
                    <a:pt x="3282819" y="320887"/>
                  </a:lnTo>
                  <a:lnTo>
                    <a:pt x="3303773" y="309692"/>
                  </a:lnTo>
                  <a:lnTo>
                    <a:pt x="3330036" y="302514"/>
                  </a:lnTo>
                  <a:lnTo>
                    <a:pt x="3370058" y="303433"/>
                  </a:lnTo>
                  <a:lnTo>
                    <a:pt x="3401782" y="309842"/>
                  </a:lnTo>
                  <a:lnTo>
                    <a:pt x="3350946" y="333299"/>
                  </a:lnTo>
                  <a:close/>
                  <a:moveTo>
                    <a:pt x="2734309" y="374990"/>
                  </a:moveTo>
                  <a:lnTo>
                    <a:pt x="2665280" y="387686"/>
                  </a:lnTo>
                  <a:lnTo>
                    <a:pt x="2668651" y="376139"/>
                  </a:lnTo>
                  <a:lnTo>
                    <a:pt x="2639088" y="362212"/>
                  </a:lnTo>
                  <a:lnTo>
                    <a:pt x="2661655" y="351054"/>
                  </a:lnTo>
                  <a:lnTo>
                    <a:pt x="2699407" y="331816"/>
                  </a:lnTo>
                  <a:lnTo>
                    <a:pt x="2737975" y="314497"/>
                  </a:lnTo>
                  <a:lnTo>
                    <a:pt x="2738697" y="298356"/>
                  </a:lnTo>
                  <a:lnTo>
                    <a:pt x="2809808" y="294242"/>
                  </a:lnTo>
                  <a:lnTo>
                    <a:pt x="2831180" y="299710"/>
                  </a:lnTo>
                  <a:lnTo>
                    <a:pt x="2879494" y="301174"/>
                  </a:lnTo>
                  <a:lnTo>
                    <a:pt x="2889697" y="308805"/>
                  </a:lnTo>
                  <a:lnTo>
                    <a:pt x="2898109" y="319893"/>
                  </a:lnTo>
                  <a:lnTo>
                    <a:pt x="2865534" y="326538"/>
                  </a:lnTo>
                  <a:lnTo>
                    <a:pt x="2794946" y="345055"/>
                  </a:lnTo>
                  <a:lnTo>
                    <a:pt x="2748055" y="363495"/>
                  </a:lnTo>
                  <a:close/>
                  <a:moveTo>
                    <a:pt x="3368194" y="280252"/>
                  </a:moveTo>
                  <a:lnTo>
                    <a:pt x="3348098" y="290464"/>
                  </a:lnTo>
                  <a:lnTo>
                    <a:pt x="3321662" y="288501"/>
                  </a:lnTo>
                  <a:lnTo>
                    <a:pt x="3304657" y="281632"/>
                  </a:lnTo>
                  <a:lnTo>
                    <a:pt x="3327684" y="270626"/>
                  </a:lnTo>
                  <a:lnTo>
                    <a:pt x="3363032" y="264139"/>
                  </a:lnTo>
                  <a:lnTo>
                    <a:pt x="3369937" y="272585"/>
                  </a:lnTo>
                  <a:close/>
                  <a:moveTo>
                    <a:pt x="3324581" y="238305"/>
                  </a:moveTo>
                  <a:lnTo>
                    <a:pt x="3325468" y="249465"/>
                  </a:lnTo>
                  <a:lnTo>
                    <a:pt x="3311074" y="261822"/>
                  </a:lnTo>
                  <a:lnTo>
                    <a:pt x="3280530" y="279725"/>
                  </a:lnTo>
                  <a:lnTo>
                    <a:pt x="3245890" y="282427"/>
                  </a:lnTo>
                  <a:lnTo>
                    <a:pt x="3229458" y="278344"/>
                  </a:lnTo>
                  <a:lnTo>
                    <a:pt x="3247449" y="264295"/>
                  </a:lnTo>
                  <a:lnTo>
                    <a:pt x="3213628" y="266148"/>
                  </a:lnTo>
                  <a:lnTo>
                    <a:pt x="3236101" y="247538"/>
                  </a:lnTo>
                  <a:lnTo>
                    <a:pt x="3255580" y="248290"/>
                  </a:lnTo>
                  <a:lnTo>
                    <a:pt x="3294383" y="240079"/>
                  </a:lnTo>
                  <a:lnTo>
                    <a:pt x="3319256" y="241469"/>
                  </a:lnTo>
                  <a:close/>
                  <a:moveTo>
                    <a:pt x="3124540" y="250787"/>
                  </a:moveTo>
                  <a:lnTo>
                    <a:pt x="3120520" y="259364"/>
                  </a:lnTo>
                  <a:lnTo>
                    <a:pt x="3142906" y="255335"/>
                  </a:lnTo>
                  <a:lnTo>
                    <a:pt x="3161530" y="256380"/>
                  </a:lnTo>
                  <a:lnTo>
                    <a:pt x="3149412" y="268178"/>
                  </a:lnTo>
                  <a:lnTo>
                    <a:pt x="3122632" y="279598"/>
                  </a:lnTo>
                  <a:lnTo>
                    <a:pt x="3052510" y="283676"/>
                  </a:lnTo>
                  <a:lnTo>
                    <a:pt x="2990791" y="295084"/>
                  </a:lnTo>
                  <a:lnTo>
                    <a:pt x="2960403" y="295682"/>
                  </a:lnTo>
                  <a:lnTo>
                    <a:pt x="2967618" y="287093"/>
                  </a:lnTo>
                  <a:lnTo>
                    <a:pt x="3021644" y="275812"/>
                  </a:lnTo>
                  <a:lnTo>
                    <a:pt x="2930137" y="278679"/>
                  </a:lnTo>
                  <a:lnTo>
                    <a:pt x="2909340" y="274374"/>
                  </a:lnTo>
                  <a:lnTo>
                    <a:pt x="2969671" y="250850"/>
                  </a:lnTo>
                  <a:lnTo>
                    <a:pt x="2997232" y="244111"/>
                  </a:lnTo>
                  <a:lnTo>
                    <a:pt x="3039188" y="252240"/>
                  </a:lnTo>
                  <a:lnTo>
                    <a:pt x="3053404" y="266500"/>
                  </a:lnTo>
                  <a:lnTo>
                    <a:pt x="3084510" y="268329"/>
                  </a:lnTo>
                  <a:lnTo>
                    <a:pt x="3088583" y="245293"/>
                  </a:lnTo>
                  <a:lnTo>
                    <a:pt x="3117887" y="236519"/>
                  </a:lnTo>
                  <a:lnTo>
                    <a:pt x="3133590" y="239308"/>
                  </a:lnTo>
                  <a:close/>
                  <a:moveTo>
                    <a:pt x="3407290" y="229205"/>
                  </a:moveTo>
                  <a:lnTo>
                    <a:pt x="3419121" y="236949"/>
                  </a:lnTo>
                  <a:lnTo>
                    <a:pt x="3456306" y="236895"/>
                  </a:lnTo>
                  <a:lnTo>
                    <a:pt x="3463659" y="244816"/>
                  </a:lnTo>
                  <a:lnTo>
                    <a:pt x="3449128" y="253861"/>
                  </a:lnTo>
                  <a:lnTo>
                    <a:pt x="3464930" y="259309"/>
                  </a:lnTo>
                  <a:lnTo>
                    <a:pt x="3470747" y="265031"/>
                  </a:lnTo>
                  <a:lnTo>
                    <a:pt x="3495495" y="266090"/>
                  </a:lnTo>
                  <a:lnTo>
                    <a:pt x="3521371" y="268108"/>
                  </a:lnTo>
                  <a:lnTo>
                    <a:pt x="3557452" y="262887"/>
                  </a:lnTo>
                  <a:lnTo>
                    <a:pt x="3598606" y="260838"/>
                  </a:lnTo>
                  <a:lnTo>
                    <a:pt x="3628020" y="262531"/>
                  </a:lnTo>
                  <a:lnTo>
                    <a:pt x="3639530" y="271613"/>
                  </a:lnTo>
                  <a:lnTo>
                    <a:pt x="3634198" y="281750"/>
                  </a:lnTo>
                  <a:lnTo>
                    <a:pt x="3616500" y="288753"/>
                  </a:lnTo>
                  <a:lnTo>
                    <a:pt x="3582856" y="294412"/>
                  </a:lnTo>
                  <a:lnTo>
                    <a:pt x="3560500" y="291210"/>
                  </a:lnTo>
                  <a:lnTo>
                    <a:pt x="3501095" y="295266"/>
                  </a:lnTo>
                  <a:lnTo>
                    <a:pt x="3460572" y="295733"/>
                  </a:lnTo>
                  <a:lnTo>
                    <a:pt x="3431912" y="292487"/>
                  </a:lnTo>
                  <a:lnTo>
                    <a:pt x="3387839" y="283999"/>
                  </a:lnTo>
                  <a:lnTo>
                    <a:pt x="3395781" y="270410"/>
                  </a:lnTo>
                  <a:lnTo>
                    <a:pt x="3407205" y="258469"/>
                  </a:lnTo>
                  <a:lnTo>
                    <a:pt x="3400261" y="247956"/>
                  </a:lnTo>
                  <a:lnTo>
                    <a:pt x="3364477" y="245014"/>
                  </a:lnTo>
                  <a:lnTo>
                    <a:pt x="3351500" y="237556"/>
                  </a:lnTo>
                  <a:lnTo>
                    <a:pt x="3370463" y="227675"/>
                  </a:lnTo>
                  <a:close/>
                  <a:moveTo>
                    <a:pt x="3022710" y="216022"/>
                  </a:moveTo>
                  <a:lnTo>
                    <a:pt x="2993440" y="234525"/>
                  </a:lnTo>
                  <a:lnTo>
                    <a:pt x="2966796" y="242879"/>
                  </a:lnTo>
                  <a:lnTo>
                    <a:pt x="2947385" y="244056"/>
                  </a:lnTo>
                  <a:lnTo>
                    <a:pt x="2896833" y="254362"/>
                  </a:lnTo>
                  <a:lnTo>
                    <a:pt x="2860742" y="258051"/>
                  </a:lnTo>
                  <a:lnTo>
                    <a:pt x="2842791" y="252837"/>
                  </a:lnTo>
                  <a:lnTo>
                    <a:pt x="2842791" y="252837"/>
                  </a:lnTo>
                  <a:lnTo>
                    <a:pt x="2902219" y="234825"/>
                  </a:lnTo>
                  <a:lnTo>
                    <a:pt x="2963946" y="219227"/>
                  </a:lnTo>
                  <a:lnTo>
                    <a:pt x="2992040" y="219561"/>
                  </a:lnTo>
                  <a:close/>
                  <a:moveTo>
                    <a:pt x="3434964" y="219039"/>
                  </a:moveTo>
                  <a:lnTo>
                    <a:pt x="3425668" y="219729"/>
                  </a:lnTo>
                  <a:lnTo>
                    <a:pt x="3392566" y="218194"/>
                  </a:lnTo>
                  <a:lnTo>
                    <a:pt x="3395657" y="211463"/>
                  </a:lnTo>
                  <a:lnTo>
                    <a:pt x="3432577" y="211815"/>
                  </a:lnTo>
                  <a:lnTo>
                    <a:pt x="3440391" y="216286"/>
                  </a:lnTo>
                  <a:close/>
                  <a:moveTo>
                    <a:pt x="3136203" y="214777"/>
                  </a:moveTo>
                  <a:lnTo>
                    <a:pt x="3091926" y="221707"/>
                  </a:lnTo>
                  <a:lnTo>
                    <a:pt x="3075204" y="213929"/>
                  </a:lnTo>
                  <a:lnTo>
                    <a:pt x="3100983" y="206251"/>
                  </a:lnTo>
                  <a:lnTo>
                    <a:pt x="3131347" y="203797"/>
                  </a:lnTo>
                  <a:lnTo>
                    <a:pt x="3152209" y="207569"/>
                  </a:lnTo>
                  <a:close/>
                  <a:moveTo>
                    <a:pt x="3175600" y="192984"/>
                  </a:moveTo>
                  <a:lnTo>
                    <a:pt x="3146831" y="197681"/>
                  </a:lnTo>
                  <a:lnTo>
                    <a:pt x="3116359" y="197657"/>
                  </a:lnTo>
                  <a:lnTo>
                    <a:pt x="3121454" y="194222"/>
                  </a:lnTo>
                  <a:lnTo>
                    <a:pt x="3150234" y="187011"/>
                  </a:lnTo>
                  <a:lnTo>
                    <a:pt x="3158503" y="188108"/>
                  </a:lnTo>
                  <a:close/>
                  <a:moveTo>
                    <a:pt x="3413260" y="206109"/>
                  </a:moveTo>
                  <a:lnTo>
                    <a:pt x="3379927" y="211078"/>
                  </a:lnTo>
                  <a:lnTo>
                    <a:pt x="3371645" y="205485"/>
                  </a:lnTo>
                  <a:lnTo>
                    <a:pt x="3374785" y="196448"/>
                  </a:lnTo>
                  <a:lnTo>
                    <a:pt x="3385534" y="186483"/>
                  </a:lnTo>
                  <a:lnTo>
                    <a:pt x="3407974" y="187445"/>
                  </a:lnTo>
                  <a:lnTo>
                    <a:pt x="3416691" y="189038"/>
                  </a:lnTo>
                  <a:lnTo>
                    <a:pt x="3428589" y="197406"/>
                  </a:lnTo>
                  <a:close/>
                  <a:moveTo>
                    <a:pt x="3343134" y="199660"/>
                  </a:moveTo>
                  <a:lnTo>
                    <a:pt x="3337863" y="209707"/>
                  </a:lnTo>
                  <a:lnTo>
                    <a:pt x="3310999" y="207023"/>
                  </a:lnTo>
                  <a:lnTo>
                    <a:pt x="3290555" y="199215"/>
                  </a:lnTo>
                  <a:lnTo>
                    <a:pt x="3250787" y="198321"/>
                  </a:lnTo>
                  <a:lnTo>
                    <a:pt x="3277786" y="191167"/>
                  </a:lnTo>
                  <a:lnTo>
                    <a:pt x="3263266" y="185365"/>
                  </a:lnTo>
                  <a:lnTo>
                    <a:pt x="3274027" y="176136"/>
                  </a:lnTo>
                  <a:lnTo>
                    <a:pt x="3305342" y="179417"/>
                  </a:lnTo>
                  <a:lnTo>
                    <a:pt x="3343401" y="188204"/>
                  </a:lnTo>
                  <a:close/>
                  <a:moveTo>
                    <a:pt x="3617706" y="167505"/>
                  </a:moveTo>
                  <a:lnTo>
                    <a:pt x="3631112" y="175285"/>
                  </a:lnTo>
                  <a:lnTo>
                    <a:pt x="3598515" y="182452"/>
                  </a:lnTo>
                  <a:lnTo>
                    <a:pt x="3544908" y="200563"/>
                  </a:lnTo>
                  <a:lnTo>
                    <a:pt x="3510401" y="202295"/>
                  </a:lnTo>
                  <a:lnTo>
                    <a:pt x="3475771" y="199212"/>
                  </a:lnTo>
                  <a:lnTo>
                    <a:pt x="3467464" y="189395"/>
                  </a:lnTo>
                  <a:lnTo>
                    <a:pt x="3477931" y="180660"/>
                  </a:lnTo>
                  <a:lnTo>
                    <a:pt x="3499700" y="174245"/>
                  </a:lnTo>
                  <a:lnTo>
                    <a:pt x="3466425" y="174429"/>
                  </a:lnTo>
                  <a:lnTo>
                    <a:pt x="3456049" y="166421"/>
                  </a:lnTo>
                  <a:lnTo>
                    <a:pt x="3457500" y="156272"/>
                  </a:lnTo>
                  <a:lnTo>
                    <a:pt x="3481943" y="147694"/>
                  </a:lnTo>
                  <a:lnTo>
                    <a:pt x="3502445" y="141809"/>
                  </a:lnTo>
                  <a:lnTo>
                    <a:pt x="3522387" y="140459"/>
                  </a:lnTo>
                  <a:lnTo>
                    <a:pt x="3520829" y="136036"/>
                  </a:lnTo>
                  <a:lnTo>
                    <a:pt x="3562975" y="135053"/>
                  </a:lnTo>
                  <a:lnTo>
                    <a:pt x="3571608" y="145357"/>
                  </a:lnTo>
                  <a:lnTo>
                    <a:pt x="3595957" y="149489"/>
                  </a:lnTo>
                  <a:lnTo>
                    <a:pt x="3620362" y="153142"/>
                  </a:lnTo>
                  <a:close/>
                  <a:moveTo>
                    <a:pt x="4018076" y="99375"/>
                  </a:moveTo>
                  <a:lnTo>
                    <a:pt x="4062088" y="100886"/>
                  </a:lnTo>
                  <a:lnTo>
                    <a:pt x="4096364" y="103356"/>
                  </a:lnTo>
                  <a:lnTo>
                    <a:pt x="4122858" y="108593"/>
                  </a:lnTo>
                  <a:lnTo>
                    <a:pt x="4117433" y="113744"/>
                  </a:lnTo>
                  <a:lnTo>
                    <a:pt x="4067511" y="122117"/>
                  </a:lnTo>
                  <a:lnTo>
                    <a:pt x="4021721" y="126025"/>
                  </a:lnTo>
                  <a:lnTo>
                    <a:pt x="4001702" y="130344"/>
                  </a:lnTo>
                  <a:lnTo>
                    <a:pt x="4039828" y="130245"/>
                  </a:lnTo>
                  <a:lnTo>
                    <a:pt x="3986978" y="141950"/>
                  </a:lnTo>
                  <a:lnTo>
                    <a:pt x="3952672" y="147414"/>
                  </a:lnTo>
                  <a:lnTo>
                    <a:pt x="3905698" y="164133"/>
                  </a:lnTo>
                  <a:lnTo>
                    <a:pt x="3865037" y="168127"/>
                  </a:lnTo>
                  <a:lnTo>
                    <a:pt x="3849062" y="173040"/>
                  </a:lnTo>
                  <a:lnTo>
                    <a:pt x="3791914" y="175618"/>
                  </a:lnTo>
                  <a:lnTo>
                    <a:pt x="3814024" y="178639"/>
                  </a:lnTo>
                  <a:lnTo>
                    <a:pt x="3797423" y="182939"/>
                  </a:lnTo>
                  <a:lnTo>
                    <a:pt x="3801346" y="194818"/>
                  </a:lnTo>
                  <a:lnTo>
                    <a:pt x="3776104" y="203074"/>
                  </a:lnTo>
                  <a:lnTo>
                    <a:pt x="3741033" y="209891"/>
                  </a:lnTo>
                  <a:lnTo>
                    <a:pt x="3723085" y="219314"/>
                  </a:lnTo>
                  <a:lnTo>
                    <a:pt x="3689927" y="226512"/>
                  </a:lnTo>
                  <a:lnTo>
                    <a:pt x="3687160" y="231963"/>
                  </a:lnTo>
                  <a:lnTo>
                    <a:pt x="3720174" y="231031"/>
                  </a:lnTo>
                  <a:lnTo>
                    <a:pt x="3714900" y="236909"/>
                  </a:lnTo>
                  <a:lnTo>
                    <a:pt x="3650073" y="251354"/>
                  </a:lnTo>
                  <a:lnTo>
                    <a:pt x="3607194" y="244710"/>
                  </a:lnTo>
                  <a:lnTo>
                    <a:pt x="3547535" y="248443"/>
                  </a:lnTo>
                  <a:lnTo>
                    <a:pt x="3522431" y="245529"/>
                  </a:lnTo>
                  <a:lnTo>
                    <a:pt x="3487982" y="244268"/>
                  </a:lnTo>
                  <a:lnTo>
                    <a:pt x="3498457" y="232715"/>
                  </a:lnTo>
                  <a:lnTo>
                    <a:pt x="3539152" y="227267"/>
                  </a:lnTo>
                  <a:lnTo>
                    <a:pt x="3548962" y="209888"/>
                  </a:lnTo>
                  <a:lnTo>
                    <a:pt x="3562098" y="208197"/>
                  </a:lnTo>
                  <a:lnTo>
                    <a:pt x="3600597" y="218588"/>
                  </a:lnTo>
                  <a:lnTo>
                    <a:pt x="3591745" y="203145"/>
                  </a:lnTo>
                  <a:lnTo>
                    <a:pt x="3566887" y="198526"/>
                  </a:lnTo>
                  <a:lnTo>
                    <a:pt x="3591851" y="189210"/>
                  </a:lnTo>
                  <a:lnTo>
                    <a:pt x="3630316" y="183473"/>
                  </a:lnTo>
                  <a:lnTo>
                    <a:pt x="3644343" y="175080"/>
                  </a:lnTo>
                  <a:lnTo>
                    <a:pt x="3628902" y="165669"/>
                  </a:lnTo>
                  <a:lnTo>
                    <a:pt x="3634310" y="154465"/>
                  </a:lnTo>
                  <a:lnTo>
                    <a:pt x="3681993" y="155296"/>
                  </a:lnTo>
                  <a:lnTo>
                    <a:pt x="3693521" y="157387"/>
                  </a:lnTo>
                  <a:lnTo>
                    <a:pt x="3729831" y="150355"/>
                  </a:lnTo>
                  <a:lnTo>
                    <a:pt x="3692587" y="148125"/>
                  </a:lnTo>
                  <a:lnTo>
                    <a:pt x="3628981" y="149355"/>
                  </a:lnTo>
                  <a:lnTo>
                    <a:pt x="3606190" y="142805"/>
                  </a:lnTo>
                  <a:lnTo>
                    <a:pt x="3601794" y="135003"/>
                  </a:lnTo>
                  <a:lnTo>
                    <a:pt x="3588888" y="129347"/>
                  </a:lnTo>
                  <a:lnTo>
                    <a:pt x="3593900" y="122763"/>
                  </a:lnTo>
                  <a:lnTo>
                    <a:pt x="3624568" y="119083"/>
                  </a:lnTo>
                  <a:lnTo>
                    <a:pt x="3645589" y="118456"/>
                  </a:lnTo>
                  <a:lnTo>
                    <a:pt x="3683505" y="115328"/>
                  </a:lnTo>
                  <a:lnTo>
                    <a:pt x="3717873" y="108136"/>
                  </a:lnTo>
                  <a:lnTo>
                    <a:pt x="3737883" y="109145"/>
                  </a:lnTo>
                  <a:lnTo>
                    <a:pt x="3749826" y="114548"/>
                  </a:lnTo>
                  <a:lnTo>
                    <a:pt x="3775511" y="104128"/>
                  </a:lnTo>
                  <a:lnTo>
                    <a:pt x="3801729" y="101040"/>
                  </a:lnTo>
                  <a:lnTo>
                    <a:pt x="3834764" y="98907"/>
                  </a:lnTo>
                  <a:lnTo>
                    <a:pt x="3887641" y="98106"/>
                  </a:lnTo>
                  <a:lnTo>
                    <a:pt x="3894356" y="100191"/>
                  </a:lnTo>
                  <a:lnTo>
                    <a:pt x="3946996" y="96926"/>
                  </a:lnTo>
                  <a:lnTo>
                    <a:pt x="3982497" y="9815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3" name="Switzerland (CHE)">
              <a:extLst>
                <a:ext uri="{FF2B5EF4-FFF2-40B4-BE49-F238E27FC236}">
                  <a16:creationId xmlns:a16="http://schemas.microsoft.com/office/drawing/2014/main" id="{CABB2355-31AB-49FA-B9A0-7793457F4AA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7140" y="1084059"/>
                  </a:moveTo>
                  <a:lnTo>
                    <a:pt x="5428402" y="1089704"/>
                  </a:lnTo>
                  <a:lnTo>
                    <a:pt x="5424891" y="1097491"/>
                  </a:lnTo>
                  <a:lnTo>
                    <a:pt x="5436708" y="1103284"/>
                  </a:lnTo>
                  <a:lnTo>
                    <a:pt x="5449764" y="1104148"/>
                  </a:lnTo>
                  <a:lnTo>
                    <a:pt x="5448433" y="1117190"/>
                  </a:lnTo>
                  <a:lnTo>
                    <a:pt x="5437443" y="1122555"/>
                  </a:lnTo>
                  <a:lnTo>
                    <a:pt x="5418318" y="1118569"/>
                  </a:lnTo>
                  <a:lnTo>
                    <a:pt x="5413368" y="1131398"/>
                  </a:lnTo>
                  <a:lnTo>
                    <a:pt x="5401199" y="1132409"/>
                  </a:lnTo>
                  <a:lnTo>
                    <a:pt x="5396540" y="1127367"/>
                  </a:lnTo>
                  <a:lnTo>
                    <a:pt x="5382606" y="1138156"/>
                  </a:lnTo>
                  <a:lnTo>
                    <a:pt x="5370284" y="1139668"/>
                  </a:lnTo>
                  <a:lnTo>
                    <a:pt x="5358995" y="1132854"/>
                  </a:lnTo>
                  <a:lnTo>
                    <a:pt x="5349721" y="1118904"/>
                  </a:lnTo>
                  <a:lnTo>
                    <a:pt x="5337663" y="1123889"/>
                  </a:lnTo>
                  <a:lnTo>
                    <a:pt x="5337596" y="1109485"/>
                  </a:lnTo>
                  <a:lnTo>
                    <a:pt x="5355644" y="1091610"/>
                  </a:lnTo>
                  <a:lnTo>
                    <a:pt x="5354548" y="1083527"/>
                  </a:lnTo>
                  <a:lnTo>
                    <a:pt x="5366226" y="1086454"/>
                  </a:lnTo>
                  <a:lnTo>
                    <a:pt x="5372994" y="1081021"/>
                  </a:lnTo>
                  <a:lnTo>
                    <a:pt x="5394591" y="1081243"/>
                  </a:lnTo>
                  <a:lnTo>
                    <a:pt x="5399501" y="107433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4" name="Chile (CHL)">
              <a:extLst>
                <a:ext uri="{FF2B5EF4-FFF2-40B4-BE49-F238E27FC236}">
                  <a16:creationId xmlns:a16="http://schemas.microsoft.com/office/drawing/2014/main" id="{90754B30-C100-44DD-852A-56C8E01B48A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02396" y="4334872"/>
                  </a:moveTo>
                  <a:lnTo>
                    <a:pt x="3531454" y="4404501"/>
                  </a:lnTo>
                  <a:lnTo>
                    <a:pt x="3557238" y="4404517"/>
                  </a:lnTo>
                  <a:lnTo>
                    <a:pt x="3572081" y="4405352"/>
                  </a:lnTo>
                  <a:lnTo>
                    <a:pt x="3569678" y="4417709"/>
                  </a:lnTo>
                  <a:lnTo>
                    <a:pt x="3553548" y="4427132"/>
                  </a:lnTo>
                  <a:lnTo>
                    <a:pt x="3541338" y="4426167"/>
                  </a:lnTo>
                  <a:lnTo>
                    <a:pt x="3525998" y="4423710"/>
                  </a:lnTo>
                  <a:lnTo>
                    <a:pt x="3504208" y="4414590"/>
                  </a:lnTo>
                  <a:lnTo>
                    <a:pt x="3476909" y="4410203"/>
                  </a:lnTo>
                  <a:lnTo>
                    <a:pt x="3438940" y="4392828"/>
                  </a:lnTo>
                  <a:lnTo>
                    <a:pt x="3406819" y="4376065"/>
                  </a:lnTo>
                  <a:lnTo>
                    <a:pt x="3357582" y="4341143"/>
                  </a:lnTo>
                  <a:lnTo>
                    <a:pt x="3380681" y="4347689"/>
                  </a:lnTo>
                  <a:lnTo>
                    <a:pt x="3424127" y="4368516"/>
                  </a:lnTo>
                  <a:lnTo>
                    <a:pt x="3461181" y="4379707"/>
                  </a:lnTo>
                  <a:lnTo>
                    <a:pt x="3467545" y="4365411"/>
                  </a:lnTo>
                  <a:lnTo>
                    <a:pt x="3466313" y="4344065"/>
                  </a:lnTo>
                  <a:lnTo>
                    <a:pt x="3483414" y="4331190"/>
                  </a:lnTo>
                  <a:close/>
                  <a:moveTo>
                    <a:pt x="3259315" y="3329707"/>
                  </a:moveTo>
                  <a:lnTo>
                    <a:pt x="3275318" y="3374648"/>
                  </a:lnTo>
                  <a:lnTo>
                    <a:pt x="3295129" y="3370182"/>
                  </a:lnTo>
                  <a:lnTo>
                    <a:pt x="3299435" y="3378345"/>
                  </a:lnTo>
                  <a:lnTo>
                    <a:pt x="3293488" y="3412215"/>
                  </a:lnTo>
                  <a:lnTo>
                    <a:pt x="3264701" y="3428295"/>
                  </a:lnTo>
                  <a:lnTo>
                    <a:pt x="3273401" y="3482621"/>
                  </a:lnTo>
                  <a:lnTo>
                    <a:pt x="3269222" y="3493114"/>
                  </a:lnTo>
                  <a:lnTo>
                    <a:pt x="3279580" y="3505907"/>
                  </a:lnTo>
                  <a:lnTo>
                    <a:pt x="3263120" y="3526180"/>
                  </a:lnTo>
                  <a:lnTo>
                    <a:pt x="3249785" y="3556756"/>
                  </a:lnTo>
                  <a:lnTo>
                    <a:pt x="3244627" y="3586382"/>
                  </a:lnTo>
                  <a:lnTo>
                    <a:pt x="3252897" y="3617952"/>
                  </a:lnTo>
                  <a:lnTo>
                    <a:pt x="3243116" y="3651486"/>
                  </a:lnTo>
                  <a:lnTo>
                    <a:pt x="3267841" y="3707760"/>
                  </a:lnTo>
                  <a:lnTo>
                    <a:pt x="3276209" y="3713715"/>
                  </a:lnTo>
                  <a:lnTo>
                    <a:pt x="3282538" y="3743696"/>
                  </a:lnTo>
                  <a:lnTo>
                    <a:pt x="3274105" y="3775499"/>
                  </a:lnTo>
                  <a:lnTo>
                    <a:pt x="3281880" y="3802645"/>
                  </a:lnTo>
                  <a:lnTo>
                    <a:pt x="3267064" y="3823865"/>
                  </a:lnTo>
                  <a:lnTo>
                    <a:pt x="3275091" y="3853718"/>
                  </a:lnTo>
                  <a:lnTo>
                    <a:pt x="3291648" y="3885438"/>
                  </a:lnTo>
                  <a:lnTo>
                    <a:pt x="3278800" y="3897234"/>
                  </a:lnTo>
                  <a:lnTo>
                    <a:pt x="3279444" y="3926224"/>
                  </a:lnTo>
                  <a:lnTo>
                    <a:pt x="3283636" y="3959285"/>
                  </a:lnTo>
                  <a:lnTo>
                    <a:pt x="3300893" y="3998577"/>
                  </a:lnTo>
                  <a:lnTo>
                    <a:pt x="3292491" y="4005136"/>
                  </a:lnTo>
                  <a:lnTo>
                    <a:pt x="3310747" y="4042321"/>
                  </a:lnTo>
                  <a:lnTo>
                    <a:pt x="3326464" y="4054538"/>
                  </a:lnTo>
                  <a:lnTo>
                    <a:pt x="3322306" y="4068061"/>
                  </a:lnTo>
                  <a:lnTo>
                    <a:pt x="3336421" y="4074519"/>
                  </a:lnTo>
                  <a:lnTo>
                    <a:pt x="3343117" y="4086661"/>
                  </a:lnTo>
                  <a:lnTo>
                    <a:pt x="3333823" y="4092767"/>
                  </a:lnTo>
                  <a:lnTo>
                    <a:pt x="3343408" y="4111453"/>
                  </a:lnTo>
                  <a:lnTo>
                    <a:pt x="3349536" y="4153574"/>
                  </a:lnTo>
                  <a:lnTo>
                    <a:pt x="3346099" y="4180731"/>
                  </a:lnTo>
                  <a:lnTo>
                    <a:pt x="3355008" y="4196818"/>
                  </a:lnTo>
                  <a:lnTo>
                    <a:pt x="3354504" y="4216998"/>
                  </a:lnTo>
                  <a:lnTo>
                    <a:pt x="3340452" y="4230989"/>
                  </a:lnTo>
                  <a:lnTo>
                    <a:pt x="3356055" y="4264480"/>
                  </a:lnTo>
                  <a:lnTo>
                    <a:pt x="3369850" y="4275788"/>
                  </a:lnTo>
                  <a:lnTo>
                    <a:pt x="3385513" y="4273779"/>
                  </a:lnTo>
                  <a:lnTo>
                    <a:pt x="3395294" y="4297131"/>
                  </a:lnTo>
                  <a:lnTo>
                    <a:pt x="3413490" y="4315311"/>
                  </a:lnTo>
                  <a:lnTo>
                    <a:pt x="3474725" y="4319481"/>
                  </a:lnTo>
                  <a:lnTo>
                    <a:pt x="3499549" y="4324366"/>
                  </a:lnTo>
                  <a:lnTo>
                    <a:pt x="3477600" y="4324133"/>
                  </a:lnTo>
                  <a:lnTo>
                    <a:pt x="3469036" y="4331802"/>
                  </a:lnTo>
                  <a:lnTo>
                    <a:pt x="3451767" y="4343067"/>
                  </a:lnTo>
                  <a:lnTo>
                    <a:pt x="3460394" y="4372190"/>
                  </a:lnTo>
                  <a:lnTo>
                    <a:pt x="3450432" y="4372914"/>
                  </a:lnTo>
                  <a:lnTo>
                    <a:pt x="3418591" y="4362779"/>
                  </a:lnTo>
                  <a:lnTo>
                    <a:pt x="3381020" y="4341067"/>
                  </a:lnTo>
                  <a:lnTo>
                    <a:pt x="3381020" y="4341067"/>
                  </a:lnTo>
                  <a:lnTo>
                    <a:pt x="3342469" y="4323222"/>
                  </a:lnTo>
                  <a:lnTo>
                    <a:pt x="3325742" y="4303473"/>
                  </a:lnTo>
                  <a:lnTo>
                    <a:pt x="3324412" y="4285203"/>
                  </a:lnTo>
                  <a:lnTo>
                    <a:pt x="3302426" y="4264468"/>
                  </a:lnTo>
                  <a:lnTo>
                    <a:pt x="3277465" y="4210481"/>
                  </a:lnTo>
                  <a:lnTo>
                    <a:pt x="3276398" y="4179884"/>
                  </a:lnTo>
                  <a:lnTo>
                    <a:pt x="3293854" y="4155305"/>
                  </a:lnTo>
                  <a:lnTo>
                    <a:pt x="3251567" y="4146028"/>
                  </a:lnTo>
                  <a:lnTo>
                    <a:pt x="3265129" y="4117918"/>
                  </a:lnTo>
                  <a:lnTo>
                    <a:pt x="3254858" y="4064705"/>
                  </a:lnTo>
                  <a:lnTo>
                    <a:pt x="3287456" y="4076048"/>
                  </a:lnTo>
                  <a:lnTo>
                    <a:pt x="3278946" y="4009277"/>
                  </a:lnTo>
                  <a:lnTo>
                    <a:pt x="3258516" y="4000709"/>
                  </a:lnTo>
                  <a:lnTo>
                    <a:pt x="3263779" y="4040942"/>
                  </a:lnTo>
                  <a:lnTo>
                    <a:pt x="3245822" y="4036403"/>
                  </a:lnTo>
                  <a:lnTo>
                    <a:pt x="3238522" y="3990307"/>
                  </a:lnTo>
                  <a:lnTo>
                    <a:pt x="3227616" y="3930580"/>
                  </a:lnTo>
                  <a:lnTo>
                    <a:pt x="3233733" y="3908369"/>
                  </a:lnTo>
                  <a:lnTo>
                    <a:pt x="3217348" y="3876661"/>
                  </a:lnTo>
                  <a:lnTo>
                    <a:pt x="3205066" y="3840053"/>
                  </a:lnTo>
                  <a:lnTo>
                    <a:pt x="3216105" y="3838997"/>
                  </a:lnTo>
                  <a:lnTo>
                    <a:pt x="3218364" y="3786520"/>
                  </a:lnTo>
                  <a:lnTo>
                    <a:pt x="3224837" y="3734422"/>
                  </a:lnTo>
                  <a:lnTo>
                    <a:pt x="3225766" y="3685843"/>
                  </a:lnTo>
                  <a:lnTo>
                    <a:pt x="3208757" y="3637000"/>
                  </a:lnTo>
                  <a:lnTo>
                    <a:pt x="3211119" y="3610107"/>
                  </a:lnTo>
                  <a:lnTo>
                    <a:pt x="3201032" y="3569871"/>
                  </a:lnTo>
                  <a:lnTo>
                    <a:pt x="3210766" y="3530065"/>
                  </a:lnTo>
                  <a:lnTo>
                    <a:pt x="3205535" y="3467002"/>
                  </a:lnTo>
                  <a:lnTo>
                    <a:pt x="3205676" y="3399295"/>
                  </a:lnTo>
                  <a:lnTo>
                    <a:pt x="3206158" y="3326413"/>
                  </a:lnTo>
                  <a:lnTo>
                    <a:pt x="3198146" y="3273052"/>
                  </a:lnTo>
                  <a:lnTo>
                    <a:pt x="3187803" y="3227136"/>
                  </a:lnTo>
                  <a:lnTo>
                    <a:pt x="3201582" y="3218814"/>
                  </a:lnTo>
                  <a:lnTo>
                    <a:pt x="3207583" y="3202101"/>
                  </a:lnTo>
                  <a:lnTo>
                    <a:pt x="3223612" y="3224272"/>
                  </a:lnTo>
                  <a:lnTo>
                    <a:pt x="3229632" y="3247795"/>
                  </a:lnTo>
                  <a:lnTo>
                    <a:pt x="3245796" y="3261597"/>
                  </a:lnTo>
                  <a:lnTo>
                    <a:pt x="3240075" y="329314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5" name="China (CHN)">
              <a:extLst>
                <a:ext uri="{FF2B5EF4-FFF2-40B4-BE49-F238E27FC236}">
                  <a16:creationId xmlns:a16="http://schemas.microsoft.com/office/drawing/2014/main" id="{D340281E-3139-4DD0-93A5-FC08057C69A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310925" y="2020091"/>
                  </a:moveTo>
                  <a:lnTo>
                    <a:pt x="8288800" y="2035762"/>
                  </a:lnTo>
                  <a:lnTo>
                    <a:pt x="8264028" y="2025656"/>
                  </a:lnTo>
                  <a:lnTo>
                    <a:pt x="8259008" y="1997614"/>
                  </a:lnTo>
                  <a:lnTo>
                    <a:pt x="8270740" y="1982842"/>
                  </a:lnTo>
                  <a:lnTo>
                    <a:pt x="8300174" y="1973707"/>
                  </a:lnTo>
                  <a:lnTo>
                    <a:pt x="8316572" y="1974480"/>
                  </a:lnTo>
                  <a:lnTo>
                    <a:pt x="8324865" y="1986920"/>
                  </a:lnTo>
                  <a:lnTo>
                    <a:pt x="8314617" y="2001266"/>
                  </a:lnTo>
                  <a:close/>
                  <a:moveTo>
                    <a:pt x="8379014" y="1012955"/>
                  </a:moveTo>
                  <a:lnTo>
                    <a:pt x="8429322" y="1023124"/>
                  </a:lnTo>
                  <a:lnTo>
                    <a:pt x="8474165" y="1045739"/>
                  </a:lnTo>
                  <a:lnTo>
                    <a:pt x="8504430" y="1075627"/>
                  </a:lnTo>
                  <a:lnTo>
                    <a:pt x="8542976" y="1075664"/>
                  </a:lnTo>
                  <a:lnTo>
                    <a:pt x="8556381" y="1063115"/>
                  </a:lnTo>
                  <a:lnTo>
                    <a:pt x="8591688" y="1053738"/>
                  </a:lnTo>
                  <a:lnTo>
                    <a:pt x="8598150" y="1082361"/>
                  </a:lnTo>
                  <a:lnTo>
                    <a:pt x="8596288" y="1094003"/>
                  </a:lnTo>
                  <a:lnTo>
                    <a:pt x="8611453" y="1128853"/>
                  </a:lnTo>
                  <a:lnTo>
                    <a:pt x="8615324" y="1159801"/>
                  </a:lnTo>
                  <a:lnTo>
                    <a:pt x="8580223" y="1154167"/>
                  </a:lnTo>
                  <a:lnTo>
                    <a:pt x="8565592" y="1165417"/>
                  </a:lnTo>
                  <a:lnTo>
                    <a:pt x="8588838" y="1193021"/>
                  </a:lnTo>
                  <a:lnTo>
                    <a:pt x="8607774" y="1231103"/>
                  </a:lnTo>
                  <a:lnTo>
                    <a:pt x="8594952" y="1231973"/>
                  </a:lnTo>
                  <a:lnTo>
                    <a:pt x="8604821" y="1248346"/>
                  </a:lnTo>
                  <a:lnTo>
                    <a:pt x="8576683" y="1229318"/>
                  </a:lnTo>
                  <a:lnTo>
                    <a:pt x="8576929" y="1247380"/>
                  </a:lnTo>
                  <a:lnTo>
                    <a:pt x="8544556" y="1261262"/>
                  </a:lnTo>
                  <a:lnTo>
                    <a:pt x="8558550" y="1278265"/>
                  </a:lnTo>
                  <a:lnTo>
                    <a:pt x="8535110" y="1277092"/>
                  </a:lnTo>
                  <a:lnTo>
                    <a:pt x="8516800" y="1266990"/>
                  </a:lnTo>
                  <a:lnTo>
                    <a:pt x="8511840" y="1289850"/>
                  </a:lnTo>
                  <a:lnTo>
                    <a:pt x="8492605" y="1307175"/>
                  </a:lnTo>
                  <a:lnTo>
                    <a:pt x="8482500" y="1327865"/>
                  </a:lnTo>
                  <a:lnTo>
                    <a:pt x="8449725" y="1337311"/>
                  </a:lnTo>
                  <a:lnTo>
                    <a:pt x="8437091" y="1352497"/>
                  </a:lnTo>
                  <a:lnTo>
                    <a:pt x="8412419" y="1361367"/>
                  </a:lnTo>
                  <a:lnTo>
                    <a:pt x="8419748" y="1346310"/>
                  </a:lnTo>
                  <a:lnTo>
                    <a:pt x="8408435" y="1333656"/>
                  </a:lnTo>
                  <a:lnTo>
                    <a:pt x="8418216" y="1311925"/>
                  </a:lnTo>
                  <a:lnTo>
                    <a:pt x="8394906" y="1295038"/>
                  </a:lnTo>
                  <a:lnTo>
                    <a:pt x="8378128" y="1306415"/>
                  </a:lnTo>
                  <a:lnTo>
                    <a:pt x="8360130" y="1328854"/>
                  </a:lnTo>
                  <a:lnTo>
                    <a:pt x="8353111" y="1349836"/>
                  </a:lnTo>
                  <a:lnTo>
                    <a:pt x="8327683" y="1351398"/>
                  </a:lnTo>
                  <a:lnTo>
                    <a:pt x="8320763" y="1366561"/>
                  </a:lnTo>
                  <a:lnTo>
                    <a:pt x="8344531" y="1388533"/>
                  </a:lnTo>
                  <a:lnTo>
                    <a:pt x="8368816" y="1393867"/>
                  </a:lnTo>
                  <a:lnTo>
                    <a:pt x="8376200" y="1408452"/>
                  </a:lnTo>
                  <a:lnTo>
                    <a:pt x="8401691" y="1417943"/>
                  </a:lnTo>
                  <a:lnTo>
                    <a:pt x="8421335" y="1394741"/>
                  </a:lnTo>
                  <a:lnTo>
                    <a:pt x="8450885" y="1407391"/>
                  </a:lnTo>
                  <a:lnTo>
                    <a:pt x="8468641" y="1408256"/>
                  </a:lnTo>
                  <a:lnTo>
                    <a:pt x="8480792" y="1425279"/>
                  </a:lnTo>
                  <a:lnTo>
                    <a:pt x="8446799" y="1434354"/>
                  </a:lnTo>
                  <a:lnTo>
                    <a:pt x="8442126" y="1451898"/>
                  </a:lnTo>
                  <a:lnTo>
                    <a:pt x="8423153" y="1468199"/>
                  </a:lnTo>
                  <a:lnTo>
                    <a:pt x="8419155" y="1490952"/>
                  </a:lnTo>
                  <a:lnTo>
                    <a:pt x="8454967" y="1508866"/>
                  </a:lnTo>
                  <a:lnTo>
                    <a:pt x="8477477" y="1540932"/>
                  </a:lnTo>
                  <a:lnTo>
                    <a:pt x="8505168" y="1570806"/>
                  </a:lnTo>
                  <a:lnTo>
                    <a:pt x="8533107" y="1595847"/>
                  </a:lnTo>
                  <a:lnTo>
                    <a:pt x="8541683" y="1620063"/>
                  </a:lnTo>
                  <a:lnTo>
                    <a:pt x="8527690" y="1628965"/>
                  </a:lnTo>
                  <a:lnTo>
                    <a:pt x="8540745" y="1646353"/>
                  </a:lnTo>
                  <a:lnTo>
                    <a:pt x="8560278" y="1656471"/>
                  </a:lnTo>
                  <a:lnTo>
                    <a:pt x="8563464" y="1683024"/>
                  </a:lnTo>
                  <a:lnTo>
                    <a:pt x="8563644" y="1708859"/>
                  </a:lnTo>
                  <a:lnTo>
                    <a:pt x="8548937" y="1711788"/>
                  </a:lnTo>
                  <a:lnTo>
                    <a:pt x="8538406" y="1747076"/>
                  </a:lnTo>
                  <a:lnTo>
                    <a:pt x="8527587" y="1789860"/>
                  </a:lnTo>
                  <a:lnTo>
                    <a:pt x="8511045" y="1828764"/>
                  </a:lnTo>
                  <a:lnTo>
                    <a:pt x="8478213" y="1858850"/>
                  </a:lnTo>
                  <a:lnTo>
                    <a:pt x="8444308" y="1886287"/>
                  </a:lnTo>
                  <a:lnTo>
                    <a:pt x="8413298" y="1890029"/>
                  </a:lnTo>
                  <a:lnTo>
                    <a:pt x="8398782" y="1904514"/>
                  </a:lnTo>
                  <a:lnTo>
                    <a:pt x="8387086" y="1893933"/>
                  </a:lnTo>
                  <a:lnTo>
                    <a:pt x="8374144" y="1910134"/>
                  </a:lnTo>
                  <a:lnTo>
                    <a:pt x="8337737" y="1926462"/>
                  </a:lnTo>
                  <a:lnTo>
                    <a:pt x="8308795" y="1931461"/>
                  </a:lnTo>
                  <a:lnTo>
                    <a:pt x="8305344" y="1965890"/>
                  </a:lnTo>
                  <a:lnTo>
                    <a:pt x="8290020" y="1967800"/>
                  </a:lnTo>
                  <a:lnTo>
                    <a:pt x="8278392" y="1944140"/>
                  </a:lnTo>
                  <a:lnTo>
                    <a:pt x="8282826" y="1931529"/>
                  </a:lnTo>
                  <a:lnTo>
                    <a:pt x="8243136" y="1921092"/>
                  </a:lnTo>
                  <a:lnTo>
                    <a:pt x="8230743" y="1926401"/>
                  </a:lnTo>
                  <a:lnTo>
                    <a:pt x="8200878" y="1917940"/>
                  </a:lnTo>
                  <a:lnTo>
                    <a:pt x="8185162" y="1904695"/>
                  </a:lnTo>
                  <a:lnTo>
                    <a:pt x="8186358" y="1885915"/>
                  </a:lnTo>
                  <a:lnTo>
                    <a:pt x="8159613" y="1879962"/>
                  </a:lnTo>
                  <a:lnTo>
                    <a:pt x="8143961" y="1867732"/>
                  </a:lnTo>
                  <a:lnTo>
                    <a:pt x="8122954" y="1885104"/>
                  </a:lnTo>
                  <a:lnTo>
                    <a:pt x="8096230" y="1888866"/>
                  </a:lnTo>
                  <a:lnTo>
                    <a:pt x="8073759" y="1888702"/>
                  </a:lnTo>
                  <a:lnTo>
                    <a:pt x="8059981" y="1896658"/>
                  </a:lnTo>
                  <a:lnTo>
                    <a:pt x="8046175" y="1901435"/>
                  </a:lnTo>
                  <a:lnTo>
                    <a:pt x="8056600" y="1938724"/>
                  </a:lnTo>
                  <a:lnTo>
                    <a:pt x="8041409" y="1937834"/>
                  </a:lnTo>
                  <a:lnTo>
                    <a:pt x="8037609" y="1930176"/>
                  </a:lnTo>
                  <a:lnTo>
                    <a:pt x="8034548" y="1916699"/>
                  </a:lnTo>
                  <a:lnTo>
                    <a:pt x="8015422" y="1926190"/>
                  </a:lnTo>
                  <a:lnTo>
                    <a:pt x="8002234" y="1920188"/>
                  </a:lnTo>
                  <a:lnTo>
                    <a:pt x="7979325" y="1907951"/>
                  </a:lnTo>
                  <a:lnTo>
                    <a:pt x="7983145" y="1880870"/>
                  </a:lnTo>
                  <a:lnTo>
                    <a:pt x="7964318" y="1874556"/>
                  </a:lnTo>
                  <a:lnTo>
                    <a:pt x="7952799" y="1844546"/>
                  </a:lnTo>
                  <a:lnTo>
                    <a:pt x="7924029" y="1849954"/>
                  </a:lnTo>
                  <a:lnTo>
                    <a:pt x="7921074" y="1811283"/>
                  </a:lnTo>
                  <a:lnTo>
                    <a:pt x="7941440" y="1784060"/>
                  </a:lnTo>
                  <a:lnTo>
                    <a:pt x="7936469" y="1757171"/>
                  </a:lnTo>
                  <a:lnTo>
                    <a:pt x="7929994" y="1732223"/>
                  </a:lnTo>
                  <a:lnTo>
                    <a:pt x="7916093" y="1724451"/>
                  </a:lnTo>
                  <a:lnTo>
                    <a:pt x="7902481" y="1705259"/>
                  </a:lnTo>
                  <a:lnTo>
                    <a:pt x="7886781" y="1707683"/>
                  </a:lnTo>
                  <a:lnTo>
                    <a:pt x="7855754" y="1702811"/>
                  </a:lnTo>
                  <a:lnTo>
                    <a:pt x="7862095" y="1689121"/>
                  </a:lnTo>
                  <a:lnTo>
                    <a:pt x="7844615" y="1668850"/>
                  </a:lnTo>
                  <a:lnTo>
                    <a:pt x="7827887" y="1682577"/>
                  </a:lnTo>
                  <a:lnTo>
                    <a:pt x="7802897" y="1674567"/>
                  </a:lnTo>
                  <a:lnTo>
                    <a:pt x="7775423" y="1695326"/>
                  </a:lnTo>
                  <a:lnTo>
                    <a:pt x="7755318" y="1719573"/>
                  </a:lnTo>
                  <a:lnTo>
                    <a:pt x="7733756" y="1723652"/>
                  </a:lnTo>
                  <a:lnTo>
                    <a:pt x="7719742" y="1714887"/>
                  </a:lnTo>
                  <a:lnTo>
                    <a:pt x="7704893" y="1714093"/>
                  </a:lnTo>
                  <a:lnTo>
                    <a:pt x="7683472" y="1706547"/>
                  </a:lnTo>
                  <a:lnTo>
                    <a:pt x="7670174" y="1714817"/>
                  </a:lnTo>
                  <a:lnTo>
                    <a:pt x="7656731" y="1739053"/>
                  </a:lnTo>
                  <a:lnTo>
                    <a:pt x="7649162" y="1713379"/>
                  </a:lnTo>
                  <a:lnTo>
                    <a:pt x="7633602" y="1720235"/>
                  </a:lnTo>
                  <a:lnTo>
                    <a:pt x="7600548" y="1717050"/>
                  </a:lnTo>
                  <a:lnTo>
                    <a:pt x="7567631" y="1709574"/>
                  </a:lnTo>
                  <a:lnTo>
                    <a:pt x="7542287" y="1695257"/>
                  </a:lnTo>
                  <a:lnTo>
                    <a:pt x="7519483" y="1688830"/>
                  </a:lnTo>
                  <a:lnTo>
                    <a:pt x="7507159" y="1673172"/>
                  </a:lnTo>
                  <a:lnTo>
                    <a:pt x="7490702" y="1668494"/>
                  </a:lnTo>
                  <a:lnTo>
                    <a:pt x="7458500" y="1647254"/>
                  </a:lnTo>
                  <a:lnTo>
                    <a:pt x="7433848" y="1637231"/>
                  </a:lnTo>
                  <a:lnTo>
                    <a:pt x="7424339" y="1645030"/>
                  </a:lnTo>
                  <a:lnTo>
                    <a:pt x="7380386" y="1622235"/>
                  </a:lnTo>
                  <a:lnTo>
                    <a:pt x="7348344" y="1601594"/>
                  </a:lnTo>
                  <a:lnTo>
                    <a:pt x="7332017" y="1565660"/>
                  </a:lnTo>
                  <a:lnTo>
                    <a:pt x="7352730" y="1570041"/>
                  </a:lnTo>
                  <a:lnTo>
                    <a:pt x="7349598" y="1553395"/>
                  </a:lnTo>
                  <a:lnTo>
                    <a:pt x="7334700" y="1536711"/>
                  </a:lnTo>
                  <a:lnTo>
                    <a:pt x="7331048" y="1510118"/>
                  </a:lnTo>
                  <a:lnTo>
                    <a:pt x="7291866" y="1471961"/>
                  </a:lnTo>
                  <a:lnTo>
                    <a:pt x="7243574" y="1458820"/>
                  </a:lnTo>
                  <a:lnTo>
                    <a:pt x="7228485" y="1433852"/>
                  </a:lnTo>
                  <a:lnTo>
                    <a:pt x="7204318" y="1418702"/>
                  </a:lnTo>
                  <a:lnTo>
                    <a:pt x="7196917" y="1409377"/>
                  </a:lnTo>
                  <a:lnTo>
                    <a:pt x="7187705" y="1390855"/>
                  </a:lnTo>
                  <a:lnTo>
                    <a:pt x="7185100" y="1378220"/>
                  </a:lnTo>
                  <a:lnTo>
                    <a:pt x="7166808" y="1370822"/>
                  </a:lnTo>
                  <a:lnTo>
                    <a:pt x="7158935" y="1374094"/>
                  </a:lnTo>
                  <a:lnTo>
                    <a:pt x="7143876" y="1344023"/>
                  </a:lnTo>
                  <a:lnTo>
                    <a:pt x="7149394" y="1336589"/>
                  </a:lnTo>
                  <a:lnTo>
                    <a:pt x="7143633" y="1328987"/>
                  </a:lnTo>
                  <a:lnTo>
                    <a:pt x="7164008" y="1313731"/>
                  </a:lnTo>
                  <a:lnTo>
                    <a:pt x="7180149" y="1307425"/>
                  </a:lnTo>
                  <a:lnTo>
                    <a:pt x="7209657" y="1311748"/>
                  </a:lnTo>
                  <a:lnTo>
                    <a:pt x="7212484" y="1291167"/>
                  </a:lnTo>
                  <a:lnTo>
                    <a:pt x="7244967" y="1287337"/>
                  </a:lnTo>
                  <a:lnTo>
                    <a:pt x="7249805" y="1274543"/>
                  </a:lnTo>
                  <a:lnTo>
                    <a:pt x="7284911" y="1257083"/>
                  </a:lnTo>
                  <a:lnTo>
                    <a:pt x="7285944" y="1249797"/>
                  </a:lnTo>
                  <a:lnTo>
                    <a:pt x="7277166" y="1231423"/>
                  </a:lnTo>
                  <a:lnTo>
                    <a:pt x="7292001" y="1223033"/>
                  </a:lnTo>
                  <a:lnTo>
                    <a:pt x="7248210" y="1167042"/>
                  </a:lnTo>
                  <a:lnTo>
                    <a:pt x="7294136" y="1154299"/>
                  </a:lnTo>
                  <a:lnTo>
                    <a:pt x="7304327" y="1147217"/>
                  </a:lnTo>
                  <a:lnTo>
                    <a:pt x="7298612" y="1090263"/>
                  </a:lnTo>
                  <a:lnTo>
                    <a:pt x="7353624" y="1100731"/>
                  </a:lnTo>
                  <a:lnTo>
                    <a:pt x="7361482" y="1086352"/>
                  </a:lnTo>
                  <a:lnTo>
                    <a:pt x="7348677" y="1054453"/>
                  </a:lnTo>
                  <a:lnTo>
                    <a:pt x="7368325" y="1051481"/>
                  </a:lnTo>
                  <a:lnTo>
                    <a:pt x="7378049" y="1030301"/>
                  </a:lnTo>
                  <a:lnTo>
                    <a:pt x="7386703" y="1027686"/>
                  </a:lnTo>
                  <a:lnTo>
                    <a:pt x="7403305" y="1049881"/>
                  </a:lnTo>
                  <a:lnTo>
                    <a:pt x="7432184" y="1066753"/>
                  </a:lnTo>
                  <a:lnTo>
                    <a:pt x="7473812" y="1078699"/>
                  </a:lnTo>
                  <a:lnTo>
                    <a:pt x="7503258" y="1104320"/>
                  </a:lnTo>
                  <a:lnTo>
                    <a:pt x="7510691" y="1141489"/>
                  </a:lnTo>
                  <a:lnTo>
                    <a:pt x="7526362" y="1155283"/>
                  </a:lnTo>
                  <a:lnTo>
                    <a:pt x="7559543" y="1160723"/>
                  </a:lnTo>
                  <a:lnTo>
                    <a:pt x="7596366" y="1165174"/>
                  </a:lnTo>
                  <a:lnTo>
                    <a:pt x="7636183" y="1185259"/>
                  </a:lnTo>
                  <a:lnTo>
                    <a:pt x="7653737" y="1188837"/>
                  </a:lnTo>
                  <a:lnTo>
                    <a:pt x="7678460" y="1218550"/>
                  </a:lnTo>
                  <a:lnTo>
                    <a:pt x="7702122" y="1237690"/>
                  </a:lnTo>
                  <a:lnTo>
                    <a:pt x="7730607" y="1236940"/>
                  </a:lnTo>
                  <a:lnTo>
                    <a:pt x="7787820" y="1244167"/>
                  </a:lnTo>
                  <a:lnTo>
                    <a:pt x="7820575" y="1239683"/>
                  </a:lnTo>
                  <a:lnTo>
                    <a:pt x="7848608" y="1244483"/>
                  </a:lnTo>
                  <a:lnTo>
                    <a:pt x="7896502" y="1264061"/>
                  </a:lnTo>
                  <a:lnTo>
                    <a:pt x="7928263" y="1264032"/>
                  </a:lnTo>
                  <a:lnTo>
                    <a:pt x="7944664" y="1274054"/>
                  </a:lnTo>
                  <a:lnTo>
                    <a:pt x="7966956" y="1256749"/>
                  </a:lnTo>
                  <a:lnTo>
                    <a:pt x="8003853" y="1245558"/>
                  </a:lnTo>
                  <a:lnTo>
                    <a:pt x="8042480" y="1244336"/>
                  </a:lnTo>
                  <a:lnTo>
                    <a:pt x="8067379" y="1232997"/>
                  </a:lnTo>
                  <a:lnTo>
                    <a:pt x="8077414" y="1215734"/>
                  </a:lnTo>
                  <a:lnTo>
                    <a:pt x="8090139" y="1204895"/>
                  </a:lnTo>
                  <a:lnTo>
                    <a:pt x="8080541" y="1194257"/>
                  </a:lnTo>
                  <a:lnTo>
                    <a:pt x="8065996" y="1181871"/>
                  </a:lnTo>
                  <a:lnTo>
                    <a:pt x="8068844" y="1161136"/>
                  </a:lnTo>
                  <a:lnTo>
                    <a:pt x="8085016" y="1164013"/>
                  </a:lnTo>
                  <a:lnTo>
                    <a:pt x="8114928" y="1170543"/>
                  </a:lnTo>
                  <a:lnTo>
                    <a:pt x="8131132" y="1153574"/>
                  </a:lnTo>
                  <a:lnTo>
                    <a:pt x="8163075" y="1141250"/>
                  </a:lnTo>
                  <a:lnTo>
                    <a:pt x="8169325" y="1120224"/>
                  </a:lnTo>
                  <a:lnTo>
                    <a:pt x="8181884" y="1111172"/>
                  </a:lnTo>
                  <a:lnTo>
                    <a:pt x="8216407" y="1106952"/>
                  </a:lnTo>
                  <a:lnTo>
                    <a:pt x="8238735" y="1110538"/>
                  </a:lnTo>
                  <a:lnTo>
                    <a:pt x="8234594" y="1099233"/>
                  </a:lnTo>
                  <a:lnTo>
                    <a:pt x="8197966" y="1076997"/>
                  </a:lnTo>
                  <a:lnTo>
                    <a:pt x="8171464" y="1066828"/>
                  </a:lnTo>
                  <a:lnTo>
                    <a:pt x="8159066" y="1078567"/>
                  </a:lnTo>
                  <a:lnTo>
                    <a:pt x="8131088" y="1073614"/>
                  </a:lnTo>
                  <a:lnTo>
                    <a:pt x="8119134" y="1077650"/>
                  </a:lnTo>
                  <a:lnTo>
                    <a:pt x="8104906" y="1064644"/>
                  </a:lnTo>
                  <a:lnTo>
                    <a:pt x="8103855" y="1032858"/>
                  </a:lnTo>
                  <a:lnTo>
                    <a:pt x="8101757" y="1008875"/>
                  </a:lnTo>
                  <a:lnTo>
                    <a:pt x="8139036" y="1020885"/>
                  </a:lnTo>
                  <a:lnTo>
                    <a:pt x="8161631" y="1000874"/>
                  </a:lnTo>
                  <a:lnTo>
                    <a:pt x="8151459" y="987154"/>
                  </a:lnTo>
                  <a:lnTo>
                    <a:pt x="8149766" y="954083"/>
                  </a:lnTo>
                  <a:lnTo>
                    <a:pt x="8156159" y="944088"/>
                  </a:lnTo>
                  <a:lnTo>
                    <a:pt x="8143223" y="926873"/>
                  </a:lnTo>
                  <a:lnTo>
                    <a:pt x="8124359" y="919463"/>
                  </a:lnTo>
                  <a:lnTo>
                    <a:pt x="8133165" y="903951"/>
                  </a:lnTo>
                  <a:lnTo>
                    <a:pt x="8159281" y="898328"/>
                  </a:lnTo>
                  <a:lnTo>
                    <a:pt x="8190919" y="897484"/>
                  </a:lnTo>
                  <a:lnTo>
                    <a:pt x="8234402" y="906768"/>
                  </a:lnTo>
                  <a:lnTo>
                    <a:pt x="8264611" y="918250"/>
                  </a:lnTo>
                  <a:lnTo>
                    <a:pt x="8303918" y="949696"/>
                  </a:lnTo>
                  <a:lnTo>
                    <a:pt x="8323509" y="963115"/>
                  </a:lnTo>
                  <a:lnTo>
                    <a:pt x="8346937" y="98226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6" name="Ivory Coast (CIV)">
              <a:extLst>
                <a:ext uri="{FF2B5EF4-FFF2-40B4-BE49-F238E27FC236}">
                  <a16:creationId xmlns:a16="http://schemas.microsoft.com/office/drawing/2014/main" id="{6F63F960-BDC8-4EF1-A0AD-A1FE15230A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101348" y="2466182"/>
                  </a:moveTo>
                  <a:lnTo>
                    <a:pt x="5088265" y="2466513"/>
                  </a:lnTo>
                  <a:lnTo>
                    <a:pt x="5068214" y="2460140"/>
                  </a:lnTo>
                  <a:lnTo>
                    <a:pt x="5049779" y="2460516"/>
                  </a:lnTo>
                  <a:lnTo>
                    <a:pt x="5015700" y="2466207"/>
                  </a:lnTo>
                  <a:lnTo>
                    <a:pt x="4995719" y="2475616"/>
                  </a:lnTo>
                  <a:lnTo>
                    <a:pt x="4967221" y="2487573"/>
                  </a:lnTo>
                  <a:lnTo>
                    <a:pt x="4961665" y="2486716"/>
                  </a:lnTo>
                  <a:lnTo>
                    <a:pt x="4963939" y="2459868"/>
                  </a:lnTo>
                  <a:lnTo>
                    <a:pt x="4966707" y="2455787"/>
                  </a:lnTo>
                  <a:lnTo>
                    <a:pt x="4965887" y="2442942"/>
                  </a:lnTo>
                  <a:lnTo>
                    <a:pt x="4953774" y="2429288"/>
                  </a:lnTo>
                  <a:lnTo>
                    <a:pt x="4944656" y="2427109"/>
                  </a:lnTo>
                  <a:lnTo>
                    <a:pt x="4936323" y="2418160"/>
                  </a:lnTo>
                  <a:lnTo>
                    <a:pt x="4942638" y="2403678"/>
                  </a:lnTo>
                  <a:lnTo>
                    <a:pt x="4939842" y="2387919"/>
                  </a:lnTo>
                  <a:lnTo>
                    <a:pt x="4941212" y="2378438"/>
                  </a:lnTo>
                  <a:lnTo>
                    <a:pt x="4945765" y="2378401"/>
                  </a:lnTo>
                  <a:lnTo>
                    <a:pt x="4947522" y="2364182"/>
                  </a:lnTo>
                  <a:lnTo>
                    <a:pt x="4945335" y="2357887"/>
                  </a:lnTo>
                  <a:lnTo>
                    <a:pt x="4948098" y="2353355"/>
                  </a:lnTo>
                  <a:lnTo>
                    <a:pt x="4958771" y="2349435"/>
                  </a:lnTo>
                  <a:lnTo>
                    <a:pt x="4951804" y="2323338"/>
                  </a:lnTo>
                  <a:lnTo>
                    <a:pt x="4945257" y="2309865"/>
                  </a:lnTo>
                  <a:lnTo>
                    <a:pt x="4947623" y="2298797"/>
                  </a:lnTo>
                  <a:lnTo>
                    <a:pt x="4953358" y="2296271"/>
                  </a:lnTo>
                  <a:lnTo>
                    <a:pt x="4957116" y="2293309"/>
                  </a:lnTo>
                  <a:lnTo>
                    <a:pt x="4965013" y="2298204"/>
                  </a:lnTo>
                  <a:lnTo>
                    <a:pt x="4987144" y="2298472"/>
                  </a:lnTo>
                  <a:lnTo>
                    <a:pt x="4992479" y="2288959"/>
                  </a:lnTo>
                  <a:lnTo>
                    <a:pt x="4997417" y="2289595"/>
                  </a:lnTo>
                  <a:lnTo>
                    <a:pt x="5005712" y="2285919"/>
                  </a:lnTo>
                  <a:lnTo>
                    <a:pt x="5010066" y="2299862"/>
                  </a:lnTo>
                  <a:lnTo>
                    <a:pt x="5016782" y="2295748"/>
                  </a:lnTo>
                  <a:lnTo>
                    <a:pt x="5028630" y="2290918"/>
                  </a:lnTo>
                  <a:lnTo>
                    <a:pt x="5041482" y="2298025"/>
                  </a:lnTo>
                  <a:lnTo>
                    <a:pt x="5046452" y="2308807"/>
                  </a:lnTo>
                  <a:lnTo>
                    <a:pt x="5059325" y="2315690"/>
                  </a:lnTo>
                  <a:lnTo>
                    <a:pt x="5069373" y="2307491"/>
                  </a:lnTo>
                  <a:lnTo>
                    <a:pt x="5082808" y="2306253"/>
                  </a:lnTo>
                  <a:lnTo>
                    <a:pt x="5102414" y="2314659"/>
                  </a:lnTo>
                  <a:lnTo>
                    <a:pt x="5109953" y="2361043"/>
                  </a:lnTo>
                  <a:lnTo>
                    <a:pt x="5097814" y="2388424"/>
                  </a:lnTo>
                  <a:lnTo>
                    <a:pt x="5090259" y="2425237"/>
                  </a:lnTo>
                  <a:lnTo>
                    <a:pt x="5102675" y="245331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7" name="Cameroon (CMR)">
              <a:extLst>
                <a:ext uri="{FF2B5EF4-FFF2-40B4-BE49-F238E27FC236}">
                  <a16:creationId xmlns:a16="http://schemas.microsoft.com/office/drawing/2014/main" id="{5C8B59B0-A00E-4EE4-A4A4-40E3425F3EE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9789" y="2555093"/>
                  </a:moveTo>
                  <a:lnTo>
                    <a:pt x="5556200" y="2553316"/>
                  </a:lnTo>
                  <a:lnTo>
                    <a:pt x="5539178" y="2557515"/>
                  </a:lnTo>
                  <a:lnTo>
                    <a:pt x="5521675" y="2553148"/>
                  </a:lnTo>
                  <a:lnTo>
                    <a:pt x="5508005" y="2555290"/>
                  </a:lnTo>
                  <a:lnTo>
                    <a:pt x="5461172" y="2554546"/>
                  </a:lnTo>
                  <a:lnTo>
                    <a:pt x="5465312" y="2528808"/>
                  </a:lnTo>
                  <a:lnTo>
                    <a:pt x="5454017" y="2507255"/>
                  </a:lnTo>
                  <a:lnTo>
                    <a:pt x="5440880" y="2501726"/>
                  </a:lnTo>
                  <a:lnTo>
                    <a:pt x="5435003" y="2487119"/>
                  </a:lnTo>
                  <a:lnTo>
                    <a:pt x="5427627" y="2482444"/>
                  </a:lnTo>
                  <a:lnTo>
                    <a:pt x="5427938" y="2473435"/>
                  </a:lnTo>
                  <a:lnTo>
                    <a:pt x="5435243" y="2450365"/>
                  </a:lnTo>
                  <a:lnTo>
                    <a:pt x="5448752" y="2418912"/>
                  </a:lnTo>
                  <a:lnTo>
                    <a:pt x="5457069" y="2418619"/>
                  </a:lnTo>
                  <a:lnTo>
                    <a:pt x="5474071" y="2399538"/>
                  </a:lnTo>
                  <a:lnTo>
                    <a:pt x="5484955" y="2398998"/>
                  </a:lnTo>
                  <a:lnTo>
                    <a:pt x="5501162" y="2412394"/>
                  </a:lnTo>
                  <a:lnTo>
                    <a:pt x="5520824" y="2401409"/>
                  </a:lnTo>
                  <a:lnTo>
                    <a:pt x="5523419" y="2387859"/>
                  </a:lnTo>
                  <a:lnTo>
                    <a:pt x="5529780" y="2374729"/>
                  </a:lnTo>
                  <a:lnTo>
                    <a:pt x="5534113" y="2358233"/>
                  </a:lnTo>
                  <a:lnTo>
                    <a:pt x="5549363" y="2344804"/>
                  </a:lnTo>
                  <a:lnTo>
                    <a:pt x="5554985" y="2321984"/>
                  </a:lnTo>
                  <a:lnTo>
                    <a:pt x="5561013" y="2314719"/>
                  </a:lnTo>
                  <a:lnTo>
                    <a:pt x="5564904" y="2297776"/>
                  </a:lnTo>
                  <a:lnTo>
                    <a:pt x="5572208" y="2276971"/>
                  </a:lnTo>
                  <a:lnTo>
                    <a:pt x="5595988" y="2251745"/>
                  </a:lnTo>
                  <a:lnTo>
                    <a:pt x="5597350" y="2240909"/>
                  </a:lnTo>
                  <a:lnTo>
                    <a:pt x="5600386" y="2235022"/>
                  </a:lnTo>
                  <a:lnTo>
                    <a:pt x="5588889" y="2222037"/>
                  </a:lnTo>
                  <a:lnTo>
                    <a:pt x="5589669" y="2211658"/>
                  </a:lnTo>
                  <a:lnTo>
                    <a:pt x="5597709" y="2209788"/>
                  </a:lnTo>
                  <a:lnTo>
                    <a:pt x="5609367" y="2230663"/>
                  </a:lnTo>
                  <a:lnTo>
                    <a:pt x="5611585" y="2252292"/>
                  </a:lnTo>
                  <a:lnTo>
                    <a:pt x="5610847" y="2273947"/>
                  </a:lnTo>
                  <a:lnTo>
                    <a:pt x="5626868" y="2303579"/>
                  </a:lnTo>
                  <a:lnTo>
                    <a:pt x="5610855" y="2303260"/>
                  </a:lnTo>
                  <a:lnTo>
                    <a:pt x="5602786" y="2305582"/>
                  </a:lnTo>
                  <a:lnTo>
                    <a:pt x="5589692" y="2302307"/>
                  </a:lnTo>
                  <a:lnTo>
                    <a:pt x="5583590" y="2317690"/>
                  </a:lnTo>
                  <a:lnTo>
                    <a:pt x="5600671" y="2336716"/>
                  </a:lnTo>
                  <a:lnTo>
                    <a:pt x="5613210" y="2342250"/>
                  </a:lnTo>
                  <a:lnTo>
                    <a:pt x="5617367" y="2355745"/>
                  </a:lnTo>
                  <a:lnTo>
                    <a:pt x="5626608" y="2378217"/>
                  </a:lnTo>
                  <a:lnTo>
                    <a:pt x="5622188" y="2387048"/>
                  </a:lnTo>
                  <a:lnTo>
                    <a:pt x="5608024" y="2420085"/>
                  </a:lnTo>
                  <a:lnTo>
                    <a:pt x="5601178" y="2426003"/>
                  </a:lnTo>
                  <a:lnTo>
                    <a:pt x="5599167" y="2451274"/>
                  </a:lnTo>
                  <a:lnTo>
                    <a:pt x="5602142" y="2465004"/>
                  </a:lnTo>
                  <a:lnTo>
                    <a:pt x="5599864" y="2474718"/>
                  </a:lnTo>
                  <a:lnTo>
                    <a:pt x="5613518" y="2491743"/>
                  </a:lnTo>
                  <a:lnTo>
                    <a:pt x="5616014" y="2503446"/>
                  </a:lnTo>
                  <a:lnTo>
                    <a:pt x="5626698" y="2520270"/>
                  </a:lnTo>
                  <a:lnTo>
                    <a:pt x="5639897" y="2530759"/>
                  </a:lnTo>
                  <a:lnTo>
                    <a:pt x="5641240" y="2545630"/>
                  </a:lnTo>
                  <a:lnTo>
                    <a:pt x="5644313" y="2555075"/>
                  </a:lnTo>
                  <a:lnTo>
                    <a:pt x="5642312" y="2572678"/>
                  </a:lnTo>
                  <a:lnTo>
                    <a:pt x="5619413" y="2564973"/>
                  </a:lnTo>
                  <a:lnTo>
                    <a:pt x="5596112" y="255637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8" name="Democratic Republic of the Congo (COD)">
              <a:extLst>
                <a:ext uri="{FF2B5EF4-FFF2-40B4-BE49-F238E27FC236}">
                  <a16:creationId xmlns:a16="http://schemas.microsoft.com/office/drawing/2014/main" id="{ABBD9386-B40C-4A13-9EFE-07C23959803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0535" y="2514602"/>
                  </a:moveTo>
                  <a:lnTo>
                    <a:pt x="6069085" y="2552720"/>
                  </a:lnTo>
                  <a:lnTo>
                    <a:pt x="6080653" y="2557135"/>
                  </a:lnTo>
                  <a:lnTo>
                    <a:pt x="6071490" y="2568710"/>
                  </a:lnTo>
                  <a:lnTo>
                    <a:pt x="6060498" y="2577368"/>
                  </a:lnTo>
                  <a:lnTo>
                    <a:pt x="6049618" y="2594369"/>
                  </a:lnTo>
                  <a:lnTo>
                    <a:pt x="6043674" y="2609525"/>
                  </a:lnTo>
                  <a:lnTo>
                    <a:pt x="6042148" y="2635693"/>
                  </a:lnTo>
                  <a:lnTo>
                    <a:pt x="6035386" y="2648149"/>
                  </a:lnTo>
                  <a:lnTo>
                    <a:pt x="6034965" y="2672726"/>
                  </a:lnTo>
                  <a:lnTo>
                    <a:pt x="6026621" y="2681813"/>
                  </a:lnTo>
                  <a:lnTo>
                    <a:pt x="6025414" y="2701211"/>
                  </a:lnTo>
                  <a:lnTo>
                    <a:pt x="6021443" y="2703725"/>
                  </a:lnTo>
                  <a:lnTo>
                    <a:pt x="6018651" y="2721558"/>
                  </a:lnTo>
                  <a:lnTo>
                    <a:pt x="6025780" y="2736380"/>
                  </a:lnTo>
                  <a:lnTo>
                    <a:pt x="6027324" y="2775697"/>
                  </a:lnTo>
                  <a:lnTo>
                    <a:pt x="6032154" y="2805689"/>
                  </a:lnTo>
                  <a:lnTo>
                    <a:pt x="6028997" y="2822641"/>
                  </a:lnTo>
                  <a:lnTo>
                    <a:pt x="6034429" y="2841549"/>
                  </a:lnTo>
                  <a:lnTo>
                    <a:pt x="6050779" y="2859804"/>
                  </a:lnTo>
                  <a:lnTo>
                    <a:pt x="6065574" y="2900880"/>
                  </a:lnTo>
                  <a:lnTo>
                    <a:pt x="6054327" y="2897563"/>
                  </a:lnTo>
                  <a:lnTo>
                    <a:pt x="6015691" y="2903065"/>
                  </a:lnTo>
                  <a:lnTo>
                    <a:pt x="6007937" y="2906962"/>
                  </a:lnTo>
                  <a:lnTo>
                    <a:pt x="5999425" y="2927772"/>
                  </a:lnTo>
                  <a:lnTo>
                    <a:pt x="6005611" y="2942149"/>
                  </a:lnTo>
                  <a:lnTo>
                    <a:pt x="5999611" y="2980745"/>
                  </a:lnTo>
                  <a:lnTo>
                    <a:pt x="5995180" y="3013468"/>
                  </a:lnTo>
                  <a:lnTo>
                    <a:pt x="6002750" y="3019268"/>
                  </a:lnTo>
                  <a:lnTo>
                    <a:pt x="6022393" y="3031955"/>
                  </a:lnTo>
                  <a:lnTo>
                    <a:pt x="6030407" y="3026027"/>
                  </a:lnTo>
                  <a:lnTo>
                    <a:pt x="6031802" y="3061180"/>
                  </a:lnTo>
                  <a:lnTo>
                    <a:pt x="6009949" y="3060910"/>
                  </a:lnTo>
                  <a:lnTo>
                    <a:pt x="5998706" y="3042969"/>
                  </a:lnTo>
                  <a:lnTo>
                    <a:pt x="5988548" y="3029077"/>
                  </a:lnTo>
                  <a:lnTo>
                    <a:pt x="5966755" y="3024522"/>
                  </a:lnTo>
                  <a:lnTo>
                    <a:pt x="5960781" y="3007440"/>
                  </a:lnTo>
                  <a:lnTo>
                    <a:pt x="5943027" y="3017731"/>
                  </a:lnTo>
                  <a:lnTo>
                    <a:pt x="5920233" y="3013185"/>
                  </a:lnTo>
                  <a:lnTo>
                    <a:pt x="5911031" y="2998383"/>
                  </a:lnTo>
                  <a:lnTo>
                    <a:pt x="5892928" y="2995376"/>
                  </a:lnTo>
                  <a:lnTo>
                    <a:pt x="5879494" y="2996163"/>
                  </a:lnTo>
                  <a:lnTo>
                    <a:pt x="5878086" y="2986030"/>
                  </a:lnTo>
                  <a:lnTo>
                    <a:pt x="5868228" y="2985210"/>
                  </a:lnTo>
                  <a:lnTo>
                    <a:pt x="5855229" y="2983287"/>
                  </a:lnTo>
                  <a:lnTo>
                    <a:pt x="5837383" y="2988170"/>
                  </a:lnTo>
                  <a:lnTo>
                    <a:pt x="5824958" y="2987369"/>
                  </a:lnTo>
                  <a:lnTo>
                    <a:pt x="5817807" y="2990360"/>
                  </a:lnTo>
                  <a:lnTo>
                    <a:pt x="5820131" y="2951566"/>
                  </a:lnTo>
                  <a:lnTo>
                    <a:pt x="5810718" y="2939469"/>
                  </a:lnTo>
                  <a:lnTo>
                    <a:pt x="5808861" y="2919420"/>
                  </a:lnTo>
                  <a:lnTo>
                    <a:pt x="5813331" y="2899769"/>
                  </a:lnTo>
                  <a:lnTo>
                    <a:pt x="5807670" y="2887191"/>
                  </a:lnTo>
                  <a:lnTo>
                    <a:pt x="5807395" y="2866679"/>
                  </a:lnTo>
                  <a:lnTo>
                    <a:pt x="5772551" y="2866964"/>
                  </a:lnTo>
                  <a:lnTo>
                    <a:pt x="5775188" y="2855218"/>
                  </a:lnTo>
                  <a:lnTo>
                    <a:pt x="5760533" y="2855341"/>
                  </a:lnTo>
                  <a:lnTo>
                    <a:pt x="5758921" y="2860990"/>
                  </a:lnTo>
                  <a:lnTo>
                    <a:pt x="5741095" y="2862264"/>
                  </a:lnTo>
                  <a:lnTo>
                    <a:pt x="5733685" y="2881261"/>
                  </a:lnTo>
                  <a:lnTo>
                    <a:pt x="5729295" y="2889413"/>
                  </a:lnTo>
                  <a:lnTo>
                    <a:pt x="5713483" y="2884809"/>
                  </a:lnTo>
                  <a:lnTo>
                    <a:pt x="5703965" y="2889395"/>
                  </a:lnTo>
                  <a:lnTo>
                    <a:pt x="5684960" y="2892031"/>
                  </a:lnTo>
                  <a:lnTo>
                    <a:pt x="5674133" y="2874986"/>
                  </a:lnTo>
                  <a:lnTo>
                    <a:pt x="5667636" y="2864444"/>
                  </a:lnTo>
                  <a:lnTo>
                    <a:pt x="5659578" y="2844895"/>
                  </a:lnTo>
                  <a:lnTo>
                    <a:pt x="5652716" y="2820603"/>
                  </a:lnTo>
                  <a:lnTo>
                    <a:pt x="5567908" y="2820171"/>
                  </a:lnTo>
                  <a:lnTo>
                    <a:pt x="5557799" y="2824088"/>
                  </a:lnTo>
                  <a:lnTo>
                    <a:pt x="5549478" y="2823478"/>
                  </a:lnTo>
                  <a:lnTo>
                    <a:pt x="5537585" y="2827860"/>
                  </a:lnTo>
                  <a:lnTo>
                    <a:pt x="5533629" y="2817749"/>
                  </a:lnTo>
                  <a:lnTo>
                    <a:pt x="5540964" y="2814306"/>
                  </a:lnTo>
                  <a:lnTo>
                    <a:pt x="5541964" y="2800094"/>
                  </a:lnTo>
                  <a:lnTo>
                    <a:pt x="5546727" y="2791713"/>
                  </a:lnTo>
                  <a:lnTo>
                    <a:pt x="5557214" y="2784862"/>
                  </a:lnTo>
                  <a:lnTo>
                    <a:pt x="5564759" y="2788182"/>
                  </a:lnTo>
                  <a:lnTo>
                    <a:pt x="5574636" y="2775702"/>
                  </a:lnTo>
                  <a:lnTo>
                    <a:pt x="5590301" y="2776024"/>
                  </a:lnTo>
                  <a:lnTo>
                    <a:pt x="5592112" y="2785252"/>
                  </a:lnTo>
                  <a:lnTo>
                    <a:pt x="5602834" y="2791027"/>
                  </a:lnTo>
                  <a:lnTo>
                    <a:pt x="5619831" y="2770596"/>
                  </a:lnTo>
                  <a:lnTo>
                    <a:pt x="5636648" y="2754676"/>
                  </a:lnTo>
                  <a:lnTo>
                    <a:pt x="5643960" y="2744243"/>
                  </a:lnTo>
                  <a:lnTo>
                    <a:pt x="5643103" y="2717422"/>
                  </a:lnTo>
                  <a:lnTo>
                    <a:pt x="5655728" y="2685753"/>
                  </a:lnTo>
                  <a:lnTo>
                    <a:pt x="5668987" y="2668961"/>
                  </a:lnTo>
                  <a:lnTo>
                    <a:pt x="5688009" y="2653248"/>
                  </a:lnTo>
                  <a:lnTo>
                    <a:pt x="5691363" y="2642849"/>
                  </a:lnTo>
                  <a:lnTo>
                    <a:pt x="5692133" y="2630893"/>
                  </a:lnTo>
                  <a:lnTo>
                    <a:pt x="5696793" y="2619581"/>
                  </a:lnTo>
                  <a:lnTo>
                    <a:pt x="5695204" y="2601105"/>
                  </a:lnTo>
                  <a:lnTo>
                    <a:pt x="5698665" y="2572216"/>
                  </a:lnTo>
                  <a:lnTo>
                    <a:pt x="5704199" y="2551878"/>
                  </a:lnTo>
                  <a:lnTo>
                    <a:pt x="5712740" y="2534446"/>
                  </a:lnTo>
                  <a:lnTo>
                    <a:pt x="5714355" y="2514758"/>
                  </a:lnTo>
                  <a:lnTo>
                    <a:pt x="5716838" y="2492023"/>
                  </a:lnTo>
                  <a:lnTo>
                    <a:pt x="5727959" y="2475471"/>
                  </a:lnTo>
                  <a:lnTo>
                    <a:pt x="5743301" y="2464974"/>
                  </a:lnTo>
                  <a:lnTo>
                    <a:pt x="5767027" y="2476053"/>
                  </a:lnTo>
                  <a:lnTo>
                    <a:pt x="5785406" y="2488078"/>
                  </a:lnTo>
                  <a:lnTo>
                    <a:pt x="5806464" y="2491288"/>
                  </a:lnTo>
                  <a:lnTo>
                    <a:pt x="5827957" y="2497650"/>
                  </a:lnTo>
                  <a:lnTo>
                    <a:pt x="5836447" y="2477964"/>
                  </a:lnTo>
                  <a:lnTo>
                    <a:pt x="5840383" y="2475451"/>
                  </a:lnTo>
                  <a:lnTo>
                    <a:pt x="5853508" y="2478725"/>
                  </a:lnTo>
                  <a:lnTo>
                    <a:pt x="5885401" y="2462455"/>
                  </a:lnTo>
                  <a:lnTo>
                    <a:pt x="5896815" y="2469351"/>
                  </a:lnTo>
                  <a:lnTo>
                    <a:pt x="5906121" y="2468373"/>
                  </a:lnTo>
                  <a:lnTo>
                    <a:pt x="5910340" y="2460446"/>
                  </a:lnTo>
                  <a:lnTo>
                    <a:pt x="5920986" y="2457653"/>
                  </a:lnTo>
                  <a:lnTo>
                    <a:pt x="5942667" y="2461083"/>
                  </a:lnTo>
                  <a:lnTo>
                    <a:pt x="5961119" y="2461834"/>
                  </a:lnTo>
                  <a:lnTo>
                    <a:pt x="5970559" y="2458375"/>
                  </a:lnTo>
                  <a:lnTo>
                    <a:pt x="5988230" y="2485287"/>
                  </a:lnTo>
                  <a:lnTo>
                    <a:pt x="6001172" y="2489240"/>
                  </a:lnTo>
                  <a:lnTo>
                    <a:pt x="6008832" y="2483766"/>
                  </a:lnTo>
                  <a:lnTo>
                    <a:pt x="6022147" y="2485911"/>
                  </a:lnTo>
                  <a:lnTo>
                    <a:pt x="6038114" y="2479015"/>
                  </a:lnTo>
                  <a:lnTo>
                    <a:pt x="6045048" y="249293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9" name="Republic of the Congo (COG)">
              <a:extLst>
                <a:ext uri="{FF2B5EF4-FFF2-40B4-BE49-F238E27FC236}">
                  <a16:creationId xmlns:a16="http://schemas.microsoft.com/office/drawing/2014/main" id="{4F842550-889B-46FB-9262-1C527A4253D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7214" y="2784862"/>
                  </a:moveTo>
                  <a:lnTo>
                    <a:pt x="5546471" y="2773677"/>
                  </a:lnTo>
                  <a:lnTo>
                    <a:pt x="5537764" y="2779161"/>
                  </a:lnTo>
                  <a:lnTo>
                    <a:pt x="5526109" y="2793236"/>
                  </a:lnTo>
                  <a:lnTo>
                    <a:pt x="5502594" y="2758708"/>
                  </a:lnTo>
                  <a:lnTo>
                    <a:pt x="5524547" y="2740714"/>
                  </a:lnTo>
                  <a:lnTo>
                    <a:pt x="5513760" y="2719158"/>
                  </a:lnTo>
                  <a:lnTo>
                    <a:pt x="5523652" y="2710960"/>
                  </a:lnTo>
                  <a:lnTo>
                    <a:pt x="5543081" y="2706968"/>
                  </a:lnTo>
                  <a:lnTo>
                    <a:pt x="5545416" y="2692520"/>
                  </a:lnTo>
                  <a:lnTo>
                    <a:pt x="5560744" y="2708175"/>
                  </a:lnTo>
                  <a:lnTo>
                    <a:pt x="5586144" y="2709547"/>
                  </a:lnTo>
                  <a:lnTo>
                    <a:pt x="5595027" y="2694142"/>
                  </a:lnTo>
                  <a:lnTo>
                    <a:pt x="5598738" y="2672468"/>
                  </a:lnTo>
                  <a:lnTo>
                    <a:pt x="5595689" y="2647015"/>
                  </a:lnTo>
                  <a:lnTo>
                    <a:pt x="5582125" y="2627736"/>
                  </a:lnTo>
                  <a:lnTo>
                    <a:pt x="5594459" y="2589980"/>
                  </a:lnTo>
                  <a:lnTo>
                    <a:pt x="5587251" y="2583501"/>
                  </a:lnTo>
                  <a:lnTo>
                    <a:pt x="5565842" y="2586158"/>
                  </a:lnTo>
                  <a:lnTo>
                    <a:pt x="5557742" y="2569313"/>
                  </a:lnTo>
                  <a:lnTo>
                    <a:pt x="5559789" y="2555093"/>
                  </a:lnTo>
                  <a:lnTo>
                    <a:pt x="5596112" y="2556372"/>
                  </a:lnTo>
                  <a:lnTo>
                    <a:pt x="5619413" y="2564973"/>
                  </a:lnTo>
                  <a:lnTo>
                    <a:pt x="5642312" y="2572678"/>
                  </a:lnTo>
                  <a:lnTo>
                    <a:pt x="5644313" y="2555075"/>
                  </a:lnTo>
                  <a:lnTo>
                    <a:pt x="5659275" y="2524738"/>
                  </a:lnTo>
                  <a:lnTo>
                    <a:pt x="5676349" y="2507462"/>
                  </a:lnTo>
                  <a:lnTo>
                    <a:pt x="5695844" y="2512939"/>
                  </a:lnTo>
                  <a:lnTo>
                    <a:pt x="5714355" y="2514758"/>
                  </a:lnTo>
                  <a:lnTo>
                    <a:pt x="5712740" y="2534446"/>
                  </a:lnTo>
                  <a:lnTo>
                    <a:pt x="5704199" y="2551878"/>
                  </a:lnTo>
                  <a:lnTo>
                    <a:pt x="5698665" y="2572216"/>
                  </a:lnTo>
                  <a:lnTo>
                    <a:pt x="5695204" y="2601105"/>
                  </a:lnTo>
                  <a:lnTo>
                    <a:pt x="5696793" y="2619581"/>
                  </a:lnTo>
                  <a:lnTo>
                    <a:pt x="5692133" y="2630893"/>
                  </a:lnTo>
                  <a:lnTo>
                    <a:pt x="5691363" y="2642849"/>
                  </a:lnTo>
                  <a:lnTo>
                    <a:pt x="5688009" y="2653248"/>
                  </a:lnTo>
                  <a:lnTo>
                    <a:pt x="5668987" y="2668961"/>
                  </a:lnTo>
                  <a:lnTo>
                    <a:pt x="5655728" y="2685753"/>
                  </a:lnTo>
                  <a:lnTo>
                    <a:pt x="5643103" y="2717422"/>
                  </a:lnTo>
                  <a:lnTo>
                    <a:pt x="5643960" y="2744243"/>
                  </a:lnTo>
                  <a:lnTo>
                    <a:pt x="5636648" y="2754676"/>
                  </a:lnTo>
                  <a:lnTo>
                    <a:pt x="5619831" y="2770596"/>
                  </a:lnTo>
                  <a:lnTo>
                    <a:pt x="5602834" y="2791027"/>
                  </a:lnTo>
                  <a:lnTo>
                    <a:pt x="5592112" y="2785252"/>
                  </a:lnTo>
                  <a:lnTo>
                    <a:pt x="5590301" y="2776024"/>
                  </a:lnTo>
                  <a:lnTo>
                    <a:pt x="5574636" y="2775702"/>
                  </a:lnTo>
                  <a:lnTo>
                    <a:pt x="5564759" y="278818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0" name="Colombia (COL)">
              <a:extLst>
                <a:ext uri="{FF2B5EF4-FFF2-40B4-BE49-F238E27FC236}">
                  <a16:creationId xmlns:a16="http://schemas.microsoft.com/office/drawing/2014/main" id="{AB0BE200-21B3-4A8F-B62C-27602A8A363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013042" y="2633956"/>
                  </a:moveTo>
                  <a:lnTo>
                    <a:pt x="3000669" y="2626235"/>
                  </a:lnTo>
                  <a:lnTo>
                    <a:pt x="2986738" y="2615437"/>
                  </a:lnTo>
                  <a:lnTo>
                    <a:pt x="2978461" y="2620623"/>
                  </a:lnTo>
                  <a:lnTo>
                    <a:pt x="2954112" y="2616100"/>
                  </a:lnTo>
                  <a:lnTo>
                    <a:pt x="2947366" y="2602076"/>
                  </a:lnTo>
                  <a:lnTo>
                    <a:pt x="2941988" y="2602596"/>
                  </a:lnTo>
                  <a:lnTo>
                    <a:pt x="2913555" y="2583982"/>
                  </a:lnTo>
                  <a:lnTo>
                    <a:pt x="2909847" y="2573862"/>
                  </a:lnTo>
                  <a:lnTo>
                    <a:pt x="2920634" y="2571415"/>
                  </a:lnTo>
                  <a:lnTo>
                    <a:pt x="2919677" y="2555085"/>
                  </a:lnTo>
                  <a:lnTo>
                    <a:pt x="2926655" y="2543277"/>
                  </a:lnTo>
                  <a:lnTo>
                    <a:pt x="2940972" y="2541091"/>
                  </a:lnTo>
                  <a:lnTo>
                    <a:pt x="2953482" y="2520605"/>
                  </a:lnTo>
                  <a:lnTo>
                    <a:pt x="2964820" y="2503503"/>
                  </a:lnTo>
                  <a:lnTo>
                    <a:pt x="2954366" y="2495745"/>
                  </a:lnTo>
                  <a:lnTo>
                    <a:pt x="2960155" y="2476825"/>
                  </a:lnTo>
                  <a:lnTo>
                    <a:pt x="2954706" y="2447002"/>
                  </a:lnTo>
                  <a:lnTo>
                    <a:pt x="2961244" y="2438443"/>
                  </a:lnTo>
                  <a:lnTo>
                    <a:pt x="2957915" y="2410872"/>
                  </a:lnTo>
                  <a:lnTo>
                    <a:pt x="2947048" y="2393507"/>
                  </a:lnTo>
                  <a:lnTo>
                    <a:pt x="2951425" y="2377662"/>
                  </a:lnTo>
                  <a:lnTo>
                    <a:pt x="2960575" y="2380002"/>
                  </a:lnTo>
                  <a:lnTo>
                    <a:pt x="2966411" y="2370313"/>
                  </a:lnTo>
                  <a:lnTo>
                    <a:pt x="2960588" y="2351111"/>
                  </a:lnTo>
                  <a:lnTo>
                    <a:pt x="2964279" y="2346345"/>
                  </a:lnTo>
                  <a:lnTo>
                    <a:pt x="2979057" y="2347380"/>
                  </a:lnTo>
                  <a:lnTo>
                    <a:pt x="3001562" y="2324623"/>
                  </a:lnTo>
                  <a:lnTo>
                    <a:pt x="3013519" y="2321153"/>
                  </a:lnTo>
                  <a:lnTo>
                    <a:pt x="3014264" y="2310371"/>
                  </a:lnTo>
                  <a:lnTo>
                    <a:pt x="3021314" y="2282825"/>
                  </a:lnTo>
                  <a:lnTo>
                    <a:pt x="3038824" y="2267697"/>
                  </a:lnTo>
                  <a:lnTo>
                    <a:pt x="3056910" y="2267078"/>
                  </a:lnTo>
                  <a:lnTo>
                    <a:pt x="3059668" y="2260283"/>
                  </a:lnTo>
                  <a:lnTo>
                    <a:pt x="3081874" y="2263003"/>
                  </a:lnTo>
                  <a:lnTo>
                    <a:pt x="3105542" y="2246542"/>
                  </a:lnTo>
                  <a:lnTo>
                    <a:pt x="3117192" y="2239253"/>
                  </a:lnTo>
                  <a:lnTo>
                    <a:pt x="3132114" y="2223548"/>
                  </a:lnTo>
                  <a:lnTo>
                    <a:pt x="3142106" y="2225546"/>
                  </a:lnTo>
                  <a:lnTo>
                    <a:pt x="3149026" y="2234121"/>
                  </a:lnTo>
                  <a:lnTo>
                    <a:pt x="3142727" y="2245097"/>
                  </a:lnTo>
                  <a:lnTo>
                    <a:pt x="3123975" y="2250561"/>
                  </a:lnTo>
                  <a:lnTo>
                    <a:pt x="3115593" y="2266860"/>
                  </a:lnTo>
                  <a:lnTo>
                    <a:pt x="3103864" y="2276207"/>
                  </a:lnTo>
                  <a:lnTo>
                    <a:pt x="3094698" y="2288322"/>
                  </a:lnTo>
                  <a:lnTo>
                    <a:pt x="3089816" y="2311585"/>
                  </a:lnTo>
                  <a:lnTo>
                    <a:pt x="3081075" y="2330648"/>
                  </a:lnTo>
                  <a:lnTo>
                    <a:pt x="3095790" y="2332831"/>
                  </a:lnTo>
                  <a:lnTo>
                    <a:pt x="3098853" y="2347819"/>
                  </a:lnTo>
                  <a:lnTo>
                    <a:pt x="3104889" y="2354991"/>
                  </a:lnTo>
                  <a:lnTo>
                    <a:pt x="3106617" y="2368117"/>
                  </a:lnTo>
                  <a:lnTo>
                    <a:pt x="3102714" y="2380183"/>
                  </a:lnTo>
                  <a:lnTo>
                    <a:pt x="3103446" y="2386987"/>
                  </a:lnTo>
                  <a:lnTo>
                    <a:pt x="3110402" y="2389704"/>
                  </a:lnTo>
                  <a:lnTo>
                    <a:pt x="3116778" y="2401076"/>
                  </a:lnTo>
                  <a:lnTo>
                    <a:pt x="3153836" y="2397941"/>
                  </a:lnTo>
                  <a:lnTo>
                    <a:pt x="3170354" y="2402094"/>
                  </a:lnTo>
                  <a:lnTo>
                    <a:pt x="3189468" y="2430146"/>
                  </a:lnTo>
                  <a:lnTo>
                    <a:pt x="3201218" y="2426660"/>
                  </a:lnTo>
                  <a:lnTo>
                    <a:pt x="3221848" y="2428405"/>
                  </a:lnTo>
                  <a:lnTo>
                    <a:pt x="3238368" y="2424687"/>
                  </a:lnTo>
                  <a:lnTo>
                    <a:pt x="3248316" y="2430290"/>
                  </a:lnTo>
                  <a:lnTo>
                    <a:pt x="3242471" y="2447848"/>
                  </a:lnTo>
                  <a:lnTo>
                    <a:pt x="3235636" y="2458793"/>
                  </a:lnTo>
                  <a:lnTo>
                    <a:pt x="3232837" y="2482173"/>
                  </a:lnTo>
                  <a:lnTo>
                    <a:pt x="3238261" y="2503834"/>
                  </a:lnTo>
                  <a:lnTo>
                    <a:pt x="3246277" y="2513521"/>
                  </a:lnTo>
                  <a:lnTo>
                    <a:pt x="3247145" y="2520819"/>
                  </a:lnTo>
                  <a:lnTo>
                    <a:pt x="3232293" y="2537047"/>
                  </a:lnTo>
                  <a:lnTo>
                    <a:pt x="3242613" y="2544231"/>
                  </a:lnTo>
                  <a:lnTo>
                    <a:pt x="3250073" y="2555630"/>
                  </a:lnTo>
                  <a:lnTo>
                    <a:pt x="3258312" y="2588140"/>
                  </a:lnTo>
                  <a:lnTo>
                    <a:pt x="3252812" y="2592158"/>
                  </a:lnTo>
                  <a:lnTo>
                    <a:pt x="3247520" y="2572928"/>
                  </a:lnTo>
                  <a:lnTo>
                    <a:pt x="3239696" y="2562589"/>
                  </a:lnTo>
                  <a:lnTo>
                    <a:pt x="3229988" y="2573826"/>
                  </a:lnTo>
                  <a:lnTo>
                    <a:pt x="3173919" y="2573098"/>
                  </a:lnTo>
                  <a:lnTo>
                    <a:pt x="3173923" y="2593496"/>
                  </a:lnTo>
                  <a:lnTo>
                    <a:pt x="3190734" y="2596867"/>
                  </a:lnTo>
                  <a:lnTo>
                    <a:pt x="3189547" y="2609353"/>
                  </a:lnTo>
                  <a:lnTo>
                    <a:pt x="3183848" y="2605979"/>
                  </a:lnTo>
                  <a:lnTo>
                    <a:pt x="3167540" y="2611350"/>
                  </a:lnTo>
                  <a:lnTo>
                    <a:pt x="3167193" y="2635036"/>
                  </a:lnTo>
                  <a:lnTo>
                    <a:pt x="3180171" y="2646929"/>
                  </a:lnTo>
                  <a:lnTo>
                    <a:pt x="3185000" y="2665596"/>
                  </a:lnTo>
                  <a:lnTo>
                    <a:pt x="3184563" y="2679734"/>
                  </a:lnTo>
                  <a:lnTo>
                    <a:pt x="3173168" y="2769119"/>
                  </a:lnTo>
                  <a:lnTo>
                    <a:pt x="3158474" y="2751789"/>
                  </a:lnTo>
                  <a:lnTo>
                    <a:pt x="3149869" y="2751016"/>
                  </a:lnTo>
                  <a:lnTo>
                    <a:pt x="3167848" y="2717838"/>
                  </a:lnTo>
                  <a:lnTo>
                    <a:pt x="3145546" y="2702572"/>
                  </a:lnTo>
                  <a:lnTo>
                    <a:pt x="3128323" y="2705374"/>
                  </a:lnTo>
                  <a:lnTo>
                    <a:pt x="3117831" y="2699734"/>
                  </a:lnTo>
                  <a:lnTo>
                    <a:pt x="3102127" y="2708354"/>
                  </a:lnTo>
                  <a:lnTo>
                    <a:pt x="3080625" y="2704270"/>
                  </a:lnTo>
                  <a:lnTo>
                    <a:pt x="3063048" y="2670091"/>
                  </a:lnTo>
                  <a:lnTo>
                    <a:pt x="3049569" y="2661691"/>
                  </a:lnTo>
                  <a:lnTo>
                    <a:pt x="3040096" y="2646304"/>
                  </a:lnTo>
                  <a:lnTo>
                    <a:pt x="3020661" y="263086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1" name="Costa Rica (CRI)">
              <a:extLst>
                <a:ext uri="{FF2B5EF4-FFF2-40B4-BE49-F238E27FC236}">
                  <a16:creationId xmlns:a16="http://schemas.microsoft.com/office/drawing/2014/main" id="{E1562667-29FA-4DAC-ABEA-601CD07FF29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02582" y="2360867"/>
                  </a:moveTo>
                  <a:lnTo>
                    <a:pt x="2787351" y="2353633"/>
                  </a:lnTo>
                  <a:lnTo>
                    <a:pt x="2781849" y="2346790"/>
                  </a:lnTo>
                  <a:lnTo>
                    <a:pt x="2785420" y="2341131"/>
                  </a:lnTo>
                  <a:lnTo>
                    <a:pt x="2784718" y="2333928"/>
                  </a:lnTo>
                  <a:lnTo>
                    <a:pt x="2777137" y="2326123"/>
                  </a:lnTo>
                  <a:lnTo>
                    <a:pt x="2766157" y="2319716"/>
                  </a:lnTo>
                  <a:lnTo>
                    <a:pt x="2756486" y="2315537"/>
                  </a:lnTo>
                  <a:lnTo>
                    <a:pt x="2755059" y="2306001"/>
                  </a:lnTo>
                  <a:lnTo>
                    <a:pt x="2747913" y="2300176"/>
                  </a:lnTo>
                  <a:lnTo>
                    <a:pt x="2749207" y="2309654"/>
                  </a:lnTo>
                  <a:lnTo>
                    <a:pt x="2743111" y="2317444"/>
                  </a:lnTo>
                  <a:lnTo>
                    <a:pt x="2736994" y="2308397"/>
                  </a:lnTo>
                  <a:lnTo>
                    <a:pt x="2727939" y="2305176"/>
                  </a:lnTo>
                  <a:lnTo>
                    <a:pt x="2724487" y="2298606"/>
                  </a:lnTo>
                  <a:lnTo>
                    <a:pt x="2725464" y="2288681"/>
                  </a:lnTo>
                  <a:lnTo>
                    <a:pt x="2730096" y="2278413"/>
                  </a:lnTo>
                  <a:lnTo>
                    <a:pt x="2722385" y="2273818"/>
                  </a:lnTo>
                  <a:lnTo>
                    <a:pt x="2729463" y="2267521"/>
                  </a:lnTo>
                  <a:lnTo>
                    <a:pt x="2734119" y="2263326"/>
                  </a:lnTo>
                  <a:lnTo>
                    <a:pt x="2752281" y="2271959"/>
                  </a:lnTo>
                  <a:lnTo>
                    <a:pt x="2759208" y="2267709"/>
                  </a:lnTo>
                  <a:lnTo>
                    <a:pt x="2768069" y="2270429"/>
                  </a:lnTo>
                  <a:lnTo>
                    <a:pt x="2772277" y="2277137"/>
                  </a:lnTo>
                  <a:lnTo>
                    <a:pt x="2780555" y="2279309"/>
                  </a:lnTo>
                  <a:lnTo>
                    <a:pt x="2787965" y="2272400"/>
                  </a:lnTo>
                  <a:lnTo>
                    <a:pt x="2793808" y="2290112"/>
                  </a:lnTo>
                  <a:lnTo>
                    <a:pt x="2803855" y="2303232"/>
                  </a:lnTo>
                  <a:lnTo>
                    <a:pt x="2816663" y="2317147"/>
                  </a:lnTo>
                  <a:lnTo>
                    <a:pt x="2805439" y="2320059"/>
                  </a:lnTo>
                  <a:lnTo>
                    <a:pt x="2804988" y="2333180"/>
                  </a:lnTo>
                  <a:lnTo>
                    <a:pt x="2810727" y="2338025"/>
                  </a:lnTo>
                  <a:lnTo>
                    <a:pt x="2806258" y="2341886"/>
                  </a:lnTo>
                  <a:lnTo>
                    <a:pt x="2807098" y="2347786"/>
                  </a:lnTo>
                  <a:lnTo>
                    <a:pt x="2804395" y="235439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2" name="Cuba (CUB)">
              <a:extLst>
                <a:ext uri="{FF2B5EF4-FFF2-40B4-BE49-F238E27FC236}">
                  <a16:creationId xmlns:a16="http://schemas.microsoft.com/office/drawing/2014/main" id="{04237D73-F9FA-405D-95B1-69D069539AA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70465" y="1873060"/>
                  </a:moveTo>
                  <a:lnTo>
                    <a:pt x="2894440" y="1875386"/>
                  </a:lnTo>
                  <a:lnTo>
                    <a:pt x="2916485" y="1875754"/>
                  </a:lnTo>
                  <a:lnTo>
                    <a:pt x="2941458" y="1886860"/>
                  </a:lnTo>
                  <a:lnTo>
                    <a:pt x="2951120" y="1898794"/>
                  </a:lnTo>
                  <a:lnTo>
                    <a:pt x="2977890" y="1895112"/>
                  </a:lnTo>
                  <a:lnTo>
                    <a:pt x="2986888" y="1902772"/>
                  </a:lnTo>
                  <a:lnTo>
                    <a:pt x="3008208" y="1922962"/>
                  </a:lnTo>
                  <a:lnTo>
                    <a:pt x="3023934" y="1937666"/>
                  </a:lnTo>
                  <a:lnTo>
                    <a:pt x="3033280" y="1937218"/>
                  </a:lnTo>
                  <a:lnTo>
                    <a:pt x="3049293" y="1943866"/>
                  </a:lnTo>
                  <a:lnTo>
                    <a:pt x="3046108" y="1953044"/>
                  </a:lnTo>
                  <a:lnTo>
                    <a:pt x="3066766" y="1954386"/>
                  </a:lnTo>
                  <a:lnTo>
                    <a:pt x="3086509" y="1967729"/>
                  </a:lnTo>
                  <a:lnTo>
                    <a:pt x="3082234" y="1975365"/>
                  </a:lnTo>
                  <a:lnTo>
                    <a:pt x="3062970" y="1979503"/>
                  </a:lnTo>
                  <a:lnTo>
                    <a:pt x="3043761" y="1981122"/>
                  </a:lnTo>
                  <a:lnTo>
                    <a:pt x="3024541" y="1978543"/>
                  </a:lnTo>
                  <a:lnTo>
                    <a:pt x="2983699" y="1981719"/>
                  </a:lnTo>
                  <a:lnTo>
                    <a:pt x="3004854" y="1963532"/>
                  </a:lnTo>
                  <a:lnTo>
                    <a:pt x="2994402" y="1955065"/>
                  </a:lnTo>
                  <a:lnTo>
                    <a:pt x="2976468" y="1952885"/>
                  </a:lnTo>
                  <a:lnTo>
                    <a:pt x="2967909" y="1943475"/>
                  </a:lnTo>
                  <a:lnTo>
                    <a:pt x="2963593" y="1924910"/>
                  </a:lnTo>
                  <a:lnTo>
                    <a:pt x="2947492" y="1926179"/>
                  </a:lnTo>
                  <a:lnTo>
                    <a:pt x="2922335" y="1917437"/>
                  </a:lnTo>
                  <a:lnTo>
                    <a:pt x="2914771" y="1910600"/>
                  </a:lnTo>
                  <a:lnTo>
                    <a:pt x="2878718" y="1905547"/>
                  </a:lnTo>
                  <a:lnTo>
                    <a:pt x="2869735" y="1899189"/>
                  </a:lnTo>
                  <a:lnTo>
                    <a:pt x="2881377" y="1891043"/>
                  </a:lnTo>
                  <a:lnTo>
                    <a:pt x="2853994" y="1889375"/>
                  </a:lnTo>
                  <a:lnTo>
                    <a:pt x="2831473" y="1906315"/>
                  </a:lnTo>
                  <a:lnTo>
                    <a:pt x="2819740" y="1906770"/>
                  </a:lnTo>
                  <a:lnTo>
                    <a:pt x="2814615" y="1914724"/>
                  </a:lnTo>
                  <a:lnTo>
                    <a:pt x="2800177" y="1918288"/>
                  </a:lnTo>
                  <a:lnTo>
                    <a:pt x="2788543" y="1915198"/>
                  </a:lnTo>
                  <a:lnTo>
                    <a:pt x="2804802" y="1905127"/>
                  </a:lnTo>
                  <a:lnTo>
                    <a:pt x="2812516" y="1893365"/>
                  </a:lnTo>
                  <a:lnTo>
                    <a:pt x="2826230" y="1886116"/>
                  </a:lnTo>
                  <a:lnTo>
                    <a:pt x="2841459" y="1879762"/>
                  </a:lnTo>
                  <a:lnTo>
                    <a:pt x="2863172" y="18766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3" name="Northern Cyprus (-99)">
              <a:extLst>
                <a:ext uri="{FF2B5EF4-FFF2-40B4-BE49-F238E27FC236}">
                  <a16:creationId xmlns:a16="http://schemas.microsoft.com/office/drawing/2014/main" id="{987DB2AB-1E16-4B6C-A3DD-F7382237991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1496" y="1483463"/>
                  </a:moveTo>
                  <a:lnTo>
                    <a:pt x="6073392" y="1483285"/>
                  </a:lnTo>
                  <a:lnTo>
                    <a:pt x="6076346" y="1475448"/>
                  </a:lnTo>
                  <a:lnTo>
                    <a:pt x="6095920" y="1475886"/>
                  </a:lnTo>
                  <a:lnTo>
                    <a:pt x="6119309" y="1466190"/>
                  </a:lnTo>
                  <a:lnTo>
                    <a:pt x="6102776" y="1480028"/>
                  </a:lnTo>
                  <a:lnTo>
                    <a:pt x="6105523" y="1486112"/>
                  </a:lnTo>
                  <a:lnTo>
                    <a:pt x="6102470" y="1484972"/>
                  </a:lnTo>
                  <a:lnTo>
                    <a:pt x="6097596" y="1487433"/>
                  </a:lnTo>
                  <a:lnTo>
                    <a:pt x="6093447" y="1486756"/>
                  </a:lnTo>
                  <a:lnTo>
                    <a:pt x="6092250" y="1488002"/>
                  </a:lnTo>
                  <a:lnTo>
                    <a:pt x="6091299" y="1484718"/>
                  </a:lnTo>
                  <a:lnTo>
                    <a:pt x="6089094" y="1482726"/>
                  </a:lnTo>
                  <a:lnTo>
                    <a:pt x="6083820" y="1482388"/>
                  </a:lnTo>
                  <a:lnTo>
                    <a:pt x="6076799" y="148515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4" name="Cyprus (CYP)">
              <a:extLst>
                <a:ext uri="{FF2B5EF4-FFF2-40B4-BE49-F238E27FC236}">
                  <a16:creationId xmlns:a16="http://schemas.microsoft.com/office/drawing/2014/main" id="{221BEAA0-E785-46AB-B05C-92E23B72462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05523" y="1486112"/>
                  </a:moveTo>
                  <a:lnTo>
                    <a:pt x="6106688" y="1488727"/>
                  </a:lnTo>
                  <a:lnTo>
                    <a:pt x="6080193" y="1501970"/>
                  </a:lnTo>
                  <a:lnTo>
                    <a:pt x="6066463" y="1497739"/>
                  </a:lnTo>
                  <a:lnTo>
                    <a:pt x="6058750" y="1484659"/>
                  </a:lnTo>
                  <a:lnTo>
                    <a:pt x="6071496" y="1483463"/>
                  </a:lnTo>
                  <a:lnTo>
                    <a:pt x="6076799" y="1485159"/>
                  </a:lnTo>
                  <a:lnTo>
                    <a:pt x="6083820" y="1482388"/>
                  </a:lnTo>
                  <a:lnTo>
                    <a:pt x="6089094" y="1482726"/>
                  </a:lnTo>
                  <a:lnTo>
                    <a:pt x="6091299" y="1484718"/>
                  </a:lnTo>
                  <a:lnTo>
                    <a:pt x="6092250" y="1488002"/>
                  </a:lnTo>
                  <a:lnTo>
                    <a:pt x="6093447" y="1486756"/>
                  </a:lnTo>
                  <a:lnTo>
                    <a:pt x="6097596" y="1487433"/>
                  </a:lnTo>
                  <a:lnTo>
                    <a:pt x="6102470" y="148497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5" name="Czech Republic (CZE)">
              <a:extLst>
                <a:ext uri="{FF2B5EF4-FFF2-40B4-BE49-F238E27FC236}">
                  <a16:creationId xmlns:a16="http://schemas.microsoft.com/office/drawing/2014/main" id="{F88D0E35-C34E-4C29-A4C0-3009A597A21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11249" y="1049960"/>
                  </a:moveTo>
                  <a:lnTo>
                    <a:pt x="5599114" y="1043954"/>
                  </a:lnTo>
                  <a:lnTo>
                    <a:pt x="5587419" y="1045605"/>
                  </a:lnTo>
                  <a:lnTo>
                    <a:pt x="5567100" y="1035897"/>
                  </a:lnTo>
                  <a:lnTo>
                    <a:pt x="5558429" y="1038272"/>
                  </a:lnTo>
                  <a:lnTo>
                    <a:pt x="5545230" y="1051286"/>
                  </a:lnTo>
                  <a:lnTo>
                    <a:pt x="5525773" y="1041047"/>
                  </a:lnTo>
                  <a:lnTo>
                    <a:pt x="5510646" y="1027372"/>
                  </a:lnTo>
                  <a:lnTo>
                    <a:pt x="5497343" y="1019726"/>
                  </a:lnTo>
                  <a:lnTo>
                    <a:pt x="5493837" y="1006311"/>
                  </a:lnTo>
                  <a:lnTo>
                    <a:pt x="5488781" y="997025"/>
                  </a:lnTo>
                  <a:lnTo>
                    <a:pt x="5506373" y="990236"/>
                  </a:lnTo>
                  <a:lnTo>
                    <a:pt x="5514989" y="982467"/>
                  </a:lnTo>
                  <a:lnTo>
                    <a:pt x="5532320" y="976428"/>
                  </a:lnTo>
                  <a:lnTo>
                    <a:pt x="5538028" y="970493"/>
                  </a:lnTo>
                  <a:lnTo>
                    <a:pt x="5544880" y="974076"/>
                  </a:lnTo>
                  <a:lnTo>
                    <a:pt x="5555653" y="970823"/>
                  </a:lnTo>
                  <a:lnTo>
                    <a:pt x="5568344" y="980861"/>
                  </a:lnTo>
                  <a:lnTo>
                    <a:pt x="5587187" y="983574"/>
                  </a:lnTo>
                  <a:lnTo>
                    <a:pt x="5586480" y="992152"/>
                  </a:lnTo>
                  <a:lnTo>
                    <a:pt x="5600668" y="998602"/>
                  </a:lnTo>
                  <a:lnTo>
                    <a:pt x="5603568" y="990551"/>
                  </a:lnTo>
                  <a:lnTo>
                    <a:pt x="5621019" y="994037"/>
                  </a:lnTo>
                  <a:lnTo>
                    <a:pt x="5624430" y="1003800"/>
                  </a:lnTo>
                  <a:lnTo>
                    <a:pt x="5643210" y="1005691"/>
                  </a:lnTo>
                  <a:lnTo>
                    <a:pt x="5656227" y="1021354"/>
                  </a:lnTo>
                  <a:lnTo>
                    <a:pt x="5648754" y="1021393"/>
                  </a:lnTo>
                  <a:lnTo>
                    <a:pt x="5645407" y="1027120"/>
                  </a:lnTo>
                  <a:lnTo>
                    <a:pt x="5639775" y="1028503"/>
                  </a:lnTo>
                  <a:lnTo>
                    <a:pt x="5638801" y="1035741"/>
                  </a:lnTo>
                  <a:lnTo>
                    <a:pt x="5634124" y="1037252"/>
                  </a:lnTo>
                  <a:lnTo>
                    <a:pt x="5633716" y="1040211"/>
                  </a:lnTo>
                  <a:lnTo>
                    <a:pt x="5625416" y="1043502"/>
                  </a:lnTo>
                  <a:lnTo>
                    <a:pt x="5614209" y="104296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6" name="Germany (DEU)">
              <a:extLst>
                <a:ext uri="{FF2B5EF4-FFF2-40B4-BE49-F238E27FC236}">
                  <a16:creationId xmlns:a16="http://schemas.microsoft.com/office/drawing/2014/main" id="{20EE7EDD-E2B9-4249-A327-9A0CEB41EDA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2091" y="849956"/>
                  </a:moveTo>
                  <a:lnTo>
                    <a:pt x="5423244" y="862006"/>
                  </a:lnTo>
                  <a:lnTo>
                    <a:pt x="5448104" y="869272"/>
                  </a:lnTo>
                  <a:lnTo>
                    <a:pt x="5448582" y="880338"/>
                  </a:lnTo>
                  <a:lnTo>
                    <a:pt x="5472797" y="874483"/>
                  </a:lnTo>
                  <a:lnTo>
                    <a:pt x="5485751" y="865943"/>
                  </a:lnTo>
                  <a:lnTo>
                    <a:pt x="5514034" y="878255"/>
                  </a:lnTo>
                  <a:lnTo>
                    <a:pt x="5526323" y="888185"/>
                  </a:lnTo>
                  <a:lnTo>
                    <a:pt x="5533380" y="904051"/>
                  </a:lnTo>
                  <a:lnTo>
                    <a:pt x="5527296" y="912373"/>
                  </a:lnTo>
                  <a:lnTo>
                    <a:pt x="5537140" y="923486"/>
                  </a:lnTo>
                  <a:lnTo>
                    <a:pt x="5544689" y="940165"/>
                  </a:lnTo>
                  <a:lnTo>
                    <a:pt x="5543727" y="950914"/>
                  </a:lnTo>
                  <a:lnTo>
                    <a:pt x="5555653" y="970823"/>
                  </a:lnTo>
                  <a:lnTo>
                    <a:pt x="5544880" y="974076"/>
                  </a:lnTo>
                  <a:lnTo>
                    <a:pt x="5538028" y="970493"/>
                  </a:lnTo>
                  <a:lnTo>
                    <a:pt x="5532320" y="976428"/>
                  </a:lnTo>
                  <a:lnTo>
                    <a:pt x="5514989" y="982467"/>
                  </a:lnTo>
                  <a:lnTo>
                    <a:pt x="5506373" y="990236"/>
                  </a:lnTo>
                  <a:lnTo>
                    <a:pt x="5488781" y="997025"/>
                  </a:lnTo>
                  <a:lnTo>
                    <a:pt x="5493837" y="1006311"/>
                  </a:lnTo>
                  <a:lnTo>
                    <a:pt x="5497343" y="1019726"/>
                  </a:lnTo>
                  <a:lnTo>
                    <a:pt x="5510646" y="1027372"/>
                  </a:lnTo>
                  <a:lnTo>
                    <a:pt x="5525773" y="1041047"/>
                  </a:lnTo>
                  <a:lnTo>
                    <a:pt x="5517892" y="1055714"/>
                  </a:lnTo>
                  <a:lnTo>
                    <a:pt x="5509087" y="1059753"/>
                  </a:lnTo>
                  <a:lnTo>
                    <a:pt x="5514053" y="1080480"/>
                  </a:lnTo>
                  <a:lnTo>
                    <a:pt x="5512045" y="1085886"/>
                  </a:lnTo>
                  <a:lnTo>
                    <a:pt x="5503701" y="1079373"/>
                  </a:lnTo>
                  <a:lnTo>
                    <a:pt x="5491476" y="1078396"/>
                  </a:lnTo>
                  <a:lnTo>
                    <a:pt x="5473674" y="1084100"/>
                  </a:lnTo>
                  <a:lnTo>
                    <a:pt x="5451203" y="1082744"/>
                  </a:lnTo>
                  <a:lnTo>
                    <a:pt x="5448035" y="1091139"/>
                  </a:lnTo>
                  <a:lnTo>
                    <a:pt x="5434717" y="1082305"/>
                  </a:lnTo>
                  <a:lnTo>
                    <a:pt x="5427140" y="1084059"/>
                  </a:lnTo>
                  <a:lnTo>
                    <a:pt x="5399501" y="1074332"/>
                  </a:lnTo>
                  <a:lnTo>
                    <a:pt x="5394591" y="1081243"/>
                  </a:lnTo>
                  <a:lnTo>
                    <a:pt x="5372994" y="1081021"/>
                  </a:lnTo>
                  <a:lnTo>
                    <a:pt x="5375334" y="1058357"/>
                  </a:lnTo>
                  <a:lnTo>
                    <a:pt x="5387204" y="1036574"/>
                  </a:lnTo>
                  <a:lnTo>
                    <a:pt x="5350757" y="1030716"/>
                  </a:lnTo>
                  <a:lnTo>
                    <a:pt x="5338637" y="1022386"/>
                  </a:lnTo>
                  <a:lnTo>
                    <a:pt x="5339606" y="1008439"/>
                  </a:lnTo>
                  <a:lnTo>
                    <a:pt x="5334370" y="1001336"/>
                  </a:lnTo>
                  <a:lnTo>
                    <a:pt x="5336417" y="980269"/>
                  </a:lnTo>
                  <a:lnTo>
                    <a:pt x="5331055" y="947596"/>
                  </a:lnTo>
                  <a:lnTo>
                    <a:pt x="5345858" y="947583"/>
                  </a:lnTo>
                  <a:lnTo>
                    <a:pt x="5351616" y="935846"/>
                  </a:lnTo>
                  <a:lnTo>
                    <a:pt x="5356508" y="907298"/>
                  </a:lnTo>
                  <a:lnTo>
                    <a:pt x="5351506" y="896755"/>
                  </a:lnTo>
                  <a:lnTo>
                    <a:pt x="5355973" y="890153"/>
                  </a:lnTo>
                  <a:lnTo>
                    <a:pt x="5376195" y="888457"/>
                  </a:lnTo>
                  <a:lnTo>
                    <a:pt x="5381038" y="895333"/>
                  </a:lnTo>
                  <a:lnTo>
                    <a:pt x="5396733" y="879961"/>
                  </a:lnTo>
                  <a:lnTo>
                    <a:pt x="5390585" y="868273"/>
                  </a:lnTo>
                  <a:lnTo>
                    <a:pt x="5388560" y="850591"/>
                  </a:lnTo>
                  <a:lnTo>
                    <a:pt x="5406971" y="85470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7" name="Djibouti (DJI)">
              <a:extLst>
                <a:ext uri="{FF2B5EF4-FFF2-40B4-BE49-F238E27FC236}">
                  <a16:creationId xmlns:a16="http://schemas.microsoft.com/office/drawing/2014/main" id="{0C8A66A1-BB89-429F-A87C-465F03377A2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14773" y="2214996"/>
                  </a:moveTo>
                  <a:lnTo>
                    <a:pt x="6421953" y="2225086"/>
                  </a:lnTo>
                  <a:lnTo>
                    <a:pt x="6421612" y="2238622"/>
                  </a:lnTo>
                  <a:lnTo>
                    <a:pt x="6405612" y="2246422"/>
                  </a:lnTo>
                  <a:lnTo>
                    <a:pt x="6418265" y="2255342"/>
                  </a:lnTo>
                  <a:lnTo>
                    <a:pt x="6408432" y="2272788"/>
                  </a:lnTo>
                  <a:lnTo>
                    <a:pt x="6401841" y="2266977"/>
                  </a:lnTo>
                  <a:lnTo>
                    <a:pt x="6395041" y="2269289"/>
                  </a:lnTo>
                  <a:lnTo>
                    <a:pt x="6379026" y="2268744"/>
                  </a:lnTo>
                  <a:lnTo>
                    <a:pt x="6378173" y="2258827"/>
                  </a:lnTo>
                  <a:lnTo>
                    <a:pt x="6375588" y="2249827"/>
                  </a:lnTo>
                  <a:lnTo>
                    <a:pt x="6384654" y="2234544"/>
                  </a:lnTo>
                  <a:lnTo>
                    <a:pt x="6394126" y="2220128"/>
                  </a:lnTo>
                  <a:lnTo>
                    <a:pt x="6406478" y="22229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8" name="Denmark (DNK)">
              <a:extLst>
                <a:ext uri="{FF2B5EF4-FFF2-40B4-BE49-F238E27FC236}">
                  <a16:creationId xmlns:a16="http://schemas.microsoft.com/office/drawing/2014/main" id="{CA5C7D0A-D23A-492E-99F7-6DB6D4E84E6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86997" y="830923"/>
                  </a:moveTo>
                  <a:lnTo>
                    <a:pt x="5474651" y="855665"/>
                  </a:lnTo>
                  <a:lnTo>
                    <a:pt x="5448185" y="838360"/>
                  </a:lnTo>
                  <a:lnTo>
                    <a:pt x="5443890" y="825767"/>
                  </a:lnTo>
                  <a:lnTo>
                    <a:pt x="5478065" y="815711"/>
                  </a:lnTo>
                  <a:close/>
                  <a:moveTo>
                    <a:pt x="5442535" y="805177"/>
                  </a:moveTo>
                  <a:lnTo>
                    <a:pt x="5437577" y="816622"/>
                  </a:lnTo>
                  <a:lnTo>
                    <a:pt x="5430247" y="813326"/>
                  </a:lnTo>
                  <a:lnTo>
                    <a:pt x="5414570" y="835170"/>
                  </a:lnTo>
                  <a:lnTo>
                    <a:pt x="5422091" y="849956"/>
                  </a:lnTo>
                  <a:lnTo>
                    <a:pt x="5406971" y="854703"/>
                  </a:lnTo>
                  <a:lnTo>
                    <a:pt x="5388560" y="850591"/>
                  </a:lnTo>
                  <a:lnTo>
                    <a:pt x="5377858" y="833722"/>
                  </a:lnTo>
                  <a:lnTo>
                    <a:pt x="5375398" y="802707"/>
                  </a:lnTo>
                  <a:lnTo>
                    <a:pt x="5378883" y="794517"/>
                  </a:lnTo>
                  <a:lnTo>
                    <a:pt x="5385134" y="785415"/>
                  </a:lnTo>
                  <a:lnTo>
                    <a:pt x="5405807" y="783532"/>
                  </a:lnTo>
                  <a:lnTo>
                    <a:pt x="5413524" y="775162"/>
                  </a:lnTo>
                  <a:lnTo>
                    <a:pt x="5431829" y="766604"/>
                  </a:lnTo>
                  <a:lnTo>
                    <a:pt x="5432170" y="782207"/>
                  </a:lnTo>
                  <a:lnTo>
                    <a:pt x="5425888" y="792089"/>
                  </a:lnTo>
                  <a:lnTo>
                    <a:pt x="5429334" y="80058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9" name="Dominican Republic (DOM)">
              <a:extLst>
                <a:ext uri="{FF2B5EF4-FFF2-40B4-BE49-F238E27FC236}">
                  <a16:creationId xmlns:a16="http://schemas.microsoft.com/office/drawing/2014/main" id="{8FD6452A-7A44-41FD-AC0E-57A757A38A2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54211" y="1986316"/>
                  </a:moveTo>
                  <a:lnTo>
                    <a:pt x="3158298" y="1980759"/>
                  </a:lnTo>
                  <a:lnTo>
                    <a:pt x="3180366" y="1980910"/>
                  </a:lnTo>
                  <a:lnTo>
                    <a:pt x="3196311" y="1989301"/>
                  </a:lnTo>
                  <a:lnTo>
                    <a:pt x="3203849" y="1988483"/>
                  </a:lnTo>
                  <a:lnTo>
                    <a:pt x="3207876" y="2000047"/>
                  </a:lnTo>
                  <a:lnTo>
                    <a:pt x="3223430" y="1999396"/>
                  </a:lnTo>
                  <a:lnTo>
                    <a:pt x="3221591" y="2009112"/>
                  </a:lnTo>
                  <a:lnTo>
                    <a:pt x="3234084" y="2010289"/>
                  </a:lnTo>
                  <a:lnTo>
                    <a:pt x="3246881" y="2022249"/>
                  </a:lnTo>
                  <a:lnTo>
                    <a:pt x="3235098" y="2035519"/>
                  </a:lnTo>
                  <a:lnTo>
                    <a:pt x="3222282" y="2028429"/>
                  </a:lnTo>
                  <a:lnTo>
                    <a:pt x="3209135" y="2029796"/>
                  </a:lnTo>
                  <a:lnTo>
                    <a:pt x="3199956" y="2028244"/>
                  </a:lnTo>
                  <a:lnTo>
                    <a:pt x="3194269" y="2034190"/>
                  </a:lnTo>
                  <a:lnTo>
                    <a:pt x="3183185" y="2036199"/>
                  </a:lnTo>
                  <a:lnTo>
                    <a:pt x="3179639" y="2028290"/>
                  </a:lnTo>
                  <a:lnTo>
                    <a:pt x="3169806" y="2032970"/>
                  </a:lnTo>
                  <a:lnTo>
                    <a:pt x="3156257" y="2055293"/>
                  </a:lnTo>
                  <a:lnTo>
                    <a:pt x="3149459" y="2050110"/>
                  </a:lnTo>
                  <a:lnTo>
                    <a:pt x="3148948" y="2040740"/>
                  </a:lnTo>
                  <a:lnTo>
                    <a:pt x="3150406" y="2031884"/>
                  </a:lnTo>
                  <a:lnTo>
                    <a:pt x="3144077" y="2022096"/>
                  </a:lnTo>
                  <a:lnTo>
                    <a:pt x="3151531" y="2016602"/>
                  </a:lnTo>
                  <a:lnTo>
                    <a:pt x="3154934" y="200407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0" name="Algeria (DZA)">
              <a:extLst>
                <a:ext uri="{FF2B5EF4-FFF2-40B4-BE49-F238E27FC236}">
                  <a16:creationId xmlns:a16="http://schemas.microsoft.com/office/drawing/2014/main" id="{07BC9BC8-00AE-4F15-8FC9-806B160CE87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20675" y="1863833"/>
                  </a:moveTo>
                  <a:lnTo>
                    <a:pt x="5425251" y="1925968"/>
                  </a:lnTo>
                  <a:lnTo>
                    <a:pt x="5344171" y="1990008"/>
                  </a:lnTo>
                  <a:lnTo>
                    <a:pt x="5304345" y="2004546"/>
                  </a:lnTo>
                  <a:lnTo>
                    <a:pt x="5272942" y="2007737"/>
                  </a:lnTo>
                  <a:lnTo>
                    <a:pt x="5272527" y="1986997"/>
                  </a:lnTo>
                  <a:lnTo>
                    <a:pt x="5259403" y="1981694"/>
                  </a:lnTo>
                  <a:lnTo>
                    <a:pt x="5241760" y="1972371"/>
                  </a:lnTo>
                  <a:lnTo>
                    <a:pt x="5234992" y="1957095"/>
                  </a:lnTo>
                  <a:lnTo>
                    <a:pt x="5139868" y="1885968"/>
                  </a:lnTo>
                  <a:lnTo>
                    <a:pt x="5045525" y="1814838"/>
                  </a:lnTo>
                  <a:lnTo>
                    <a:pt x="4941706" y="1735909"/>
                  </a:lnTo>
                  <a:lnTo>
                    <a:pt x="4942368" y="1729594"/>
                  </a:lnTo>
                  <a:lnTo>
                    <a:pt x="4942399" y="1727411"/>
                  </a:lnTo>
                  <a:lnTo>
                    <a:pt x="4942931" y="1688785"/>
                  </a:lnTo>
                  <a:lnTo>
                    <a:pt x="4988105" y="1664728"/>
                  </a:lnTo>
                  <a:lnTo>
                    <a:pt x="5015812" y="1659758"/>
                  </a:lnTo>
                  <a:lnTo>
                    <a:pt x="5038562" y="1650997"/>
                  </a:lnTo>
                  <a:lnTo>
                    <a:pt x="5049378" y="1634673"/>
                  </a:lnTo>
                  <a:lnTo>
                    <a:pt x="5081788" y="1621771"/>
                  </a:lnTo>
                  <a:lnTo>
                    <a:pt x="5083241" y="1597636"/>
                  </a:lnTo>
                  <a:lnTo>
                    <a:pt x="5099166" y="1594794"/>
                  </a:lnTo>
                  <a:lnTo>
                    <a:pt x="5111691" y="1582737"/>
                  </a:lnTo>
                  <a:lnTo>
                    <a:pt x="5147619" y="1577242"/>
                  </a:lnTo>
                  <a:lnTo>
                    <a:pt x="5152690" y="1564573"/>
                  </a:lnTo>
                  <a:lnTo>
                    <a:pt x="5145505" y="1557646"/>
                  </a:lnTo>
                  <a:lnTo>
                    <a:pt x="5136237" y="1523230"/>
                  </a:lnTo>
                  <a:lnTo>
                    <a:pt x="5134723" y="1503403"/>
                  </a:lnTo>
                  <a:lnTo>
                    <a:pt x="5124619" y="1482542"/>
                  </a:lnTo>
                  <a:lnTo>
                    <a:pt x="5150776" y="1464785"/>
                  </a:lnTo>
                  <a:lnTo>
                    <a:pt x="5180035" y="1459137"/>
                  </a:lnTo>
                  <a:lnTo>
                    <a:pt x="5197081" y="1445729"/>
                  </a:lnTo>
                  <a:lnTo>
                    <a:pt x="5223018" y="1435839"/>
                  </a:lnTo>
                  <a:lnTo>
                    <a:pt x="5268627" y="1430047"/>
                  </a:lnTo>
                  <a:lnTo>
                    <a:pt x="5313124" y="1427410"/>
                  </a:lnTo>
                  <a:lnTo>
                    <a:pt x="5326797" y="1432236"/>
                  </a:lnTo>
                  <a:lnTo>
                    <a:pt x="5351865" y="1419429"/>
                  </a:lnTo>
                  <a:lnTo>
                    <a:pt x="5380593" y="1419178"/>
                  </a:lnTo>
                  <a:lnTo>
                    <a:pt x="5391747" y="1426738"/>
                  </a:lnTo>
                  <a:lnTo>
                    <a:pt x="5410094" y="1424765"/>
                  </a:lnTo>
                  <a:lnTo>
                    <a:pt x="5405140" y="1441443"/>
                  </a:lnTo>
                  <a:lnTo>
                    <a:pt x="5410387" y="1472420"/>
                  </a:lnTo>
                  <a:lnTo>
                    <a:pt x="5404765" y="1499256"/>
                  </a:lnTo>
                  <a:lnTo>
                    <a:pt x="5388426" y="1517439"/>
                  </a:lnTo>
                  <a:lnTo>
                    <a:pt x="5391398" y="1541995"/>
                  </a:lnTo>
                  <a:lnTo>
                    <a:pt x="5414235" y="1561417"/>
                  </a:lnTo>
                  <a:lnTo>
                    <a:pt x="5414675" y="1569308"/>
                  </a:lnTo>
                  <a:lnTo>
                    <a:pt x="5431929" y="1582465"/>
                  </a:lnTo>
                  <a:lnTo>
                    <a:pt x="5445327" y="1640985"/>
                  </a:lnTo>
                  <a:lnTo>
                    <a:pt x="5454983" y="1669768"/>
                  </a:lnTo>
                  <a:lnTo>
                    <a:pt x="5456831" y="1684915"/>
                  </a:lnTo>
                  <a:lnTo>
                    <a:pt x="5452540" y="1711511"/>
                  </a:lnTo>
                  <a:lnTo>
                    <a:pt x="5454881" y="1726373"/>
                  </a:lnTo>
                  <a:lnTo>
                    <a:pt x="5451740" y="1744215"/>
                  </a:lnTo>
                  <a:lnTo>
                    <a:pt x="5454628" y="1764712"/>
                  </a:lnTo>
                  <a:lnTo>
                    <a:pt x="5443844" y="1778335"/>
                  </a:lnTo>
                  <a:lnTo>
                    <a:pt x="5460904" y="1802096"/>
                  </a:lnTo>
                  <a:lnTo>
                    <a:pt x="5462261" y="1816065"/>
                  </a:lnTo>
                  <a:lnTo>
                    <a:pt x="5472530" y="1834244"/>
                  </a:lnTo>
                  <a:lnTo>
                    <a:pt x="5485540" y="1828271"/>
                  </a:lnTo>
                  <a:lnTo>
                    <a:pt x="5507959" y="18434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1" name="Ecuador (ECU)">
              <a:extLst>
                <a:ext uri="{FF2B5EF4-FFF2-40B4-BE49-F238E27FC236}">
                  <a16:creationId xmlns:a16="http://schemas.microsoft.com/office/drawing/2014/main" id="{2CF28562-FB4E-430A-8FE8-215ED0F2766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73203" y="2739996"/>
                  </a:moveTo>
                  <a:lnTo>
                    <a:pt x="2888036" y="2715633"/>
                  </a:lnTo>
                  <a:lnTo>
                    <a:pt x="2881531" y="2701396"/>
                  </a:lnTo>
                  <a:lnTo>
                    <a:pt x="2870832" y="2716535"/>
                  </a:lnTo>
                  <a:lnTo>
                    <a:pt x="2853310" y="2702249"/>
                  </a:lnTo>
                  <a:lnTo>
                    <a:pt x="2858967" y="2693059"/>
                  </a:lnTo>
                  <a:lnTo>
                    <a:pt x="2853515" y="2663472"/>
                  </a:lnTo>
                  <a:lnTo>
                    <a:pt x="2863501" y="2658556"/>
                  </a:lnTo>
                  <a:lnTo>
                    <a:pt x="2868396" y="2638248"/>
                  </a:lnTo>
                  <a:lnTo>
                    <a:pt x="2879342" y="2617253"/>
                  </a:lnTo>
                  <a:lnTo>
                    <a:pt x="2877599" y="2603949"/>
                  </a:lnTo>
                  <a:lnTo>
                    <a:pt x="2893509" y="2596956"/>
                  </a:lnTo>
                  <a:lnTo>
                    <a:pt x="2913555" y="2583982"/>
                  </a:lnTo>
                  <a:lnTo>
                    <a:pt x="2941988" y="2602596"/>
                  </a:lnTo>
                  <a:lnTo>
                    <a:pt x="2947366" y="2602076"/>
                  </a:lnTo>
                  <a:lnTo>
                    <a:pt x="2954112" y="2616100"/>
                  </a:lnTo>
                  <a:lnTo>
                    <a:pt x="2978461" y="2620623"/>
                  </a:lnTo>
                  <a:lnTo>
                    <a:pt x="2986738" y="2615437"/>
                  </a:lnTo>
                  <a:lnTo>
                    <a:pt x="3000669" y="2626235"/>
                  </a:lnTo>
                  <a:lnTo>
                    <a:pt x="3013042" y="2633956"/>
                  </a:lnTo>
                  <a:lnTo>
                    <a:pt x="3017520" y="2658711"/>
                  </a:lnTo>
                  <a:lnTo>
                    <a:pt x="3008954" y="2679907"/>
                  </a:lnTo>
                  <a:lnTo>
                    <a:pt x="2978215" y="2714041"/>
                  </a:lnTo>
                  <a:lnTo>
                    <a:pt x="2943859" y="2726897"/>
                  </a:lnTo>
                  <a:lnTo>
                    <a:pt x="2926778" y="2755261"/>
                  </a:lnTo>
                  <a:lnTo>
                    <a:pt x="2921762" y="2777255"/>
                  </a:lnTo>
                  <a:lnTo>
                    <a:pt x="2905764" y="2790665"/>
                  </a:lnTo>
                  <a:lnTo>
                    <a:pt x="2893371" y="2774205"/>
                  </a:lnTo>
                  <a:lnTo>
                    <a:pt x="2881684" y="2770680"/>
                  </a:lnTo>
                  <a:lnTo>
                    <a:pt x="2869847" y="2773276"/>
                  </a:lnTo>
                  <a:lnTo>
                    <a:pt x="2868831" y="2761331"/>
                  </a:lnTo>
                  <a:lnTo>
                    <a:pt x="2876883" y="275356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2" name="Egypt (EGY)">
              <a:extLst>
                <a:ext uri="{FF2B5EF4-FFF2-40B4-BE49-F238E27FC236}">
                  <a16:creationId xmlns:a16="http://schemas.microsoft.com/office/drawing/2014/main" id="{C62786CC-8C5F-4EDB-BA4A-A88CDD4C395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0229" y="1667268"/>
                  </a:moveTo>
                  <a:lnTo>
                    <a:pt x="6143496" y="1680370"/>
                  </a:lnTo>
                  <a:lnTo>
                    <a:pt x="6139480" y="1704997"/>
                  </a:lnTo>
                  <a:lnTo>
                    <a:pt x="6133257" y="1721971"/>
                  </a:lnTo>
                  <a:lnTo>
                    <a:pt x="6127217" y="1727663"/>
                  </a:lnTo>
                  <a:lnTo>
                    <a:pt x="6117134" y="1717144"/>
                  </a:lnTo>
                  <a:lnTo>
                    <a:pt x="6103481" y="1702595"/>
                  </a:lnTo>
                  <a:lnTo>
                    <a:pt x="6080191" y="1655866"/>
                  </a:lnTo>
                  <a:lnTo>
                    <a:pt x="6077568" y="1658821"/>
                  </a:lnTo>
                  <a:lnTo>
                    <a:pt x="6091617" y="1693220"/>
                  </a:lnTo>
                  <a:lnTo>
                    <a:pt x="6111159" y="1725994"/>
                  </a:lnTo>
                  <a:lnTo>
                    <a:pt x="6136161" y="1776772"/>
                  </a:lnTo>
                  <a:lnTo>
                    <a:pt x="6147881" y="1794497"/>
                  </a:lnTo>
                  <a:lnTo>
                    <a:pt x="6158338" y="1812909"/>
                  </a:lnTo>
                  <a:lnTo>
                    <a:pt x="6185598" y="1848998"/>
                  </a:lnTo>
                  <a:lnTo>
                    <a:pt x="6180348" y="1854682"/>
                  </a:lnTo>
                  <a:lnTo>
                    <a:pt x="6182477" y="1875869"/>
                  </a:lnTo>
                  <a:lnTo>
                    <a:pt x="6216974" y="1905130"/>
                  </a:lnTo>
                  <a:lnTo>
                    <a:pt x="6222319" y="1911808"/>
                  </a:lnTo>
                  <a:lnTo>
                    <a:pt x="6110556" y="1911808"/>
                  </a:lnTo>
                  <a:lnTo>
                    <a:pt x="6001223" y="1911808"/>
                  </a:lnTo>
                  <a:lnTo>
                    <a:pt x="5887946" y="1911808"/>
                  </a:lnTo>
                  <a:lnTo>
                    <a:pt x="5882694" y="1791760"/>
                  </a:lnTo>
                  <a:lnTo>
                    <a:pt x="5876038" y="1675831"/>
                  </a:lnTo>
                  <a:lnTo>
                    <a:pt x="5866212" y="1649571"/>
                  </a:lnTo>
                  <a:lnTo>
                    <a:pt x="5871796" y="1629444"/>
                  </a:lnTo>
                  <a:lnTo>
                    <a:pt x="5866471" y="1615501"/>
                  </a:lnTo>
                  <a:lnTo>
                    <a:pt x="5875234" y="1599858"/>
                  </a:lnTo>
                  <a:lnTo>
                    <a:pt x="5911765" y="1599319"/>
                  </a:lnTo>
                  <a:lnTo>
                    <a:pt x="5938939" y="1607939"/>
                  </a:lnTo>
                  <a:lnTo>
                    <a:pt x="5967094" y="1617572"/>
                  </a:lnTo>
                  <a:lnTo>
                    <a:pt x="5980296" y="1622648"/>
                  </a:lnTo>
                  <a:lnTo>
                    <a:pt x="6000576" y="1612320"/>
                  </a:lnTo>
                  <a:lnTo>
                    <a:pt x="6011048" y="1602979"/>
                  </a:lnTo>
                  <a:lnTo>
                    <a:pt x="6035044" y="1600291"/>
                  </a:lnTo>
                  <a:lnTo>
                    <a:pt x="6054989" y="1604407"/>
                  </a:lnTo>
                  <a:lnTo>
                    <a:pt x="6064062" y="1620577"/>
                  </a:lnTo>
                  <a:lnTo>
                    <a:pt x="6069407" y="1609925"/>
                  </a:lnTo>
                  <a:lnTo>
                    <a:pt x="6092240" y="1617627"/>
                  </a:lnTo>
                  <a:lnTo>
                    <a:pt x="6113900" y="1619473"/>
                  </a:lnTo>
                  <a:lnTo>
                    <a:pt x="6126595" y="16112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3" name="Eritrea (ERI)">
              <a:extLst>
                <a:ext uri="{FF2B5EF4-FFF2-40B4-BE49-F238E27FC236}">
                  <a16:creationId xmlns:a16="http://schemas.microsoft.com/office/drawing/2014/main" id="{ABBFD3F6-D819-4755-9B88-E86F3BA9E81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94126" y="2220128"/>
                  </a:moveTo>
                  <a:lnTo>
                    <a:pt x="6383932" y="2209579"/>
                  </a:lnTo>
                  <a:lnTo>
                    <a:pt x="6371424" y="2190467"/>
                  </a:lnTo>
                  <a:lnTo>
                    <a:pt x="6358351" y="2179995"/>
                  </a:lnTo>
                  <a:lnTo>
                    <a:pt x="6350530" y="2168737"/>
                  </a:lnTo>
                  <a:lnTo>
                    <a:pt x="6325193" y="2155667"/>
                  </a:lnTo>
                  <a:lnTo>
                    <a:pt x="6305622" y="2155277"/>
                  </a:lnTo>
                  <a:lnTo>
                    <a:pt x="6298488" y="2148461"/>
                  </a:lnTo>
                  <a:lnTo>
                    <a:pt x="6282045" y="2156127"/>
                  </a:lnTo>
                  <a:lnTo>
                    <a:pt x="6264199" y="2141328"/>
                  </a:lnTo>
                  <a:lnTo>
                    <a:pt x="6256168" y="2165658"/>
                  </a:lnTo>
                  <a:lnTo>
                    <a:pt x="6222711" y="2158844"/>
                  </a:lnTo>
                  <a:lnTo>
                    <a:pt x="6219225" y="2145793"/>
                  </a:lnTo>
                  <a:lnTo>
                    <a:pt x="6229170" y="2097891"/>
                  </a:lnTo>
                  <a:lnTo>
                    <a:pt x="6230877" y="2076223"/>
                  </a:lnTo>
                  <a:lnTo>
                    <a:pt x="6239316" y="2066228"/>
                  </a:lnTo>
                  <a:lnTo>
                    <a:pt x="6259959" y="2060869"/>
                  </a:lnTo>
                  <a:lnTo>
                    <a:pt x="6273347" y="2042262"/>
                  </a:lnTo>
                  <a:lnTo>
                    <a:pt x="6291847" y="2080002"/>
                  </a:lnTo>
                  <a:lnTo>
                    <a:pt x="6301297" y="2109925"/>
                  </a:lnTo>
                  <a:lnTo>
                    <a:pt x="6317774" y="2125804"/>
                  </a:lnTo>
                  <a:lnTo>
                    <a:pt x="6358119" y="2156596"/>
                  </a:lnTo>
                  <a:lnTo>
                    <a:pt x="6374710" y="2175179"/>
                  </a:lnTo>
                  <a:lnTo>
                    <a:pt x="6390935" y="2193991"/>
                  </a:lnTo>
                  <a:lnTo>
                    <a:pt x="6400323" y="2205191"/>
                  </a:lnTo>
                  <a:lnTo>
                    <a:pt x="6414773" y="2214996"/>
                  </a:lnTo>
                  <a:lnTo>
                    <a:pt x="6406478" y="22229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4" name="Spain (ESP)">
              <a:extLst>
                <a:ext uri="{FF2B5EF4-FFF2-40B4-BE49-F238E27FC236}">
                  <a16:creationId xmlns:a16="http://schemas.microsoft.com/office/drawing/2014/main" id="{1E4FC602-8571-4446-B834-6FBD66EAAFC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6188" y="1264928"/>
                  </a:moveTo>
                  <a:lnTo>
                    <a:pt x="4948448" y="1241972"/>
                  </a:lnTo>
                  <a:lnTo>
                    <a:pt x="4938359" y="1227989"/>
                  </a:lnTo>
                  <a:lnTo>
                    <a:pt x="4976120" y="1204727"/>
                  </a:lnTo>
                  <a:lnTo>
                    <a:pt x="5007747" y="1210542"/>
                  </a:lnTo>
                  <a:lnTo>
                    <a:pt x="5042683" y="1210338"/>
                  </a:lnTo>
                  <a:lnTo>
                    <a:pt x="5070257" y="1215843"/>
                  </a:lnTo>
                  <a:lnTo>
                    <a:pt x="5091907" y="1214152"/>
                  </a:lnTo>
                  <a:lnTo>
                    <a:pt x="5133973" y="1215219"/>
                  </a:lnTo>
                  <a:lnTo>
                    <a:pt x="5144266" y="1227750"/>
                  </a:lnTo>
                  <a:lnTo>
                    <a:pt x="5192326" y="1242399"/>
                  </a:lnTo>
                  <a:lnTo>
                    <a:pt x="5201814" y="1235430"/>
                  </a:lnTo>
                  <a:lnTo>
                    <a:pt x="5231337" y="1250010"/>
                  </a:lnTo>
                  <a:lnTo>
                    <a:pt x="5261648" y="1245832"/>
                  </a:lnTo>
                  <a:lnTo>
                    <a:pt x="5263306" y="1264555"/>
                  </a:lnTo>
                  <a:lnTo>
                    <a:pt x="5238623" y="1286023"/>
                  </a:lnTo>
                  <a:lnTo>
                    <a:pt x="5204872" y="1292835"/>
                  </a:lnTo>
                  <a:lnTo>
                    <a:pt x="5202554" y="1303678"/>
                  </a:lnTo>
                  <a:lnTo>
                    <a:pt x="5186311" y="1321547"/>
                  </a:lnTo>
                  <a:lnTo>
                    <a:pt x="5176061" y="1347963"/>
                  </a:lnTo>
                  <a:lnTo>
                    <a:pt x="5186452" y="1366533"/>
                  </a:lnTo>
                  <a:lnTo>
                    <a:pt x="5170987" y="1381030"/>
                  </a:lnTo>
                  <a:lnTo>
                    <a:pt x="5165149" y="1402152"/>
                  </a:lnTo>
                  <a:lnTo>
                    <a:pt x="5144861" y="1408628"/>
                  </a:lnTo>
                  <a:lnTo>
                    <a:pt x="5125648" y="1433613"/>
                  </a:lnTo>
                  <a:lnTo>
                    <a:pt x="5091442" y="1434108"/>
                  </a:lnTo>
                  <a:lnTo>
                    <a:pt x="5065770" y="1433493"/>
                  </a:lnTo>
                  <a:lnTo>
                    <a:pt x="5048680" y="1444968"/>
                  </a:lnTo>
                  <a:lnTo>
                    <a:pt x="5038126" y="1457246"/>
                  </a:lnTo>
                  <a:lnTo>
                    <a:pt x="5024959" y="1454550"/>
                  </a:lnTo>
                  <a:lnTo>
                    <a:pt x="5015210" y="1443572"/>
                  </a:lnTo>
                  <a:lnTo>
                    <a:pt x="5008017" y="1424880"/>
                  </a:lnTo>
                  <a:lnTo>
                    <a:pt x="4983035" y="1419847"/>
                  </a:lnTo>
                  <a:lnTo>
                    <a:pt x="4981096" y="1409088"/>
                  </a:lnTo>
                  <a:lnTo>
                    <a:pt x="4991374" y="1396903"/>
                  </a:lnTo>
                  <a:lnTo>
                    <a:pt x="4995285" y="1388068"/>
                  </a:lnTo>
                  <a:lnTo>
                    <a:pt x="4986319" y="1378408"/>
                  </a:lnTo>
                  <a:lnTo>
                    <a:pt x="4994267" y="1357059"/>
                  </a:lnTo>
                  <a:lnTo>
                    <a:pt x="4984135" y="1337578"/>
                  </a:lnTo>
                  <a:lnTo>
                    <a:pt x="4995691" y="1334903"/>
                  </a:lnTo>
                  <a:lnTo>
                    <a:pt x="4997194" y="1319594"/>
                  </a:lnTo>
                  <a:lnTo>
                    <a:pt x="5001647" y="1314877"/>
                  </a:lnTo>
                  <a:lnTo>
                    <a:pt x="5002770" y="1289729"/>
                  </a:lnTo>
                  <a:lnTo>
                    <a:pt x="5015210" y="1281003"/>
                  </a:lnTo>
                  <a:lnTo>
                    <a:pt x="5008338" y="1264837"/>
                  </a:lnTo>
                  <a:lnTo>
                    <a:pt x="4993071" y="1263710"/>
                  </a:lnTo>
                  <a:lnTo>
                    <a:pt x="4988438" y="1267780"/>
                  </a:lnTo>
                  <a:lnTo>
                    <a:pt x="4972916" y="1267818"/>
                  </a:lnTo>
                  <a:lnTo>
                    <a:pt x="4966920" y="1252038"/>
                  </a:lnTo>
                  <a:lnTo>
                    <a:pt x="4956041" y="125673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5" name="Estonia (EST)">
              <a:extLst>
                <a:ext uri="{FF2B5EF4-FFF2-40B4-BE49-F238E27FC236}">
                  <a16:creationId xmlns:a16="http://schemas.microsoft.com/office/drawing/2014/main" id="{8755A119-64EA-4E1B-967E-29285D39654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3861" y="764681"/>
                  </a:moveTo>
                  <a:lnTo>
                    <a:pt x="5753562" y="746781"/>
                  </a:lnTo>
                  <a:lnTo>
                    <a:pt x="5745616" y="750605"/>
                  </a:lnTo>
                  <a:lnTo>
                    <a:pt x="5729044" y="739823"/>
                  </a:lnTo>
                  <a:lnTo>
                    <a:pt x="5724213" y="722394"/>
                  </a:lnTo>
                  <a:lnTo>
                    <a:pt x="5752069" y="713941"/>
                  </a:lnTo>
                  <a:lnTo>
                    <a:pt x="5780399" y="709535"/>
                  </a:lnTo>
                  <a:lnTo>
                    <a:pt x="5806372" y="714550"/>
                  </a:lnTo>
                  <a:lnTo>
                    <a:pt x="5830051" y="713652"/>
                  </a:lnTo>
                  <a:lnTo>
                    <a:pt x="5834560" y="718948"/>
                  </a:lnTo>
                  <a:lnTo>
                    <a:pt x="5821405" y="736431"/>
                  </a:lnTo>
                  <a:lnTo>
                    <a:pt x="5833723" y="764727"/>
                  </a:lnTo>
                  <a:lnTo>
                    <a:pt x="5825486" y="774356"/>
                  </a:lnTo>
                  <a:lnTo>
                    <a:pt x="5806074" y="774299"/>
                  </a:lnTo>
                  <a:lnTo>
                    <a:pt x="5783832" y="763039"/>
                  </a:lnTo>
                  <a:lnTo>
                    <a:pt x="5772910" y="75931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6" name="Ethiopia (ETH)">
              <a:extLst>
                <a:ext uri="{FF2B5EF4-FFF2-40B4-BE49-F238E27FC236}">
                  <a16:creationId xmlns:a16="http://schemas.microsoft.com/office/drawing/2014/main" id="{C4F80EC6-FE77-404E-B475-D3A1E874579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64199" y="2141328"/>
                  </a:moveTo>
                  <a:lnTo>
                    <a:pt x="6282045" y="2156127"/>
                  </a:lnTo>
                  <a:lnTo>
                    <a:pt x="6298488" y="2148461"/>
                  </a:lnTo>
                  <a:lnTo>
                    <a:pt x="6305622" y="2155277"/>
                  </a:lnTo>
                  <a:lnTo>
                    <a:pt x="6325194" y="2155667"/>
                  </a:lnTo>
                  <a:lnTo>
                    <a:pt x="6350530" y="2168737"/>
                  </a:lnTo>
                  <a:lnTo>
                    <a:pt x="6358351" y="2179994"/>
                  </a:lnTo>
                  <a:lnTo>
                    <a:pt x="6371424" y="2190467"/>
                  </a:lnTo>
                  <a:lnTo>
                    <a:pt x="6383932" y="2209579"/>
                  </a:lnTo>
                  <a:lnTo>
                    <a:pt x="6394126" y="2220128"/>
                  </a:lnTo>
                  <a:lnTo>
                    <a:pt x="6384654" y="2234544"/>
                  </a:lnTo>
                  <a:lnTo>
                    <a:pt x="6375588" y="2249827"/>
                  </a:lnTo>
                  <a:lnTo>
                    <a:pt x="6378173" y="2258827"/>
                  </a:lnTo>
                  <a:lnTo>
                    <a:pt x="6379026" y="2268744"/>
                  </a:lnTo>
                  <a:lnTo>
                    <a:pt x="6395041" y="2269289"/>
                  </a:lnTo>
                  <a:lnTo>
                    <a:pt x="6401841" y="2266977"/>
                  </a:lnTo>
                  <a:lnTo>
                    <a:pt x="6408432" y="2272788"/>
                  </a:lnTo>
                  <a:lnTo>
                    <a:pt x="6402656" y="2284338"/>
                  </a:lnTo>
                  <a:lnTo>
                    <a:pt x="6413972" y="2302288"/>
                  </a:lnTo>
                  <a:lnTo>
                    <a:pt x="6424941" y="2317984"/>
                  </a:lnTo>
                  <a:lnTo>
                    <a:pt x="6436175" y="2329618"/>
                  </a:lnTo>
                  <a:lnTo>
                    <a:pt x="6530973" y="2368304"/>
                  </a:lnTo>
                  <a:lnTo>
                    <a:pt x="6555108" y="2368105"/>
                  </a:lnTo>
                  <a:lnTo>
                    <a:pt x="6476490" y="2465949"/>
                  </a:lnTo>
                  <a:lnTo>
                    <a:pt x="6439044" y="2467385"/>
                  </a:lnTo>
                  <a:lnTo>
                    <a:pt x="6413658" y="2490367"/>
                  </a:lnTo>
                  <a:lnTo>
                    <a:pt x="6395226" y="2490969"/>
                  </a:lnTo>
                  <a:lnTo>
                    <a:pt x="6387465" y="2501245"/>
                  </a:lnTo>
                  <a:lnTo>
                    <a:pt x="6367810" y="2501239"/>
                  </a:lnTo>
                  <a:lnTo>
                    <a:pt x="6356097" y="2490222"/>
                  </a:lnTo>
                  <a:lnTo>
                    <a:pt x="6329955" y="2503856"/>
                  </a:lnTo>
                  <a:lnTo>
                    <a:pt x="6321586" y="2517442"/>
                  </a:lnTo>
                  <a:lnTo>
                    <a:pt x="6302376" y="2514877"/>
                  </a:lnTo>
                  <a:lnTo>
                    <a:pt x="6295972" y="2511117"/>
                  </a:lnTo>
                  <a:lnTo>
                    <a:pt x="6289243" y="2512016"/>
                  </a:lnTo>
                  <a:lnTo>
                    <a:pt x="6280148" y="2511686"/>
                  </a:lnTo>
                  <a:lnTo>
                    <a:pt x="6243480" y="2484001"/>
                  </a:lnTo>
                  <a:lnTo>
                    <a:pt x="6223462" y="2484001"/>
                  </a:lnTo>
                  <a:lnTo>
                    <a:pt x="6213541" y="2473272"/>
                  </a:lnTo>
                  <a:lnTo>
                    <a:pt x="6213254" y="2454975"/>
                  </a:lnTo>
                  <a:lnTo>
                    <a:pt x="6198210" y="2449506"/>
                  </a:lnTo>
                  <a:lnTo>
                    <a:pt x="6180525" y="2414031"/>
                  </a:lnTo>
                  <a:lnTo>
                    <a:pt x="6167259" y="2406472"/>
                  </a:lnTo>
                  <a:lnTo>
                    <a:pt x="6161975" y="2393436"/>
                  </a:lnTo>
                  <a:lnTo>
                    <a:pt x="6147120" y="2377548"/>
                  </a:lnTo>
                  <a:lnTo>
                    <a:pt x="6129447" y="2375213"/>
                  </a:lnTo>
                  <a:lnTo>
                    <a:pt x="6138875" y="2356644"/>
                  </a:lnTo>
                  <a:lnTo>
                    <a:pt x="6154088" y="2355842"/>
                  </a:lnTo>
                  <a:lnTo>
                    <a:pt x="6158186" y="2345886"/>
                  </a:lnTo>
                  <a:lnTo>
                    <a:pt x="6157240" y="2316579"/>
                  </a:lnTo>
                  <a:lnTo>
                    <a:pt x="6164788" y="2282463"/>
                  </a:lnTo>
                  <a:lnTo>
                    <a:pt x="6178055" y="2273332"/>
                  </a:lnTo>
                  <a:lnTo>
                    <a:pt x="6180489" y="2260006"/>
                  </a:lnTo>
                  <a:lnTo>
                    <a:pt x="6191927" y="2235103"/>
                  </a:lnTo>
                  <a:lnTo>
                    <a:pt x="6208624" y="2218953"/>
                  </a:lnTo>
                  <a:lnTo>
                    <a:pt x="6219135" y="2186840"/>
                  </a:lnTo>
                  <a:lnTo>
                    <a:pt x="6222711" y="2158844"/>
                  </a:lnTo>
                  <a:lnTo>
                    <a:pt x="6256168" y="21656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7" name="Finland (FIN)">
              <a:extLst>
                <a:ext uri="{FF2B5EF4-FFF2-40B4-BE49-F238E27FC236}">
                  <a16:creationId xmlns:a16="http://schemas.microsoft.com/office/drawing/2014/main" id="{6CF392F9-948A-4AEA-AEB3-613288DE9DB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81481" y="437599"/>
                  </a:moveTo>
                  <a:lnTo>
                    <a:pt x="5783143" y="457184"/>
                  </a:lnTo>
                  <a:lnTo>
                    <a:pt x="5820156" y="475823"/>
                  </a:lnTo>
                  <a:lnTo>
                    <a:pt x="5805742" y="496914"/>
                  </a:lnTo>
                  <a:lnTo>
                    <a:pt x="5838793" y="528755"/>
                  </a:lnTo>
                  <a:lnTo>
                    <a:pt x="5830170" y="552804"/>
                  </a:lnTo>
                  <a:lnTo>
                    <a:pt x="5854951" y="574600"/>
                  </a:lnTo>
                  <a:lnTo>
                    <a:pt x="5850320" y="593685"/>
                  </a:lnTo>
                  <a:lnTo>
                    <a:pt x="5888021" y="613750"/>
                  </a:lnTo>
                  <a:lnTo>
                    <a:pt x="5883171" y="628686"/>
                  </a:lnTo>
                  <a:lnTo>
                    <a:pt x="5866210" y="645604"/>
                  </a:lnTo>
                  <a:lnTo>
                    <a:pt x="5825851" y="682990"/>
                  </a:lnTo>
                  <a:lnTo>
                    <a:pt x="5784788" y="685320"/>
                  </a:lnTo>
                  <a:lnTo>
                    <a:pt x="5746525" y="696057"/>
                  </a:lnTo>
                  <a:lnTo>
                    <a:pt x="5710161" y="702397"/>
                  </a:lnTo>
                  <a:lnTo>
                    <a:pt x="5694153" y="686258"/>
                  </a:lnTo>
                  <a:lnTo>
                    <a:pt x="5670397" y="676644"/>
                  </a:lnTo>
                  <a:lnTo>
                    <a:pt x="5670725" y="647792"/>
                  </a:lnTo>
                  <a:lnTo>
                    <a:pt x="5655486" y="621373"/>
                  </a:lnTo>
                  <a:lnTo>
                    <a:pt x="5663363" y="604318"/>
                  </a:lnTo>
                  <a:lnTo>
                    <a:pt x="5680409" y="585924"/>
                  </a:lnTo>
                  <a:lnTo>
                    <a:pt x="5725056" y="554161"/>
                  </a:lnTo>
                  <a:lnTo>
                    <a:pt x="5738450" y="548184"/>
                  </a:lnTo>
                  <a:lnTo>
                    <a:pt x="5733644" y="536354"/>
                  </a:lnTo>
                  <a:lnTo>
                    <a:pt x="5700722" y="523134"/>
                  </a:lnTo>
                  <a:lnTo>
                    <a:pt x="5691249" y="512250"/>
                  </a:lnTo>
                  <a:lnTo>
                    <a:pt x="5682099" y="469173"/>
                  </a:lnTo>
                  <a:lnTo>
                    <a:pt x="5645493" y="450128"/>
                  </a:lnTo>
                  <a:lnTo>
                    <a:pt x="5615081" y="436439"/>
                  </a:lnTo>
                  <a:lnTo>
                    <a:pt x="5626282" y="429048"/>
                  </a:lnTo>
                  <a:lnTo>
                    <a:pt x="5652242" y="443837"/>
                  </a:lnTo>
                  <a:lnTo>
                    <a:pt x="5679345" y="442453"/>
                  </a:lnTo>
                  <a:lnTo>
                    <a:pt x="5703259" y="449213"/>
                  </a:lnTo>
                  <a:lnTo>
                    <a:pt x="5720605" y="436834"/>
                  </a:lnTo>
                  <a:lnTo>
                    <a:pt x="5726315" y="416325"/>
                  </a:lnTo>
                  <a:lnTo>
                    <a:pt x="5756172" y="407113"/>
                  </a:lnTo>
                  <a:lnTo>
                    <a:pt x="5785522" y="41797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8" name="Fiji (FJI)">
              <a:extLst>
                <a:ext uri="{FF2B5EF4-FFF2-40B4-BE49-F238E27FC236}">
                  <a16:creationId xmlns:a16="http://schemas.microsoft.com/office/drawing/2014/main" id="{C202AB5B-F3EF-4D11-ADA8-DE81A1E7E74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10250011" y="3194274"/>
                  </a:moveTo>
                  <a:lnTo>
                    <a:pt x="10257479" y="3203680"/>
                  </a:lnTo>
                  <a:lnTo>
                    <a:pt x="10248596" y="3220701"/>
                  </a:lnTo>
                  <a:lnTo>
                    <a:pt x="10229908" y="3225181"/>
                  </a:lnTo>
                  <a:lnTo>
                    <a:pt x="10215261" y="3221149"/>
                  </a:lnTo>
                  <a:lnTo>
                    <a:pt x="10216028" y="3206816"/>
                  </a:lnTo>
                  <a:lnTo>
                    <a:pt x="10229722" y="3195618"/>
                  </a:lnTo>
                  <a:lnTo>
                    <a:pt x="10241647" y="3199649"/>
                  </a:lnTo>
                  <a:close/>
                  <a:moveTo>
                    <a:pt x="10282486" y="3176717"/>
                  </a:moveTo>
                  <a:lnTo>
                    <a:pt x="10262627" y="3183585"/>
                  </a:lnTo>
                  <a:lnTo>
                    <a:pt x="10261975" y="3171429"/>
                  </a:lnTo>
                  <a:lnTo>
                    <a:pt x="10277836" y="3164741"/>
                  </a:lnTo>
                  <a:lnTo>
                    <a:pt x="10287293" y="3162950"/>
                  </a:lnTo>
                  <a:lnTo>
                    <a:pt x="10306500" y="3152782"/>
                  </a:lnTo>
                  <a:lnTo>
                    <a:pt x="10302553" y="3168693"/>
                  </a:lnTo>
                  <a:close/>
                  <a:moveTo>
                    <a:pt x="66328" y="3166951"/>
                  </a:moveTo>
                  <a:lnTo>
                    <a:pt x="64410" y="3168693"/>
                  </a:lnTo>
                  <a:lnTo>
                    <a:pt x="60463" y="3152782"/>
                  </a:lnTo>
                  <a:lnTo>
                    <a:pt x="65972" y="315127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9" name="Falkland Islands (FLK)">
              <a:extLst>
                <a:ext uri="{FF2B5EF4-FFF2-40B4-BE49-F238E27FC236}">
                  <a16:creationId xmlns:a16="http://schemas.microsoft.com/office/drawing/2014/main" id="{C915557D-1526-4AFA-9E3C-A9D62F7C68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75362" y="4310353"/>
                  </a:moveTo>
                  <a:lnTo>
                    <a:pt x="3698112" y="4291645"/>
                  </a:lnTo>
                  <a:lnTo>
                    <a:pt x="3721956" y="4299440"/>
                  </a:lnTo>
                  <a:lnTo>
                    <a:pt x="3732344" y="4286968"/>
                  </a:lnTo>
                  <a:lnTo>
                    <a:pt x="3757096" y="4300999"/>
                  </a:lnTo>
                  <a:lnTo>
                    <a:pt x="3753536" y="4311912"/>
                  </a:lnTo>
                  <a:lnTo>
                    <a:pt x="3723658" y="4321266"/>
                  </a:lnTo>
                  <a:lnTo>
                    <a:pt x="3708629" y="4310353"/>
                  </a:lnTo>
                  <a:lnTo>
                    <a:pt x="3692859" y="432438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0" name="France (FRA)">
              <a:extLst>
                <a:ext uri="{FF2B5EF4-FFF2-40B4-BE49-F238E27FC236}">
                  <a16:creationId xmlns:a16="http://schemas.microsoft.com/office/drawing/2014/main" id="{95CB001E-5C64-431E-9876-C69F2EBE752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34189" y="1256163"/>
                  </a:moveTo>
                  <a:lnTo>
                    <a:pt x="5426571" y="1281062"/>
                  </a:lnTo>
                  <a:lnTo>
                    <a:pt x="5414351" y="1274499"/>
                  </a:lnTo>
                  <a:lnTo>
                    <a:pt x="5407420" y="1252810"/>
                  </a:lnTo>
                  <a:lnTo>
                    <a:pt x="5412233" y="1240833"/>
                  </a:lnTo>
                  <a:lnTo>
                    <a:pt x="5428552" y="1228525"/>
                  </a:lnTo>
                  <a:close/>
                  <a:moveTo>
                    <a:pt x="5272903" y="993512"/>
                  </a:moveTo>
                  <a:lnTo>
                    <a:pt x="5290667" y="1008272"/>
                  </a:lnTo>
                  <a:lnTo>
                    <a:pt x="5303440" y="1005794"/>
                  </a:lnTo>
                  <a:lnTo>
                    <a:pt x="5325728" y="1020297"/>
                  </a:lnTo>
                  <a:lnTo>
                    <a:pt x="5331420" y="1023058"/>
                  </a:lnTo>
                  <a:lnTo>
                    <a:pt x="5338637" y="1022386"/>
                  </a:lnTo>
                  <a:lnTo>
                    <a:pt x="5350757" y="1030716"/>
                  </a:lnTo>
                  <a:lnTo>
                    <a:pt x="5387204" y="1036574"/>
                  </a:lnTo>
                  <a:lnTo>
                    <a:pt x="5375334" y="1058357"/>
                  </a:lnTo>
                  <a:lnTo>
                    <a:pt x="5372994" y="1081021"/>
                  </a:lnTo>
                  <a:lnTo>
                    <a:pt x="5366226" y="1086454"/>
                  </a:lnTo>
                  <a:lnTo>
                    <a:pt x="5354548" y="1083527"/>
                  </a:lnTo>
                  <a:lnTo>
                    <a:pt x="5355644" y="1091610"/>
                  </a:lnTo>
                  <a:lnTo>
                    <a:pt x="5337596" y="1109485"/>
                  </a:lnTo>
                  <a:lnTo>
                    <a:pt x="5337663" y="1123889"/>
                  </a:lnTo>
                  <a:lnTo>
                    <a:pt x="5349721" y="1118904"/>
                  </a:lnTo>
                  <a:lnTo>
                    <a:pt x="5358995" y="1132854"/>
                  </a:lnTo>
                  <a:lnTo>
                    <a:pt x="5358251" y="1141843"/>
                  </a:lnTo>
                  <a:lnTo>
                    <a:pt x="5366246" y="1153787"/>
                  </a:lnTo>
                  <a:lnTo>
                    <a:pt x="5357653" y="1163476"/>
                  </a:lnTo>
                  <a:lnTo>
                    <a:pt x="5365096" y="1188404"/>
                  </a:lnTo>
                  <a:lnTo>
                    <a:pt x="5379284" y="1192493"/>
                  </a:lnTo>
                  <a:lnTo>
                    <a:pt x="5376789" y="1206483"/>
                  </a:lnTo>
                  <a:lnTo>
                    <a:pt x="5353775" y="1224692"/>
                  </a:lnTo>
                  <a:lnTo>
                    <a:pt x="5302154" y="1215965"/>
                  </a:lnTo>
                  <a:lnTo>
                    <a:pt x="5264370" y="1226423"/>
                  </a:lnTo>
                  <a:lnTo>
                    <a:pt x="5261648" y="1245832"/>
                  </a:lnTo>
                  <a:lnTo>
                    <a:pt x="5231337" y="1250010"/>
                  </a:lnTo>
                  <a:lnTo>
                    <a:pt x="5201814" y="1235430"/>
                  </a:lnTo>
                  <a:lnTo>
                    <a:pt x="5192326" y="1242399"/>
                  </a:lnTo>
                  <a:lnTo>
                    <a:pt x="5144266" y="1227750"/>
                  </a:lnTo>
                  <a:lnTo>
                    <a:pt x="5133973" y="1215219"/>
                  </a:lnTo>
                  <a:lnTo>
                    <a:pt x="5147560" y="1195886"/>
                  </a:lnTo>
                  <a:lnTo>
                    <a:pt x="5152869" y="1132098"/>
                  </a:lnTo>
                  <a:lnTo>
                    <a:pt x="5126789" y="1098714"/>
                  </a:lnTo>
                  <a:lnTo>
                    <a:pt x="5108247" y="1082619"/>
                  </a:lnTo>
                  <a:lnTo>
                    <a:pt x="5069727" y="1070384"/>
                  </a:lnTo>
                  <a:lnTo>
                    <a:pt x="5067720" y="1047187"/>
                  </a:lnTo>
                  <a:lnTo>
                    <a:pt x="5100519" y="1040267"/>
                  </a:lnTo>
                  <a:lnTo>
                    <a:pt x="5142723" y="1048451"/>
                  </a:lnTo>
                  <a:lnTo>
                    <a:pt x="5135087" y="1012444"/>
                  </a:lnTo>
                  <a:lnTo>
                    <a:pt x="5158646" y="1026090"/>
                  </a:lnTo>
                  <a:lnTo>
                    <a:pt x="5216909" y="1001364"/>
                  </a:lnTo>
                  <a:lnTo>
                    <a:pt x="5224151" y="975814"/>
                  </a:lnTo>
                  <a:lnTo>
                    <a:pt x="5245756" y="969519"/>
                  </a:lnTo>
                  <a:lnTo>
                    <a:pt x="5249522" y="980483"/>
                  </a:lnTo>
                  <a:lnTo>
                    <a:pt x="5261079" y="98099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1" name="Gabon (GAB)">
              <a:extLst>
                <a:ext uri="{FF2B5EF4-FFF2-40B4-BE49-F238E27FC236}">
                  <a16:creationId xmlns:a16="http://schemas.microsoft.com/office/drawing/2014/main" id="{98CF6EE0-613B-4722-9EE8-91F921BA38F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02594" y="2758708"/>
                  </a:moveTo>
                  <a:lnTo>
                    <a:pt x="5473116" y="2725803"/>
                  </a:lnTo>
                  <a:lnTo>
                    <a:pt x="5454163" y="2698903"/>
                  </a:lnTo>
                  <a:lnTo>
                    <a:pt x="5436760" y="2665227"/>
                  </a:lnTo>
                  <a:lnTo>
                    <a:pt x="5437707" y="2654397"/>
                  </a:lnTo>
                  <a:lnTo>
                    <a:pt x="5444016" y="2643974"/>
                  </a:lnTo>
                  <a:lnTo>
                    <a:pt x="5451026" y="2620241"/>
                  </a:lnTo>
                  <a:lnTo>
                    <a:pt x="5456772" y="2596070"/>
                  </a:lnTo>
                  <a:lnTo>
                    <a:pt x="5466481" y="2594187"/>
                  </a:lnTo>
                  <a:lnTo>
                    <a:pt x="5508363" y="2594520"/>
                  </a:lnTo>
                  <a:lnTo>
                    <a:pt x="5508005" y="2555290"/>
                  </a:lnTo>
                  <a:lnTo>
                    <a:pt x="5521675" y="2553148"/>
                  </a:lnTo>
                  <a:lnTo>
                    <a:pt x="5539178" y="2557515"/>
                  </a:lnTo>
                  <a:lnTo>
                    <a:pt x="5556200" y="2553316"/>
                  </a:lnTo>
                  <a:lnTo>
                    <a:pt x="5559789" y="2555093"/>
                  </a:lnTo>
                  <a:lnTo>
                    <a:pt x="5557742" y="2569313"/>
                  </a:lnTo>
                  <a:lnTo>
                    <a:pt x="5565842" y="2586158"/>
                  </a:lnTo>
                  <a:lnTo>
                    <a:pt x="5587251" y="2583501"/>
                  </a:lnTo>
                  <a:lnTo>
                    <a:pt x="5594459" y="2589980"/>
                  </a:lnTo>
                  <a:lnTo>
                    <a:pt x="5582125" y="2627736"/>
                  </a:lnTo>
                  <a:lnTo>
                    <a:pt x="5595689" y="2647015"/>
                  </a:lnTo>
                  <a:lnTo>
                    <a:pt x="5598738" y="2672468"/>
                  </a:lnTo>
                  <a:lnTo>
                    <a:pt x="5595027" y="2694142"/>
                  </a:lnTo>
                  <a:lnTo>
                    <a:pt x="5586144" y="2709547"/>
                  </a:lnTo>
                  <a:lnTo>
                    <a:pt x="5560744" y="2708175"/>
                  </a:lnTo>
                  <a:lnTo>
                    <a:pt x="5545416" y="2692520"/>
                  </a:lnTo>
                  <a:lnTo>
                    <a:pt x="5543081" y="2706968"/>
                  </a:lnTo>
                  <a:lnTo>
                    <a:pt x="5523652" y="2710960"/>
                  </a:lnTo>
                  <a:lnTo>
                    <a:pt x="5513760" y="2719158"/>
                  </a:lnTo>
                  <a:lnTo>
                    <a:pt x="5524547" y="274071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2" name="United Kingdom (GBR)">
              <a:extLst>
                <a:ext uri="{FF2B5EF4-FFF2-40B4-BE49-F238E27FC236}">
                  <a16:creationId xmlns:a16="http://schemas.microsoft.com/office/drawing/2014/main" id="{9BBDA3C2-CB29-4439-966E-477C111374B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46859" y="863317"/>
                  </a:moveTo>
                  <a:lnTo>
                    <a:pt x="5033120" y="884739"/>
                  </a:lnTo>
                  <a:lnTo>
                    <a:pt x="5015054" y="878311"/>
                  </a:lnTo>
                  <a:lnTo>
                    <a:pt x="5000055" y="878740"/>
                  </a:lnTo>
                  <a:lnTo>
                    <a:pt x="5005797" y="862031"/>
                  </a:lnTo>
                  <a:lnTo>
                    <a:pt x="5001613" y="845436"/>
                  </a:lnTo>
                  <a:lnTo>
                    <a:pt x="5021806" y="844185"/>
                  </a:lnTo>
                  <a:close/>
                  <a:moveTo>
                    <a:pt x="5113514" y="739148"/>
                  </a:moveTo>
                  <a:lnTo>
                    <a:pt x="5087704" y="771974"/>
                  </a:lnTo>
                  <a:lnTo>
                    <a:pt x="5111745" y="767818"/>
                  </a:lnTo>
                  <a:lnTo>
                    <a:pt x="5137472" y="767976"/>
                  </a:lnTo>
                  <a:lnTo>
                    <a:pt x="5130971" y="792696"/>
                  </a:lnTo>
                  <a:lnTo>
                    <a:pt x="5109120" y="819886"/>
                  </a:lnTo>
                  <a:lnTo>
                    <a:pt x="5133744" y="821821"/>
                  </a:lnTo>
                  <a:lnTo>
                    <a:pt x="5135592" y="825010"/>
                  </a:lnTo>
                  <a:lnTo>
                    <a:pt x="5156592" y="861122"/>
                  </a:lnTo>
                  <a:lnTo>
                    <a:pt x="5173087" y="866130"/>
                  </a:lnTo>
                  <a:lnTo>
                    <a:pt x="5187988" y="901655"/>
                  </a:lnTo>
                  <a:lnTo>
                    <a:pt x="5194967" y="913972"/>
                  </a:lnTo>
                  <a:lnTo>
                    <a:pt x="5224635" y="919911"/>
                  </a:lnTo>
                  <a:lnTo>
                    <a:pt x="5221850" y="939851"/>
                  </a:lnTo>
                  <a:lnTo>
                    <a:pt x="5209379" y="948994"/>
                  </a:lnTo>
                  <a:lnTo>
                    <a:pt x="5219364" y="965125"/>
                  </a:lnTo>
                  <a:lnTo>
                    <a:pt x="5197156" y="981453"/>
                  </a:lnTo>
                  <a:lnTo>
                    <a:pt x="5163915" y="981165"/>
                  </a:lnTo>
                  <a:lnTo>
                    <a:pt x="5121485" y="989739"/>
                  </a:lnTo>
                  <a:lnTo>
                    <a:pt x="5109986" y="983600"/>
                  </a:lnTo>
                  <a:lnTo>
                    <a:pt x="5093227" y="998209"/>
                  </a:lnTo>
                  <a:lnTo>
                    <a:pt x="5070245" y="994671"/>
                  </a:lnTo>
                  <a:lnTo>
                    <a:pt x="5052358" y="1006602"/>
                  </a:lnTo>
                  <a:lnTo>
                    <a:pt x="5039282" y="1000350"/>
                  </a:lnTo>
                  <a:lnTo>
                    <a:pt x="5076750" y="967601"/>
                  </a:lnTo>
                  <a:lnTo>
                    <a:pt x="5099057" y="960866"/>
                  </a:lnTo>
                  <a:lnTo>
                    <a:pt x="5098863" y="960840"/>
                  </a:lnTo>
                  <a:lnTo>
                    <a:pt x="5060412" y="955645"/>
                  </a:lnTo>
                  <a:lnTo>
                    <a:pt x="5053823" y="943237"/>
                  </a:lnTo>
                  <a:lnTo>
                    <a:pt x="5079794" y="933573"/>
                  </a:lnTo>
                  <a:lnTo>
                    <a:pt x="5066831" y="916778"/>
                  </a:lnTo>
                  <a:lnTo>
                    <a:pt x="5072047" y="896355"/>
                  </a:lnTo>
                  <a:lnTo>
                    <a:pt x="5108153" y="899176"/>
                  </a:lnTo>
                  <a:lnTo>
                    <a:pt x="5108196" y="899179"/>
                  </a:lnTo>
                  <a:lnTo>
                    <a:pt x="5112101" y="881077"/>
                  </a:lnTo>
                  <a:lnTo>
                    <a:pt x="5096291" y="861872"/>
                  </a:lnTo>
                  <a:lnTo>
                    <a:pt x="5095931" y="861433"/>
                  </a:lnTo>
                  <a:lnTo>
                    <a:pt x="5066809" y="855947"/>
                  </a:lnTo>
                  <a:lnTo>
                    <a:pt x="5061335" y="847561"/>
                  </a:lnTo>
                  <a:lnTo>
                    <a:pt x="5070511" y="834003"/>
                  </a:lnTo>
                  <a:lnTo>
                    <a:pt x="5062929" y="825644"/>
                  </a:lnTo>
                  <a:lnTo>
                    <a:pt x="5049518" y="839990"/>
                  </a:lnTo>
                  <a:lnTo>
                    <a:pt x="5049253" y="810747"/>
                  </a:lnTo>
                  <a:lnTo>
                    <a:pt x="5037903" y="795275"/>
                  </a:lnTo>
                  <a:lnTo>
                    <a:pt x="5047754" y="763909"/>
                  </a:lnTo>
                  <a:lnTo>
                    <a:pt x="5066826" y="739300"/>
                  </a:lnTo>
                  <a:lnTo>
                    <a:pt x="5085349" y="74170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3" name="Georgia (GEO)">
              <a:extLst>
                <a:ext uri="{FF2B5EF4-FFF2-40B4-BE49-F238E27FC236}">
                  <a16:creationId xmlns:a16="http://schemas.microsoft.com/office/drawing/2014/main" id="{CA7B1ABA-DC6A-473B-9616-FF5F7A41DB9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76968" y="1276045"/>
                  </a:moveTo>
                  <a:lnTo>
                    <a:pt x="6278284" y="1262273"/>
                  </a:lnTo>
                  <a:lnTo>
                    <a:pt x="6267592" y="1240285"/>
                  </a:lnTo>
                  <a:lnTo>
                    <a:pt x="6250273" y="1228407"/>
                  </a:lnTo>
                  <a:lnTo>
                    <a:pt x="6235134" y="1224701"/>
                  </a:lnTo>
                  <a:lnTo>
                    <a:pt x="6223787" y="1214826"/>
                  </a:lnTo>
                  <a:lnTo>
                    <a:pt x="6226270" y="1211019"/>
                  </a:lnTo>
                  <a:lnTo>
                    <a:pt x="6249286" y="1216529"/>
                  </a:lnTo>
                  <a:lnTo>
                    <a:pt x="6288633" y="1221746"/>
                  </a:lnTo>
                  <a:lnTo>
                    <a:pt x="6327197" y="1237200"/>
                  </a:lnTo>
                  <a:lnTo>
                    <a:pt x="6332970" y="1243191"/>
                  </a:lnTo>
                  <a:lnTo>
                    <a:pt x="6347815" y="1238130"/>
                  </a:lnTo>
                  <a:lnTo>
                    <a:pt x="6373589" y="1244873"/>
                  </a:lnTo>
                  <a:lnTo>
                    <a:pt x="6384349" y="1258099"/>
                  </a:lnTo>
                  <a:lnTo>
                    <a:pt x="6402411" y="1265569"/>
                  </a:lnTo>
                  <a:lnTo>
                    <a:pt x="6396525" y="1270013"/>
                  </a:lnTo>
                  <a:lnTo>
                    <a:pt x="6413163" y="1287454"/>
                  </a:lnTo>
                  <a:lnTo>
                    <a:pt x="6410367" y="1291233"/>
                  </a:lnTo>
                  <a:lnTo>
                    <a:pt x="6395746" y="1289317"/>
                  </a:lnTo>
                  <a:lnTo>
                    <a:pt x="6374190" y="1280048"/>
                  </a:lnTo>
                  <a:lnTo>
                    <a:pt x="6368814" y="1285312"/>
                  </a:lnTo>
                  <a:lnTo>
                    <a:pt x="6333179" y="1290340"/>
                  </a:lnTo>
                  <a:lnTo>
                    <a:pt x="6304709" y="12745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4" name="Ghana (GHA)">
              <a:extLst>
                <a:ext uri="{FF2B5EF4-FFF2-40B4-BE49-F238E27FC236}">
                  <a16:creationId xmlns:a16="http://schemas.microsoft.com/office/drawing/2014/main" id="{70D9D839-2101-4990-A841-827356F7E15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13949" y="2435722"/>
                  </a:moveTo>
                  <a:lnTo>
                    <a:pt x="5168887" y="2454804"/>
                  </a:lnTo>
                  <a:lnTo>
                    <a:pt x="5152895" y="2465984"/>
                  </a:lnTo>
                  <a:lnTo>
                    <a:pt x="5126978" y="2475440"/>
                  </a:lnTo>
                  <a:lnTo>
                    <a:pt x="5101348" y="2466182"/>
                  </a:lnTo>
                  <a:lnTo>
                    <a:pt x="5102675" y="2453319"/>
                  </a:lnTo>
                  <a:lnTo>
                    <a:pt x="5090259" y="2425237"/>
                  </a:lnTo>
                  <a:lnTo>
                    <a:pt x="5097814" y="2388424"/>
                  </a:lnTo>
                  <a:lnTo>
                    <a:pt x="5109953" y="2361043"/>
                  </a:lnTo>
                  <a:lnTo>
                    <a:pt x="5102414" y="2314659"/>
                  </a:lnTo>
                  <a:lnTo>
                    <a:pt x="5098559" y="2290116"/>
                  </a:lnTo>
                  <a:lnTo>
                    <a:pt x="5099284" y="2271620"/>
                  </a:lnTo>
                  <a:lnTo>
                    <a:pt x="5149025" y="2270084"/>
                  </a:lnTo>
                  <a:lnTo>
                    <a:pt x="5161673" y="2272460"/>
                  </a:lnTo>
                  <a:lnTo>
                    <a:pt x="5170921" y="2267198"/>
                  </a:lnTo>
                  <a:lnTo>
                    <a:pt x="5184163" y="2269795"/>
                  </a:lnTo>
                  <a:lnTo>
                    <a:pt x="5182056" y="2279958"/>
                  </a:lnTo>
                  <a:lnTo>
                    <a:pt x="5194016" y="2296770"/>
                  </a:lnTo>
                  <a:lnTo>
                    <a:pt x="5193974" y="2320444"/>
                  </a:lnTo>
                  <a:lnTo>
                    <a:pt x="5196713" y="2346126"/>
                  </a:lnTo>
                  <a:lnTo>
                    <a:pt x="5203914" y="2358016"/>
                  </a:lnTo>
                  <a:lnTo>
                    <a:pt x="5197578" y="2387380"/>
                  </a:lnTo>
                  <a:lnTo>
                    <a:pt x="5199864" y="2403594"/>
                  </a:lnTo>
                  <a:lnTo>
                    <a:pt x="5207529" y="242427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5" name="Guinea (GIN)">
              <a:extLst>
                <a:ext uri="{FF2B5EF4-FFF2-40B4-BE49-F238E27FC236}">
                  <a16:creationId xmlns:a16="http://schemas.microsoft.com/office/drawing/2014/main" id="{C40D8AD2-81C4-4F8C-ACAA-73FD372E1C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1212" y="2378438"/>
                  </a:moveTo>
                  <a:lnTo>
                    <a:pt x="4933097" y="2377602"/>
                  </a:lnTo>
                  <a:lnTo>
                    <a:pt x="4927176" y="2390728"/>
                  </a:lnTo>
                  <a:lnTo>
                    <a:pt x="4919059" y="2390569"/>
                  </a:lnTo>
                  <a:lnTo>
                    <a:pt x="4913509" y="2383625"/>
                  </a:lnTo>
                  <a:lnTo>
                    <a:pt x="4915475" y="2370532"/>
                  </a:lnTo>
                  <a:lnTo>
                    <a:pt x="4903586" y="2350565"/>
                  </a:lnTo>
                  <a:lnTo>
                    <a:pt x="4896070" y="2354234"/>
                  </a:lnTo>
                  <a:lnTo>
                    <a:pt x="4889939" y="2354961"/>
                  </a:lnTo>
                  <a:lnTo>
                    <a:pt x="4882026" y="2356829"/>
                  </a:lnTo>
                  <a:lnTo>
                    <a:pt x="4882417" y="2344876"/>
                  </a:lnTo>
                  <a:lnTo>
                    <a:pt x="4877865" y="2336347"/>
                  </a:lnTo>
                  <a:lnTo>
                    <a:pt x="4878851" y="2326869"/>
                  </a:lnTo>
                  <a:lnTo>
                    <a:pt x="4872719" y="2313167"/>
                  </a:lnTo>
                  <a:lnTo>
                    <a:pt x="4864819" y="2301508"/>
                  </a:lnTo>
                  <a:lnTo>
                    <a:pt x="4841894" y="2301472"/>
                  </a:lnTo>
                  <a:lnTo>
                    <a:pt x="4835165" y="2307614"/>
                  </a:lnTo>
                  <a:lnTo>
                    <a:pt x="4827259" y="2308355"/>
                  </a:lnTo>
                  <a:lnTo>
                    <a:pt x="4822313" y="2315385"/>
                  </a:lnTo>
                  <a:lnTo>
                    <a:pt x="4818944" y="2324431"/>
                  </a:lnTo>
                  <a:lnTo>
                    <a:pt x="4803506" y="2338764"/>
                  </a:lnTo>
                  <a:lnTo>
                    <a:pt x="4791074" y="2319475"/>
                  </a:lnTo>
                  <a:lnTo>
                    <a:pt x="4780024" y="2306714"/>
                  </a:lnTo>
                  <a:lnTo>
                    <a:pt x="4772722" y="2302491"/>
                  </a:lnTo>
                  <a:lnTo>
                    <a:pt x="4765657" y="2296012"/>
                  </a:lnTo>
                  <a:lnTo>
                    <a:pt x="4762605" y="2281608"/>
                  </a:lnTo>
                  <a:lnTo>
                    <a:pt x="4758515" y="2274428"/>
                  </a:lnTo>
                  <a:lnTo>
                    <a:pt x="4750266" y="2269086"/>
                  </a:lnTo>
                  <a:lnTo>
                    <a:pt x="4763219" y="2253197"/>
                  </a:lnTo>
                  <a:lnTo>
                    <a:pt x="4771896" y="2253802"/>
                  </a:lnTo>
                  <a:lnTo>
                    <a:pt x="4779433" y="2248330"/>
                  </a:lnTo>
                  <a:lnTo>
                    <a:pt x="4785746" y="2248278"/>
                  </a:lnTo>
                  <a:lnTo>
                    <a:pt x="4790313" y="2243957"/>
                  </a:lnTo>
                  <a:lnTo>
                    <a:pt x="4788020" y="2233154"/>
                  </a:lnTo>
                  <a:lnTo>
                    <a:pt x="4791197" y="2229746"/>
                  </a:lnTo>
                  <a:lnTo>
                    <a:pt x="4791864" y="2218695"/>
                  </a:lnTo>
                  <a:lnTo>
                    <a:pt x="4805656" y="2219031"/>
                  </a:lnTo>
                  <a:lnTo>
                    <a:pt x="4826107" y="2226978"/>
                  </a:lnTo>
                  <a:lnTo>
                    <a:pt x="4832419" y="2226250"/>
                  </a:lnTo>
                  <a:lnTo>
                    <a:pt x="4834606" y="2222624"/>
                  </a:lnTo>
                  <a:lnTo>
                    <a:pt x="4850166" y="2225202"/>
                  </a:lnTo>
                  <a:lnTo>
                    <a:pt x="4854313" y="2223363"/>
                  </a:lnTo>
                  <a:lnTo>
                    <a:pt x="4855834" y="2235300"/>
                  </a:lnTo>
                  <a:lnTo>
                    <a:pt x="4860371" y="2235262"/>
                  </a:lnTo>
                  <a:lnTo>
                    <a:pt x="4867881" y="2230918"/>
                  </a:lnTo>
                  <a:lnTo>
                    <a:pt x="4872609" y="2232005"/>
                  </a:lnTo>
                  <a:lnTo>
                    <a:pt x="4880464" y="2240283"/>
                  </a:lnTo>
                  <a:lnTo>
                    <a:pt x="4892682" y="2242887"/>
                  </a:lnTo>
                  <a:lnTo>
                    <a:pt x="4900593" y="2235833"/>
                  </a:lnTo>
                  <a:lnTo>
                    <a:pt x="4909874" y="2231472"/>
                  </a:lnTo>
                  <a:lnTo>
                    <a:pt x="4916786" y="2226907"/>
                  </a:lnTo>
                  <a:lnTo>
                    <a:pt x="4922501" y="2227762"/>
                  </a:lnTo>
                  <a:lnTo>
                    <a:pt x="4928794" y="2234924"/>
                  </a:lnTo>
                  <a:lnTo>
                    <a:pt x="4932126" y="2243915"/>
                  </a:lnTo>
                  <a:lnTo>
                    <a:pt x="4943741" y="2257571"/>
                  </a:lnTo>
                  <a:lnTo>
                    <a:pt x="4937805" y="2265962"/>
                  </a:lnTo>
                  <a:lnTo>
                    <a:pt x="4936600" y="2276569"/>
                  </a:lnTo>
                  <a:lnTo>
                    <a:pt x="4942727" y="2273362"/>
                  </a:lnTo>
                  <a:lnTo>
                    <a:pt x="4946275" y="2277165"/>
                  </a:lnTo>
                  <a:lnTo>
                    <a:pt x="4944679" y="2286873"/>
                  </a:lnTo>
                  <a:lnTo>
                    <a:pt x="4953358" y="2296271"/>
                  </a:lnTo>
                  <a:lnTo>
                    <a:pt x="4947623" y="2298797"/>
                  </a:lnTo>
                  <a:lnTo>
                    <a:pt x="4945257" y="2309865"/>
                  </a:lnTo>
                  <a:lnTo>
                    <a:pt x="4951804" y="2323338"/>
                  </a:lnTo>
                  <a:lnTo>
                    <a:pt x="4958771" y="2349435"/>
                  </a:lnTo>
                  <a:lnTo>
                    <a:pt x="4948098" y="2353355"/>
                  </a:lnTo>
                  <a:lnTo>
                    <a:pt x="4945335" y="2357887"/>
                  </a:lnTo>
                  <a:lnTo>
                    <a:pt x="4947522" y="2364182"/>
                  </a:lnTo>
                  <a:lnTo>
                    <a:pt x="4945765" y="237840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6" name="Gambia (GMB)">
              <a:extLst>
                <a:ext uri="{FF2B5EF4-FFF2-40B4-BE49-F238E27FC236}">
                  <a16:creationId xmlns:a16="http://schemas.microsoft.com/office/drawing/2014/main" id="{7641F9EE-90F0-49D1-B785-B8E90B0C651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02376" y="2200269"/>
                  </a:moveTo>
                  <a:lnTo>
                    <a:pt x="4706257" y="2185809"/>
                  </a:lnTo>
                  <a:lnTo>
                    <a:pt x="4737369" y="2184876"/>
                  </a:lnTo>
                  <a:lnTo>
                    <a:pt x="4743930" y="2177157"/>
                  </a:lnTo>
                  <a:lnTo>
                    <a:pt x="4752987" y="2176631"/>
                  </a:lnTo>
                  <a:lnTo>
                    <a:pt x="4764141" y="2184655"/>
                  </a:lnTo>
                  <a:lnTo>
                    <a:pt x="4772999" y="2184808"/>
                  </a:lnTo>
                  <a:lnTo>
                    <a:pt x="4782487" y="2179318"/>
                  </a:lnTo>
                  <a:lnTo>
                    <a:pt x="4788130" y="2188741"/>
                  </a:lnTo>
                  <a:lnTo>
                    <a:pt x="4775673" y="2196058"/>
                  </a:lnTo>
                  <a:lnTo>
                    <a:pt x="4763271" y="2195483"/>
                  </a:lnTo>
                  <a:lnTo>
                    <a:pt x="4751118" y="2188595"/>
                  </a:lnTo>
                  <a:lnTo>
                    <a:pt x="4740422" y="2196123"/>
                  </a:lnTo>
                  <a:lnTo>
                    <a:pt x="4735300" y="2196391"/>
                  </a:lnTo>
                  <a:lnTo>
                    <a:pt x="4728367" y="220095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7" name="Guinea Bissau (GNB)">
              <a:extLst>
                <a:ext uri="{FF2B5EF4-FFF2-40B4-BE49-F238E27FC236}">
                  <a16:creationId xmlns:a16="http://schemas.microsoft.com/office/drawing/2014/main" id="{33EA2E5B-5C83-454F-B9C2-C186F322F5F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50266" y="2269086"/>
                  </a:moveTo>
                  <a:lnTo>
                    <a:pt x="4735184" y="2255458"/>
                  </a:lnTo>
                  <a:lnTo>
                    <a:pt x="4723167" y="2253302"/>
                  </a:lnTo>
                  <a:lnTo>
                    <a:pt x="4716740" y="2244112"/>
                  </a:lnTo>
                  <a:lnTo>
                    <a:pt x="4716985" y="2239151"/>
                  </a:lnTo>
                  <a:lnTo>
                    <a:pt x="4708373" y="2232233"/>
                  </a:lnTo>
                  <a:lnTo>
                    <a:pt x="4706665" y="2225258"/>
                  </a:lnTo>
                  <a:lnTo>
                    <a:pt x="4721892" y="2219947"/>
                  </a:lnTo>
                  <a:lnTo>
                    <a:pt x="4731342" y="2220997"/>
                  </a:lnTo>
                  <a:lnTo>
                    <a:pt x="4739061" y="2217326"/>
                  </a:lnTo>
                  <a:lnTo>
                    <a:pt x="4791864" y="2218695"/>
                  </a:lnTo>
                  <a:lnTo>
                    <a:pt x="4791197" y="2229746"/>
                  </a:lnTo>
                  <a:lnTo>
                    <a:pt x="4788020" y="2233154"/>
                  </a:lnTo>
                  <a:lnTo>
                    <a:pt x="4790313" y="2243957"/>
                  </a:lnTo>
                  <a:lnTo>
                    <a:pt x="4785746" y="2248278"/>
                  </a:lnTo>
                  <a:lnTo>
                    <a:pt x="4779433" y="2248330"/>
                  </a:lnTo>
                  <a:lnTo>
                    <a:pt x="4771896" y="2253802"/>
                  </a:lnTo>
                  <a:lnTo>
                    <a:pt x="4763219" y="225319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8" name="Equatorial Guinea (GNQ)">
              <a:extLst>
                <a:ext uri="{FF2B5EF4-FFF2-40B4-BE49-F238E27FC236}">
                  <a16:creationId xmlns:a16="http://schemas.microsoft.com/office/drawing/2014/main" id="{79A04396-E902-4329-8405-52752F58409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56772" y="2596070"/>
                  </a:moveTo>
                  <a:lnTo>
                    <a:pt x="5451369" y="2591154"/>
                  </a:lnTo>
                  <a:lnTo>
                    <a:pt x="5461172" y="2554546"/>
                  </a:lnTo>
                  <a:lnTo>
                    <a:pt x="5508005" y="2555290"/>
                  </a:lnTo>
                  <a:lnTo>
                    <a:pt x="5508363" y="2594520"/>
                  </a:lnTo>
                  <a:lnTo>
                    <a:pt x="5466481" y="259418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9" name="Greece (GRC)">
              <a:extLst>
                <a:ext uri="{FF2B5EF4-FFF2-40B4-BE49-F238E27FC236}">
                  <a16:creationId xmlns:a16="http://schemas.microsoft.com/office/drawing/2014/main" id="{6174C709-B267-4573-AFAB-9B77A6EA48A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824835" y="1465105"/>
                  </a:moveTo>
                  <a:lnTo>
                    <a:pt x="5840622" y="1476055"/>
                  </a:lnTo>
                  <a:lnTo>
                    <a:pt x="5861544" y="1474203"/>
                  </a:lnTo>
                  <a:lnTo>
                    <a:pt x="5881931" y="1476510"/>
                  </a:lnTo>
                  <a:lnTo>
                    <a:pt x="5881820" y="1482165"/>
                  </a:lnTo>
                  <a:lnTo>
                    <a:pt x="5896219" y="1478265"/>
                  </a:lnTo>
                  <a:lnTo>
                    <a:pt x="5893768" y="1487851"/>
                  </a:lnTo>
                  <a:lnTo>
                    <a:pt x="5854889" y="1490622"/>
                  </a:lnTo>
                  <a:lnTo>
                    <a:pt x="5854708" y="1485252"/>
                  </a:lnTo>
                  <a:lnTo>
                    <a:pt x="5821044" y="1478915"/>
                  </a:lnTo>
                  <a:close/>
                  <a:moveTo>
                    <a:pt x="5883462" y="1275192"/>
                  </a:moveTo>
                  <a:lnTo>
                    <a:pt x="5877724" y="1295364"/>
                  </a:lnTo>
                  <a:lnTo>
                    <a:pt x="5871876" y="1298979"/>
                  </a:lnTo>
                  <a:lnTo>
                    <a:pt x="5855674" y="1298062"/>
                  </a:lnTo>
                  <a:lnTo>
                    <a:pt x="5841546" y="1295016"/>
                  </a:lnTo>
                  <a:lnTo>
                    <a:pt x="5810475" y="1303394"/>
                  </a:lnTo>
                  <a:lnTo>
                    <a:pt x="5830810" y="1321513"/>
                  </a:lnTo>
                  <a:lnTo>
                    <a:pt x="5817883" y="1326776"/>
                  </a:lnTo>
                  <a:lnTo>
                    <a:pt x="5803102" y="1326809"/>
                  </a:lnTo>
                  <a:lnTo>
                    <a:pt x="5787363" y="1310199"/>
                  </a:lnTo>
                  <a:lnTo>
                    <a:pt x="5783121" y="1317272"/>
                  </a:lnTo>
                  <a:lnTo>
                    <a:pt x="5790847" y="1336612"/>
                  </a:lnTo>
                  <a:lnTo>
                    <a:pt x="5805476" y="1351861"/>
                  </a:lnTo>
                  <a:lnTo>
                    <a:pt x="5796047" y="1358981"/>
                  </a:lnTo>
                  <a:lnTo>
                    <a:pt x="5812215" y="1373958"/>
                  </a:lnTo>
                  <a:lnTo>
                    <a:pt x="5826289" y="1383382"/>
                  </a:lnTo>
                  <a:lnTo>
                    <a:pt x="5828340" y="1401740"/>
                  </a:lnTo>
                  <a:lnTo>
                    <a:pt x="5802783" y="1393129"/>
                  </a:lnTo>
                  <a:lnTo>
                    <a:pt x="5812137" y="1409702"/>
                  </a:lnTo>
                  <a:lnTo>
                    <a:pt x="5795375" y="1413113"/>
                  </a:lnTo>
                  <a:lnTo>
                    <a:pt x="5808048" y="1441790"/>
                  </a:lnTo>
                  <a:lnTo>
                    <a:pt x="5790166" y="1442196"/>
                  </a:lnTo>
                  <a:lnTo>
                    <a:pt x="5766900" y="1428062"/>
                  </a:lnTo>
                  <a:lnTo>
                    <a:pt x="5754733" y="1402066"/>
                  </a:lnTo>
                  <a:lnTo>
                    <a:pt x="5748332" y="1380446"/>
                  </a:lnTo>
                  <a:lnTo>
                    <a:pt x="5736743" y="1365510"/>
                  </a:lnTo>
                  <a:lnTo>
                    <a:pt x="5721669" y="1346980"/>
                  </a:lnTo>
                  <a:lnTo>
                    <a:pt x="5719170" y="1337727"/>
                  </a:lnTo>
                  <a:lnTo>
                    <a:pt x="5730260" y="1321996"/>
                  </a:lnTo>
                  <a:lnTo>
                    <a:pt x="5730868" y="1311521"/>
                  </a:lnTo>
                  <a:lnTo>
                    <a:pt x="5739027" y="1306847"/>
                  </a:lnTo>
                  <a:lnTo>
                    <a:pt x="5738750" y="1298379"/>
                  </a:lnTo>
                  <a:lnTo>
                    <a:pt x="5755749" y="1295525"/>
                  </a:lnTo>
                  <a:lnTo>
                    <a:pt x="5765109" y="1288479"/>
                  </a:lnTo>
                  <a:lnTo>
                    <a:pt x="5779464" y="1289104"/>
                  </a:lnTo>
                  <a:lnTo>
                    <a:pt x="5783221" y="1283486"/>
                  </a:lnTo>
                  <a:lnTo>
                    <a:pt x="5788132" y="1282416"/>
                  </a:lnTo>
                  <a:lnTo>
                    <a:pt x="5807718" y="1283348"/>
                  </a:lnTo>
                  <a:lnTo>
                    <a:pt x="5827827" y="1274490"/>
                  </a:lnTo>
                  <a:lnTo>
                    <a:pt x="5847650" y="1285752"/>
                  </a:lnTo>
                  <a:lnTo>
                    <a:pt x="5871248" y="1282709"/>
                  </a:lnTo>
                  <a:lnTo>
                    <a:pt x="5869633" y="126665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0" name="Greenland (GRL)">
              <a:extLst>
                <a:ext uri="{FF2B5EF4-FFF2-40B4-BE49-F238E27FC236}">
                  <a16:creationId xmlns:a16="http://schemas.microsoft.com/office/drawing/2014/main" id="{8F6836A7-0DC6-4222-B5F2-CA747B84CC5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381553" y="108606"/>
                  </a:moveTo>
                  <a:lnTo>
                    <a:pt x="4446457" y="97081"/>
                  </a:lnTo>
                  <a:lnTo>
                    <a:pt x="4505529" y="97949"/>
                  </a:lnTo>
                  <a:lnTo>
                    <a:pt x="4531230" y="90831"/>
                  </a:lnTo>
                  <a:lnTo>
                    <a:pt x="4591870" y="88977"/>
                  </a:lnTo>
                  <a:lnTo>
                    <a:pt x="4725583" y="91399"/>
                  </a:lnTo>
                  <a:lnTo>
                    <a:pt x="4826596" y="106700"/>
                  </a:lnTo>
                  <a:lnTo>
                    <a:pt x="4792514" y="114130"/>
                  </a:lnTo>
                  <a:lnTo>
                    <a:pt x="4726269" y="114979"/>
                  </a:lnTo>
                  <a:lnTo>
                    <a:pt x="4632584" y="116864"/>
                  </a:lnTo>
                  <a:lnTo>
                    <a:pt x="4639695" y="120308"/>
                  </a:lnTo>
                  <a:lnTo>
                    <a:pt x="4701873" y="118180"/>
                  </a:lnTo>
                  <a:lnTo>
                    <a:pt x="4751527" y="124834"/>
                  </a:lnTo>
                  <a:lnTo>
                    <a:pt x="4787261" y="118925"/>
                  </a:lnTo>
                  <a:lnTo>
                    <a:pt x="4799407" y="125847"/>
                  </a:lnTo>
                  <a:lnTo>
                    <a:pt x="4776492" y="137073"/>
                  </a:lnTo>
                  <a:lnTo>
                    <a:pt x="4823382" y="129897"/>
                  </a:lnTo>
                  <a:lnTo>
                    <a:pt x="4909890" y="122413"/>
                  </a:lnTo>
                  <a:lnTo>
                    <a:pt x="4961209" y="126148"/>
                  </a:lnTo>
                  <a:lnTo>
                    <a:pt x="4969509" y="134394"/>
                  </a:lnTo>
                  <a:lnTo>
                    <a:pt x="4894781" y="148124"/>
                  </a:lnTo>
                  <a:lnTo>
                    <a:pt x="4883675" y="152563"/>
                  </a:lnTo>
                  <a:lnTo>
                    <a:pt x="4825825" y="155900"/>
                  </a:lnTo>
                  <a:lnTo>
                    <a:pt x="4866904" y="156825"/>
                  </a:lnTo>
                  <a:lnTo>
                    <a:pt x="4841940" y="173766"/>
                  </a:lnTo>
                  <a:lnTo>
                    <a:pt x="4823572" y="189388"/>
                  </a:lnTo>
                  <a:lnTo>
                    <a:pt x="4817603" y="216184"/>
                  </a:lnTo>
                  <a:lnTo>
                    <a:pt x="4836327" y="231907"/>
                  </a:lnTo>
                  <a:lnTo>
                    <a:pt x="4806722" y="232902"/>
                  </a:lnTo>
                  <a:lnTo>
                    <a:pt x="4773749" y="240521"/>
                  </a:lnTo>
                  <a:lnTo>
                    <a:pt x="4805484" y="253282"/>
                  </a:lnTo>
                  <a:lnTo>
                    <a:pt x="4804987" y="273744"/>
                  </a:lnTo>
                  <a:lnTo>
                    <a:pt x="4783766" y="275972"/>
                  </a:lnTo>
                  <a:lnTo>
                    <a:pt x="4804348" y="298281"/>
                  </a:lnTo>
                  <a:lnTo>
                    <a:pt x="4760469" y="300172"/>
                  </a:lnTo>
                  <a:lnTo>
                    <a:pt x="4781013" y="310885"/>
                  </a:lnTo>
                  <a:lnTo>
                    <a:pt x="4772641" y="320178"/>
                  </a:lnTo>
                  <a:lnTo>
                    <a:pt x="4743846" y="324256"/>
                  </a:lnTo>
                  <a:lnTo>
                    <a:pt x="4716193" y="324333"/>
                  </a:lnTo>
                  <a:lnTo>
                    <a:pt x="4737083" y="342176"/>
                  </a:lnTo>
                  <a:lnTo>
                    <a:pt x="4734759" y="353903"/>
                  </a:lnTo>
                  <a:lnTo>
                    <a:pt x="4697567" y="343003"/>
                  </a:lnTo>
                  <a:lnTo>
                    <a:pt x="4685532" y="350055"/>
                  </a:lnTo>
                  <a:lnTo>
                    <a:pt x="4711113" y="356641"/>
                  </a:lnTo>
                  <a:lnTo>
                    <a:pt x="4733975" y="372741"/>
                  </a:lnTo>
                  <a:lnTo>
                    <a:pt x="4737097" y="393955"/>
                  </a:lnTo>
                  <a:lnTo>
                    <a:pt x="4699335" y="399031"/>
                  </a:lnTo>
                  <a:lnTo>
                    <a:pt x="4685925" y="388876"/>
                  </a:lnTo>
                  <a:lnTo>
                    <a:pt x="4664453" y="373743"/>
                  </a:lnTo>
                  <a:lnTo>
                    <a:pt x="4666932" y="391622"/>
                  </a:lnTo>
                  <a:lnTo>
                    <a:pt x="4639502" y="405472"/>
                  </a:lnTo>
                  <a:lnTo>
                    <a:pt x="4693617" y="406591"/>
                  </a:lnTo>
                  <a:lnTo>
                    <a:pt x="4721756" y="408028"/>
                  </a:lnTo>
                  <a:lnTo>
                    <a:pt x="4661144" y="432171"/>
                  </a:lnTo>
                  <a:lnTo>
                    <a:pt x="4599242" y="454223"/>
                  </a:lnTo>
                  <a:lnTo>
                    <a:pt x="4535118" y="463886"/>
                  </a:lnTo>
                  <a:lnTo>
                    <a:pt x="4511772" y="464005"/>
                  </a:lnTo>
                  <a:lnTo>
                    <a:pt x="4486914" y="474783"/>
                  </a:lnTo>
                  <a:lnTo>
                    <a:pt x="4448838" y="504314"/>
                  </a:lnTo>
                  <a:lnTo>
                    <a:pt x="4396608" y="523918"/>
                  </a:lnTo>
                  <a:lnTo>
                    <a:pt x="4381291" y="525071"/>
                  </a:lnTo>
                  <a:lnTo>
                    <a:pt x="4350231" y="531940"/>
                  </a:lnTo>
                  <a:lnTo>
                    <a:pt x="4316823" y="538476"/>
                  </a:lnTo>
                  <a:lnTo>
                    <a:pt x="4292301" y="555988"/>
                  </a:lnTo>
                  <a:lnTo>
                    <a:pt x="4285609" y="576516"/>
                  </a:lnTo>
                  <a:lnTo>
                    <a:pt x="4268385" y="595745"/>
                  </a:lnTo>
                  <a:lnTo>
                    <a:pt x="4224480" y="619179"/>
                  </a:lnTo>
                  <a:lnTo>
                    <a:pt x="4226074" y="642063"/>
                  </a:lnTo>
                  <a:lnTo>
                    <a:pt x="4207986" y="666281"/>
                  </a:lnTo>
                  <a:lnTo>
                    <a:pt x="4186842" y="694874"/>
                  </a:lnTo>
                  <a:lnTo>
                    <a:pt x="4153855" y="696660"/>
                  </a:lnTo>
                  <a:lnTo>
                    <a:pt x="4128383" y="672746"/>
                  </a:lnTo>
                  <a:lnTo>
                    <a:pt x="4082842" y="672595"/>
                  </a:lnTo>
                  <a:lnTo>
                    <a:pt x="4066767" y="656535"/>
                  </a:lnTo>
                  <a:lnTo>
                    <a:pt x="4062549" y="627934"/>
                  </a:lnTo>
                  <a:lnTo>
                    <a:pt x="4038008" y="591515"/>
                  </a:lnTo>
                  <a:lnTo>
                    <a:pt x="4034373" y="572434"/>
                  </a:lnTo>
                  <a:lnTo>
                    <a:pt x="4042004" y="546358"/>
                  </a:lnTo>
                  <a:lnTo>
                    <a:pt x="4023483" y="520543"/>
                  </a:lnTo>
                  <a:lnTo>
                    <a:pt x="4040564" y="499929"/>
                  </a:lnTo>
                  <a:lnTo>
                    <a:pt x="4030755" y="490069"/>
                  </a:lnTo>
                  <a:lnTo>
                    <a:pt x="4066528" y="457380"/>
                  </a:lnTo>
                  <a:lnTo>
                    <a:pt x="4102790" y="446975"/>
                  </a:lnTo>
                  <a:lnTo>
                    <a:pt x="4116139" y="435276"/>
                  </a:lnTo>
                  <a:lnTo>
                    <a:pt x="4129918" y="413421"/>
                  </a:lnTo>
                  <a:lnTo>
                    <a:pt x="4101899" y="423328"/>
                  </a:lnTo>
                  <a:lnTo>
                    <a:pt x="4088729" y="427490"/>
                  </a:lnTo>
                  <a:lnTo>
                    <a:pt x="4068213" y="431477"/>
                  </a:lnTo>
                  <a:lnTo>
                    <a:pt x="4046837" y="422346"/>
                  </a:lnTo>
                  <a:lnTo>
                    <a:pt x="4054648" y="403817"/>
                  </a:lnTo>
                  <a:lnTo>
                    <a:pt x="4070275" y="389802"/>
                  </a:lnTo>
                  <a:lnTo>
                    <a:pt x="4089471" y="389422"/>
                  </a:lnTo>
                  <a:lnTo>
                    <a:pt x="4127690" y="396429"/>
                  </a:lnTo>
                  <a:lnTo>
                    <a:pt x="4101188" y="379699"/>
                  </a:lnTo>
                  <a:lnTo>
                    <a:pt x="4087787" y="370681"/>
                  </a:lnTo>
                  <a:lnTo>
                    <a:pt x="4065561" y="374386"/>
                  </a:lnTo>
                  <a:lnTo>
                    <a:pt x="4052214" y="367856"/>
                  </a:lnTo>
                  <a:lnTo>
                    <a:pt x="4088168" y="343310"/>
                  </a:lnTo>
                  <a:lnTo>
                    <a:pt x="4081381" y="333501"/>
                  </a:lnTo>
                  <a:lnTo>
                    <a:pt x="4075713" y="315294"/>
                  </a:lnTo>
                  <a:lnTo>
                    <a:pt x="4067850" y="287358"/>
                  </a:lnTo>
                  <a:lnTo>
                    <a:pt x="4049238" y="277350"/>
                  </a:lnTo>
                  <a:lnTo>
                    <a:pt x="4056795" y="267268"/>
                  </a:lnTo>
                  <a:lnTo>
                    <a:pt x="4015904" y="253178"/>
                  </a:lnTo>
                  <a:lnTo>
                    <a:pt x="3976825" y="251424"/>
                  </a:lnTo>
                  <a:lnTo>
                    <a:pt x="3925156" y="252396"/>
                  </a:lnTo>
                  <a:lnTo>
                    <a:pt x="3877175" y="254165"/>
                  </a:lnTo>
                  <a:lnTo>
                    <a:pt x="3861675" y="246498"/>
                  </a:lnTo>
                  <a:lnTo>
                    <a:pt x="3842125" y="231355"/>
                  </a:lnTo>
                  <a:lnTo>
                    <a:pt x="3897920" y="223781"/>
                  </a:lnTo>
                  <a:lnTo>
                    <a:pt x="3936596" y="222508"/>
                  </a:lnTo>
                  <a:lnTo>
                    <a:pt x="3862204" y="216247"/>
                  </a:lnTo>
                  <a:lnTo>
                    <a:pt x="3829226" y="206416"/>
                  </a:lnTo>
                  <a:lnTo>
                    <a:pt x="3840265" y="197060"/>
                  </a:lnTo>
                  <a:lnTo>
                    <a:pt x="3919753" y="185472"/>
                  </a:lnTo>
                  <a:lnTo>
                    <a:pt x="3995913" y="173902"/>
                  </a:lnTo>
                  <a:lnTo>
                    <a:pt x="4010006" y="165141"/>
                  </a:lnTo>
                  <a:lnTo>
                    <a:pt x="3968693" y="157055"/>
                  </a:lnTo>
                  <a:lnTo>
                    <a:pt x="3991829" y="149363"/>
                  </a:lnTo>
                  <a:lnTo>
                    <a:pt x="4065840" y="135891"/>
                  </a:lnTo>
                  <a:lnTo>
                    <a:pt x="4093255" y="133824"/>
                  </a:lnTo>
                  <a:lnTo>
                    <a:pt x="4093915" y="125153"/>
                  </a:lnTo>
                  <a:lnTo>
                    <a:pt x="4139596" y="120074"/>
                  </a:lnTo>
                  <a:lnTo>
                    <a:pt x="4195387" y="117042"/>
                  </a:lnTo>
                  <a:lnTo>
                    <a:pt x="4248600" y="116871"/>
                  </a:lnTo>
                  <a:lnTo>
                    <a:pt x="4262775" y="122878"/>
                  </a:lnTo>
                  <a:lnTo>
                    <a:pt x="4316663" y="112255"/>
                  </a:lnTo>
                  <a:lnTo>
                    <a:pt x="4352643" y="119473"/>
                  </a:lnTo>
                  <a:lnTo>
                    <a:pt x="4375904" y="120994"/>
                  </a:lnTo>
                  <a:lnTo>
                    <a:pt x="4407801" y="127271"/>
                  </a:lnTo>
                  <a:lnTo>
                    <a:pt x="4373526" y="11686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1" name="Guatemala (GTM)">
              <a:extLst>
                <a:ext uri="{FF2B5EF4-FFF2-40B4-BE49-F238E27FC236}">
                  <a16:creationId xmlns:a16="http://schemas.microsoft.com/office/drawing/2014/main" id="{D7C54BE9-FA84-4569-990F-ABB1E40884B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11390" y="2181233"/>
                  </a:moveTo>
                  <a:lnTo>
                    <a:pt x="2597234" y="2175547"/>
                  </a:lnTo>
                  <a:lnTo>
                    <a:pt x="2579481" y="2174958"/>
                  </a:lnTo>
                  <a:lnTo>
                    <a:pt x="2566993" y="2168490"/>
                  </a:lnTo>
                  <a:lnTo>
                    <a:pt x="2552824" y="2155039"/>
                  </a:lnTo>
                  <a:lnTo>
                    <a:pt x="2554358" y="2145544"/>
                  </a:lnTo>
                  <a:lnTo>
                    <a:pt x="2558420" y="2137900"/>
                  </a:lnTo>
                  <a:lnTo>
                    <a:pt x="2555146" y="2131808"/>
                  </a:lnTo>
                  <a:lnTo>
                    <a:pt x="2572221" y="2105236"/>
                  </a:lnTo>
                  <a:lnTo>
                    <a:pt x="2608763" y="2105138"/>
                  </a:lnTo>
                  <a:lnTo>
                    <a:pt x="2610875" y="2094036"/>
                  </a:lnTo>
                  <a:lnTo>
                    <a:pt x="2606514" y="2092059"/>
                  </a:lnTo>
                  <a:lnTo>
                    <a:pt x="2604241" y="2084994"/>
                  </a:lnTo>
                  <a:lnTo>
                    <a:pt x="2594670" y="2077464"/>
                  </a:lnTo>
                  <a:lnTo>
                    <a:pt x="2585461" y="2066585"/>
                  </a:lnTo>
                  <a:lnTo>
                    <a:pt x="2598301" y="2066505"/>
                  </a:lnTo>
                  <a:lnTo>
                    <a:pt x="2600624" y="2048153"/>
                  </a:lnTo>
                  <a:lnTo>
                    <a:pt x="2627129" y="2048097"/>
                  </a:lnTo>
                  <a:lnTo>
                    <a:pt x="2653334" y="2048455"/>
                  </a:lnTo>
                  <a:lnTo>
                    <a:pt x="2649940" y="2074298"/>
                  </a:lnTo>
                  <a:lnTo>
                    <a:pt x="2643190" y="2111092"/>
                  </a:lnTo>
                  <a:lnTo>
                    <a:pt x="2651690" y="2111081"/>
                  </a:lnTo>
                  <a:lnTo>
                    <a:pt x="2660252" y="2116978"/>
                  </a:lnTo>
                  <a:lnTo>
                    <a:pt x="2663300" y="2112120"/>
                  </a:lnTo>
                  <a:lnTo>
                    <a:pt x="2671145" y="2116282"/>
                  </a:lnTo>
                  <a:lnTo>
                    <a:pt x="2656650" y="2128718"/>
                  </a:lnTo>
                  <a:lnTo>
                    <a:pt x="2642020" y="2137840"/>
                  </a:lnTo>
                  <a:lnTo>
                    <a:pt x="2639397" y="2144104"/>
                  </a:lnTo>
                  <a:lnTo>
                    <a:pt x="2641125" y="2150502"/>
                  </a:lnTo>
                  <a:lnTo>
                    <a:pt x="2634494" y="2158779"/>
                  </a:lnTo>
                  <a:lnTo>
                    <a:pt x="2627646" y="2160785"/>
                  </a:lnTo>
                  <a:lnTo>
                    <a:pt x="2628834" y="2164624"/>
                  </a:lnTo>
                  <a:lnTo>
                    <a:pt x="2623169" y="2168229"/>
                  </a:lnTo>
                  <a:lnTo>
                    <a:pt x="2612682" y="217645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2" name="French Guiana (GUF)">
              <a:extLst>
                <a:ext uri="{FF2B5EF4-FFF2-40B4-BE49-F238E27FC236}">
                  <a16:creationId xmlns:a16="http://schemas.microsoft.com/office/drawing/2014/main" id="{1E19899E-A029-42C4-9DFA-59BDC3278F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71069" y="2547347"/>
                  </a:moveTo>
                  <a:lnTo>
                    <a:pt x="3659879" y="2559730"/>
                  </a:lnTo>
                  <a:lnTo>
                    <a:pt x="3646068" y="2562060"/>
                  </a:lnTo>
                  <a:lnTo>
                    <a:pt x="3642265" y="2552883"/>
                  </a:lnTo>
                  <a:lnTo>
                    <a:pt x="3635845" y="2551520"/>
                  </a:lnTo>
                  <a:lnTo>
                    <a:pt x="3626819" y="2560359"/>
                  </a:lnTo>
                  <a:lnTo>
                    <a:pt x="3614342" y="2553634"/>
                  </a:lnTo>
                  <a:lnTo>
                    <a:pt x="3621825" y="2539717"/>
                  </a:lnTo>
                  <a:lnTo>
                    <a:pt x="3624526" y="2524871"/>
                  </a:lnTo>
                  <a:lnTo>
                    <a:pt x="3629683" y="2510905"/>
                  </a:lnTo>
                  <a:lnTo>
                    <a:pt x="3618779" y="2491670"/>
                  </a:lnTo>
                  <a:lnTo>
                    <a:pt x="3616805" y="2469367"/>
                  </a:lnTo>
                  <a:lnTo>
                    <a:pt x="3632573" y="2441338"/>
                  </a:lnTo>
                  <a:lnTo>
                    <a:pt x="3642225" y="2444925"/>
                  </a:lnTo>
                  <a:lnTo>
                    <a:pt x="3663159" y="2452641"/>
                  </a:lnTo>
                  <a:lnTo>
                    <a:pt x="3693026" y="2480157"/>
                  </a:lnTo>
                  <a:lnTo>
                    <a:pt x="3697617" y="2493508"/>
                  </a:lnTo>
                  <a:lnTo>
                    <a:pt x="3680216" y="252334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3" name="Guyana (GUY)">
              <a:extLst>
                <a:ext uri="{FF2B5EF4-FFF2-40B4-BE49-F238E27FC236}">
                  <a16:creationId xmlns:a16="http://schemas.microsoft.com/office/drawing/2014/main" id="{2DDDE8C6-5FB6-4C55-9ADE-CB03226459F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68732" y="2356238"/>
                  </a:moveTo>
                  <a:lnTo>
                    <a:pt x="3487173" y="2368229"/>
                  </a:lnTo>
                  <a:lnTo>
                    <a:pt x="3504229" y="2389468"/>
                  </a:lnTo>
                  <a:lnTo>
                    <a:pt x="3504480" y="2406253"/>
                  </a:lnTo>
                  <a:lnTo>
                    <a:pt x="3515277" y="2407026"/>
                  </a:lnTo>
                  <a:lnTo>
                    <a:pt x="3530152" y="2422929"/>
                  </a:lnTo>
                  <a:lnTo>
                    <a:pt x="3541129" y="2434277"/>
                  </a:lnTo>
                  <a:lnTo>
                    <a:pt x="3535586" y="2463603"/>
                  </a:lnTo>
                  <a:lnTo>
                    <a:pt x="3517964" y="2472110"/>
                  </a:lnTo>
                  <a:lnTo>
                    <a:pt x="3519409" y="2479798"/>
                  </a:lnTo>
                  <a:lnTo>
                    <a:pt x="3513862" y="2496617"/>
                  </a:lnTo>
                  <a:lnTo>
                    <a:pt x="3526271" y="2520291"/>
                  </a:lnTo>
                  <a:lnTo>
                    <a:pt x="3535481" y="2520329"/>
                  </a:lnTo>
                  <a:lnTo>
                    <a:pt x="3538999" y="2538734"/>
                  </a:lnTo>
                  <a:lnTo>
                    <a:pt x="3556176" y="2567076"/>
                  </a:lnTo>
                  <a:lnTo>
                    <a:pt x="3549156" y="2568243"/>
                  </a:lnTo>
                  <a:lnTo>
                    <a:pt x="3533276" y="2565478"/>
                  </a:lnTo>
                  <a:lnTo>
                    <a:pt x="3523794" y="2574148"/>
                  </a:lnTo>
                  <a:lnTo>
                    <a:pt x="3510688" y="2579866"/>
                  </a:lnTo>
                  <a:lnTo>
                    <a:pt x="3501570" y="2581276"/>
                  </a:lnTo>
                  <a:lnTo>
                    <a:pt x="3498296" y="2587660"/>
                  </a:lnTo>
                  <a:lnTo>
                    <a:pt x="3484190" y="2586043"/>
                  </a:lnTo>
                  <a:lnTo>
                    <a:pt x="3466706" y="2570747"/>
                  </a:lnTo>
                  <a:lnTo>
                    <a:pt x="3464842" y="2555662"/>
                  </a:lnTo>
                  <a:lnTo>
                    <a:pt x="3457720" y="2539180"/>
                  </a:lnTo>
                  <a:lnTo>
                    <a:pt x="3462709" y="2511429"/>
                  </a:lnTo>
                  <a:lnTo>
                    <a:pt x="3470858" y="2499944"/>
                  </a:lnTo>
                  <a:lnTo>
                    <a:pt x="3464484" y="2484795"/>
                  </a:lnTo>
                  <a:lnTo>
                    <a:pt x="3454675" y="2479857"/>
                  </a:lnTo>
                  <a:lnTo>
                    <a:pt x="3458636" y="2465543"/>
                  </a:lnTo>
                  <a:lnTo>
                    <a:pt x="3452200" y="2458031"/>
                  </a:lnTo>
                  <a:lnTo>
                    <a:pt x="3437202" y="2459473"/>
                  </a:lnTo>
                  <a:lnTo>
                    <a:pt x="3418603" y="2434736"/>
                  </a:lnTo>
                  <a:lnTo>
                    <a:pt x="3426698" y="2425764"/>
                  </a:lnTo>
                  <a:lnTo>
                    <a:pt x="3426646" y="2410710"/>
                  </a:lnTo>
                  <a:lnTo>
                    <a:pt x="3444501" y="2405478"/>
                  </a:lnTo>
                  <a:lnTo>
                    <a:pt x="3451842" y="2399371"/>
                  </a:lnTo>
                  <a:lnTo>
                    <a:pt x="3442426" y="2387273"/>
                  </a:lnTo>
                  <a:lnTo>
                    <a:pt x="3445342" y="237538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4" name="Honduras (HND)">
              <a:extLst>
                <a:ext uri="{FF2B5EF4-FFF2-40B4-BE49-F238E27FC236}">
                  <a16:creationId xmlns:a16="http://schemas.microsoft.com/office/drawing/2014/main" id="{C6B6C633-5930-4BE4-9CCA-2C6D5836165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88685" y="2205704"/>
                  </a:moveTo>
                  <a:lnTo>
                    <a:pt x="2684600" y="2195505"/>
                  </a:lnTo>
                  <a:lnTo>
                    <a:pt x="2676163" y="2192671"/>
                  </a:lnTo>
                  <a:lnTo>
                    <a:pt x="2679244" y="2179612"/>
                  </a:lnTo>
                  <a:lnTo>
                    <a:pt x="2675657" y="2176083"/>
                  </a:lnTo>
                  <a:lnTo>
                    <a:pt x="2669978" y="2173758"/>
                  </a:lnTo>
                  <a:lnTo>
                    <a:pt x="2657130" y="2177642"/>
                  </a:lnTo>
                  <a:lnTo>
                    <a:pt x="2656438" y="2173252"/>
                  </a:lnTo>
                  <a:lnTo>
                    <a:pt x="2648266" y="2168025"/>
                  </a:lnTo>
                  <a:lnTo>
                    <a:pt x="2642671" y="2161520"/>
                  </a:lnTo>
                  <a:lnTo>
                    <a:pt x="2634494" y="2158779"/>
                  </a:lnTo>
                  <a:lnTo>
                    <a:pt x="2641125" y="2150502"/>
                  </a:lnTo>
                  <a:lnTo>
                    <a:pt x="2639397" y="2144104"/>
                  </a:lnTo>
                  <a:lnTo>
                    <a:pt x="2642020" y="2137840"/>
                  </a:lnTo>
                  <a:lnTo>
                    <a:pt x="2656650" y="2128718"/>
                  </a:lnTo>
                  <a:lnTo>
                    <a:pt x="2671145" y="2116282"/>
                  </a:lnTo>
                  <a:lnTo>
                    <a:pt x="2673948" y="2117556"/>
                  </a:lnTo>
                  <a:lnTo>
                    <a:pt x="2680889" y="2111825"/>
                  </a:lnTo>
                  <a:lnTo>
                    <a:pt x="2689092" y="2111357"/>
                  </a:lnTo>
                  <a:lnTo>
                    <a:pt x="2691412" y="2114015"/>
                  </a:lnTo>
                  <a:lnTo>
                    <a:pt x="2696025" y="2112396"/>
                  </a:lnTo>
                  <a:lnTo>
                    <a:pt x="2708900" y="2115337"/>
                  </a:lnTo>
                  <a:lnTo>
                    <a:pt x="2722163" y="2114485"/>
                  </a:lnTo>
                  <a:lnTo>
                    <a:pt x="2731752" y="2110879"/>
                  </a:lnTo>
                  <a:lnTo>
                    <a:pt x="2735523" y="2107230"/>
                  </a:lnTo>
                  <a:lnTo>
                    <a:pt x="2744394" y="2108917"/>
                  </a:lnTo>
                  <a:lnTo>
                    <a:pt x="2750945" y="2111130"/>
                  </a:lnTo>
                  <a:lnTo>
                    <a:pt x="2758481" y="2110367"/>
                  </a:lnTo>
                  <a:lnTo>
                    <a:pt x="2764470" y="2107539"/>
                  </a:lnTo>
                  <a:lnTo>
                    <a:pt x="2776944" y="2112060"/>
                  </a:lnTo>
                  <a:lnTo>
                    <a:pt x="2781379" y="2112780"/>
                  </a:lnTo>
                  <a:lnTo>
                    <a:pt x="2789363" y="2118873"/>
                  </a:lnTo>
                  <a:lnTo>
                    <a:pt x="2796753" y="2126181"/>
                  </a:lnTo>
                  <a:lnTo>
                    <a:pt x="2806537" y="2131174"/>
                  </a:lnTo>
                  <a:lnTo>
                    <a:pt x="2813014" y="2140141"/>
                  </a:lnTo>
                  <a:lnTo>
                    <a:pt x="2803314" y="2139475"/>
                  </a:lnTo>
                  <a:lnTo>
                    <a:pt x="2798990" y="2143915"/>
                  </a:lnTo>
                  <a:lnTo>
                    <a:pt x="2788751" y="2148174"/>
                  </a:lnTo>
                  <a:lnTo>
                    <a:pt x="2781545" y="2148196"/>
                  </a:lnTo>
                  <a:lnTo>
                    <a:pt x="2774909" y="2152341"/>
                  </a:lnTo>
                  <a:lnTo>
                    <a:pt x="2769317" y="2150868"/>
                  </a:lnTo>
                  <a:lnTo>
                    <a:pt x="2764858" y="2145887"/>
                  </a:lnTo>
                  <a:lnTo>
                    <a:pt x="2761803" y="2146835"/>
                  </a:lnTo>
                  <a:lnTo>
                    <a:pt x="2757512" y="2154625"/>
                  </a:lnTo>
                  <a:lnTo>
                    <a:pt x="2754798" y="2154343"/>
                  </a:lnTo>
                  <a:lnTo>
                    <a:pt x="2753779" y="2161053"/>
                  </a:lnTo>
                  <a:lnTo>
                    <a:pt x="2743089" y="2170029"/>
                  </a:lnTo>
                  <a:lnTo>
                    <a:pt x="2737514" y="2173907"/>
                  </a:lnTo>
                  <a:lnTo>
                    <a:pt x="2734253" y="2177950"/>
                  </a:lnTo>
                  <a:lnTo>
                    <a:pt x="2726375" y="2171360"/>
                  </a:lnTo>
                  <a:lnTo>
                    <a:pt x="2719497" y="2180059"/>
                  </a:lnTo>
                  <a:lnTo>
                    <a:pt x="2713563" y="2179826"/>
                  </a:lnTo>
                  <a:lnTo>
                    <a:pt x="2706808" y="2180597"/>
                  </a:lnTo>
                  <a:lnTo>
                    <a:pt x="2706089" y="2196628"/>
                  </a:lnTo>
                  <a:lnTo>
                    <a:pt x="2701873" y="2196918"/>
                  </a:lnTo>
                  <a:lnTo>
                    <a:pt x="2697679" y="220436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5" name="Croatia (HRV)">
              <a:extLst>
                <a:ext uri="{FF2B5EF4-FFF2-40B4-BE49-F238E27FC236}">
                  <a16:creationId xmlns:a16="http://schemas.microsoft.com/office/drawing/2014/main" id="{A5AB339F-2CE6-4259-AD84-5280CC94A48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66652" y="1135471"/>
                  </a:moveTo>
                  <a:lnTo>
                    <a:pt x="5674090" y="1147794"/>
                  </a:lnTo>
                  <a:lnTo>
                    <a:pt x="5683163" y="1156860"/>
                  </a:lnTo>
                  <a:lnTo>
                    <a:pt x="5674363" y="1168888"/>
                  </a:lnTo>
                  <a:lnTo>
                    <a:pt x="5662056" y="1161788"/>
                  </a:lnTo>
                  <a:lnTo>
                    <a:pt x="5644261" y="1162229"/>
                  </a:lnTo>
                  <a:lnTo>
                    <a:pt x="5621625" y="1156947"/>
                  </a:lnTo>
                  <a:lnTo>
                    <a:pt x="5609645" y="1157652"/>
                  </a:lnTo>
                  <a:lnTo>
                    <a:pt x="5604609" y="1164252"/>
                  </a:lnTo>
                  <a:lnTo>
                    <a:pt x="5594752" y="1156947"/>
                  </a:lnTo>
                  <a:lnTo>
                    <a:pt x="5590376" y="1170227"/>
                  </a:lnTo>
                  <a:lnTo>
                    <a:pt x="5604136" y="1185297"/>
                  </a:lnTo>
                  <a:lnTo>
                    <a:pt x="5610497" y="1195286"/>
                  </a:lnTo>
                  <a:lnTo>
                    <a:pt x="5623350" y="1207325"/>
                  </a:lnTo>
                  <a:lnTo>
                    <a:pt x="5633823" y="1214460"/>
                  </a:lnTo>
                  <a:lnTo>
                    <a:pt x="5644733" y="1227926"/>
                  </a:lnTo>
                  <a:lnTo>
                    <a:pt x="5668858" y="1240128"/>
                  </a:lnTo>
                  <a:lnTo>
                    <a:pt x="5666441" y="1245607"/>
                  </a:lnTo>
                  <a:lnTo>
                    <a:pt x="5640886" y="1233682"/>
                  </a:lnTo>
                  <a:lnTo>
                    <a:pt x="5624844" y="1222078"/>
                  </a:lnTo>
                  <a:lnTo>
                    <a:pt x="5600304" y="1212498"/>
                  </a:lnTo>
                  <a:lnTo>
                    <a:pt x="5576784" y="1188777"/>
                  </a:lnTo>
                  <a:lnTo>
                    <a:pt x="5581846" y="1186368"/>
                  </a:lnTo>
                  <a:lnTo>
                    <a:pt x="5569115" y="1172813"/>
                  </a:lnTo>
                  <a:lnTo>
                    <a:pt x="5567877" y="1161964"/>
                  </a:lnTo>
                  <a:lnTo>
                    <a:pt x="5550928" y="1156947"/>
                  </a:lnTo>
                  <a:lnTo>
                    <a:pt x="5543965" y="1170761"/>
                  </a:lnTo>
                  <a:lnTo>
                    <a:pt x="5535636" y="1160028"/>
                  </a:lnTo>
                  <a:lnTo>
                    <a:pt x="5535440" y="1148982"/>
                  </a:lnTo>
                  <a:lnTo>
                    <a:pt x="5536321" y="1148468"/>
                  </a:lnTo>
                  <a:lnTo>
                    <a:pt x="5554330" y="1149554"/>
                  </a:lnTo>
                  <a:lnTo>
                    <a:pt x="5558641" y="1144186"/>
                  </a:lnTo>
                  <a:lnTo>
                    <a:pt x="5567782" y="1149379"/>
                  </a:lnTo>
                  <a:lnTo>
                    <a:pt x="5577928" y="1149995"/>
                  </a:lnTo>
                  <a:lnTo>
                    <a:pt x="5577134" y="1141105"/>
                  </a:lnTo>
                  <a:lnTo>
                    <a:pt x="5585801" y="1137848"/>
                  </a:lnTo>
                  <a:lnTo>
                    <a:pt x="5587259" y="1124998"/>
                  </a:lnTo>
                  <a:lnTo>
                    <a:pt x="5606926" y="1116548"/>
                  </a:lnTo>
                  <a:lnTo>
                    <a:pt x="5615386" y="1120464"/>
                  </a:lnTo>
                  <a:lnTo>
                    <a:pt x="5635743" y="1134107"/>
                  </a:lnTo>
                  <a:lnTo>
                    <a:pt x="5657511" y="114022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6" name="Haiti (HTI)">
              <a:extLst>
                <a:ext uri="{FF2B5EF4-FFF2-40B4-BE49-F238E27FC236}">
                  <a16:creationId xmlns:a16="http://schemas.microsoft.com/office/drawing/2014/main" id="{61EB25ED-4BF3-4150-AF54-777040D43D2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13065" y="1979756"/>
                  </a:moveTo>
                  <a:lnTo>
                    <a:pt x="3130180" y="1981197"/>
                  </a:lnTo>
                  <a:lnTo>
                    <a:pt x="3154211" y="1986316"/>
                  </a:lnTo>
                  <a:lnTo>
                    <a:pt x="3154934" y="2004070"/>
                  </a:lnTo>
                  <a:lnTo>
                    <a:pt x="3151531" y="2016602"/>
                  </a:lnTo>
                  <a:lnTo>
                    <a:pt x="3144077" y="2022096"/>
                  </a:lnTo>
                  <a:lnTo>
                    <a:pt x="3150406" y="2031884"/>
                  </a:lnTo>
                  <a:lnTo>
                    <a:pt x="3148948" y="2040740"/>
                  </a:lnTo>
                  <a:lnTo>
                    <a:pt x="3130656" y="2035199"/>
                  </a:lnTo>
                  <a:lnTo>
                    <a:pt x="3117043" y="2037460"/>
                  </a:lnTo>
                  <a:lnTo>
                    <a:pt x="3099973" y="2035103"/>
                  </a:lnTo>
                  <a:lnTo>
                    <a:pt x="3086081" y="2041196"/>
                  </a:lnTo>
                  <a:lnTo>
                    <a:pt x="3071927" y="2031040"/>
                  </a:lnTo>
                  <a:lnTo>
                    <a:pt x="3075502" y="2020531"/>
                  </a:lnTo>
                  <a:lnTo>
                    <a:pt x="3101132" y="2025058"/>
                  </a:lnTo>
                  <a:lnTo>
                    <a:pt x="3122264" y="2027674"/>
                  </a:lnTo>
                  <a:lnTo>
                    <a:pt x="3133196" y="2020416"/>
                  </a:lnTo>
                  <a:lnTo>
                    <a:pt x="3121666" y="2006294"/>
                  </a:lnTo>
                  <a:lnTo>
                    <a:pt x="3123129" y="1993842"/>
                  </a:lnTo>
                  <a:lnTo>
                    <a:pt x="3105783" y="19887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7" name="Hungary (HUN)">
              <a:extLst>
                <a:ext uri="{FF2B5EF4-FFF2-40B4-BE49-F238E27FC236}">
                  <a16:creationId xmlns:a16="http://schemas.microsoft.com/office/drawing/2014/main" id="{337FD075-EBB5-4F44-BF8E-42655137BF6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6738" y="1105458"/>
                  </a:moveTo>
                  <a:lnTo>
                    <a:pt x="5603471" y="1084978"/>
                  </a:lnTo>
                  <a:lnTo>
                    <a:pt x="5597973" y="1078084"/>
                  </a:lnTo>
                  <a:lnTo>
                    <a:pt x="5612253" y="1078021"/>
                  </a:lnTo>
                  <a:lnTo>
                    <a:pt x="5613048" y="1065022"/>
                  </a:lnTo>
                  <a:lnTo>
                    <a:pt x="5626650" y="1073167"/>
                  </a:lnTo>
                  <a:lnTo>
                    <a:pt x="5636309" y="1076635"/>
                  </a:lnTo>
                  <a:lnTo>
                    <a:pt x="5657221" y="1072738"/>
                  </a:lnTo>
                  <a:lnTo>
                    <a:pt x="5658647" y="1066350"/>
                  </a:lnTo>
                  <a:lnTo>
                    <a:pt x="5668609" y="1065408"/>
                  </a:lnTo>
                  <a:lnTo>
                    <a:pt x="5680433" y="1060470"/>
                  </a:lnTo>
                  <a:lnTo>
                    <a:pt x="5683372" y="1062503"/>
                  </a:lnTo>
                  <a:lnTo>
                    <a:pt x="5694834" y="1058531"/>
                  </a:lnTo>
                  <a:lnTo>
                    <a:pt x="5699973" y="1051046"/>
                  </a:lnTo>
                  <a:lnTo>
                    <a:pt x="5708034" y="1049106"/>
                  </a:lnTo>
                  <a:lnTo>
                    <a:pt x="5736124" y="1058772"/>
                  </a:lnTo>
                  <a:lnTo>
                    <a:pt x="5741147" y="1055518"/>
                  </a:lnTo>
                  <a:lnTo>
                    <a:pt x="5756170" y="1064172"/>
                  </a:lnTo>
                  <a:lnTo>
                    <a:pt x="5758926" y="1072698"/>
                  </a:lnTo>
                  <a:lnTo>
                    <a:pt x="5744206" y="1079371"/>
                  </a:lnTo>
                  <a:lnTo>
                    <a:pt x="5734589" y="1100945"/>
                  </a:lnTo>
                  <a:lnTo>
                    <a:pt x="5721506" y="1122518"/>
                  </a:lnTo>
                  <a:lnTo>
                    <a:pt x="5701608" y="1128518"/>
                  </a:lnTo>
                  <a:lnTo>
                    <a:pt x="5685473" y="1127110"/>
                  </a:lnTo>
                  <a:lnTo>
                    <a:pt x="5666652" y="1135471"/>
                  </a:lnTo>
                  <a:lnTo>
                    <a:pt x="5657511" y="1140224"/>
                  </a:lnTo>
                  <a:lnTo>
                    <a:pt x="5635743" y="1134107"/>
                  </a:lnTo>
                  <a:lnTo>
                    <a:pt x="5615386" y="1120464"/>
                  </a:lnTo>
                  <a:lnTo>
                    <a:pt x="5606926" y="1116548"/>
                  </a:lnTo>
                  <a:lnTo>
                    <a:pt x="5601058" y="110580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8" name="Indonesia (IDN)">
              <a:extLst>
                <a:ext uri="{FF2B5EF4-FFF2-40B4-BE49-F238E27FC236}">
                  <a16:creationId xmlns:a16="http://schemas.microsoft.com/office/drawing/2014/main" id="{A8D31E93-1B8B-4921-9F0A-9FB17D6410A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42853" y="2962806"/>
                  </a:moveTo>
                  <a:lnTo>
                    <a:pt x="8630729" y="2963427"/>
                  </a:lnTo>
                  <a:lnTo>
                    <a:pt x="8594622" y="2940585"/>
                  </a:lnTo>
                  <a:lnTo>
                    <a:pt x="8621794" y="2934175"/>
                  </a:lnTo>
                  <a:lnTo>
                    <a:pt x="8636186" y="2944105"/>
                  </a:lnTo>
                  <a:lnTo>
                    <a:pt x="8645537" y="2954007"/>
                  </a:lnTo>
                  <a:close/>
                  <a:moveTo>
                    <a:pt x="8749853" y="2959559"/>
                  </a:moveTo>
                  <a:lnTo>
                    <a:pt x="8724476" y="2966731"/>
                  </a:lnTo>
                  <a:lnTo>
                    <a:pt x="8721498" y="2962819"/>
                  </a:lnTo>
                  <a:lnTo>
                    <a:pt x="8725228" y="2951736"/>
                  </a:lnTo>
                  <a:lnTo>
                    <a:pt x="8738948" y="2931851"/>
                  </a:lnTo>
                  <a:lnTo>
                    <a:pt x="8768216" y="2918901"/>
                  </a:lnTo>
                  <a:lnTo>
                    <a:pt x="8770668" y="2925329"/>
                  </a:lnTo>
                  <a:lnTo>
                    <a:pt x="8770500" y="2935213"/>
                  </a:lnTo>
                  <a:close/>
                  <a:moveTo>
                    <a:pt x="8567183" y="2892915"/>
                  </a:moveTo>
                  <a:lnTo>
                    <a:pt x="8576951" y="2901610"/>
                  </a:lnTo>
                  <a:lnTo>
                    <a:pt x="8594859" y="2898946"/>
                  </a:lnTo>
                  <a:lnTo>
                    <a:pt x="8601043" y="2912806"/>
                  </a:lnTo>
                  <a:lnTo>
                    <a:pt x="8567440" y="2919352"/>
                  </a:lnTo>
                  <a:lnTo>
                    <a:pt x="8547280" y="2923729"/>
                  </a:lnTo>
                  <a:lnTo>
                    <a:pt x="8531878" y="2923470"/>
                  </a:lnTo>
                  <a:lnTo>
                    <a:pt x="8542976" y="2904699"/>
                  </a:lnTo>
                  <a:lnTo>
                    <a:pt x="8558725" y="2904443"/>
                  </a:lnTo>
                  <a:close/>
                  <a:moveTo>
                    <a:pt x="8710786" y="2892868"/>
                  </a:moveTo>
                  <a:lnTo>
                    <a:pt x="8705323" y="2910980"/>
                  </a:lnTo>
                  <a:lnTo>
                    <a:pt x="8661583" y="2920233"/>
                  </a:lnTo>
                  <a:lnTo>
                    <a:pt x="8623702" y="2916216"/>
                  </a:lnTo>
                  <a:lnTo>
                    <a:pt x="8624411" y="2904299"/>
                  </a:lnTo>
                  <a:lnTo>
                    <a:pt x="8647660" y="2897521"/>
                  </a:lnTo>
                  <a:lnTo>
                    <a:pt x="8664971" y="2907294"/>
                  </a:lnTo>
                  <a:lnTo>
                    <a:pt x="8684242" y="2904812"/>
                  </a:lnTo>
                  <a:close/>
                  <a:moveTo>
                    <a:pt x="8303587" y="2849949"/>
                  </a:moveTo>
                  <a:lnTo>
                    <a:pt x="8358412" y="2853199"/>
                  </a:lnTo>
                  <a:lnTo>
                    <a:pt x="8365582" y="2839762"/>
                  </a:lnTo>
                  <a:lnTo>
                    <a:pt x="8417885" y="2855437"/>
                  </a:lnTo>
                  <a:lnTo>
                    <a:pt x="8426988" y="2876568"/>
                  </a:lnTo>
                  <a:lnTo>
                    <a:pt x="8469672" y="2882511"/>
                  </a:lnTo>
                  <a:lnTo>
                    <a:pt x="8503615" y="2901884"/>
                  </a:lnTo>
                  <a:lnTo>
                    <a:pt x="8470069" y="2914305"/>
                  </a:lnTo>
                  <a:lnTo>
                    <a:pt x="8439362" y="2901172"/>
                  </a:lnTo>
                  <a:lnTo>
                    <a:pt x="8413334" y="2902060"/>
                  </a:lnTo>
                  <a:lnTo>
                    <a:pt x="8383713" y="2899646"/>
                  </a:lnTo>
                  <a:lnTo>
                    <a:pt x="8357222" y="2893793"/>
                  </a:lnTo>
                  <a:lnTo>
                    <a:pt x="8324744" y="2881342"/>
                  </a:lnTo>
                  <a:lnTo>
                    <a:pt x="8303872" y="2878113"/>
                  </a:lnTo>
                  <a:lnTo>
                    <a:pt x="8291683" y="2882189"/>
                  </a:lnTo>
                  <a:lnTo>
                    <a:pt x="8240141" y="2868766"/>
                  </a:lnTo>
                  <a:lnTo>
                    <a:pt x="8236002" y="2854748"/>
                  </a:lnTo>
                  <a:lnTo>
                    <a:pt x="8209861" y="2852353"/>
                  </a:lnTo>
                  <a:lnTo>
                    <a:pt x="8231437" y="2821204"/>
                  </a:lnTo>
                  <a:lnTo>
                    <a:pt x="8266193" y="2823130"/>
                  </a:lnTo>
                  <a:lnTo>
                    <a:pt x="8288609" y="2835869"/>
                  </a:lnTo>
                  <a:lnTo>
                    <a:pt x="8300374" y="2838354"/>
                  </a:lnTo>
                  <a:close/>
                  <a:moveTo>
                    <a:pt x="9054716" y="2831586"/>
                  </a:moveTo>
                  <a:lnTo>
                    <a:pt x="9038248" y="2853782"/>
                  </a:lnTo>
                  <a:lnTo>
                    <a:pt x="9037313" y="2829241"/>
                  </a:lnTo>
                  <a:lnTo>
                    <a:pt x="9043305" y="2817525"/>
                  </a:lnTo>
                  <a:lnTo>
                    <a:pt x="9050158" y="2806506"/>
                  </a:lnTo>
                  <a:lnTo>
                    <a:pt x="9055968" y="2816042"/>
                  </a:lnTo>
                  <a:close/>
                  <a:moveTo>
                    <a:pt x="8844344" y="2741764"/>
                  </a:moveTo>
                  <a:lnTo>
                    <a:pt x="8833236" y="2752584"/>
                  </a:lnTo>
                  <a:lnTo>
                    <a:pt x="8813542" y="2746599"/>
                  </a:lnTo>
                  <a:lnTo>
                    <a:pt x="8808375" y="2732577"/>
                  </a:lnTo>
                  <a:lnTo>
                    <a:pt x="8837530" y="2731014"/>
                  </a:lnTo>
                  <a:close/>
                  <a:moveTo>
                    <a:pt x="8937426" y="2729855"/>
                  </a:moveTo>
                  <a:lnTo>
                    <a:pt x="8947078" y="2754784"/>
                  </a:lnTo>
                  <a:lnTo>
                    <a:pt x="8923223" y="2741348"/>
                  </a:lnTo>
                  <a:lnTo>
                    <a:pt x="8899279" y="2738620"/>
                  </a:lnTo>
                  <a:lnTo>
                    <a:pt x="8882968" y="2740773"/>
                  </a:lnTo>
                  <a:lnTo>
                    <a:pt x="8863102" y="2739624"/>
                  </a:lnTo>
                  <a:lnTo>
                    <a:pt x="8870488" y="2721701"/>
                  </a:lnTo>
                  <a:lnTo>
                    <a:pt x="8906071" y="2720349"/>
                  </a:lnTo>
                  <a:close/>
                  <a:moveTo>
                    <a:pt x="9045179" y="2666550"/>
                  </a:moveTo>
                  <a:lnTo>
                    <a:pt x="9051465" y="2719274"/>
                  </a:lnTo>
                  <a:lnTo>
                    <a:pt x="9080592" y="2738787"/>
                  </a:lnTo>
                  <a:lnTo>
                    <a:pt x="9105801" y="2704208"/>
                  </a:lnTo>
                  <a:lnTo>
                    <a:pt x="9139491" y="2684533"/>
                  </a:lnTo>
                  <a:lnTo>
                    <a:pt x="9165080" y="2684506"/>
                  </a:lnTo>
                  <a:lnTo>
                    <a:pt x="9189305" y="2695871"/>
                  </a:lnTo>
                  <a:lnTo>
                    <a:pt x="9210249" y="2707534"/>
                  </a:lnTo>
                  <a:lnTo>
                    <a:pt x="9240926" y="2713763"/>
                  </a:lnTo>
                  <a:lnTo>
                    <a:pt x="9236449" y="2820001"/>
                  </a:lnTo>
                  <a:lnTo>
                    <a:pt x="9228461" y="2926239"/>
                  </a:lnTo>
                  <a:lnTo>
                    <a:pt x="9205042" y="2899484"/>
                  </a:lnTo>
                  <a:lnTo>
                    <a:pt x="9176413" y="2892927"/>
                  </a:lnTo>
                  <a:lnTo>
                    <a:pt x="9168615" y="2902215"/>
                  </a:lnTo>
                  <a:lnTo>
                    <a:pt x="9132181" y="2903217"/>
                  </a:lnTo>
                  <a:lnTo>
                    <a:pt x="9146436" y="2876687"/>
                  </a:lnTo>
                  <a:lnTo>
                    <a:pt x="9165218" y="2867636"/>
                  </a:lnTo>
                  <a:lnTo>
                    <a:pt x="9160506" y="2832188"/>
                  </a:lnTo>
                  <a:lnTo>
                    <a:pt x="9148846" y="2804821"/>
                  </a:lnTo>
                  <a:lnTo>
                    <a:pt x="9094595" y="2777215"/>
                  </a:lnTo>
                  <a:lnTo>
                    <a:pt x="9070969" y="2774489"/>
                  </a:lnTo>
                  <a:lnTo>
                    <a:pt x="9028774" y="2744365"/>
                  </a:lnTo>
                  <a:lnTo>
                    <a:pt x="9019759" y="2760207"/>
                  </a:lnTo>
                  <a:lnTo>
                    <a:pt x="9008626" y="2763081"/>
                  </a:lnTo>
                  <a:lnTo>
                    <a:pt x="9002489" y="2751127"/>
                  </a:lnTo>
                  <a:lnTo>
                    <a:pt x="9002864" y="2736962"/>
                  </a:lnTo>
                  <a:lnTo>
                    <a:pt x="8981406" y="2720948"/>
                  </a:lnTo>
                  <a:lnTo>
                    <a:pt x="9012784" y="2709208"/>
                  </a:lnTo>
                  <a:lnTo>
                    <a:pt x="9033286" y="2709842"/>
                  </a:lnTo>
                  <a:lnTo>
                    <a:pt x="9031160" y="2701193"/>
                  </a:lnTo>
                  <a:lnTo>
                    <a:pt x="8989034" y="2701127"/>
                  </a:lnTo>
                  <a:lnTo>
                    <a:pt x="8978266" y="2681718"/>
                  </a:lnTo>
                  <a:lnTo>
                    <a:pt x="8952746" y="2675699"/>
                  </a:lnTo>
                  <a:lnTo>
                    <a:pt x="8941082" y="2659569"/>
                  </a:lnTo>
                  <a:lnTo>
                    <a:pt x="8980148" y="2651671"/>
                  </a:lnTo>
                  <a:lnTo>
                    <a:pt x="8995253" y="2641046"/>
                  </a:lnTo>
                  <a:lnTo>
                    <a:pt x="9041037" y="2654434"/>
                  </a:lnTo>
                  <a:close/>
                  <a:moveTo>
                    <a:pt x="8788614" y="2582713"/>
                  </a:moveTo>
                  <a:lnTo>
                    <a:pt x="8766481" y="2615051"/>
                  </a:lnTo>
                  <a:lnTo>
                    <a:pt x="8745033" y="2621319"/>
                  </a:lnTo>
                  <a:lnTo>
                    <a:pt x="8717126" y="2614945"/>
                  </a:lnTo>
                  <a:lnTo>
                    <a:pt x="8669195" y="2616572"/>
                  </a:lnTo>
                  <a:lnTo>
                    <a:pt x="8644179" y="2621265"/>
                  </a:lnTo>
                  <a:lnTo>
                    <a:pt x="8639810" y="2645940"/>
                  </a:lnTo>
                  <a:lnTo>
                    <a:pt x="8664714" y="2674929"/>
                  </a:lnTo>
                  <a:lnTo>
                    <a:pt x="8680699" y="2660163"/>
                  </a:lnTo>
                  <a:lnTo>
                    <a:pt x="8734723" y="2649070"/>
                  </a:lnTo>
                  <a:lnTo>
                    <a:pt x="8731899" y="2664084"/>
                  </a:lnTo>
                  <a:lnTo>
                    <a:pt x="8719500" y="2659348"/>
                  </a:lnTo>
                  <a:lnTo>
                    <a:pt x="8706422" y="2678448"/>
                  </a:lnTo>
                  <a:lnTo>
                    <a:pt x="8680704" y="2691085"/>
                  </a:lnTo>
                  <a:lnTo>
                    <a:pt x="8706675" y="2732864"/>
                  </a:lnTo>
                  <a:lnTo>
                    <a:pt x="8701080" y="2744060"/>
                  </a:lnTo>
                  <a:lnTo>
                    <a:pt x="8725799" y="2781686"/>
                  </a:lnTo>
                  <a:lnTo>
                    <a:pt x="8724464" y="2803101"/>
                  </a:lnTo>
                  <a:lnTo>
                    <a:pt x="8708452" y="2812685"/>
                  </a:lnTo>
                  <a:lnTo>
                    <a:pt x="8697972" y="2801221"/>
                  </a:lnTo>
                  <a:lnTo>
                    <a:pt x="8713035" y="2774530"/>
                  </a:lnTo>
                  <a:lnTo>
                    <a:pt x="8684430" y="2787151"/>
                  </a:lnTo>
                  <a:lnTo>
                    <a:pt x="8677547" y="2778128"/>
                  </a:lnTo>
                  <a:lnTo>
                    <a:pt x="8681656" y="2765542"/>
                  </a:lnTo>
                  <a:lnTo>
                    <a:pt x="8661490" y="2746427"/>
                  </a:lnTo>
                  <a:lnTo>
                    <a:pt x="8664575" y="2714660"/>
                  </a:lnTo>
                  <a:lnTo>
                    <a:pt x="8645089" y="2724569"/>
                  </a:lnTo>
                  <a:lnTo>
                    <a:pt x="8646391" y="2762579"/>
                  </a:lnTo>
                  <a:lnTo>
                    <a:pt x="8645512" y="2809218"/>
                  </a:lnTo>
                  <a:lnTo>
                    <a:pt x="8626961" y="2813950"/>
                  </a:lnTo>
                  <a:lnTo>
                    <a:pt x="8615257" y="2804381"/>
                  </a:lnTo>
                  <a:lnTo>
                    <a:pt x="8624859" y="2774375"/>
                  </a:lnTo>
                  <a:lnTo>
                    <a:pt x="8621337" y="2742916"/>
                  </a:lnTo>
                  <a:lnTo>
                    <a:pt x="8609247" y="2742675"/>
                  </a:lnTo>
                  <a:lnTo>
                    <a:pt x="8600968" y="2720344"/>
                  </a:lnTo>
                  <a:lnTo>
                    <a:pt x="8613487" y="2698994"/>
                  </a:lnTo>
                  <a:lnTo>
                    <a:pt x="8618350" y="2673112"/>
                  </a:lnTo>
                  <a:lnTo>
                    <a:pt x="8633976" y="2623971"/>
                  </a:lnTo>
                  <a:lnTo>
                    <a:pt x="8639616" y="2610533"/>
                  </a:lnTo>
                  <a:lnTo>
                    <a:pt x="8663368" y="2586319"/>
                  </a:lnTo>
                  <a:lnTo>
                    <a:pt x="8686141" y="2595945"/>
                  </a:lnTo>
                  <a:lnTo>
                    <a:pt x="8722574" y="2600469"/>
                  </a:lnTo>
                  <a:lnTo>
                    <a:pt x="8755640" y="2599102"/>
                  </a:lnTo>
                  <a:lnTo>
                    <a:pt x="8783365" y="2575430"/>
                  </a:lnTo>
                  <a:close/>
                  <a:moveTo>
                    <a:pt x="8888158" y="2592084"/>
                  </a:moveTo>
                  <a:lnTo>
                    <a:pt x="8887559" y="2620573"/>
                  </a:lnTo>
                  <a:lnTo>
                    <a:pt x="8872605" y="2617381"/>
                  </a:lnTo>
                  <a:lnTo>
                    <a:pt x="8868333" y="2637217"/>
                  </a:lnTo>
                  <a:lnTo>
                    <a:pt x="8879649" y="2654427"/>
                  </a:lnTo>
                  <a:lnTo>
                    <a:pt x="8871464" y="2658339"/>
                  </a:lnTo>
                  <a:lnTo>
                    <a:pt x="8860498" y="2637690"/>
                  </a:lnTo>
                  <a:lnTo>
                    <a:pt x="8851181" y="2596018"/>
                  </a:lnTo>
                  <a:lnTo>
                    <a:pt x="8856146" y="2569972"/>
                  </a:lnTo>
                  <a:lnTo>
                    <a:pt x="8865323" y="2558109"/>
                  </a:lnTo>
                  <a:lnTo>
                    <a:pt x="8867952" y="2575910"/>
                  </a:lnTo>
                  <a:lnTo>
                    <a:pt x="8885037" y="2578770"/>
                  </a:lnTo>
                  <a:close/>
                  <a:moveTo>
                    <a:pt x="8576223" y="2569419"/>
                  </a:moveTo>
                  <a:lnTo>
                    <a:pt x="8609380" y="2599588"/>
                  </a:lnTo>
                  <a:lnTo>
                    <a:pt x="8575379" y="2603434"/>
                  </a:lnTo>
                  <a:lnTo>
                    <a:pt x="8566423" y="2625659"/>
                  </a:lnTo>
                  <a:lnTo>
                    <a:pt x="8567005" y="2655201"/>
                  </a:lnTo>
                  <a:lnTo>
                    <a:pt x="8538677" y="2677497"/>
                  </a:lnTo>
                  <a:lnTo>
                    <a:pt x="8536986" y="2709961"/>
                  </a:lnTo>
                  <a:lnTo>
                    <a:pt x="8524454" y="2759813"/>
                  </a:lnTo>
                  <a:lnTo>
                    <a:pt x="8520552" y="2748217"/>
                  </a:lnTo>
                  <a:lnTo>
                    <a:pt x="8487453" y="2762886"/>
                  </a:lnTo>
                  <a:lnTo>
                    <a:pt x="8476623" y="2742958"/>
                  </a:lnTo>
                  <a:lnTo>
                    <a:pt x="8456163" y="2741115"/>
                  </a:lnTo>
                  <a:lnTo>
                    <a:pt x="8442109" y="2730670"/>
                  </a:lnTo>
                  <a:lnTo>
                    <a:pt x="8407578" y="2742394"/>
                  </a:lnTo>
                  <a:lnTo>
                    <a:pt x="8397518" y="2726617"/>
                  </a:lnTo>
                  <a:lnTo>
                    <a:pt x="8378621" y="2728410"/>
                  </a:lnTo>
                  <a:lnTo>
                    <a:pt x="8355003" y="2724648"/>
                  </a:lnTo>
                  <a:lnTo>
                    <a:pt x="8351794" y="2680927"/>
                  </a:lnTo>
                  <a:lnTo>
                    <a:pt x="8337677" y="2671865"/>
                  </a:lnTo>
                  <a:lnTo>
                    <a:pt x="8324609" y="2643979"/>
                  </a:lnTo>
                  <a:lnTo>
                    <a:pt x="8320640" y="2615458"/>
                  </a:lnTo>
                  <a:lnTo>
                    <a:pt x="8323179" y="2585253"/>
                  </a:lnTo>
                  <a:lnTo>
                    <a:pt x="8339694" y="2563589"/>
                  </a:lnTo>
                  <a:lnTo>
                    <a:pt x="8345091" y="2585377"/>
                  </a:lnTo>
                  <a:lnTo>
                    <a:pt x="8365279" y="2603796"/>
                  </a:lnTo>
                  <a:lnTo>
                    <a:pt x="8383670" y="2597167"/>
                  </a:lnTo>
                  <a:lnTo>
                    <a:pt x="8402114" y="2599515"/>
                  </a:lnTo>
                  <a:lnTo>
                    <a:pt x="8418432" y="2583030"/>
                  </a:lnTo>
                  <a:lnTo>
                    <a:pt x="8432156" y="2580172"/>
                  </a:lnTo>
                  <a:lnTo>
                    <a:pt x="8459645" y="2589308"/>
                  </a:lnTo>
                  <a:lnTo>
                    <a:pt x="8482924" y="2582360"/>
                  </a:lnTo>
                  <a:lnTo>
                    <a:pt x="8496391" y="2537020"/>
                  </a:lnTo>
                  <a:lnTo>
                    <a:pt x="8507147" y="2525684"/>
                  </a:lnTo>
                  <a:lnTo>
                    <a:pt x="8516052" y="2488607"/>
                  </a:lnTo>
                  <a:lnTo>
                    <a:pt x="8549120" y="2488623"/>
                  </a:lnTo>
                  <a:lnTo>
                    <a:pt x="8574212" y="2494117"/>
                  </a:lnTo>
                  <a:lnTo>
                    <a:pt x="8558705" y="2523558"/>
                  </a:lnTo>
                  <a:lnTo>
                    <a:pt x="8580756" y="2554422"/>
                  </a:lnTo>
                  <a:close/>
                  <a:moveTo>
                    <a:pt x="8224797" y="2819784"/>
                  </a:moveTo>
                  <a:lnTo>
                    <a:pt x="8192932" y="2820466"/>
                  </a:lnTo>
                  <a:lnTo>
                    <a:pt x="8170328" y="2793214"/>
                  </a:lnTo>
                  <a:lnTo>
                    <a:pt x="8134122" y="2766578"/>
                  </a:lnTo>
                  <a:lnTo>
                    <a:pt x="8122308" y="2746819"/>
                  </a:lnTo>
                  <a:lnTo>
                    <a:pt x="8101195" y="2720271"/>
                  </a:lnTo>
                  <a:lnTo>
                    <a:pt x="8087515" y="2695837"/>
                  </a:lnTo>
                  <a:lnTo>
                    <a:pt x="8066757" y="2650201"/>
                  </a:lnTo>
                  <a:lnTo>
                    <a:pt x="8041845" y="2623029"/>
                  </a:lnTo>
                  <a:lnTo>
                    <a:pt x="8032701" y="2595002"/>
                  </a:lnTo>
                  <a:lnTo>
                    <a:pt x="8021467" y="2569554"/>
                  </a:lnTo>
                  <a:lnTo>
                    <a:pt x="7995016" y="2549027"/>
                  </a:lnTo>
                  <a:lnTo>
                    <a:pt x="7979305" y="2521134"/>
                  </a:lnTo>
                  <a:lnTo>
                    <a:pt x="7957208" y="2502876"/>
                  </a:lnTo>
                  <a:lnTo>
                    <a:pt x="7926353" y="2466954"/>
                  </a:lnTo>
                  <a:lnTo>
                    <a:pt x="7922962" y="2450360"/>
                  </a:lnTo>
                  <a:lnTo>
                    <a:pt x="7941542" y="2451674"/>
                  </a:lnTo>
                  <a:lnTo>
                    <a:pt x="7986393" y="2457972"/>
                  </a:lnTo>
                  <a:lnTo>
                    <a:pt x="8012845" y="2489852"/>
                  </a:lnTo>
                  <a:lnTo>
                    <a:pt x="8035632" y="2511956"/>
                  </a:lnTo>
                  <a:lnTo>
                    <a:pt x="8051830" y="2525518"/>
                  </a:lnTo>
                  <a:lnTo>
                    <a:pt x="8079962" y="2560561"/>
                  </a:lnTo>
                  <a:lnTo>
                    <a:pt x="8109232" y="2561072"/>
                  </a:lnTo>
                  <a:lnTo>
                    <a:pt x="8133981" y="2583402"/>
                  </a:lnTo>
                  <a:lnTo>
                    <a:pt x="8151331" y="2610699"/>
                  </a:lnTo>
                  <a:lnTo>
                    <a:pt x="8173641" y="2625591"/>
                  </a:lnTo>
                  <a:lnTo>
                    <a:pt x="8161594" y="2652209"/>
                  </a:lnTo>
                  <a:lnTo>
                    <a:pt x="8177805" y="2663529"/>
                  </a:lnTo>
                  <a:lnTo>
                    <a:pt x="8188124" y="2664365"/>
                  </a:lnTo>
                  <a:lnTo>
                    <a:pt x="8192416" y="2687104"/>
                  </a:lnTo>
                  <a:lnTo>
                    <a:pt x="8201972" y="2705296"/>
                  </a:lnTo>
                  <a:lnTo>
                    <a:pt x="8223026" y="2708179"/>
                  </a:lnTo>
                  <a:lnTo>
                    <a:pt x="8236484" y="2728812"/>
                  </a:lnTo>
                  <a:lnTo>
                    <a:pt x="8228196" y="27693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9" name="India (IND)">
              <a:extLst>
                <a:ext uri="{FF2B5EF4-FFF2-40B4-BE49-F238E27FC236}">
                  <a16:creationId xmlns:a16="http://schemas.microsoft.com/office/drawing/2014/main" id="{896AC43C-FB4F-414A-8A15-6290DC48F14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291866" y="1471961"/>
                  </a:moveTo>
                  <a:lnTo>
                    <a:pt x="7331048" y="1510118"/>
                  </a:lnTo>
                  <a:lnTo>
                    <a:pt x="7334700" y="1536711"/>
                  </a:lnTo>
                  <a:lnTo>
                    <a:pt x="7349598" y="1553395"/>
                  </a:lnTo>
                  <a:lnTo>
                    <a:pt x="7352730" y="1570041"/>
                  </a:lnTo>
                  <a:lnTo>
                    <a:pt x="7332017" y="1565660"/>
                  </a:lnTo>
                  <a:lnTo>
                    <a:pt x="7348344" y="1601594"/>
                  </a:lnTo>
                  <a:lnTo>
                    <a:pt x="7380386" y="1622235"/>
                  </a:lnTo>
                  <a:lnTo>
                    <a:pt x="7424339" y="1645030"/>
                  </a:lnTo>
                  <a:lnTo>
                    <a:pt x="7409907" y="1659818"/>
                  </a:lnTo>
                  <a:lnTo>
                    <a:pt x="7404774" y="1690311"/>
                  </a:lnTo>
                  <a:lnTo>
                    <a:pt x="7433940" y="1702646"/>
                  </a:lnTo>
                  <a:lnTo>
                    <a:pt x="7463127" y="1718640"/>
                  </a:lnTo>
                  <a:lnTo>
                    <a:pt x="7502885" y="1736928"/>
                  </a:lnTo>
                  <a:lnTo>
                    <a:pt x="7541873" y="1741153"/>
                  </a:lnTo>
                  <a:lnTo>
                    <a:pt x="7561184" y="1757736"/>
                  </a:lnTo>
                  <a:lnTo>
                    <a:pt x="7583346" y="1760840"/>
                  </a:lnTo>
                  <a:lnTo>
                    <a:pt x="7618431" y="1768439"/>
                  </a:lnTo>
                  <a:lnTo>
                    <a:pt x="7641567" y="1767894"/>
                  </a:lnTo>
                  <a:lnTo>
                    <a:pt x="7642152" y="1754991"/>
                  </a:lnTo>
                  <a:lnTo>
                    <a:pt x="7634292" y="1734277"/>
                  </a:lnTo>
                  <a:lnTo>
                    <a:pt x="7633602" y="1720235"/>
                  </a:lnTo>
                  <a:lnTo>
                    <a:pt x="7649162" y="1713379"/>
                  </a:lnTo>
                  <a:lnTo>
                    <a:pt x="7656731" y="1739053"/>
                  </a:lnTo>
                  <a:lnTo>
                    <a:pt x="7658660" y="1745584"/>
                  </a:lnTo>
                  <a:lnTo>
                    <a:pt x="7686534" y="1757958"/>
                  </a:lnTo>
                  <a:lnTo>
                    <a:pt x="7703012" y="1752862"/>
                  </a:lnTo>
                  <a:lnTo>
                    <a:pt x="7727007" y="1755048"/>
                  </a:lnTo>
                  <a:lnTo>
                    <a:pt x="7749556" y="1754081"/>
                  </a:lnTo>
                  <a:lnTo>
                    <a:pt x="7747277" y="1734055"/>
                  </a:lnTo>
                  <a:lnTo>
                    <a:pt x="7733756" y="1723652"/>
                  </a:lnTo>
                  <a:lnTo>
                    <a:pt x="7755318" y="1719573"/>
                  </a:lnTo>
                  <a:lnTo>
                    <a:pt x="7775423" y="1695326"/>
                  </a:lnTo>
                  <a:lnTo>
                    <a:pt x="7802897" y="1674567"/>
                  </a:lnTo>
                  <a:lnTo>
                    <a:pt x="7827887" y="1682577"/>
                  </a:lnTo>
                  <a:lnTo>
                    <a:pt x="7844615" y="1668850"/>
                  </a:lnTo>
                  <a:lnTo>
                    <a:pt x="7862095" y="1689121"/>
                  </a:lnTo>
                  <a:lnTo>
                    <a:pt x="7855754" y="1702811"/>
                  </a:lnTo>
                  <a:lnTo>
                    <a:pt x="7886781" y="1707683"/>
                  </a:lnTo>
                  <a:lnTo>
                    <a:pt x="7891641" y="1720040"/>
                  </a:lnTo>
                  <a:lnTo>
                    <a:pt x="7883227" y="1726021"/>
                  </a:lnTo>
                  <a:lnTo>
                    <a:pt x="7889983" y="1746079"/>
                  </a:lnTo>
                  <a:lnTo>
                    <a:pt x="7868765" y="1740185"/>
                  </a:lnTo>
                  <a:lnTo>
                    <a:pt x="7837632" y="1762712"/>
                  </a:lnTo>
                  <a:lnTo>
                    <a:pt x="7842557" y="1781367"/>
                  </a:lnTo>
                  <a:lnTo>
                    <a:pt x="7833076" y="1808712"/>
                  </a:lnTo>
                  <a:lnTo>
                    <a:pt x="7834436" y="1824597"/>
                  </a:lnTo>
                  <a:lnTo>
                    <a:pt x="7826045" y="1851475"/>
                  </a:lnTo>
                  <a:lnTo>
                    <a:pt x="7802972" y="1844048"/>
                  </a:lnTo>
                  <a:lnTo>
                    <a:pt x="7806997" y="1877785"/>
                  </a:lnTo>
                  <a:lnTo>
                    <a:pt x="7802320" y="1888887"/>
                  </a:lnTo>
                  <a:lnTo>
                    <a:pt x="7807394" y="1902731"/>
                  </a:lnTo>
                  <a:lnTo>
                    <a:pt x="7794663" y="1910464"/>
                  </a:lnTo>
                  <a:lnTo>
                    <a:pt x="7772078" y="1858752"/>
                  </a:lnTo>
                  <a:lnTo>
                    <a:pt x="7764337" y="1858855"/>
                  </a:lnTo>
                  <a:lnTo>
                    <a:pt x="7762850" y="1879689"/>
                  </a:lnTo>
                  <a:lnTo>
                    <a:pt x="7744947" y="1862794"/>
                  </a:lnTo>
                  <a:lnTo>
                    <a:pt x="7750865" y="1844241"/>
                  </a:lnTo>
                  <a:lnTo>
                    <a:pt x="7763141" y="1842358"/>
                  </a:lnTo>
                  <a:lnTo>
                    <a:pt x="7771940" y="1814769"/>
                  </a:lnTo>
                  <a:lnTo>
                    <a:pt x="7754656" y="1809203"/>
                  </a:lnTo>
                  <a:lnTo>
                    <a:pt x="7728782" y="1809687"/>
                  </a:lnTo>
                  <a:lnTo>
                    <a:pt x="7701207" y="1805216"/>
                  </a:lnTo>
                  <a:lnTo>
                    <a:pt x="7694061" y="1782548"/>
                  </a:lnTo>
                  <a:lnTo>
                    <a:pt x="7680389" y="1780940"/>
                  </a:lnTo>
                  <a:lnTo>
                    <a:pt x="7655391" y="1766853"/>
                  </a:lnTo>
                  <a:lnTo>
                    <a:pt x="7650012" y="1788971"/>
                  </a:lnTo>
                  <a:lnTo>
                    <a:pt x="7673719" y="1806228"/>
                  </a:lnTo>
                  <a:lnTo>
                    <a:pt x="7658417" y="1818375"/>
                  </a:lnTo>
                  <a:lnTo>
                    <a:pt x="7653898" y="1830255"/>
                  </a:lnTo>
                  <a:lnTo>
                    <a:pt x="7672420" y="1838990"/>
                  </a:lnTo>
                  <a:lnTo>
                    <a:pt x="7670471" y="1858634"/>
                  </a:lnTo>
                  <a:lnTo>
                    <a:pt x="7683748" y="1883148"/>
                  </a:lnTo>
                  <a:lnTo>
                    <a:pt x="7692011" y="1909992"/>
                  </a:lnTo>
                  <a:lnTo>
                    <a:pt x="7689696" y="1921895"/>
                  </a:lnTo>
                  <a:lnTo>
                    <a:pt x="7670457" y="1921485"/>
                  </a:lnTo>
                  <a:lnTo>
                    <a:pt x="7636656" y="1928253"/>
                  </a:lnTo>
                  <a:lnTo>
                    <a:pt x="7641746" y="1952776"/>
                  </a:lnTo>
                  <a:lnTo>
                    <a:pt x="7629380" y="1972064"/>
                  </a:lnTo>
                  <a:lnTo>
                    <a:pt x="7591364" y="1994006"/>
                  </a:lnTo>
                  <a:lnTo>
                    <a:pt x="7564117" y="2032361"/>
                  </a:lnTo>
                  <a:lnTo>
                    <a:pt x="7545153" y="2052925"/>
                  </a:lnTo>
                  <a:lnTo>
                    <a:pt x="7519282" y="2074264"/>
                  </a:lnTo>
                  <a:lnTo>
                    <a:pt x="7520936" y="2089259"/>
                  </a:lnTo>
                  <a:lnTo>
                    <a:pt x="7507663" y="2097293"/>
                  </a:lnTo>
                  <a:lnTo>
                    <a:pt x="7483338" y="2108972"/>
                  </a:lnTo>
                  <a:lnTo>
                    <a:pt x="7470231" y="2110692"/>
                  </a:lnTo>
                  <a:lnTo>
                    <a:pt x="7464438" y="2135558"/>
                  </a:lnTo>
                  <a:lnTo>
                    <a:pt x="7473769" y="2177959"/>
                  </a:lnTo>
                  <a:lnTo>
                    <a:pt x="7477354" y="2205001"/>
                  </a:lnTo>
                  <a:lnTo>
                    <a:pt x="7467607" y="2235972"/>
                  </a:lnTo>
                  <a:lnTo>
                    <a:pt x="7471696" y="2291356"/>
                  </a:lnTo>
                  <a:lnTo>
                    <a:pt x="7456988" y="2292935"/>
                  </a:lnTo>
                  <a:lnTo>
                    <a:pt x="7445363" y="2317799"/>
                  </a:lnTo>
                  <a:lnTo>
                    <a:pt x="7454571" y="2328544"/>
                  </a:lnTo>
                  <a:lnTo>
                    <a:pt x="7428831" y="2337786"/>
                  </a:lnTo>
                  <a:lnTo>
                    <a:pt x="7420148" y="2359956"/>
                  </a:lnTo>
                  <a:lnTo>
                    <a:pt x="7409043" y="2369326"/>
                  </a:lnTo>
                  <a:lnTo>
                    <a:pt x="7380547" y="2338887"/>
                  </a:lnTo>
                  <a:lnTo>
                    <a:pt x="7365014" y="2293236"/>
                  </a:lnTo>
                  <a:lnTo>
                    <a:pt x="7351646" y="2260355"/>
                  </a:lnTo>
                  <a:lnTo>
                    <a:pt x="7340508" y="2244936"/>
                  </a:lnTo>
                  <a:lnTo>
                    <a:pt x="7323071" y="2213617"/>
                  </a:lnTo>
                  <a:lnTo>
                    <a:pt x="7313079" y="2172847"/>
                  </a:lnTo>
                  <a:lnTo>
                    <a:pt x="7306699" y="2152484"/>
                  </a:lnTo>
                  <a:lnTo>
                    <a:pt x="7276607" y="2107711"/>
                  </a:lnTo>
                  <a:lnTo>
                    <a:pt x="7258448" y="2044535"/>
                  </a:lnTo>
                  <a:lnTo>
                    <a:pt x="7245777" y="2002819"/>
                  </a:lnTo>
                  <a:lnTo>
                    <a:pt x="7241669" y="1963332"/>
                  </a:lnTo>
                  <a:lnTo>
                    <a:pt x="7232584" y="1932802"/>
                  </a:lnTo>
                  <a:lnTo>
                    <a:pt x="7193784" y="1952315"/>
                  </a:lnTo>
                  <a:lnTo>
                    <a:pt x="7173430" y="1948407"/>
                  </a:lnTo>
                  <a:lnTo>
                    <a:pt x="7132100" y="1908897"/>
                  </a:lnTo>
                  <a:lnTo>
                    <a:pt x="7144312" y="1897113"/>
                  </a:lnTo>
                  <a:lnTo>
                    <a:pt x="7134555" y="1884321"/>
                  </a:lnTo>
                  <a:lnTo>
                    <a:pt x="7098489" y="1856651"/>
                  </a:lnTo>
                  <a:lnTo>
                    <a:pt x="7114761" y="1834901"/>
                  </a:lnTo>
                  <a:lnTo>
                    <a:pt x="7176507" y="1834987"/>
                  </a:lnTo>
                  <a:lnTo>
                    <a:pt x="7167381" y="1806997"/>
                  </a:lnTo>
                  <a:lnTo>
                    <a:pt x="7148979" y="1790465"/>
                  </a:lnTo>
                  <a:lnTo>
                    <a:pt x="7141749" y="1765375"/>
                  </a:lnTo>
                  <a:lnTo>
                    <a:pt x="7121145" y="1750735"/>
                  </a:lnTo>
                  <a:lnTo>
                    <a:pt x="7146323" y="1716563"/>
                  </a:lnTo>
                  <a:lnTo>
                    <a:pt x="7179007" y="1719041"/>
                  </a:lnTo>
                  <a:lnTo>
                    <a:pt x="7202373" y="1684863"/>
                  </a:lnTo>
                  <a:lnTo>
                    <a:pt x="7214172" y="1651780"/>
                  </a:lnTo>
                  <a:lnTo>
                    <a:pt x="7233613" y="1619070"/>
                  </a:lnTo>
                  <a:lnTo>
                    <a:pt x="7227902" y="1595832"/>
                  </a:lnTo>
                  <a:lnTo>
                    <a:pt x="7246994" y="1576974"/>
                  </a:lnTo>
                  <a:lnTo>
                    <a:pt x="7221202" y="1560877"/>
                  </a:lnTo>
                  <a:lnTo>
                    <a:pt x="7206702" y="1538821"/>
                  </a:lnTo>
                  <a:lnTo>
                    <a:pt x="7190589" y="1510256"/>
                  </a:lnTo>
                  <a:lnTo>
                    <a:pt x="7200741" y="1496200"/>
                  </a:lnTo>
                  <a:lnTo>
                    <a:pt x="7243799" y="1504153"/>
                  </a:lnTo>
                  <a:lnTo>
                    <a:pt x="7272975" y="149930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0" name="Ireland (IRL)">
              <a:extLst>
                <a:ext uri="{FF2B5EF4-FFF2-40B4-BE49-F238E27FC236}">
                  <a16:creationId xmlns:a16="http://schemas.microsoft.com/office/drawing/2014/main" id="{B67F3520-3A4D-440D-9CFB-7DA6A5F3C5B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33120" y="884739"/>
                  </a:moveTo>
                  <a:lnTo>
                    <a:pt x="5036304" y="907014"/>
                  </a:lnTo>
                  <a:lnTo>
                    <a:pt x="5016715" y="934859"/>
                  </a:lnTo>
                  <a:lnTo>
                    <a:pt x="4972209" y="953280"/>
                  </a:lnTo>
                  <a:lnTo>
                    <a:pt x="4937566" y="948567"/>
                  </a:lnTo>
                  <a:lnTo>
                    <a:pt x="4959364" y="916010"/>
                  </a:lnTo>
                  <a:lnTo>
                    <a:pt x="4948462" y="884308"/>
                  </a:lnTo>
                  <a:lnTo>
                    <a:pt x="4982701" y="859890"/>
                  </a:lnTo>
                  <a:lnTo>
                    <a:pt x="5001613" y="845436"/>
                  </a:lnTo>
                  <a:lnTo>
                    <a:pt x="5005797" y="862031"/>
                  </a:lnTo>
                  <a:lnTo>
                    <a:pt x="5000055" y="878740"/>
                  </a:lnTo>
                  <a:lnTo>
                    <a:pt x="5015054" y="87831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1" name="Iran (IRN)">
              <a:extLst>
                <a:ext uri="{FF2B5EF4-FFF2-40B4-BE49-F238E27FC236}">
                  <a16:creationId xmlns:a16="http://schemas.microsoft.com/office/drawing/2014/main" id="{B94A48FD-B696-4D69-994E-EB935B31670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32885" y="1416561"/>
                  </a:moveTo>
                  <a:lnTo>
                    <a:pt x="6655216" y="1410273"/>
                  </a:lnTo>
                  <a:lnTo>
                    <a:pt x="6670461" y="1391696"/>
                  </a:lnTo>
                  <a:lnTo>
                    <a:pt x="6688574" y="1392638"/>
                  </a:lnTo>
                  <a:lnTo>
                    <a:pt x="6699053" y="1386586"/>
                  </a:lnTo>
                  <a:lnTo>
                    <a:pt x="6718729" y="1389580"/>
                  </a:lnTo>
                  <a:lnTo>
                    <a:pt x="6751939" y="1406052"/>
                  </a:lnTo>
                  <a:lnTo>
                    <a:pt x="6774161" y="1409605"/>
                  </a:lnTo>
                  <a:lnTo>
                    <a:pt x="6811349" y="1438382"/>
                  </a:lnTo>
                  <a:lnTo>
                    <a:pt x="6831713" y="1439545"/>
                  </a:lnTo>
                  <a:lnTo>
                    <a:pt x="6840339" y="1466890"/>
                  </a:lnTo>
                  <a:lnTo>
                    <a:pt x="6837719" y="1507440"/>
                  </a:lnTo>
                  <a:lnTo>
                    <a:pt x="6834632" y="1531161"/>
                  </a:lnTo>
                  <a:lnTo>
                    <a:pt x="6847402" y="1535973"/>
                  </a:lnTo>
                  <a:lnTo>
                    <a:pt x="6839034" y="1553823"/>
                  </a:lnTo>
                  <a:lnTo>
                    <a:pt x="6852834" y="1579849"/>
                  </a:lnTo>
                  <a:lnTo>
                    <a:pt x="6858836" y="1600545"/>
                  </a:lnTo>
                  <a:lnTo>
                    <a:pt x="6880693" y="1606040"/>
                  </a:lnTo>
                  <a:lnTo>
                    <a:pt x="6886908" y="1627023"/>
                  </a:lnTo>
                  <a:lnTo>
                    <a:pt x="6867143" y="1656578"/>
                  </a:lnTo>
                  <a:lnTo>
                    <a:pt x="6883252" y="1673724"/>
                  </a:lnTo>
                  <a:lnTo>
                    <a:pt x="6897195" y="1693413"/>
                  </a:lnTo>
                  <a:lnTo>
                    <a:pt x="6925781" y="1707746"/>
                  </a:lnTo>
                  <a:lnTo>
                    <a:pt x="6930686" y="1736458"/>
                  </a:lnTo>
                  <a:lnTo>
                    <a:pt x="6944773" y="1741735"/>
                  </a:lnTo>
                  <a:lnTo>
                    <a:pt x="6949261" y="1756747"/>
                  </a:lnTo>
                  <a:lnTo>
                    <a:pt x="6911427" y="1773587"/>
                  </a:lnTo>
                  <a:lnTo>
                    <a:pt x="6906253" y="1811459"/>
                  </a:lnTo>
                  <a:lnTo>
                    <a:pt x="6852205" y="1801617"/>
                  </a:lnTo>
                  <a:lnTo>
                    <a:pt x="6820677" y="1794125"/>
                  </a:lnTo>
                  <a:lnTo>
                    <a:pt x="6788550" y="1789889"/>
                  </a:lnTo>
                  <a:lnTo>
                    <a:pt x="6771393" y="1749915"/>
                  </a:lnTo>
                  <a:lnTo>
                    <a:pt x="6757303" y="1744139"/>
                  </a:lnTo>
                  <a:lnTo>
                    <a:pt x="6736641" y="1749963"/>
                  </a:lnTo>
                  <a:lnTo>
                    <a:pt x="6710511" y="1765741"/>
                  </a:lnTo>
                  <a:lnTo>
                    <a:pt x="6675078" y="1754927"/>
                  </a:lnTo>
                  <a:lnTo>
                    <a:pt x="6643909" y="1729875"/>
                  </a:lnTo>
                  <a:lnTo>
                    <a:pt x="6616018" y="1720589"/>
                  </a:lnTo>
                  <a:lnTo>
                    <a:pt x="6593837" y="1689658"/>
                  </a:lnTo>
                  <a:lnTo>
                    <a:pt x="6568185" y="1646194"/>
                  </a:lnTo>
                  <a:lnTo>
                    <a:pt x="6554098" y="1651477"/>
                  </a:lnTo>
                  <a:lnTo>
                    <a:pt x="6534930" y="1640674"/>
                  </a:lnTo>
                  <a:lnTo>
                    <a:pt x="6526421" y="1653399"/>
                  </a:lnTo>
                  <a:lnTo>
                    <a:pt x="6508691" y="1636262"/>
                  </a:lnTo>
                  <a:lnTo>
                    <a:pt x="6505871" y="1618896"/>
                  </a:lnTo>
                  <a:lnTo>
                    <a:pt x="6497073" y="1618906"/>
                  </a:lnTo>
                  <a:lnTo>
                    <a:pt x="6498135" y="1595293"/>
                  </a:lnTo>
                  <a:lnTo>
                    <a:pt x="6480414" y="1570518"/>
                  </a:lnTo>
                  <a:lnTo>
                    <a:pt x="6444324" y="1552649"/>
                  </a:lnTo>
                  <a:lnTo>
                    <a:pt x="6421082" y="1521663"/>
                  </a:lnTo>
                  <a:lnTo>
                    <a:pt x="6423848" y="1496224"/>
                  </a:lnTo>
                  <a:lnTo>
                    <a:pt x="6435843" y="1484983"/>
                  </a:lnTo>
                  <a:lnTo>
                    <a:pt x="6430525" y="1466002"/>
                  </a:lnTo>
                  <a:lnTo>
                    <a:pt x="6411121" y="1456249"/>
                  </a:lnTo>
                  <a:lnTo>
                    <a:pt x="6387118" y="1417486"/>
                  </a:lnTo>
                  <a:lnTo>
                    <a:pt x="6368109" y="1391454"/>
                  </a:lnTo>
                  <a:lnTo>
                    <a:pt x="6371678" y="1381390"/>
                  </a:lnTo>
                  <a:lnTo>
                    <a:pt x="6357180" y="1344124"/>
                  </a:lnTo>
                  <a:lnTo>
                    <a:pt x="6373851" y="1334867"/>
                  </a:lnTo>
                  <a:lnTo>
                    <a:pt x="6380129" y="1347125"/>
                  </a:lnTo>
                  <a:lnTo>
                    <a:pt x="6396123" y="1362126"/>
                  </a:lnTo>
                  <a:lnTo>
                    <a:pt x="6415166" y="1366445"/>
                  </a:lnTo>
                  <a:lnTo>
                    <a:pt x="6424665" y="1365490"/>
                  </a:lnTo>
                  <a:lnTo>
                    <a:pt x="6451865" y="1341517"/>
                  </a:lnTo>
                  <a:lnTo>
                    <a:pt x="6461409" y="1339116"/>
                  </a:lnTo>
                  <a:lnTo>
                    <a:pt x="6470989" y="1348652"/>
                  </a:lnTo>
                  <a:lnTo>
                    <a:pt x="6464695" y="1364729"/>
                  </a:lnTo>
                  <a:lnTo>
                    <a:pt x="6484432" y="1381744"/>
                  </a:lnTo>
                  <a:lnTo>
                    <a:pt x="6490794" y="1380124"/>
                  </a:lnTo>
                  <a:lnTo>
                    <a:pt x="6503663" y="1404084"/>
                  </a:lnTo>
                  <a:lnTo>
                    <a:pt x="6530374" y="1410853"/>
                  </a:lnTo>
                  <a:lnTo>
                    <a:pt x="6552130" y="1427157"/>
                  </a:lnTo>
                  <a:lnTo>
                    <a:pt x="6591496" y="1432759"/>
                  </a:lnTo>
                  <a:lnTo>
                    <a:pt x="6631839" y="14241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2" name="Iraq (IRQ)">
              <a:extLst>
                <a:ext uri="{FF2B5EF4-FFF2-40B4-BE49-F238E27FC236}">
                  <a16:creationId xmlns:a16="http://schemas.microsoft.com/office/drawing/2014/main" id="{314CBBD3-B077-4804-998A-EADF6FC524C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11121" y="1456249"/>
                  </a:moveTo>
                  <a:lnTo>
                    <a:pt x="6430525" y="1466002"/>
                  </a:lnTo>
                  <a:lnTo>
                    <a:pt x="6435843" y="1484983"/>
                  </a:lnTo>
                  <a:lnTo>
                    <a:pt x="6423848" y="1496224"/>
                  </a:lnTo>
                  <a:lnTo>
                    <a:pt x="6421082" y="1521663"/>
                  </a:lnTo>
                  <a:lnTo>
                    <a:pt x="6444324" y="1552649"/>
                  </a:lnTo>
                  <a:lnTo>
                    <a:pt x="6480414" y="1570518"/>
                  </a:lnTo>
                  <a:lnTo>
                    <a:pt x="6498135" y="1595293"/>
                  </a:lnTo>
                  <a:lnTo>
                    <a:pt x="6497073" y="1618906"/>
                  </a:lnTo>
                  <a:lnTo>
                    <a:pt x="6505871" y="1618896"/>
                  </a:lnTo>
                  <a:lnTo>
                    <a:pt x="6508691" y="1636262"/>
                  </a:lnTo>
                  <a:lnTo>
                    <a:pt x="6526421" y="1653399"/>
                  </a:lnTo>
                  <a:lnTo>
                    <a:pt x="6509835" y="1651800"/>
                  </a:lnTo>
                  <a:lnTo>
                    <a:pt x="6490895" y="1649086"/>
                  </a:lnTo>
                  <a:lnTo>
                    <a:pt x="6474026" y="1680383"/>
                  </a:lnTo>
                  <a:lnTo>
                    <a:pt x="6422235" y="1677779"/>
                  </a:lnTo>
                  <a:lnTo>
                    <a:pt x="6336573" y="1612218"/>
                  </a:lnTo>
                  <a:lnTo>
                    <a:pt x="6292741" y="1589399"/>
                  </a:lnTo>
                  <a:lnTo>
                    <a:pt x="6258610" y="1580563"/>
                  </a:lnTo>
                  <a:lnTo>
                    <a:pt x="6242846" y="1540868"/>
                  </a:lnTo>
                  <a:lnTo>
                    <a:pt x="6299050" y="1506942"/>
                  </a:lnTo>
                  <a:lnTo>
                    <a:pt x="6303774" y="1467597"/>
                  </a:lnTo>
                  <a:lnTo>
                    <a:pt x="6297557" y="1443860"/>
                  </a:lnTo>
                  <a:lnTo>
                    <a:pt x="6311070" y="1435832"/>
                  </a:lnTo>
                  <a:lnTo>
                    <a:pt x="6321672" y="1415555"/>
                  </a:lnTo>
                  <a:lnTo>
                    <a:pt x="6332408" y="1410506"/>
                  </a:lnTo>
                  <a:lnTo>
                    <a:pt x="6364336" y="1414699"/>
                  </a:lnTo>
                  <a:lnTo>
                    <a:pt x="6375144" y="1422975"/>
                  </a:lnTo>
                  <a:lnTo>
                    <a:pt x="6387119" y="141748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3" name="Iceland (ISL)">
              <a:extLst>
                <a:ext uri="{FF2B5EF4-FFF2-40B4-BE49-F238E27FC236}">
                  <a16:creationId xmlns:a16="http://schemas.microsoft.com/office/drawing/2014/main" id="{70205CDC-20CA-4253-B66A-0F61F48510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71072" y="510576"/>
                  </a:moveTo>
                  <a:lnTo>
                    <a:pt x="4863842" y="528678"/>
                  </a:lnTo>
                  <a:lnTo>
                    <a:pt x="4886147" y="547757"/>
                  </a:lnTo>
                  <a:lnTo>
                    <a:pt x="4855172" y="569925"/>
                  </a:lnTo>
                  <a:lnTo>
                    <a:pt x="4788922" y="589996"/>
                  </a:lnTo>
                  <a:lnTo>
                    <a:pt x="4769051" y="595337"/>
                  </a:lnTo>
                  <a:lnTo>
                    <a:pt x="4740465" y="591025"/>
                  </a:lnTo>
                  <a:lnTo>
                    <a:pt x="4680189" y="581754"/>
                  </a:lnTo>
                  <a:lnTo>
                    <a:pt x="4704113" y="568811"/>
                  </a:lnTo>
                  <a:lnTo>
                    <a:pt x="4658829" y="554489"/>
                  </a:lnTo>
                  <a:lnTo>
                    <a:pt x="4698596" y="548924"/>
                  </a:lnTo>
                  <a:lnTo>
                    <a:pt x="4699200" y="540711"/>
                  </a:lnTo>
                  <a:lnTo>
                    <a:pt x="4654813" y="534204"/>
                  </a:lnTo>
                  <a:lnTo>
                    <a:pt x="4673143" y="515985"/>
                  </a:lnTo>
                  <a:lnTo>
                    <a:pt x="4706622" y="511846"/>
                  </a:lnTo>
                  <a:lnTo>
                    <a:pt x="4736896" y="530822"/>
                  </a:lnTo>
                  <a:lnTo>
                    <a:pt x="4772330" y="515591"/>
                  </a:lnTo>
                  <a:lnTo>
                    <a:pt x="4798285" y="523500"/>
                  </a:lnTo>
                  <a:lnTo>
                    <a:pt x="4835619" y="5085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4" name="Israel (ISR)">
              <a:extLst>
                <a:ext uri="{FF2B5EF4-FFF2-40B4-BE49-F238E27FC236}">
                  <a16:creationId xmlns:a16="http://schemas.microsoft.com/office/drawing/2014/main" id="{DF59D119-FF92-4C35-9643-07410636D91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61325" y="1562693"/>
                  </a:moveTo>
                  <a:lnTo>
                    <a:pt x="6157671" y="1572968"/>
                  </a:lnTo>
                  <a:lnTo>
                    <a:pt x="6147271" y="1568453"/>
                  </a:lnTo>
                  <a:lnTo>
                    <a:pt x="6143859" y="1590162"/>
                  </a:lnTo>
                  <a:lnTo>
                    <a:pt x="6151152" y="1593821"/>
                  </a:lnTo>
                  <a:lnTo>
                    <a:pt x="6144616" y="1598305"/>
                  </a:lnTo>
                  <a:lnTo>
                    <a:pt x="6144348" y="1606890"/>
                  </a:lnTo>
                  <a:lnTo>
                    <a:pt x="6156804" y="1602468"/>
                  </a:lnTo>
                  <a:lnTo>
                    <a:pt x="6158819" y="1615150"/>
                  </a:lnTo>
                  <a:lnTo>
                    <a:pt x="6150229" y="1667268"/>
                  </a:lnTo>
                  <a:lnTo>
                    <a:pt x="6126594" y="1611261"/>
                  </a:lnTo>
                  <a:lnTo>
                    <a:pt x="6133468" y="1600520"/>
                  </a:lnTo>
                  <a:lnTo>
                    <a:pt x="6131396" y="1598672"/>
                  </a:lnTo>
                  <a:lnTo>
                    <a:pt x="6137047" y="1583435"/>
                  </a:lnTo>
                  <a:lnTo>
                    <a:pt x="6139985" y="1558840"/>
                  </a:lnTo>
                  <a:lnTo>
                    <a:pt x="6143014" y="1550587"/>
                  </a:lnTo>
                  <a:lnTo>
                    <a:pt x="6143732" y="1550249"/>
                  </a:lnTo>
                  <a:lnTo>
                    <a:pt x="6152887" y="1550310"/>
                  </a:lnTo>
                  <a:lnTo>
                    <a:pt x="6154784" y="1544597"/>
                  </a:lnTo>
                  <a:lnTo>
                    <a:pt x="6162067" y="1544169"/>
                  </a:lnTo>
                  <a:lnTo>
                    <a:pt x="6163946" y="1557512"/>
                  </a:lnTo>
                  <a:lnTo>
                    <a:pt x="6160777" y="156247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5" name="Italy (ITA)">
              <a:extLst>
                <a:ext uri="{FF2B5EF4-FFF2-40B4-BE49-F238E27FC236}">
                  <a16:creationId xmlns:a16="http://schemas.microsoft.com/office/drawing/2014/main" id="{FE022D3B-1725-4942-B4F0-AB8C9C077BB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8720" y="1383019"/>
                  </a:moveTo>
                  <a:lnTo>
                    <a:pt x="5590535" y="1408596"/>
                  </a:lnTo>
                  <a:lnTo>
                    <a:pt x="5595129" y="1418663"/>
                  </a:lnTo>
                  <a:lnTo>
                    <a:pt x="5590429" y="1435373"/>
                  </a:lnTo>
                  <a:lnTo>
                    <a:pt x="5569162" y="1423134"/>
                  </a:lnTo>
                  <a:lnTo>
                    <a:pt x="5555300" y="1419628"/>
                  </a:lnTo>
                  <a:lnTo>
                    <a:pt x="5516999" y="1403107"/>
                  </a:lnTo>
                  <a:lnTo>
                    <a:pt x="5519969" y="1386424"/>
                  </a:lnTo>
                  <a:lnTo>
                    <a:pt x="5551445" y="1389394"/>
                  </a:lnTo>
                  <a:lnTo>
                    <a:pt x="5578566" y="1385855"/>
                  </a:lnTo>
                  <a:close/>
                  <a:moveTo>
                    <a:pt x="5426280" y="1286541"/>
                  </a:moveTo>
                  <a:lnTo>
                    <a:pt x="5443115" y="1309425"/>
                  </a:lnTo>
                  <a:lnTo>
                    <a:pt x="5441072" y="1352272"/>
                  </a:lnTo>
                  <a:lnTo>
                    <a:pt x="5428888" y="1350222"/>
                  </a:lnTo>
                  <a:lnTo>
                    <a:pt x="5418383" y="1361070"/>
                  </a:lnTo>
                  <a:lnTo>
                    <a:pt x="5408012" y="1352452"/>
                  </a:lnTo>
                  <a:lnTo>
                    <a:pt x="5405637" y="1313348"/>
                  </a:lnTo>
                  <a:lnTo>
                    <a:pt x="5398909" y="1294921"/>
                  </a:lnTo>
                  <a:lnTo>
                    <a:pt x="5413493" y="1296533"/>
                  </a:lnTo>
                  <a:close/>
                  <a:moveTo>
                    <a:pt x="5499328" y="1108156"/>
                  </a:moveTo>
                  <a:lnTo>
                    <a:pt x="5536402" y="1116371"/>
                  </a:lnTo>
                  <a:lnTo>
                    <a:pt x="5534732" y="1132039"/>
                  </a:lnTo>
                  <a:lnTo>
                    <a:pt x="5541841" y="1145583"/>
                  </a:lnTo>
                  <a:lnTo>
                    <a:pt x="5521062" y="1140949"/>
                  </a:lnTo>
                  <a:lnTo>
                    <a:pt x="5500890" y="1152239"/>
                  </a:lnTo>
                  <a:lnTo>
                    <a:pt x="5503292" y="1168078"/>
                  </a:lnTo>
                  <a:lnTo>
                    <a:pt x="5500641" y="1177261"/>
                  </a:lnTo>
                  <a:lnTo>
                    <a:pt x="5510058" y="1193670"/>
                  </a:lnTo>
                  <a:lnTo>
                    <a:pt x="5535378" y="1209903"/>
                  </a:lnTo>
                  <a:lnTo>
                    <a:pt x="5550158" y="1236550"/>
                  </a:lnTo>
                  <a:lnTo>
                    <a:pt x="5581026" y="1262524"/>
                  </a:lnTo>
                  <a:lnTo>
                    <a:pt x="5601584" y="1262325"/>
                  </a:lnTo>
                  <a:lnTo>
                    <a:pt x="5608505" y="1269449"/>
                  </a:lnTo>
                  <a:lnTo>
                    <a:pt x="5601593" y="1275870"/>
                  </a:lnTo>
                  <a:lnTo>
                    <a:pt x="5626049" y="1287521"/>
                  </a:lnTo>
                  <a:lnTo>
                    <a:pt x="5646182" y="1297270"/>
                  </a:lnTo>
                  <a:lnTo>
                    <a:pt x="5670232" y="1314079"/>
                  </a:lnTo>
                  <a:lnTo>
                    <a:pt x="5673480" y="1320098"/>
                  </a:lnTo>
                  <a:lnTo>
                    <a:pt x="5669398" y="1331690"/>
                  </a:lnTo>
                  <a:lnTo>
                    <a:pt x="5653527" y="1316592"/>
                  </a:lnTo>
                  <a:lnTo>
                    <a:pt x="5630100" y="1311287"/>
                  </a:lnTo>
                  <a:lnTo>
                    <a:pt x="5620431" y="1332190"/>
                  </a:lnTo>
                  <a:lnTo>
                    <a:pt x="5640404" y="1344235"/>
                  </a:lnTo>
                  <a:lnTo>
                    <a:pt x="5638328" y="1361192"/>
                  </a:lnTo>
                  <a:lnTo>
                    <a:pt x="5627305" y="1363119"/>
                  </a:lnTo>
                  <a:lnTo>
                    <a:pt x="5614733" y="1390988"/>
                  </a:lnTo>
                  <a:lnTo>
                    <a:pt x="5603714" y="1393492"/>
                  </a:lnTo>
                  <a:lnTo>
                    <a:pt x="5603235" y="1383557"/>
                  </a:lnTo>
                  <a:lnTo>
                    <a:pt x="5607658" y="1366129"/>
                  </a:lnTo>
                  <a:lnTo>
                    <a:pt x="5613041" y="1359188"/>
                  </a:lnTo>
                  <a:lnTo>
                    <a:pt x="5601521" y="1340356"/>
                  </a:lnTo>
                  <a:lnTo>
                    <a:pt x="5592441" y="1323983"/>
                  </a:lnTo>
                  <a:lnTo>
                    <a:pt x="5581154" y="1319967"/>
                  </a:lnTo>
                  <a:lnTo>
                    <a:pt x="5572397" y="1306056"/>
                  </a:lnTo>
                  <a:lnTo>
                    <a:pt x="5555026" y="1300196"/>
                  </a:lnTo>
                  <a:lnTo>
                    <a:pt x="5542791" y="1287241"/>
                  </a:lnTo>
                  <a:lnTo>
                    <a:pt x="5523161" y="1285152"/>
                  </a:lnTo>
                  <a:lnTo>
                    <a:pt x="5501767" y="1270602"/>
                  </a:lnTo>
                  <a:lnTo>
                    <a:pt x="5476652" y="1249622"/>
                  </a:lnTo>
                  <a:lnTo>
                    <a:pt x="5457955" y="1231056"/>
                  </a:lnTo>
                  <a:lnTo>
                    <a:pt x="5448335" y="1199193"/>
                  </a:lnTo>
                  <a:lnTo>
                    <a:pt x="5435251" y="1195446"/>
                  </a:lnTo>
                  <a:lnTo>
                    <a:pt x="5413711" y="1184808"/>
                  </a:lnTo>
                  <a:lnTo>
                    <a:pt x="5401954" y="1189162"/>
                  </a:lnTo>
                  <a:lnTo>
                    <a:pt x="5387510" y="1204120"/>
                  </a:lnTo>
                  <a:lnTo>
                    <a:pt x="5376789" y="1206483"/>
                  </a:lnTo>
                  <a:lnTo>
                    <a:pt x="5379284" y="1192493"/>
                  </a:lnTo>
                  <a:lnTo>
                    <a:pt x="5365096" y="1188404"/>
                  </a:lnTo>
                  <a:lnTo>
                    <a:pt x="5357653" y="1163476"/>
                  </a:lnTo>
                  <a:lnTo>
                    <a:pt x="5366246" y="1153787"/>
                  </a:lnTo>
                  <a:lnTo>
                    <a:pt x="5358251" y="1141843"/>
                  </a:lnTo>
                  <a:lnTo>
                    <a:pt x="5358995" y="1132854"/>
                  </a:lnTo>
                  <a:lnTo>
                    <a:pt x="5370284" y="1139668"/>
                  </a:lnTo>
                  <a:lnTo>
                    <a:pt x="5382606" y="1138156"/>
                  </a:lnTo>
                  <a:lnTo>
                    <a:pt x="5396540" y="1127367"/>
                  </a:lnTo>
                  <a:lnTo>
                    <a:pt x="5401199" y="1132409"/>
                  </a:lnTo>
                  <a:lnTo>
                    <a:pt x="5413368" y="1131398"/>
                  </a:lnTo>
                  <a:lnTo>
                    <a:pt x="5418318" y="1118569"/>
                  </a:lnTo>
                  <a:lnTo>
                    <a:pt x="5437443" y="1122555"/>
                  </a:lnTo>
                  <a:lnTo>
                    <a:pt x="5448433" y="1117190"/>
                  </a:lnTo>
                  <a:lnTo>
                    <a:pt x="5449764" y="1104148"/>
                  </a:lnTo>
                  <a:lnTo>
                    <a:pt x="5465469" y="1108671"/>
                  </a:lnTo>
                  <a:lnTo>
                    <a:pt x="5468090" y="1102620"/>
                  </a:lnTo>
                  <a:lnTo>
                    <a:pt x="5492938" y="109709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6" name="Jamaica (JAM)">
              <a:extLst>
                <a:ext uri="{FF2B5EF4-FFF2-40B4-BE49-F238E27FC236}">
                  <a16:creationId xmlns:a16="http://schemas.microsoft.com/office/drawing/2014/main" id="{72EE2AE3-F976-4C75-BD9A-9074090FDD7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984201" y="2026216"/>
                  </a:moveTo>
                  <a:lnTo>
                    <a:pt x="3002972" y="2029139"/>
                  </a:lnTo>
                  <a:lnTo>
                    <a:pt x="3017213" y="2036968"/>
                  </a:lnTo>
                  <a:lnTo>
                    <a:pt x="3020976" y="2045895"/>
                  </a:lnTo>
                  <a:lnTo>
                    <a:pt x="3000964" y="2046502"/>
                  </a:lnTo>
                  <a:lnTo>
                    <a:pt x="2991763" y="2051950"/>
                  </a:lnTo>
                  <a:lnTo>
                    <a:pt x="2976435" y="2046719"/>
                  </a:lnTo>
                  <a:lnTo>
                    <a:pt x="2961492" y="2034840"/>
                  </a:lnTo>
                  <a:lnTo>
                    <a:pt x="2965699" y="2027389"/>
                  </a:lnTo>
                  <a:lnTo>
                    <a:pt x="2977862" y="20251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7" name="Jordan (JOR)">
              <a:extLst>
                <a:ext uri="{FF2B5EF4-FFF2-40B4-BE49-F238E27FC236}">
                  <a16:creationId xmlns:a16="http://schemas.microsoft.com/office/drawing/2014/main" id="{772A6F2F-2887-4453-8695-03C577B495B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671" y="1572968"/>
                  </a:moveTo>
                  <a:lnTo>
                    <a:pt x="6161325" y="1562693"/>
                  </a:lnTo>
                  <a:lnTo>
                    <a:pt x="6193279" y="1575611"/>
                  </a:lnTo>
                  <a:lnTo>
                    <a:pt x="6242846" y="1540868"/>
                  </a:lnTo>
                  <a:lnTo>
                    <a:pt x="6258610" y="1580563"/>
                  </a:lnTo>
                  <a:lnTo>
                    <a:pt x="6253968" y="1585479"/>
                  </a:lnTo>
                  <a:lnTo>
                    <a:pt x="6200854" y="1601838"/>
                  </a:lnTo>
                  <a:lnTo>
                    <a:pt x="6232043" y="1634435"/>
                  </a:lnTo>
                  <a:lnTo>
                    <a:pt x="6223555" y="1639971"/>
                  </a:lnTo>
                  <a:lnTo>
                    <a:pt x="6220263" y="1650888"/>
                  </a:lnTo>
                  <a:lnTo>
                    <a:pt x="6199553" y="1655403"/>
                  </a:lnTo>
                  <a:lnTo>
                    <a:pt x="6193918" y="1667140"/>
                  </a:lnTo>
                  <a:lnTo>
                    <a:pt x="6182783" y="1677173"/>
                  </a:lnTo>
                  <a:lnTo>
                    <a:pt x="6151533" y="1671988"/>
                  </a:lnTo>
                  <a:lnTo>
                    <a:pt x="6150229" y="1667268"/>
                  </a:lnTo>
                  <a:lnTo>
                    <a:pt x="6158819" y="1615150"/>
                  </a:lnTo>
                  <a:lnTo>
                    <a:pt x="6156804" y="1602468"/>
                  </a:lnTo>
                  <a:lnTo>
                    <a:pt x="6159825" y="159290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8" name="Japan (JPN)">
              <a:extLst>
                <a:ext uri="{FF2B5EF4-FFF2-40B4-BE49-F238E27FC236}">
                  <a16:creationId xmlns:a16="http://schemas.microsoft.com/office/drawing/2014/main" id="{698F9DCD-8B86-4806-B07A-2BC89A0C978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849930" y="1515748"/>
                  </a:moveTo>
                  <a:lnTo>
                    <a:pt x="8858019" y="1526927"/>
                  </a:lnTo>
                  <a:lnTo>
                    <a:pt x="8850761" y="1546654"/>
                  </a:lnTo>
                  <a:lnTo>
                    <a:pt x="8835268" y="1536196"/>
                  </a:lnTo>
                  <a:lnTo>
                    <a:pt x="8824361" y="1543773"/>
                  </a:lnTo>
                  <a:lnTo>
                    <a:pt x="8824864" y="1562844"/>
                  </a:lnTo>
                  <a:lnTo>
                    <a:pt x="8803266" y="1553559"/>
                  </a:lnTo>
                  <a:lnTo>
                    <a:pt x="8797231" y="1538098"/>
                  </a:lnTo>
                  <a:lnTo>
                    <a:pt x="8804431" y="1518647"/>
                  </a:lnTo>
                  <a:lnTo>
                    <a:pt x="8821459" y="1522418"/>
                  </a:lnTo>
                  <a:lnTo>
                    <a:pt x="8827056" y="1508716"/>
                  </a:lnTo>
                  <a:close/>
                  <a:moveTo>
                    <a:pt x="8973876" y="1418408"/>
                  </a:moveTo>
                  <a:lnTo>
                    <a:pt x="8977386" y="1444342"/>
                  </a:lnTo>
                  <a:lnTo>
                    <a:pt x="8990662" y="1460625"/>
                  </a:lnTo>
                  <a:lnTo>
                    <a:pt x="8988590" y="1483526"/>
                  </a:lnTo>
                  <a:lnTo>
                    <a:pt x="8960860" y="1498850"/>
                  </a:lnTo>
                  <a:lnTo>
                    <a:pt x="8913917" y="1500848"/>
                  </a:lnTo>
                  <a:lnTo>
                    <a:pt x="8890631" y="1538060"/>
                  </a:lnTo>
                  <a:lnTo>
                    <a:pt x="8867112" y="1525533"/>
                  </a:lnTo>
                  <a:lnTo>
                    <a:pt x="8855919" y="1501166"/>
                  </a:lnTo>
                  <a:lnTo>
                    <a:pt x="8811568" y="1508358"/>
                  </a:lnTo>
                  <a:lnTo>
                    <a:pt x="8785567" y="1523712"/>
                  </a:lnTo>
                  <a:lnTo>
                    <a:pt x="8753911" y="1524337"/>
                  </a:lnTo>
                  <a:lnTo>
                    <a:pt x="8791224" y="1548323"/>
                  </a:lnTo>
                  <a:lnTo>
                    <a:pt x="8795229" y="1603731"/>
                  </a:lnTo>
                  <a:lnTo>
                    <a:pt x="8782929" y="1617448"/>
                  </a:lnTo>
                  <a:lnTo>
                    <a:pt x="8764559" y="1604778"/>
                  </a:lnTo>
                  <a:lnTo>
                    <a:pt x="8759591" y="1575398"/>
                  </a:lnTo>
                  <a:lnTo>
                    <a:pt x="8738476" y="1565916"/>
                  </a:lnTo>
                  <a:lnTo>
                    <a:pt x="8718510" y="1543561"/>
                  </a:lnTo>
                  <a:lnTo>
                    <a:pt x="8740335" y="1533518"/>
                  </a:lnTo>
                  <a:lnTo>
                    <a:pt x="8746450" y="1513026"/>
                  </a:lnTo>
                  <a:lnTo>
                    <a:pt x="8767038" y="1496173"/>
                  </a:lnTo>
                  <a:lnTo>
                    <a:pt x="8776675" y="1473931"/>
                  </a:lnTo>
                  <a:lnTo>
                    <a:pt x="8825731" y="1464240"/>
                  </a:lnTo>
                  <a:lnTo>
                    <a:pt x="8858035" y="1470885"/>
                  </a:lnTo>
                  <a:lnTo>
                    <a:pt x="8856832" y="1413114"/>
                  </a:lnTo>
                  <a:lnTo>
                    <a:pt x="8882720" y="1428633"/>
                  </a:lnTo>
                  <a:lnTo>
                    <a:pt x="8905343" y="1396136"/>
                  </a:lnTo>
                  <a:lnTo>
                    <a:pt x="8914007" y="1383513"/>
                  </a:lnTo>
                  <a:lnTo>
                    <a:pt x="8910007" y="1343777"/>
                  </a:lnTo>
                  <a:lnTo>
                    <a:pt x="8884379" y="1307385"/>
                  </a:lnTo>
                  <a:lnTo>
                    <a:pt x="8882589" y="1287024"/>
                  </a:lnTo>
                  <a:lnTo>
                    <a:pt x="8906823" y="1281108"/>
                  </a:lnTo>
                  <a:lnTo>
                    <a:pt x="8949949" y="1325814"/>
                  </a:lnTo>
                  <a:lnTo>
                    <a:pt x="8963141" y="1352159"/>
                  </a:lnTo>
                  <a:lnTo>
                    <a:pt x="8955745" y="1384876"/>
                  </a:lnTo>
                  <a:close/>
                  <a:moveTo>
                    <a:pt x="8914900" y="1191004"/>
                  </a:moveTo>
                  <a:lnTo>
                    <a:pt x="8937645" y="1197876"/>
                  </a:lnTo>
                  <a:lnTo>
                    <a:pt x="8946998" y="1184215"/>
                  </a:lnTo>
                  <a:lnTo>
                    <a:pt x="8976659" y="1220399"/>
                  </a:lnTo>
                  <a:lnTo>
                    <a:pt x="8943765" y="1229222"/>
                  </a:lnTo>
                  <a:lnTo>
                    <a:pt x="8941707" y="1261232"/>
                  </a:lnTo>
                  <a:lnTo>
                    <a:pt x="8886275" y="1239200"/>
                  </a:lnTo>
                  <a:lnTo>
                    <a:pt x="8894626" y="1274467"/>
                  </a:lnTo>
                  <a:lnTo>
                    <a:pt x="8865675" y="1274952"/>
                  </a:lnTo>
                  <a:lnTo>
                    <a:pt x="8841720" y="1242907"/>
                  </a:lnTo>
                  <a:lnTo>
                    <a:pt x="8838865" y="1218105"/>
                  </a:lnTo>
                  <a:lnTo>
                    <a:pt x="8865551" y="1216314"/>
                  </a:lnTo>
                  <a:lnTo>
                    <a:pt x="8844471" y="1171728"/>
                  </a:lnTo>
                  <a:lnTo>
                    <a:pt x="8834619" y="1146840"/>
                  </a:lnTo>
                  <a:lnTo>
                    <a:pt x="8887963" y="118016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9" name="Kazakhstan (KAZ)">
              <a:extLst>
                <a:ext uri="{FF2B5EF4-FFF2-40B4-BE49-F238E27FC236}">
                  <a16:creationId xmlns:a16="http://schemas.microsoft.com/office/drawing/2014/main" id="{6DAA1C4E-37B1-4109-880B-AAAED6DE2DD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43256" y="1252500"/>
                  </a:moveTo>
                  <a:lnTo>
                    <a:pt x="7030133" y="1258458"/>
                  </a:lnTo>
                  <a:lnTo>
                    <a:pt x="7002574" y="1280925"/>
                  </a:lnTo>
                  <a:lnTo>
                    <a:pt x="6998235" y="1303989"/>
                  </a:lnTo>
                  <a:lnTo>
                    <a:pt x="6988446" y="1304194"/>
                  </a:lnTo>
                  <a:lnTo>
                    <a:pt x="6976489" y="1288927"/>
                  </a:lnTo>
                  <a:lnTo>
                    <a:pt x="6942631" y="1287881"/>
                  </a:lnTo>
                  <a:lnTo>
                    <a:pt x="6929297" y="1261476"/>
                  </a:lnTo>
                  <a:lnTo>
                    <a:pt x="6916439" y="1261251"/>
                  </a:lnTo>
                  <a:lnTo>
                    <a:pt x="6908699" y="1228922"/>
                  </a:lnTo>
                  <a:lnTo>
                    <a:pt x="6870517" y="1205380"/>
                  </a:lnTo>
                  <a:lnTo>
                    <a:pt x="6826657" y="1207894"/>
                  </a:lnTo>
                  <a:lnTo>
                    <a:pt x="6797487" y="1212587"/>
                  </a:lnTo>
                  <a:lnTo>
                    <a:pt x="6764581" y="1183535"/>
                  </a:lnTo>
                  <a:lnTo>
                    <a:pt x="6740057" y="1171344"/>
                  </a:lnTo>
                  <a:lnTo>
                    <a:pt x="6693368" y="1148478"/>
                  </a:lnTo>
                  <a:lnTo>
                    <a:pt x="6687734" y="1145717"/>
                  </a:lnTo>
                  <a:lnTo>
                    <a:pt x="6626928" y="1164517"/>
                  </a:lnTo>
                  <a:lnTo>
                    <a:pt x="6658131" y="1283362"/>
                  </a:lnTo>
                  <a:lnTo>
                    <a:pt x="6645012" y="1284934"/>
                  </a:lnTo>
                  <a:lnTo>
                    <a:pt x="6620285" y="1259661"/>
                  </a:lnTo>
                  <a:lnTo>
                    <a:pt x="6600332" y="1250632"/>
                  </a:lnTo>
                  <a:lnTo>
                    <a:pt x="6572204" y="1257338"/>
                  </a:lnTo>
                  <a:lnTo>
                    <a:pt x="6563170" y="1268062"/>
                  </a:lnTo>
                  <a:lnTo>
                    <a:pt x="6559824" y="1260203"/>
                  </a:lnTo>
                  <a:lnTo>
                    <a:pt x="6563062" y="1246771"/>
                  </a:lnTo>
                  <a:lnTo>
                    <a:pt x="6555393" y="1235541"/>
                  </a:lnTo>
                  <a:lnTo>
                    <a:pt x="6522549" y="1224561"/>
                  </a:lnTo>
                  <a:lnTo>
                    <a:pt x="6504097" y="1195615"/>
                  </a:lnTo>
                  <a:lnTo>
                    <a:pt x="6487905" y="1187461"/>
                  </a:lnTo>
                  <a:lnTo>
                    <a:pt x="6484640" y="1176959"/>
                  </a:lnTo>
                  <a:lnTo>
                    <a:pt x="6510515" y="1180021"/>
                  </a:lnTo>
                  <a:lnTo>
                    <a:pt x="6505809" y="1156558"/>
                  </a:lnTo>
                  <a:lnTo>
                    <a:pt x="6526344" y="1151392"/>
                  </a:lnTo>
                  <a:lnTo>
                    <a:pt x="6550120" y="1156143"/>
                  </a:lnTo>
                  <a:lnTo>
                    <a:pt x="6546295" y="1125108"/>
                  </a:lnTo>
                  <a:lnTo>
                    <a:pt x="6536387" y="1105438"/>
                  </a:lnTo>
                  <a:lnTo>
                    <a:pt x="6511273" y="1106976"/>
                  </a:lnTo>
                  <a:lnTo>
                    <a:pt x="6487548" y="1099212"/>
                  </a:lnTo>
                  <a:lnTo>
                    <a:pt x="6461639" y="1113200"/>
                  </a:lnTo>
                  <a:lnTo>
                    <a:pt x="6439484" y="1119870"/>
                  </a:lnTo>
                  <a:lnTo>
                    <a:pt x="6425211" y="1114726"/>
                  </a:lnTo>
                  <a:lnTo>
                    <a:pt x="6423720" y="1098356"/>
                  </a:lnTo>
                  <a:lnTo>
                    <a:pt x="6402251" y="1077102"/>
                  </a:lnTo>
                  <a:lnTo>
                    <a:pt x="6383647" y="1077990"/>
                  </a:lnTo>
                  <a:lnTo>
                    <a:pt x="6356981" y="1056413"/>
                  </a:lnTo>
                  <a:lnTo>
                    <a:pt x="6365747" y="1032304"/>
                  </a:lnTo>
                  <a:lnTo>
                    <a:pt x="6356852" y="1025815"/>
                  </a:lnTo>
                  <a:lnTo>
                    <a:pt x="6367790" y="991152"/>
                  </a:lnTo>
                  <a:lnTo>
                    <a:pt x="6398580" y="1009313"/>
                  </a:lnTo>
                  <a:lnTo>
                    <a:pt x="6395117" y="986461"/>
                  </a:lnTo>
                  <a:lnTo>
                    <a:pt x="6436010" y="952549"/>
                  </a:lnTo>
                  <a:lnTo>
                    <a:pt x="6474293" y="951742"/>
                  </a:lnTo>
                  <a:lnTo>
                    <a:pt x="6535819" y="973331"/>
                  </a:lnTo>
                  <a:lnTo>
                    <a:pt x="6569452" y="985944"/>
                  </a:lnTo>
                  <a:lnTo>
                    <a:pt x="6591307" y="972791"/>
                  </a:lnTo>
                  <a:lnTo>
                    <a:pt x="6630394" y="972164"/>
                  </a:lnTo>
                  <a:lnTo>
                    <a:pt x="6667958" y="988322"/>
                  </a:lnTo>
                  <a:lnTo>
                    <a:pt x="6671819" y="979070"/>
                  </a:lnTo>
                  <a:lnTo>
                    <a:pt x="6707202" y="980414"/>
                  </a:lnTo>
                  <a:lnTo>
                    <a:pt x="6707900" y="965648"/>
                  </a:lnTo>
                  <a:lnTo>
                    <a:pt x="6659975" y="944203"/>
                  </a:lnTo>
                  <a:lnTo>
                    <a:pt x="6677982" y="929015"/>
                  </a:lnTo>
                  <a:lnTo>
                    <a:pt x="6670252" y="920520"/>
                  </a:lnTo>
                  <a:lnTo>
                    <a:pt x="6690711" y="912413"/>
                  </a:lnTo>
                  <a:lnTo>
                    <a:pt x="6665161" y="891055"/>
                  </a:lnTo>
                  <a:lnTo>
                    <a:pt x="6672329" y="880414"/>
                  </a:lnTo>
                  <a:lnTo>
                    <a:pt x="6758714" y="869565"/>
                  </a:lnTo>
                  <a:lnTo>
                    <a:pt x="6767442" y="861862"/>
                  </a:lnTo>
                  <a:lnTo>
                    <a:pt x="6823031" y="850353"/>
                  </a:lnTo>
                  <a:lnTo>
                    <a:pt x="6838689" y="837741"/>
                  </a:lnTo>
                  <a:lnTo>
                    <a:pt x="6884958" y="844280"/>
                  </a:lnTo>
                  <a:lnTo>
                    <a:pt x="6906740" y="876454"/>
                  </a:lnTo>
                  <a:lnTo>
                    <a:pt x="6928685" y="868865"/>
                  </a:lnTo>
                  <a:lnTo>
                    <a:pt x="6964470" y="879499"/>
                  </a:lnTo>
                  <a:lnTo>
                    <a:pt x="6970057" y="896517"/>
                  </a:lnTo>
                  <a:lnTo>
                    <a:pt x="6992591" y="894738"/>
                  </a:lnTo>
                  <a:lnTo>
                    <a:pt x="7039797" y="865315"/>
                  </a:lnTo>
                  <a:lnTo>
                    <a:pt x="7035509" y="875090"/>
                  </a:lnTo>
                  <a:lnTo>
                    <a:pt x="7077773" y="899180"/>
                  </a:lnTo>
                  <a:lnTo>
                    <a:pt x="7170698" y="978366"/>
                  </a:lnTo>
                  <a:lnTo>
                    <a:pt x="7175935" y="962041"/>
                  </a:lnTo>
                  <a:lnTo>
                    <a:pt x="7218948" y="980005"/>
                  </a:lnTo>
                  <a:lnTo>
                    <a:pt x="7250582" y="971992"/>
                  </a:lnTo>
                  <a:lnTo>
                    <a:pt x="7267131" y="977602"/>
                  </a:lnTo>
                  <a:lnTo>
                    <a:pt x="7288321" y="995620"/>
                  </a:lnTo>
                  <a:lnTo>
                    <a:pt x="7308885" y="1001672"/>
                  </a:lnTo>
                  <a:lnTo>
                    <a:pt x="7325699" y="1015100"/>
                  </a:lnTo>
                  <a:lnTo>
                    <a:pt x="7356063" y="1010843"/>
                  </a:lnTo>
                  <a:lnTo>
                    <a:pt x="7378049" y="1030301"/>
                  </a:lnTo>
                  <a:lnTo>
                    <a:pt x="7368325" y="1051481"/>
                  </a:lnTo>
                  <a:lnTo>
                    <a:pt x="7348677" y="1054453"/>
                  </a:lnTo>
                  <a:lnTo>
                    <a:pt x="7361482" y="1086352"/>
                  </a:lnTo>
                  <a:lnTo>
                    <a:pt x="7353624" y="1100731"/>
                  </a:lnTo>
                  <a:lnTo>
                    <a:pt x="7298612" y="1090263"/>
                  </a:lnTo>
                  <a:lnTo>
                    <a:pt x="7304327" y="1147217"/>
                  </a:lnTo>
                  <a:lnTo>
                    <a:pt x="7294136" y="1154299"/>
                  </a:lnTo>
                  <a:lnTo>
                    <a:pt x="7248210" y="1167042"/>
                  </a:lnTo>
                  <a:lnTo>
                    <a:pt x="7292001" y="1223033"/>
                  </a:lnTo>
                  <a:lnTo>
                    <a:pt x="7277166" y="1231423"/>
                  </a:lnTo>
                  <a:lnTo>
                    <a:pt x="7285944" y="1249797"/>
                  </a:lnTo>
                  <a:lnTo>
                    <a:pt x="7268089" y="1245069"/>
                  </a:lnTo>
                  <a:lnTo>
                    <a:pt x="7250803" y="1233485"/>
                  </a:lnTo>
                  <a:lnTo>
                    <a:pt x="7210856" y="1230114"/>
                  </a:lnTo>
                  <a:lnTo>
                    <a:pt x="7167266" y="1229233"/>
                  </a:lnTo>
                  <a:lnTo>
                    <a:pt x="7159000" y="1232782"/>
                  </a:lnTo>
                  <a:lnTo>
                    <a:pt x="7117240" y="1219231"/>
                  </a:lnTo>
                  <a:lnTo>
                    <a:pt x="7104682" y="1225905"/>
                  </a:lnTo>
                  <a:lnTo>
                    <a:pt x="7106971" y="1244934"/>
                  </a:lnTo>
                  <a:lnTo>
                    <a:pt x="7060292" y="1233830"/>
                  </a:lnTo>
                  <a:lnTo>
                    <a:pt x="7044563" y="123837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0" name="Kenya (KEN)">
              <a:extLst>
                <a:ext uri="{FF2B5EF4-FFF2-40B4-BE49-F238E27FC236}">
                  <a16:creationId xmlns:a16="http://schemas.microsoft.com/office/drawing/2014/main" id="{3BE1084A-20D1-4B11-9761-A7269B9BCFA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63678" y="2656979"/>
                  </a:moveTo>
                  <a:lnTo>
                    <a:pt x="6380449" y="2683873"/>
                  </a:lnTo>
                  <a:lnTo>
                    <a:pt x="6360159" y="2696890"/>
                  </a:lnTo>
                  <a:lnTo>
                    <a:pt x="6352916" y="2710492"/>
                  </a:lnTo>
                  <a:lnTo>
                    <a:pt x="6342106" y="2712881"/>
                  </a:lnTo>
                  <a:lnTo>
                    <a:pt x="6337796" y="2735851"/>
                  </a:lnTo>
                  <a:lnTo>
                    <a:pt x="6328427" y="2749004"/>
                  </a:lnTo>
                  <a:lnTo>
                    <a:pt x="6322600" y="2770695"/>
                  </a:lnTo>
                  <a:lnTo>
                    <a:pt x="6310914" y="2781460"/>
                  </a:lnTo>
                  <a:lnTo>
                    <a:pt x="6269940" y="2748872"/>
                  </a:lnTo>
                  <a:lnTo>
                    <a:pt x="6268154" y="2729960"/>
                  </a:lnTo>
                  <a:lnTo>
                    <a:pt x="6164384" y="2663549"/>
                  </a:lnTo>
                  <a:lnTo>
                    <a:pt x="6159551" y="2659969"/>
                  </a:lnTo>
                  <a:lnTo>
                    <a:pt x="6159489" y="2625420"/>
                  </a:lnTo>
                  <a:lnTo>
                    <a:pt x="6167625" y="2612211"/>
                  </a:lnTo>
                  <a:lnTo>
                    <a:pt x="6181609" y="2590632"/>
                  </a:lnTo>
                  <a:lnTo>
                    <a:pt x="6191879" y="2566870"/>
                  </a:lnTo>
                  <a:lnTo>
                    <a:pt x="6178897" y="2529449"/>
                  </a:lnTo>
                  <a:lnTo>
                    <a:pt x="6175393" y="2513088"/>
                  </a:lnTo>
                  <a:lnTo>
                    <a:pt x="6161562" y="2490455"/>
                  </a:lnTo>
                  <a:lnTo>
                    <a:pt x="6179090" y="2470985"/>
                  </a:lnTo>
                  <a:lnTo>
                    <a:pt x="6198210" y="2449506"/>
                  </a:lnTo>
                  <a:lnTo>
                    <a:pt x="6213254" y="2454975"/>
                  </a:lnTo>
                  <a:lnTo>
                    <a:pt x="6213541" y="2473272"/>
                  </a:lnTo>
                  <a:lnTo>
                    <a:pt x="6223462" y="2484001"/>
                  </a:lnTo>
                  <a:lnTo>
                    <a:pt x="6243480" y="2484001"/>
                  </a:lnTo>
                  <a:lnTo>
                    <a:pt x="6280148" y="2511686"/>
                  </a:lnTo>
                  <a:lnTo>
                    <a:pt x="6289243" y="2512016"/>
                  </a:lnTo>
                  <a:lnTo>
                    <a:pt x="6295972" y="2511117"/>
                  </a:lnTo>
                  <a:lnTo>
                    <a:pt x="6302376" y="2514877"/>
                  </a:lnTo>
                  <a:lnTo>
                    <a:pt x="6321586" y="2517442"/>
                  </a:lnTo>
                  <a:lnTo>
                    <a:pt x="6329955" y="2503856"/>
                  </a:lnTo>
                  <a:lnTo>
                    <a:pt x="6356097" y="2490222"/>
                  </a:lnTo>
                  <a:lnTo>
                    <a:pt x="6367810" y="2501239"/>
                  </a:lnTo>
                  <a:lnTo>
                    <a:pt x="6387465" y="2501245"/>
                  </a:lnTo>
                  <a:lnTo>
                    <a:pt x="6362698" y="253822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1" name="Kyrgyzstan (KGZ)">
              <a:extLst>
                <a:ext uri="{FF2B5EF4-FFF2-40B4-BE49-F238E27FC236}">
                  <a16:creationId xmlns:a16="http://schemas.microsoft.com/office/drawing/2014/main" id="{3495F647-22CA-4CEE-AC91-B4D9ED138DB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43256" y="1252500"/>
                  </a:moveTo>
                  <a:lnTo>
                    <a:pt x="7044563" y="1238378"/>
                  </a:lnTo>
                  <a:lnTo>
                    <a:pt x="7060292" y="1233830"/>
                  </a:lnTo>
                  <a:lnTo>
                    <a:pt x="7106971" y="1244934"/>
                  </a:lnTo>
                  <a:lnTo>
                    <a:pt x="7104682" y="1225905"/>
                  </a:lnTo>
                  <a:lnTo>
                    <a:pt x="7117240" y="1219231"/>
                  </a:lnTo>
                  <a:lnTo>
                    <a:pt x="7159000" y="1232782"/>
                  </a:lnTo>
                  <a:lnTo>
                    <a:pt x="7167266" y="1229233"/>
                  </a:lnTo>
                  <a:lnTo>
                    <a:pt x="7210856" y="1230114"/>
                  </a:lnTo>
                  <a:lnTo>
                    <a:pt x="7250803" y="1233485"/>
                  </a:lnTo>
                  <a:lnTo>
                    <a:pt x="7268089" y="1245069"/>
                  </a:lnTo>
                  <a:lnTo>
                    <a:pt x="7285944" y="1249797"/>
                  </a:lnTo>
                  <a:lnTo>
                    <a:pt x="7284911" y="1257083"/>
                  </a:lnTo>
                  <a:lnTo>
                    <a:pt x="7249805" y="1274543"/>
                  </a:lnTo>
                  <a:lnTo>
                    <a:pt x="7244967" y="1287337"/>
                  </a:lnTo>
                  <a:lnTo>
                    <a:pt x="7212484" y="1291167"/>
                  </a:lnTo>
                  <a:lnTo>
                    <a:pt x="7209657" y="1311748"/>
                  </a:lnTo>
                  <a:lnTo>
                    <a:pt x="7180149" y="1307425"/>
                  </a:lnTo>
                  <a:lnTo>
                    <a:pt x="7164008" y="1313731"/>
                  </a:lnTo>
                  <a:lnTo>
                    <a:pt x="7143633" y="1328987"/>
                  </a:lnTo>
                  <a:lnTo>
                    <a:pt x="7149394" y="1336589"/>
                  </a:lnTo>
                  <a:lnTo>
                    <a:pt x="7143876" y="1344023"/>
                  </a:lnTo>
                  <a:lnTo>
                    <a:pt x="7094892" y="1348955"/>
                  </a:lnTo>
                  <a:lnTo>
                    <a:pt x="7059209" y="1338403"/>
                  </a:lnTo>
                  <a:lnTo>
                    <a:pt x="7031035" y="1340921"/>
                  </a:lnTo>
                  <a:lnTo>
                    <a:pt x="7028503" y="1322215"/>
                  </a:lnTo>
                  <a:lnTo>
                    <a:pt x="7058991" y="1327629"/>
                  </a:lnTo>
                  <a:lnTo>
                    <a:pt x="7065619" y="1317665"/>
                  </a:lnTo>
                  <a:lnTo>
                    <a:pt x="7086814" y="1320841"/>
                  </a:lnTo>
                  <a:lnTo>
                    <a:pt x="7113075" y="1297628"/>
                  </a:lnTo>
                  <a:lnTo>
                    <a:pt x="7076229" y="1280646"/>
                  </a:lnTo>
                  <a:lnTo>
                    <a:pt x="7060066" y="1288682"/>
                  </a:lnTo>
                  <a:lnTo>
                    <a:pt x="7036730" y="1276549"/>
                  </a:lnTo>
                  <a:lnTo>
                    <a:pt x="7052064" y="125567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2" name="Cambodia (KHM)">
              <a:extLst>
                <a:ext uri="{FF2B5EF4-FFF2-40B4-BE49-F238E27FC236}">
                  <a16:creationId xmlns:a16="http://schemas.microsoft.com/office/drawing/2014/main" id="{F00513BC-8550-4936-AF67-F18900CD914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48159" y="2282382"/>
                  </a:moveTo>
                  <a:lnTo>
                    <a:pt x="8134842" y="2265395"/>
                  </a:lnTo>
                  <a:lnTo>
                    <a:pt x="8117067" y="2231721"/>
                  </a:lnTo>
                  <a:lnTo>
                    <a:pt x="8106450" y="2192352"/>
                  </a:lnTo>
                  <a:lnTo>
                    <a:pt x="8122074" y="2165247"/>
                  </a:lnTo>
                  <a:lnTo>
                    <a:pt x="8158348" y="2159019"/>
                  </a:lnTo>
                  <a:lnTo>
                    <a:pt x="8185558" y="2163698"/>
                  </a:lnTo>
                  <a:lnTo>
                    <a:pt x="8210395" y="2176481"/>
                  </a:lnTo>
                  <a:lnTo>
                    <a:pt x="8221025" y="2154004"/>
                  </a:lnTo>
                  <a:lnTo>
                    <a:pt x="8247535" y="2166006"/>
                  </a:lnTo>
                  <a:lnTo>
                    <a:pt x="8256382" y="2187747"/>
                  </a:lnTo>
                  <a:lnTo>
                    <a:pt x="8256872" y="2226812"/>
                  </a:lnTo>
                  <a:lnTo>
                    <a:pt x="8211345" y="2251900"/>
                  </a:lnTo>
                  <a:lnTo>
                    <a:pt x="8225913" y="2271649"/>
                  </a:lnTo>
                  <a:lnTo>
                    <a:pt x="8196091" y="2274012"/>
                  </a:lnTo>
                  <a:lnTo>
                    <a:pt x="8172610" y="22871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3" name="South Korea (KOR)">
              <a:extLst>
                <a:ext uri="{FF2B5EF4-FFF2-40B4-BE49-F238E27FC236}">
                  <a16:creationId xmlns:a16="http://schemas.microsoft.com/office/drawing/2014/main" id="{424E8EC7-AE85-4FE6-9BA0-93CE324478E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11455" y="1370636"/>
                  </a:moveTo>
                  <a:lnTo>
                    <a:pt x="8653036" y="1408974"/>
                  </a:lnTo>
                  <a:lnTo>
                    <a:pt x="8669881" y="1430037"/>
                  </a:lnTo>
                  <a:lnTo>
                    <a:pt x="8688218" y="1467472"/>
                  </a:lnTo>
                  <a:lnTo>
                    <a:pt x="8686637" y="1485333"/>
                  </a:lnTo>
                  <a:lnTo>
                    <a:pt x="8664749" y="1491587"/>
                  </a:lnTo>
                  <a:lnTo>
                    <a:pt x="8648304" y="1505106"/>
                  </a:lnTo>
                  <a:lnTo>
                    <a:pt x="8624883" y="1507898"/>
                  </a:lnTo>
                  <a:lnTo>
                    <a:pt x="8614984" y="1490147"/>
                  </a:lnTo>
                  <a:lnTo>
                    <a:pt x="8608663" y="1465770"/>
                  </a:lnTo>
                  <a:lnTo>
                    <a:pt x="8580751" y="1431945"/>
                  </a:lnTo>
                  <a:lnTo>
                    <a:pt x="8598162" y="1426472"/>
                  </a:lnTo>
                  <a:lnTo>
                    <a:pt x="8566592" y="1398664"/>
                  </a:lnTo>
                  <a:lnTo>
                    <a:pt x="8566879" y="1395717"/>
                  </a:lnTo>
                  <a:lnTo>
                    <a:pt x="8579391" y="1396874"/>
                  </a:lnTo>
                  <a:lnTo>
                    <a:pt x="8582864" y="1382208"/>
                  </a:lnTo>
                  <a:lnTo>
                    <a:pt x="8601018" y="1380634"/>
                  </a:lnTo>
                  <a:lnTo>
                    <a:pt x="8611378" y="137849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4" name="Kosovo (CS-KM)">
              <a:extLst>
                <a:ext uri="{FF2B5EF4-FFF2-40B4-BE49-F238E27FC236}">
                  <a16:creationId xmlns:a16="http://schemas.microsoft.com/office/drawing/2014/main" id="{2377853B-5BD8-4CA6-941D-BA18287484D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8265" y="1259407"/>
                  </a:moveTo>
                  <a:lnTo>
                    <a:pt x="5727709" y="1266006"/>
                  </a:lnTo>
                  <a:lnTo>
                    <a:pt x="5724346" y="1265739"/>
                  </a:lnTo>
                  <a:lnTo>
                    <a:pt x="5721490" y="1254056"/>
                  </a:lnTo>
                  <a:lnTo>
                    <a:pt x="5714915" y="1250756"/>
                  </a:lnTo>
                  <a:lnTo>
                    <a:pt x="5708546" y="1242106"/>
                  </a:lnTo>
                  <a:lnTo>
                    <a:pt x="5712771" y="1234882"/>
                  </a:lnTo>
                  <a:lnTo>
                    <a:pt x="5718805" y="1232563"/>
                  </a:lnTo>
                  <a:lnTo>
                    <a:pt x="5721414" y="1221862"/>
                  </a:lnTo>
                  <a:lnTo>
                    <a:pt x="5725923" y="1220078"/>
                  </a:lnTo>
                  <a:lnTo>
                    <a:pt x="5730057" y="1224626"/>
                  </a:lnTo>
                  <a:lnTo>
                    <a:pt x="5735123" y="1226633"/>
                  </a:lnTo>
                  <a:lnTo>
                    <a:pt x="5739032" y="1231761"/>
                  </a:lnTo>
                  <a:lnTo>
                    <a:pt x="5743474" y="1233277"/>
                  </a:lnTo>
                  <a:lnTo>
                    <a:pt x="5749137" y="1239252"/>
                  </a:lnTo>
                  <a:lnTo>
                    <a:pt x="5752833" y="1239074"/>
                  </a:lnTo>
                  <a:lnTo>
                    <a:pt x="5750673" y="1246921"/>
                  </a:lnTo>
                  <a:lnTo>
                    <a:pt x="5747916" y="1250756"/>
                  </a:lnTo>
                  <a:lnTo>
                    <a:pt x="5749026" y="1253174"/>
                  </a:lnTo>
                  <a:lnTo>
                    <a:pt x="5743277" y="12544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5" name="Kuwait (KWT)">
              <a:extLst>
                <a:ext uri="{FF2B5EF4-FFF2-40B4-BE49-F238E27FC236}">
                  <a16:creationId xmlns:a16="http://schemas.microsoft.com/office/drawing/2014/main" id="{7D39FB80-CA58-4AA2-A4AD-55CB9C41E2C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09835" y="1651800"/>
                  </a:moveTo>
                  <a:lnTo>
                    <a:pt x="6517197" y="1666187"/>
                  </a:lnTo>
                  <a:lnTo>
                    <a:pt x="6515548" y="1673626"/>
                  </a:lnTo>
                  <a:lnTo>
                    <a:pt x="6527205" y="1698216"/>
                  </a:lnTo>
                  <a:lnTo>
                    <a:pt x="6507669" y="1699061"/>
                  </a:lnTo>
                  <a:lnTo>
                    <a:pt x="6499064" y="1683529"/>
                  </a:lnTo>
                  <a:lnTo>
                    <a:pt x="6474026" y="1680383"/>
                  </a:lnTo>
                  <a:lnTo>
                    <a:pt x="6490895" y="164908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6" name="Laos (LAO)">
              <a:extLst>
                <a:ext uri="{FF2B5EF4-FFF2-40B4-BE49-F238E27FC236}">
                  <a16:creationId xmlns:a16="http://schemas.microsoft.com/office/drawing/2014/main" id="{352E898D-8F0F-4EEF-9DAB-75CF88B6C1F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85558" y="2163698"/>
                  </a:moveTo>
                  <a:lnTo>
                    <a:pt x="8193367" y="2149005"/>
                  </a:lnTo>
                  <a:lnTo>
                    <a:pt x="8191030" y="2121413"/>
                  </a:lnTo>
                  <a:lnTo>
                    <a:pt x="8163864" y="2093001"/>
                  </a:lnTo>
                  <a:lnTo>
                    <a:pt x="8157447" y="2060826"/>
                  </a:lnTo>
                  <a:lnTo>
                    <a:pt x="8132057" y="2034352"/>
                  </a:lnTo>
                  <a:lnTo>
                    <a:pt x="8110288" y="2032113"/>
                  </a:lnTo>
                  <a:lnTo>
                    <a:pt x="8106183" y="2043455"/>
                  </a:lnTo>
                  <a:lnTo>
                    <a:pt x="8089696" y="2044398"/>
                  </a:lnTo>
                  <a:lnTo>
                    <a:pt x="8080391" y="2038650"/>
                  </a:lnTo>
                  <a:lnTo>
                    <a:pt x="8053197" y="2058099"/>
                  </a:lnTo>
                  <a:lnTo>
                    <a:pt x="8048457" y="2028876"/>
                  </a:lnTo>
                  <a:lnTo>
                    <a:pt x="8050641" y="1994527"/>
                  </a:lnTo>
                  <a:lnTo>
                    <a:pt x="8031306" y="1993035"/>
                  </a:lnTo>
                  <a:lnTo>
                    <a:pt x="8026878" y="1973446"/>
                  </a:lnTo>
                  <a:lnTo>
                    <a:pt x="8012999" y="1963386"/>
                  </a:lnTo>
                  <a:lnTo>
                    <a:pt x="8017064" y="1951380"/>
                  </a:lnTo>
                  <a:lnTo>
                    <a:pt x="8037609" y="1930176"/>
                  </a:lnTo>
                  <a:lnTo>
                    <a:pt x="8041409" y="1937834"/>
                  </a:lnTo>
                  <a:lnTo>
                    <a:pt x="8056600" y="1938724"/>
                  </a:lnTo>
                  <a:lnTo>
                    <a:pt x="8046175" y="1901435"/>
                  </a:lnTo>
                  <a:lnTo>
                    <a:pt x="8059981" y="1896658"/>
                  </a:lnTo>
                  <a:lnTo>
                    <a:pt x="8080735" y="1922399"/>
                  </a:lnTo>
                  <a:lnTo>
                    <a:pt x="8098363" y="1952018"/>
                  </a:lnTo>
                  <a:lnTo>
                    <a:pt x="8133178" y="1952273"/>
                  </a:lnTo>
                  <a:lnTo>
                    <a:pt x="8148873" y="1980703"/>
                  </a:lnTo>
                  <a:lnTo>
                    <a:pt x="8132017" y="1989243"/>
                  </a:lnTo>
                  <a:lnTo>
                    <a:pt x="8125576" y="2000962"/>
                  </a:lnTo>
                  <a:lnTo>
                    <a:pt x="8162327" y="2020464"/>
                  </a:lnTo>
                  <a:lnTo>
                    <a:pt x="8191509" y="2058985"/>
                  </a:lnTo>
                  <a:lnTo>
                    <a:pt x="8213623" y="2087706"/>
                  </a:lnTo>
                  <a:lnTo>
                    <a:pt x="8238496" y="2110388"/>
                  </a:lnTo>
                  <a:lnTo>
                    <a:pt x="8249078" y="2133415"/>
                  </a:lnTo>
                  <a:lnTo>
                    <a:pt x="8247535" y="2166006"/>
                  </a:lnTo>
                  <a:lnTo>
                    <a:pt x="8221025" y="2154004"/>
                  </a:lnTo>
                  <a:lnTo>
                    <a:pt x="8210395" y="217648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7" name="Lebanon (LBN)">
              <a:extLst>
                <a:ext uri="{FF2B5EF4-FFF2-40B4-BE49-F238E27FC236}">
                  <a16:creationId xmlns:a16="http://schemas.microsoft.com/office/drawing/2014/main" id="{B9297C16-4389-4D68-9DD5-13ED466A53B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62067" y="1544169"/>
                  </a:moveTo>
                  <a:lnTo>
                    <a:pt x="6154784" y="1544597"/>
                  </a:lnTo>
                  <a:lnTo>
                    <a:pt x="6152887" y="1550310"/>
                  </a:lnTo>
                  <a:lnTo>
                    <a:pt x="6143732" y="1550249"/>
                  </a:lnTo>
                  <a:lnTo>
                    <a:pt x="6150588" y="1523695"/>
                  </a:lnTo>
                  <a:lnTo>
                    <a:pt x="6161619" y="1500725"/>
                  </a:lnTo>
                  <a:lnTo>
                    <a:pt x="6162005" y="1499589"/>
                  </a:lnTo>
                  <a:lnTo>
                    <a:pt x="6174417" y="1501251"/>
                  </a:lnTo>
                  <a:lnTo>
                    <a:pt x="6180294" y="1514035"/>
                  </a:lnTo>
                  <a:lnTo>
                    <a:pt x="6166802" y="152632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8" name="Liberia (LBR)">
              <a:extLst>
                <a:ext uri="{FF2B5EF4-FFF2-40B4-BE49-F238E27FC236}">
                  <a16:creationId xmlns:a16="http://schemas.microsoft.com/office/drawing/2014/main" id="{A988721B-0FB0-42D0-B5B4-BA4A5CA13DC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61665" y="2486716"/>
                  </a:moveTo>
                  <a:lnTo>
                    <a:pt x="4954130" y="2487004"/>
                  </a:lnTo>
                  <a:lnTo>
                    <a:pt x="4924520" y="2471465"/>
                  </a:lnTo>
                  <a:lnTo>
                    <a:pt x="4898512" y="2446652"/>
                  </a:lnTo>
                  <a:lnTo>
                    <a:pt x="4874130" y="2428815"/>
                  </a:lnTo>
                  <a:lnTo>
                    <a:pt x="4854915" y="2407781"/>
                  </a:lnTo>
                  <a:lnTo>
                    <a:pt x="4861846" y="2397352"/>
                  </a:lnTo>
                  <a:lnTo>
                    <a:pt x="4863430" y="2387870"/>
                  </a:lnTo>
                  <a:lnTo>
                    <a:pt x="4876490" y="2370176"/>
                  </a:lnTo>
                  <a:lnTo>
                    <a:pt x="4889939" y="2354961"/>
                  </a:lnTo>
                  <a:lnTo>
                    <a:pt x="4896070" y="2354234"/>
                  </a:lnTo>
                  <a:lnTo>
                    <a:pt x="4903586" y="2350565"/>
                  </a:lnTo>
                  <a:lnTo>
                    <a:pt x="4915475" y="2370532"/>
                  </a:lnTo>
                  <a:lnTo>
                    <a:pt x="4913509" y="2383625"/>
                  </a:lnTo>
                  <a:lnTo>
                    <a:pt x="4919059" y="2390569"/>
                  </a:lnTo>
                  <a:lnTo>
                    <a:pt x="4927176" y="2390728"/>
                  </a:lnTo>
                  <a:lnTo>
                    <a:pt x="4933097" y="2377602"/>
                  </a:lnTo>
                  <a:lnTo>
                    <a:pt x="4941212" y="2378438"/>
                  </a:lnTo>
                  <a:lnTo>
                    <a:pt x="4939842" y="2387919"/>
                  </a:lnTo>
                  <a:lnTo>
                    <a:pt x="4942638" y="2403678"/>
                  </a:lnTo>
                  <a:lnTo>
                    <a:pt x="4936323" y="2418160"/>
                  </a:lnTo>
                  <a:lnTo>
                    <a:pt x="4944656" y="2427109"/>
                  </a:lnTo>
                  <a:lnTo>
                    <a:pt x="4953774" y="2429288"/>
                  </a:lnTo>
                  <a:lnTo>
                    <a:pt x="4965887" y="2442942"/>
                  </a:lnTo>
                  <a:lnTo>
                    <a:pt x="4966707" y="2455787"/>
                  </a:lnTo>
                  <a:lnTo>
                    <a:pt x="4963939" y="245986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9" name="Libya (LBY)">
              <a:extLst>
                <a:ext uri="{FF2B5EF4-FFF2-40B4-BE49-F238E27FC236}">
                  <a16:creationId xmlns:a16="http://schemas.microsoft.com/office/drawing/2014/main" id="{4E62B487-C873-424A-88CF-B740E4BF1DF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01291" y="1883676"/>
                  </a:moveTo>
                  <a:lnTo>
                    <a:pt x="5581667" y="1895792"/>
                  </a:lnTo>
                  <a:lnTo>
                    <a:pt x="5565438" y="1877888"/>
                  </a:lnTo>
                  <a:lnTo>
                    <a:pt x="5520675" y="1863833"/>
                  </a:lnTo>
                  <a:lnTo>
                    <a:pt x="5507959" y="1843417"/>
                  </a:lnTo>
                  <a:lnTo>
                    <a:pt x="5485540" y="1828271"/>
                  </a:lnTo>
                  <a:lnTo>
                    <a:pt x="5472530" y="1834244"/>
                  </a:lnTo>
                  <a:lnTo>
                    <a:pt x="5462261" y="1816065"/>
                  </a:lnTo>
                  <a:lnTo>
                    <a:pt x="5460904" y="1802096"/>
                  </a:lnTo>
                  <a:lnTo>
                    <a:pt x="5443844" y="1778335"/>
                  </a:lnTo>
                  <a:lnTo>
                    <a:pt x="5454628" y="1764712"/>
                  </a:lnTo>
                  <a:lnTo>
                    <a:pt x="5451740" y="1744215"/>
                  </a:lnTo>
                  <a:lnTo>
                    <a:pt x="5454881" y="1726373"/>
                  </a:lnTo>
                  <a:lnTo>
                    <a:pt x="5452540" y="1711511"/>
                  </a:lnTo>
                  <a:lnTo>
                    <a:pt x="5456831" y="1684915"/>
                  </a:lnTo>
                  <a:lnTo>
                    <a:pt x="5454983" y="1669768"/>
                  </a:lnTo>
                  <a:lnTo>
                    <a:pt x="5445327" y="1640985"/>
                  </a:lnTo>
                  <a:lnTo>
                    <a:pt x="5458569" y="1633430"/>
                  </a:lnTo>
                  <a:lnTo>
                    <a:pt x="5460534" y="1619656"/>
                  </a:lnTo>
                  <a:lnTo>
                    <a:pt x="5457194" y="1606152"/>
                  </a:lnTo>
                  <a:lnTo>
                    <a:pt x="5475674" y="1593590"/>
                  </a:lnTo>
                  <a:lnTo>
                    <a:pt x="5483783" y="1583145"/>
                  </a:lnTo>
                  <a:lnTo>
                    <a:pt x="5496830" y="1573786"/>
                  </a:lnTo>
                  <a:lnTo>
                    <a:pt x="5497501" y="1548747"/>
                  </a:lnTo>
                  <a:lnTo>
                    <a:pt x="5530038" y="1559968"/>
                  </a:lnTo>
                  <a:lnTo>
                    <a:pt x="5541419" y="1557163"/>
                  </a:lnTo>
                  <a:lnTo>
                    <a:pt x="5564506" y="1562603"/>
                  </a:lnTo>
                  <a:lnTo>
                    <a:pt x="5601510" y="1577171"/>
                  </a:lnTo>
                  <a:lnTo>
                    <a:pt x="5615742" y="1606146"/>
                  </a:lnTo>
                  <a:lnTo>
                    <a:pt x="5640757" y="1612473"/>
                  </a:lnTo>
                  <a:lnTo>
                    <a:pt x="5680308" y="1626119"/>
                  </a:lnTo>
                  <a:lnTo>
                    <a:pt x="5710623" y="1642327"/>
                  </a:lnTo>
                  <a:lnTo>
                    <a:pt x="5723585" y="1633870"/>
                  </a:lnTo>
                  <a:lnTo>
                    <a:pt x="5735891" y="1618876"/>
                  </a:lnTo>
                  <a:lnTo>
                    <a:pt x="5727960" y="1593904"/>
                  </a:lnTo>
                  <a:lnTo>
                    <a:pt x="5735600" y="1578047"/>
                  </a:lnTo>
                  <a:lnTo>
                    <a:pt x="5754385" y="1562771"/>
                  </a:lnTo>
                  <a:lnTo>
                    <a:pt x="5772939" y="1558324"/>
                  </a:lnTo>
                  <a:lnTo>
                    <a:pt x="5810421" y="1564995"/>
                  </a:lnTo>
                  <a:lnTo>
                    <a:pt x="5820794" y="1579570"/>
                  </a:lnTo>
                  <a:lnTo>
                    <a:pt x="5831016" y="1579708"/>
                  </a:lnTo>
                  <a:lnTo>
                    <a:pt x="5840155" y="1585269"/>
                  </a:lnTo>
                  <a:lnTo>
                    <a:pt x="5867716" y="1589093"/>
                  </a:lnTo>
                  <a:lnTo>
                    <a:pt x="5875234" y="1599858"/>
                  </a:lnTo>
                  <a:lnTo>
                    <a:pt x="5866471" y="1615501"/>
                  </a:lnTo>
                  <a:lnTo>
                    <a:pt x="5871796" y="1629444"/>
                  </a:lnTo>
                  <a:lnTo>
                    <a:pt x="5866212" y="1649571"/>
                  </a:lnTo>
                  <a:lnTo>
                    <a:pt x="5876038" y="1675831"/>
                  </a:lnTo>
                  <a:lnTo>
                    <a:pt x="5882694" y="1791760"/>
                  </a:lnTo>
                  <a:lnTo>
                    <a:pt x="5887946" y="1911808"/>
                  </a:lnTo>
                  <a:lnTo>
                    <a:pt x="5890591" y="1976908"/>
                  </a:lnTo>
                  <a:lnTo>
                    <a:pt x="5858068" y="1977008"/>
                  </a:lnTo>
                  <a:lnTo>
                    <a:pt x="5858168" y="1990684"/>
                  </a:lnTo>
                  <a:lnTo>
                    <a:pt x="5743336" y="1928268"/>
                  </a:lnTo>
                  <a:lnTo>
                    <a:pt x="5629233" y="18658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0" name="Sri Lanka (LKA)">
              <a:extLst>
                <a:ext uri="{FF2B5EF4-FFF2-40B4-BE49-F238E27FC236}">
                  <a16:creationId xmlns:a16="http://schemas.microsoft.com/office/drawing/2014/main" id="{47548FB2-21A8-4830-8117-66CC2C729E1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531639" y="2383751"/>
                  </a:moveTo>
                  <a:lnTo>
                    <a:pt x="7528881" y="2417696"/>
                  </a:lnTo>
                  <a:lnTo>
                    <a:pt x="7517260" y="2426975"/>
                  </a:lnTo>
                  <a:lnTo>
                    <a:pt x="7492610" y="2434433"/>
                  </a:lnTo>
                  <a:lnTo>
                    <a:pt x="7477763" y="2408513"/>
                  </a:lnTo>
                  <a:lnTo>
                    <a:pt x="7470559" y="2361655"/>
                  </a:lnTo>
                  <a:lnTo>
                    <a:pt x="7481150" y="2308738"/>
                  </a:lnTo>
                  <a:lnTo>
                    <a:pt x="7501788" y="2326852"/>
                  </a:lnTo>
                  <a:lnTo>
                    <a:pt x="7516193" y="234981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1" name="Lesotho (LSO)">
              <a:extLst>
                <a:ext uri="{FF2B5EF4-FFF2-40B4-BE49-F238E27FC236}">
                  <a16:creationId xmlns:a16="http://schemas.microsoft.com/office/drawing/2014/main" id="{F67C633D-BF34-46B7-96B4-8F8E6030A80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86858" y="3572940"/>
                  </a:moveTo>
                  <a:lnTo>
                    <a:pt x="5995813" y="3582779"/>
                  </a:lnTo>
                  <a:lnTo>
                    <a:pt x="5986259" y="3598634"/>
                  </a:lnTo>
                  <a:lnTo>
                    <a:pt x="5980801" y="3609271"/>
                  </a:lnTo>
                  <a:lnTo>
                    <a:pt x="5964957" y="3614362"/>
                  </a:lnTo>
                  <a:lnTo>
                    <a:pt x="5958984" y="3624778"/>
                  </a:lnTo>
                  <a:lnTo>
                    <a:pt x="5948837" y="3628018"/>
                  </a:lnTo>
                  <a:lnTo>
                    <a:pt x="5930133" y="3602944"/>
                  </a:lnTo>
                  <a:lnTo>
                    <a:pt x="5946185" y="3582300"/>
                  </a:lnTo>
                  <a:lnTo>
                    <a:pt x="5962017" y="3569546"/>
                  </a:lnTo>
                  <a:lnTo>
                    <a:pt x="5975414" y="356289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2" name="Lithuania (LTU)">
              <a:extLst>
                <a:ext uri="{FF2B5EF4-FFF2-40B4-BE49-F238E27FC236}">
                  <a16:creationId xmlns:a16="http://schemas.microsoft.com/office/drawing/2014/main" id="{5FFCDE92-FB94-4692-BBB1-C927E5225A7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32961" y="870397"/>
                  </a:moveTo>
                  <a:lnTo>
                    <a:pt x="5729930" y="862440"/>
                  </a:lnTo>
                  <a:lnTo>
                    <a:pt x="5731324" y="853901"/>
                  </a:lnTo>
                  <a:lnTo>
                    <a:pt x="5720005" y="848965"/>
                  </a:lnTo>
                  <a:lnTo>
                    <a:pt x="5694045" y="843650"/>
                  </a:lnTo>
                  <a:lnTo>
                    <a:pt x="5685229" y="818148"/>
                  </a:lnTo>
                  <a:lnTo>
                    <a:pt x="5711095" y="808842"/>
                  </a:lnTo>
                  <a:lnTo>
                    <a:pt x="5751273" y="810788"/>
                  </a:lnTo>
                  <a:lnTo>
                    <a:pt x="5774118" y="807789"/>
                  </a:lnTo>
                  <a:lnTo>
                    <a:pt x="5778540" y="814099"/>
                  </a:lnTo>
                  <a:lnTo>
                    <a:pt x="5791549" y="816048"/>
                  </a:lnTo>
                  <a:lnTo>
                    <a:pt x="5817137" y="830768"/>
                  </a:lnTo>
                  <a:lnTo>
                    <a:pt x="5821881" y="844358"/>
                  </a:lnTo>
                  <a:lnTo>
                    <a:pt x="5803846" y="854201"/>
                  </a:lnTo>
                  <a:lnTo>
                    <a:pt x="5800991" y="871803"/>
                  </a:lnTo>
                  <a:lnTo>
                    <a:pt x="5776483" y="883550"/>
                  </a:lnTo>
                  <a:lnTo>
                    <a:pt x="5753011" y="883338"/>
                  </a:lnTo>
                  <a:lnTo>
                    <a:pt x="5745830" y="87373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3" name="Luxembourg (LUX)">
              <a:extLst>
                <a:ext uri="{FF2B5EF4-FFF2-40B4-BE49-F238E27FC236}">
                  <a16:creationId xmlns:a16="http://schemas.microsoft.com/office/drawing/2014/main" id="{07DB8AA5-2F3B-4A84-A53F-9AF4967793E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334370" y="1001336"/>
                  </a:moveTo>
                  <a:lnTo>
                    <a:pt x="5339606" y="1008439"/>
                  </a:lnTo>
                  <a:lnTo>
                    <a:pt x="5338637" y="1022386"/>
                  </a:lnTo>
                  <a:lnTo>
                    <a:pt x="5331420" y="1023058"/>
                  </a:lnTo>
                  <a:lnTo>
                    <a:pt x="5325728" y="1020297"/>
                  </a:lnTo>
                  <a:lnTo>
                    <a:pt x="5327903" y="10025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4" name="Latvia (LVA)">
              <a:extLst>
                <a:ext uri="{FF2B5EF4-FFF2-40B4-BE49-F238E27FC236}">
                  <a16:creationId xmlns:a16="http://schemas.microsoft.com/office/drawing/2014/main" id="{0B7953E4-2790-4AF1-8236-27CD25930FB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85229" y="818148"/>
                  </a:moveTo>
                  <a:lnTo>
                    <a:pt x="5682726" y="795309"/>
                  </a:lnTo>
                  <a:lnTo>
                    <a:pt x="5691518" y="776256"/>
                  </a:lnTo>
                  <a:lnTo>
                    <a:pt x="5712091" y="765896"/>
                  </a:lnTo>
                  <a:lnTo>
                    <a:pt x="5734380" y="788563"/>
                  </a:lnTo>
                  <a:lnTo>
                    <a:pt x="5753235" y="787973"/>
                  </a:lnTo>
                  <a:lnTo>
                    <a:pt x="5753861" y="764681"/>
                  </a:lnTo>
                  <a:lnTo>
                    <a:pt x="5772910" y="759319"/>
                  </a:lnTo>
                  <a:lnTo>
                    <a:pt x="5783832" y="763039"/>
                  </a:lnTo>
                  <a:lnTo>
                    <a:pt x="5806074" y="774299"/>
                  </a:lnTo>
                  <a:lnTo>
                    <a:pt x="5825486" y="774356"/>
                  </a:lnTo>
                  <a:lnTo>
                    <a:pt x="5838163" y="781342"/>
                  </a:lnTo>
                  <a:lnTo>
                    <a:pt x="5843005" y="796054"/>
                  </a:lnTo>
                  <a:lnTo>
                    <a:pt x="5854101" y="813960"/>
                  </a:lnTo>
                  <a:lnTo>
                    <a:pt x="5830726" y="825665"/>
                  </a:lnTo>
                  <a:lnTo>
                    <a:pt x="5817137" y="830768"/>
                  </a:lnTo>
                  <a:lnTo>
                    <a:pt x="5791549" y="816048"/>
                  </a:lnTo>
                  <a:lnTo>
                    <a:pt x="5778540" y="814099"/>
                  </a:lnTo>
                  <a:lnTo>
                    <a:pt x="5774118" y="807789"/>
                  </a:lnTo>
                  <a:lnTo>
                    <a:pt x="5751273" y="810788"/>
                  </a:lnTo>
                  <a:lnTo>
                    <a:pt x="5711095" y="8088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5" name="Morocco (MAR)">
              <a:extLst>
                <a:ext uri="{FF2B5EF4-FFF2-40B4-BE49-F238E27FC236}">
                  <a16:creationId xmlns:a16="http://schemas.microsoft.com/office/drawing/2014/main" id="{1B50DEA6-BD26-4C4D-85AA-7B031A36C20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42960" y="1463474"/>
                  </a:moveTo>
                  <a:lnTo>
                    <a:pt x="5059034" y="1477267"/>
                  </a:lnTo>
                  <a:lnTo>
                    <a:pt x="5084842" y="1475020"/>
                  </a:lnTo>
                  <a:lnTo>
                    <a:pt x="5112839" y="1482194"/>
                  </a:lnTo>
                  <a:lnTo>
                    <a:pt x="5124619" y="1482542"/>
                  </a:lnTo>
                  <a:lnTo>
                    <a:pt x="5134723" y="1503403"/>
                  </a:lnTo>
                  <a:lnTo>
                    <a:pt x="5136237" y="1523230"/>
                  </a:lnTo>
                  <a:lnTo>
                    <a:pt x="5145505" y="1557646"/>
                  </a:lnTo>
                  <a:lnTo>
                    <a:pt x="5152690" y="1564573"/>
                  </a:lnTo>
                  <a:lnTo>
                    <a:pt x="5147619" y="1577242"/>
                  </a:lnTo>
                  <a:lnTo>
                    <a:pt x="5111691" y="1582737"/>
                  </a:lnTo>
                  <a:lnTo>
                    <a:pt x="5099166" y="1594794"/>
                  </a:lnTo>
                  <a:lnTo>
                    <a:pt x="5083241" y="1597636"/>
                  </a:lnTo>
                  <a:lnTo>
                    <a:pt x="5081788" y="1621771"/>
                  </a:lnTo>
                  <a:lnTo>
                    <a:pt x="5049378" y="1634673"/>
                  </a:lnTo>
                  <a:lnTo>
                    <a:pt x="5038562" y="1650997"/>
                  </a:lnTo>
                  <a:lnTo>
                    <a:pt x="5015812" y="1659758"/>
                  </a:lnTo>
                  <a:lnTo>
                    <a:pt x="4988105" y="1664728"/>
                  </a:lnTo>
                  <a:lnTo>
                    <a:pt x="4942931" y="1688785"/>
                  </a:lnTo>
                  <a:lnTo>
                    <a:pt x="4942399" y="1727411"/>
                  </a:lnTo>
                  <a:lnTo>
                    <a:pt x="4938164" y="1727411"/>
                  </a:lnTo>
                  <a:lnTo>
                    <a:pt x="4938163" y="1727411"/>
                  </a:lnTo>
                  <a:lnTo>
                    <a:pt x="4938449" y="1744876"/>
                  </a:lnTo>
                  <a:lnTo>
                    <a:pt x="4921204" y="1745926"/>
                  </a:lnTo>
                  <a:lnTo>
                    <a:pt x="4912058" y="1753343"/>
                  </a:lnTo>
                  <a:lnTo>
                    <a:pt x="4899398" y="1753343"/>
                  </a:lnTo>
                  <a:lnTo>
                    <a:pt x="4889412" y="1749110"/>
                  </a:lnTo>
                  <a:lnTo>
                    <a:pt x="4865873" y="1752611"/>
                  </a:lnTo>
                  <a:lnTo>
                    <a:pt x="4856110" y="1778017"/>
                  </a:lnTo>
                  <a:lnTo>
                    <a:pt x="4847313" y="1780404"/>
                  </a:lnTo>
                  <a:lnTo>
                    <a:pt x="4833057" y="1821504"/>
                  </a:lnTo>
                  <a:lnTo>
                    <a:pt x="4793295" y="1856682"/>
                  </a:lnTo>
                  <a:lnTo>
                    <a:pt x="4782983" y="1901697"/>
                  </a:lnTo>
                  <a:lnTo>
                    <a:pt x="4771098" y="1916342"/>
                  </a:lnTo>
                  <a:lnTo>
                    <a:pt x="4767430" y="1928089"/>
                  </a:lnTo>
                  <a:lnTo>
                    <a:pt x="4703841" y="1930692"/>
                  </a:lnTo>
                  <a:lnTo>
                    <a:pt x="4703349" y="1930641"/>
                  </a:lnTo>
                  <a:lnTo>
                    <a:pt x="4705097" y="1915533"/>
                  </a:lnTo>
                  <a:lnTo>
                    <a:pt x="4716163" y="1906650"/>
                  </a:lnTo>
                  <a:lnTo>
                    <a:pt x="4725829" y="1889662"/>
                  </a:lnTo>
                  <a:lnTo>
                    <a:pt x="4724307" y="1878629"/>
                  </a:lnTo>
                  <a:lnTo>
                    <a:pt x="4734574" y="1855628"/>
                  </a:lnTo>
                  <a:lnTo>
                    <a:pt x="4750727" y="1834901"/>
                  </a:lnTo>
                  <a:lnTo>
                    <a:pt x="4760301" y="1829649"/>
                  </a:lnTo>
                  <a:lnTo>
                    <a:pt x="4768216" y="1810634"/>
                  </a:lnTo>
                  <a:lnTo>
                    <a:pt x="4769471" y="1793268"/>
                  </a:lnTo>
                  <a:lnTo>
                    <a:pt x="4780236" y="1773116"/>
                  </a:lnTo>
                  <a:lnTo>
                    <a:pt x="4799215" y="1761234"/>
                  </a:lnTo>
                  <a:lnTo>
                    <a:pt x="4817903" y="1727942"/>
                  </a:lnTo>
                  <a:lnTo>
                    <a:pt x="4818427" y="1727485"/>
                  </a:lnTo>
                  <a:lnTo>
                    <a:pt x="4832777" y="1714966"/>
                  </a:lnTo>
                  <a:lnTo>
                    <a:pt x="4858718" y="1711365"/>
                  </a:lnTo>
                  <a:lnTo>
                    <a:pt x="4881169" y="1689083"/>
                  </a:lnTo>
                  <a:lnTo>
                    <a:pt x="4895280" y="1680397"/>
                  </a:lnTo>
                  <a:lnTo>
                    <a:pt x="4919012" y="1653177"/>
                  </a:lnTo>
                  <a:lnTo>
                    <a:pt x="4913303" y="1612618"/>
                  </a:lnTo>
                  <a:lnTo>
                    <a:pt x="4924570" y="1584570"/>
                  </a:lnTo>
                  <a:lnTo>
                    <a:pt x="4928738" y="1567404"/>
                  </a:lnTo>
                  <a:lnTo>
                    <a:pt x="4946939" y="1545381"/>
                  </a:lnTo>
                  <a:lnTo>
                    <a:pt x="4974699" y="1530489"/>
                  </a:lnTo>
                  <a:lnTo>
                    <a:pt x="4995214" y="1517012"/>
                  </a:lnTo>
                  <a:lnTo>
                    <a:pt x="5014077" y="1483274"/>
                  </a:lnTo>
                  <a:lnTo>
                    <a:pt x="5023047" y="146331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6" name="Moldova (MDA)">
              <a:extLst>
                <a:ext uri="{FF2B5EF4-FFF2-40B4-BE49-F238E27FC236}">
                  <a16:creationId xmlns:a16="http://schemas.microsoft.com/office/drawing/2014/main" id="{536FBF9A-312F-4405-AD63-B6C54D5FFD8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856499" y="1061929"/>
                  </a:moveTo>
                  <a:lnTo>
                    <a:pt x="5861883" y="1057238"/>
                  </a:lnTo>
                  <a:lnTo>
                    <a:pt x="5878229" y="1054091"/>
                  </a:lnTo>
                  <a:lnTo>
                    <a:pt x="5898269" y="1064002"/>
                  </a:lnTo>
                  <a:lnTo>
                    <a:pt x="5908848" y="1065192"/>
                  </a:lnTo>
                  <a:lnTo>
                    <a:pt x="5921556" y="1073751"/>
                  </a:lnTo>
                  <a:lnTo>
                    <a:pt x="5921340" y="1084531"/>
                  </a:lnTo>
                  <a:lnTo>
                    <a:pt x="5931376" y="1089735"/>
                  </a:lnTo>
                  <a:lnTo>
                    <a:pt x="5937065" y="1103034"/>
                  </a:lnTo>
                  <a:lnTo>
                    <a:pt x="5947206" y="1111121"/>
                  </a:lnTo>
                  <a:lnTo>
                    <a:pt x="5946127" y="1115862"/>
                  </a:lnTo>
                  <a:lnTo>
                    <a:pt x="5951389" y="1119087"/>
                  </a:lnTo>
                  <a:lnTo>
                    <a:pt x="5944978" y="1121439"/>
                  </a:lnTo>
                  <a:lnTo>
                    <a:pt x="5929759" y="1120508"/>
                  </a:lnTo>
                  <a:lnTo>
                    <a:pt x="5926582" y="1116105"/>
                  </a:lnTo>
                  <a:lnTo>
                    <a:pt x="5921612" y="1118643"/>
                  </a:lnTo>
                  <a:lnTo>
                    <a:pt x="5924266" y="1124339"/>
                  </a:lnTo>
                  <a:lnTo>
                    <a:pt x="5918747" y="1134482"/>
                  </a:lnTo>
                  <a:lnTo>
                    <a:pt x="5915857" y="1145395"/>
                  </a:lnTo>
                  <a:lnTo>
                    <a:pt x="5909886" y="1148851"/>
                  </a:lnTo>
                  <a:lnTo>
                    <a:pt x="5903191" y="1134335"/>
                  </a:lnTo>
                  <a:lnTo>
                    <a:pt x="5903939" y="1120753"/>
                  </a:lnTo>
                  <a:lnTo>
                    <a:pt x="5901109" y="1106791"/>
                  </a:lnTo>
                  <a:lnTo>
                    <a:pt x="5883721" y="1087875"/>
                  </a:lnTo>
                  <a:lnTo>
                    <a:pt x="5873785" y="1074461"/>
                  </a:lnTo>
                  <a:lnTo>
                    <a:pt x="5864634" y="106503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7" name="Madagascar (MDG)">
              <a:extLst>
                <a:ext uri="{FF2B5EF4-FFF2-40B4-BE49-F238E27FC236}">
                  <a16:creationId xmlns:a16="http://schemas.microsoft.com/office/drawing/2014/main" id="{91243460-E511-4FC4-8326-07DC695584D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99824" y="3035511"/>
                  </a:moveTo>
                  <a:lnTo>
                    <a:pt x="6606754" y="3049381"/>
                  </a:lnTo>
                  <a:lnTo>
                    <a:pt x="6612799" y="3070912"/>
                  </a:lnTo>
                  <a:lnTo>
                    <a:pt x="6615515" y="3110130"/>
                  </a:lnTo>
                  <a:lnTo>
                    <a:pt x="6622011" y="3125378"/>
                  </a:lnTo>
                  <a:lnTo>
                    <a:pt x="6618092" y="3141011"/>
                  </a:lnTo>
                  <a:lnTo>
                    <a:pt x="6612393" y="3150602"/>
                  </a:lnTo>
                  <a:lnTo>
                    <a:pt x="6604037" y="3131498"/>
                  </a:lnTo>
                  <a:lnTo>
                    <a:pt x="6598021" y="3141146"/>
                  </a:lnTo>
                  <a:lnTo>
                    <a:pt x="6601793" y="3165297"/>
                  </a:lnTo>
                  <a:lnTo>
                    <a:pt x="6598319" y="3179119"/>
                  </a:lnTo>
                  <a:lnTo>
                    <a:pt x="6589962" y="3186649"/>
                  </a:lnTo>
                  <a:lnTo>
                    <a:pt x="6586291" y="3214262"/>
                  </a:lnTo>
                  <a:lnTo>
                    <a:pt x="6572547" y="3252264"/>
                  </a:lnTo>
                  <a:lnTo>
                    <a:pt x="6555376" y="3297190"/>
                  </a:lnTo>
                  <a:lnTo>
                    <a:pt x="6533107" y="3358953"/>
                  </a:lnTo>
                  <a:lnTo>
                    <a:pt x="6518818" y="3404282"/>
                  </a:lnTo>
                  <a:lnTo>
                    <a:pt x="6503232" y="3442087"/>
                  </a:lnTo>
                  <a:lnTo>
                    <a:pt x="6479680" y="3449807"/>
                  </a:lnTo>
                  <a:lnTo>
                    <a:pt x="6453793" y="3463596"/>
                  </a:lnTo>
                  <a:lnTo>
                    <a:pt x="6438539" y="3455272"/>
                  </a:lnTo>
                  <a:lnTo>
                    <a:pt x="6417484" y="3443610"/>
                  </a:lnTo>
                  <a:lnTo>
                    <a:pt x="6410975" y="3426408"/>
                  </a:lnTo>
                  <a:lnTo>
                    <a:pt x="6411177" y="3397506"/>
                  </a:lnTo>
                  <a:lnTo>
                    <a:pt x="6403115" y="3371517"/>
                  </a:lnTo>
                  <a:lnTo>
                    <a:pt x="6402191" y="3348062"/>
                  </a:lnTo>
                  <a:lnTo>
                    <a:pt x="6408896" y="3324560"/>
                  </a:lnTo>
                  <a:lnTo>
                    <a:pt x="6422288" y="3318915"/>
                  </a:lnTo>
                  <a:lnTo>
                    <a:pt x="6423138" y="3308064"/>
                  </a:lnTo>
                  <a:lnTo>
                    <a:pt x="6438418" y="3283351"/>
                  </a:lnTo>
                  <a:lnTo>
                    <a:pt x="6442264" y="3262588"/>
                  </a:lnTo>
                  <a:lnTo>
                    <a:pt x="6436638" y="3247153"/>
                  </a:lnTo>
                  <a:lnTo>
                    <a:pt x="6432518" y="3226595"/>
                  </a:lnTo>
                  <a:lnTo>
                    <a:pt x="6432072" y="3196557"/>
                  </a:lnTo>
                  <a:lnTo>
                    <a:pt x="6443109" y="3178319"/>
                  </a:lnTo>
                  <a:lnTo>
                    <a:pt x="6448186" y="3157642"/>
                  </a:lnTo>
                  <a:lnTo>
                    <a:pt x="6462442" y="3156441"/>
                  </a:lnTo>
                  <a:lnTo>
                    <a:pt x="6478734" y="3149758"/>
                  </a:lnTo>
                  <a:lnTo>
                    <a:pt x="6489646" y="3143860"/>
                  </a:lnTo>
                  <a:lnTo>
                    <a:pt x="6502181" y="3143422"/>
                  </a:lnTo>
                  <a:lnTo>
                    <a:pt x="6519610" y="3124845"/>
                  </a:lnTo>
                  <a:lnTo>
                    <a:pt x="6544116" y="3104768"/>
                  </a:lnTo>
                  <a:lnTo>
                    <a:pt x="6553426" y="3088368"/>
                  </a:lnTo>
                  <a:lnTo>
                    <a:pt x="6550177" y="3074436"/>
                  </a:lnTo>
                  <a:lnTo>
                    <a:pt x="6562124" y="3078355"/>
                  </a:lnTo>
                  <a:lnTo>
                    <a:pt x="6578915" y="3055701"/>
                  </a:lnTo>
                  <a:lnTo>
                    <a:pt x="6580356" y="3036099"/>
                  </a:lnTo>
                  <a:lnTo>
                    <a:pt x="6590507" y="30215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8" name="Mexico (MEX)">
              <a:extLst>
                <a:ext uri="{FF2B5EF4-FFF2-40B4-BE49-F238E27FC236}">
                  <a16:creationId xmlns:a16="http://schemas.microsoft.com/office/drawing/2014/main" id="{5D8D8032-A537-44AA-B91B-070C7B6645D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467985" y="1785648"/>
                  </a:moveTo>
                  <a:lnTo>
                    <a:pt x="2450743" y="1814266"/>
                  </a:lnTo>
                  <a:lnTo>
                    <a:pt x="2442117" y="1837731"/>
                  </a:lnTo>
                  <a:lnTo>
                    <a:pt x="2433125" y="1881407"/>
                  </a:lnTo>
                  <a:lnTo>
                    <a:pt x="2427883" y="1897327"/>
                  </a:lnTo>
                  <a:lnTo>
                    <a:pt x="2429939" y="1915111"/>
                  </a:lnTo>
                  <a:lnTo>
                    <a:pt x="2436162" y="1931009"/>
                  </a:lnTo>
                  <a:lnTo>
                    <a:pt x="2437799" y="1956293"/>
                  </a:lnTo>
                  <a:lnTo>
                    <a:pt x="2452828" y="1980563"/>
                  </a:lnTo>
                  <a:lnTo>
                    <a:pt x="2456964" y="1999163"/>
                  </a:lnTo>
                  <a:lnTo>
                    <a:pt x="2465921" y="2015213"/>
                  </a:lnTo>
                  <a:lnTo>
                    <a:pt x="2494879" y="2023862"/>
                  </a:lnTo>
                  <a:lnTo>
                    <a:pt x="2504822" y="2037500"/>
                  </a:lnTo>
                  <a:lnTo>
                    <a:pt x="2530878" y="2028390"/>
                  </a:lnTo>
                  <a:lnTo>
                    <a:pt x="2552921" y="2025097"/>
                  </a:lnTo>
                  <a:lnTo>
                    <a:pt x="2574892" y="2019238"/>
                  </a:lnTo>
                  <a:lnTo>
                    <a:pt x="2593436" y="2013647"/>
                  </a:lnTo>
                  <a:lnTo>
                    <a:pt x="2613122" y="2000345"/>
                  </a:lnTo>
                  <a:lnTo>
                    <a:pt x="2622242" y="1981330"/>
                  </a:lnTo>
                  <a:lnTo>
                    <a:pt x="2628495" y="1953943"/>
                  </a:lnTo>
                  <a:lnTo>
                    <a:pt x="2634776" y="1944413"/>
                  </a:lnTo>
                  <a:lnTo>
                    <a:pt x="2655140" y="1935876"/>
                  </a:lnTo>
                  <a:lnTo>
                    <a:pt x="2686067" y="1928314"/>
                  </a:lnTo>
                  <a:lnTo>
                    <a:pt x="2710880" y="1929450"/>
                  </a:lnTo>
                  <a:lnTo>
                    <a:pt x="2728379" y="1926689"/>
                  </a:lnTo>
                  <a:lnTo>
                    <a:pt x="2734170" y="1933601"/>
                  </a:lnTo>
                  <a:lnTo>
                    <a:pt x="2730996" y="1949302"/>
                  </a:lnTo>
                  <a:lnTo>
                    <a:pt x="2713068" y="1968681"/>
                  </a:lnTo>
                  <a:lnTo>
                    <a:pt x="2703770" y="1988530"/>
                  </a:lnTo>
                  <a:lnTo>
                    <a:pt x="2708301" y="1994207"/>
                  </a:lnTo>
                  <a:lnTo>
                    <a:pt x="2702360" y="2008299"/>
                  </a:lnTo>
                  <a:lnTo>
                    <a:pt x="2692181" y="2033737"/>
                  </a:lnTo>
                  <a:lnTo>
                    <a:pt x="2686008" y="2025364"/>
                  </a:lnTo>
                  <a:lnTo>
                    <a:pt x="2680006" y="2025907"/>
                  </a:lnTo>
                  <a:lnTo>
                    <a:pt x="2674564" y="2026336"/>
                  </a:lnTo>
                  <a:lnTo>
                    <a:pt x="2661999" y="2046014"/>
                  </a:lnTo>
                  <a:lnTo>
                    <a:pt x="2657321" y="2042157"/>
                  </a:lnTo>
                  <a:lnTo>
                    <a:pt x="2653701" y="2043658"/>
                  </a:lnTo>
                  <a:lnTo>
                    <a:pt x="2653334" y="2048455"/>
                  </a:lnTo>
                  <a:lnTo>
                    <a:pt x="2627129" y="2048097"/>
                  </a:lnTo>
                  <a:lnTo>
                    <a:pt x="2600624" y="2048153"/>
                  </a:lnTo>
                  <a:lnTo>
                    <a:pt x="2598301" y="2066505"/>
                  </a:lnTo>
                  <a:lnTo>
                    <a:pt x="2585461" y="2066585"/>
                  </a:lnTo>
                  <a:lnTo>
                    <a:pt x="2594670" y="2077464"/>
                  </a:lnTo>
                  <a:lnTo>
                    <a:pt x="2604241" y="2084994"/>
                  </a:lnTo>
                  <a:lnTo>
                    <a:pt x="2606514" y="2092059"/>
                  </a:lnTo>
                  <a:lnTo>
                    <a:pt x="2610875" y="2094036"/>
                  </a:lnTo>
                  <a:lnTo>
                    <a:pt x="2608763" y="2105138"/>
                  </a:lnTo>
                  <a:lnTo>
                    <a:pt x="2572221" y="2105236"/>
                  </a:lnTo>
                  <a:lnTo>
                    <a:pt x="2555146" y="2131808"/>
                  </a:lnTo>
                  <a:lnTo>
                    <a:pt x="2558420" y="2137900"/>
                  </a:lnTo>
                  <a:lnTo>
                    <a:pt x="2554358" y="2145544"/>
                  </a:lnTo>
                  <a:lnTo>
                    <a:pt x="2552824" y="2155039"/>
                  </a:lnTo>
                  <a:lnTo>
                    <a:pt x="2524464" y="2119943"/>
                  </a:lnTo>
                  <a:lnTo>
                    <a:pt x="2511145" y="2109357"/>
                  </a:lnTo>
                  <a:lnTo>
                    <a:pt x="2489012" y="2100854"/>
                  </a:lnTo>
                  <a:lnTo>
                    <a:pt x="2472806" y="2103223"/>
                  </a:lnTo>
                  <a:lnTo>
                    <a:pt x="2448326" y="2115488"/>
                  </a:lnTo>
                  <a:lnTo>
                    <a:pt x="2433546" y="2118701"/>
                  </a:lnTo>
                  <a:lnTo>
                    <a:pt x="2414586" y="2110110"/>
                  </a:lnTo>
                  <a:lnTo>
                    <a:pt x="2394089" y="2103908"/>
                  </a:lnTo>
                  <a:lnTo>
                    <a:pt x="2369528" y="2088953"/>
                  </a:lnTo>
                  <a:lnTo>
                    <a:pt x="2348835" y="2084385"/>
                  </a:lnTo>
                  <a:lnTo>
                    <a:pt x="2318752" y="2069229"/>
                  </a:lnTo>
                  <a:lnTo>
                    <a:pt x="2297166" y="2053648"/>
                  </a:lnTo>
                  <a:lnTo>
                    <a:pt x="2291222" y="2044942"/>
                  </a:lnTo>
                  <a:lnTo>
                    <a:pt x="2275616" y="2042997"/>
                  </a:lnTo>
                  <a:lnTo>
                    <a:pt x="2248064" y="2032678"/>
                  </a:lnTo>
                  <a:lnTo>
                    <a:pt x="2238381" y="2017804"/>
                  </a:lnTo>
                  <a:lnTo>
                    <a:pt x="2210606" y="1999301"/>
                  </a:lnTo>
                  <a:lnTo>
                    <a:pt x="2199408" y="1978743"/>
                  </a:lnTo>
                  <a:lnTo>
                    <a:pt x="2195350" y="1962856"/>
                  </a:lnTo>
                  <a:lnTo>
                    <a:pt x="2205324" y="1959674"/>
                  </a:lnTo>
                  <a:lnTo>
                    <a:pt x="2204011" y="1950377"/>
                  </a:lnTo>
                  <a:lnTo>
                    <a:pt x="2211951" y="1941921"/>
                  </a:lnTo>
                  <a:lnTo>
                    <a:pt x="2214019" y="1930647"/>
                  </a:lnTo>
                  <a:lnTo>
                    <a:pt x="2207015" y="1916009"/>
                  </a:lnTo>
                  <a:lnTo>
                    <a:pt x="2206700" y="1903036"/>
                  </a:lnTo>
                  <a:lnTo>
                    <a:pt x="2200092" y="1886584"/>
                  </a:lnTo>
                  <a:lnTo>
                    <a:pt x="2180926" y="1854180"/>
                  </a:lnTo>
                  <a:lnTo>
                    <a:pt x="2157154" y="1828715"/>
                  </a:lnTo>
                  <a:lnTo>
                    <a:pt x="2147502" y="1808392"/>
                  </a:lnTo>
                  <a:lnTo>
                    <a:pt x="2126804" y="1795082"/>
                  </a:lnTo>
                  <a:lnTo>
                    <a:pt x="2123661" y="1787119"/>
                  </a:lnTo>
                  <a:lnTo>
                    <a:pt x="2132981" y="1766970"/>
                  </a:lnTo>
                  <a:lnTo>
                    <a:pt x="2120669" y="1759367"/>
                  </a:lnTo>
                  <a:lnTo>
                    <a:pt x="2108220" y="1743525"/>
                  </a:lnTo>
                  <a:lnTo>
                    <a:pt x="2107056" y="1720779"/>
                  </a:lnTo>
                  <a:lnTo>
                    <a:pt x="2092776" y="1718126"/>
                  </a:lnTo>
                  <a:lnTo>
                    <a:pt x="2081041" y="1700956"/>
                  </a:lnTo>
                  <a:lnTo>
                    <a:pt x="2072119" y="1685097"/>
                  </a:lnTo>
                  <a:lnTo>
                    <a:pt x="2073537" y="1674912"/>
                  </a:lnTo>
                  <a:lnTo>
                    <a:pt x="2065071" y="1650323"/>
                  </a:lnTo>
                  <a:lnTo>
                    <a:pt x="2063914" y="1625359"/>
                  </a:lnTo>
                  <a:lnTo>
                    <a:pt x="2068661" y="1612838"/>
                  </a:lnTo>
                  <a:lnTo>
                    <a:pt x="2053252" y="1599908"/>
                  </a:lnTo>
                  <a:lnTo>
                    <a:pt x="2043579" y="1601328"/>
                  </a:lnTo>
                  <a:lnTo>
                    <a:pt x="2031039" y="1592347"/>
                  </a:lnTo>
                  <a:lnTo>
                    <a:pt x="2021987" y="1605584"/>
                  </a:lnTo>
                  <a:lnTo>
                    <a:pt x="2021051" y="1621228"/>
                  </a:lnTo>
                  <a:lnTo>
                    <a:pt x="2015153" y="1645708"/>
                  </a:lnTo>
                  <a:lnTo>
                    <a:pt x="2020638" y="1659147"/>
                  </a:lnTo>
                  <a:lnTo>
                    <a:pt x="2035309" y="1681603"/>
                  </a:lnTo>
                  <a:lnTo>
                    <a:pt x="2037878" y="1689278"/>
                  </a:lnTo>
                  <a:lnTo>
                    <a:pt x="2041490" y="1691605"/>
                  </a:lnTo>
                  <a:lnTo>
                    <a:pt x="2042240" y="1702803"/>
                  </a:lnTo>
                  <a:lnTo>
                    <a:pt x="2047293" y="1702350"/>
                  </a:lnTo>
                  <a:lnTo>
                    <a:pt x="2047420" y="1723376"/>
                  </a:lnTo>
                  <a:lnTo>
                    <a:pt x="2053723" y="1731669"/>
                  </a:lnTo>
                  <a:lnTo>
                    <a:pt x="2056674" y="1743212"/>
                  </a:lnTo>
                  <a:lnTo>
                    <a:pt x="2069928" y="1759802"/>
                  </a:lnTo>
                  <a:lnTo>
                    <a:pt x="2071433" y="1790127"/>
                  </a:lnTo>
                  <a:lnTo>
                    <a:pt x="2076095" y="1804405"/>
                  </a:lnTo>
                  <a:lnTo>
                    <a:pt x="2080411" y="1819682"/>
                  </a:lnTo>
                  <a:lnTo>
                    <a:pt x="2078859" y="1836875"/>
                  </a:lnTo>
                  <a:lnTo>
                    <a:pt x="2092195" y="1837952"/>
                  </a:lnTo>
                  <a:lnTo>
                    <a:pt x="2100804" y="1852764"/>
                  </a:lnTo>
                  <a:lnTo>
                    <a:pt x="2108402" y="1867321"/>
                  </a:lnTo>
                  <a:lnTo>
                    <a:pt x="2106681" y="1873159"/>
                  </a:lnTo>
                  <a:lnTo>
                    <a:pt x="2092711" y="1885133"/>
                  </a:lnTo>
                  <a:lnTo>
                    <a:pt x="2087754" y="1884976"/>
                  </a:lnTo>
                  <a:lnTo>
                    <a:pt x="2083888" y="1865159"/>
                  </a:lnTo>
                  <a:lnTo>
                    <a:pt x="2068848" y="1846578"/>
                  </a:lnTo>
                  <a:lnTo>
                    <a:pt x="2051466" y="1830817"/>
                  </a:lnTo>
                  <a:lnTo>
                    <a:pt x="2038631" y="1822537"/>
                  </a:lnTo>
                  <a:lnTo>
                    <a:pt x="2045059" y="1798684"/>
                  </a:lnTo>
                  <a:lnTo>
                    <a:pt x="2045370" y="1781019"/>
                  </a:lnTo>
                  <a:lnTo>
                    <a:pt x="2034669" y="1770914"/>
                  </a:lnTo>
                  <a:lnTo>
                    <a:pt x="2019268" y="1756367"/>
                  </a:lnTo>
                  <a:lnTo>
                    <a:pt x="2014491" y="1760564"/>
                  </a:lnTo>
                  <a:lnTo>
                    <a:pt x="2009676" y="1752068"/>
                  </a:lnTo>
                  <a:lnTo>
                    <a:pt x="1994556" y="1744178"/>
                  </a:lnTo>
                  <a:lnTo>
                    <a:pt x="1983137" y="1725250"/>
                  </a:lnTo>
                  <a:lnTo>
                    <a:pt x="1985815" y="1722789"/>
                  </a:lnTo>
                  <a:lnTo>
                    <a:pt x="1996783" y="1724638"/>
                  </a:lnTo>
                  <a:lnTo>
                    <a:pt x="2010296" y="1712462"/>
                  </a:lnTo>
                  <a:lnTo>
                    <a:pt x="2015189" y="1697756"/>
                  </a:lnTo>
                  <a:lnTo>
                    <a:pt x="1999963" y="1674500"/>
                  </a:lnTo>
                  <a:lnTo>
                    <a:pt x="1986104" y="1665474"/>
                  </a:lnTo>
                  <a:lnTo>
                    <a:pt x="1981835" y="1645118"/>
                  </a:lnTo>
                  <a:lnTo>
                    <a:pt x="1979181" y="1623743"/>
                  </a:lnTo>
                  <a:lnTo>
                    <a:pt x="1975711" y="1597687"/>
                  </a:lnTo>
                  <a:lnTo>
                    <a:pt x="1975045" y="1568360"/>
                  </a:lnTo>
                  <a:lnTo>
                    <a:pt x="2007065" y="1565849"/>
                  </a:lnTo>
                  <a:lnTo>
                    <a:pt x="2043082" y="1562314"/>
                  </a:lnTo>
                  <a:lnTo>
                    <a:pt x="2038283" y="1568688"/>
                  </a:lnTo>
                  <a:lnTo>
                    <a:pt x="2074159" y="1584536"/>
                  </a:lnTo>
                  <a:lnTo>
                    <a:pt x="2128972" y="1607500"/>
                  </a:lnTo>
                  <a:lnTo>
                    <a:pt x="2183762" y="1607265"/>
                  </a:lnTo>
                  <a:lnTo>
                    <a:pt x="2205583" y="1607256"/>
                  </a:lnTo>
                  <a:lnTo>
                    <a:pt x="2210087" y="1593804"/>
                  </a:lnTo>
                  <a:lnTo>
                    <a:pt x="2257673" y="1593815"/>
                  </a:lnTo>
                  <a:lnTo>
                    <a:pt x="2263942" y="1605374"/>
                  </a:lnTo>
                  <a:lnTo>
                    <a:pt x="2274678" y="1615679"/>
                  </a:lnTo>
                  <a:lnTo>
                    <a:pt x="2286439" y="1630017"/>
                  </a:lnTo>
                  <a:lnTo>
                    <a:pt x="2290136" y="1647043"/>
                  </a:lnTo>
                  <a:lnTo>
                    <a:pt x="2292396" y="1664965"/>
                  </a:lnTo>
                  <a:lnTo>
                    <a:pt x="2304354" y="1674809"/>
                  </a:lnTo>
                  <a:lnTo>
                    <a:pt x="2325029" y="1684589"/>
                  </a:lnTo>
                  <a:lnTo>
                    <a:pt x="2348556" y="1658835"/>
                  </a:lnTo>
                  <a:lnTo>
                    <a:pt x="2371320" y="1658206"/>
                  </a:lnTo>
                  <a:lnTo>
                    <a:pt x="2387804" y="1671200"/>
                  </a:lnTo>
                  <a:lnTo>
                    <a:pt x="2396549" y="1693517"/>
                  </a:lnTo>
                  <a:lnTo>
                    <a:pt x="2401750" y="1712625"/>
                  </a:lnTo>
                  <a:lnTo>
                    <a:pt x="2413897" y="1731207"/>
                  </a:lnTo>
                  <a:lnTo>
                    <a:pt x="2414815" y="1754026"/>
                  </a:lnTo>
                  <a:lnTo>
                    <a:pt x="2419138" y="1769348"/>
                  </a:lnTo>
                  <a:lnTo>
                    <a:pt x="2438633" y="1779454"/>
                  </a:lnTo>
                  <a:lnTo>
                    <a:pt x="2456864" y="17866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9" name="Macedonia (MKD)">
              <a:extLst>
                <a:ext uri="{FF2B5EF4-FFF2-40B4-BE49-F238E27FC236}">
                  <a16:creationId xmlns:a16="http://schemas.microsoft.com/office/drawing/2014/main" id="{DE7A62E4-7B17-4DBB-8CB5-3877242C27D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4346" y="1265739"/>
                  </a:moveTo>
                  <a:lnTo>
                    <a:pt x="5727709" y="1266006"/>
                  </a:lnTo>
                  <a:lnTo>
                    <a:pt x="5728265" y="1259407"/>
                  </a:lnTo>
                  <a:lnTo>
                    <a:pt x="5743277" y="1254413"/>
                  </a:lnTo>
                  <a:lnTo>
                    <a:pt x="5749026" y="1253174"/>
                  </a:lnTo>
                  <a:lnTo>
                    <a:pt x="5757762" y="1251291"/>
                  </a:lnTo>
                  <a:lnTo>
                    <a:pt x="5769851" y="1250756"/>
                  </a:lnTo>
                  <a:lnTo>
                    <a:pt x="5784048" y="1261101"/>
                  </a:lnTo>
                  <a:lnTo>
                    <a:pt x="5788132" y="1282416"/>
                  </a:lnTo>
                  <a:lnTo>
                    <a:pt x="5783221" y="1283486"/>
                  </a:lnTo>
                  <a:lnTo>
                    <a:pt x="5779464" y="1289104"/>
                  </a:lnTo>
                  <a:lnTo>
                    <a:pt x="5765109" y="1288479"/>
                  </a:lnTo>
                  <a:lnTo>
                    <a:pt x="5755749" y="1295525"/>
                  </a:lnTo>
                  <a:lnTo>
                    <a:pt x="5738750" y="1298379"/>
                  </a:lnTo>
                  <a:lnTo>
                    <a:pt x="5727057" y="1290531"/>
                  </a:lnTo>
                  <a:lnTo>
                    <a:pt x="5722026" y="127670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0" name="Mali (MLI)">
              <a:extLst>
                <a:ext uri="{FF2B5EF4-FFF2-40B4-BE49-F238E27FC236}">
                  <a16:creationId xmlns:a16="http://schemas.microsoft.com/office/drawing/2014/main" id="{4D84EDD9-DB3F-495B-A249-A40F5A5411F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36359" y="2152497"/>
                  </a:moveTo>
                  <a:lnTo>
                    <a:pt x="4846024" y="2146555"/>
                  </a:lnTo>
                  <a:lnTo>
                    <a:pt x="4851095" y="2127350"/>
                  </a:lnTo>
                  <a:lnTo>
                    <a:pt x="4860138" y="2126599"/>
                  </a:lnTo>
                  <a:lnTo>
                    <a:pt x="4879900" y="2135678"/>
                  </a:lnTo>
                  <a:lnTo>
                    <a:pt x="4896064" y="2129232"/>
                  </a:lnTo>
                  <a:lnTo>
                    <a:pt x="4907051" y="2131396"/>
                  </a:lnTo>
                  <a:lnTo>
                    <a:pt x="4911421" y="2124146"/>
                  </a:lnTo>
                  <a:lnTo>
                    <a:pt x="5025730" y="2123651"/>
                  </a:lnTo>
                  <a:lnTo>
                    <a:pt x="5032234" y="2100826"/>
                  </a:lnTo>
                  <a:lnTo>
                    <a:pt x="5027335" y="2096808"/>
                  </a:lnTo>
                  <a:lnTo>
                    <a:pt x="5014794" y="1956117"/>
                  </a:lnTo>
                  <a:lnTo>
                    <a:pt x="5002634" y="1815425"/>
                  </a:lnTo>
                  <a:lnTo>
                    <a:pt x="5045525" y="1814838"/>
                  </a:lnTo>
                  <a:lnTo>
                    <a:pt x="5139868" y="1885968"/>
                  </a:lnTo>
                  <a:lnTo>
                    <a:pt x="5234992" y="1957095"/>
                  </a:lnTo>
                  <a:lnTo>
                    <a:pt x="5241760" y="1972371"/>
                  </a:lnTo>
                  <a:lnTo>
                    <a:pt x="5259403" y="1981694"/>
                  </a:lnTo>
                  <a:lnTo>
                    <a:pt x="5272527" y="1986997"/>
                  </a:lnTo>
                  <a:lnTo>
                    <a:pt x="5272942" y="2007737"/>
                  </a:lnTo>
                  <a:lnTo>
                    <a:pt x="5304345" y="2004546"/>
                  </a:lnTo>
                  <a:lnTo>
                    <a:pt x="5304866" y="2079624"/>
                  </a:lnTo>
                  <a:lnTo>
                    <a:pt x="5289435" y="2101398"/>
                  </a:lnTo>
                  <a:lnTo>
                    <a:pt x="5287112" y="2121485"/>
                  </a:lnTo>
                  <a:lnTo>
                    <a:pt x="5261831" y="2126655"/>
                  </a:lnTo>
                  <a:lnTo>
                    <a:pt x="5222962" y="2129458"/>
                  </a:lnTo>
                  <a:lnTo>
                    <a:pt x="5212442" y="2141043"/>
                  </a:lnTo>
                  <a:lnTo>
                    <a:pt x="5194170" y="2142323"/>
                  </a:lnTo>
                  <a:lnTo>
                    <a:pt x="5175890" y="2142473"/>
                  </a:lnTo>
                  <a:lnTo>
                    <a:pt x="5168778" y="2136219"/>
                  </a:lnTo>
                  <a:lnTo>
                    <a:pt x="5153080" y="2140859"/>
                  </a:lnTo>
                  <a:lnTo>
                    <a:pt x="5126406" y="2154382"/>
                  </a:lnTo>
                  <a:lnTo>
                    <a:pt x="5120943" y="2164572"/>
                  </a:lnTo>
                  <a:lnTo>
                    <a:pt x="5098764" y="2179185"/>
                  </a:lnTo>
                  <a:lnTo>
                    <a:pt x="5094857" y="2187560"/>
                  </a:lnTo>
                  <a:lnTo>
                    <a:pt x="5082867" y="2194197"/>
                  </a:lnTo>
                  <a:lnTo>
                    <a:pt x="5069072" y="2189802"/>
                  </a:lnTo>
                  <a:lnTo>
                    <a:pt x="5061215" y="2197758"/>
                  </a:lnTo>
                  <a:lnTo>
                    <a:pt x="5056928" y="2220114"/>
                  </a:lnTo>
                  <a:lnTo>
                    <a:pt x="5034103" y="2247132"/>
                  </a:lnTo>
                  <a:lnTo>
                    <a:pt x="5034709" y="2258174"/>
                  </a:lnTo>
                  <a:lnTo>
                    <a:pt x="5026831" y="2271992"/>
                  </a:lnTo>
                  <a:lnTo>
                    <a:pt x="5028630" y="2290918"/>
                  </a:lnTo>
                  <a:lnTo>
                    <a:pt x="5016782" y="2295748"/>
                  </a:lnTo>
                  <a:lnTo>
                    <a:pt x="5010066" y="2299862"/>
                  </a:lnTo>
                  <a:lnTo>
                    <a:pt x="5005712" y="2285919"/>
                  </a:lnTo>
                  <a:lnTo>
                    <a:pt x="4997417" y="2289595"/>
                  </a:lnTo>
                  <a:lnTo>
                    <a:pt x="4992479" y="2288959"/>
                  </a:lnTo>
                  <a:lnTo>
                    <a:pt x="4987144" y="2298472"/>
                  </a:lnTo>
                  <a:lnTo>
                    <a:pt x="4965013" y="2298204"/>
                  </a:lnTo>
                  <a:lnTo>
                    <a:pt x="4957116" y="2293309"/>
                  </a:lnTo>
                  <a:lnTo>
                    <a:pt x="4953358" y="2296271"/>
                  </a:lnTo>
                  <a:lnTo>
                    <a:pt x="4944679" y="2286873"/>
                  </a:lnTo>
                  <a:lnTo>
                    <a:pt x="4946275" y="2277165"/>
                  </a:lnTo>
                  <a:lnTo>
                    <a:pt x="4942727" y="2273362"/>
                  </a:lnTo>
                  <a:lnTo>
                    <a:pt x="4936600" y="2276569"/>
                  </a:lnTo>
                  <a:lnTo>
                    <a:pt x="4937805" y="2265962"/>
                  </a:lnTo>
                  <a:lnTo>
                    <a:pt x="4943741" y="2257571"/>
                  </a:lnTo>
                  <a:lnTo>
                    <a:pt x="4932126" y="2243915"/>
                  </a:lnTo>
                  <a:lnTo>
                    <a:pt x="4928794" y="2234924"/>
                  </a:lnTo>
                  <a:lnTo>
                    <a:pt x="4922501" y="2227762"/>
                  </a:lnTo>
                  <a:lnTo>
                    <a:pt x="4916786" y="2226907"/>
                  </a:lnTo>
                  <a:lnTo>
                    <a:pt x="4909874" y="2231472"/>
                  </a:lnTo>
                  <a:lnTo>
                    <a:pt x="4900593" y="2235833"/>
                  </a:lnTo>
                  <a:lnTo>
                    <a:pt x="4892682" y="2242887"/>
                  </a:lnTo>
                  <a:lnTo>
                    <a:pt x="4880464" y="2240283"/>
                  </a:lnTo>
                  <a:lnTo>
                    <a:pt x="4872609" y="2232005"/>
                  </a:lnTo>
                  <a:lnTo>
                    <a:pt x="4867881" y="2230918"/>
                  </a:lnTo>
                  <a:lnTo>
                    <a:pt x="4860371" y="2235262"/>
                  </a:lnTo>
                  <a:lnTo>
                    <a:pt x="4855834" y="2235300"/>
                  </a:lnTo>
                  <a:lnTo>
                    <a:pt x="4854313" y="2223363"/>
                  </a:lnTo>
                  <a:lnTo>
                    <a:pt x="4855741" y="2213207"/>
                  </a:lnTo>
                  <a:lnTo>
                    <a:pt x="4853436" y="2200601"/>
                  </a:lnTo>
                  <a:lnTo>
                    <a:pt x="4842847" y="2191445"/>
                  </a:lnTo>
                  <a:lnTo>
                    <a:pt x="4837432" y="217277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1" name="Malta (MLT)">
              <a:extLst>
                <a:ext uri="{FF2B5EF4-FFF2-40B4-BE49-F238E27FC236}">
                  <a16:creationId xmlns:a16="http://schemas.microsoft.com/office/drawing/2014/main" id="{3A20BD49-46D8-461D-B01A-317CAA6079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77401" y="1460305"/>
                  </a:moveTo>
                  <a:lnTo>
                    <a:pt x="5576552" y="1461362"/>
                  </a:lnTo>
                  <a:lnTo>
                    <a:pt x="5573947" y="1461314"/>
                  </a:lnTo>
                  <a:lnTo>
                    <a:pt x="5571584" y="1459669"/>
                  </a:lnTo>
                  <a:lnTo>
                    <a:pt x="5571371" y="1456221"/>
                  </a:lnTo>
                  <a:lnTo>
                    <a:pt x="5574030" y="1456902"/>
                  </a:lnTo>
                  <a:lnTo>
                    <a:pt x="5576553" y="1459214"/>
                  </a:lnTo>
                  <a:close/>
                  <a:moveTo>
                    <a:pt x="5570263" y="1454623"/>
                  </a:moveTo>
                  <a:lnTo>
                    <a:pt x="5568672" y="1455124"/>
                  </a:lnTo>
                  <a:lnTo>
                    <a:pt x="5567014" y="1454146"/>
                  </a:lnTo>
                  <a:lnTo>
                    <a:pt x="5566609" y="1453557"/>
                  </a:lnTo>
                  <a:lnTo>
                    <a:pt x="5568822" y="1453056"/>
                  </a:lnTo>
                  <a:lnTo>
                    <a:pt x="5569940" y="1453495"/>
                  </a:lnTo>
                  <a:lnTo>
                    <a:pt x="5570449" y="145434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2" name="Myanmar (MMR)">
              <a:extLst>
                <a:ext uri="{FF2B5EF4-FFF2-40B4-BE49-F238E27FC236}">
                  <a16:creationId xmlns:a16="http://schemas.microsoft.com/office/drawing/2014/main" id="{C588588D-A309-46A6-BA80-F9B09BDC22B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998033" y="1970924"/>
                  </a:moveTo>
                  <a:lnTo>
                    <a:pt x="7983608" y="1985060"/>
                  </a:lnTo>
                  <a:lnTo>
                    <a:pt x="7963830" y="1986520"/>
                  </a:lnTo>
                  <a:lnTo>
                    <a:pt x="7955678" y="2021764"/>
                  </a:lnTo>
                  <a:lnTo>
                    <a:pt x="7944514" y="2027686"/>
                  </a:lnTo>
                  <a:lnTo>
                    <a:pt x="7962073" y="2056291"/>
                  </a:lnTo>
                  <a:lnTo>
                    <a:pt x="7983323" y="2080093"/>
                  </a:lnTo>
                  <a:lnTo>
                    <a:pt x="7997899" y="2101609"/>
                  </a:lnTo>
                  <a:lnTo>
                    <a:pt x="7991333" y="2129949"/>
                  </a:lnTo>
                  <a:lnTo>
                    <a:pt x="7982308" y="2135973"/>
                  </a:lnTo>
                  <a:lnTo>
                    <a:pt x="7990818" y="2152327"/>
                  </a:lnTo>
                  <a:lnTo>
                    <a:pt x="8012288" y="2178228"/>
                  </a:lnTo>
                  <a:lnTo>
                    <a:pt x="8017272" y="2196426"/>
                  </a:lnTo>
                  <a:lnTo>
                    <a:pt x="8018258" y="2211570"/>
                  </a:lnTo>
                  <a:lnTo>
                    <a:pt x="8032254" y="2241300"/>
                  </a:lnTo>
                  <a:lnTo>
                    <a:pt x="8019416" y="2271690"/>
                  </a:lnTo>
                  <a:lnTo>
                    <a:pt x="8008607" y="2305189"/>
                  </a:lnTo>
                  <a:lnTo>
                    <a:pt x="8003655" y="2280990"/>
                  </a:lnTo>
                  <a:lnTo>
                    <a:pt x="8010106" y="2256018"/>
                  </a:lnTo>
                  <a:lnTo>
                    <a:pt x="7998673" y="2236729"/>
                  </a:lnTo>
                  <a:lnTo>
                    <a:pt x="7997658" y="2201215"/>
                  </a:lnTo>
                  <a:lnTo>
                    <a:pt x="7984480" y="2184326"/>
                  </a:lnTo>
                  <a:lnTo>
                    <a:pt x="7971536" y="2145310"/>
                  </a:lnTo>
                  <a:lnTo>
                    <a:pt x="7961066" y="2104127"/>
                  </a:lnTo>
                  <a:lnTo>
                    <a:pt x="7945141" y="2077130"/>
                  </a:lnTo>
                  <a:lnTo>
                    <a:pt x="7928591" y="2093478"/>
                  </a:lnTo>
                  <a:lnTo>
                    <a:pt x="7899320" y="2116717"/>
                  </a:lnTo>
                  <a:lnTo>
                    <a:pt x="7882967" y="2113813"/>
                  </a:lnTo>
                  <a:lnTo>
                    <a:pt x="7864333" y="2106169"/>
                  </a:lnTo>
                  <a:lnTo>
                    <a:pt x="7868880" y="2065768"/>
                  </a:lnTo>
                  <a:lnTo>
                    <a:pt x="7858985" y="2035246"/>
                  </a:lnTo>
                  <a:lnTo>
                    <a:pt x="7831907" y="1997660"/>
                  </a:lnTo>
                  <a:lnTo>
                    <a:pt x="7833852" y="1985908"/>
                  </a:lnTo>
                  <a:lnTo>
                    <a:pt x="7816763" y="1981730"/>
                  </a:lnTo>
                  <a:lnTo>
                    <a:pt x="7792799" y="1955137"/>
                  </a:lnTo>
                  <a:lnTo>
                    <a:pt x="7787019" y="1928907"/>
                  </a:lnTo>
                  <a:lnTo>
                    <a:pt x="7797607" y="1933844"/>
                  </a:lnTo>
                  <a:lnTo>
                    <a:pt x="7794663" y="1910464"/>
                  </a:lnTo>
                  <a:lnTo>
                    <a:pt x="7807394" y="1902731"/>
                  </a:lnTo>
                  <a:lnTo>
                    <a:pt x="7802320" y="1888887"/>
                  </a:lnTo>
                  <a:lnTo>
                    <a:pt x="7806997" y="1877785"/>
                  </a:lnTo>
                  <a:lnTo>
                    <a:pt x="7802972" y="1844048"/>
                  </a:lnTo>
                  <a:lnTo>
                    <a:pt x="7826045" y="1851475"/>
                  </a:lnTo>
                  <a:lnTo>
                    <a:pt x="7834436" y="1824597"/>
                  </a:lnTo>
                  <a:lnTo>
                    <a:pt x="7833076" y="1808712"/>
                  </a:lnTo>
                  <a:lnTo>
                    <a:pt x="7842557" y="1781367"/>
                  </a:lnTo>
                  <a:lnTo>
                    <a:pt x="7837632" y="1762712"/>
                  </a:lnTo>
                  <a:lnTo>
                    <a:pt x="7868765" y="1740185"/>
                  </a:lnTo>
                  <a:lnTo>
                    <a:pt x="7889983" y="1746079"/>
                  </a:lnTo>
                  <a:lnTo>
                    <a:pt x="7883227" y="1726021"/>
                  </a:lnTo>
                  <a:lnTo>
                    <a:pt x="7891641" y="1720040"/>
                  </a:lnTo>
                  <a:lnTo>
                    <a:pt x="7886781" y="1707683"/>
                  </a:lnTo>
                  <a:lnTo>
                    <a:pt x="7902481" y="1705259"/>
                  </a:lnTo>
                  <a:lnTo>
                    <a:pt x="7916093" y="1724451"/>
                  </a:lnTo>
                  <a:lnTo>
                    <a:pt x="7929994" y="1732223"/>
                  </a:lnTo>
                  <a:lnTo>
                    <a:pt x="7936469" y="1757171"/>
                  </a:lnTo>
                  <a:lnTo>
                    <a:pt x="7941440" y="1784060"/>
                  </a:lnTo>
                  <a:lnTo>
                    <a:pt x="7921074" y="1811283"/>
                  </a:lnTo>
                  <a:lnTo>
                    <a:pt x="7924029" y="1849954"/>
                  </a:lnTo>
                  <a:lnTo>
                    <a:pt x="7952799" y="1844546"/>
                  </a:lnTo>
                  <a:lnTo>
                    <a:pt x="7964318" y="1874556"/>
                  </a:lnTo>
                  <a:lnTo>
                    <a:pt x="7983145" y="1880870"/>
                  </a:lnTo>
                  <a:lnTo>
                    <a:pt x="7979325" y="1907951"/>
                  </a:lnTo>
                  <a:lnTo>
                    <a:pt x="8002234" y="1920188"/>
                  </a:lnTo>
                  <a:lnTo>
                    <a:pt x="8015422" y="1926190"/>
                  </a:lnTo>
                  <a:lnTo>
                    <a:pt x="8034548" y="1916699"/>
                  </a:lnTo>
                  <a:lnTo>
                    <a:pt x="8037609" y="1930176"/>
                  </a:lnTo>
                  <a:lnTo>
                    <a:pt x="8017064" y="1951380"/>
                  </a:lnTo>
                  <a:lnTo>
                    <a:pt x="8012999" y="196338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3" name="Montenegro (MNE)">
              <a:extLst>
                <a:ext uri="{FF2B5EF4-FFF2-40B4-BE49-F238E27FC236}">
                  <a16:creationId xmlns:a16="http://schemas.microsoft.com/office/drawing/2014/main" id="{0A2A19A2-BEAE-41B2-B66A-AFFF4B6C4D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01763" y="1244959"/>
                  </a:moveTo>
                  <a:lnTo>
                    <a:pt x="5699556" y="1238895"/>
                  </a:lnTo>
                  <a:lnTo>
                    <a:pt x="5689611" y="1254769"/>
                  </a:lnTo>
                  <a:lnTo>
                    <a:pt x="5692276" y="1265025"/>
                  </a:lnTo>
                  <a:lnTo>
                    <a:pt x="5686562" y="1262528"/>
                  </a:lnTo>
                  <a:lnTo>
                    <a:pt x="5678301" y="1252005"/>
                  </a:lnTo>
                  <a:lnTo>
                    <a:pt x="5666440" y="1245607"/>
                  </a:lnTo>
                  <a:lnTo>
                    <a:pt x="5668858" y="1240128"/>
                  </a:lnTo>
                  <a:lnTo>
                    <a:pt x="5671183" y="1222397"/>
                  </a:lnTo>
                  <a:lnTo>
                    <a:pt x="5679014" y="1214906"/>
                  </a:lnTo>
                  <a:lnTo>
                    <a:pt x="5683623" y="1211963"/>
                  </a:lnTo>
                  <a:lnTo>
                    <a:pt x="5691018" y="1217492"/>
                  </a:lnTo>
                  <a:lnTo>
                    <a:pt x="5695222" y="1221956"/>
                  </a:lnTo>
                  <a:lnTo>
                    <a:pt x="5704102" y="1225429"/>
                  </a:lnTo>
                  <a:lnTo>
                    <a:pt x="5714664" y="1232118"/>
                  </a:lnTo>
                  <a:lnTo>
                    <a:pt x="5712771" y="1234882"/>
                  </a:lnTo>
                  <a:lnTo>
                    <a:pt x="5708546" y="124210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4" name="Mongolia (MNG)">
              <a:extLst>
                <a:ext uri="{FF2B5EF4-FFF2-40B4-BE49-F238E27FC236}">
                  <a16:creationId xmlns:a16="http://schemas.microsoft.com/office/drawing/2014/main" id="{E31E9175-2B17-4EC1-9CD1-2A0E8DD792A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386703" y="1027686"/>
                  </a:moveTo>
                  <a:lnTo>
                    <a:pt x="7410665" y="1022172"/>
                  </a:lnTo>
                  <a:lnTo>
                    <a:pt x="7444987" y="994983"/>
                  </a:lnTo>
                  <a:lnTo>
                    <a:pt x="7474686" y="980317"/>
                  </a:lnTo>
                  <a:lnTo>
                    <a:pt x="7501699" y="989886"/>
                  </a:lnTo>
                  <a:lnTo>
                    <a:pt x="7527941" y="990346"/>
                  </a:lnTo>
                  <a:lnTo>
                    <a:pt x="7552977" y="1004910"/>
                  </a:lnTo>
                  <a:lnTo>
                    <a:pt x="7578516" y="1006046"/>
                  </a:lnTo>
                  <a:lnTo>
                    <a:pt x="7618639" y="1014043"/>
                  </a:lnTo>
                  <a:lnTo>
                    <a:pt x="7630728" y="992159"/>
                  </a:lnTo>
                  <a:lnTo>
                    <a:pt x="7609702" y="973806"/>
                  </a:lnTo>
                  <a:lnTo>
                    <a:pt x="7615976" y="941492"/>
                  </a:lnTo>
                  <a:lnTo>
                    <a:pt x="7651371" y="954381"/>
                  </a:lnTo>
                  <a:lnTo>
                    <a:pt x="7676017" y="958034"/>
                  </a:lnTo>
                  <a:lnTo>
                    <a:pt x="7710033" y="966045"/>
                  </a:lnTo>
                  <a:lnTo>
                    <a:pt x="7729273" y="989410"/>
                  </a:lnTo>
                  <a:lnTo>
                    <a:pt x="7772904" y="1002524"/>
                  </a:lnTo>
                  <a:lnTo>
                    <a:pt x="7792832" y="996744"/>
                  </a:lnTo>
                  <a:lnTo>
                    <a:pt x="7821761" y="992669"/>
                  </a:lnTo>
                  <a:lnTo>
                    <a:pt x="7849400" y="996777"/>
                  </a:lnTo>
                  <a:lnTo>
                    <a:pt x="7883060" y="1011892"/>
                  </a:lnTo>
                  <a:lnTo>
                    <a:pt x="7907289" y="1028152"/>
                  </a:lnTo>
                  <a:lnTo>
                    <a:pt x="7930387" y="1027821"/>
                  </a:lnTo>
                  <a:lnTo>
                    <a:pt x="7964949" y="1033001"/>
                  </a:lnTo>
                  <a:lnTo>
                    <a:pt x="7983546" y="1025116"/>
                  </a:lnTo>
                  <a:lnTo>
                    <a:pt x="8013536" y="1019849"/>
                  </a:lnTo>
                  <a:lnTo>
                    <a:pt x="8036364" y="997587"/>
                  </a:lnTo>
                  <a:lnTo>
                    <a:pt x="8053677" y="1000956"/>
                  </a:lnTo>
                  <a:lnTo>
                    <a:pt x="8073485" y="1011527"/>
                  </a:lnTo>
                  <a:lnTo>
                    <a:pt x="8101757" y="1008875"/>
                  </a:lnTo>
                  <a:lnTo>
                    <a:pt x="8103855" y="1032858"/>
                  </a:lnTo>
                  <a:lnTo>
                    <a:pt x="8104906" y="1064644"/>
                  </a:lnTo>
                  <a:lnTo>
                    <a:pt x="8119134" y="1077650"/>
                  </a:lnTo>
                  <a:lnTo>
                    <a:pt x="8131088" y="1073614"/>
                  </a:lnTo>
                  <a:lnTo>
                    <a:pt x="8159066" y="1078567"/>
                  </a:lnTo>
                  <a:lnTo>
                    <a:pt x="8171464" y="1066828"/>
                  </a:lnTo>
                  <a:lnTo>
                    <a:pt x="8197966" y="1076997"/>
                  </a:lnTo>
                  <a:lnTo>
                    <a:pt x="8234594" y="1099233"/>
                  </a:lnTo>
                  <a:lnTo>
                    <a:pt x="8238735" y="1110538"/>
                  </a:lnTo>
                  <a:lnTo>
                    <a:pt x="8216407" y="1106952"/>
                  </a:lnTo>
                  <a:lnTo>
                    <a:pt x="8181884" y="1111172"/>
                  </a:lnTo>
                  <a:lnTo>
                    <a:pt x="8169325" y="1120224"/>
                  </a:lnTo>
                  <a:lnTo>
                    <a:pt x="8163075" y="1141250"/>
                  </a:lnTo>
                  <a:lnTo>
                    <a:pt x="8131132" y="1153574"/>
                  </a:lnTo>
                  <a:lnTo>
                    <a:pt x="8114928" y="1170543"/>
                  </a:lnTo>
                  <a:lnTo>
                    <a:pt x="8085016" y="1164013"/>
                  </a:lnTo>
                  <a:lnTo>
                    <a:pt x="8068844" y="1161136"/>
                  </a:lnTo>
                  <a:lnTo>
                    <a:pt x="8065996" y="1181871"/>
                  </a:lnTo>
                  <a:lnTo>
                    <a:pt x="8080541" y="1194257"/>
                  </a:lnTo>
                  <a:lnTo>
                    <a:pt x="8090139" y="1204895"/>
                  </a:lnTo>
                  <a:lnTo>
                    <a:pt x="8077414" y="1215734"/>
                  </a:lnTo>
                  <a:lnTo>
                    <a:pt x="8067379" y="1232997"/>
                  </a:lnTo>
                  <a:lnTo>
                    <a:pt x="8042480" y="1244336"/>
                  </a:lnTo>
                  <a:lnTo>
                    <a:pt x="8003853" y="1245558"/>
                  </a:lnTo>
                  <a:lnTo>
                    <a:pt x="7966956" y="1256749"/>
                  </a:lnTo>
                  <a:lnTo>
                    <a:pt x="7944664" y="1274054"/>
                  </a:lnTo>
                  <a:lnTo>
                    <a:pt x="7928263" y="1264032"/>
                  </a:lnTo>
                  <a:lnTo>
                    <a:pt x="7896502" y="1264061"/>
                  </a:lnTo>
                  <a:lnTo>
                    <a:pt x="7848608" y="1244483"/>
                  </a:lnTo>
                  <a:lnTo>
                    <a:pt x="7820575" y="1239683"/>
                  </a:lnTo>
                  <a:lnTo>
                    <a:pt x="7787820" y="1244167"/>
                  </a:lnTo>
                  <a:lnTo>
                    <a:pt x="7730607" y="1236940"/>
                  </a:lnTo>
                  <a:lnTo>
                    <a:pt x="7702122" y="1237690"/>
                  </a:lnTo>
                  <a:lnTo>
                    <a:pt x="7678460" y="1218550"/>
                  </a:lnTo>
                  <a:lnTo>
                    <a:pt x="7653737" y="1188837"/>
                  </a:lnTo>
                  <a:lnTo>
                    <a:pt x="7636183" y="1185259"/>
                  </a:lnTo>
                  <a:lnTo>
                    <a:pt x="7596366" y="1165174"/>
                  </a:lnTo>
                  <a:lnTo>
                    <a:pt x="7559543" y="1160723"/>
                  </a:lnTo>
                  <a:lnTo>
                    <a:pt x="7526362" y="1155283"/>
                  </a:lnTo>
                  <a:lnTo>
                    <a:pt x="7510691" y="1141489"/>
                  </a:lnTo>
                  <a:lnTo>
                    <a:pt x="7503258" y="1104320"/>
                  </a:lnTo>
                  <a:lnTo>
                    <a:pt x="7473812" y="1078699"/>
                  </a:lnTo>
                  <a:lnTo>
                    <a:pt x="7432184" y="1066753"/>
                  </a:lnTo>
                  <a:lnTo>
                    <a:pt x="7403305" y="104988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5" name="Mozambique (MOZ)">
              <a:extLst>
                <a:ext uri="{FF2B5EF4-FFF2-40B4-BE49-F238E27FC236}">
                  <a16:creationId xmlns:a16="http://schemas.microsoft.com/office/drawing/2014/main" id="{9B0CD50F-150A-4C65-A8A8-5E339D60A42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72498" y="3004548"/>
                  </a:moveTo>
                  <a:lnTo>
                    <a:pt x="6194119" y="3001911"/>
                  </a:lnTo>
                  <a:lnTo>
                    <a:pt x="6228191" y="3011097"/>
                  </a:lnTo>
                  <a:lnTo>
                    <a:pt x="6235805" y="3006977"/>
                  </a:lnTo>
                  <a:lnTo>
                    <a:pt x="6255755" y="3006136"/>
                  </a:lnTo>
                  <a:lnTo>
                    <a:pt x="6266305" y="2996357"/>
                  </a:lnTo>
                  <a:lnTo>
                    <a:pt x="6283458" y="2996893"/>
                  </a:lnTo>
                  <a:lnTo>
                    <a:pt x="6315236" y="2984233"/>
                  </a:lnTo>
                  <a:lnTo>
                    <a:pt x="6338745" y="2965333"/>
                  </a:lnTo>
                  <a:lnTo>
                    <a:pt x="6342817" y="2979949"/>
                  </a:lnTo>
                  <a:lnTo>
                    <a:pt x="6340386" y="3012427"/>
                  </a:lnTo>
                  <a:lnTo>
                    <a:pt x="6342814" y="3041032"/>
                  </a:lnTo>
                  <a:lnTo>
                    <a:pt x="6341950" y="3091978"/>
                  </a:lnTo>
                  <a:lnTo>
                    <a:pt x="6346347" y="3107945"/>
                  </a:lnTo>
                  <a:lnTo>
                    <a:pt x="6336715" y="3131239"/>
                  </a:lnTo>
                  <a:lnTo>
                    <a:pt x="6324410" y="3153878"/>
                  </a:lnTo>
                  <a:lnTo>
                    <a:pt x="6305190" y="3174094"/>
                  </a:lnTo>
                  <a:lnTo>
                    <a:pt x="6278540" y="3186486"/>
                  </a:lnTo>
                  <a:lnTo>
                    <a:pt x="6245694" y="3202308"/>
                  </a:lnTo>
                  <a:lnTo>
                    <a:pt x="6211865" y="3237298"/>
                  </a:lnTo>
                  <a:lnTo>
                    <a:pt x="6200664" y="3243250"/>
                  </a:lnTo>
                  <a:lnTo>
                    <a:pt x="6179759" y="3266413"/>
                  </a:lnTo>
                  <a:lnTo>
                    <a:pt x="6167736" y="3273950"/>
                  </a:lnTo>
                  <a:lnTo>
                    <a:pt x="6164094" y="3297195"/>
                  </a:lnTo>
                  <a:lnTo>
                    <a:pt x="6176084" y="3321883"/>
                  </a:lnTo>
                  <a:lnTo>
                    <a:pt x="6180552" y="3341002"/>
                  </a:lnTo>
                  <a:lnTo>
                    <a:pt x="6180341" y="3350755"/>
                  </a:lnTo>
                  <a:lnTo>
                    <a:pt x="6185413" y="3349125"/>
                  </a:lnTo>
                  <a:lnTo>
                    <a:pt x="6182761" y="3381098"/>
                  </a:lnTo>
                  <a:lnTo>
                    <a:pt x="6177330" y="3396243"/>
                  </a:lnTo>
                  <a:lnTo>
                    <a:pt x="6183629" y="3401824"/>
                  </a:lnTo>
                  <a:lnTo>
                    <a:pt x="6178670" y="3415387"/>
                  </a:lnTo>
                  <a:lnTo>
                    <a:pt x="6166277" y="3426984"/>
                  </a:lnTo>
                  <a:lnTo>
                    <a:pt x="6142528" y="3438001"/>
                  </a:lnTo>
                  <a:lnTo>
                    <a:pt x="6107615" y="3455646"/>
                  </a:lnTo>
                  <a:lnTo>
                    <a:pt x="6094436" y="3467700"/>
                  </a:lnTo>
                  <a:lnTo>
                    <a:pt x="6095803" y="3481433"/>
                  </a:lnTo>
                  <a:lnTo>
                    <a:pt x="6102777" y="3483626"/>
                  </a:lnTo>
                  <a:lnTo>
                    <a:pt x="6099086" y="3500784"/>
                  </a:lnTo>
                  <a:lnTo>
                    <a:pt x="6077953" y="3500511"/>
                  </a:lnTo>
                  <a:lnTo>
                    <a:pt x="6076617" y="3486101"/>
                  </a:lnTo>
                  <a:lnTo>
                    <a:pt x="6073553" y="3471482"/>
                  </a:lnTo>
                  <a:lnTo>
                    <a:pt x="6072020" y="3459777"/>
                  </a:lnTo>
                  <a:lnTo>
                    <a:pt x="6079231" y="3423433"/>
                  </a:lnTo>
                  <a:lnTo>
                    <a:pt x="6073124" y="3400272"/>
                  </a:lnTo>
                  <a:lnTo>
                    <a:pt x="6061995" y="3354390"/>
                  </a:lnTo>
                  <a:lnTo>
                    <a:pt x="6093608" y="3317389"/>
                  </a:lnTo>
                  <a:lnTo>
                    <a:pt x="6102294" y="3293878"/>
                  </a:lnTo>
                  <a:lnTo>
                    <a:pt x="6106721" y="3290911"/>
                  </a:lnTo>
                  <a:lnTo>
                    <a:pt x="6110861" y="3271720"/>
                  </a:lnTo>
                  <a:lnTo>
                    <a:pt x="6106747" y="3262064"/>
                  </a:lnTo>
                  <a:lnTo>
                    <a:pt x="6109058" y="3237702"/>
                  </a:lnTo>
                  <a:lnTo>
                    <a:pt x="6115607" y="3215110"/>
                  </a:lnTo>
                  <a:lnTo>
                    <a:pt x="6117411" y="3173850"/>
                  </a:lnTo>
                  <a:lnTo>
                    <a:pt x="6103110" y="3163375"/>
                  </a:lnTo>
                  <a:lnTo>
                    <a:pt x="6089668" y="3161006"/>
                  </a:lnTo>
                  <a:lnTo>
                    <a:pt x="6083888" y="3152940"/>
                  </a:lnTo>
                  <a:lnTo>
                    <a:pt x="6070993" y="3146060"/>
                  </a:lnTo>
                  <a:lnTo>
                    <a:pt x="6047219" y="3146708"/>
                  </a:lnTo>
                  <a:lnTo>
                    <a:pt x="6045884" y="3134547"/>
                  </a:lnTo>
                  <a:lnTo>
                    <a:pt x="6044064" y="3111346"/>
                  </a:lnTo>
                  <a:lnTo>
                    <a:pt x="6131447" y="3084477"/>
                  </a:lnTo>
                  <a:lnTo>
                    <a:pt x="6147373" y="3100123"/>
                  </a:lnTo>
                  <a:lnTo>
                    <a:pt x="6155319" y="3097128"/>
                  </a:lnTo>
                  <a:lnTo>
                    <a:pt x="6166311" y="3105378"/>
                  </a:lnTo>
                  <a:lnTo>
                    <a:pt x="6167530" y="3118440"/>
                  </a:lnTo>
                  <a:lnTo>
                    <a:pt x="6160816" y="3133597"/>
                  </a:lnTo>
                  <a:lnTo>
                    <a:pt x="6161835" y="3156577"/>
                  </a:lnTo>
                  <a:lnTo>
                    <a:pt x="6179431" y="3176715"/>
                  </a:lnTo>
                  <a:lnTo>
                    <a:pt x="6189210" y="3154096"/>
                  </a:lnTo>
                  <a:lnTo>
                    <a:pt x="6201867" y="3147231"/>
                  </a:lnTo>
                  <a:lnTo>
                    <a:pt x="6201315" y="3105314"/>
                  </a:lnTo>
                  <a:lnTo>
                    <a:pt x="6190161" y="3081737"/>
                  </a:lnTo>
                  <a:lnTo>
                    <a:pt x="6180212" y="3071227"/>
                  </a:lnTo>
                  <a:lnTo>
                    <a:pt x="6170284" y="3071702"/>
                  </a:lnTo>
                  <a:lnTo>
                    <a:pt x="6163675" y="302932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6" name="Mauritania (MRT)">
              <a:extLst>
                <a:ext uri="{FF2B5EF4-FFF2-40B4-BE49-F238E27FC236}">
                  <a16:creationId xmlns:a16="http://schemas.microsoft.com/office/drawing/2014/main" id="{6E4D3B82-2981-453B-946C-27B1237811C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36359" y="2152497"/>
                  </a:moveTo>
                  <a:lnTo>
                    <a:pt x="4817865" y="2130105"/>
                  </a:lnTo>
                  <a:lnTo>
                    <a:pt x="4801067" y="2106122"/>
                  </a:lnTo>
                  <a:lnTo>
                    <a:pt x="4782342" y="2097486"/>
                  </a:lnTo>
                  <a:lnTo>
                    <a:pt x="4768940" y="2087903"/>
                  </a:lnTo>
                  <a:lnTo>
                    <a:pt x="4753054" y="2088261"/>
                  </a:lnTo>
                  <a:lnTo>
                    <a:pt x="4739025" y="2095366"/>
                  </a:lnTo>
                  <a:lnTo>
                    <a:pt x="4724949" y="2092551"/>
                  </a:lnTo>
                  <a:lnTo>
                    <a:pt x="4714972" y="2103004"/>
                  </a:lnTo>
                  <a:lnTo>
                    <a:pt x="4712908" y="2085437"/>
                  </a:lnTo>
                  <a:lnTo>
                    <a:pt x="4721206" y="2069363"/>
                  </a:lnTo>
                  <a:lnTo>
                    <a:pt x="4725418" y="2038670"/>
                  </a:lnTo>
                  <a:lnTo>
                    <a:pt x="4723003" y="2006454"/>
                  </a:lnTo>
                  <a:lnTo>
                    <a:pt x="4719948" y="1990249"/>
                  </a:lnTo>
                  <a:lnTo>
                    <a:pt x="4723150" y="1973991"/>
                  </a:lnTo>
                  <a:lnTo>
                    <a:pt x="4716257" y="1958495"/>
                  </a:lnTo>
                  <a:lnTo>
                    <a:pt x="4701754" y="1944416"/>
                  </a:lnTo>
                  <a:lnTo>
                    <a:pt x="4708213" y="1933542"/>
                  </a:lnTo>
                  <a:lnTo>
                    <a:pt x="4818697" y="1933746"/>
                  </a:lnTo>
                  <a:lnTo>
                    <a:pt x="4814350" y="1886667"/>
                  </a:lnTo>
                  <a:lnTo>
                    <a:pt x="4821581" y="1869923"/>
                  </a:lnTo>
                  <a:lnTo>
                    <a:pt x="4847977" y="1866997"/>
                  </a:lnTo>
                  <a:lnTo>
                    <a:pt x="4848940" y="1783583"/>
                  </a:lnTo>
                  <a:lnTo>
                    <a:pt x="4940640" y="1785287"/>
                  </a:lnTo>
                  <a:lnTo>
                    <a:pt x="4941706" y="1735909"/>
                  </a:lnTo>
                  <a:lnTo>
                    <a:pt x="5045525" y="1814838"/>
                  </a:lnTo>
                  <a:lnTo>
                    <a:pt x="5002634" y="1815425"/>
                  </a:lnTo>
                  <a:lnTo>
                    <a:pt x="5014794" y="1956117"/>
                  </a:lnTo>
                  <a:lnTo>
                    <a:pt x="5027335" y="2096808"/>
                  </a:lnTo>
                  <a:lnTo>
                    <a:pt x="5032234" y="2100826"/>
                  </a:lnTo>
                  <a:lnTo>
                    <a:pt x="5025730" y="2123651"/>
                  </a:lnTo>
                  <a:lnTo>
                    <a:pt x="4911421" y="2124146"/>
                  </a:lnTo>
                  <a:lnTo>
                    <a:pt x="4907051" y="2131396"/>
                  </a:lnTo>
                  <a:lnTo>
                    <a:pt x="4896064" y="2129232"/>
                  </a:lnTo>
                  <a:lnTo>
                    <a:pt x="4879900" y="2135678"/>
                  </a:lnTo>
                  <a:lnTo>
                    <a:pt x="4860138" y="2126599"/>
                  </a:lnTo>
                  <a:lnTo>
                    <a:pt x="4851095" y="2127350"/>
                  </a:lnTo>
                  <a:lnTo>
                    <a:pt x="4846024" y="214655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7" name="Malawi (MWI)">
              <a:extLst>
                <a:ext uri="{FF2B5EF4-FFF2-40B4-BE49-F238E27FC236}">
                  <a16:creationId xmlns:a16="http://schemas.microsoft.com/office/drawing/2014/main" id="{7AD0EED7-6833-4344-9767-AD6D53ED280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72498" y="3004548"/>
                  </a:moveTo>
                  <a:lnTo>
                    <a:pt x="6163675" y="3029323"/>
                  </a:lnTo>
                  <a:lnTo>
                    <a:pt x="6170284" y="3071702"/>
                  </a:lnTo>
                  <a:lnTo>
                    <a:pt x="6180212" y="3071227"/>
                  </a:lnTo>
                  <a:lnTo>
                    <a:pt x="6190161" y="3081737"/>
                  </a:lnTo>
                  <a:lnTo>
                    <a:pt x="6201315" y="3105314"/>
                  </a:lnTo>
                  <a:lnTo>
                    <a:pt x="6201867" y="3147231"/>
                  </a:lnTo>
                  <a:lnTo>
                    <a:pt x="6189210" y="3154096"/>
                  </a:lnTo>
                  <a:lnTo>
                    <a:pt x="6179431" y="3176715"/>
                  </a:lnTo>
                  <a:lnTo>
                    <a:pt x="6161835" y="3156577"/>
                  </a:lnTo>
                  <a:lnTo>
                    <a:pt x="6160816" y="3133597"/>
                  </a:lnTo>
                  <a:lnTo>
                    <a:pt x="6167530" y="3118440"/>
                  </a:lnTo>
                  <a:lnTo>
                    <a:pt x="6166311" y="3105378"/>
                  </a:lnTo>
                  <a:lnTo>
                    <a:pt x="6155319" y="3097128"/>
                  </a:lnTo>
                  <a:lnTo>
                    <a:pt x="6147373" y="3100123"/>
                  </a:lnTo>
                  <a:lnTo>
                    <a:pt x="6131447" y="3084477"/>
                  </a:lnTo>
                  <a:lnTo>
                    <a:pt x="6116702" y="3076033"/>
                  </a:lnTo>
                  <a:lnTo>
                    <a:pt x="6126323" y="3045749"/>
                  </a:lnTo>
                  <a:lnTo>
                    <a:pt x="6135675" y="3034401"/>
                  </a:lnTo>
                  <a:lnTo>
                    <a:pt x="6131036" y="3007390"/>
                  </a:lnTo>
                  <a:lnTo>
                    <a:pt x="6137628" y="2980963"/>
                  </a:lnTo>
                  <a:lnTo>
                    <a:pt x="6142790" y="2972129"/>
                  </a:lnTo>
                  <a:lnTo>
                    <a:pt x="6136246" y="2944457"/>
                  </a:lnTo>
                  <a:lnTo>
                    <a:pt x="6122982" y="2929913"/>
                  </a:lnTo>
                  <a:lnTo>
                    <a:pt x="6150982" y="2935995"/>
                  </a:lnTo>
                  <a:lnTo>
                    <a:pt x="6156576" y="2945009"/>
                  </a:lnTo>
                  <a:lnTo>
                    <a:pt x="6165935" y="296021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8" name="Malaysia (MYS)">
              <a:extLst>
                <a:ext uri="{FF2B5EF4-FFF2-40B4-BE49-F238E27FC236}">
                  <a16:creationId xmlns:a16="http://schemas.microsoft.com/office/drawing/2014/main" id="{96020FF3-C086-4C2D-BCA6-50AE27FCD40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087846" y="2426723"/>
                  </a:moveTo>
                  <a:lnTo>
                    <a:pt x="8091065" y="2443463"/>
                  </a:lnTo>
                  <a:lnTo>
                    <a:pt x="8109814" y="2439569"/>
                  </a:lnTo>
                  <a:lnTo>
                    <a:pt x="8118436" y="2426177"/>
                  </a:lnTo>
                  <a:lnTo>
                    <a:pt x="8125220" y="2429222"/>
                  </a:lnTo>
                  <a:lnTo>
                    <a:pt x="8143336" y="2448903"/>
                  </a:lnTo>
                  <a:lnTo>
                    <a:pt x="8156516" y="2470728"/>
                  </a:lnTo>
                  <a:lnTo>
                    <a:pt x="8158727" y="2492681"/>
                  </a:lnTo>
                  <a:lnTo>
                    <a:pt x="8156044" y="2507511"/>
                  </a:lnTo>
                  <a:lnTo>
                    <a:pt x="8159130" y="2518719"/>
                  </a:lnTo>
                  <a:lnTo>
                    <a:pt x="8161725" y="2538013"/>
                  </a:lnTo>
                  <a:lnTo>
                    <a:pt x="8172091" y="2546997"/>
                  </a:lnTo>
                  <a:lnTo>
                    <a:pt x="8184151" y="2575825"/>
                  </a:lnTo>
                  <a:lnTo>
                    <a:pt x="8183885" y="2586847"/>
                  </a:lnTo>
                  <a:lnTo>
                    <a:pt x="8163528" y="2589022"/>
                  </a:lnTo>
                  <a:lnTo>
                    <a:pt x="8135679" y="2564872"/>
                  </a:lnTo>
                  <a:lnTo>
                    <a:pt x="8100983" y="2538998"/>
                  </a:lnTo>
                  <a:lnTo>
                    <a:pt x="8097198" y="2522389"/>
                  </a:lnTo>
                  <a:lnTo>
                    <a:pt x="8080022" y="2500585"/>
                  </a:lnTo>
                  <a:lnTo>
                    <a:pt x="8075380" y="2473588"/>
                  </a:lnTo>
                  <a:lnTo>
                    <a:pt x="8064242" y="2455814"/>
                  </a:lnTo>
                  <a:lnTo>
                    <a:pt x="8066046" y="2432080"/>
                  </a:lnTo>
                  <a:lnTo>
                    <a:pt x="8058927" y="2418260"/>
                  </a:lnTo>
                  <a:lnTo>
                    <a:pt x="8063592" y="2412446"/>
                  </a:lnTo>
                  <a:close/>
                  <a:moveTo>
                    <a:pt x="8595065" y="2483012"/>
                  </a:moveTo>
                  <a:lnTo>
                    <a:pt x="8574212" y="2494117"/>
                  </a:lnTo>
                  <a:lnTo>
                    <a:pt x="8549120" y="2488623"/>
                  </a:lnTo>
                  <a:lnTo>
                    <a:pt x="8516052" y="2488607"/>
                  </a:lnTo>
                  <a:lnTo>
                    <a:pt x="8507147" y="2525684"/>
                  </a:lnTo>
                  <a:lnTo>
                    <a:pt x="8496391" y="2537020"/>
                  </a:lnTo>
                  <a:lnTo>
                    <a:pt x="8482924" y="2582360"/>
                  </a:lnTo>
                  <a:lnTo>
                    <a:pt x="8459645" y="2589308"/>
                  </a:lnTo>
                  <a:lnTo>
                    <a:pt x="8432156" y="2580172"/>
                  </a:lnTo>
                  <a:lnTo>
                    <a:pt x="8418432" y="2583030"/>
                  </a:lnTo>
                  <a:lnTo>
                    <a:pt x="8402114" y="2599515"/>
                  </a:lnTo>
                  <a:lnTo>
                    <a:pt x="8383670" y="2597167"/>
                  </a:lnTo>
                  <a:lnTo>
                    <a:pt x="8365279" y="2603796"/>
                  </a:lnTo>
                  <a:lnTo>
                    <a:pt x="8345091" y="2585377"/>
                  </a:lnTo>
                  <a:lnTo>
                    <a:pt x="8339694" y="2563589"/>
                  </a:lnTo>
                  <a:lnTo>
                    <a:pt x="8361091" y="2574761"/>
                  </a:lnTo>
                  <a:lnTo>
                    <a:pt x="8383166" y="2568669"/>
                  </a:lnTo>
                  <a:lnTo>
                    <a:pt x="8388197" y="2541069"/>
                  </a:lnTo>
                  <a:lnTo>
                    <a:pt x="8400310" y="2534920"/>
                  </a:lnTo>
                  <a:lnTo>
                    <a:pt x="8434603" y="2527863"/>
                  </a:lnTo>
                  <a:lnTo>
                    <a:pt x="8454517" y="2502073"/>
                  </a:lnTo>
                  <a:lnTo>
                    <a:pt x="8468061" y="2481458"/>
                  </a:lnTo>
                  <a:lnTo>
                    <a:pt x="8481643" y="2498352"/>
                  </a:lnTo>
                  <a:lnTo>
                    <a:pt x="8487367" y="2487246"/>
                  </a:lnTo>
                  <a:lnTo>
                    <a:pt x="8501142" y="2488279"/>
                  </a:lnTo>
                  <a:lnTo>
                    <a:pt x="8502223" y="2467461"/>
                  </a:lnTo>
                  <a:lnTo>
                    <a:pt x="8502523" y="2451406"/>
                  </a:lnTo>
                  <a:lnTo>
                    <a:pt x="8523170" y="2428734"/>
                  </a:lnTo>
                  <a:lnTo>
                    <a:pt x="8535982" y="2403255"/>
                  </a:lnTo>
                  <a:lnTo>
                    <a:pt x="8547593" y="2403148"/>
                  </a:lnTo>
                  <a:lnTo>
                    <a:pt x="8563446" y="2419639"/>
                  </a:lnTo>
                  <a:lnTo>
                    <a:pt x="8565702" y="2433810"/>
                  </a:lnTo>
                  <a:lnTo>
                    <a:pt x="8585237" y="2442898"/>
                  </a:lnTo>
                  <a:lnTo>
                    <a:pt x="8609877" y="2452706"/>
                  </a:lnTo>
                  <a:lnTo>
                    <a:pt x="8608689" y="2465476"/>
                  </a:lnTo>
                  <a:lnTo>
                    <a:pt x="8589462" y="24670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9" name="Namibia (NAM)">
              <a:extLst>
                <a:ext uri="{FF2B5EF4-FFF2-40B4-BE49-F238E27FC236}">
                  <a16:creationId xmlns:a16="http://schemas.microsoft.com/office/drawing/2014/main" id="{DED74831-16AF-4290-983B-7E415C75BFF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37084" y="3560589"/>
                  </a:moveTo>
                  <a:lnTo>
                    <a:pt x="5617343" y="3535961"/>
                  </a:lnTo>
                  <a:lnTo>
                    <a:pt x="5607292" y="3512154"/>
                  </a:lnTo>
                  <a:lnTo>
                    <a:pt x="5602233" y="3480415"/>
                  </a:lnTo>
                  <a:lnTo>
                    <a:pt x="5596147" y="3456799"/>
                  </a:lnTo>
                  <a:lnTo>
                    <a:pt x="5588068" y="3406598"/>
                  </a:lnTo>
                  <a:lnTo>
                    <a:pt x="5588350" y="3367597"/>
                  </a:lnTo>
                  <a:lnTo>
                    <a:pt x="5585159" y="3349816"/>
                  </a:lnTo>
                  <a:lnTo>
                    <a:pt x="5574501" y="3336379"/>
                  </a:lnTo>
                  <a:lnTo>
                    <a:pt x="5560533" y="3309446"/>
                  </a:lnTo>
                  <a:lnTo>
                    <a:pt x="5546471" y="3270337"/>
                  </a:lnTo>
                  <a:lnTo>
                    <a:pt x="5540650" y="3249870"/>
                  </a:lnTo>
                  <a:lnTo>
                    <a:pt x="5518118" y="3218046"/>
                  </a:lnTo>
                  <a:lnTo>
                    <a:pt x="5516800" y="3193034"/>
                  </a:lnTo>
                  <a:lnTo>
                    <a:pt x="5530575" y="3186833"/>
                  </a:lnTo>
                  <a:lnTo>
                    <a:pt x="5547683" y="3181281"/>
                  </a:lnTo>
                  <a:lnTo>
                    <a:pt x="5566090" y="3182254"/>
                  </a:lnTo>
                  <a:lnTo>
                    <a:pt x="5582747" y="3196995"/>
                  </a:lnTo>
                  <a:lnTo>
                    <a:pt x="5587086" y="3194704"/>
                  </a:lnTo>
                  <a:lnTo>
                    <a:pt x="5702258" y="3193297"/>
                  </a:lnTo>
                  <a:lnTo>
                    <a:pt x="5721531" y="3208917"/>
                  </a:lnTo>
                  <a:lnTo>
                    <a:pt x="5790112" y="3213531"/>
                  </a:lnTo>
                  <a:lnTo>
                    <a:pt x="5842691" y="3200246"/>
                  </a:lnTo>
                  <a:lnTo>
                    <a:pt x="5866188" y="3192837"/>
                  </a:lnTo>
                  <a:lnTo>
                    <a:pt x="5884545" y="3194714"/>
                  </a:lnTo>
                  <a:lnTo>
                    <a:pt x="5895499" y="3202062"/>
                  </a:lnTo>
                  <a:lnTo>
                    <a:pt x="5895618" y="3204768"/>
                  </a:lnTo>
                  <a:lnTo>
                    <a:pt x="5879366" y="3212113"/>
                  </a:lnTo>
                  <a:lnTo>
                    <a:pt x="5870755" y="3212185"/>
                  </a:lnTo>
                  <a:lnTo>
                    <a:pt x="5852223" y="3224961"/>
                  </a:lnTo>
                  <a:lnTo>
                    <a:pt x="5841814" y="3211523"/>
                  </a:lnTo>
                  <a:lnTo>
                    <a:pt x="5797717" y="3222936"/>
                  </a:lnTo>
                  <a:lnTo>
                    <a:pt x="5776571" y="3224015"/>
                  </a:lnTo>
                  <a:lnTo>
                    <a:pt x="5772087" y="3340138"/>
                  </a:lnTo>
                  <a:lnTo>
                    <a:pt x="5744266" y="3341273"/>
                  </a:lnTo>
                  <a:lnTo>
                    <a:pt x="5741198" y="3436420"/>
                  </a:lnTo>
                  <a:lnTo>
                    <a:pt x="5735768" y="3556820"/>
                  </a:lnTo>
                  <a:lnTo>
                    <a:pt x="5710262" y="3573490"/>
                  </a:lnTo>
                  <a:lnTo>
                    <a:pt x="5695268" y="3575870"/>
                  </a:lnTo>
                  <a:lnTo>
                    <a:pt x="5678093" y="3569706"/>
                  </a:lnTo>
                  <a:lnTo>
                    <a:pt x="5665747" y="3567331"/>
                  </a:lnTo>
                  <a:lnTo>
                    <a:pt x="5661622" y="3553392"/>
                  </a:lnTo>
                  <a:lnTo>
                    <a:pt x="5651001" y="354446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" name="New Caledonia (NCL)">
              <a:extLst>
                <a:ext uri="{FF2B5EF4-FFF2-40B4-BE49-F238E27FC236}">
                  <a16:creationId xmlns:a16="http://schemas.microsoft.com/office/drawing/2014/main" id="{D5060A01-A8D6-4930-BE7F-592B1E0A75D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863004" y="3316199"/>
                  </a:moveTo>
                  <a:lnTo>
                    <a:pt x="9880677" y="3336411"/>
                  </a:lnTo>
                  <a:lnTo>
                    <a:pt x="9891266" y="3351406"/>
                  </a:lnTo>
                  <a:lnTo>
                    <a:pt x="9878442" y="3359230"/>
                  </a:lnTo>
                  <a:lnTo>
                    <a:pt x="9865327" y="3350419"/>
                  </a:lnTo>
                  <a:lnTo>
                    <a:pt x="9849120" y="3335746"/>
                  </a:lnTo>
                  <a:lnTo>
                    <a:pt x="9835574" y="3318475"/>
                  </a:lnTo>
                  <a:lnTo>
                    <a:pt x="9823028" y="3295490"/>
                  </a:lnTo>
                  <a:lnTo>
                    <a:pt x="9822064" y="3284436"/>
                  </a:lnTo>
                  <a:lnTo>
                    <a:pt x="9834109" y="3284904"/>
                  </a:lnTo>
                  <a:lnTo>
                    <a:pt x="9846974" y="3295987"/>
                  </a:lnTo>
                  <a:lnTo>
                    <a:pt x="9856427" y="330707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" name="Niger (NER)">
              <a:extLst>
                <a:ext uri="{FF2B5EF4-FFF2-40B4-BE49-F238E27FC236}">
                  <a16:creationId xmlns:a16="http://schemas.microsoft.com/office/drawing/2014/main" id="{4D5B10C0-973E-4934-8A58-60F1C3FFB59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45109" y="2239755"/>
                  </a:moveTo>
                  <a:lnTo>
                    <a:pt x="5245710" y="2217429"/>
                  </a:lnTo>
                  <a:lnTo>
                    <a:pt x="5212746" y="2210035"/>
                  </a:lnTo>
                  <a:lnTo>
                    <a:pt x="5211844" y="2194259"/>
                  </a:lnTo>
                  <a:lnTo>
                    <a:pt x="5195752" y="2172972"/>
                  </a:lnTo>
                  <a:lnTo>
                    <a:pt x="5191915" y="2158123"/>
                  </a:lnTo>
                  <a:lnTo>
                    <a:pt x="5194170" y="2142323"/>
                  </a:lnTo>
                  <a:lnTo>
                    <a:pt x="5212442" y="2141043"/>
                  </a:lnTo>
                  <a:lnTo>
                    <a:pt x="5222962" y="2129458"/>
                  </a:lnTo>
                  <a:lnTo>
                    <a:pt x="5261831" y="2126655"/>
                  </a:lnTo>
                  <a:lnTo>
                    <a:pt x="5287112" y="2121485"/>
                  </a:lnTo>
                  <a:lnTo>
                    <a:pt x="5289435" y="2101398"/>
                  </a:lnTo>
                  <a:lnTo>
                    <a:pt x="5304866" y="2079624"/>
                  </a:lnTo>
                  <a:lnTo>
                    <a:pt x="5304345" y="2004546"/>
                  </a:lnTo>
                  <a:lnTo>
                    <a:pt x="5344171" y="1990008"/>
                  </a:lnTo>
                  <a:lnTo>
                    <a:pt x="5425251" y="1925968"/>
                  </a:lnTo>
                  <a:lnTo>
                    <a:pt x="5520675" y="1863833"/>
                  </a:lnTo>
                  <a:lnTo>
                    <a:pt x="5565438" y="1877888"/>
                  </a:lnTo>
                  <a:lnTo>
                    <a:pt x="5581667" y="1895792"/>
                  </a:lnTo>
                  <a:lnTo>
                    <a:pt x="5601291" y="1883676"/>
                  </a:lnTo>
                  <a:lnTo>
                    <a:pt x="5609443" y="1934350"/>
                  </a:lnTo>
                  <a:lnTo>
                    <a:pt x="5620214" y="1942828"/>
                  </a:lnTo>
                  <a:lnTo>
                    <a:pt x="5620929" y="1953196"/>
                  </a:lnTo>
                  <a:lnTo>
                    <a:pt x="5632971" y="1964371"/>
                  </a:lnTo>
                  <a:lnTo>
                    <a:pt x="5627176" y="1978403"/>
                  </a:lnTo>
                  <a:lnTo>
                    <a:pt x="5617672" y="2044556"/>
                  </a:lnTo>
                  <a:lnTo>
                    <a:pt x="5617067" y="2086956"/>
                  </a:lnTo>
                  <a:lnTo>
                    <a:pt x="5581388" y="2117695"/>
                  </a:lnTo>
                  <a:lnTo>
                    <a:pt x="5569773" y="2160637"/>
                  </a:lnTo>
                  <a:lnTo>
                    <a:pt x="5581811" y="2172713"/>
                  </a:lnTo>
                  <a:lnTo>
                    <a:pt x="5582026" y="2193682"/>
                  </a:lnTo>
                  <a:lnTo>
                    <a:pt x="5600353" y="2194433"/>
                  </a:lnTo>
                  <a:lnTo>
                    <a:pt x="5597709" y="2209788"/>
                  </a:lnTo>
                  <a:lnTo>
                    <a:pt x="5589669" y="2211658"/>
                  </a:lnTo>
                  <a:lnTo>
                    <a:pt x="5588889" y="2222037"/>
                  </a:lnTo>
                  <a:lnTo>
                    <a:pt x="5583582" y="2222757"/>
                  </a:lnTo>
                  <a:lnTo>
                    <a:pt x="5563784" y="2187068"/>
                  </a:lnTo>
                  <a:lnTo>
                    <a:pt x="5557066" y="2185771"/>
                  </a:lnTo>
                  <a:lnTo>
                    <a:pt x="5534954" y="2203992"/>
                  </a:lnTo>
                  <a:lnTo>
                    <a:pt x="5512728" y="2194480"/>
                  </a:lnTo>
                  <a:lnTo>
                    <a:pt x="5497337" y="2192578"/>
                  </a:lnTo>
                  <a:lnTo>
                    <a:pt x="5489142" y="2197155"/>
                  </a:lnTo>
                  <a:lnTo>
                    <a:pt x="5472388" y="2196166"/>
                  </a:lnTo>
                  <a:lnTo>
                    <a:pt x="5455666" y="2210059"/>
                  </a:lnTo>
                  <a:lnTo>
                    <a:pt x="5441099" y="2210856"/>
                  </a:lnTo>
                  <a:lnTo>
                    <a:pt x="5406388" y="2194006"/>
                  </a:lnTo>
                  <a:lnTo>
                    <a:pt x="5392909" y="2202009"/>
                  </a:lnTo>
                  <a:lnTo>
                    <a:pt x="5378326" y="2201453"/>
                  </a:lnTo>
                  <a:lnTo>
                    <a:pt x="5367537" y="2189141"/>
                  </a:lnTo>
                  <a:lnTo>
                    <a:pt x="5338850" y="2176976"/>
                  </a:lnTo>
                  <a:lnTo>
                    <a:pt x="5308189" y="2180837"/>
                  </a:lnTo>
                  <a:lnTo>
                    <a:pt x="5300783" y="2187887"/>
                  </a:lnTo>
                  <a:lnTo>
                    <a:pt x="5296838" y="2206636"/>
                  </a:lnTo>
                  <a:lnTo>
                    <a:pt x="5288693" y="2219780"/>
                  </a:lnTo>
                  <a:lnTo>
                    <a:pt x="5286808" y="2248883"/>
                  </a:lnTo>
                  <a:lnTo>
                    <a:pt x="5264939" y="2230123"/>
                  </a:lnTo>
                  <a:lnTo>
                    <a:pt x="5254688" y="223020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" name="Nigeria (NGA)">
              <a:extLst>
                <a:ext uri="{FF2B5EF4-FFF2-40B4-BE49-F238E27FC236}">
                  <a16:creationId xmlns:a16="http://schemas.microsoft.com/office/drawing/2014/main" id="{95D298D5-7A16-4E13-958B-479D6180CCF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7938" y="2473435"/>
                  </a:moveTo>
                  <a:lnTo>
                    <a:pt x="5398103" y="2485167"/>
                  </a:lnTo>
                  <a:lnTo>
                    <a:pt x="5387185" y="2483452"/>
                  </a:lnTo>
                  <a:lnTo>
                    <a:pt x="5376138" y="2490758"/>
                  </a:lnTo>
                  <a:lnTo>
                    <a:pt x="5353129" y="2490045"/>
                  </a:lnTo>
                  <a:lnTo>
                    <a:pt x="5337703" y="2469654"/>
                  </a:lnTo>
                  <a:lnTo>
                    <a:pt x="5328174" y="2446057"/>
                  </a:lnTo>
                  <a:lnTo>
                    <a:pt x="5307771" y="2424579"/>
                  </a:lnTo>
                  <a:lnTo>
                    <a:pt x="5286181" y="2424981"/>
                  </a:lnTo>
                  <a:lnTo>
                    <a:pt x="5260824" y="2424965"/>
                  </a:lnTo>
                  <a:lnTo>
                    <a:pt x="5262390" y="2372417"/>
                  </a:lnTo>
                  <a:lnTo>
                    <a:pt x="5261633" y="2351680"/>
                  </a:lnTo>
                  <a:lnTo>
                    <a:pt x="5267008" y="2331117"/>
                  </a:lnTo>
                  <a:lnTo>
                    <a:pt x="5275825" y="2321124"/>
                  </a:lnTo>
                  <a:lnTo>
                    <a:pt x="5289689" y="2300943"/>
                  </a:lnTo>
                  <a:lnTo>
                    <a:pt x="5286639" y="2292174"/>
                  </a:lnTo>
                  <a:lnTo>
                    <a:pt x="5292238" y="2279051"/>
                  </a:lnTo>
                  <a:lnTo>
                    <a:pt x="5285730" y="2259713"/>
                  </a:lnTo>
                  <a:lnTo>
                    <a:pt x="5286808" y="2248883"/>
                  </a:lnTo>
                  <a:lnTo>
                    <a:pt x="5288693" y="2219780"/>
                  </a:lnTo>
                  <a:lnTo>
                    <a:pt x="5296838" y="2206636"/>
                  </a:lnTo>
                  <a:lnTo>
                    <a:pt x="5300783" y="2187887"/>
                  </a:lnTo>
                  <a:lnTo>
                    <a:pt x="5308189" y="2180837"/>
                  </a:lnTo>
                  <a:lnTo>
                    <a:pt x="5338850" y="2176976"/>
                  </a:lnTo>
                  <a:lnTo>
                    <a:pt x="5367537" y="2189141"/>
                  </a:lnTo>
                  <a:lnTo>
                    <a:pt x="5378326" y="2201453"/>
                  </a:lnTo>
                  <a:lnTo>
                    <a:pt x="5392909" y="2202009"/>
                  </a:lnTo>
                  <a:lnTo>
                    <a:pt x="5406388" y="2194006"/>
                  </a:lnTo>
                  <a:lnTo>
                    <a:pt x="5441099" y="2210856"/>
                  </a:lnTo>
                  <a:lnTo>
                    <a:pt x="5455666" y="2210059"/>
                  </a:lnTo>
                  <a:lnTo>
                    <a:pt x="5472388" y="2196166"/>
                  </a:lnTo>
                  <a:lnTo>
                    <a:pt x="5489142" y="2197155"/>
                  </a:lnTo>
                  <a:lnTo>
                    <a:pt x="5497337" y="2192578"/>
                  </a:lnTo>
                  <a:lnTo>
                    <a:pt x="5512728" y="2194480"/>
                  </a:lnTo>
                  <a:lnTo>
                    <a:pt x="5534954" y="2203992"/>
                  </a:lnTo>
                  <a:lnTo>
                    <a:pt x="5557066" y="2185771"/>
                  </a:lnTo>
                  <a:lnTo>
                    <a:pt x="5563784" y="2187068"/>
                  </a:lnTo>
                  <a:lnTo>
                    <a:pt x="5583582" y="2222757"/>
                  </a:lnTo>
                  <a:lnTo>
                    <a:pt x="5588889" y="2222037"/>
                  </a:lnTo>
                  <a:lnTo>
                    <a:pt x="5600386" y="2235022"/>
                  </a:lnTo>
                  <a:lnTo>
                    <a:pt x="5597350" y="2240909"/>
                  </a:lnTo>
                  <a:lnTo>
                    <a:pt x="5595988" y="2251745"/>
                  </a:lnTo>
                  <a:lnTo>
                    <a:pt x="5572208" y="2276971"/>
                  </a:lnTo>
                  <a:lnTo>
                    <a:pt x="5564904" y="2297776"/>
                  </a:lnTo>
                  <a:lnTo>
                    <a:pt x="5561013" y="2314719"/>
                  </a:lnTo>
                  <a:lnTo>
                    <a:pt x="5554985" y="2321984"/>
                  </a:lnTo>
                  <a:lnTo>
                    <a:pt x="5549363" y="2344804"/>
                  </a:lnTo>
                  <a:lnTo>
                    <a:pt x="5534113" y="2358233"/>
                  </a:lnTo>
                  <a:lnTo>
                    <a:pt x="5529780" y="2374729"/>
                  </a:lnTo>
                  <a:lnTo>
                    <a:pt x="5523419" y="2387859"/>
                  </a:lnTo>
                  <a:lnTo>
                    <a:pt x="5520824" y="2401409"/>
                  </a:lnTo>
                  <a:lnTo>
                    <a:pt x="5501162" y="2412394"/>
                  </a:lnTo>
                  <a:lnTo>
                    <a:pt x="5484955" y="2398998"/>
                  </a:lnTo>
                  <a:lnTo>
                    <a:pt x="5474071" y="2399538"/>
                  </a:lnTo>
                  <a:lnTo>
                    <a:pt x="5457069" y="2418619"/>
                  </a:lnTo>
                  <a:lnTo>
                    <a:pt x="5448752" y="2418912"/>
                  </a:lnTo>
                  <a:lnTo>
                    <a:pt x="5435243" y="245036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" name="Nicaragua (NIC)">
              <a:extLst>
                <a:ext uri="{FF2B5EF4-FFF2-40B4-BE49-F238E27FC236}">
                  <a16:creationId xmlns:a16="http://schemas.microsoft.com/office/drawing/2014/main" id="{AD9C1EBC-F4B6-4AA1-934D-6AC5A8D0774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729463" y="2267521"/>
                  </a:moveTo>
                  <a:lnTo>
                    <a:pt x="2720401" y="2257252"/>
                  </a:lnTo>
                  <a:lnTo>
                    <a:pt x="2708110" y="2244100"/>
                  </a:lnTo>
                  <a:lnTo>
                    <a:pt x="2702722" y="2233111"/>
                  </a:lnTo>
                  <a:lnTo>
                    <a:pt x="2691519" y="2222865"/>
                  </a:lnTo>
                  <a:lnTo>
                    <a:pt x="2678428" y="2208142"/>
                  </a:lnTo>
                  <a:lnTo>
                    <a:pt x="2682022" y="2203100"/>
                  </a:lnTo>
                  <a:lnTo>
                    <a:pt x="2686329" y="2208008"/>
                  </a:lnTo>
                  <a:lnTo>
                    <a:pt x="2688685" y="2205704"/>
                  </a:lnTo>
                  <a:lnTo>
                    <a:pt x="2697679" y="2204364"/>
                  </a:lnTo>
                  <a:lnTo>
                    <a:pt x="2701873" y="2196918"/>
                  </a:lnTo>
                  <a:lnTo>
                    <a:pt x="2706089" y="2196628"/>
                  </a:lnTo>
                  <a:lnTo>
                    <a:pt x="2706808" y="2180597"/>
                  </a:lnTo>
                  <a:lnTo>
                    <a:pt x="2713563" y="2179826"/>
                  </a:lnTo>
                  <a:lnTo>
                    <a:pt x="2719497" y="2180059"/>
                  </a:lnTo>
                  <a:lnTo>
                    <a:pt x="2726375" y="2171360"/>
                  </a:lnTo>
                  <a:lnTo>
                    <a:pt x="2734253" y="2177950"/>
                  </a:lnTo>
                  <a:lnTo>
                    <a:pt x="2737514" y="2173907"/>
                  </a:lnTo>
                  <a:lnTo>
                    <a:pt x="2743089" y="2170029"/>
                  </a:lnTo>
                  <a:lnTo>
                    <a:pt x="2753779" y="2161053"/>
                  </a:lnTo>
                  <a:lnTo>
                    <a:pt x="2754798" y="2154343"/>
                  </a:lnTo>
                  <a:lnTo>
                    <a:pt x="2757512" y="2154625"/>
                  </a:lnTo>
                  <a:lnTo>
                    <a:pt x="2761803" y="2146835"/>
                  </a:lnTo>
                  <a:lnTo>
                    <a:pt x="2764858" y="2145887"/>
                  </a:lnTo>
                  <a:lnTo>
                    <a:pt x="2769317" y="2150868"/>
                  </a:lnTo>
                  <a:lnTo>
                    <a:pt x="2774909" y="2152341"/>
                  </a:lnTo>
                  <a:lnTo>
                    <a:pt x="2781545" y="2148196"/>
                  </a:lnTo>
                  <a:lnTo>
                    <a:pt x="2788751" y="2148174"/>
                  </a:lnTo>
                  <a:lnTo>
                    <a:pt x="2798990" y="2143915"/>
                  </a:lnTo>
                  <a:lnTo>
                    <a:pt x="2803314" y="2139475"/>
                  </a:lnTo>
                  <a:lnTo>
                    <a:pt x="2813014" y="2140141"/>
                  </a:lnTo>
                  <a:lnTo>
                    <a:pt x="2810313" y="2143270"/>
                  </a:lnTo>
                  <a:lnTo>
                    <a:pt x="2808283" y="2150547"/>
                  </a:lnTo>
                  <a:lnTo>
                    <a:pt x="2810246" y="2162476"/>
                  </a:lnTo>
                  <a:lnTo>
                    <a:pt x="2802790" y="2173581"/>
                  </a:lnTo>
                  <a:lnTo>
                    <a:pt x="2798682" y="2186698"/>
                  </a:lnTo>
                  <a:lnTo>
                    <a:pt x="2796612" y="2201063"/>
                  </a:lnTo>
                  <a:lnTo>
                    <a:pt x="2797477" y="2209466"/>
                  </a:lnTo>
                  <a:lnTo>
                    <a:pt x="2797028" y="2224142"/>
                  </a:lnTo>
                  <a:lnTo>
                    <a:pt x="2792404" y="2227345"/>
                  </a:lnTo>
                  <a:lnTo>
                    <a:pt x="2788617" y="2241288"/>
                  </a:lnTo>
                  <a:lnTo>
                    <a:pt x="2789897" y="2249898"/>
                  </a:lnTo>
                  <a:lnTo>
                    <a:pt x="2783375" y="2258234"/>
                  </a:lnTo>
                  <a:lnTo>
                    <a:pt x="2784002" y="2267045"/>
                  </a:lnTo>
                  <a:lnTo>
                    <a:pt x="2787965" y="2272400"/>
                  </a:lnTo>
                  <a:lnTo>
                    <a:pt x="2780555" y="2279309"/>
                  </a:lnTo>
                  <a:lnTo>
                    <a:pt x="2772277" y="2277137"/>
                  </a:lnTo>
                  <a:lnTo>
                    <a:pt x="2768069" y="2270429"/>
                  </a:lnTo>
                  <a:lnTo>
                    <a:pt x="2759208" y="2267709"/>
                  </a:lnTo>
                  <a:lnTo>
                    <a:pt x="2752281" y="2271959"/>
                  </a:lnTo>
                  <a:lnTo>
                    <a:pt x="2734119" y="22633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" name="Netherlands (NLD)">
              <a:extLst>
                <a:ext uri="{FF2B5EF4-FFF2-40B4-BE49-F238E27FC236}">
                  <a16:creationId xmlns:a16="http://schemas.microsoft.com/office/drawing/2014/main" id="{06FD6605-173C-4629-8238-6CD528A453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331253" y="895875"/>
                  </a:moveTo>
                  <a:lnTo>
                    <a:pt x="5351506" y="896755"/>
                  </a:lnTo>
                  <a:lnTo>
                    <a:pt x="5356508" y="907298"/>
                  </a:lnTo>
                  <a:lnTo>
                    <a:pt x="5351616" y="935846"/>
                  </a:lnTo>
                  <a:lnTo>
                    <a:pt x="5345858" y="947583"/>
                  </a:lnTo>
                  <a:lnTo>
                    <a:pt x="5331055" y="947596"/>
                  </a:lnTo>
                  <a:lnTo>
                    <a:pt x="5336417" y="980269"/>
                  </a:lnTo>
                  <a:lnTo>
                    <a:pt x="5322515" y="972986"/>
                  </a:lnTo>
                  <a:lnTo>
                    <a:pt x="5306406" y="959338"/>
                  </a:lnTo>
                  <a:lnTo>
                    <a:pt x="5283658" y="965816"/>
                  </a:lnTo>
                  <a:lnTo>
                    <a:pt x="5265487" y="963369"/>
                  </a:lnTo>
                  <a:lnTo>
                    <a:pt x="5278036" y="954801"/>
                  </a:lnTo>
                  <a:lnTo>
                    <a:pt x="5298342" y="90892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" name="Norway (NOR)">
              <a:extLst>
                <a:ext uri="{FF2B5EF4-FFF2-40B4-BE49-F238E27FC236}">
                  <a16:creationId xmlns:a16="http://schemas.microsoft.com/office/drawing/2014/main" id="{E62078FB-3017-4E14-974E-86A948A363A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7598" y="380210"/>
                  </a:moveTo>
                  <a:lnTo>
                    <a:pt x="5827342" y="399484"/>
                  </a:lnTo>
                  <a:lnTo>
                    <a:pt x="5802941" y="406531"/>
                  </a:lnTo>
                  <a:lnTo>
                    <a:pt x="5830329" y="423800"/>
                  </a:lnTo>
                  <a:lnTo>
                    <a:pt x="5797732" y="435021"/>
                  </a:lnTo>
                  <a:lnTo>
                    <a:pt x="5781481" y="437599"/>
                  </a:lnTo>
                  <a:lnTo>
                    <a:pt x="5785522" y="417970"/>
                  </a:lnTo>
                  <a:lnTo>
                    <a:pt x="5756172" y="407113"/>
                  </a:lnTo>
                  <a:lnTo>
                    <a:pt x="5726315" y="416325"/>
                  </a:lnTo>
                  <a:lnTo>
                    <a:pt x="5720605" y="436834"/>
                  </a:lnTo>
                  <a:lnTo>
                    <a:pt x="5703259" y="449213"/>
                  </a:lnTo>
                  <a:lnTo>
                    <a:pt x="5679345" y="442453"/>
                  </a:lnTo>
                  <a:lnTo>
                    <a:pt x="5652242" y="443837"/>
                  </a:lnTo>
                  <a:lnTo>
                    <a:pt x="5626282" y="429048"/>
                  </a:lnTo>
                  <a:lnTo>
                    <a:pt x="5615081" y="436439"/>
                  </a:lnTo>
                  <a:lnTo>
                    <a:pt x="5602308" y="437588"/>
                  </a:lnTo>
                  <a:lnTo>
                    <a:pt x="5602336" y="455993"/>
                  </a:lnTo>
                  <a:lnTo>
                    <a:pt x="5561942" y="451512"/>
                  </a:lnTo>
                  <a:lnTo>
                    <a:pt x="5558711" y="467088"/>
                  </a:lnTo>
                  <a:lnTo>
                    <a:pt x="5538374" y="466993"/>
                  </a:lnTo>
                  <a:lnTo>
                    <a:pt x="5527115" y="486895"/>
                  </a:lnTo>
                  <a:lnTo>
                    <a:pt x="5509741" y="517905"/>
                  </a:lnTo>
                  <a:lnTo>
                    <a:pt x="5480688" y="557538"/>
                  </a:lnTo>
                  <a:lnTo>
                    <a:pt x="5489739" y="567543"/>
                  </a:lnTo>
                  <a:lnTo>
                    <a:pt x="5483288" y="579149"/>
                  </a:lnTo>
                  <a:lnTo>
                    <a:pt x="5461327" y="578649"/>
                  </a:lnTo>
                  <a:lnTo>
                    <a:pt x="5449492" y="606117"/>
                  </a:lnTo>
                  <a:lnTo>
                    <a:pt x="5454431" y="645009"/>
                  </a:lnTo>
                  <a:lnTo>
                    <a:pt x="5470304" y="659851"/>
                  </a:lnTo>
                  <a:lnTo>
                    <a:pt x="5466033" y="694282"/>
                  </a:lnTo>
                  <a:lnTo>
                    <a:pt x="5448586" y="714957"/>
                  </a:lnTo>
                  <a:lnTo>
                    <a:pt x="5439726" y="732439"/>
                  </a:lnTo>
                  <a:lnTo>
                    <a:pt x="5422806" y="713821"/>
                  </a:lnTo>
                  <a:lnTo>
                    <a:pt x="5379209" y="748909"/>
                  </a:lnTo>
                  <a:lnTo>
                    <a:pt x="5348423" y="756020"/>
                  </a:lnTo>
                  <a:lnTo>
                    <a:pt x="5315458" y="740570"/>
                  </a:lnTo>
                  <a:lnTo>
                    <a:pt x="5305932" y="707953"/>
                  </a:lnTo>
                  <a:lnTo>
                    <a:pt x="5296082" y="640011"/>
                  </a:lnTo>
                  <a:lnTo>
                    <a:pt x="5315999" y="621166"/>
                  </a:lnTo>
                  <a:lnTo>
                    <a:pt x="5373569" y="596578"/>
                  </a:lnTo>
                  <a:lnTo>
                    <a:pt x="5415010" y="566353"/>
                  </a:lnTo>
                  <a:lnTo>
                    <a:pt x="5451274" y="526693"/>
                  </a:lnTo>
                  <a:lnTo>
                    <a:pt x="5496593" y="472680"/>
                  </a:lnTo>
                  <a:lnTo>
                    <a:pt x="5529190" y="451629"/>
                  </a:lnTo>
                  <a:lnTo>
                    <a:pt x="5581297" y="416545"/>
                  </a:lnTo>
                  <a:lnTo>
                    <a:pt x="5624452" y="404716"/>
                  </a:lnTo>
                  <a:lnTo>
                    <a:pt x="5658709" y="406115"/>
                  </a:lnTo>
                  <a:lnTo>
                    <a:pt x="5684824" y="384292"/>
                  </a:lnTo>
                  <a:lnTo>
                    <a:pt x="5722373" y="385457"/>
                  </a:lnTo>
                  <a:close/>
                  <a:moveTo>
                    <a:pt x="5641698" y="211000"/>
                  </a:moveTo>
                  <a:lnTo>
                    <a:pt x="5603047" y="220847"/>
                  </a:lnTo>
                  <a:lnTo>
                    <a:pt x="5568695" y="215258"/>
                  </a:lnTo>
                  <a:lnTo>
                    <a:pt x="5579870" y="209045"/>
                  </a:lnTo>
                  <a:lnTo>
                    <a:pt x="5566699" y="201348"/>
                  </a:lnTo>
                  <a:lnTo>
                    <a:pt x="5603488" y="196524"/>
                  </a:lnTo>
                  <a:lnTo>
                    <a:pt x="5613388" y="205565"/>
                  </a:lnTo>
                  <a:close/>
                  <a:moveTo>
                    <a:pt x="5511664" y="166499"/>
                  </a:moveTo>
                  <a:lnTo>
                    <a:pt x="5575659" y="184455"/>
                  </a:lnTo>
                  <a:lnTo>
                    <a:pt x="5532088" y="193932"/>
                  </a:lnTo>
                  <a:lnTo>
                    <a:pt x="5525971" y="211654"/>
                  </a:lnTo>
                  <a:lnTo>
                    <a:pt x="5510697" y="216199"/>
                  </a:lnTo>
                  <a:lnTo>
                    <a:pt x="5506080" y="236152"/>
                  </a:lnTo>
                  <a:lnTo>
                    <a:pt x="5483556" y="237090"/>
                  </a:lnTo>
                  <a:lnTo>
                    <a:pt x="5440494" y="222402"/>
                  </a:lnTo>
                  <a:lnTo>
                    <a:pt x="5455873" y="213846"/>
                  </a:lnTo>
                  <a:lnTo>
                    <a:pt x="5426901" y="206880"/>
                  </a:lnTo>
                  <a:lnTo>
                    <a:pt x="5388060" y="186546"/>
                  </a:lnTo>
                  <a:lnTo>
                    <a:pt x="5371437" y="167688"/>
                  </a:lnTo>
                  <a:lnTo>
                    <a:pt x="5419089" y="159115"/>
                  </a:lnTo>
                  <a:lnTo>
                    <a:pt x="5430321" y="167495"/>
                  </a:lnTo>
                  <a:lnTo>
                    <a:pt x="5455886" y="167160"/>
                  </a:lnTo>
                  <a:lnTo>
                    <a:pt x="5461135" y="159007"/>
                  </a:lnTo>
                  <a:lnTo>
                    <a:pt x="5487232" y="158335"/>
                  </a:lnTo>
                  <a:close/>
                  <a:moveTo>
                    <a:pt x="5635850" y="151457"/>
                  </a:moveTo>
                  <a:lnTo>
                    <a:pt x="5673410" y="158228"/>
                  </a:lnTo>
                  <a:lnTo>
                    <a:pt x="5651053" y="170928"/>
                  </a:lnTo>
                  <a:lnTo>
                    <a:pt x="5599557" y="173766"/>
                  </a:lnTo>
                  <a:lnTo>
                    <a:pt x="5545259" y="169749"/>
                  </a:lnTo>
                  <a:lnTo>
                    <a:pt x="5540414" y="163113"/>
                  </a:lnTo>
                  <a:lnTo>
                    <a:pt x="5514575" y="162691"/>
                  </a:lnTo>
                  <a:lnTo>
                    <a:pt x="5492658" y="153163"/>
                  </a:lnTo>
                  <a:lnTo>
                    <a:pt x="5546013" y="147774"/>
                  </a:lnTo>
                  <a:lnTo>
                    <a:pt x="5573235" y="152415"/>
                  </a:lnTo>
                  <a:lnTo>
                    <a:pt x="5589286" y="14663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" name="Nepal (NPL)">
              <a:extLst>
                <a:ext uri="{FF2B5EF4-FFF2-40B4-BE49-F238E27FC236}">
                  <a16:creationId xmlns:a16="http://schemas.microsoft.com/office/drawing/2014/main" id="{26CE6A6C-D44E-4516-B4A6-697E470BBA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633602" y="1720235"/>
                  </a:moveTo>
                  <a:lnTo>
                    <a:pt x="7634292" y="1734277"/>
                  </a:lnTo>
                  <a:lnTo>
                    <a:pt x="7642152" y="1754991"/>
                  </a:lnTo>
                  <a:lnTo>
                    <a:pt x="7641567" y="1767894"/>
                  </a:lnTo>
                  <a:lnTo>
                    <a:pt x="7618431" y="1768439"/>
                  </a:lnTo>
                  <a:lnTo>
                    <a:pt x="7583346" y="1760840"/>
                  </a:lnTo>
                  <a:lnTo>
                    <a:pt x="7561184" y="1757736"/>
                  </a:lnTo>
                  <a:lnTo>
                    <a:pt x="7541873" y="1741153"/>
                  </a:lnTo>
                  <a:lnTo>
                    <a:pt x="7502885" y="1736928"/>
                  </a:lnTo>
                  <a:lnTo>
                    <a:pt x="7463127" y="1718640"/>
                  </a:lnTo>
                  <a:lnTo>
                    <a:pt x="7433940" y="1702646"/>
                  </a:lnTo>
                  <a:lnTo>
                    <a:pt x="7404774" y="1690311"/>
                  </a:lnTo>
                  <a:lnTo>
                    <a:pt x="7409907" y="1659818"/>
                  </a:lnTo>
                  <a:lnTo>
                    <a:pt x="7424339" y="1645030"/>
                  </a:lnTo>
                  <a:lnTo>
                    <a:pt x="7433848" y="1637231"/>
                  </a:lnTo>
                  <a:lnTo>
                    <a:pt x="7458500" y="1647254"/>
                  </a:lnTo>
                  <a:lnTo>
                    <a:pt x="7490702" y="1668494"/>
                  </a:lnTo>
                  <a:lnTo>
                    <a:pt x="7507159" y="1673172"/>
                  </a:lnTo>
                  <a:lnTo>
                    <a:pt x="7519483" y="1688830"/>
                  </a:lnTo>
                  <a:lnTo>
                    <a:pt x="7542287" y="1695257"/>
                  </a:lnTo>
                  <a:lnTo>
                    <a:pt x="7567631" y="1709574"/>
                  </a:lnTo>
                  <a:lnTo>
                    <a:pt x="7600548" y="171705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" name="New Zealand (NZL)">
              <a:extLst>
                <a:ext uri="{FF2B5EF4-FFF2-40B4-BE49-F238E27FC236}">
                  <a16:creationId xmlns:a16="http://schemas.microsoft.com/office/drawing/2014/main" id="{26D48882-3A3E-4E8F-9002-78E2A7D01F0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752081" y="3962080"/>
                  </a:moveTo>
                  <a:lnTo>
                    <a:pt x="9747605" y="3975390"/>
                  </a:lnTo>
                  <a:lnTo>
                    <a:pt x="9776655" y="3962327"/>
                  </a:lnTo>
                  <a:lnTo>
                    <a:pt x="9773522" y="3975943"/>
                  </a:lnTo>
                  <a:lnTo>
                    <a:pt x="9762819" y="3989508"/>
                  </a:lnTo>
                  <a:lnTo>
                    <a:pt x="9741259" y="4004437"/>
                  </a:lnTo>
                  <a:lnTo>
                    <a:pt x="9705451" y="4028187"/>
                  </a:lnTo>
                  <a:lnTo>
                    <a:pt x="9681936" y="4041152"/>
                  </a:lnTo>
                  <a:lnTo>
                    <a:pt x="9679363" y="4056657"/>
                  </a:lnTo>
                  <a:lnTo>
                    <a:pt x="9659011" y="4057055"/>
                  </a:lnTo>
                  <a:lnTo>
                    <a:pt x="9627334" y="4069201"/>
                  </a:lnTo>
                  <a:lnTo>
                    <a:pt x="9604001" y="4090299"/>
                  </a:lnTo>
                  <a:lnTo>
                    <a:pt x="9561477" y="4122529"/>
                  </a:lnTo>
                  <a:lnTo>
                    <a:pt x="9528958" y="4136744"/>
                  </a:lnTo>
                  <a:lnTo>
                    <a:pt x="9508309" y="4145825"/>
                  </a:lnTo>
                  <a:lnTo>
                    <a:pt x="9485372" y="4145147"/>
                  </a:lnTo>
                  <a:lnTo>
                    <a:pt x="9477846" y="4134658"/>
                  </a:lnTo>
                  <a:lnTo>
                    <a:pt x="9451934" y="4132422"/>
                  </a:lnTo>
                  <a:lnTo>
                    <a:pt x="9457604" y="4120741"/>
                  </a:lnTo>
                  <a:lnTo>
                    <a:pt x="9491592" y="4097145"/>
                  </a:lnTo>
                  <a:lnTo>
                    <a:pt x="9548631" y="4065380"/>
                  </a:lnTo>
                  <a:lnTo>
                    <a:pt x="9570026" y="4059315"/>
                  </a:lnTo>
                  <a:lnTo>
                    <a:pt x="9598123" y="4047051"/>
                  </a:lnTo>
                  <a:lnTo>
                    <a:pt x="9633487" y="4030174"/>
                  </a:lnTo>
                  <a:lnTo>
                    <a:pt x="9662140" y="4013448"/>
                  </a:lnTo>
                  <a:lnTo>
                    <a:pt x="9692483" y="3989424"/>
                  </a:lnTo>
                  <a:lnTo>
                    <a:pt x="9708808" y="3981270"/>
                  </a:lnTo>
                  <a:lnTo>
                    <a:pt x="9726773" y="3963274"/>
                  </a:lnTo>
                  <a:lnTo>
                    <a:pt x="9756970" y="3948379"/>
                  </a:lnTo>
                  <a:close/>
                  <a:moveTo>
                    <a:pt x="9899144" y="3807562"/>
                  </a:moveTo>
                  <a:lnTo>
                    <a:pt x="9896282" y="3841769"/>
                  </a:lnTo>
                  <a:lnTo>
                    <a:pt x="9911399" y="3819578"/>
                  </a:lnTo>
                  <a:lnTo>
                    <a:pt x="9917739" y="3828441"/>
                  </a:lnTo>
                  <a:lnTo>
                    <a:pt x="9905593" y="3853021"/>
                  </a:lnTo>
                  <a:lnTo>
                    <a:pt x="9920188" y="3863610"/>
                  </a:lnTo>
                  <a:lnTo>
                    <a:pt x="9936568" y="3866210"/>
                  </a:lnTo>
                  <a:lnTo>
                    <a:pt x="9960129" y="3853815"/>
                  </a:lnTo>
                  <a:lnTo>
                    <a:pt x="9971220" y="3857570"/>
                  </a:lnTo>
                  <a:lnTo>
                    <a:pt x="9945494" y="3886407"/>
                  </a:lnTo>
                  <a:lnTo>
                    <a:pt x="9924746" y="3905368"/>
                  </a:lnTo>
                  <a:lnTo>
                    <a:pt x="9904849" y="3904700"/>
                  </a:lnTo>
                  <a:lnTo>
                    <a:pt x="9891199" y="3914577"/>
                  </a:lnTo>
                  <a:lnTo>
                    <a:pt x="9884417" y="3928557"/>
                  </a:lnTo>
                  <a:lnTo>
                    <a:pt x="9876223" y="3934584"/>
                  </a:lnTo>
                  <a:lnTo>
                    <a:pt x="9852286" y="3951952"/>
                  </a:lnTo>
                  <a:lnTo>
                    <a:pt x="9821545" y="3974024"/>
                  </a:lnTo>
                  <a:lnTo>
                    <a:pt x="9790958" y="3986874"/>
                  </a:lnTo>
                  <a:lnTo>
                    <a:pt x="9793165" y="3978416"/>
                  </a:lnTo>
                  <a:lnTo>
                    <a:pt x="9785868" y="3973773"/>
                  </a:lnTo>
                  <a:lnTo>
                    <a:pt x="9822151" y="3947260"/>
                  </a:lnTo>
                  <a:lnTo>
                    <a:pt x="9827167" y="3929499"/>
                  </a:lnTo>
                  <a:lnTo>
                    <a:pt x="9807047" y="3916498"/>
                  </a:lnTo>
                  <a:lnTo>
                    <a:pt x="9815451" y="3904727"/>
                  </a:lnTo>
                  <a:lnTo>
                    <a:pt x="9842104" y="3893389"/>
                  </a:lnTo>
                  <a:lnTo>
                    <a:pt x="9862954" y="3868372"/>
                  </a:lnTo>
                  <a:lnTo>
                    <a:pt x="9875439" y="3847359"/>
                  </a:lnTo>
                  <a:lnTo>
                    <a:pt x="9878753" y="3825586"/>
                  </a:lnTo>
                  <a:lnTo>
                    <a:pt x="9883214" y="3819859"/>
                  </a:lnTo>
                  <a:lnTo>
                    <a:pt x="9879048" y="3806444"/>
                  </a:lnTo>
                  <a:lnTo>
                    <a:pt x="9876404" y="3777691"/>
                  </a:lnTo>
                  <a:lnTo>
                    <a:pt x="9878139" y="3754635"/>
                  </a:lnTo>
                  <a:lnTo>
                    <a:pt x="9889581" y="3752077"/>
                  </a:lnTo>
                  <a:lnTo>
                    <a:pt x="9894756" y="3770186"/>
                  </a:lnTo>
                  <a:lnTo>
                    <a:pt x="9910385" y="37786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" name="Oman (OMN)">
              <a:extLst>
                <a:ext uri="{FF2B5EF4-FFF2-40B4-BE49-F238E27FC236}">
                  <a16:creationId xmlns:a16="http://schemas.microsoft.com/office/drawing/2014/main" id="{D511AB1E-65CC-466E-9C7B-70020B6F7A4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4867" y="1940690"/>
                  </a:moveTo>
                  <a:lnTo>
                    <a:pt x="6836457" y="1963023"/>
                  </a:lnTo>
                  <a:lnTo>
                    <a:pt x="6823475" y="1961313"/>
                  </a:lnTo>
                  <a:lnTo>
                    <a:pt x="6818329" y="1969086"/>
                  </a:lnTo>
                  <a:lnTo>
                    <a:pt x="6815215" y="1985614"/>
                  </a:lnTo>
                  <a:lnTo>
                    <a:pt x="6820429" y="2007404"/>
                  </a:lnTo>
                  <a:lnTo>
                    <a:pt x="6818076" y="2011410"/>
                  </a:lnTo>
                  <a:lnTo>
                    <a:pt x="6805031" y="2011303"/>
                  </a:lnTo>
                  <a:lnTo>
                    <a:pt x="6788285" y="2023486"/>
                  </a:lnTo>
                  <a:lnTo>
                    <a:pt x="6786759" y="2039367"/>
                  </a:lnTo>
                  <a:lnTo>
                    <a:pt x="6780805" y="2046247"/>
                  </a:lnTo>
                  <a:lnTo>
                    <a:pt x="6763132" y="2045984"/>
                  </a:lnTo>
                  <a:lnTo>
                    <a:pt x="6752645" y="2054193"/>
                  </a:lnTo>
                  <a:lnTo>
                    <a:pt x="6753789" y="2067362"/>
                  </a:lnTo>
                  <a:lnTo>
                    <a:pt x="6740725" y="2076414"/>
                  </a:lnTo>
                  <a:lnTo>
                    <a:pt x="6724814" y="2073340"/>
                  </a:lnTo>
                  <a:lnTo>
                    <a:pt x="6706622" y="2084336"/>
                  </a:lnTo>
                  <a:lnTo>
                    <a:pt x="6693623" y="2086182"/>
                  </a:lnTo>
                  <a:lnTo>
                    <a:pt x="6682685" y="2063405"/>
                  </a:lnTo>
                  <a:lnTo>
                    <a:pt x="6656614" y="2009607"/>
                  </a:lnTo>
                  <a:lnTo>
                    <a:pt x="6739130" y="1977008"/>
                  </a:lnTo>
                  <a:lnTo>
                    <a:pt x="6752088" y="1911808"/>
                  </a:lnTo>
                  <a:lnTo>
                    <a:pt x="6737101" y="1888717"/>
                  </a:lnTo>
                  <a:lnTo>
                    <a:pt x="6736658" y="1875590"/>
                  </a:lnTo>
                  <a:lnTo>
                    <a:pt x="6743633" y="1862098"/>
                  </a:lnTo>
                  <a:lnTo>
                    <a:pt x="6742509" y="1848774"/>
                  </a:lnTo>
                  <a:lnTo>
                    <a:pt x="6754632" y="1842353"/>
                  </a:lnTo>
                  <a:lnTo>
                    <a:pt x="6749250" y="1837820"/>
                  </a:lnTo>
                  <a:lnTo>
                    <a:pt x="6749626" y="1816590"/>
                  </a:lnTo>
                  <a:lnTo>
                    <a:pt x="6763924" y="1816463"/>
                  </a:lnTo>
                  <a:lnTo>
                    <a:pt x="6778544" y="1838731"/>
                  </a:lnTo>
                  <a:lnTo>
                    <a:pt x="6795314" y="1850567"/>
                  </a:lnTo>
                  <a:lnTo>
                    <a:pt x="6816313" y="1854826"/>
                  </a:lnTo>
                  <a:lnTo>
                    <a:pt x="6833514" y="1860768"/>
                  </a:lnTo>
                  <a:lnTo>
                    <a:pt x="6847991" y="1879457"/>
                  </a:lnTo>
                  <a:lnTo>
                    <a:pt x="6856620" y="1890284"/>
                  </a:lnTo>
                  <a:lnTo>
                    <a:pt x="6867095" y="1894413"/>
                  </a:lnTo>
                  <a:lnTo>
                    <a:pt x="6867749" y="1901685"/>
                  </a:lnTo>
                  <a:lnTo>
                    <a:pt x="6859376" y="1921114"/>
                  </a:lnTo>
                  <a:lnTo>
                    <a:pt x="6855753" y="1930263"/>
                  </a:lnTo>
                  <a:close/>
                  <a:moveTo>
                    <a:pt x="6759764" y="1784801"/>
                  </a:moveTo>
                  <a:lnTo>
                    <a:pt x="6756883" y="1790714"/>
                  </a:lnTo>
                  <a:lnTo>
                    <a:pt x="6750132" y="1779602"/>
                  </a:lnTo>
                  <a:lnTo>
                    <a:pt x="6756832" y="1768503"/>
                  </a:lnTo>
                  <a:lnTo>
                    <a:pt x="6760651" y="177133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" name="Pakistan (PAK)">
              <a:extLst>
                <a:ext uri="{FF2B5EF4-FFF2-40B4-BE49-F238E27FC236}">
                  <a16:creationId xmlns:a16="http://schemas.microsoft.com/office/drawing/2014/main" id="{F25831F6-1A47-4528-9C70-A958DCABC10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204318" y="1418702"/>
                  </a:moveTo>
                  <a:lnTo>
                    <a:pt x="7228485" y="1433852"/>
                  </a:lnTo>
                  <a:lnTo>
                    <a:pt x="7243574" y="1458820"/>
                  </a:lnTo>
                  <a:lnTo>
                    <a:pt x="7291866" y="1471961"/>
                  </a:lnTo>
                  <a:lnTo>
                    <a:pt x="7272975" y="1499308"/>
                  </a:lnTo>
                  <a:lnTo>
                    <a:pt x="7243799" y="1504153"/>
                  </a:lnTo>
                  <a:lnTo>
                    <a:pt x="7200741" y="1496200"/>
                  </a:lnTo>
                  <a:lnTo>
                    <a:pt x="7190589" y="1510256"/>
                  </a:lnTo>
                  <a:lnTo>
                    <a:pt x="7206702" y="1538821"/>
                  </a:lnTo>
                  <a:lnTo>
                    <a:pt x="7221202" y="1560877"/>
                  </a:lnTo>
                  <a:lnTo>
                    <a:pt x="7246994" y="1576974"/>
                  </a:lnTo>
                  <a:lnTo>
                    <a:pt x="7227902" y="1595832"/>
                  </a:lnTo>
                  <a:lnTo>
                    <a:pt x="7233613" y="1619070"/>
                  </a:lnTo>
                  <a:lnTo>
                    <a:pt x="7214172" y="1651780"/>
                  </a:lnTo>
                  <a:lnTo>
                    <a:pt x="7202373" y="1684863"/>
                  </a:lnTo>
                  <a:lnTo>
                    <a:pt x="7179007" y="1719041"/>
                  </a:lnTo>
                  <a:lnTo>
                    <a:pt x="7146323" y="1716563"/>
                  </a:lnTo>
                  <a:lnTo>
                    <a:pt x="7121145" y="1750735"/>
                  </a:lnTo>
                  <a:lnTo>
                    <a:pt x="7141749" y="1765375"/>
                  </a:lnTo>
                  <a:lnTo>
                    <a:pt x="7148979" y="1790465"/>
                  </a:lnTo>
                  <a:lnTo>
                    <a:pt x="7167381" y="1806997"/>
                  </a:lnTo>
                  <a:lnTo>
                    <a:pt x="7176507" y="1834987"/>
                  </a:lnTo>
                  <a:lnTo>
                    <a:pt x="7114761" y="1834901"/>
                  </a:lnTo>
                  <a:lnTo>
                    <a:pt x="7098489" y="1856651"/>
                  </a:lnTo>
                  <a:lnTo>
                    <a:pt x="7076997" y="1848407"/>
                  </a:lnTo>
                  <a:lnTo>
                    <a:pt x="7066067" y="1824976"/>
                  </a:lnTo>
                  <a:lnTo>
                    <a:pt x="7041109" y="1800150"/>
                  </a:lnTo>
                  <a:lnTo>
                    <a:pt x="6990452" y="1806282"/>
                  </a:lnTo>
                  <a:lnTo>
                    <a:pt x="6945045" y="1806889"/>
                  </a:lnTo>
                  <a:lnTo>
                    <a:pt x="6906253" y="1811459"/>
                  </a:lnTo>
                  <a:lnTo>
                    <a:pt x="6911427" y="1773587"/>
                  </a:lnTo>
                  <a:lnTo>
                    <a:pt x="6949261" y="1756747"/>
                  </a:lnTo>
                  <a:lnTo>
                    <a:pt x="6944773" y="1741735"/>
                  </a:lnTo>
                  <a:lnTo>
                    <a:pt x="6930686" y="1736458"/>
                  </a:lnTo>
                  <a:lnTo>
                    <a:pt x="6925781" y="1707746"/>
                  </a:lnTo>
                  <a:lnTo>
                    <a:pt x="6897195" y="1693413"/>
                  </a:lnTo>
                  <a:lnTo>
                    <a:pt x="6883252" y="1673724"/>
                  </a:lnTo>
                  <a:lnTo>
                    <a:pt x="6867143" y="1656578"/>
                  </a:lnTo>
                  <a:lnTo>
                    <a:pt x="6915878" y="1673226"/>
                  </a:lnTo>
                  <a:lnTo>
                    <a:pt x="6942873" y="1668344"/>
                  </a:lnTo>
                  <a:lnTo>
                    <a:pt x="6960034" y="1672501"/>
                  </a:lnTo>
                  <a:lnTo>
                    <a:pt x="6964584" y="1665354"/>
                  </a:lnTo>
                  <a:lnTo>
                    <a:pt x="6984288" y="1668218"/>
                  </a:lnTo>
                  <a:lnTo>
                    <a:pt x="7018202" y="1654665"/>
                  </a:lnTo>
                  <a:lnTo>
                    <a:pt x="7013725" y="1626924"/>
                  </a:lnTo>
                  <a:lnTo>
                    <a:pt x="7025320" y="1608472"/>
                  </a:lnTo>
                  <a:lnTo>
                    <a:pt x="7045817" y="1608529"/>
                  </a:lnTo>
                  <a:lnTo>
                    <a:pt x="7046934" y="1599409"/>
                  </a:lnTo>
                  <a:lnTo>
                    <a:pt x="7067051" y="1595158"/>
                  </a:lnTo>
                  <a:lnTo>
                    <a:pt x="7077849" y="1598194"/>
                  </a:lnTo>
                  <a:lnTo>
                    <a:pt x="7086655" y="1589026"/>
                  </a:lnTo>
                  <a:lnTo>
                    <a:pt x="7080994" y="1569449"/>
                  </a:lnTo>
                  <a:lnTo>
                    <a:pt x="7088436" y="1549773"/>
                  </a:lnTo>
                  <a:lnTo>
                    <a:pt x="7104061" y="1541525"/>
                  </a:lnTo>
                  <a:lnTo>
                    <a:pt x="7088717" y="1519957"/>
                  </a:lnTo>
                  <a:lnTo>
                    <a:pt x="7114854" y="1520976"/>
                  </a:lnTo>
                  <a:lnTo>
                    <a:pt x="7119794" y="1509239"/>
                  </a:lnTo>
                  <a:lnTo>
                    <a:pt x="7115935" y="1496713"/>
                  </a:lnTo>
                  <a:lnTo>
                    <a:pt x="7126232" y="1483035"/>
                  </a:lnTo>
                  <a:lnTo>
                    <a:pt x="7118809" y="1466874"/>
                  </a:lnTo>
                  <a:lnTo>
                    <a:pt x="7108740" y="1453102"/>
                  </a:lnTo>
                  <a:lnTo>
                    <a:pt x="7120713" y="1438949"/>
                  </a:lnTo>
                  <a:lnTo>
                    <a:pt x="7147803" y="1432123"/>
                  </a:lnTo>
                  <a:lnTo>
                    <a:pt x="7177669" y="1428348"/>
                  </a:lnTo>
                  <a:lnTo>
                    <a:pt x="7189682" y="142234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" name="Panama (PAN)">
              <a:extLst>
                <a:ext uri="{FF2B5EF4-FFF2-40B4-BE49-F238E27FC236}">
                  <a16:creationId xmlns:a16="http://schemas.microsoft.com/office/drawing/2014/main" id="{05DA59A2-3D67-4CDC-B1C9-9CFE2F7563A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947048" y="2393507"/>
                  </a:moveTo>
                  <a:lnTo>
                    <a:pt x="2937891" y="2384103"/>
                  </a:lnTo>
                  <a:lnTo>
                    <a:pt x="2932521" y="2366506"/>
                  </a:lnTo>
                  <a:lnTo>
                    <a:pt x="2939997" y="2357797"/>
                  </a:lnTo>
                  <a:lnTo>
                    <a:pt x="2932825" y="2355564"/>
                  </a:lnTo>
                  <a:lnTo>
                    <a:pt x="2927948" y="2344792"/>
                  </a:lnTo>
                  <a:lnTo>
                    <a:pt x="2914061" y="2335730"/>
                  </a:lnTo>
                  <a:lnTo>
                    <a:pt x="2901417" y="2337808"/>
                  </a:lnTo>
                  <a:lnTo>
                    <a:pt x="2895091" y="2349148"/>
                  </a:lnTo>
                  <a:lnTo>
                    <a:pt x="2883132" y="2357337"/>
                  </a:lnTo>
                  <a:lnTo>
                    <a:pt x="2876819" y="2358475"/>
                  </a:lnTo>
                  <a:lnTo>
                    <a:pt x="2873698" y="2365259"/>
                  </a:lnTo>
                  <a:lnTo>
                    <a:pt x="2886587" y="2382953"/>
                  </a:lnTo>
                  <a:lnTo>
                    <a:pt x="2878561" y="2387118"/>
                  </a:lnTo>
                  <a:lnTo>
                    <a:pt x="2874193" y="2391949"/>
                  </a:lnTo>
                  <a:lnTo>
                    <a:pt x="2860757" y="2393613"/>
                  </a:lnTo>
                  <a:lnTo>
                    <a:pt x="2856678" y="2374138"/>
                  </a:lnTo>
                  <a:lnTo>
                    <a:pt x="2852687" y="2379681"/>
                  </a:lnTo>
                  <a:lnTo>
                    <a:pt x="2843307" y="2377767"/>
                  </a:lnTo>
                  <a:lnTo>
                    <a:pt x="2838120" y="2364651"/>
                  </a:lnTo>
                  <a:lnTo>
                    <a:pt x="2826450" y="2362485"/>
                  </a:lnTo>
                  <a:lnTo>
                    <a:pt x="2819181" y="2358672"/>
                  </a:lnTo>
                  <a:lnTo>
                    <a:pt x="2806864" y="2358721"/>
                  </a:lnTo>
                  <a:lnTo>
                    <a:pt x="2805646" y="2365796"/>
                  </a:lnTo>
                  <a:lnTo>
                    <a:pt x="2802582" y="2360867"/>
                  </a:lnTo>
                  <a:lnTo>
                    <a:pt x="2804395" y="2354396"/>
                  </a:lnTo>
                  <a:lnTo>
                    <a:pt x="2807098" y="2347786"/>
                  </a:lnTo>
                  <a:lnTo>
                    <a:pt x="2806258" y="2341886"/>
                  </a:lnTo>
                  <a:lnTo>
                    <a:pt x="2810727" y="2338025"/>
                  </a:lnTo>
                  <a:lnTo>
                    <a:pt x="2804988" y="2333180"/>
                  </a:lnTo>
                  <a:lnTo>
                    <a:pt x="2805439" y="2320059"/>
                  </a:lnTo>
                  <a:lnTo>
                    <a:pt x="2816663" y="2317147"/>
                  </a:lnTo>
                  <a:lnTo>
                    <a:pt x="2826415" y="2328840"/>
                  </a:lnTo>
                  <a:lnTo>
                    <a:pt x="2825508" y="2335747"/>
                  </a:lnTo>
                  <a:lnTo>
                    <a:pt x="2836885" y="2337213"/>
                  </a:lnTo>
                  <a:lnTo>
                    <a:pt x="2839716" y="2334561"/>
                  </a:lnTo>
                  <a:lnTo>
                    <a:pt x="2847231" y="2342572"/>
                  </a:lnTo>
                  <a:lnTo>
                    <a:pt x="2861452" y="2340216"/>
                  </a:lnTo>
                  <a:lnTo>
                    <a:pt x="2874030" y="2331982"/>
                  </a:lnTo>
                  <a:lnTo>
                    <a:pt x="2891745" y="2325407"/>
                  </a:lnTo>
                  <a:lnTo>
                    <a:pt x="2901971" y="2315665"/>
                  </a:lnTo>
                  <a:lnTo>
                    <a:pt x="2917715" y="2317578"/>
                  </a:lnTo>
                  <a:lnTo>
                    <a:pt x="2916504" y="2320784"/>
                  </a:lnTo>
                  <a:lnTo>
                    <a:pt x="2932442" y="2321896"/>
                  </a:lnTo>
                  <a:lnTo>
                    <a:pt x="2944953" y="2327527"/>
                  </a:lnTo>
                  <a:lnTo>
                    <a:pt x="2953883" y="2337336"/>
                  </a:lnTo>
                  <a:lnTo>
                    <a:pt x="2964279" y="2346345"/>
                  </a:lnTo>
                  <a:lnTo>
                    <a:pt x="2960588" y="2351111"/>
                  </a:lnTo>
                  <a:lnTo>
                    <a:pt x="2966411" y="2370313"/>
                  </a:lnTo>
                  <a:lnTo>
                    <a:pt x="2960575" y="2380002"/>
                  </a:lnTo>
                  <a:lnTo>
                    <a:pt x="2951425" y="237766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" name="Peru (PER)">
              <a:extLst>
                <a:ext uri="{FF2B5EF4-FFF2-40B4-BE49-F238E27FC236}">
                  <a16:creationId xmlns:a16="http://schemas.microsoft.com/office/drawing/2014/main" id="{692DE74B-9BEC-4085-B583-EA4339094DB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207583" y="3202101"/>
                  </a:moveTo>
                  <a:lnTo>
                    <a:pt x="3201582" y="3218814"/>
                  </a:lnTo>
                  <a:lnTo>
                    <a:pt x="3187803" y="3227136"/>
                  </a:lnTo>
                  <a:lnTo>
                    <a:pt x="3157528" y="3208418"/>
                  </a:lnTo>
                  <a:lnTo>
                    <a:pt x="3153747" y="3195042"/>
                  </a:lnTo>
                  <a:lnTo>
                    <a:pt x="3094125" y="3162308"/>
                  </a:lnTo>
                  <a:lnTo>
                    <a:pt x="3039411" y="3126655"/>
                  </a:lnTo>
                  <a:lnTo>
                    <a:pt x="3015695" y="3106560"/>
                  </a:lnTo>
                  <a:lnTo>
                    <a:pt x="3001916" y="3079630"/>
                  </a:lnTo>
                  <a:lnTo>
                    <a:pt x="3005921" y="3070236"/>
                  </a:lnTo>
                  <a:lnTo>
                    <a:pt x="2978589" y="3027455"/>
                  </a:lnTo>
                  <a:lnTo>
                    <a:pt x="2945914" y="2967309"/>
                  </a:lnTo>
                  <a:lnTo>
                    <a:pt x="2915564" y="2902398"/>
                  </a:lnTo>
                  <a:lnTo>
                    <a:pt x="2903162" y="2887541"/>
                  </a:lnTo>
                  <a:lnTo>
                    <a:pt x="2893048" y="2863532"/>
                  </a:lnTo>
                  <a:lnTo>
                    <a:pt x="2869769" y="2842255"/>
                  </a:lnTo>
                  <a:lnTo>
                    <a:pt x="2848693" y="2829058"/>
                  </a:lnTo>
                  <a:lnTo>
                    <a:pt x="2857328" y="2814509"/>
                  </a:lnTo>
                  <a:lnTo>
                    <a:pt x="2842190" y="2783416"/>
                  </a:lnTo>
                  <a:lnTo>
                    <a:pt x="2850684" y="2760584"/>
                  </a:lnTo>
                  <a:lnTo>
                    <a:pt x="2873203" y="2739996"/>
                  </a:lnTo>
                  <a:lnTo>
                    <a:pt x="2876883" y="2753568"/>
                  </a:lnTo>
                  <a:lnTo>
                    <a:pt x="2868831" y="2761331"/>
                  </a:lnTo>
                  <a:lnTo>
                    <a:pt x="2869847" y="2773276"/>
                  </a:lnTo>
                  <a:lnTo>
                    <a:pt x="2881684" y="2770680"/>
                  </a:lnTo>
                  <a:lnTo>
                    <a:pt x="2893371" y="2774205"/>
                  </a:lnTo>
                  <a:lnTo>
                    <a:pt x="2905764" y="2790665"/>
                  </a:lnTo>
                  <a:lnTo>
                    <a:pt x="2921762" y="2777255"/>
                  </a:lnTo>
                  <a:lnTo>
                    <a:pt x="2926778" y="2755261"/>
                  </a:lnTo>
                  <a:lnTo>
                    <a:pt x="2943859" y="2726897"/>
                  </a:lnTo>
                  <a:lnTo>
                    <a:pt x="2978215" y="2714041"/>
                  </a:lnTo>
                  <a:lnTo>
                    <a:pt x="3008954" y="2679907"/>
                  </a:lnTo>
                  <a:lnTo>
                    <a:pt x="3017520" y="2658711"/>
                  </a:lnTo>
                  <a:lnTo>
                    <a:pt x="3013042" y="2633956"/>
                  </a:lnTo>
                  <a:lnTo>
                    <a:pt x="3020661" y="2630864"/>
                  </a:lnTo>
                  <a:lnTo>
                    <a:pt x="3040096" y="2646304"/>
                  </a:lnTo>
                  <a:lnTo>
                    <a:pt x="3049569" y="2661691"/>
                  </a:lnTo>
                  <a:lnTo>
                    <a:pt x="3063048" y="2670091"/>
                  </a:lnTo>
                  <a:lnTo>
                    <a:pt x="3080625" y="2704270"/>
                  </a:lnTo>
                  <a:lnTo>
                    <a:pt x="3102127" y="2708354"/>
                  </a:lnTo>
                  <a:lnTo>
                    <a:pt x="3117831" y="2699734"/>
                  </a:lnTo>
                  <a:lnTo>
                    <a:pt x="3128323" y="2705374"/>
                  </a:lnTo>
                  <a:lnTo>
                    <a:pt x="3145546" y="2702572"/>
                  </a:lnTo>
                  <a:lnTo>
                    <a:pt x="3167848" y="2717838"/>
                  </a:lnTo>
                  <a:lnTo>
                    <a:pt x="3149869" y="2751016"/>
                  </a:lnTo>
                  <a:lnTo>
                    <a:pt x="3158474" y="2751789"/>
                  </a:lnTo>
                  <a:lnTo>
                    <a:pt x="3173168" y="2769119"/>
                  </a:lnTo>
                  <a:lnTo>
                    <a:pt x="3147223" y="2767589"/>
                  </a:lnTo>
                  <a:lnTo>
                    <a:pt x="3143452" y="2772490"/>
                  </a:lnTo>
                  <a:lnTo>
                    <a:pt x="3119992" y="2778762"/>
                  </a:lnTo>
                  <a:lnTo>
                    <a:pt x="3087711" y="2800948"/>
                  </a:lnTo>
                  <a:lnTo>
                    <a:pt x="3086252" y="2816162"/>
                  </a:lnTo>
                  <a:lnTo>
                    <a:pt x="3079386" y="2827505"/>
                  </a:lnTo>
                  <a:lnTo>
                    <a:pt x="3082980" y="2845133"/>
                  </a:lnTo>
                  <a:lnTo>
                    <a:pt x="3066008" y="2854543"/>
                  </a:lnTo>
                  <a:lnTo>
                    <a:pt x="3066613" y="2868313"/>
                  </a:lnTo>
                  <a:lnTo>
                    <a:pt x="3059286" y="2874273"/>
                  </a:lnTo>
                  <a:lnTo>
                    <a:pt x="3072456" y="2903633"/>
                  </a:lnTo>
                  <a:lnTo>
                    <a:pt x="3089219" y="2923466"/>
                  </a:lnTo>
                  <a:lnTo>
                    <a:pt x="3083737" y="2937464"/>
                  </a:lnTo>
                  <a:lnTo>
                    <a:pt x="3102845" y="2939354"/>
                  </a:lnTo>
                  <a:lnTo>
                    <a:pt x="3114447" y="2956743"/>
                  </a:lnTo>
                  <a:lnTo>
                    <a:pt x="3139799" y="2957585"/>
                  </a:lnTo>
                  <a:lnTo>
                    <a:pt x="3162480" y="2938374"/>
                  </a:lnTo>
                  <a:lnTo>
                    <a:pt x="3163442" y="2987893"/>
                  </a:lnTo>
                  <a:lnTo>
                    <a:pt x="3176718" y="2991637"/>
                  </a:lnTo>
                  <a:lnTo>
                    <a:pt x="3192495" y="2986022"/>
                  </a:lnTo>
                  <a:lnTo>
                    <a:pt x="3220690" y="3038493"/>
                  </a:lnTo>
                  <a:lnTo>
                    <a:pt x="3215270" y="3049526"/>
                  </a:lnTo>
                  <a:lnTo>
                    <a:pt x="3215372" y="3072442"/>
                  </a:lnTo>
                  <a:lnTo>
                    <a:pt x="3216636" y="3100182"/>
                  </a:lnTo>
                  <a:lnTo>
                    <a:pt x="3206569" y="3116468"/>
                  </a:lnTo>
                  <a:lnTo>
                    <a:pt x="3212785" y="3128555"/>
                  </a:lnTo>
                  <a:lnTo>
                    <a:pt x="3207296" y="3139513"/>
                  </a:lnTo>
                  <a:lnTo>
                    <a:pt x="3222150" y="316691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" name="Philippines (PHL)">
              <a:extLst>
                <a:ext uri="{FF2B5EF4-FFF2-40B4-BE49-F238E27FC236}">
                  <a16:creationId xmlns:a16="http://schemas.microsoft.com/office/drawing/2014/main" id="{A746D446-45CC-47EB-B6EF-11E0F3A17DA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809722" y="2354683"/>
                  </a:moveTo>
                  <a:lnTo>
                    <a:pt x="8814188" y="2376341"/>
                  </a:lnTo>
                  <a:lnTo>
                    <a:pt x="8817188" y="2394629"/>
                  </a:lnTo>
                  <a:lnTo>
                    <a:pt x="8809534" y="2424460"/>
                  </a:lnTo>
                  <a:lnTo>
                    <a:pt x="8796672" y="2391227"/>
                  </a:lnTo>
                  <a:lnTo>
                    <a:pt x="8784418" y="2407763"/>
                  </a:lnTo>
                  <a:lnTo>
                    <a:pt x="8795296" y="2431783"/>
                  </a:lnTo>
                  <a:lnTo>
                    <a:pt x="8788142" y="2447061"/>
                  </a:lnTo>
                  <a:lnTo>
                    <a:pt x="8752987" y="2428142"/>
                  </a:lnTo>
                  <a:lnTo>
                    <a:pt x="8743257" y="2404547"/>
                  </a:lnTo>
                  <a:lnTo>
                    <a:pt x="8750927" y="2389047"/>
                  </a:lnTo>
                  <a:lnTo>
                    <a:pt x="8731661" y="2373630"/>
                  </a:lnTo>
                  <a:lnTo>
                    <a:pt x="8723586" y="2387147"/>
                  </a:lnTo>
                  <a:lnTo>
                    <a:pt x="8709988" y="2385892"/>
                  </a:lnTo>
                  <a:lnTo>
                    <a:pt x="8689997" y="2404081"/>
                  </a:lnTo>
                  <a:lnTo>
                    <a:pt x="8684584" y="2394539"/>
                  </a:lnTo>
                  <a:lnTo>
                    <a:pt x="8693953" y="2367063"/>
                  </a:lnTo>
                  <a:lnTo>
                    <a:pt x="8711398" y="2357894"/>
                  </a:lnTo>
                  <a:lnTo>
                    <a:pt x="8726188" y="2345611"/>
                  </a:lnTo>
                  <a:lnTo>
                    <a:pt x="8737362" y="2360368"/>
                  </a:lnTo>
                  <a:lnTo>
                    <a:pt x="8758552" y="2351441"/>
                  </a:lnTo>
                  <a:lnTo>
                    <a:pt x="8762207" y="2336894"/>
                  </a:lnTo>
                  <a:lnTo>
                    <a:pt x="8782418" y="2336027"/>
                  </a:lnTo>
                  <a:lnTo>
                    <a:pt x="8778931" y="2310816"/>
                  </a:lnTo>
                  <a:lnTo>
                    <a:pt x="8803273" y="2326277"/>
                  </a:lnTo>
                  <a:lnTo>
                    <a:pt x="8806852" y="2342694"/>
                  </a:lnTo>
                  <a:close/>
                  <a:moveTo>
                    <a:pt x="8736320" y="2293915"/>
                  </a:moveTo>
                  <a:lnTo>
                    <a:pt x="8727211" y="2304631"/>
                  </a:lnTo>
                  <a:lnTo>
                    <a:pt x="8719667" y="2325228"/>
                  </a:lnTo>
                  <a:lnTo>
                    <a:pt x="8711333" y="2334880"/>
                  </a:lnTo>
                  <a:lnTo>
                    <a:pt x="8692110" y="2312348"/>
                  </a:lnTo>
                  <a:lnTo>
                    <a:pt x="8697412" y="2303621"/>
                  </a:lnTo>
                  <a:lnTo>
                    <a:pt x="8703566" y="2294490"/>
                  </a:lnTo>
                  <a:lnTo>
                    <a:pt x="8704355" y="2274255"/>
                  </a:lnTo>
                  <a:lnTo>
                    <a:pt x="8719921" y="2272340"/>
                  </a:lnTo>
                  <a:lnTo>
                    <a:pt x="8717891" y="2294287"/>
                  </a:lnTo>
                  <a:lnTo>
                    <a:pt x="8735376" y="2262817"/>
                  </a:lnTo>
                  <a:close/>
                  <a:moveTo>
                    <a:pt x="8581868" y="2325289"/>
                  </a:moveTo>
                  <a:lnTo>
                    <a:pt x="8545767" y="2356222"/>
                  </a:lnTo>
                  <a:lnTo>
                    <a:pt x="8558317" y="2333423"/>
                  </a:lnTo>
                  <a:lnTo>
                    <a:pt x="8577690" y="2313289"/>
                  </a:lnTo>
                  <a:lnTo>
                    <a:pt x="8592820" y="2290737"/>
                  </a:lnTo>
                  <a:lnTo>
                    <a:pt x="8604146" y="2258353"/>
                  </a:lnTo>
                  <a:lnTo>
                    <a:pt x="8612282" y="2284934"/>
                  </a:lnTo>
                  <a:lnTo>
                    <a:pt x="8595406" y="2302884"/>
                  </a:lnTo>
                  <a:close/>
                  <a:moveTo>
                    <a:pt x="8670060" y="2241333"/>
                  </a:moveTo>
                  <a:lnTo>
                    <a:pt x="8688411" y="2251425"/>
                  </a:lnTo>
                  <a:lnTo>
                    <a:pt x="8706616" y="2251377"/>
                  </a:lnTo>
                  <a:lnTo>
                    <a:pt x="8707661" y="2264995"/>
                  </a:lnTo>
                  <a:lnTo>
                    <a:pt x="8696022" y="2278837"/>
                  </a:lnTo>
                  <a:lnTo>
                    <a:pt x="8678971" y="2288627"/>
                  </a:lnTo>
                  <a:lnTo>
                    <a:pt x="8676199" y="2273478"/>
                  </a:lnTo>
                  <a:lnTo>
                    <a:pt x="8676296" y="2256848"/>
                  </a:lnTo>
                  <a:close/>
                  <a:moveTo>
                    <a:pt x="8772527" y="2232501"/>
                  </a:moveTo>
                  <a:lnTo>
                    <a:pt x="8784929" y="2268900"/>
                  </a:lnTo>
                  <a:lnTo>
                    <a:pt x="8761805" y="2260251"/>
                  </a:lnTo>
                  <a:lnTo>
                    <a:pt x="8763708" y="2271192"/>
                  </a:lnTo>
                  <a:lnTo>
                    <a:pt x="8773119" y="2291309"/>
                  </a:lnTo>
                  <a:lnTo>
                    <a:pt x="8760360" y="2298613"/>
                  </a:lnTo>
                  <a:lnTo>
                    <a:pt x="8756437" y="2275685"/>
                  </a:lnTo>
                  <a:lnTo>
                    <a:pt x="8747614" y="2273992"/>
                  </a:lnTo>
                  <a:lnTo>
                    <a:pt x="8740789" y="2254255"/>
                  </a:lnTo>
                  <a:lnTo>
                    <a:pt x="8757941" y="2256856"/>
                  </a:lnTo>
                  <a:lnTo>
                    <a:pt x="8756098" y="2244514"/>
                  </a:lnTo>
                  <a:lnTo>
                    <a:pt x="8735660" y="2219622"/>
                  </a:lnTo>
                  <a:lnTo>
                    <a:pt x="8763198" y="2220340"/>
                  </a:lnTo>
                  <a:close/>
                  <a:moveTo>
                    <a:pt x="8655421" y="2202936"/>
                  </a:moveTo>
                  <a:lnTo>
                    <a:pt x="8651102" y="2231103"/>
                  </a:lnTo>
                  <a:lnTo>
                    <a:pt x="8636980" y="2214838"/>
                  </a:lnTo>
                  <a:lnTo>
                    <a:pt x="8619539" y="2190000"/>
                  </a:lnTo>
                  <a:lnTo>
                    <a:pt x="8644142" y="2191197"/>
                  </a:lnTo>
                  <a:close/>
                  <a:moveTo>
                    <a:pt x="8623151" y="2025774"/>
                  </a:moveTo>
                  <a:lnTo>
                    <a:pt x="8642188" y="2035082"/>
                  </a:lnTo>
                  <a:lnTo>
                    <a:pt x="8649506" y="2026593"/>
                  </a:lnTo>
                  <a:lnTo>
                    <a:pt x="8653481" y="2034876"/>
                  </a:lnTo>
                  <a:lnTo>
                    <a:pt x="8651142" y="2048391"/>
                  </a:lnTo>
                  <a:lnTo>
                    <a:pt x="8664776" y="2071758"/>
                  </a:lnTo>
                  <a:lnTo>
                    <a:pt x="8661858" y="2098850"/>
                  </a:lnTo>
                  <a:lnTo>
                    <a:pt x="8646896" y="2109655"/>
                  </a:lnTo>
                  <a:lnTo>
                    <a:pt x="8646807" y="2135937"/>
                  </a:lnTo>
                  <a:lnTo>
                    <a:pt x="8656410" y="2161900"/>
                  </a:lnTo>
                  <a:lnTo>
                    <a:pt x="8671952" y="2165492"/>
                  </a:lnTo>
                  <a:lnTo>
                    <a:pt x="8684123" y="2161634"/>
                  </a:lnTo>
                  <a:lnTo>
                    <a:pt x="8721894" y="2179708"/>
                  </a:lnTo>
                  <a:lnTo>
                    <a:pt x="8721274" y="2197453"/>
                  </a:lnTo>
                  <a:lnTo>
                    <a:pt x="8731518" y="2205285"/>
                  </a:lnTo>
                  <a:lnTo>
                    <a:pt x="8730329" y="2220309"/>
                  </a:lnTo>
                  <a:lnTo>
                    <a:pt x="8706168" y="2204307"/>
                  </a:lnTo>
                  <a:lnTo>
                    <a:pt x="8693605" y="2187180"/>
                  </a:lnTo>
                  <a:lnTo>
                    <a:pt x="8687659" y="2199147"/>
                  </a:lnTo>
                  <a:lnTo>
                    <a:pt x="8667199" y="2179631"/>
                  </a:lnTo>
                  <a:lnTo>
                    <a:pt x="8641828" y="2184449"/>
                  </a:lnTo>
                  <a:lnTo>
                    <a:pt x="8626787" y="2177245"/>
                  </a:lnTo>
                  <a:lnTo>
                    <a:pt x="8626684" y="2163770"/>
                  </a:lnTo>
                  <a:lnTo>
                    <a:pt x="8634641" y="2155477"/>
                  </a:lnTo>
                  <a:lnTo>
                    <a:pt x="8625259" y="2147938"/>
                  </a:lnTo>
                  <a:lnTo>
                    <a:pt x="8622927" y="2159687"/>
                  </a:lnTo>
                  <a:lnTo>
                    <a:pt x="8606696" y="2140955"/>
                  </a:lnTo>
                  <a:lnTo>
                    <a:pt x="8600136" y="2126759"/>
                  </a:lnTo>
                  <a:lnTo>
                    <a:pt x="8593922" y="2095549"/>
                  </a:lnTo>
                  <a:lnTo>
                    <a:pt x="8607156" y="2106277"/>
                  </a:lnTo>
                  <a:lnTo>
                    <a:pt x="8601643" y="2055276"/>
                  </a:lnTo>
                  <a:lnTo>
                    <a:pt x="8605980" y="202573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" name="Papua New Guinea (PNG)">
              <a:extLst>
                <a:ext uri="{FF2B5EF4-FFF2-40B4-BE49-F238E27FC236}">
                  <a16:creationId xmlns:a16="http://schemas.microsoft.com/office/drawing/2014/main" id="{17599D64-F86C-4349-9625-F852163868F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660865" y="2851329"/>
                  </a:moveTo>
                  <a:lnTo>
                    <a:pt x="9652534" y="2854588"/>
                  </a:lnTo>
                  <a:lnTo>
                    <a:pt x="9641196" y="2842068"/>
                  </a:lnTo>
                  <a:lnTo>
                    <a:pt x="9630430" y="2821364"/>
                  </a:lnTo>
                  <a:lnTo>
                    <a:pt x="9626418" y="2796533"/>
                  </a:lnTo>
                  <a:lnTo>
                    <a:pt x="9630673" y="2793381"/>
                  </a:lnTo>
                  <a:lnTo>
                    <a:pt x="9632915" y="2803081"/>
                  </a:lnTo>
                  <a:lnTo>
                    <a:pt x="9640976" y="2810475"/>
                  </a:lnTo>
                  <a:lnTo>
                    <a:pt x="9653096" y="2831138"/>
                  </a:lnTo>
                  <a:lnTo>
                    <a:pt x="9665689" y="2842201"/>
                  </a:lnTo>
                  <a:close/>
                  <a:moveTo>
                    <a:pt x="9552682" y="2807582"/>
                  </a:moveTo>
                  <a:lnTo>
                    <a:pt x="9537398" y="2810262"/>
                  </a:lnTo>
                  <a:lnTo>
                    <a:pt x="9532082" y="2819405"/>
                  </a:lnTo>
                  <a:lnTo>
                    <a:pt x="9515687" y="2827328"/>
                  </a:lnTo>
                  <a:lnTo>
                    <a:pt x="9500290" y="2834956"/>
                  </a:lnTo>
                  <a:lnTo>
                    <a:pt x="9485029" y="2834915"/>
                  </a:lnTo>
                  <a:lnTo>
                    <a:pt x="9462269" y="2825446"/>
                  </a:lnTo>
                  <a:lnTo>
                    <a:pt x="9446618" y="2816354"/>
                  </a:lnTo>
                  <a:lnTo>
                    <a:pt x="9449847" y="2806268"/>
                  </a:lnTo>
                  <a:lnTo>
                    <a:pt x="9475221" y="2811027"/>
                  </a:lnTo>
                  <a:lnTo>
                    <a:pt x="9491165" y="2808477"/>
                  </a:lnTo>
                  <a:lnTo>
                    <a:pt x="9496822" y="2792848"/>
                  </a:lnTo>
                  <a:lnTo>
                    <a:pt x="9501018" y="2792041"/>
                  </a:lnTo>
                  <a:lnTo>
                    <a:pt x="9502341" y="2809348"/>
                  </a:lnTo>
                  <a:lnTo>
                    <a:pt x="9518956" y="2806858"/>
                  </a:lnTo>
                  <a:lnTo>
                    <a:pt x="9528021" y="2795704"/>
                  </a:lnTo>
                  <a:lnTo>
                    <a:pt x="9544687" y="2784078"/>
                  </a:lnTo>
                  <a:lnTo>
                    <a:pt x="9542243" y="2764868"/>
                  </a:lnTo>
                  <a:lnTo>
                    <a:pt x="9559494" y="2764248"/>
                  </a:lnTo>
                  <a:lnTo>
                    <a:pt x="9565101" y="2769600"/>
                  </a:lnTo>
                  <a:lnTo>
                    <a:pt x="9563843" y="2787683"/>
                  </a:lnTo>
                  <a:close/>
                  <a:moveTo>
                    <a:pt x="9409772" y="2869846"/>
                  </a:moveTo>
                  <a:lnTo>
                    <a:pt x="9433615" y="2891234"/>
                  </a:lnTo>
                  <a:lnTo>
                    <a:pt x="9449348" y="2925808"/>
                  </a:lnTo>
                  <a:lnTo>
                    <a:pt x="9465866" y="2924725"/>
                  </a:lnTo>
                  <a:lnTo>
                    <a:pt x="9463494" y="2939165"/>
                  </a:lnTo>
                  <a:lnTo>
                    <a:pt x="9485163" y="2944704"/>
                  </a:lnTo>
                  <a:lnTo>
                    <a:pt x="9476043" y="2950853"/>
                  </a:lnTo>
                  <a:lnTo>
                    <a:pt x="9504781" y="2964570"/>
                  </a:lnTo>
                  <a:lnTo>
                    <a:pt x="9500244" y="2973992"/>
                  </a:lnTo>
                  <a:lnTo>
                    <a:pt x="9480949" y="2976266"/>
                  </a:lnTo>
                  <a:lnTo>
                    <a:pt x="9475108" y="2967816"/>
                  </a:lnTo>
                  <a:lnTo>
                    <a:pt x="9451011" y="2964153"/>
                  </a:lnTo>
                  <a:lnTo>
                    <a:pt x="9422757" y="2959248"/>
                  </a:lnTo>
                  <a:lnTo>
                    <a:pt x="9402445" y="2938449"/>
                  </a:lnTo>
                  <a:lnTo>
                    <a:pt x="9387656" y="2920523"/>
                  </a:lnTo>
                  <a:lnTo>
                    <a:pt x="9375113" y="2891994"/>
                  </a:lnTo>
                  <a:lnTo>
                    <a:pt x="9338845" y="2877739"/>
                  </a:lnTo>
                  <a:lnTo>
                    <a:pt x="9313771" y="2887036"/>
                  </a:lnTo>
                  <a:lnTo>
                    <a:pt x="9295369" y="2897799"/>
                  </a:lnTo>
                  <a:lnTo>
                    <a:pt x="9297080" y="2921844"/>
                  </a:lnTo>
                  <a:lnTo>
                    <a:pt x="9273646" y="2933050"/>
                  </a:lnTo>
                  <a:lnTo>
                    <a:pt x="9258020" y="2927599"/>
                  </a:lnTo>
                  <a:lnTo>
                    <a:pt x="9228461" y="2926239"/>
                  </a:lnTo>
                  <a:lnTo>
                    <a:pt x="9236449" y="2820001"/>
                  </a:lnTo>
                  <a:lnTo>
                    <a:pt x="9240926" y="2713763"/>
                  </a:lnTo>
                  <a:lnTo>
                    <a:pt x="9290060" y="2736225"/>
                  </a:lnTo>
                  <a:lnTo>
                    <a:pt x="9342582" y="2754880"/>
                  </a:lnTo>
                  <a:lnTo>
                    <a:pt x="9361808" y="2771582"/>
                  </a:lnTo>
                  <a:lnTo>
                    <a:pt x="9377226" y="2787971"/>
                  </a:lnTo>
                  <a:lnTo>
                    <a:pt x="9380203" y="2807176"/>
                  </a:lnTo>
                  <a:lnTo>
                    <a:pt x="9426420" y="2827324"/>
                  </a:lnTo>
                  <a:lnTo>
                    <a:pt x="9431958" y="2844614"/>
                  </a:lnTo>
                  <a:lnTo>
                    <a:pt x="9405232" y="2848123"/>
                  </a:lnTo>
                  <a:close/>
                  <a:moveTo>
                    <a:pt x="9587917" y="2775697"/>
                  </a:moveTo>
                  <a:lnTo>
                    <a:pt x="9578594" y="2784383"/>
                  </a:lnTo>
                  <a:lnTo>
                    <a:pt x="9573896" y="2765140"/>
                  </a:lnTo>
                  <a:lnTo>
                    <a:pt x="9567679" y="2752544"/>
                  </a:lnTo>
                  <a:lnTo>
                    <a:pt x="9555056" y="2741861"/>
                  </a:lnTo>
                  <a:lnTo>
                    <a:pt x="9539208" y="2727953"/>
                  </a:lnTo>
                  <a:lnTo>
                    <a:pt x="9518785" y="2718371"/>
                  </a:lnTo>
                  <a:lnTo>
                    <a:pt x="9527075" y="2710499"/>
                  </a:lnTo>
                  <a:lnTo>
                    <a:pt x="9542274" y="2719626"/>
                  </a:lnTo>
                  <a:lnTo>
                    <a:pt x="9551789" y="2726797"/>
                  </a:lnTo>
                  <a:lnTo>
                    <a:pt x="9563578" y="2734622"/>
                  </a:lnTo>
                  <a:lnTo>
                    <a:pt x="9574570" y="2748313"/>
                  </a:lnTo>
                  <a:lnTo>
                    <a:pt x="9585106" y="275874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" name="Poland (POL)">
              <a:extLst>
                <a:ext uri="{FF2B5EF4-FFF2-40B4-BE49-F238E27FC236}">
                  <a16:creationId xmlns:a16="http://schemas.microsoft.com/office/drawing/2014/main" id="{9A069452-A742-4FD5-A118-FBC7D79287F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5653" y="970823"/>
                  </a:moveTo>
                  <a:lnTo>
                    <a:pt x="5543727" y="950914"/>
                  </a:lnTo>
                  <a:lnTo>
                    <a:pt x="5544689" y="940165"/>
                  </a:lnTo>
                  <a:lnTo>
                    <a:pt x="5537140" y="923486"/>
                  </a:lnTo>
                  <a:lnTo>
                    <a:pt x="5527296" y="912373"/>
                  </a:lnTo>
                  <a:lnTo>
                    <a:pt x="5533380" y="904051"/>
                  </a:lnTo>
                  <a:lnTo>
                    <a:pt x="5526323" y="888185"/>
                  </a:lnTo>
                  <a:lnTo>
                    <a:pt x="5542089" y="879028"/>
                  </a:lnTo>
                  <a:lnTo>
                    <a:pt x="5578461" y="864609"/>
                  </a:lnTo>
                  <a:lnTo>
                    <a:pt x="5607729" y="854058"/>
                  </a:lnTo>
                  <a:lnTo>
                    <a:pt x="5632351" y="859326"/>
                  </a:lnTo>
                  <a:lnTo>
                    <a:pt x="5635033" y="866930"/>
                  </a:lnTo>
                  <a:lnTo>
                    <a:pt x="5658371" y="867324"/>
                  </a:lnTo>
                  <a:lnTo>
                    <a:pt x="5688570" y="870865"/>
                  </a:lnTo>
                  <a:lnTo>
                    <a:pt x="5732961" y="870397"/>
                  </a:lnTo>
                  <a:lnTo>
                    <a:pt x="5745830" y="873732"/>
                  </a:lnTo>
                  <a:lnTo>
                    <a:pt x="5753011" y="883338"/>
                  </a:lnTo>
                  <a:lnTo>
                    <a:pt x="5756036" y="897131"/>
                  </a:lnTo>
                  <a:lnTo>
                    <a:pt x="5764502" y="908991"/>
                  </a:lnTo>
                  <a:lnTo>
                    <a:pt x="5766160" y="921421"/>
                  </a:lnTo>
                  <a:lnTo>
                    <a:pt x="5752374" y="927785"/>
                  </a:lnTo>
                  <a:lnTo>
                    <a:pt x="5762003" y="942232"/>
                  </a:lnTo>
                  <a:lnTo>
                    <a:pt x="5764457" y="956113"/>
                  </a:lnTo>
                  <a:lnTo>
                    <a:pt x="5780852" y="983335"/>
                  </a:lnTo>
                  <a:lnTo>
                    <a:pt x="5779458" y="992081"/>
                  </a:lnTo>
                  <a:lnTo>
                    <a:pt x="5767611" y="995710"/>
                  </a:lnTo>
                  <a:lnTo>
                    <a:pt x="5748206" y="1021973"/>
                  </a:lnTo>
                  <a:lnTo>
                    <a:pt x="5756344" y="1036269"/>
                  </a:lnTo>
                  <a:lnTo>
                    <a:pt x="5750639" y="1034413"/>
                  </a:lnTo>
                  <a:lnTo>
                    <a:pt x="5725392" y="1022185"/>
                  </a:lnTo>
                  <a:lnTo>
                    <a:pt x="5707820" y="1026681"/>
                  </a:lnTo>
                  <a:lnTo>
                    <a:pt x="5695627" y="1023415"/>
                  </a:lnTo>
                  <a:lnTo>
                    <a:pt x="5681498" y="1030233"/>
                  </a:lnTo>
                  <a:lnTo>
                    <a:pt x="5667714" y="1018958"/>
                  </a:lnTo>
                  <a:lnTo>
                    <a:pt x="5657828" y="1023275"/>
                  </a:lnTo>
                  <a:lnTo>
                    <a:pt x="5656227" y="1021354"/>
                  </a:lnTo>
                  <a:lnTo>
                    <a:pt x="5643210" y="1005691"/>
                  </a:lnTo>
                  <a:lnTo>
                    <a:pt x="5624430" y="1003800"/>
                  </a:lnTo>
                  <a:lnTo>
                    <a:pt x="5621019" y="994037"/>
                  </a:lnTo>
                  <a:lnTo>
                    <a:pt x="5603568" y="990551"/>
                  </a:lnTo>
                  <a:lnTo>
                    <a:pt x="5600668" y="998602"/>
                  </a:lnTo>
                  <a:lnTo>
                    <a:pt x="5586480" y="992152"/>
                  </a:lnTo>
                  <a:lnTo>
                    <a:pt x="5587187" y="983574"/>
                  </a:lnTo>
                  <a:lnTo>
                    <a:pt x="5568344" y="9808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" name="Puerto Rico (PRI)">
              <a:extLst>
                <a:ext uri="{FF2B5EF4-FFF2-40B4-BE49-F238E27FC236}">
                  <a16:creationId xmlns:a16="http://schemas.microsoft.com/office/drawing/2014/main" id="{55345113-A196-40C1-B4EB-68886D62C3F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304291" y="2025426"/>
                  </a:moveTo>
                  <a:lnTo>
                    <a:pt x="3318522" y="2028297"/>
                  </a:lnTo>
                  <a:lnTo>
                    <a:pt x="3323049" y="2034773"/>
                  </a:lnTo>
                  <a:lnTo>
                    <a:pt x="3315038" y="2042992"/>
                  </a:lnTo>
                  <a:lnTo>
                    <a:pt x="3293695" y="2042799"/>
                  </a:lnTo>
                  <a:lnTo>
                    <a:pt x="3277011" y="2043949"/>
                  </a:lnTo>
                  <a:lnTo>
                    <a:pt x="3276650" y="2029999"/>
                  </a:lnTo>
                  <a:lnTo>
                    <a:pt x="3281111" y="202523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" name="North Korea (PRK)">
              <a:extLst>
                <a:ext uri="{FF2B5EF4-FFF2-40B4-BE49-F238E27FC236}">
                  <a16:creationId xmlns:a16="http://schemas.microsoft.com/office/drawing/2014/main" id="{3A648877-F14D-4A64-A2E8-231EB98AB7E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04821" y="1248346"/>
                  </a:moveTo>
                  <a:lnTo>
                    <a:pt x="8611835" y="1253987"/>
                  </a:lnTo>
                  <a:lnTo>
                    <a:pt x="8600730" y="1252053"/>
                  </a:lnTo>
                  <a:lnTo>
                    <a:pt x="8595793" y="1262968"/>
                  </a:lnTo>
                  <a:lnTo>
                    <a:pt x="8594408" y="1273935"/>
                  </a:lnTo>
                  <a:lnTo>
                    <a:pt x="8609032" y="1297086"/>
                  </a:lnTo>
                  <a:lnTo>
                    <a:pt x="8599553" y="1304210"/>
                  </a:lnTo>
                  <a:lnTo>
                    <a:pt x="8598182" y="1309895"/>
                  </a:lnTo>
                  <a:lnTo>
                    <a:pt x="8593765" y="1319422"/>
                  </a:lnTo>
                  <a:lnTo>
                    <a:pt x="8579188" y="1324722"/>
                  </a:lnTo>
                  <a:lnTo>
                    <a:pt x="8571914" y="1333442"/>
                  </a:lnTo>
                  <a:lnTo>
                    <a:pt x="8577790" y="1347510"/>
                  </a:lnTo>
                  <a:lnTo>
                    <a:pt x="8576394" y="1351099"/>
                  </a:lnTo>
                  <a:lnTo>
                    <a:pt x="8589517" y="1356382"/>
                  </a:lnTo>
                  <a:lnTo>
                    <a:pt x="8611455" y="1370636"/>
                  </a:lnTo>
                  <a:lnTo>
                    <a:pt x="8611378" y="1378494"/>
                  </a:lnTo>
                  <a:lnTo>
                    <a:pt x="8601018" y="1380634"/>
                  </a:lnTo>
                  <a:lnTo>
                    <a:pt x="8582864" y="1382208"/>
                  </a:lnTo>
                  <a:lnTo>
                    <a:pt x="8579391" y="1396874"/>
                  </a:lnTo>
                  <a:lnTo>
                    <a:pt x="8566879" y="1395717"/>
                  </a:lnTo>
                  <a:lnTo>
                    <a:pt x="8566592" y="1398664"/>
                  </a:lnTo>
                  <a:lnTo>
                    <a:pt x="8550663" y="1392480"/>
                  </a:lnTo>
                  <a:lnTo>
                    <a:pt x="8550298" y="1398586"/>
                  </a:lnTo>
                  <a:lnTo>
                    <a:pt x="8543703" y="1401284"/>
                  </a:lnTo>
                  <a:lnTo>
                    <a:pt x="8539894" y="1395170"/>
                  </a:lnTo>
                  <a:lnTo>
                    <a:pt x="8531560" y="1392193"/>
                  </a:lnTo>
                  <a:lnTo>
                    <a:pt x="8521940" y="1387010"/>
                  </a:lnTo>
                  <a:lnTo>
                    <a:pt x="8522585" y="1372708"/>
                  </a:lnTo>
                  <a:lnTo>
                    <a:pt x="8527103" y="1368894"/>
                  </a:lnTo>
                  <a:lnTo>
                    <a:pt x="8521946" y="1362957"/>
                  </a:lnTo>
                  <a:lnTo>
                    <a:pt x="8520496" y="1345429"/>
                  </a:lnTo>
                  <a:lnTo>
                    <a:pt x="8516264" y="1340119"/>
                  </a:lnTo>
                  <a:lnTo>
                    <a:pt x="8499092" y="1336578"/>
                  </a:lnTo>
                  <a:lnTo>
                    <a:pt x="8482500" y="1327865"/>
                  </a:lnTo>
                  <a:lnTo>
                    <a:pt x="8492605" y="1307175"/>
                  </a:lnTo>
                  <a:lnTo>
                    <a:pt x="8511840" y="1289850"/>
                  </a:lnTo>
                  <a:lnTo>
                    <a:pt x="8516800" y="1266990"/>
                  </a:lnTo>
                  <a:lnTo>
                    <a:pt x="8535110" y="1277092"/>
                  </a:lnTo>
                  <a:lnTo>
                    <a:pt x="8558550" y="1278265"/>
                  </a:lnTo>
                  <a:lnTo>
                    <a:pt x="8544556" y="1261262"/>
                  </a:lnTo>
                  <a:lnTo>
                    <a:pt x="8576929" y="1247380"/>
                  </a:lnTo>
                  <a:lnTo>
                    <a:pt x="8576683" y="122931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" name="Portugal (PRT)">
              <a:extLst>
                <a:ext uri="{FF2B5EF4-FFF2-40B4-BE49-F238E27FC236}">
                  <a16:creationId xmlns:a16="http://schemas.microsoft.com/office/drawing/2014/main" id="{28C00607-E342-48B5-9735-BA666D52FE0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6188" y="1264928"/>
                  </a:moveTo>
                  <a:lnTo>
                    <a:pt x="4956041" y="1256737"/>
                  </a:lnTo>
                  <a:lnTo>
                    <a:pt x="4966920" y="1252038"/>
                  </a:lnTo>
                  <a:lnTo>
                    <a:pt x="4972916" y="1267818"/>
                  </a:lnTo>
                  <a:lnTo>
                    <a:pt x="4988438" y="1267780"/>
                  </a:lnTo>
                  <a:lnTo>
                    <a:pt x="4993071" y="1263710"/>
                  </a:lnTo>
                  <a:lnTo>
                    <a:pt x="5008338" y="1264837"/>
                  </a:lnTo>
                  <a:lnTo>
                    <a:pt x="5015210" y="1281003"/>
                  </a:lnTo>
                  <a:lnTo>
                    <a:pt x="5002770" y="1289729"/>
                  </a:lnTo>
                  <a:lnTo>
                    <a:pt x="5001647" y="1314877"/>
                  </a:lnTo>
                  <a:lnTo>
                    <a:pt x="4997194" y="1319594"/>
                  </a:lnTo>
                  <a:lnTo>
                    <a:pt x="4995691" y="1334903"/>
                  </a:lnTo>
                  <a:lnTo>
                    <a:pt x="4984135" y="1337578"/>
                  </a:lnTo>
                  <a:lnTo>
                    <a:pt x="4994267" y="1357059"/>
                  </a:lnTo>
                  <a:lnTo>
                    <a:pt x="4986319" y="1378408"/>
                  </a:lnTo>
                  <a:lnTo>
                    <a:pt x="4995285" y="1388068"/>
                  </a:lnTo>
                  <a:lnTo>
                    <a:pt x="4991374" y="1396903"/>
                  </a:lnTo>
                  <a:lnTo>
                    <a:pt x="4981096" y="1409088"/>
                  </a:lnTo>
                  <a:lnTo>
                    <a:pt x="4983035" y="1419847"/>
                  </a:lnTo>
                  <a:lnTo>
                    <a:pt x="4971980" y="1428280"/>
                  </a:lnTo>
                  <a:lnTo>
                    <a:pt x="4957929" y="1423711"/>
                  </a:lnTo>
                  <a:lnTo>
                    <a:pt x="4943925" y="1427288"/>
                  </a:lnTo>
                  <a:lnTo>
                    <a:pt x="4948869" y="1401859"/>
                  </a:lnTo>
                  <a:lnTo>
                    <a:pt x="4947010" y="1381879"/>
                  </a:lnTo>
                  <a:lnTo>
                    <a:pt x="4935145" y="1378881"/>
                  </a:lnTo>
                  <a:lnTo>
                    <a:pt x="4929190" y="1366568"/>
                  </a:lnTo>
                  <a:lnTo>
                    <a:pt x="4932066" y="1345296"/>
                  </a:lnTo>
                  <a:lnTo>
                    <a:pt x="4943075" y="1333499"/>
                  </a:lnTo>
                  <a:lnTo>
                    <a:pt x="4945437" y="1320407"/>
                  </a:lnTo>
                  <a:lnTo>
                    <a:pt x="4951741" y="1301025"/>
                  </a:lnTo>
                  <a:lnTo>
                    <a:pt x="4951700" y="1287368"/>
                  </a:lnTo>
                  <a:lnTo>
                    <a:pt x="4946901" y="12757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8" name="Paraguay (PRY)">
              <a:extLst>
                <a:ext uri="{FF2B5EF4-FFF2-40B4-BE49-F238E27FC236}">
                  <a16:creationId xmlns:a16="http://schemas.microsoft.com/office/drawing/2014/main" id="{4B2EC16E-2134-4184-BB37-52632DA0AD2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7934" y="3354309"/>
                  </a:moveTo>
                  <a:lnTo>
                    <a:pt x="3425076" y="3315274"/>
                  </a:lnTo>
                  <a:lnTo>
                    <a:pt x="3424013" y="3297739"/>
                  </a:lnTo>
                  <a:lnTo>
                    <a:pt x="3434867" y="3269051"/>
                  </a:lnTo>
                  <a:lnTo>
                    <a:pt x="3483404" y="3259565"/>
                  </a:lnTo>
                  <a:lnTo>
                    <a:pt x="3509732" y="3260027"/>
                  </a:lnTo>
                  <a:lnTo>
                    <a:pt x="3537445" y="3276701"/>
                  </a:lnTo>
                  <a:lnTo>
                    <a:pt x="3538817" y="3286752"/>
                  </a:lnTo>
                  <a:lnTo>
                    <a:pt x="3548883" y="3304877"/>
                  </a:lnTo>
                  <a:lnTo>
                    <a:pt x="3551173" y="3349130"/>
                  </a:lnTo>
                  <a:lnTo>
                    <a:pt x="3581493" y="3355389"/>
                  </a:lnTo>
                  <a:lnTo>
                    <a:pt x="3592403" y="3349004"/>
                  </a:lnTo>
                  <a:lnTo>
                    <a:pt x="3612231" y="3357826"/>
                  </a:lnTo>
                  <a:lnTo>
                    <a:pt x="3618384" y="3367564"/>
                  </a:lnTo>
                  <a:lnTo>
                    <a:pt x="3623699" y="3397437"/>
                  </a:lnTo>
                  <a:lnTo>
                    <a:pt x="3628113" y="3409986"/>
                  </a:lnTo>
                  <a:lnTo>
                    <a:pt x="3638710" y="3411431"/>
                  </a:lnTo>
                  <a:lnTo>
                    <a:pt x="3648771" y="3406160"/>
                  </a:lnTo>
                  <a:lnTo>
                    <a:pt x="3659398" y="3412075"/>
                  </a:lnTo>
                  <a:lnTo>
                    <a:pt x="3660965" y="3429998"/>
                  </a:lnTo>
                  <a:lnTo>
                    <a:pt x="3659065" y="3449277"/>
                  </a:lnTo>
                  <a:lnTo>
                    <a:pt x="3655926" y="3468089"/>
                  </a:lnTo>
                  <a:lnTo>
                    <a:pt x="3654974" y="3496859"/>
                  </a:lnTo>
                  <a:lnTo>
                    <a:pt x="3632864" y="3521832"/>
                  </a:lnTo>
                  <a:lnTo>
                    <a:pt x="3611525" y="3527070"/>
                  </a:lnTo>
                  <a:lnTo>
                    <a:pt x="3579614" y="3522095"/>
                  </a:lnTo>
                  <a:lnTo>
                    <a:pt x="3550344" y="3513222"/>
                  </a:lnTo>
                  <a:lnTo>
                    <a:pt x="3571214" y="3463668"/>
                  </a:lnTo>
                  <a:lnTo>
                    <a:pt x="3565289" y="3449282"/>
                  </a:lnTo>
                  <a:lnTo>
                    <a:pt x="3535017" y="3436539"/>
                  </a:lnTo>
                  <a:lnTo>
                    <a:pt x="3498417" y="3412459"/>
                  </a:lnTo>
                  <a:lnTo>
                    <a:pt x="3474976" y="340750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9" name="Qatar (QAT)">
              <a:extLst>
                <a:ext uri="{FF2B5EF4-FFF2-40B4-BE49-F238E27FC236}">
                  <a16:creationId xmlns:a16="http://schemas.microsoft.com/office/drawing/2014/main" id="{FE6D1EA6-8E7B-42CC-9A97-BE403E64968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07821" y="1822005"/>
                  </a:moveTo>
                  <a:lnTo>
                    <a:pt x="6603473" y="1798283"/>
                  </a:lnTo>
                  <a:lnTo>
                    <a:pt x="6609009" y="1781182"/>
                  </a:lnTo>
                  <a:lnTo>
                    <a:pt x="6616228" y="1777675"/>
                  </a:lnTo>
                  <a:lnTo>
                    <a:pt x="6625892" y="1787894"/>
                  </a:lnTo>
                  <a:lnTo>
                    <a:pt x="6628647" y="1806979"/>
                  </a:lnTo>
                  <a:lnTo>
                    <a:pt x="6624412" y="1826157"/>
                  </a:lnTo>
                  <a:lnTo>
                    <a:pt x="6616832" y="182847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0" name="Romania (ROU)">
              <a:extLst>
                <a:ext uri="{FF2B5EF4-FFF2-40B4-BE49-F238E27FC236}">
                  <a16:creationId xmlns:a16="http://schemas.microsoft.com/office/drawing/2014/main" id="{FD3943A2-E59D-45A9-BECF-3F220435CA9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8926" y="1072698"/>
                  </a:moveTo>
                  <a:lnTo>
                    <a:pt x="5769057" y="1065886"/>
                  </a:lnTo>
                  <a:lnTo>
                    <a:pt x="5785141" y="1069409"/>
                  </a:lnTo>
                  <a:lnTo>
                    <a:pt x="5801389" y="1069527"/>
                  </a:lnTo>
                  <a:lnTo>
                    <a:pt x="5814136" y="1077300"/>
                  </a:lnTo>
                  <a:lnTo>
                    <a:pt x="5822164" y="1072417"/>
                  </a:lnTo>
                  <a:lnTo>
                    <a:pt x="5840461" y="1069360"/>
                  </a:lnTo>
                  <a:lnTo>
                    <a:pt x="5845832" y="1061924"/>
                  </a:lnTo>
                  <a:lnTo>
                    <a:pt x="5856499" y="1061929"/>
                  </a:lnTo>
                  <a:lnTo>
                    <a:pt x="5864634" y="1065030"/>
                  </a:lnTo>
                  <a:lnTo>
                    <a:pt x="5873785" y="1074461"/>
                  </a:lnTo>
                  <a:lnTo>
                    <a:pt x="5883721" y="1087875"/>
                  </a:lnTo>
                  <a:lnTo>
                    <a:pt x="5901109" y="1106791"/>
                  </a:lnTo>
                  <a:lnTo>
                    <a:pt x="5903939" y="1120753"/>
                  </a:lnTo>
                  <a:lnTo>
                    <a:pt x="5903191" y="1134335"/>
                  </a:lnTo>
                  <a:lnTo>
                    <a:pt x="5909886" y="1148851"/>
                  </a:lnTo>
                  <a:lnTo>
                    <a:pt x="5922227" y="1154712"/>
                  </a:lnTo>
                  <a:lnTo>
                    <a:pt x="5933568" y="1149594"/>
                  </a:lnTo>
                  <a:lnTo>
                    <a:pt x="5946067" y="1155053"/>
                  </a:lnTo>
                  <a:lnTo>
                    <a:pt x="5947912" y="1163258"/>
                  </a:lnTo>
                  <a:lnTo>
                    <a:pt x="5936334" y="1170179"/>
                  </a:lnTo>
                  <a:lnTo>
                    <a:pt x="5928092" y="1167160"/>
                  </a:lnTo>
                  <a:lnTo>
                    <a:pt x="5925908" y="1206044"/>
                  </a:lnTo>
                  <a:lnTo>
                    <a:pt x="5910193" y="1202660"/>
                  </a:lnTo>
                  <a:lnTo>
                    <a:pt x="5889837" y="1190943"/>
                  </a:lnTo>
                  <a:lnTo>
                    <a:pt x="5860199" y="1198436"/>
                  </a:lnTo>
                  <a:lnTo>
                    <a:pt x="5848279" y="1206657"/>
                  </a:lnTo>
                  <a:lnTo>
                    <a:pt x="5809910" y="1204961"/>
                  </a:lnTo>
                  <a:lnTo>
                    <a:pt x="5789406" y="1199935"/>
                  </a:lnTo>
                  <a:lnTo>
                    <a:pt x="5779589" y="1202295"/>
                  </a:lnTo>
                  <a:lnTo>
                    <a:pt x="5770753" y="1189043"/>
                  </a:lnTo>
                  <a:lnTo>
                    <a:pt x="5765433" y="1183425"/>
                  </a:lnTo>
                  <a:lnTo>
                    <a:pt x="5770872" y="1177985"/>
                  </a:lnTo>
                  <a:lnTo>
                    <a:pt x="5764081" y="1173972"/>
                  </a:lnTo>
                  <a:lnTo>
                    <a:pt x="5756691" y="1181195"/>
                  </a:lnTo>
                  <a:lnTo>
                    <a:pt x="5740683" y="1171831"/>
                  </a:lnTo>
                  <a:lnTo>
                    <a:pt x="5737294" y="1158620"/>
                  </a:lnTo>
                  <a:lnTo>
                    <a:pt x="5720789" y="1151138"/>
                  </a:lnTo>
                  <a:lnTo>
                    <a:pt x="5716825" y="1141016"/>
                  </a:lnTo>
                  <a:lnTo>
                    <a:pt x="5701608" y="1128518"/>
                  </a:lnTo>
                  <a:lnTo>
                    <a:pt x="5721506" y="1122518"/>
                  </a:lnTo>
                  <a:lnTo>
                    <a:pt x="5734589" y="1100945"/>
                  </a:lnTo>
                  <a:lnTo>
                    <a:pt x="5744206" y="107937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1" name="Russia (RUS)">
              <a:extLst>
                <a:ext uri="{FF2B5EF4-FFF2-40B4-BE49-F238E27FC236}">
                  <a16:creationId xmlns:a16="http://schemas.microsoft.com/office/drawing/2014/main" id="{717ED2CC-9531-4A56-9571-B46D062D31A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753330" y="982019"/>
                  </a:moveTo>
                  <a:lnTo>
                    <a:pt x="8822960" y="1037891"/>
                  </a:lnTo>
                  <a:lnTo>
                    <a:pt x="8778013" y="1027388"/>
                  </a:lnTo>
                  <a:lnTo>
                    <a:pt x="8796142" y="1073354"/>
                  </a:lnTo>
                  <a:lnTo>
                    <a:pt x="8844821" y="1105956"/>
                  </a:lnTo>
                  <a:lnTo>
                    <a:pt x="8860447" y="1128186"/>
                  </a:lnTo>
                  <a:lnTo>
                    <a:pt x="8827010" y="1109008"/>
                  </a:lnTo>
                  <a:lnTo>
                    <a:pt x="8828200" y="1133630"/>
                  </a:lnTo>
                  <a:lnTo>
                    <a:pt x="8804042" y="1106935"/>
                  </a:lnTo>
                  <a:lnTo>
                    <a:pt x="8784337" y="1075945"/>
                  </a:lnTo>
                  <a:lnTo>
                    <a:pt x="8756489" y="1041619"/>
                  </a:lnTo>
                  <a:lnTo>
                    <a:pt x="8744800" y="1017571"/>
                  </a:lnTo>
                  <a:lnTo>
                    <a:pt x="8711332" y="975635"/>
                  </a:lnTo>
                  <a:lnTo>
                    <a:pt x="8670418" y="944982"/>
                  </a:lnTo>
                  <a:lnTo>
                    <a:pt x="8635910" y="902374"/>
                  </a:lnTo>
                  <a:lnTo>
                    <a:pt x="8646000" y="888026"/>
                  </a:lnTo>
                  <a:lnTo>
                    <a:pt x="8623871" y="873579"/>
                  </a:lnTo>
                  <a:lnTo>
                    <a:pt x="8630842" y="869201"/>
                  </a:lnTo>
                  <a:lnTo>
                    <a:pt x="8655029" y="889821"/>
                  </a:lnTo>
                  <a:lnTo>
                    <a:pt x="8689603" y="919872"/>
                  </a:lnTo>
                  <a:lnTo>
                    <a:pt x="8715686" y="950557"/>
                  </a:lnTo>
                  <a:close/>
                  <a:moveTo>
                    <a:pt x="5732961" y="870397"/>
                  </a:moveTo>
                  <a:lnTo>
                    <a:pt x="5688570" y="870865"/>
                  </a:lnTo>
                  <a:lnTo>
                    <a:pt x="5658371" y="867324"/>
                  </a:lnTo>
                  <a:lnTo>
                    <a:pt x="5662216" y="853603"/>
                  </a:lnTo>
                  <a:lnTo>
                    <a:pt x="5694045" y="843650"/>
                  </a:lnTo>
                  <a:lnTo>
                    <a:pt x="5720005" y="848965"/>
                  </a:lnTo>
                  <a:lnTo>
                    <a:pt x="5731324" y="853901"/>
                  </a:lnTo>
                  <a:lnTo>
                    <a:pt x="5729930" y="862440"/>
                  </a:lnTo>
                  <a:close/>
                  <a:moveTo>
                    <a:pt x="1420301" y="506982"/>
                  </a:moveTo>
                  <a:lnTo>
                    <a:pt x="1424535" y="513942"/>
                  </a:lnTo>
                  <a:lnTo>
                    <a:pt x="1449560" y="493616"/>
                  </a:lnTo>
                  <a:lnTo>
                    <a:pt x="1501555" y="497787"/>
                  </a:lnTo>
                  <a:lnTo>
                    <a:pt x="1505861" y="523965"/>
                  </a:lnTo>
                  <a:lnTo>
                    <a:pt x="1466768" y="536157"/>
                  </a:lnTo>
                  <a:lnTo>
                    <a:pt x="1426892" y="539051"/>
                  </a:lnTo>
                  <a:lnTo>
                    <a:pt x="1387620" y="567093"/>
                  </a:lnTo>
                  <a:lnTo>
                    <a:pt x="1370750" y="573187"/>
                  </a:lnTo>
                  <a:lnTo>
                    <a:pt x="1351270" y="572311"/>
                  </a:lnTo>
                  <a:lnTo>
                    <a:pt x="1348118" y="562100"/>
                  </a:lnTo>
                  <a:lnTo>
                    <a:pt x="1330419" y="553559"/>
                  </a:lnTo>
                  <a:lnTo>
                    <a:pt x="1343444" y="541324"/>
                  </a:lnTo>
                  <a:lnTo>
                    <a:pt x="1328175" y="536748"/>
                  </a:lnTo>
                  <a:lnTo>
                    <a:pt x="1297958" y="540377"/>
                  </a:lnTo>
                  <a:lnTo>
                    <a:pt x="1300939" y="530589"/>
                  </a:lnTo>
                  <a:lnTo>
                    <a:pt x="1321374" y="520192"/>
                  </a:lnTo>
                  <a:lnTo>
                    <a:pt x="1285372" y="526837"/>
                  </a:lnTo>
                  <a:lnTo>
                    <a:pt x="1275166" y="539997"/>
                  </a:lnTo>
                  <a:lnTo>
                    <a:pt x="1244772" y="551895"/>
                  </a:lnTo>
                  <a:lnTo>
                    <a:pt x="1414474" y="440428"/>
                  </a:lnTo>
                  <a:lnTo>
                    <a:pt x="1433680" y="461789"/>
                  </a:lnTo>
                  <a:lnTo>
                    <a:pt x="1447887" y="489596"/>
                  </a:lnTo>
                  <a:close/>
                  <a:moveTo>
                    <a:pt x="8869163" y="389516"/>
                  </a:moveTo>
                  <a:lnTo>
                    <a:pt x="8849098" y="390861"/>
                  </a:lnTo>
                  <a:lnTo>
                    <a:pt x="8830604" y="382493"/>
                  </a:lnTo>
                  <a:lnTo>
                    <a:pt x="8836993" y="371510"/>
                  </a:lnTo>
                  <a:close/>
                  <a:moveTo>
                    <a:pt x="1527388" y="387914"/>
                  </a:moveTo>
                  <a:lnTo>
                    <a:pt x="1497800" y="389516"/>
                  </a:lnTo>
                  <a:lnTo>
                    <a:pt x="1529970" y="371510"/>
                  </a:lnTo>
                  <a:lnTo>
                    <a:pt x="1534541" y="370406"/>
                  </a:lnTo>
                  <a:lnTo>
                    <a:pt x="1551637" y="370461"/>
                  </a:lnTo>
                  <a:lnTo>
                    <a:pt x="1567698" y="377997"/>
                  </a:lnTo>
                  <a:lnTo>
                    <a:pt x="1559603" y="381598"/>
                  </a:lnTo>
                  <a:close/>
                  <a:moveTo>
                    <a:pt x="8034539" y="326814"/>
                  </a:moveTo>
                  <a:lnTo>
                    <a:pt x="8004697" y="326998"/>
                  </a:lnTo>
                  <a:lnTo>
                    <a:pt x="7959921" y="324062"/>
                  </a:lnTo>
                  <a:lnTo>
                    <a:pt x="7954516" y="322668"/>
                  </a:lnTo>
                  <a:lnTo>
                    <a:pt x="7958758" y="312257"/>
                  </a:lnTo>
                  <a:lnTo>
                    <a:pt x="7979965" y="309819"/>
                  </a:lnTo>
                  <a:lnTo>
                    <a:pt x="8022277" y="319891"/>
                  </a:lnTo>
                  <a:close/>
                  <a:moveTo>
                    <a:pt x="8101812" y="277701"/>
                  </a:moveTo>
                  <a:lnTo>
                    <a:pt x="8095360" y="287920"/>
                  </a:lnTo>
                  <a:lnTo>
                    <a:pt x="8060782" y="285564"/>
                  </a:lnTo>
                  <a:lnTo>
                    <a:pt x="8008625" y="275559"/>
                  </a:lnTo>
                  <a:lnTo>
                    <a:pt x="7999084" y="267761"/>
                  </a:lnTo>
                  <a:lnTo>
                    <a:pt x="8041628" y="271397"/>
                  </a:lnTo>
                  <a:close/>
                  <a:moveTo>
                    <a:pt x="7971756" y="266176"/>
                  </a:moveTo>
                  <a:lnTo>
                    <a:pt x="7987705" y="284467"/>
                  </a:lnTo>
                  <a:lnTo>
                    <a:pt x="7915053" y="283738"/>
                  </a:lnTo>
                  <a:lnTo>
                    <a:pt x="7891419" y="289960"/>
                  </a:lnTo>
                  <a:lnTo>
                    <a:pt x="7828184" y="273424"/>
                  </a:lnTo>
                  <a:lnTo>
                    <a:pt x="7810300" y="256868"/>
                  </a:lnTo>
                  <a:lnTo>
                    <a:pt x="7827718" y="252350"/>
                  </a:lnTo>
                  <a:lnTo>
                    <a:pt x="7879866" y="253407"/>
                  </a:lnTo>
                  <a:close/>
                  <a:moveTo>
                    <a:pt x="6363264" y="392459"/>
                  </a:moveTo>
                  <a:lnTo>
                    <a:pt x="6352457" y="394770"/>
                  </a:lnTo>
                  <a:lnTo>
                    <a:pt x="6283556" y="391348"/>
                  </a:lnTo>
                  <a:lnTo>
                    <a:pt x="6271917" y="379651"/>
                  </a:lnTo>
                  <a:lnTo>
                    <a:pt x="6231413" y="372589"/>
                  </a:lnTo>
                  <a:lnTo>
                    <a:pt x="6221178" y="358361"/>
                  </a:lnTo>
                  <a:lnTo>
                    <a:pt x="6238854" y="352709"/>
                  </a:lnTo>
                  <a:lnTo>
                    <a:pt x="6230691" y="338344"/>
                  </a:lnTo>
                  <a:lnTo>
                    <a:pt x="6258160" y="315879"/>
                  </a:lnTo>
                  <a:lnTo>
                    <a:pt x="6238297" y="312658"/>
                  </a:lnTo>
                  <a:lnTo>
                    <a:pt x="6272664" y="289538"/>
                  </a:lnTo>
                  <a:lnTo>
                    <a:pt x="6260621" y="277765"/>
                  </a:lnTo>
                  <a:lnTo>
                    <a:pt x="6294795" y="265050"/>
                  </a:lnTo>
                  <a:lnTo>
                    <a:pt x="6346447" y="249578"/>
                  </a:lnTo>
                  <a:lnTo>
                    <a:pt x="6406117" y="245070"/>
                  </a:lnTo>
                  <a:lnTo>
                    <a:pt x="6431244" y="236143"/>
                  </a:lnTo>
                  <a:lnTo>
                    <a:pt x="6465272" y="233014"/>
                  </a:lnTo>
                  <a:lnTo>
                    <a:pt x="6486472" y="242524"/>
                  </a:lnTo>
                  <a:lnTo>
                    <a:pt x="6480103" y="250017"/>
                  </a:lnTo>
                  <a:lnTo>
                    <a:pt x="6422301" y="261959"/>
                  </a:lnTo>
                  <a:lnTo>
                    <a:pt x="6372551" y="273443"/>
                  </a:lnTo>
                  <a:lnTo>
                    <a:pt x="6327696" y="297926"/>
                  </a:lnTo>
                  <a:lnTo>
                    <a:pt x="6313079" y="323637"/>
                  </a:lnTo>
                  <a:lnTo>
                    <a:pt x="6295946" y="348973"/>
                  </a:lnTo>
                  <a:lnTo>
                    <a:pt x="6312112" y="370855"/>
                  </a:lnTo>
                  <a:close/>
                  <a:moveTo>
                    <a:pt x="7194104" y="232183"/>
                  </a:moveTo>
                  <a:lnTo>
                    <a:pt x="7215018" y="244084"/>
                  </a:lnTo>
                  <a:lnTo>
                    <a:pt x="7224461" y="238224"/>
                  </a:lnTo>
                  <a:lnTo>
                    <a:pt x="7280074" y="238545"/>
                  </a:lnTo>
                  <a:lnTo>
                    <a:pt x="7339146" y="250292"/>
                  </a:lnTo>
                  <a:lnTo>
                    <a:pt x="7367194" y="259313"/>
                  </a:lnTo>
                  <a:lnTo>
                    <a:pt x="7380130" y="271831"/>
                  </a:lnTo>
                  <a:lnTo>
                    <a:pt x="7368770" y="278958"/>
                  </a:lnTo>
                  <a:lnTo>
                    <a:pt x="7333969" y="293509"/>
                  </a:lnTo>
                  <a:lnTo>
                    <a:pt x="7327791" y="301326"/>
                  </a:lnTo>
                  <a:lnTo>
                    <a:pt x="7356146" y="305014"/>
                  </a:lnTo>
                  <a:lnTo>
                    <a:pt x="7392589" y="311659"/>
                  </a:lnTo>
                  <a:lnTo>
                    <a:pt x="7404737" y="306675"/>
                  </a:lnTo>
                  <a:lnTo>
                    <a:pt x="7433816" y="323584"/>
                  </a:lnTo>
                  <a:lnTo>
                    <a:pt x="7434779" y="316740"/>
                  </a:lnTo>
                  <a:lnTo>
                    <a:pt x="7461592" y="312578"/>
                  </a:lnTo>
                  <a:lnTo>
                    <a:pt x="7529968" y="316928"/>
                  </a:lnTo>
                  <a:lnTo>
                    <a:pt x="7549337" y="329249"/>
                  </a:lnTo>
                  <a:lnTo>
                    <a:pt x="7637233" y="333168"/>
                  </a:lnTo>
                  <a:lnTo>
                    <a:pt x="7613753" y="313048"/>
                  </a:lnTo>
                  <a:lnTo>
                    <a:pt x="7661335" y="317658"/>
                  </a:lnTo>
                  <a:lnTo>
                    <a:pt x="7692703" y="317514"/>
                  </a:lnTo>
                  <a:lnTo>
                    <a:pt x="7742326" y="331391"/>
                  </a:lnTo>
                  <a:lnTo>
                    <a:pt x="7773082" y="348250"/>
                  </a:lnTo>
                  <a:lnTo>
                    <a:pt x="7775276" y="359280"/>
                  </a:lnTo>
                  <a:lnTo>
                    <a:pt x="7827309" y="380010"/>
                  </a:lnTo>
                  <a:lnTo>
                    <a:pt x="7873300" y="390707"/>
                  </a:lnTo>
                  <a:lnTo>
                    <a:pt x="7856782" y="363065"/>
                  </a:lnTo>
                  <a:lnTo>
                    <a:pt x="7904954" y="374916"/>
                  </a:lnTo>
                  <a:lnTo>
                    <a:pt x="7930075" y="367834"/>
                  </a:lnTo>
                  <a:lnTo>
                    <a:pt x="7980352" y="375938"/>
                  </a:lnTo>
                  <a:lnTo>
                    <a:pt x="7985199" y="368551"/>
                  </a:lnTo>
                  <a:lnTo>
                    <a:pt x="8023479" y="372245"/>
                  </a:lnTo>
                  <a:lnTo>
                    <a:pt x="7975043" y="347789"/>
                  </a:lnTo>
                  <a:lnTo>
                    <a:pt x="7985618" y="336377"/>
                  </a:lnTo>
                  <a:lnTo>
                    <a:pt x="8191176" y="353484"/>
                  </a:lnTo>
                  <a:lnTo>
                    <a:pt x="8231636" y="369120"/>
                  </a:lnTo>
                  <a:lnTo>
                    <a:pt x="8315273" y="389252"/>
                  </a:lnTo>
                  <a:lnTo>
                    <a:pt x="8390178" y="384268"/>
                  </a:lnTo>
                  <a:lnTo>
                    <a:pt x="8437687" y="388606"/>
                  </a:lnTo>
                  <a:lnTo>
                    <a:pt x="8472006" y="399498"/>
                  </a:lnTo>
                  <a:lnTo>
                    <a:pt x="8498941" y="419215"/>
                  </a:lnTo>
                  <a:lnTo>
                    <a:pt x="8535360" y="427179"/>
                  </a:lnTo>
                  <a:lnTo>
                    <a:pt x="8555372" y="421451"/>
                  </a:lnTo>
                  <a:lnTo>
                    <a:pt x="8591204" y="420718"/>
                  </a:lnTo>
                  <a:lnTo>
                    <a:pt x="8638127" y="426208"/>
                  </a:lnTo>
                  <a:lnTo>
                    <a:pt x="8673187" y="423111"/>
                  </a:lnTo>
                  <a:lnTo>
                    <a:pt x="8745088" y="447976"/>
                  </a:lnTo>
                  <a:lnTo>
                    <a:pt x="8758183" y="439029"/>
                  </a:lnTo>
                  <a:lnTo>
                    <a:pt x="8715539" y="421151"/>
                  </a:lnTo>
                  <a:lnTo>
                    <a:pt x="8706454" y="408882"/>
                  </a:lnTo>
                  <a:lnTo>
                    <a:pt x="8784305" y="416545"/>
                  </a:lnTo>
                  <a:lnTo>
                    <a:pt x="8824952" y="414872"/>
                  </a:lnTo>
                  <a:lnTo>
                    <a:pt x="8904727" y="428222"/>
                  </a:lnTo>
                  <a:lnTo>
                    <a:pt x="8952489" y="440428"/>
                  </a:lnTo>
                  <a:lnTo>
                    <a:pt x="9122191" y="551895"/>
                  </a:lnTo>
                  <a:lnTo>
                    <a:pt x="9122251" y="552053"/>
                  </a:lnTo>
                  <a:lnTo>
                    <a:pt x="9111710" y="564921"/>
                  </a:lnTo>
                  <a:lnTo>
                    <a:pt x="9080312" y="562775"/>
                  </a:lnTo>
                  <a:lnTo>
                    <a:pt x="9121382" y="578364"/>
                  </a:lnTo>
                  <a:lnTo>
                    <a:pt x="9167554" y="602495"/>
                  </a:lnTo>
                  <a:lnTo>
                    <a:pt x="9188669" y="610384"/>
                  </a:lnTo>
                  <a:lnTo>
                    <a:pt x="9207895" y="622499"/>
                  </a:lnTo>
                  <a:lnTo>
                    <a:pt x="9212742" y="630256"/>
                  </a:lnTo>
                  <a:lnTo>
                    <a:pt x="9162183" y="623877"/>
                  </a:lnTo>
                  <a:lnTo>
                    <a:pt x="9128925" y="645923"/>
                  </a:lnTo>
                  <a:lnTo>
                    <a:pt x="9113364" y="649336"/>
                  </a:lnTo>
                  <a:lnTo>
                    <a:pt x="9105840" y="669913"/>
                  </a:lnTo>
                  <a:lnTo>
                    <a:pt x="9096243" y="687890"/>
                  </a:lnTo>
                  <a:lnTo>
                    <a:pt x="9104867" y="701323"/>
                  </a:lnTo>
                  <a:lnTo>
                    <a:pt x="9046046" y="680939"/>
                  </a:lnTo>
                  <a:lnTo>
                    <a:pt x="9015202" y="704151"/>
                  </a:lnTo>
                  <a:lnTo>
                    <a:pt x="8991422" y="693050"/>
                  </a:lnTo>
                  <a:lnTo>
                    <a:pt x="8984492" y="705879"/>
                  </a:lnTo>
                  <a:lnTo>
                    <a:pt x="8948958" y="701719"/>
                  </a:lnTo>
                  <a:lnTo>
                    <a:pt x="8964045" y="721673"/>
                  </a:lnTo>
                  <a:lnTo>
                    <a:pt x="8969124" y="751033"/>
                  </a:lnTo>
                  <a:lnTo>
                    <a:pt x="8983688" y="763294"/>
                  </a:lnTo>
                  <a:lnTo>
                    <a:pt x="9018063" y="770093"/>
                  </a:lnTo>
                  <a:lnTo>
                    <a:pt x="9064680" y="814260"/>
                  </a:lnTo>
                  <a:lnTo>
                    <a:pt x="9043842" y="815384"/>
                  </a:lnTo>
                  <a:lnTo>
                    <a:pt x="9062005" y="840762"/>
                  </a:lnTo>
                  <a:lnTo>
                    <a:pt x="9086143" y="853946"/>
                  </a:lnTo>
                  <a:lnTo>
                    <a:pt x="9059568" y="869873"/>
                  </a:lnTo>
                  <a:lnTo>
                    <a:pt x="9085801" y="905473"/>
                  </a:lnTo>
                  <a:lnTo>
                    <a:pt x="9056772" y="913078"/>
                  </a:lnTo>
                  <a:lnTo>
                    <a:pt x="9079910" y="944756"/>
                  </a:lnTo>
                  <a:lnTo>
                    <a:pt x="9072095" y="973805"/>
                  </a:lnTo>
                  <a:lnTo>
                    <a:pt x="9042503" y="952323"/>
                  </a:lnTo>
                  <a:lnTo>
                    <a:pt x="8988816" y="906833"/>
                  </a:lnTo>
                  <a:lnTo>
                    <a:pt x="8908561" y="837869"/>
                  </a:lnTo>
                  <a:lnTo>
                    <a:pt x="8874750" y="795793"/>
                  </a:lnTo>
                  <a:lnTo>
                    <a:pt x="8875113" y="777688"/>
                  </a:lnTo>
                  <a:lnTo>
                    <a:pt x="8860979" y="763509"/>
                  </a:lnTo>
                  <a:lnTo>
                    <a:pt x="8889996" y="756722"/>
                  </a:lnTo>
                  <a:lnTo>
                    <a:pt x="8889533" y="718525"/>
                  </a:lnTo>
                  <a:lnTo>
                    <a:pt x="8893675" y="687691"/>
                  </a:lnTo>
                  <a:lnTo>
                    <a:pt x="8905620" y="664322"/>
                  </a:lnTo>
                  <a:lnTo>
                    <a:pt x="8871955" y="623036"/>
                  </a:lnTo>
                  <a:lnTo>
                    <a:pt x="8847790" y="625506"/>
                  </a:lnTo>
                  <a:lnTo>
                    <a:pt x="8864331" y="649632"/>
                  </a:lnTo>
                  <a:lnTo>
                    <a:pt x="8846333" y="681797"/>
                  </a:lnTo>
                  <a:lnTo>
                    <a:pt x="8783705" y="645782"/>
                  </a:lnTo>
                  <a:lnTo>
                    <a:pt x="8737282" y="655726"/>
                  </a:lnTo>
                  <a:lnTo>
                    <a:pt x="8737911" y="705073"/>
                  </a:lnTo>
                  <a:lnTo>
                    <a:pt x="8776874" y="723677"/>
                  </a:lnTo>
                  <a:lnTo>
                    <a:pt x="8733511" y="731599"/>
                  </a:lnTo>
                  <a:lnTo>
                    <a:pt x="8700857" y="734722"/>
                  </a:lnTo>
                  <a:lnTo>
                    <a:pt x="8679601" y="712785"/>
                  </a:lnTo>
                  <a:lnTo>
                    <a:pt x="8638925" y="708181"/>
                  </a:lnTo>
                  <a:lnTo>
                    <a:pt x="8625642" y="723085"/>
                  </a:lnTo>
                  <a:lnTo>
                    <a:pt x="8549548" y="717870"/>
                  </a:lnTo>
                  <a:lnTo>
                    <a:pt x="8482278" y="726862"/>
                  </a:lnTo>
                  <a:lnTo>
                    <a:pt x="8463993" y="786081"/>
                  </a:lnTo>
                  <a:lnTo>
                    <a:pt x="8439595" y="857861"/>
                  </a:lnTo>
                  <a:lnTo>
                    <a:pt x="8480825" y="861791"/>
                  </a:lnTo>
                  <a:lnTo>
                    <a:pt x="8508965" y="881317"/>
                  </a:lnTo>
                  <a:lnTo>
                    <a:pt x="8538328" y="888248"/>
                  </a:lnTo>
                  <a:lnTo>
                    <a:pt x="8540728" y="872672"/>
                  </a:lnTo>
                  <a:lnTo>
                    <a:pt x="8568978" y="874695"/>
                  </a:lnTo>
                  <a:lnTo>
                    <a:pt x="8633381" y="908996"/>
                  </a:lnTo>
                  <a:lnTo>
                    <a:pt x="8657001" y="935524"/>
                  </a:lnTo>
                  <a:lnTo>
                    <a:pt x="8664410" y="966676"/>
                  </a:lnTo>
                  <a:lnTo>
                    <a:pt x="8694116" y="1003909"/>
                  </a:lnTo>
                  <a:lnTo>
                    <a:pt x="8719512" y="1054741"/>
                  </a:lnTo>
                  <a:lnTo>
                    <a:pt x="8714140" y="1100773"/>
                  </a:lnTo>
                  <a:lnTo>
                    <a:pt x="8721187" y="1122777"/>
                  </a:lnTo>
                  <a:lnTo>
                    <a:pt x="8712421" y="1159819"/>
                  </a:lnTo>
                  <a:lnTo>
                    <a:pt x="8700902" y="1196970"/>
                  </a:lnTo>
                  <a:lnTo>
                    <a:pt x="8695791" y="1216012"/>
                  </a:lnTo>
                  <a:lnTo>
                    <a:pt x="8672551" y="1234923"/>
                  </a:lnTo>
                  <a:lnTo>
                    <a:pt x="8656327" y="1235342"/>
                  </a:lnTo>
                  <a:lnTo>
                    <a:pt x="8630507" y="1219675"/>
                  </a:lnTo>
                  <a:lnTo>
                    <a:pt x="8609548" y="1243263"/>
                  </a:lnTo>
                  <a:lnTo>
                    <a:pt x="8611835" y="1253987"/>
                  </a:lnTo>
                  <a:lnTo>
                    <a:pt x="8604821" y="1248347"/>
                  </a:lnTo>
                  <a:lnTo>
                    <a:pt x="8594952" y="1231973"/>
                  </a:lnTo>
                  <a:lnTo>
                    <a:pt x="8607774" y="1231103"/>
                  </a:lnTo>
                  <a:lnTo>
                    <a:pt x="8588838" y="1193021"/>
                  </a:lnTo>
                  <a:lnTo>
                    <a:pt x="8565591" y="1165416"/>
                  </a:lnTo>
                  <a:lnTo>
                    <a:pt x="8580223" y="1154167"/>
                  </a:lnTo>
                  <a:lnTo>
                    <a:pt x="8615324" y="1159800"/>
                  </a:lnTo>
                  <a:lnTo>
                    <a:pt x="8611453" y="1128853"/>
                  </a:lnTo>
                  <a:lnTo>
                    <a:pt x="8596287" y="1094003"/>
                  </a:lnTo>
                  <a:lnTo>
                    <a:pt x="8598150" y="1082361"/>
                  </a:lnTo>
                  <a:lnTo>
                    <a:pt x="8591688" y="1053738"/>
                  </a:lnTo>
                  <a:lnTo>
                    <a:pt x="8556381" y="1063115"/>
                  </a:lnTo>
                  <a:lnTo>
                    <a:pt x="8542977" y="1075664"/>
                  </a:lnTo>
                  <a:lnTo>
                    <a:pt x="8504429" y="1075627"/>
                  </a:lnTo>
                  <a:lnTo>
                    <a:pt x="8474165" y="1045739"/>
                  </a:lnTo>
                  <a:lnTo>
                    <a:pt x="8429322" y="1023124"/>
                  </a:lnTo>
                  <a:lnTo>
                    <a:pt x="8379014" y="1012955"/>
                  </a:lnTo>
                  <a:lnTo>
                    <a:pt x="8346937" y="982262"/>
                  </a:lnTo>
                  <a:lnTo>
                    <a:pt x="8323509" y="963115"/>
                  </a:lnTo>
                  <a:lnTo>
                    <a:pt x="8303918" y="949696"/>
                  </a:lnTo>
                  <a:lnTo>
                    <a:pt x="8264611" y="918250"/>
                  </a:lnTo>
                  <a:lnTo>
                    <a:pt x="8234402" y="906768"/>
                  </a:lnTo>
                  <a:lnTo>
                    <a:pt x="8190918" y="897484"/>
                  </a:lnTo>
                  <a:lnTo>
                    <a:pt x="8159281" y="898328"/>
                  </a:lnTo>
                  <a:lnTo>
                    <a:pt x="8133165" y="903951"/>
                  </a:lnTo>
                  <a:lnTo>
                    <a:pt x="8124359" y="919463"/>
                  </a:lnTo>
                  <a:lnTo>
                    <a:pt x="8143223" y="926873"/>
                  </a:lnTo>
                  <a:lnTo>
                    <a:pt x="8156159" y="944088"/>
                  </a:lnTo>
                  <a:lnTo>
                    <a:pt x="8149767" y="954083"/>
                  </a:lnTo>
                  <a:lnTo>
                    <a:pt x="8151459" y="987154"/>
                  </a:lnTo>
                  <a:lnTo>
                    <a:pt x="8161631" y="1000874"/>
                  </a:lnTo>
                  <a:lnTo>
                    <a:pt x="8139036" y="1020885"/>
                  </a:lnTo>
                  <a:lnTo>
                    <a:pt x="8101757" y="1008875"/>
                  </a:lnTo>
                  <a:lnTo>
                    <a:pt x="8073485" y="1011527"/>
                  </a:lnTo>
                  <a:lnTo>
                    <a:pt x="8053677" y="1000956"/>
                  </a:lnTo>
                  <a:lnTo>
                    <a:pt x="8036364" y="997587"/>
                  </a:lnTo>
                  <a:lnTo>
                    <a:pt x="8013536" y="1019849"/>
                  </a:lnTo>
                  <a:lnTo>
                    <a:pt x="7983546" y="1025116"/>
                  </a:lnTo>
                  <a:lnTo>
                    <a:pt x="7964949" y="1033001"/>
                  </a:lnTo>
                  <a:lnTo>
                    <a:pt x="7930387" y="1027821"/>
                  </a:lnTo>
                  <a:lnTo>
                    <a:pt x="7907289" y="1028152"/>
                  </a:lnTo>
                  <a:lnTo>
                    <a:pt x="7883060" y="1011892"/>
                  </a:lnTo>
                  <a:lnTo>
                    <a:pt x="7849400" y="996777"/>
                  </a:lnTo>
                  <a:lnTo>
                    <a:pt x="7821761" y="992669"/>
                  </a:lnTo>
                  <a:lnTo>
                    <a:pt x="7792833" y="996745"/>
                  </a:lnTo>
                  <a:lnTo>
                    <a:pt x="7772904" y="1002524"/>
                  </a:lnTo>
                  <a:lnTo>
                    <a:pt x="7729273" y="989410"/>
                  </a:lnTo>
                  <a:lnTo>
                    <a:pt x="7710033" y="966045"/>
                  </a:lnTo>
                  <a:lnTo>
                    <a:pt x="7676017" y="958034"/>
                  </a:lnTo>
                  <a:lnTo>
                    <a:pt x="7651371" y="954381"/>
                  </a:lnTo>
                  <a:lnTo>
                    <a:pt x="7615976" y="941492"/>
                  </a:lnTo>
                  <a:lnTo>
                    <a:pt x="7609702" y="973806"/>
                  </a:lnTo>
                  <a:lnTo>
                    <a:pt x="7630728" y="992159"/>
                  </a:lnTo>
                  <a:lnTo>
                    <a:pt x="7618640" y="1014044"/>
                  </a:lnTo>
                  <a:lnTo>
                    <a:pt x="7578515" y="1006046"/>
                  </a:lnTo>
                  <a:lnTo>
                    <a:pt x="7552977" y="1004910"/>
                  </a:lnTo>
                  <a:lnTo>
                    <a:pt x="7527941" y="990346"/>
                  </a:lnTo>
                  <a:lnTo>
                    <a:pt x="7501699" y="989886"/>
                  </a:lnTo>
                  <a:lnTo>
                    <a:pt x="7474686" y="980317"/>
                  </a:lnTo>
                  <a:lnTo>
                    <a:pt x="7444987" y="994983"/>
                  </a:lnTo>
                  <a:lnTo>
                    <a:pt x="7410665" y="1022172"/>
                  </a:lnTo>
                  <a:lnTo>
                    <a:pt x="7386703" y="1027686"/>
                  </a:lnTo>
                  <a:lnTo>
                    <a:pt x="7378049" y="1030301"/>
                  </a:lnTo>
                  <a:lnTo>
                    <a:pt x="7356063" y="1010843"/>
                  </a:lnTo>
                  <a:lnTo>
                    <a:pt x="7325699" y="1015100"/>
                  </a:lnTo>
                  <a:lnTo>
                    <a:pt x="7308885" y="1001672"/>
                  </a:lnTo>
                  <a:lnTo>
                    <a:pt x="7288321" y="995620"/>
                  </a:lnTo>
                  <a:lnTo>
                    <a:pt x="7267131" y="977602"/>
                  </a:lnTo>
                  <a:lnTo>
                    <a:pt x="7250582" y="971992"/>
                  </a:lnTo>
                  <a:lnTo>
                    <a:pt x="7218948" y="980005"/>
                  </a:lnTo>
                  <a:lnTo>
                    <a:pt x="7175935" y="962041"/>
                  </a:lnTo>
                  <a:lnTo>
                    <a:pt x="7170698" y="978366"/>
                  </a:lnTo>
                  <a:lnTo>
                    <a:pt x="7077773" y="899180"/>
                  </a:lnTo>
                  <a:lnTo>
                    <a:pt x="7035509" y="875090"/>
                  </a:lnTo>
                  <a:lnTo>
                    <a:pt x="7039797" y="865315"/>
                  </a:lnTo>
                  <a:lnTo>
                    <a:pt x="6992591" y="894739"/>
                  </a:lnTo>
                  <a:lnTo>
                    <a:pt x="6970057" y="896517"/>
                  </a:lnTo>
                  <a:lnTo>
                    <a:pt x="6964470" y="879499"/>
                  </a:lnTo>
                  <a:lnTo>
                    <a:pt x="6928685" y="868865"/>
                  </a:lnTo>
                  <a:lnTo>
                    <a:pt x="6906740" y="876454"/>
                  </a:lnTo>
                  <a:lnTo>
                    <a:pt x="6884958" y="844280"/>
                  </a:lnTo>
                  <a:lnTo>
                    <a:pt x="6838689" y="837741"/>
                  </a:lnTo>
                  <a:lnTo>
                    <a:pt x="6823031" y="850353"/>
                  </a:lnTo>
                  <a:lnTo>
                    <a:pt x="6767442" y="861862"/>
                  </a:lnTo>
                  <a:lnTo>
                    <a:pt x="6758714" y="869565"/>
                  </a:lnTo>
                  <a:lnTo>
                    <a:pt x="6672330" y="880414"/>
                  </a:lnTo>
                  <a:lnTo>
                    <a:pt x="6665161" y="891055"/>
                  </a:lnTo>
                  <a:lnTo>
                    <a:pt x="6690711" y="912413"/>
                  </a:lnTo>
                  <a:lnTo>
                    <a:pt x="6670252" y="920520"/>
                  </a:lnTo>
                  <a:lnTo>
                    <a:pt x="6677982" y="929015"/>
                  </a:lnTo>
                  <a:lnTo>
                    <a:pt x="6659975" y="944203"/>
                  </a:lnTo>
                  <a:lnTo>
                    <a:pt x="6707900" y="965648"/>
                  </a:lnTo>
                  <a:lnTo>
                    <a:pt x="6707202" y="980414"/>
                  </a:lnTo>
                  <a:lnTo>
                    <a:pt x="6671819" y="979070"/>
                  </a:lnTo>
                  <a:lnTo>
                    <a:pt x="6667958" y="988322"/>
                  </a:lnTo>
                  <a:lnTo>
                    <a:pt x="6630394" y="972165"/>
                  </a:lnTo>
                  <a:lnTo>
                    <a:pt x="6591308" y="972791"/>
                  </a:lnTo>
                  <a:lnTo>
                    <a:pt x="6569453" y="985944"/>
                  </a:lnTo>
                  <a:lnTo>
                    <a:pt x="6535819" y="973331"/>
                  </a:lnTo>
                  <a:lnTo>
                    <a:pt x="6474293" y="951742"/>
                  </a:lnTo>
                  <a:lnTo>
                    <a:pt x="6436010" y="952549"/>
                  </a:lnTo>
                  <a:lnTo>
                    <a:pt x="6395117" y="986461"/>
                  </a:lnTo>
                  <a:lnTo>
                    <a:pt x="6398580" y="1009313"/>
                  </a:lnTo>
                  <a:lnTo>
                    <a:pt x="6367790" y="991152"/>
                  </a:lnTo>
                  <a:lnTo>
                    <a:pt x="6356852" y="1025815"/>
                  </a:lnTo>
                  <a:lnTo>
                    <a:pt x="6365747" y="1032304"/>
                  </a:lnTo>
                  <a:lnTo>
                    <a:pt x="6356981" y="1056413"/>
                  </a:lnTo>
                  <a:lnTo>
                    <a:pt x="6383648" y="1077990"/>
                  </a:lnTo>
                  <a:lnTo>
                    <a:pt x="6402250" y="1077102"/>
                  </a:lnTo>
                  <a:lnTo>
                    <a:pt x="6423720" y="1098356"/>
                  </a:lnTo>
                  <a:lnTo>
                    <a:pt x="6425211" y="1114726"/>
                  </a:lnTo>
                  <a:lnTo>
                    <a:pt x="6439484" y="1119870"/>
                  </a:lnTo>
                  <a:lnTo>
                    <a:pt x="6432528" y="1138735"/>
                  </a:lnTo>
                  <a:lnTo>
                    <a:pt x="6408916" y="1143977"/>
                  </a:lnTo>
                  <a:lnTo>
                    <a:pt x="6390919" y="1176980"/>
                  </a:lnTo>
                  <a:lnTo>
                    <a:pt x="6421036" y="1207569"/>
                  </a:lnTo>
                  <a:lnTo>
                    <a:pt x="6423156" y="1229279"/>
                  </a:lnTo>
                  <a:lnTo>
                    <a:pt x="6460026" y="1267238"/>
                  </a:lnTo>
                  <a:lnTo>
                    <a:pt x="6447168" y="1280230"/>
                  </a:lnTo>
                  <a:lnTo>
                    <a:pt x="6444428" y="1288429"/>
                  </a:lnTo>
                  <a:lnTo>
                    <a:pt x="6432289" y="1286227"/>
                  </a:lnTo>
                  <a:lnTo>
                    <a:pt x="6410024" y="1266650"/>
                  </a:lnTo>
                  <a:lnTo>
                    <a:pt x="6402411" y="1265569"/>
                  </a:lnTo>
                  <a:lnTo>
                    <a:pt x="6384349" y="1258099"/>
                  </a:lnTo>
                  <a:lnTo>
                    <a:pt x="6373589" y="1244873"/>
                  </a:lnTo>
                  <a:lnTo>
                    <a:pt x="6347815" y="1238130"/>
                  </a:lnTo>
                  <a:lnTo>
                    <a:pt x="6332971" y="1243191"/>
                  </a:lnTo>
                  <a:lnTo>
                    <a:pt x="6327196" y="1237200"/>
                  </a:lnTo>
                  <a:lnTo>
                    <a:pt x="6288633" y="1221746"/>
                  </a:lnTo>
                  <a:lnTo>
                    <a:pt x="6249286" y="1216529"/>
                  </a:lnTo>
                  <a:lnTo>
                    <a:pt x="6226270" y="1211019"/>
                  </a:lnTo>
                  <a:lnTo>
                    <a:pt x="6223787" y="1214826"/>
                  </a:lnTo>
                  <a:lnTo>
                    <a:pt x="6185808" y="1187590"/>
                  </a:lnTo>
                  <a:lnTo>
                    <a:pt x="6154173" y="1175432"/>
                  </a:lnTo>
                  <a:lnTo>
                    <a:pt x="6128538" y="1156600"/>
                  </a:lnTo>
                  <a:lnTo>
                    <a:pt x="6146316" y="1151516"/>
                  </a:lnTo>
                  <a:lnTo>
                    <a:pt x="6162464" y="1124910"/>
                  </a:lnTo>
                  <a:lnTo>
                    <a:pt x="6145715" y="1112323"/>
                  </a:lnTo>
                  <a:lnTo>
                    <a:pt x="6180757" y="1099338"/>
                  </a:lnTo>
                  <a:lnTo>
                    <a:pt x="6178689" y="1092384"/>
                  </a:lnTo>
                  <a:lnTo>
                    <a:pt x="6156857" y="1097511"/>
                  </a:lnTo>
                  <a:lnTo>
                    <a:pt x="6154891" y="1083380"/>
                  </a:lnTo>
                  <a:lnTo>
                    <a:pt x="6166216" y="1074498"/>
                  </a:lnTo>
                  <a:lnTo>
                    <a:pt x="6190270" y="1072166"/>
                  </a:lnTo>
                  <a:lnTo>
                    <a:pt x="6192088" y="1061558"/>
                  </a:lnTo>
                  <a:lnTo>
                    <a:pt x="6182936" y="1044017"/>
                  </a:lnTo>
                  <a:lnTo>
                    <a:pt x="6189746" y="1027360"/>
                  </a:lnTo>
                  <a:lnTo>
                    <a:pt x="6187533" y="1018020"/>
                  </a:lnTo>
                  <a:lnTo>
                    <a:pt x="6148550" y="1007668"/>
                  </a:lnTo>
                  <a:lnTo>
                    <a:pt x="6134005" y="1008012"/>
                  </a:lnTo>
                  <a:lnTo>
                    <a:pt x="6115337" y="993357"/>
                  </a:lnTo>
                  <a:lnTo>
                    <a:pt x="6097315" y="998295"/>
                  </a:lnTo>
                  <a:lnTo>
                    <a:pt x="6063271" y="987332"/>
                  </a:lnTo>
                  <a:lnTo>
                    <a:pt x="6062494" y="981198"/>
                  </a:lnTo>
                  <a:lnTo>
                    <a:pt x="6050778" y="967677"/>
                  </a:lnTo>
                  <a:lnTo>
                    <a:pt x="6030718" y="966167"/>
                  </a:lnTo>
                  <a:lnTo>
                    <a:pt x="6026659" y="956488"/>
                  </a:lnTo>
                  <a:lnTo>
                    <a:pt x="6031507" y="950175"/>
                  </a:lnTo>
                  <a:lnTo>
                    <a:pt x="6012129" y="932522"/>
                  </a:lnTo>
                  <a:lnTo>
                    <a:pt x="5987271" y="935534"/>
                  </a:lnTo>
                  <a:lnTo>
                    <a:pt x="5979501" y="933968"/>
                  </a:lnTo>
                  <a:lnTo>
                    <a:pt x="5974682" y="941059"/>
                  </a:lnTo>
                  <a:lnTo>
                    <a:pt x="5965251" y="939799"/>
                  </a:lnTo>
                  <a:lnTo>
                    <a:pt x="5955374" y="919832"/>
                  </a:lnTo>
                  <a:lnTo>
                    <a:pt x="5947659" y="909482"/>
                  </a:lnTo>
                  <a:lnTo>
                    <a:pt x="5951798" y="906569"/>
                  </a:lnTo>
                  <a:lnTo>
                    <a:pt x="5971693" y="907651"/>
                  </a:lnTo>
                  <a:lnTo>
                    <a:pt x="5979833" y="900832"/>
                  </a:lnTo>
                  <a:lnTo>
                    <a:pt x="5971179" y="892519"/>
                  </a:lnTo>
                  <a:lnTo>
                    <a:pt x="5953730" y="887032"/>
                  </a:lnTo>
                  <a:lnTo>
                    <a:pt x="5954102" y="881400"/>
                  </a:lnTo>
                  <a:lnTo>
                    <a:pt x="5943153" y="875712"/>
                  </a:lnTo>
                  <a:lnTo>
                    <a:pt x="5924162" y="855298"/>
                  </a:lnTo>
                  <a:lnTo>
                    <a:pt x="5927688" y="846955"/>
                  </a:lnTo>
                  <a:lnTo>
                    <a:pt x="5922297" y="832714"/>
                  </a:lnTo>
                  <a:lnTo>
                    <a:pt x="5897408" y="825478"/>
                  </a:lnTo>
                  <a:lnTo>
                    <a:pt x="5885612" y="829100"/>
                  </a:lnTo>
                  <a:lnTo>
                    <a:pt x="5880695" y="821568"/>
                  </a:lnTo>
                  <a:lnTo>
                    <a:pt x="5854101" y="813960"/>
                  </a:lnTo>
                  <a:lnTo>
                    <a:pt x="5843005" y="796054"/>
                  </a:lnTo>
                  <a:lnTo>
                    <a:pt x="5838163" y="781342"/>
                  </a:lnTo>
                  <a:lnTo>
                    <a:pt x="5825486" y="774356"/>
                  </a:lnTo>
                  <a:lnTo>
                    <a:pt x="5833723" y="764727"/>
                  </a:lnTo>
                  <a:lnTo>
                    <a:pt x="5821405" y="736431"/>
                  </a:lnTo>
                  <a:lnTo>
                    <a:pt x="5834560" y="718948"/>
                  </a:lnTo>
                  <a:lnTo>
                    <a:pt x="5830052" y="713653"/>
                  </a:lnTo>
                  <a:lnTo>
                    <a:pt x="5852929" y="696915"/>
                  </a:lnTo>
                  <a:lnTo>
                    <a:pt x="5825851" y="682989"/>
                  </a:lnTo>
                  <a:lnTo>
                    <a:pt x="5866210" y="645604"/>
                  </a:lnTo>
                  <a:lnTo>
                    <a:pt x="5883171" y="628686"/>
                  </a:lnTo>
                  <a:lnTo>
                    <a:pt x="5888021" y="613750"/>
                  </a:lnTo>
                  <a:lnTo>
                    <a:pt x="5850320" y="593685"/>
                  </a:lnTo>
                  <a:lnTo>
                    <a:pt x="5854951" y="574600"/>
                  </a:lnTo>
                  <a:lnTo>
                    <a:pt x="5830170" y="552804"/>
                  </a:lnTo>
                  <a:lnTo>
                    <a:pt x="5838793" y="528755"/>
                  </a:lnTo>
                  <a:lnTo>
                    <a:pt x="5805742" y="496914"/>
                  </a:lnTo>
                  <a:lnTo>
                    <a:pt x="5820156" y="475823"/>
                  </a:lnTo>
                  <a:lnTo>
                    <a:pt x="5783143" y="457184"/>
                  </a:lnTo>
                  <a:lnTo>
                    <a:pt x="5781481" y="437599"/>
                  </a:lnTo>
                  <a:lnTo>
                    <a:pt x="5797732" y="435021"/>
                  </a:lnTo>
                  <a:lnTo>
                    <a:pt x="5830328" y="423799"/>
                  </a:lnTo>
                  <a:lnTo>
                    <a:pt x="5849139" y="414069"/>
                  </a:lnTo>
                  <a:lnTo>
                    <a:pt x="5888003" y="430979"/>
                  </a:lnTo>
                  <a:lnTo>
                    <a:pt x="5947182" y="437637"/>
                  </a:lnTo>
                  <a:lnTo>
                    <a:pt x="6036996" y="469274"/>
                  </a:lnTo>
                  <a:lnTo>
                    <a:pt x="6057874" y="482569"/>
                  </a:lnTo>
                  <a:lnTo>
                    <a:pt x="6065760" y="501186"/>
                  </a:lnTo>
                  <a:lnTo>
                    <a:pt x="6046921" y="515883"/>
                  </a:lnTo>
                  <a:lnTo>
                    <a:pt x="6014111" y="523341"/>
                  </a:lnTo>
                  <a:lnTo>
                    <a:pt x="5911399" y="502080"/>
                  </a:lnTo>
                  <a:lnTo>
                    <a:pt x="5896639" y="505635"/>
                  </a:lnTo>
                  <a:lnTo>
                    <a:pt x="5937712" y="526121"/>
                  </a:lnTo>
                  <a:lnTo>
                    <a:pt x="5942925" y="539099"/>
                  </a:lnTo>
                  <a:lnTo>
                    <a:pt x="5952540" y="568452"/>
                  </a:lnTo>
                  <a:lnTo>
                    <a:pt x="5983349" y="577382"/>
                  </a:lnTo>
                  <a:lnTo>
                    <a:pt x="6002753" y="584986"/>
                  </a:lnTo>
                  <a:lnTo>
                    <a:pt x="6001579" y="570785"/>
                  </a:lnTo>
                  <a:lnTo>
                    <a:pt x="5984792" y="558199"/>
                  </a:lnTo>
                  <a:lnTo>
                    <a:pt x="5995528" y="547295"/>
                  </a:lnTo>
                  <a:lnTo>
                    <a:pt x="6053925" y="565335"/>
                  </a:lnTo>
                  <a:lnTo>
                    <a:pt x="6070232" y="558199"/>
                  </a:lnTo>
                  <a:lnTo>
                    <a:pt x="6048699" y="537403"/>
                  </a:lnTo>
                  <a:lnTo>
                    <a:pt x="6089650" y="510007"/>
                  </a:lnTo>
                  <a:lnTo>
                    <a:pt x="6110106" y="511619"/>
                  </a:lnTo>
                  <a:lnTo>
                    <a:pt x="6133856" y="521396"/>
                  </a:lnTo>
                  <a:lnTo>
                    <a:pt x="6139207" y="502171"/>
                  </a:lnTo>
                  <a:lnTo>
                    <a:pt x="6115145" y="485497"/>
                  </a:lnTo>
                  <a:lnTo>
                    <a:pt x="6119327" y="468767"/>
                  </a:lnTo>
                  <a:lnTo>
                    <a:pt x="6097378" y="451417"/>
                  </a:lnTo>
                  <a:lnTo>
                    <a:pt x="6159720" y="460390"/>
                  </a:lnTo>
                  <a:lnTo>
                    <a:pt x="6177987" y="476055"/>
                  </a:lnTo>
                  <a:lnTo>
                    <a:pt x="6152424" y="479509"/>
                  </a:lnTo>
                  <a:lnTo>
                    <a:pt x="6158571" y="495075"/>
                  </a:lnTo>
                  <a:lnTo>
                    <a:pt x="6179173" y="504652"/>
                  </a:lnTo>
                  <a:lnTo>
                    <a:pt x="6209905" y="498585"/>
                  </a:lnTo>
                  <a:lnTo>
                    <a:pt x="6207879" y="480743"/>
                  </a:lnTo>
                  <a:lnTo>
                    <a:pt x="6246668" y="467420"/>
                  </a:lnTo>
                  <a:lnTo>
                    <a:pt x="6309618" y="443400"/>
                  </a:lnTo>
                  <a:lnTo>
                    <a:pt x="6326066" y="444777"/>
                  </a:lnTo>
                  <a:lnTo>
                    <a:pt x="6313069" y="461752"/>
                  </a:lnTo>
                  <a:lnTo>
                    <a:pt x="6340618" y="464669"/>
                  </a:lnTo>
                  <a:lnTo>
                    <a:pt x="6351282" y="455113"/>
                  </a:lnTo>
                  <a:lnTo>
                    <a:pt x="6390387" y="454340"/>
                  </a:lnTo>
                  <a:lnTo>
                    <a:pt x="6415885" y="442744"/>
                  </a:lnTo>
                  <a:lnTo>
                    <a:pt x="6448313" y="459594"/>
                  </a:lnTo>
                  <a:lnTo>
                    <a:pt x="6462718" y="441070"/>
                  </a:lnTo>
                  <a:lnTo>
                    <a:pt x="6432540" y="424865"/>
                  </a:lnTo>
                  <a:lnTo>
                    <a:pt x="6438630" y="415634"/>
                  </a:lnTo>
                  <a:lnTo>
                    <a:pt x="6504412" y="424099"/>
                  </a:lnTo>
                  <a:lnTo>
                    <a:pt x="6538004" y="432842"/>
                  </a:lnTo>
                  <a:lnTo>
                    <a:pt x="6632184" y="464800"/>
                  </a:lnTo>
                  <a:lnTo>
                    <a:pt x="6637750" y="450162"/>
                  </a:lnTo>
                  <a:lnTo>
                    <a:pt x="6607856" y="435372"/>
                  </a:lnTo>
                  <a:lnTo>
                    <a:pt x="6603824" y="429439"/>
                  </a:lnTo>
                  <a:lnTo>
                    <a:pt x="6577147" y="426694"/>
                  </a:lnTo>
                  <a:lnTo>
                    <a:pt x="6576464" y="413432"/>
                  </a:lnTo>
                  <a:lnTo>
                    <a:pt x="6551893" y="392764"/>
                  </a:lnTo>
                  <a:lnTo>
                    <a:pt x="6545691" y="384332"/>
                  </a:lnTo>
                  <a:lnTo>
                    <a:pt x="6567153" y="360478"/>
                  </a:lnTo>
                  <a:lnTo>
                    <a:pt x="6563958" y="336537"/>
                  </a:lnTo>
                  <a:lnTo>
                    <a:pt x="6575198" y="331357"/>
                  </a:lnTo>
                  <a:lnTo>
                    <a:pt x="6632886" y="338303"/>
                  </a:lnTo>
                  <a:lnTo>
                    <a:pt x="6647636" y="352956"/>
                  </a:lnTo>
                  <a:lnTo>
                    <a:pt x="6643808" y="374322"/>
                  </a:lnTo>
                  <a:lnTo>
                    <a:pt x="6662491" y="382720"/>
                  </a:lnTo>
                  <a:lnTo>
                    <a:pt x="6682364" y="401134"/>
                  </a:lnTo>
                  <a:lnTo>
                    <a:pt x="6701926" y="438827"/>
                  </a:lnTo>
                  <a:lnTo>
                    <a:pt x="6735699" y="455973"/>
                  </a:lnTo>
                  <a:lnTo>
                    <a:pt x="6738228" y="474645"/>
                  </a:lnTo>
                  <a:lnTo>
                    <a:pt x="6720614" y="514377"/>
                  </a:lnTo>
                  <a:lnTo>
                    <a:pt x="6747789" y="518498"/>
                  </a:lnTo>
                  <a:lnTo>
                    <a:pt x="6750175" y="508428"/>
                  </a:lnTo>
                  <a:lnTo>
                    <a:pt x="6769352" y="501245"/>
                  </a:lnTo>
                  <a:lnTo>
                    <a:pt x="6766359" y="487403"/>
                  </a:lnTo>
                  <a:lnTo>
                    <a:pt x="6776365" y="474083"/>
                  </a:lnTo>
                  <a:lnTo>
                    <a:pt x="6753976" y="458180"/>
                  </a:lnTo>
                  <a:lnTo>
                    <a:pt x="6752105" y="439713"/>
                  </a:lnTo>
                  <a:lnTo>
                    <a:pt x="6727777" y="437412"/>
                  </a:lnTo>
                  <a:lnTo>
                    <a:pt x="6713058" y="421854"/>
                  </a:lnTo>
                  <a:lnTo>
                    <a:pt x="6710792" y="394796"/>
                  </a:lnTo>
                  <a:lnTo>
                    <a:pt x="6668546" y="373316"/>
                  </a:lnTo>
                  <a:lnTo>
                    <a:pt x="6691705" y="355560"/>
                  </a:lnTo>
                  <a:lnTo>
                    <a:pt x="6673160" y="336829"/>
                  </a:lnTo>
                  <a:lnTo>
                    <a:pt x="6682666" y="336231"/>
                  </a:lnTo>
                  <a:lnTo>
                    <a:pt x="6704120" y="350835"/>
                  </a:lnTo>
                  <a:lnTo>
                    <a:pt x="6715190" y="376256"/>
                  </a:lnTo>
                  <a:lnTo>
                    <a:pt x="6740609" y="381068"/>
                  </a:lnTo>
                  <a:lnTo>
                    <a:pt x="6716998" y="362072"/>
                  </a:lnTo>
                  <a:lnTo>
                    <a:pt x="6742834" y="351715"/>
                  </a:lnTo>
                  <a:lnTo>
                    <a:pt x="6783448" y="350320"/>
                  </a:lnTo>
                  <a:lnTo>
                    <a:pt x="6832718" y="365338"/>
                  </a:lnTo>
                  <a:lnTo>
                    <a:pt x="6797167" y="343399"/>
                  </a:lnTo>
                  <a:lnTo>
                    <a:pt x="6772745" y="315335"/>
                  </a:lnTo>
                  <a:lnTo>
                    <a:pt x="6802731" y="310019"/>
                  </a:lnTo>
                  <a:lnTo>
                    <a:pt x="6851059" y="311181"/>
                  </a:lnTo>
                  <a:lnTo>
                    <a:pt x="6890773" y="307730"/>
                  </a:lnTo>
                  <a:lnTo>
                    <a:pt x="6863034" y="293959"/>
                  </a:lnTo>
                  <a:lnTo>
                    <a:pt x="6870283" y="276921"/>
                  </a:lnTo>
                  <a:lnTo>
                    <a:pt x="6891790" y="276259"/>
                  </a:lnTo>
                  <a:lnTo>
                    <a:pt x="6916015" y="264313"/>
                  </a:lnTo>
                  <a:lnTo>
                    <a:pt x="6962998" y="261102"/>
                  </a:lnTo>
                  <a:lnTo>
                    <a:pt x="6961756" y="254507"/>
                  </a:lnTo>
                  <a:lnTo>
                    <a:pt x="7009179" y="252272"/>
                  </a:lnTo>
                  <a:lnTo>
                    <a:pt x="7031251" y="257679"/>
                  </a:lnTo>
                  <a:lnTo>
                    <a:pt x="7058432" y="244882"/>
                  </a:lnTo>
                  <a:lnTo>
                    <a:pt x="7093753" y="245282"/>
                  </a:lnTo>
                  <a:lnTo>
                    <a:pt x="7085944" y="234888"/>
                  </a:lnTo>
                  <a:lnTo>
                    <a:pt x="7090960" y="224637"/>
                  </a:lnTo>
                  <a:lnTo>
                    <a:pt x="7122311" y="214755"/>
                  </a:lnTo>
                  <a:lnTo>
                    <a:pt x="7164449" y="222558"/>
                  </a:lnTo>
                  <a:lnTo>
                    <a:pt x="7146733" y="228494"/>
                  </a:lnTo>
                  <a:close/>
                  <a:moveTo>
                    <a:pt x="7116633" y="200090"/>
                  </a:moveTo>
                  <a:lnTo>
                    <a:pt x="7024389" y="209383"/>
                  </a:lnTo>
                  <a:lnTo>
                    <a:pt x="7018465" y="177764"/>
                  </a:lnTo>
                  <a:lnTo>
                    <a:pt x="7029919" y="175056"/>
                  </a:lnTo>
                  <a:lnTo>
                    <a:pt x="7045513" y="176625"/>
                  </a:lnTo>
                  <a:lnTo>
                    <a:pt x="7109295" y="190302"/>
                  </a:lnTo>
                  <a:close/>
                  <a:moveTo>
                    <a:pt x="6090478" y="148756"/>
                  </a:moveTo>
                  <a:lnTo>
                    <a:pt x="6068523" y="151300"/>
                  </a:lnTo>
                  <a:lnTo>
                    <a:pt x="6053588" y="152764"/>
                  </a:lnTo>
                  <a:lnTo>
                    <a:pt x="6053369" y="155931"/>
                  </a:lnTo>
                  <a:lnTo>
                    <a:pt x="6034739" y="159120"/>
                  </a:lnTo>
                  <a:lnTo>
                    <a:pt x="6012242" y="154546"/>
                  </a:lnTo>
                  <a:lnTo>
                    <a:pt x="6018239" y="148522"/>
                  </a:lnTo>
                  <a:lnTo>
                    <a:pt x="5978388" y="147935"/>
                  </a:lnTo>
                  <a:lnTo>
                    <a:pt x="6010580" y="144421"/>
                  </a:lnTo>
                  <a:lnTo>
                    <a:pt x="6037266" y="144188"/>
                  </a:lnTo>
                  <a:lnTo>
                    <a:pt x="6044574" y="149387"/>
                  </a:lnTo>
                  <a:lnTo>
                    <a:pt x="6051443" y="144767"/>
                  </a:lnTo>
                  <a:lnTo>
                    <a:pt x="6065773" y="141585"/>
                  </a:lnTo>
                  <a:lnTo>
                    <a:pt x="6095117" y="145814"/>
                  </a:lnTo>
                  <a:close/>
                  <a:moveTo>
                    <a:pt x="7004999" y="186266"/>
                  </a:moveTo>
                  <a:lnTo>
                    <a:pt x="6968878" y="189270"/>
                  </a:lnTo>
                  <a:lnTo>
                    <a:pt x="6909816" y="182321"/>
                  </a:lnTo>
                  <a:lnTo>
                    <a:pt x="6868999" y="173128"/>
                  </a:lnTo>
                  <a:lnTo>
                    <a:pt x="6835509" y="156542"/>
                  </a:lnTo>
                  <a:lnTo>
                    <a:pt x="6806057" y="152728"/>
                  </a:lnTo>
                  <a:lnTo>
                    <a:pt x="6834147" y="139545"/>
                  </a:lnTo>
                  <a:lnTo>
                    <a:pt x="6866098" y="135188"/>
                  </a:lnTo>
                  <a:lnTo>
                    <a:pt x="6914109" y="144903"/>
                  </a:lnTo>
                  <a:lnTo>
                    <a:pt x="6982571" y="16461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2" name="Rwanda (RWA)">
              <a:extLst>
                <a:ext uri="{FF2B5EF4-FFF2-40B4-BE49-F238E27FC236}">
                  <a16:creationId xmlns:a16="http://schemas.microsoft.com/office/drawing/2014/main" id="{9F3B58BD-A088-41BB-9D85-D958CCF208A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59186" y="2665989"/>
                  </a:moveTo>
                  <a:lnTo>
                    <a:pt x="6070475" y="2684383"/>
                  </a:lnTo>
                  <a:lnTo>
                    <a:pt x="6068665" y="2703563"/>
                  </a:lnTo>
                  <a:lnTo>
                    <a:pt x="6060328" y="2707690"/>
                  </a:lnTo>
                  <a:lnTo>
                    <a:pt x="6045053" y="2705559"/>
                  </a:lnTo>
                  <a:lnTo>
                    <a:pt x="6036106" y="2724121"/>
                  </a:lnTo>
                  <a:lnTo>
                    <a:pt x="6018651" y="2721558"/>
                  </a:lnTo>
                  <a:lnTo>
                    <a:pt x="6021443" y="2703725"/>
                  </a:lnTo>
                  <a:lnTo>
                    <a:pt x="6025414" y="2701211"/>
                  </a:lnTo>
                  <a:lnTo>
                    <a:pt x="6026621" y="2681813"/>
                  </a:lnTo>
                  <a:lnTo>
                    <a:pt x="6034965" y="2672726"/>
                  </a:lnTo>
                  <a:lnTo>
                    <a:pt x="6041908" y="267605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3" name="Western Sahara (ESH)">
              <a:extLst>
                <a:ext uri="{FF2B5EF4-FFF2-40B4-BE49-F238E27FC236}">
                  <a16:creationId xmlns:a16="http://schemas.microsoft.com/office/drawing/2014/main" id="{4BC69FB4-FBEB-45F3-8A60-F4DDD591894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38449" y="1744876"/>
                  </a:moveTo>
                  <a:lnTo>
                    <a:pt x="4938163" y="1727411"/>
                  </a:lnTo>
                  <a:lnTo>
                    <a:pt x="4942399" y="1727411"/>
                  </a:lnTo>
                  <a:lnTo>
                    <a:pt x="4942368" y="1729594"/>
                  </a:lnTo>
                  <a:lnTo>
                    <a:pt x="4941706" y="1735909"/>
                  </a:lnTo>
                  <a:lnTo>
                    <a:pt x="4940640" y="1785287"/>
                  </a:lnTo>
                  <a:lnTo>
                    <a:pt x="4848940" y="1783583"/>
                  </a:lnTo>
                  <a:lnTo>
                    <a:pt x="4847977" y="1866997"/>
                  </a:lnTo>
                  <a:lnTo>
                    <a:pt x="4821581" y="1869923"/>
                  </a:lnTo>
                  <a:lnTo>
                    <a:pt x="4814350" y="1886667"/>
                  </a:lnTo>
                  <a:lnTo>
                    <a:pt x="4818697" y="1933746"/>
                  </a:lnTo>
                  <a:lnTo>
                    <a:pt x="4708213" y="1933542"/>
                  </a:lnTo>
                  <a:lnTo>
                    <a:pt x="4701754" y="1944416"/>
                  </a:lnTo>
                  <a:lnTo>
                    <a:pt x="4703349" y="1930641"/>
                  </a:lnTo>
                  <a:lnTo>
                    <a:pt x="4703841" y="1930692"/>
                  </a:lnTo>
                  <a:lnTo>
                    <a:pt x="4767430" y="1928089"/>
                  </a:lnTo>
                  <a:lnTo>
                    <a:pt x="4771098" y="1916342"/>
                  </a:lnTo>
                  <a:lnTo>
                    <a:pt x="4782983" y="1901697"/>
                  </a:lnTo>
                  <a:lnTo>
                    <a:pt x="4793295" y="1856682"/>
                  </a:lnTo>
                  <a:lnTo>
                    <a:pt x="4833057" y="1821504"/>
                  </a:lnTo>
                  <a:lnTo>
                    <a:pt x="4847313" y="1780404"/>
                  </a:lnTo>
                  <a:lnTo>
                    <a:pt x="4856110" y="1778017"/>
                  </a:lnTo>
                  <a:lnTo>
                    <a:pt x="4865873" y="1752611"/>
                  </a:lnTo>
                  <a:lnTo>
                    <a:pt x="4889412" y="1749110"/>
                  </a:lnTo>
                  <a:lnTo>
                    <a:pt x="4899398" y="1753343"/>
                  </a:lnTo>
                  <a:lnTo>
                    <a:pt x="4912058" y="1753343"/>
                  </a:lnTo>
                  <a:lnTo>
                    <a:pt x="4921204" y="17459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4" name="Saudi Arabia (SAU)">
              <a:extLst>
                <a:ext uri="{FF2B5EF4-FFF2-40B4-BE49-F238E27FC236}">
                  <a16:creationId xmlns:a16="http://schemas.microsoft.com/office/drawing/2014/main" id="{1B85FCF4-DCDE-4CD3-9786-4F795DE10FB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00494" y="2096065"/>
                  </a:moveTo>
                  <a:lnTo>
                    <a:pt x="6395984" y="2082153"/>
                  </a:lnTo>
                  <a:lnTo>
                    <a:pt x="6386838" y="2072335"/>
                  </a:lnTo>
                  <a:lnTo>
                    <a:pt x="6383889" y="2059331"/>
                  </a:lnTo>
                  <a:lnTo>
                    <a:pt x="6368549" y="2047649"/>
                  </a:lnTo>
                  <a:lnTo>
                    <a:pt x="6351869" y="2020313"/>
                  </a:lnTo>
                  <a:lnTo>
                    <a:pt x="6342376" y="1993748"/>
                  </a:lnTo>
                  <a:lnTo>
                    <a:pt x="6321495" y="1971314"/>
                  </a:lnTo>
                  <a:lnTo>
                    <a:pt x="6308539" y="1965961"/>
                  </a:lnTo>
                  <a:lnTo>
                    <a:pt x="6287842" y="1934892"/>
                  </a:lnTo>
                  <a:lnTo>
                    <a:pt x="6283140" y="1912236"/>
                  </a:lnTo>
                  <a:lnTo>
                    <a:pt x="6283115" y="1892912"/>
                  </a:lnTo>
                  <a:lnTo>
                    <a:pt x="6264709" y="1856765"/>
                  </a:lnTo>
                  <a:lnTo>
                    <a:pt x="6250751" y="1844044"/>
                  </a:lnTo>
                  <a:lnTo>
                    <a:pt x="6235177" y="1837302"/>
                  </a:lnTo>
                  <a:lnTo>
                    <a:pt x="6224823" y="1818623"/>
                  </a:lnTo>
                  <a:lnTo>
                    <a:pt x="6225841" y="1811253"/>
                  </a:lnTo>
                  <a:lnTo>
                    <a:pt x="6216624" y="1794353"/>
                  </a:lnTo>
                  <a:lnTo>
                    <a:pt x="6207842" y="1787075"/>
                  </a:lnTo>
                  <a:lnTo>
                    <a:pt x="6194906" y="1762824"/>
                  </a:lnTo>
                  <a:lnTo>
                    <a:pt x="6175763" y="1736536"/>
                  </a:lnTo>
                  <a:lnTo>
                    <a:pt x="6159758" y="1714145"/>
                  </a:lnTo>
                  <a:lnTo>
                    <a:pt x="6145935" y="1714302"/>
                  </a:lnTo>
                  <a:lnTo>
                    <a:pt x="6148825" y="1696409"/>
                  </a:lnTo>
                  <a:lnTo>
                    <a:pt x="6149145" y="1684997"/>
                  </a:lnTo>
                  <a:lnTo>
                    <a:pt x="6151533" y="1671988"/>
                  </a:lnTo>
                  <a:lnTo>
                    <a:pt x="6182783" y="1677173"/>
                  </a:lnTo>
                  <a:lnTo>
                    <a:pt x="6193918" y="1667140"/>
                  </a:lnTo>
                  <a:lnTo>
                    <a:pt x="6199553" y="1655403"/>
                  </a:lnTo>
                  <a:lnTo>
                    <a:pt x="6220263" y="1650888"/>
                  </a:lnTo>
                  <a:lnTo>
                    <a:pt x="6223555" y="1639971"/>
                  </a:lnTo>
                  <a:lnTo>
                    <a:pt x="6232043" y="1634435"/>
                  </a:lnTo>
                  <a:lnTo>
                    <a:pt x="6200854" y="1601838"/>
                  </a:lnTo>
                  <a:lnTo>
                    <a:pt x="6253968" y="1585479"/>
                  </a:lnTo>
                  <a:lnTo>
                    <a:pt x="6258610" y="1580563"/>
                  </a:lnTo>
                  <a:lnTo>
                    <a:pt x="6292741" y="1589399"/>
                  </a:lnTo>
                  <a:lnTo>
                    <a:pt x="6336573" y="1612218"/>
                  </a:lnTo>
                  <a:lnTo>
                    <a:pt x="6422235" y="1677779"/>
                  </a:lnTo>
                  <a:lnTo>
                    <a:pt x="6474026" y="1680383"/>
                  </a:lnTo>
                  <a:lnTo>
                    <a:pt x="6499064" y="1683529"/>
                  </a:lnTo>
                  <a:lnTo>
                    <a:pt x="6507669" y="1699061"/>
                  </a:lnTo>
                  <a:lnTo>
                    <a:pt x="6527205" y="1698216"/>
                  </a:lnTo>
                  <a:lnTo>
                    <a:pt x="6541222" y="1726329"/>
                  </a:lnTo>
                  <a:lnTo>
                    <a:pt x="6555750" y="1733775"/>
                  </a:lnTo>
                  <a:lnTo>
                    <a:pt x="6561821" y="1745224"/>
                  </a:lnTo>
                  <a:lnTo>
                    <a:pt x="6582388" y="1758927"/>
                  </a:lnTo>
                  <a:lnTo>
                    <a:pt x="6585627" y="1772379"/>
                  </a:lnTo>
                  <a:lnTo>
                    <a:pt x="6584094" y="1783236"/>
                  </a:lnTo>
                  <a:lnTo>
                    <a:pt x="6588895" y="1794187"/>
                  </a:lnTo>
                  <a:lnTo>
                    <a:pt x="6597999" y="1803323"/>
                  </a:lnTo>
                  <a:lnTo>
                    <a:pt x="6602970" y="1814013"/>
                  </a:lnTo>
                  <a:lnTo>
                    <a:pt x="6607821" y="1822005"/>
                  </a:lnTo>
                  <a:lnTo>
                    <a:pt x="6616832" y="1828473"/>
                  </a:lnTo>
                  <a:lnTo>
                    <a:pt x="6624412" y="1826157"/>
                  </a:lnTo>
                  <a:lnTo>
                    <a:pt x="6630781" y="1838606"/>
                  </a:lnTo>
                  <a:lnTo>
                    <a:pt x="6632485" y="1846146"/>
                  </a:lnTo>
                  <a:lnTo>
                    <a:pt x="6646029" y="1879171"/>
                  </a:lnTo>
                  <a:lnTo>
                    <a:pt x="6732046" y="1895608"/>
                  </a:lnTo>
                  <a:lnTo>
                    <a:pt x="6737101" y="1888717"/>
                  </a:lnTo>
                  <a:lnTo>
                    <a:pt x="6752088" y="1911808"/>
                  </a:lnTo>
                  <a:lnTo>
                    <a:pt x="6739130" y="1977008"/>
                  </a:lnTo>
                  <a:lnTo>
                    <a:pt x="6656614" y="2009607"/>
                  </a:lnTo>
                  <a:lnTo>
                    <a:pt x="6575776" y="2022104"/>
                  </a:lnTo>
                  <a:lnTo>
                    <a:pt x="6550293" y="2036773"/>
                  </a:lnTo>
                  <a:lnTo>
                    <a:pt x="6532203" y="2071003"/>
                  </a:lnTo>
                  <a:lnTo>
                    <a:pt x="6519295" y="2076436"/>
                  </a:lnTo>
                  <a:lnTo>
                    <a:pt x="6511489" y="2065570"/>
                  </a:lnTo>
                  <a:lnTo>
                    <a:pt x="6500704" y="2067200"/>
                  </a:lnTo>
                  <a:lnTo>
                    <a:pt x="6473038" y="2063940"/>
                  </a:lnTo>
                  <a:lnTo>
                    <a:pt x="6467627" y="2060680"/>
                  </a:lnTo>
                  <a:lnTo>
                    <a:pt x="6434898" y="2061429"/>
                  </a:lnTo>
                  <a:lnTo>
                    <a:pt x="6427377" y="2064375"/>
                  </a:lnTo>
                  <a:lnTo>
                    <a:pt x="6415203" y="2055899"/>
                  </a:lnTo>
                  <a:lnTo>
                    <a:pt x="6408631" y="2071923"/>
                  </a:lnTo>
                  <a:lnTo>
                    <a:pt x="6412364" y="208566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5" name="Sudan (SDN)">
              <a:extLst>
                <a:ext uri="{FF2B5EF4-FFF2-40B4-BE49-F238E27FC236}">
                  <a16:creationId xmlns:a16="http://schemas.microsoft.com/office/drawing/2014/main" id="{2A0B8597-3469-4E54-9730-4CAB710DF32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366" y="2320468"/>
                  </a:moveTo>
                  <a:lnTo>
                    <a:pt x="6153384" y="2319823"/>
                  </a:lnTo>
                  <a:lnTo>
                    <a:pt x="6153566" y="2303593"/>
                  </a:lnTo>
                  <a:lnTo>
                    <a:pt x="6149769" y="2292400"/>
                  </a:lnTo>
                  <a:lnTo>
                    <a:pt x="6134603" y="2279528"/>
                  </a:lnTo>
                  <a:lnTo>
                    <a:pt x="6130419" y="2256023"/>
                  </a:lnTo>
                  <a:lnTo>
                    <a:pt x="6133096" y="2231958"/>
                  </a:lnTo>
                  <a:lnTo>
                    <a:pt x="6119771" y="2229719"/>
                  </a:lnTo>
                  <a:lnTo>
                    <a:pt x="6118034" y="2236995"/>
                  </a:lnTo>
                  <a:lnTo>
                    <a:pt x="6100900" y="2238674"/>
                  </a:lnTo>
                  <a:lnTo>
                    <a:pt x="6108068" y="2248188"/>
                  </a:lnTo>
                  <a:lnTo>
                    <a:pt x="6111129" y="2267776"/>
                  </a:lnTo>
                  <a:lnTo>
                    <a:pt x="6095945" y="2285684"/>
                  </a:lnTo>
                  <a:lnTo>
                    <a:pt x="6082310" y="2309190"/>
                  </a:lnTo>
                  <a:lnTo>
                    <a:pt x="6067604" y="2312547"/>
                  </a:lnTo>
                  <a:lnTo>
                    <a:pt x="6043053" y="2293519"/>
                  </a:lnTo>
                  <a:lnTo>
                    <a:pt x="6032420" y="2300235"/>
                  </a:lnTo>
                  <a:lnTo>
                    <a:pt x="6029659" y="2309749"/>
                  </a:lnTo>
                  <a:lnTo>
                    <a:pt x="6014995" y="2315905"/>
                  </a:lnTo>
                  <a:lnTo>
                    <a:pt x="6014120" y="2322621"/>
                  </a:lnTo>
                  <a:lnTo>
                    <a:pt x="5985568" y="2322621"/>
                  </a:lnTo>
                  <a:lnTo>
                    <a:pt x="5981524" y="2315905"/>
                  </a:lnTo>
                  <a:lnTo>
                    <a:pt x="5960833" y="2314786"/>
                  </a:lnTo>
                  <a:lnTo>
                    <a:pt x="5950581" y="2320383"/>
                  </a:lnTo>
                  <a:lnTo>
                    <a:pt x="5942663" y="2317584"/>
                  </a:lnTo>
                  <a:lnTo>
                    <a:pt x="5927572" y="2298556"/>
                  </a:lnTo>
                  <a:lnTo>
                    <a:pt x="5922431" y="2289602"/>
                  </a:lnTo>
                  <a:lnTo>
                    <a:pt x="5901880" y="2294079"/>
                  </a:lnTo>
                  <a:lnTo>
                    <a:pt x="5894306" y="2309190"/>
                  </a:lnTo>
                  <a:lnTo>
                    <a:pt x="5887328" y="2338291"/>
                  </a:lnTo>
                  <a:lnTo>
                    <a:pt x="5877563" y="2344448"/>
                  </a:lnTo>
                  <a:lnTo>
                    <a:pt x="5868801" y="2348000"/>
                  </a:lnTo>
                  <a:lnTo>
                    <a:pt x="5866452" y="2346481"/>
                  </a:lnTo>
                  <a:lnTo>
                    <a:pt x="5856378" y="2337093"/>
                  </a:lnTo>
                  <a:lnTo>
                    <a:pt x="5854402" y="2326962"/>
                  </a:lnTo>
                  <a:lnTo>
                    <a:pt x="5858880" y="2313396"/>
                  </a:lnTo>
                  <a:lnTo>
                    <a:pt x="5858592" y="2300094"/>
                  </a:lnTo>
                  <a:lnTo>
                    <a:pt x="5841614" y="2279712"/>
                  </a:lnTo>
                  <a:lnTo>
                    <a:pt x="5838063" y="2265762"/>
                  </a:lnTo>
                  <a:lnTo>
                    <a:pt x="5838235" y="2257866"/>
                  </a:lnTo>
                  <a:lnTo>
                    <a:pt x="5827510" y="2248257"/>
                  </a:lnTo>
                  <a:lnTo>
                    <a:pt x="5826787" y="2229321"/>
                  </a:lnTo>
                  <a:lnTo>
                    <a:pt x="5820525" y="2216743"/>
                  </a:lnTo>
                  <a:lnTo>
                    <a:pt x="5810527" y="2218630"/>
                  </a:lnTo>
                  <a:lnTo>
                    <a:pt x="5813156" y="2206657"/>
                  </a:lnTo>
                  <a:lnTo>
                    <a:pt x="5820267" y="2193067"/>
                  </a:lnTo>
                  <a:lnTo>
                    <a:pt x="5816745" y="2179566"/>
                  </a:lnTo>
                  <a:lnTo>
                    <a:pt x="5825915" y="2169567"/>
                  </a:lnTo>
                  <a:lnTo>
                    <a:pt x="5819803" y="2161951"/>
                  </a:lnTo>
                  <a:lnTo>
                    <a:pt x="5826914" y="2141822"/>
                  </a:lnTo>
                  <a:lnTo>
                    <a:pt x="5839189" y="2117814"/>
                  </a:lnTo>
                  <a:lnTo>
                    <a:pt x="5863821" y="2120092"/>
                  </a:lnTo>
                  <a:lnTo>
                    <a:pt x="5858168" y="1990684"/>
                  </a:lnTo>
                  <a:lnTo>
                    <a:pt x="5858068" y="1977008"/>
                  </a:lnTo>
                  <a:lnTo>
                    <a:pt x="5890591" y="1976908"/>
                  </a:lnTo>
                  <a:lnTo>
                    <a:pt x="5887946" y="1911808"/>
                  </a:lnTo>
                  <a:lnTo>
                    <a:pt x="6001223" y="1911808"/>
                  </a:lnTo>
                  <a:lnTo>
                    <a:pt x="6110556" y="1911808"/>
                  </a:lnTo>
                  <a:lnTo>
                    <a:pt x="6222319" y="1911808"/>
                  </a:lnTo>
                  <a:lnTo>
                    <a:pt x="6233339" y="1943793"/>
                  </a:lnTo>
                  <a:lnTo>
                    <a:pt x="6227504" y="1949707"/>
                  </a:lnTo>
                  <a:lnTo>
                    <a:pt x="6233574" y="1983268"/>
                  </a:lnTo>
                  <a:lnTo>
                    <a:pt x="6245970" y="2022188"/>
                  </a:lnTo>
                  <a:lnTo>
                    <a:pt x="6257188" y="2030215"/>
                  </a:lnTo>
                  <a:lnTo>
                    <a:pt x="6273347" y="2042262"/>
                  </a:lnTo>
                  <a:lnTo>
                    <a:pt x="6259959" y="2060869"/>
                  </a:lnTo>
                  <a:lnTo>
                    <a:pt x="6239316" y="2066228"/>
                  </a:lnTo>
                  <a:lnTo>
                    <a:pt x="6230877" y="2076223"/>
                  </a:lnTo>
                  <a:lnTo>
                    <a:pt x="6229171" y="2097891"/>
                  </a:lnTo>
                  <a:lnTo>
                    <a:pt x="6219226" y="2145792"/>
                  </a:lnTo>
                  <a:lnTo>
                    <a:pt x="6222711" y="2158844"/>
                  </a:lnTo>
                  <a:lnTo>
                    <a:pt x="6219135" y="2186840"/>
                  </a:lnTo>
                  <a:lnTo>
                    <a:pt x="6208624" y="2218953"/>
                  </a:lnTo>
                  <a:lnTo>
                    <a:pt x="6191927" y="2235103"/>
                  </a:lnTo>
                  <a:lnTo>
                    <a:pt x="6180489" y="2260006"/>
                  </a:lnTo>
                  <a:lnTo>
                    <a:pt x="6178055" y="2273332"/>
                  </a:lnTo>
                  <a:lnTo>
                    <a:pt x="6164788" y="2282463"/>
                  </a:lnTo>
                  <a:lnTo>
                    <a:pt x="6157240" y="231657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6" name="South Sudan (SSD)">
              <a:extLst>
                <a:ext uri="{FF2B5EF4-FFF2-40B4-BE49-F238E27FC236}">
                  <a16:creationId xmlns:a16="http://schemas.microsoft.com/office/drawing/2014/main" id="{B15EEE1C-4AE4-4A20-ACAA-CEB587621DF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366" y="2320468"/>
                  </a:moveTo>
                  <a:lnTo>
                    <a:pt x="6158186" y="2345886"/>
                  </a:lnTo>
                  <a:lnTo>
                    <a:pt x="6154088" y="2355842"/>
                  </a:lnTo>
                  <a:lnTo>
                    <a:pt x="6138875" y="2356644"/>
                  </a:lnTo>
                  <a:lnTo>
                    <a:pt x="6129447" y="2375213"/>
                  </a:lnTo>
                  <a:lnTo>
                    <a:pt x="6147120" y="2377548"/>
                  </a:lnTo>
                  <a:lnTo>
                    <a:pt x="6161975" y="2393436"/>
                  </a:lnTo>
                  <a:lnTo>
                    <a:pt x="6167259" y="2406472"/>
                  </a:lnTo>
                  <a:lnTo>
                    <a:pt x="6180525" y="2414031"/>
                  </a:lnTo>
                  <a:lnTo>
                    <a:pt x="6198210" y="2449506"/>
                  </a:lnTo>
                  <a:lnTo>
                    <a:pt x="6179090" y="2470985"/>
                  </a:lnTo>
                  <a:lnTo>
                    <a:pt x="6161562" y="2490455"/>
                  </a:lnTo>
                  <a:lnTo>
                    <a:pt x="6143997" y="2505447"/>
                  </a:lnTo>
                  <a:lnTo>
                    <a:pt x="6123757" y="2505371"/>
                  </a:lnTo>
                  <a:lnTo>
                    <a:pt x="6100661" y="2513001"/>
                  </a:lnTo>
                  <a:lnTo>
                    <a:pt x="6082311" y="2505711"/>
                  </a:lnTo>
                  <a:lnTo>
                    <a:pt x="6070535" y="2514602"/>
                  </a:lnTo>
                  <a:lnTo>
                    <a:pt x="6045048" y="2492939"/>
                  </a:lnTo>
                  <a:lnTo>
                    <a:pt x="6038114" y="2479015"/>
                  </a:lnTo>
                  <a:lnTo>
                    <a:pt x="6022147" y="2485911"/>
                  </a:lnTo>
                  <a:lnTo>
                    <a:pt x="6008832" y="2483766"/>
                  </a:lnTo>
                  <a:lnTo>
                    <a:pt x="6001172" y="2489240"/>
                  </a:lnTo>
                  <a:lnTo>
                    <a:pt x="5988230" y="2485287"/>
                  </a:lnTo>
                  <a:lnTo>
                    <a:pt x="5970559" y="2458375"/>
                  </a:lnTo>
                  <a:lnTo>
                    <a:pt x="5965776" y="2448041"/>
                  </a:lnTo>
                  <a:lnTo>
                    <a:pt x="5944095" y="2435139"/>
                  </a:lnTo>
                  <a:lnTo>
                    <a:pt x="5936548" y="2415583"/>
                  </a:lnTo>
                  <a:lnTo>
                    <a:pt x="5924370" y="2401477"/>
                  </a:lnTo>
                  <a:lnTo>
                    <a:pt x="5904814" y="2384500"/>
                  </a:lnTo>
                  <a:lnTo>
                    <a:pt x="5904399" y="2373904"/>
                  </a:lnTo>
                  <a:lnTo>
                    <a:pt x="5888498" y="2360731"/>
                  </a:lnTo>
                  <a:lnTo>
                    <a:pt x="5868801" y="2348000"/>
                  </a:lnTo>
                  <a:lnTo>
                    <a:pt x="5877563" y="2344448"/>
                  </a:lnTo>
                  <a:lnTo>
                    <a:pt x="5887328" y="2338291"/>
                  </a:lnTo>
                  <a:lnTo>
                    <a:pt x="5894306" y="2309190"/>
                  </a:lnTo>
                  <a:lnTo>
                    <a:pt x="5901880" y="2294079"/>
                  </a:lnTo>
                  <a:lnTo>
                    <a:pt x="5922431" y="2289602"/>
                  </a:lnTo>
                  <a:lnTo>
                    <a:pt x="5927572" y="2298556"/>
                  </a:lnTo>
                  <a:lnTo>
                    <a:pt x="5942663" y="2317584"/>
                  </a:lnTo>
                  <a:lnTo>
                    <a:pt x="5950581" y="2320383"/>
                  </a:lnTo>
                  <a:lnTo>
                    <a:pt x="5960833" y="2314786"/>
                  </a:lnTo>
                  <a:lnTo>
                    <a:pt x="5981524" y="2315905"/>
                  </a:lnTo>
                  <a:lnTo>
                    <a:pt x="5985568" y="2322621"/>
                  </a:lnTo>
                  <a:lnTo>
                    <a:pt x="6014120" y="2322621"/>
                  </a:lnTo>
                  <a:lnTo>
                    <a:pt x="6014995" y="2315905"/>
                  </a:lnTo>
                  <a:lnTo>
                    <a:pt x="6029659" y="2309749"/>
                  </a:lnTo>
                  <a:lnTo>
                    <a:pt x="6032420" y="2300235"/>
                  </a:lnTo>
                  <a:lnTo>
                    <a:pt x="6043053" y="2293519"/>
                  </a:lnTo>
                  <a:lnTo>
                    <a:pt x="6067604" y="2312547"/>
                  </a:lnTo>
                  <a:lnTo>
                    <a:pt x="6082310" y="2309190"/>
                  </a:lnTo>
                  <a:lnTo>
                    <a:pt x="6095945" y="2285684"/>
                  </a:lnTo>
                  <a:lnTo>
                    <a:pt x="6111129" y="2267776"/>
                  </a:lnTo>
                  <a:lnTo>
                    <a:pt x="6108068" y="2248188"/>
                  </a:lnTo>
                  <a:lnTo>
                    <a:pt x="6100900" y="2238674"/>
                  </a:lnTo>
                  <a:lnTo>
                    <a:pt x="6118034" y="2236995"/>
                  </a:lnTo>
                  <a:lnTo>
                    <a:pt x="6119771" y="2229719"/>
                  </a:lnTo>
                  <a:lnTo>
                    <a:pt x="6133096" y="2231958"/>
                  </a:lnTo>
                  <a:lnTo>
                    <a:pt x="6130419" y="2256023"/>
                  </a:lnTo>
                  <a:lnTo>
                    <a:pt x="6134603" y="2279528"/>
                  </a:lnTo>
                  <a:lnTo>
                    <a:pt x="6149769" y="2292400"/>
                  </a:lnTo>
                  <a:lnTo>
                    <a:pt x="6153566" y="2303593"/>
                  </a:lnTo>
                  <a:lnTo>
                    <a:pt x="6153384" y="231982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7" name="Senegal (SEN)">
              <a:extLst>
                <a:ext uri="{FF2B5EF4-FFF2-40B4-BE49-F238E27FC236}">
                  <a16:creationId xmlns:a16="http://schemas.microsoft.com/office/drawing/2014/main" id="{B84D0E65-D120-4011-81D2-6428A547A2A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06257" y="2185809"/>
                  </a:moveTo>
                  <a:lnTo>
                    <a:pt x="4694897" y="2160429"/>
                  </a:lnTo>
                  <a:lnTo>
                    <a:pt x="4680858" y="2148822"/>
                  </a:lnTo>
                  <a:lnTo>
                    <a:pt x="4693504" y="2142631"/>
                  </a:lnTo>
                  <a:lnTo>
                    <a:pt x="4707825" y="2119744"/>
                  </a:lnTo>
                  <a:lnTo>
                    <a:pt x="4714972" y="2103004"/>
                  </a:lnTo>
                  <a:lnTo>
                    <a:pt x="4724949" y="2092551"/>
                  </a:lnTo>
                  <a:lnTo>
                    <a:pt x="4739025" y="2095366"/>
                  </a:lnTo>
                  <a:lnTo>
                    <a:pt x="4753054" y="2088261"/>
                  </a:lnTo>
                  <a:lnTo>
                    <a:pt x="4768940" y="2087903"/>
                  </a:lnTo>
                  <a:lnTo>
                    <a:pt x="4782342" y="2097486"/>
                  </a:lnTo>
                  <a:lnTo>
                    <a:pt x="4801067" y="2106122"/>
                  </a:lnTo>
                  <a:lnTo>
                    <a:pt x="4817865" y="2130105"/>
                  </a:lnTo>
                  <a:lnTo>
                    <a:pt x="4836359" y="2152497"/>
                  </a:lnTo>
                  <a:lnTo>
                    <a:pt x="4837432" y="2172777"/>
                  </a:lnTo>
                  <a:lnTo>
                    <a:pt x="4842847" y="2191445"/>
                  </a:lnTo>
                  <a:lnTo>
                    <a:pt x="4853436" y="2200601"/>
                  </a:lnTo>
                  <a:lnTo>
                    <a:pt x="4855741" y="2213207"/>
                  </a:lnTo>
                  <a:lnTo>
                    <a:pt x="4854313" y="2223363"/>
                  </a:lnTo>
                  <a:lnTo>
                    <a:pt x="4850166" y="2225202"/>
                  </a:lnTo>
                  <a:lnTo>
                    <a:pt x="4834606" y="2222624"/>
                  </a:lnTo>
                  <a:lnTo>
                    <a:pt x="4832419" y="2226250"/>
                  </a:lnTo>
                  <a:lnTo>
                    <a:pt x="4826107" y="2226978"/>
                  </a:lnTo>
                  <a:lnTo>
                    <a:pt x="4805656" y="2219031"/>
                  </a:lnTo>
                  <a:lnTo>
                    <a:pt x="4791864" y="2218695"/>
                  </a:lnTo>
                  <a:lnTo>
                    <a:pt x="4739061" y="2217326"/>
                  </a:lnTo>
                  <a:lnTo>
                    <a:pt x="4731342" y="2220997"/>
                  </a:lnTo>
                  <a:lnTo>
                    <a:pt x="4721892" y="2219947"/>
                  </a:lnTo>
                  <a:lnTo>
                    <a:pt x="4706665" y="2225258"/>
                  </a:lnTo>
                  <a:lnTo>
                    <a:pt x="4702376" y="2200269"/>
                  </a:lnTo>
                  <a:lnTo>
                    <a:pt x="4728367" y="2200957"/>
                  </a:lnTo>
                  <a:lnTo>
                    <a:pt x="4735300" y="2196391"/>
                  </a:lnTo>
                  <a:lnTo>
                    <a:pt x="4740422" y="2196123"/>
                  </a:lnTo>
                  <a:lnTo>
                    <a:pt x="4751118" y="2188595"/>
                  </a:lnTo>
                  <a:lnTo>
                    <a:pt x="4763271" y="2195483"/>
                  </a:lnTo>
                  <a:lnTo>
                    <a:pt x="4775673" y="2196058"/>
                  </a:lnTo>
                  <a:lnTo>
                    <a:pt x="4788130" y="2188741"/>
                  </a:lnTo>
                  <a:lnTo>
                    <a:pt x="4782487" y="2179318"/>
                  </a:lnTo>
                  <a:lnTo>
                    <a:pt x="4772999" y="2184808"/>
                  </a:lnTo>
                  <a:lnTo>
                    <a:pt x="4764141" y="2184655"/>
                  </a:lnTo>
                  <a:lnTo>
                    <a:pt x="4752987" y="2176631"/>
                  </a:lnTo>
                  <a:lnTo>
                    <a:pt x="4743930" y="2177157"/>
                  </a:lnTo>
                  <a:lnTo>
                    <a:pt x="4737369" y="218487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8" name="Solomon Islands (SLB)">
              <a:extLst>
                <a:ext uri="{FF2B5EF4-FFF2-40B4-BE49-F238E27FC236}">
                  <a16:creationId xmlns:a16="http://schemas.microsoft.com/office/drawing/2014/main" id="{9A49D0FF-72FE-4DE6-99BC-DB296859F63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828134" y="2970732"/>
                  </a:moveTo>
                  <a:lnTo>
                    <a:pt x="9834409" y="2981935"/>
                  </a:lnTo>
                  <a:lnTo>
                    <a:pt x="9814433" y="2981728"/>
                  </a:lnTo>
                  <a:lnTo>
                    <a:pt x="9806631" y="2961670"/>
                  </a:lnTo>
                  <a:lnTo>
                    <a:pt x="9822538" y="2969558"/>
                  </a:lnTo>
                  <a:close/>
                  <a:moveTo>
                    <a:pt x="9794632" y="2950853"/>
                  </a:moveTo>
                  <a:lnTo>
                    <a:pt x="9783396" y="2951579"/>
                  </a:lnTo>
                  <a:lnTo>
                    <a:pt x="9766118" y="2948281"/>
                  </a:lnTo>
                  <a:lnTo>
                    <a:pt x="9760566" y="2943259"/>
                  </a:lnTo>
                  <a:lnTo>
                    <a:pt x="9763540" y="2930316"/>
                  </a:lnTo>
                  <a:lnTo>
                    <a:pt x="9782003" y="2935446"/>
                  </a:lnTo>
                  <a:lnTo>
                    <a:pt x="9790717" y="2942287"/>
                  </a:lnTo>
                  <a:close/>
                  <a:moveTo>
                    <a:pt x="9819174" y="2941955"/>
                  </a:moveTo>
                  <a:lnTo>
                    <a:pt x="9814308" y="2947964"/>
                  </a:lnTo>
                  <a:lnTo>
                    <a:pt x="9795629" y="2919708"/>
                  </a:lnTo>
                  <a:lnTo>
                    <a:pt x="9791424" y="2900228"/>
                  </a:lnTo>
                  <a:lnTo>
                    <a:pt x="9801181" y="2900228"/>
                  </a:lnTo>
                  <a:lnTo>
                    <a:pt x="9809133" y="2926308"/>
                  </a:lnTo>
                  <a:close/>
                  <a:moveTo>
                    <a:pt x="9771143" y="2900793"/>
                  </a:moveTo>
                  <a:lnTo>
                    <a:pt x="9771767" y="2907344"/>
                  </a:lnTo>
                  <a:lnTo>
                    <a:pt x="9750524" y="2893519"/>
                  </a:lnTo>
                  <a:lnTo>
                    <a:pt x="9735860" y="2881804"/>
                  </a:lnTo>
                  <a:lnTo>
                    <a:pt x="9726067" y="2870950"/>
                  </a:lnTo>
                  <a:lnTo>
                    <a:pt x="9730638" y="2867629"/>
                  </a:lnTo>
                  <a:lnTo>
                    <a:pt x="9743144" y="2875453"/>
                  </a:lnTo>
                  <a:lnTo>
                    <a:pt x="9765333" y="2890449"/>
                  </a:lnTo>
                  <a:close/>
                  <a:moveTo>
                    <a:pt x="9706967" y="2868535"/>
                  </a:moveTo>
                  <a:lnTo>
                    <a:pt x="9701087" y="2870392"/>
                  </a:lnTo>
                  <a:lnTo>
                    <a:pt x="9689188" y="2862963"/>
                  </a:lnTo>
                  <a:lnTo>
                    <a:pt x="9678580" y="2849567"/>
                  </a:lnTo>
                  <a:lnTo>
                    <a:pt x="9680539" y="2844135"/>
                  </a:lnTo>
                  <a:lnTo>
                    <a:pt x="9696471" y="285790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9" name="Sierra Leone (SLE)">
              <a:extLst>
                <a:ext uri="{FF2B5EF4-FFF2-40B4-BE49-F238E27FC236}">
                  <a16:creationId xmlns:a16="http://schemas.microsoft.com/office/drawing/2014/main" id="{D2C66A72-5A8E-441B-A7A8-F4B5062E14D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54915" y="2407781"/>
                  </a:moveTo>
                  <a:lnTo>
                    <a:pt x="4847193" y="2405363"/>
                  </a:lnTo>
                  <a:lnTo>
                    <a:pt x="4826607" y="2392230"/>
                  </a:lnTo>
                  <a:lnTo>
                    <a:pt x="4811776" y="2374767"/>
                  </a:lnTo>
                  <a:lnTo>
                    <a:pt x="4806842" y="2362858"/>
                  </a:lnTo>
                  <a:lnTo>
                    <a:pt x="4803506" y="2338764"/>
                  </a:lnTo>
                  <a:lnTo>
                    <a:pt x="4818944" y="2324431"/>
                  </a:lnTo>
                  <a:lnTo>
                    <a:pt x="4822313" y="2315385"/>
                  </a:lnTo>
                  <a:lnTo>
                    <a:pt x="4827259" y="2308355"/>
                  </a:lnTo>
                  <a:lnTo>
                    <a:pt x="4835165" y="2307614"/>
                  </a:lnTo>
                  <a:lnTo>
                    <a:pt x="4841894" y="2301472"/>
                  </a:lnTo>
                  <a:lnTo>
                    <a:pt x="4864819" y="2301508"/>
                  </a:lnTo>
                  <a:lnTo>
                    <a:pt x="4872719" y="2313167"/>
                  </a:lnTo>
                  <a:lnTo>
                    <a:pt x="4878851" y="2326869"/>
                  </a:lnTo>
                  <a:lnTo>
                    <a:pt x="4877865" y="2336347"/>
                  </a:lnTo>
                  <a:lnTo>
                    <a:pt x="4882417" y="2344876"/>
                  </a:lnTo>
                  <a:lnTo>
                    <a:pt x="4882026" y="2356829"/>
                  </a:lnTo>
                  <a:lnTo>
                    <a:pt x="4889939" y="2354961"/>
                  </a:lnTo>
                  <a:lnTo>
                    <a:pt x="4876490" y="2370176"/>
                  </a:lnTo>
                  <a:lnTo>
                    <a:pt x="4863430" y="2387870"/>
                  </a:lnTo>
                  <a:lnTo>
                    <a:pt x="4861846" y="23973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0" name="El Salvador (SLV)">
              <a:extLst>
                <a:ext uri="{FF2B5EF4-FFF2-40B4-BE49-F238E27FC236}">
                  <a16:creationId xmlns:a16="http://schemas.microsoft.com/office/drawing/2014/main" id="{DB4E3218-4D76-400D-9CFF-4524E8C1D30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76163" y="2192671"/>
                  </a:moveTo>
                  <a:lnTo>
                    <a:pt x="2672350" y="2200347"/>
                  </a:lnTo>
                  <a:lnTo>
                    <a:pt x="2655845" y="2199860"/>
                  </a:lnTo>
                  <a:lnTo>
                    <a:pt x="2645828" y="2196737"/>
                  </a:lnTo>
                  <a:lnTo>
                    <a:pt x="2634568" y="2190257"/>
                  </a:lnTo>
                  <a:lnTo>
                    <a:pt x="2618874" y="2188233"/>
                  </a:lnTo>
                  <a:lnTo>
                    <a:pt x="2611390" y="2181233"/>
                  </a:lnTo>
                  <a:lnTo>
                    <a:pt x="2612682" y="2176453"/>
                  </a:lnTo>
                  <a:lnTo>
                    <a:pt x="2623169" y="2168229"/>
                  </a:lnTo>
                  <a:lnTo>
                    <a:pt x="2628834" y="2164624"/>
                  </a:lnTo>
                  <a:lnTo>
                    <a:pt x="2627646" y="2160785"/>
                  </a:lnTo>
                  <a:lnTo>
                    <a:pt x="2634494" y="2158779"/>
                  </a:lnTo>
                  <a:lnTo>
                    <a:pt x="2642671" y="2161520"/>
                  </a:lnTo>
                  <a:lnTo>
                    <a:pt x="2648266" y="2168025"/>
                  </a:lnTo>
                  <a:lnTo>
                    <a:pt x="2656438" y="2173252"/>
                  </a:lnTo>
                  <a:lnTo>
                    <a:pt x="2657130" y="2177642"/>
                  </a:lnTo>
                  <a:lnTo>
                    <a:pt x="2669978" y="2173758"/>
                  </a:lnTo>
                  <a:lnTo>
                    <a:pt x="2675657" y="2176083"/>
                  </a:lnTo>
                  <a:lnTo>
                    <a:pt x="2679244" y="217961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1" name="Somaliland (-99)">
              <a:extLst>
                <a:ext uri="{FF2B5EF4-FFF2-40B4-BE49-F238E27FC236}">
                  <a16:creationId xmlns:a16="http://schemas.microsoft.com/office/drawing/2014/main" id="{79B2E4E1-FDD5-4410-A3F4-80BE743F7F4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86771" y="2320876"/>
                  </a:moveTo>
                  <a:lnTo>
                    <a:pt x="6574376" y="2340896"/>
                  </a:lnTo>
                  <a:lnTo>
                    <a:pt x="6555108" y="2368105"/>
                  </a:lnTo>
                  <a:lnTo>
                    <a:pt x="6530972" y="2368305"/>
                  </a:lnTo>
                  <a:lnTo>
                    <a:pt x="6436175" y="2329618"/>
                  </a:lnTo>
                  <a:lnTo>
                    <a:pt x="6424941" y="2317984"/>
                  </a:lnTo>
                  <a:lnTo>
                    <a:pt x="6413972" y="2302288"/>
                  </a:lnTo>
                  <a:lnTo>
                    <a:pt x="6402656" y="2284338"/>
                  </a:lnTo>
                  <a:lnTo>
                    <a:pt x="6408432" y="2272788"/>
                  </a:lnTo>
                  <a:lnTo>
                    <a:pt x="6418265" y="2255342"/>
                  </a:lnTo>
                  <a:lnTo>
                    <a:pt x="6427826" y="2261351"/>
                  </a:lnTo>
                  <a:lnTo>
                    <a:pt x="6433998" y="2274832"/>
                  </a:lnTo>
                  <a:lnTo>
                    <a:pt x="6447492" y="2288479"/>
                  </a:lnTo>
                  <a:lnTo>
                    <a:pt x="6461720" y="2288588"/>
                  </a:lnTo>
                  <a:lnTo>
                    <a:pt x="6488367" y="2280248"/>
                  </a:lnTo>
                  <a:lnTo>
                    <a:pt x="6519371" y="2276384"/>
                  </a:lnTo>
                  <a:lnTo>
                    <a:pt x="6544122" y="2266256"/>
                  </a:lnTo>
                  <a:lnTo>
                    <a:pt x="6558222" y="2264110"/>
                  </a:lnTo>
                  <a:lnTo>
                    <a:pt x="6568173" y="2258163"/>
                  </a:lnTo>
                  <a:lnTo>
                    <a:pt x="6584418" y="2257018"/>
                  </a:lnTo>
                  <a:lnTo>
                    <a:pt x="6584265" y="2257551"/>
                  </a:lnTo>
                  <a:lnTo>
                    <a:pt x="6584791" y="2270980"/>
                  </a:lnTo>
                  <a:lnTo>
                    <a:pt x="6586303" y="230386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2" name="Somalia (SOM)">
              <a:extLst>
                <a:ext uri="{FF2B5EF4-FFF2-40B4-BE49-F238E27FC236}">
                  <a16:creationId xmlns:a16="http://schemas.microsoft.com/office/drawing/2014/main" id="{9B2DF4E6-6A80-4EA4-A48C-C89E856B8EC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06493" y="2251532"/>
                  </a:moveTo>
                  <a:lnTo>
                    <a:pt x="6621507" y="2248250"/>
                  </a:lnTo>
                  <a:lnTo>
                    <a:pt x="6634507" y="2237090"/>
                  </a:lnTo>
                  <a:lnTo>
                    <a:pt x="6645348" y="2237001"/>
                  </a:lnTo>
                  <a:lnTo>
                    <a:pt x="6646436" y="2246015"/>
                  </a:lnTo>
                  <a:lnTo>
                    <a:pt x="6644718" y="2264976"/>
                  </a:lnTo>
                  <a:lnTo>
                    <a:pt x="6645660" y="2282110"/>
                  </a:lnTo>
                  <a:lnTo>
                    <a:pt x="6640184" y="2293885"/>
                  </a:lnTo>
                  <a:lnTo>
                    <a:pt x="6633295" y="2329124"/>
                  </a:lnTo>
                  <a:lnTo>
                    <a:pt x="6620517" y="2365538"/>
                  </a:lnTo>
                  <a:lnTo>
                    <a:pt x="6603938" y="2407170"/>
                  </a:lnTo>
                  <a:lnTo>
                    <a:pt x="6580602" y="2454947"/>
                  </a:lnTo>
                  <a:lnTo>
                    <a:pt x="6556655" y="2491449"/>
                  </a:lnTo>
                  <a:lnTo>
                    <a:pt x="6523341" y="2535918"/>
                  </a:lnTo>
                  <a:lnTo>
                    <a:pt x="6494842" y="2562309"/>
                  </a:lnTo>
                  <a:lnTo>
                    <a:pt x="6452143" y="2594678"/>
                  </a:lnTo>
                  <a:lnTo>
                    <a:pt x="6425572" y="2619474"/>
                  </a:lnTo>
                  <a:lnTo>
                    <a:pt x="6393846" y="2658964"/>
                  </a:lnTo>
                  <a:lnTo>
                    <a:pt x="6387029" y="2676154"/>
                  </a:lnTo>
                  <a:lnTo>
                    <a:pt x="6380449" y="2683873"/>
                  </a:lnTo>
                  <a:lnTo>
                    <a:pt x="6363678" y="2656979"/>
                  </a:lnTo>
                  <a:lnTo>
                    <a:pt x="6362698" y="2538225"/>
                  </a:lnTo>
                  <a:lnTo>
                    <a:pt x="6387465" y="2501245"/>
                  </a:lnTo>
                  <a:lnTo>
                    <a:pt x="6395226" y="2490969"/>
                  </a:lnTo>
                  <a:lnTo>
                    <a:pt x="6413658" y="2490367"/>
                  </a:lnTo>
                  <a:lnTo>
                    <a:pt x="6439044" y="2467385"/>
                  </a:lnTo>
                  <a:lnTo>
                    <a:pt x="6476490" y="2465949"/>
                  </a:lnTo>
                  <a:lnTo>
                    <a:pt x="6555108" y="2368105"/>
                  </a:lnTo>
                  <a:lnTo>
                    <a:pt x="6574376" y="2340896"/>
                  </a:lnTo>
                  <a:lnTo>
                    <a:pt x="6586771" y="2320876"/>
                  </a:lnTo>
                  <a:lnTo>
                    <a:pt x="6586303" y="2303867"/>
                  </a:lnTo>
                  <a:lnTo>
                    <a:pt x="6584791" y="2270980"/>
                  </a:lnTo>
                  <a:lnTo>
                    <a:pt x="6584265" y="2257551"/>
                  </a:lnTo>
                  <a:lnTo>
                    <a:pt x="6584418" y="2257018"/>
                  </a:lnTo>
                  <a:lnTo>
                    <a:pt x="6593533" y="225637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3" name="Republic of Serbia (SRB)">
              <a:extLst>
                <a:ext uri="{FF2B5EF4-FFF2-40B4-BE49-F238E27FC236}">
                  <a16:creationId xmlns:a16="http://schemas.microsoft.com/office/drawing/2014/main" id="{BEE82E96-3124-4C04-8C11-0731D1C6EA5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0789" y="1151138"/>
                  </a:moveTo>
                  <a:lnTo>
                    <a:pt x="5737294" y="1158620"/>
                  </a:lnTo>
                  <a:lnTo>
                    <a:pt x="5740683" y="1171831"/>
                  </a:lnTo>
                  <a:lnTo>
                    <a:pt x="5756691" y="1181195"/>
                  </a:lnTo>
                  <a:lnTo>
                    <a:pt x="5764081" y="1173972"/>
                  </a:lnTo>
                  <a:lnTo>
                    <a:pt x="5770872" y="1177985"/>
                  </a:lnTo>
                  <a:lnTo>
                    <a:pt x="5765433" y="1183425"/>
                  </a:lnTo>
                  <a:lnTo>
                    <a:pt x="5770753" y="1189043"/>
                  </a:lnTo>
                  <a:lnTo>
                    <a:pt x="5765102" y="1196355"/>
                  </a:lnTo>
                  <a:lnTo>
                    <a:pt x="5768632" y="1208128"/>
                  </a:lnTo>
                  <a:lnTo>
                    <a:pt x="5782719" y="1222041"/>
                  </a:lnTo>
                  <a:lnTo>
                    <a:pt x="5773815" y="1232118"/>
                  </a:lnTo>
                  <a:lnTo>
                    <a:pt x="5770467" y="1242374"/>
                  </a:lnTo>
                  <a:lnTo>
                    <a:pt x="5773695" y="1246208"/>
                  </a:lnTo>
                  <a:lnTo>
                    <a:pt x="5769851" y="1250756"/>
                  </a:lnTo>
                  <a:lnTo>
                    <a:pt x="5757762" y="1251291"/>
                  </a:lnTo>
                  <a:lnTo>
                    <a:pt x="5749026" y="1253174"/>
                  </a:lnTo>
                  <a:lnTo>
                    <a:pt x="5747916" y="1250756"/>
                  </a:lnTo>
                  <a:lnTo>
                    <a:pt x="5750673" y="1246921"/>
                  </a:lnTo>
                  <a:lnTo>
                    <a:pt x="5752833" y="1239074"/>
                  </a:lnTo>
                  <a:lnTo>
                    <a:pt x="5749137" y="1239252"/>
                  </a:lnTo>
                  <a:lnTo>
                    <a:pt x="5743474" y="1233277"/>
                  </a:lnTo>
                  <a:lnTo>
                    <a:pt x="5739032" y="1231761"/>
                  </a:lnTo>
                  <a:lnTo>
                    <a:pt x="5735123" y="1226633"/>
                  </a:lnTo>
                  <a:lnTo>
                    <a:pt x="5730057" y="1224626"/>
                  </a:lnTo>
                  <a:lnTo>
                    <a:pt x="5725923" y="1220078"/>
                  </a:lnTo>
                  <a:lnTo>
                    <a:pt x="5721414" y="1221862"/>
                  </a:lnTo>
                  <a:lnTo>
                    <a:pt x="5718805" y="1232563"/>
                  </a:lnTo>
                  <a:lnTo>
                    <a:pt x="5712771" y="1234882"/>
                  </a:lnTo>
                  <a:lnTo>
                    <a:pt x="5714664" y="1232118"/>
                  </a:lnTo>
                  <a:lnTo>
                    <a:pt x="5704102" y="1225429"/>
                  </a:lnTo>
                  <a:lnTo>
                    <a:pt x="5695222" y="1221956"/>
                  </a:lnTo>
                  <a:lnTo>
                    <a:pt x="5691018" y="1217492"/>
                  </a:lnTo>
                  <a:lnTo>
                    <a:pt x="5683623" y="1211963"/>
                  </a:lnTo>
                  <a:lnTo>
                    <a:pt x="5689625" y="1210536"/>
                  </a:lnTo>
                  <a:lnTo>
                    <a:pt x="5692069" y="1195375"/>
                  </a:lnTo>
                  <a:lnTo>
                    <a:pt x="5678482" y="1182979"/>
                  </a:lnTo>
                  <a:lnTo>
                    <a:pt x="5683719" y="1168799"/>
                  </a:lnTo>
                  <a:lnTo>
                    <a:pt x="5674363" y="1168889"/>
                  </a:lnTo>
                  <a:lnTo>
                    <a:pt x="5683163" y="1156860"/>
                  </a:lnTo>
                  <a:lnTo>
                    <a:pt x="5674090" y="1147794"/>
                  </a:lnTo>
                  <a:lnTo>
                    <a:pt x="5666652" y="1135471"/>
                  </a:lnTo>
                  <a:lnTo>
                    <a:pt x="5685473" y="1127110"/>
                  </a:lnTo>
                  <a:lnTo>
                    <a:pt x="5701608" y="1128518"/>
                  </a:lnTo>
                  <a:lnTo>
                    <a:pt x="5716825" y="114101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4" name="Suriname (SUR)">
              <a:extLst>
                <a:ext uri="{FF2B5EF4-FFF2-40B4-BE49-F238E27FC236}">
                  <a16:creationId xmlns:a16="http://schemas.microsoft.com/office/drawing/2014/main" id="{51F3DB02-A924-40F9-AE7A-82C9DCA1033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41129" y="2434277"/>
                  </a:moveTo>
                  <a:lnTo>
                    <a:pt x="3575355" y="2440806"/>
                  </a:lnTo>
                  <a:lnTo>
                    <a:pt x="3578631" y="2434930"/>
                  </a:lnTo>
                  <a:lnTo>
                    <a:pt x="3601941" y="2432577"/>
                  </a:lnTo>
                  <a:lnTo>
                    <a:pt x="3632573" y="2441338"/>
                  </a:lnTo>
                  <a:lnTo>
                    <a:pt x="3616805" y="2469367"/>
                  </a:lnTo>
                  <a:lnTo>
                    <a:pt x="3618779" y="2491670"/>
                  </a:lnTo>
                  <a:lnTo>
                    <a:pt x="3629814" y="2510988"/>
                  </a:lnTo>
                  <a:lnTo>
                    <a:pt x="3624597" y="2525014"/>
                  </a:lnTo>
                  <a:lnTo>
                    <a:pt x="3621866" y="2539925"/>
                  </a:lnTo>
                  <a:lnTo>
                    <a:pt x="3614342" y="2553634"/>
                  </a:lnTo>
                  <a:lnTo>
                    <a:pt x="3597951" y="2546726"/>
                  </a:lnTo>
                  <a:lnTo>
                    <a:pt x="3584317" y="2550059"/>
                  </a:lnTo>
                  <a:lnTo>
                    <a:pt x="3572744" y="2547163"/>
                  </a:lnTo>
                  <a:lnTo>
                    <a:pt x="3569735" y="2556602"/>
                  </a:lnTo>
                  <a:lnTo>
                    <a:pt x="3574473" y="2563083"/>
                  </a:lnTo>
                  <a:lnTo>
                    <a:pt x="3571787" y="2569744"/>
                  </a:lnTo>
                  <a:lnTo>
                    <a:pt x="3556176" y="2567076"/>
                  </a:lnTo>
                  <a:lnTo>
                    <a:pt x="3538999" y="2538734"/>
                  </a:lnTo>
                  <a:lnTo>
                    <a:pt x="3535481" y="2520329"/>
                  </a:lnTo>
                  <a:lnTo>
                    <a:pt x="3526271" y="2520291"/>
                  </a:lnTo>
                  <a:lnTo>
                    <a:pt x="3513862" y="2496617"/>
                  </a:lnTo>
                  <a:lnTo>
                    <a:pt x="3519409" y="2479798"/>
                  </a:lnTo>
                  <a:lnTo>
                    <a:pt x="3517964" y="2472110"/>
                  </a:lnTo>
                  <a:lnTo>
                    <a:pt x="3535586" y="246360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5" name="Slovakia (SVK)">
              <a:extLst>
                <a:ext uri="{FF2B5EF4-FFF2-40B4-BE49-F238E27FC236}">
                  <a16:creationId xmlns:a16="http://schemas.microsoft.com/office/drawing/2014/main" id="{1A9DE641-E684-4C2F-BD8B-84F71FC5C5A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56227" y="1021354"/>
                  </a:moveTo>
                  <a:lnTo>
                    <a:pt x="5657828" y="1023275"/>
                  </a:lnTo>
                  <a:lnTo>
                    <a:pt x="5667714" y="1018958"/>
                  </a:lnTo>
                  <a:lnTo>
                    <a:pt x="5681498" y="1030233"/>
                  </a:lnTo>
                  <a:lnTo>
                    <a:pt x="5695627" y="1023415"/>
                  </a:lnTo>
                  <a:lnTo>
                    <a:pt x="5707820" y="1026681"/>
                  </a:lnTo>
                  <a:lnTo>
                    <a:pt x="5725392" y="1022185"/>
                  </a:lnTo>
                  <a:lnTo>
                    <a:pt x="5750639" y="1034413"/>
                  </a:lnTo>
                  <a:lnTo>
                    <a:pt x="5744613" y="1042694"/>
                  </a:lnTo>
                  <a:lnTo>
                    <a:pt x="5741147" y="1055518"/>
                  </a:lnTo>
                  <a:lnTo>
                    <a:pt x="5736124" y="1058772"/>
                  </a:lnTo>
                  <a:lnTo>
                    <a:pt x="5708034" y="1049106"/>
                  </a:lnTo>
                  <a:lnTo>
                    <a:pt x="5699973" y="1051046"/>
                  </a:lnTo>
                  <a:lnTo>
                    <a:pt x="5694834" y="1058531"/>
                  </a:lnTo>
                  <a:lnTo>
                    <a:pt x="5683372" y="1062503"/>
                  </a:lnTo>
                  <a:lnTo>
                    <a:pt x="5680433" y="1060470"/>
                  </a:lnTo>
                  <a:lnTo>
                    <a:pt x="5668609" y="1065408"/>
                  </a:lnTo>
                  <a:lnTo>
                    <a:pt x="5658647" y="1066350"/>
                  </a:lnTo>
                  <a:lnTo>
                    <a:pt x="5657221" y="1072738"/>
                  </a:lnTo>
                  <a:lnTo>
                    <a:pt x="5636309" y="1076635"/>
                  </a:lnTo>
                  <a:lnTo>
                    <a:pt x="5626650" y="1073167"/>
                  </a:lnTo>
                  <a:lnTo>
                    <a:pt x="5613048" y="1065022"/>
                  </a:lnTo>
                  <a:lnTo>
                    <a:pt x="5609573" y="1053999"/>
                  </a:lnTo>
                  <a:lnTo>
                    <a:pt x="5611249" y="1049960"/>
                  </a:lnTo>
                  <a:lnTo>
                    <a:pt x="5614209" y="1042962"/>
                  </a:lnTo>
                  <a:lnTo>
                    <a:pt x="5625416" y="1043502"/>
                  </a:lnTo>
                  <a:lnTo>
                    <a:pt x="5633716" y="1040211"/>
                  </a:lnTo>
                  <a:lnTo>
                    <a:pt x="5634124" y="1037252"/>
                  </a:lnTo>
                  <a:lnTo>
                    <a:pt x="5638801" y="1035741"/>
                  </a:lnTo>
                  <a:lnTo>
                    <a:pt x="5639775" y="1028503"/>
                  </a:lnTo>
                  <a:lnTo>
                    <a:pt x="5645407" y="1027120"/>
                  </a:lnTo>
                  <a:lnTo>
                    <a:pt x="5648754" y="10213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6" name="Slovenia (SVN)">
              <a:extLst>
                <a:ext uri="{FF2B5EF4-FFF2-40B4-BE49-F238E27FC236}">
                  <a16:creationId xmlns:a16="http://schemas.microsoft.com/office/drawing/2014/main" id="{9294C3BE-B224-4015-9874-F840963587D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36402" y="1116371"/>
                  </a:moveTo>
                  <a:lnTo>
                    <a:pt x="5557701" y="1118836"/>
                  </a:lnTo>
                  <a:lnTo>
                    <a:pt x="5570047" y="1111619"/>
                  </a:lnTo>
                  <a:lnTo>
                    <a:pt x="5592316" y="1110826"/>
                  </a:lnTo>
                  <a:lnTo>
                    <a:pt x="5596738" y="1105458"/>
                  </a:lnTo>
                  <a:lnTo>
                    <a:pt x="5601058" y="1105809"/>
                  </a:lnTo>
                  <a:lnTo>
                    <a:pt x="5606926" y="1116548"/>
                  </a:lnTo>
                  <a:lnTo>
                    <a:pt x="5587259" y="1124998"/>
                  </a:lnTo>
                  <a:lnTo>
                    <a:pt x="5585801" y="1137848"/>
                  </a:lnTo>
                  <a:lnTo>
                    <a:pt x="5577134" y="1141105"/>
                  </a:lnTo>
                  <a:lnTo>
                    <a:pt x="5577928" y="1149995"/>
                  </a:lnTo>
                  <a:lnTo>
                    <a:pt x="5567782" y="1149379"/>
                  </a:lnTo>
                  <a:lnTo>
                    <a:pt x="5558641" y="1144186"/>
                  </a:lnTo>
                  <a:lnTo>
                    <a:pt x="5554330" y="1149554"/>
                  </a:lnTo>
                  <a:lnTo>
                    <a:pt x="5536321" y="1148468"/>
                  </a:lnTo>
                  <a:lnTo>
                    <a:pt x="5541841" y="1145583"/>
                  </a:lnTo>
                  <a:lnTo>
                    <a:pt x="5534732" y="113203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7" name="Sweden (SWE)">
              <a:extLst>
                <a:ext uri="{FF2B5EF4-FFF2-40B4-BE49-F238E27FC236}">
                  <a16:creationId xmlns:a16="http://schemas.microsoft.com/office/drawing/2014/main" id="{7724527A-CCAE-4EC6-93BC-BB725479DAC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64986" y="531056"/>
                  </a:moveTo>
                  <a:lnTo>
                    <a:pt x="5647443" y="550573"/>
                  </a:lnTo>
                  <a:lnTo>
                    <a:pt x="5653796" y="568475"/>
                  </a:lnTo>
                  <a:lnTo>
                    <a:pt x="5622349" y="592023"/>
                  </a:lnTo>
                  <a:lnTo>
                    <a:pt x="5582940" y="617214"/>
                  </a:lnTo>
                  <a:lnTo>
                    <a:pt x="5572042" y="658457"/>
                  </a:lnTo>
                  <a:lnTo>
                    <a:pt x="5591013" y="679092"/>
                  </a:lnTo>
                  <a:lnTo>
                    <a:pt x="5615205" y="695337"/>
                  </a:lnTo>
                  <a:lnTo>
                    <a:pt x="5598346" y="729477"/>
                  </a:lnTo>
                  <a:lnTo>
                    <a:pt x="5575025" y="736575"/>
                  </a:lnTo>
                  <a:lnTo>
                    <a:pt x="5571938" y="787505"/>
                  </a:lnTo>
                  <a:lnTo>
                    <a:pt x="5561644" y="815926"/>
                  </a:lnTo>
                  <a:lnTo>
                    <a:pt x="5532458" y="812996"/>
                  </a:lnTo>
                  <a:lnTo>
                    <a:pt x="5521336" y="837058"/>
                  </a:lnTo>
                  <a:lnTo>
                    <a:pt x="5493720" y="838455"/>
                  </a:lnTo>
                  <a:lnTo>
                    <a:pt x="5483600" y="809774"/>
                  </a:lnTo>
                  <a:lnTo>
                    <a:pt x="5460895" y="775348"/>
                  </a:lnTo>
                  <a:lnTo>
                    <a:pt x="5439726" y="732439"/>
                  </a:lnTo>
                  <a:lnTo>
                    <a:pt x="5448586" y="714957"/>
                  </a:lnTo>
                  <a:lnTo>
                    <a:pt x="5466033" y="694282"/>
                  </a:lnTo>
                  <a:lnTo>
                    <a:pt x="5470304" y="659851"/>
                  </a:lnTo>
                  <a:lnTo>
                    <a:pt x="5454431" y="645009"/>
                  </a:lnTo>
                  <a:lnTo>
                    <a:pt x="5449492" y="606117"/>
                  </a:lnTo>
                  <a:lnTo>
                    <a:pt x="5461327" y="578649"/>
                  </a:lnTo>
                  <a:lnTo>
                    <a:pt x="5483288" y="579149"/>
                  </a:lnTo>
                  <a:lnTo>
                    <a:pt x="5489739" y="567543"/>
                  </a:lnTo>
                  <a:lnTo>
                    <a:pt x="5480688" y="557538"/>
                  </a:lnTo>
                  <a:lnTo>
                    <a:pt x="5509741" y="517905"/>
                  </a:lnTo>
                  <a:lnTo>
                    <a:pt x="5527115" y="486895"/>
                  </a:lnTo>
                  <a:lnTo>
                    <a:pt x="5538374" y="466993"/>
                  </a:lnTo>
                  <a:lnTo>
                    <a:pt x="5558711" y="467088"/>
                  </a:lnTo>
                  <a:lnTo>
                    <a:pt x="5561942" y="451512"/>
                  </a:lnTo>
                  <a:lnTo>
                    <a:pt x="5602336" y="455993"/>
                  </a:lnTo>
                  <a:lnTo>
                    <a:pt x="5602308" y="437588"/>
                  </a:lnTo>
                  <a:lnTo>
                    <a:pt x="5615081" y="436439"/>
                  </a:lnTo>
                  <a:lnTo>
                    <a:pt x="5645493" y="450128"/>
                  </a:lnTo>
                  <a:lnTo>
                    <a:pt x="5682099" y="469173"/>
                  </a:lnTo>
                  <a:lnTo>
                    <a:pt x="5691249" y="512250"/>
                  </a:lnTo>
                  <a:lnTo>
                    <a:pt x="5700722" y="523134"/>
                  </a:lnTo>
                  <a:close/>
                  <a:moveTo>
                    <a:pt x="5585208" y="777048"/>
                  </a:moveTo>
                  <a:lnTo>
                    <a:pt x="5588914" y="778846"/>
                  </a:lnTo>
                  <a:lnTo>
                    <a:pt x="5574490" y="813654"/>
                  </a:lnTo>
                  <a:lnTo>
                    <a:pt x="5571627" y="802209"/>
                  </a:lnTo>
                  <a:close/>
                  <a:moveTo>
                    <a:pt x="5636947" y="759670"/>
                  </a:moveTo>
                  <a:lnTo>
                    <a:pt x="5625162" y="768993"/>
                  </a:lnTo>
                  <a:lnTo>
                    <a:pt x="5626493" y="775253"/>
                  </a:lnTo>
                  <a:lnTo>
                    <a:pt x="5630512" y="775343"/>
                  </a:lnTo>
                  <a:lnTo>
                    <a:pt x="5629760" y="777497"/>
                  </a:lnTo>
                  <a:lnTo>
                    <a:pt x="5623936" y="779476"/>
                  </a:lnTo>
                  <a:lnTo>
                    <a:pt x="5624720" y="782541"/>
                  </a:lnTo>
                  <a:lnTo>
                    <a:pt x="5619190" y="784890"/>
                  </a:lnTo>
                  <a:lnTo>
                    <a:pt x="5616589" y="790967"/>
                  </a:lnTo>
                  <a:lnTo>
                    <a:pt x="5611661" y="792059"/>
                  </a:lnTo>
                  <a:lnTo>
                    <a:pt x="5612777" y="785433"/>
                  </a:lnTo>
                  <a:lnTo>
                    <a:pt x="5609456" y="780647"/>
                  </a:lnTo>
                  <a:lnTo>
                    <a:pt x="5610913" y="776779"/>
                  </a:lnTo>
                  <a:lnTo>
                    <a:pt x="5608919" y="772208"/>
                  </a:lnTo>
                  <a:lnTo>
                    <a:pt x="5620719" y="760554"/>
                  </a:lnTo>
                  <a:lnTo>
                    <a:pt x="5629554" y="760200"/>
                  </a:lnTo>
                  <a:lnTo>
                    <a:pt x="5630888" y="758609"/>
                  </a:lnTo>
                  <a:lnTo>
                    <a:pt x="5637180" y="758521"/>
                  </a:lnTo>
                  <a:close/>
                  <a:moveTo>
                    <a:pt x="5645039" y="585751"/>
                  </a:moveTo>
                  <a:lnTo>
                    <a:pt x="5649875" y="585573"/>
                  </a:lnTo>
                  <a:lnTo>
                    <a:pt x="5648344" y="588915"/>
                  </a:lnTo>
                  <a:lnTo>
                    <a:pt x="5645694" y="592914"/>
                  </a:lnTo>
                  <a:lnTo>
                    <a:pt x="5642772" y="592556"/>
                  </a:lnTo>
                  <a:lnTo>
                    <a:pt x="5644941" y="588951"/>
                  </a:lnTo>
                  <a:lnTo>
                    <a:pt x="5644209" y="58702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8" name="Swaziland (SWZ)">
              <a:extLst>
                <a:ext uri="{FF2B5EF4-FFF2-40B4-BE49-F238E27FC236}">
                  <a16:creationId xmlns:a16="http://schemas.microsoft.com/office/drawing/2014/main" id="{DBFA756A-BC41-453C-9028-5B5AF241834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7953" y="3500511"/>
                  </a:moveTo>
                  <a:lnTo>
                    <a:pt x="6071215" y="3514989"/>
                  </a:lnTo>
                  <a:lnTo>
                    <a:pt x="6054658" y="3518508"/>
                  </a:lnTo>
                  <a:lnTo>
                    <a:pt x="6039283" y="3500838"/>
                  </a:lnTo>
                  <a:lnTo>
                    <a:pt x="6039817" y="3489566"/>
                  </a:lnTo>
                  <a:lnTo>
                    <a:pt x="6048309" y="3477327"/>
                  </a:lnTo>
                  <a:lnTo>
                    <a:pt x="6051624" y="3467835"/>
                  </a:lnTo>
                  <a:lnTo>
                    <a:pt x="6059875" y="3465511"/>
                  </a:lnTo>
                  <a:lnTo>
                    <a:pt x="6073553" y="3471482"/>
                  </a:lnTo>
                  <a:lnTo>
                    <a:pt x="6076617" y="348610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9" name="Syria (SYR)">
              <a:extLst>
                <a:ext uri="{FF2B5EF4-FFF2-40B4-BE49-F238E27FC236}">
                  <a16:creationId xmlns:a16="http://schemas.microsoft.com/office/drawing/2014/main" id="{8C6FDDB1-2FBF-4643-9CC0-E20DE62C8B7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42846" y="1540868"/>
                  </a:moveTo>
                  <a:lnTo>
                    <a:pt x="6193279" y="1575611"/>
                  </a:lnTo>
                  <a:lnTo>
                    <a:pt x="6161325" y="1562693"/>
                  </a:lnTo>
                  <a:lnTo>
                    <a:pt x="6160777" y="1562471"/>
                  </a:lnTo>
                  <a:lnTo>
                    <a:pt x="6163946" y="1557512"/>
                  </a:lnTo>
                  <a:lnTo>
                    <a:pt x="6162067" y="1544169"/>
                  </a:lnTo>
                  <a:lnTo>
                    <a:pt x="6166802" y="1526321"/>
                  </a:lnTo>
                  <a:lnTo>
                    <a:pt x="6180294" y="1514035"/>
                  </a:lnTo>
                  <a:lnTo>
                    <a:pt x="6174417" y="1501251"/>
                  </a:lnTo>
                  <a:lnTo>
                    <a:pt x="6162005" y="1499589"/>
                  </a:lnTo>
                  <a:lnTo>
                    <a:pt x="6156408" y="1474690"/>
                  </a:lnTo>
                  <a:lnTo>
                    <a:pt x="6161232" y="1461318"/>
                  </a:lnTo>
                  <a:lnTo>
                    <a:pt x="6167505" y="1454199"/>
                  </a:lnTo>
                  <a:lnTo>
                    <a:pt x="6173766" y="1447080"/>
                  </a:lnTo>
                  <a:lnTo>
                    <a:pt x="6172736" y="1428954"/>
                  </a:lnTo>
                  <a:lnTo>
                    <a:pt x="6182424" y="1435274"/>
                  </a:lnTo>
                  <a:lnTo>
                    <a:pt x="6210804" y="1426235"/>
                  </a:lnTo>
                  <a:lnTo>
                    <a:pt x="6226013" y="1432353"/>
                  </a:lnTo>
                  <a:lnTo>
                    <a:pt x="6248161" y="1432251"/>
                  </a:lnTo>
                  <a:lnTo>
                    <a:pt x="6277304" y="1420059"/>
                  </a:lnTo>
                  <a:lnTo>
                    <a:pt x="6291879" y="1420609"/>
                  </a:lnTo>
                  <a:lnTo>
                    <a:pt x="6321672" y="1415555"/>
                  </a:lnTo>
                  <a:lnTo>
                    <a:pt x="6311070" y="1435832"/>
                  </a:lnTo>
                  <a:lnTo>
                    <a:pt x="6297557" y="1443860"/>
                  </a:lnTo>
                  <a:lnTo>
                    <a:pt x="6303774" y="1467597"/>
                  </a:lnTo>
                  <a:lnTo>
                    <a:pt x="6299050" y="15069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0" name="Chad (TCD)">
              <a:extLst>
                <a:ext uri="{FF2B5EF4-FFF2-40B4-BE49-F238E27FC236}">
                  <a16:creationId xmlns:a16="http://schemas.microsoft.com/office/drawing/2014/main" id="{CB9AB74B-EDF2-4087-AB1F-1CE1895A974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7709" y="2209788"/>
                  </a:moveTo>
                  <a:lnTo>
                    <a:pt x="5600353" y="2194433"/>
                  </a:lnTo>
                  <a:lnTo>
                    <a:pt x="5582026" y="2193682"/>
                  </a:lnTo>
                  <a:lnTo>
                    <a:pt x="5581811" y="2172713"/>
                  </a:lnTo>
                  <a:lnTo>
                    <a:pt x="5569773" y="2160637"/>
                  </a:lnTo>
                  <a:lnTo>
                    <a:pt x="5581387" y="2117695"/>
                  </a:lnTo>
                  <a:lnTo>
                    <a:pt x="5617067" y="2086956"/>
                  </a:lnTo>
                  <a:lnTo>
                    <a:pt x="5617672" y="2044556"/>
                  </a:lnTo>
                  <a:lnTo>
                    <a:pt x="5627176" y="1978403"/>
                  </a:lnTo>
                  <a:lnTo>
                    <a:pt x="5632971" y="1964371"/>
                  </a:lnTo>
                  <a:lnTo>
                    <a:pt x="5620929" y="1953196"/>
                  </a:lnTo>
                  <a:lnTo>
                    <a:pt x="5620214" y="1942828"/>
                  </a:lnTo>
                  <a:lnTo>
                    <a:pt x="5609443" y="1934350"/>
                  </a:lnTo>
                  <a:lnTo>
                    <a:pt x="5601291" y="1883676"/>
                  </a:lnTo>
                  <a:lnTo>
                    <a:pt x="5629233" y="1865852"/>
                  </a:lnTo>
                  <a:lnTo>
                    <a:pt x="5743336" y="1928268"/>
                  </a:lnTo>
                  <a:lnTo>
                    <a:pt x="5858168" y="1990684"/>
                  </a:lnTo>
                  <a:lnTo>
                    <a:pt x="5863821" y="2120092"/>
                  </a:lnTo>
                  <a:lnTo>
                    <a:pt x="5839189" y="2117814"/>
                  </a:lnTo>
                  <a:lnTo>
                    <a:pt x="5826914" y="2141822"/>
                  </a:lnTo>
                  <a:lnTo>
                    <a:pt x="5819803" y="2161951"/>
                  </a:lnTo>
                  <a:lnTo>
                    <a:pt x="5825915" y="2169567"/>
                  </a:lnTo>
                  <a:lnTo>
                    <a:pt x="5816745" y="2179566"/>
                  </a:lnTo>
                  <a:lnTo>
                    <a:pt x="5820267" y="2193067"/>
                  </a:lnTo>
                  <a:lnTo>
                    <a:pt x="5813156" y="2206657"/>
                  </a:lnTo>
                  <a:lnTo>
                    <a:pt x="5810527" y="2218630"/>
                  </a:lnTo>
                  <a:lnTo>
                    <a:pt x="5820525" y="2216743"/>
                  </a:lnTo>
                  <a:lnTo>
                    <a:pt x="5826787" y="2229321"/>
                  </a:lnTo>
                  <a:lnTo>
                    <a:pt x="5827510" y="2248257"/>
                  </a:lnTo>
                  <a:lnTo>
                    <a:pt x="5838235" y="2257866"/>
                  </a:lnTo>
                  <a:lnTo>
                    <a:pt x="5838063" y="2265762"/>
                  </a:lnTo>
                  <a:lnTo>
                    <a:pt x="5820057" y="2271320"/>
                  </a:lnTo>
                  <a:lnTo>
                    <a:pt x="5805804" y="2284518"/>
                  </a:lnTo>
                  <a:lnTo>
                    <a:pt x="5785667" y="2320086"/>
                  </a:lnTo>
                  <a:lnTo>
                    <a:pt x="5758850" y="2335189"/>
                  </a:lnTo>
                  <a:lnTo>
                    <a:pt x="5731130" y="2333163"/>
                  </a:lnTo>
                  <a:lnTo>
                    <a:pt x="5723074" y="2336160"/>
                  </a:lnTo>
                  <a:lnTo>
                    <a:pt x="5726037" y="2347636"/>
                  </a:lnTo>
                  <a:lnTo>
                    <a:pt x="5711194" y="2359032"/>
                  </a:lnTo>
                  <a:lnTo>
                    <a:pt x="5699138" y="2371759"/>
                  </a:lnTo>
                  <a:lnTo>
                    <a:pt x="5663120" y="2384231"/>
                  </a:lnTo>
                  <a:lnTo>
                    <a:pt x="5655879" y="2376849"/>
                  </a:lnTo>
                  <a:lnTo>
                    <a:pt x="5651119" y="2376212"/>
                  </a:lnTo>
                  <a:lnTo>
                    <a:pt x="5645904" y="2384597"/>
                  </a:lnTo>
                  <a:lnTo>
                    <a:pt x="5622188" y="2387048"/>
                  </a:lnTo>
                  <a:lnTo>
                    <a:pt x="5626608" y="2378217"/>
                  </a:lnTo>
                  <a:lnTo>
                    <a:pt x="5617367" y="2355745"/>
                  </a:lnTo>
                  <a:lnTo>
                    <a:pt x="5613210" y="2342250"/>
                  </a:lnTo>
                  <a:lnTo>
                    <a:pt x="5600671" y="2336716"/>
                  </a:lnTo>
                  <a:lnTo>
                    <a:pt x="5583590" y="2317690"/>
                  </a:lnTo>
                  <a:lnTo>
                    <a:pt x="5589692" y="2302307"/>
                  </a:lnTo>
                  <a:lnTo>
                    <a:pt x="5602786" y="2305582"/>
                  </a:lnTo>
                  <a:lnTo>
                    <a:pt x="5610855" y="2303260"/>
                  </a:lnTo>
                  <a:lnTo>
                    <a:pt x="5626868" y="2303579"/>
                  </a:lnTo>
                  <a:lnTo>
                    <a:pt x="5610847" y="2273947"/>
                  </a:lnTo>
                  <a:lnTo>
                    <a:pt x="5611585" y="2252292"/>
                  </a:lnTo>
                  <a:lnTo>
                    <a:pt x="5609367" y="223066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1" name="Togo (TGO)">
              <a:extLst>
                <a:ext uri="{FF2B5EF4-FFF2-40B4-BE49-F238E27FC236}">
                  <a16:creationId xmlns:a16="http://schemas.microsoft.com/office/drawing/2014/main" id="{BCA5D000-0582-4590-957A-D1D831B8667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37081" y="2428768"/>
                  </a:moveTo>
                  <a:lnTo>
                    <a:pt x="5213949" y="2435722"/>
                  </a:lnTo>
                  <a:lnTo>
                    <a:pt x="5207529" y="2424275"/>
                  </a:lnTo>
                  <a:lnTo>
                    <a:pt x="5199864" y="2403594"/>
                  </a:lnTo>
                  <a:lnTo>
                    <a:pt x="5197578" y="2387380"/>
                  </a:lnTo>
                  <a:lnTo>
                    <a:pt x="5203914" y="2358016"/>
                  </a:lnTo>
                  <a:lnTo>
                    <a:pt x="5196713" y="2346126"/>
                  </a:lnTo>
                  <a:lnTo>
                    <a:pt x="5193974" y="2320444"/>
                  </a:lnTo>
                  <a:lnTo>
                    <a:pt x="5194016" y="2296770"/>
                  </a:lnTo>
                  <a:lnTo>
                    <a:pt x="5182056" y="2279958"/>
                  </a:lnTo>
                  <a:lnTo>
                    <a:pt x="5184163" y="2269795"/>
                  </a:lnTo>
                  <a:lnTo>
                    <a:pt x="5209239" y="2270491"/>
                  </a:lnTo>
                  <a:lnTo>
                    <a:pt x="5205609" y="2287655"/>
                  </a:lnTo>
                  <a:lnTo>
                    <a:pt x="5214370" y="2297279"/>
                  </a:lnTo>
                  <a:lnTo>
                    <a:pt x="5224335" y="2308696"/>
                  </a:lnTo>
                  <a:lnTo>
                    <a:pt x="5225437" y="2324694"/>
                  </a:lnTo>
                  <a:lnTo>
                    <a:pt x="5231220" y="2331411"/>
                  </a:lnTo>
                  <a:lnTo>
                    <a:pt x="5229983" y="240627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2" name="Thailand (THA)">
              <a:extLst>
                <a:ext uri="{FF2B5EF4-FFF2-40B4-BE49-F238E27FC236}">
                  <a16:creationId xmlns:a16="http://schemas.microsoft.com/office/drawing/2014/main" id="{3661F774-F77F-4E44-AA76-81461CB313A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17067" y="2231721"/>
                  </a:moveTo>
                  <a:lnTo>
                    <a:pt x="8089942" y="2216753"/>
                  </a:lnTo>
                  <a:lnTo>
                    <a:pt x="8065552" y="2217362"/>
                  </a:lnTo>
                  <a:lnTo>
                    <a:pt x="8067277" y="2191750"/>
                  </a:lnTo>
                  <a:lnTo>
                    <a:pt x="8042144" y="2191941"/>
                  </a:lnTo>
                  <a:lnTo>
                    <a:pt x="8043308" y="2227796"/>
                  </a:lnTo>
                  <a:lnTo>
                    <a:pt x="8032392" y="2275412"/>
                  </a:lnTo>
                  <a:lnTo>
                    <a:pt x="8025758" y="2304208"/>
                  </a:lnTo>
                  <a:lnTo>
                    <a:pt x="8029049" y="2327803"/>
                  </a:lnTo>
                  <a:lnTo>
                    <a:pt x="8047789" y="2328827"/>
                  </a:lnTo>
                  <a:lnTo>
                    <a:pt x="8061114" y="2358581"/>
                  </a:lnTo>
                  <a:lnTo>
                    <a:pt x="8067871" y="2386798"/>
                  </a:lnTo>
                  <a:lnTo>
                    <a:pt x="8084960" y="2405468"/>
                  </a:lnTo>
                  <a:lnTo>
                    <a:pt x="8102577" y="2409258"/>
                  </a:lnTo>
                  <a:lnTo>
                    <a:pt x="8118436" y="2426177"/>
                  </a:lnTo>
                  <a:lnTo>
                    <a:pt x="8109814" y="2439569"/>
                  </a:lnTo>
                  <a:lnTo>
                    <a:pt x="8091065" y="2443463"/>
                  </a:lnTo>
                  <a:lnTo>
                    <a:pt x="8087846" y="2426723"/>
                  </a:lnTo>
                  <a:lnTo>
                    <a:pt x="8063592" y="2412446"/>
                  </a:lnTo>
                  <a:lnTo>
                    <a:pt x="8058927" y="2418260"/>
                  </a:lnTo>
                  <a:lnTo>
                    <a:pt x="8046872" y="2405750"/>
                  </a:lnTo>
                  <a:lnTo>
                    <a:pt x="8041050" y="2389606"/>
                  </a:lnTo>
                  <a:lnTo>
                    <a:pt x="8024762" y="2371202"/>
                  </a:lnTo>
                  <a:lnTo>
                    <a:pt x="8009995" y="2355740"/>
                  </a:lnTo>
                  <a:lnTo>
                    <a:pt x="8006351" y="2374902"/>
                  </a:lnTo>
                  <a:lnTo>
                    <a:pt x="7999902" y="2356793"/>
                  </a:lnTo>
                  <a:lnTo>
                    <a:pt x="8001904" y="2336453"/>
                  </a:lnTo>
                  <a:lnTo>
                    <a:pt x="8008607" y="2305189"/>
                  </a:lnTo>
                  <a:lnTo>
                    <a:pt x="8019416" y="2271690"/>
                  </a:lnTo>
                  <a:lnTo>
                    <a:pt x="8032254" y="2241300"/>
                  </a:lnTo>
                  <a:lnTo>
                    <a:pt x="8018258" y="2211570"/>
                  </a:lnTo>
                  <a:lnTo>
                    <a:pt x="8017272" y="2196426"/>
                  </a:lnTo>
                  <a:lnTo>
                    <a:pt x="8012288" y="2178228"/>
                  </a:lnTo>
                  <a:lnTo>
                    <a:pt x="7990818" y="2152327"/>
                  </a:lnTo>
                  <a:lnTo>
                    <a:pt x="7982308" y="2135973"/>
                  </a:lnTo>
                  <a:lnTo>
                    <a:pt x="7991333" y="2129949"/>
                  </a:lnTo>
                  <a:lnTo>
                    <a:pt x="7997899" y="2101609"/>
                  </a:lnTo>
                  <a:lnTo>
                    <a:pt x="7983323" y="2080093"/>
                  </a:lnTo>
                  <a:lnTo>
                    <a:pt x="7962073" y="2056291"/>
                  </a:lnTo>
                  <a:lnTo>
                    <a:pt x="7944514" y="2027686"/>
                  </a:lnTo>
                  <a:lnTo>
                    <a:pt x="7955678" y="2021764"/>
                  </a:lnTo>
                  <a:lnTo>
                    <a:pt x="7963830" y="1986520"/>
                  </a:lnTo>
                  <a:lnTo>
                    <a:pt x="7983608" y="1985060"/>
                  </a:lnTo>
                  <a:lnTo>
                    <a:pt x="7998033" y="1970924"/>
                  </a:lnTo>
                  <a:lnTo>
                    <a:pt x="8012999" y="1963386"/>
                  </a:lnTo>
                  <a:lnTo>
                    <a:pt x="8026878" y="1973446"/>
                  </a:lnTo>
                  <a:lnTo>
                    <a:pt x="8031306" y="1993035"/>
                  </a:lnTo>
                  <a:lnTo>
                    <a:pt x="8050641" y="1994527"/>
                  </a:lnTo>
                  <a:lnTo>
                    <a:pt x="8048457" y="2028876"/>
                  </a:lnTo>
                  <a:lnTo>
                    <a:pt x="8053197" y="2058099"/>
                  </a:lnTo>
                  <a:lnTo>
                    <a:pt x="8080391" y="2038650"/>
                  </a:lnTo>
                  <a:lnTo>
                    <a:pt x="8089696" y="2044398"/>
                  </a:lnTo>
                  <a:lnTo>
                    <a:pt x="8106183" y="2043455"/>
                  </a:lnTo>
                  <a:lnTo>
                    <a:pt x="8110288" y="2032113"/>
                  </a:lnTo>
                  <a:lnTo>
                    <a:pt x="8132057" y="2034352"/>
                  </a:lnTo>
                  <a:lnTo>
                    <a:pt x="8157447" y="2060826"/>
                  </a:lnTo>
                  <a:lnTo>
                    <a:pt x="8163864" y="2093001"/>
                  </a:lnTo>
                  <a:lnTo>
                    <a:pt x="8191030" y="2121413"/>
                  </a:lnTo>
                  <a:lnTo>
                    <a:pt x="8193367" y="2149005"/>
                  </a:lnTo>
                  <a:lnTo>
                    <a:pt x="8185558" y="2163698"/>
                  </a:lnTo>
                  <a:lnTo>
                    <a:pt x="8158348" y="2159019"/>
                  </a:lnTo>
                  <a:lnTo>
                    <a:pt x="8122074" y="2165247"/>
                  </a:lnTo>
                  <a:lnTo>
                    <a:pt x="8106450" y="21923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3" name="Tajikistan (TJK)">
              <a:extLst>
                <a:ext uri="{FF2B5EF4-FFF2-40B4-BE49-F238E27FC236}">
                  <a16:creationId xmlns:a16="http://schemas.microsoft.com/office/drawing/2014/main" id="{E74F590F-DF26-4A4F-B004-F4A35B8AEAD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65619" y="1317665"/>
                  </a:moveTo>
                  <a:lnTo>
                    <a:pt x="7058991" y="1327629"/>
                  </a:lnTo>
                  <a:lnTo>
                    <a:pt x="7028503" y="1322215"/>
                  </a:lnTo>
                  <a:lnTo>
                    <a:pt x="7031035" y="1340921"/>
                  </a:lnTo>
                  <a:lnTo>
                    <a:pt x="7059209" y="1338403"/>
                  </a:lnTo>
                  <a:lnTo>
                    <a:pt x="7094892" y="1348955"/>
                  </a:lnTo>
                  <a:lnTo>
                    <a:pt x="7143876" y="1344023"/>
                  </a:lnTo>
                  <a:lnTo>
                    <a:pt x="7158935" y="1374094"/>
                  </a:lnTo>
                  <a:lnTo>
                    <a:pt x="7166808" y="1370822"/>
                  </a:lnTo>
                  <a:lnTo>
                    <a:pt x="7185100" y="1378220"/>
                  </a:lnTo>
                  <a:lnTo>
                    <a:pt x="7187705" y="1390855"/>
                  </a:lnTo>
                  <a:lnTo>
                    <a:pt x="7196917" y="1409377"/>
                  </a:lnTo>
                  <a:lnTo>
                    <a:pt x="7169209" y="1409326"/>
                  </a:lnTo>
                  <a:lnTo>
                    <a:pt x="7150061" y="1406932"/>
                  </a:lnTo>
                  <a:lnTo>
                    <a:pt x="7137285" y="1421479"/>
                  </a:lnTo>
                  <a:lnTo>
                    <a:pt x="7126217" y="1424705"/>
                  </a:lnTo>
                  <a:lnTo>
                    <a:pt x="7118676" y="1431533"/>
                  </a:lnTo>
                  <a:lnTo>
                    <a:pt x="7105167" y="1420892"/>
                  </a:lnTo>
                  <a:lnTo>
                    <a:pt x="7100370" y="1393592"/>
                  </a:lnTo>
                  <a:lnTo>
                    <a:pt x="7091854" y="1392049"/>
                  </a:lnTo>
                  <a:lnTo>
                    <a:pt x="7092116" y="1382117"/>
                  </a:lnTo>
                  <a:lnTo>
                    <a:pt x="7075679" y="1374729"/>
                  </a:lnTo>
                  <a:lnTo>
                    <a:pt x="7067150" y="1386033"/>
                  </a:lnTo>
                  <a:lnTo>
                    <a:pt x="7067763" y="1399136"/>
                  </a:lnTo>
                  <a:lnTo>
                    <a:pt x="7064886" y="1403911"/>
                  </a:lnTo>
                  <a:lnTo>
                    <a:pt x="7048670" y="1403236"/>
                  </a:lnTo>
                  <a:lnTo>
                    <a:pt x="7043867" y="1418113"/>
                  </a:lnTo>
                  <a:lnTo>
                    <a:pt x="7033195" y="1411836"/>
                  </a:lnTo>
                  <a:lnTo>
                    <a:pt x="7016409" y="1422274"/>
                  </a:lnTo>
                  <a:lnTo>
                    <a:pt x="7007185" y="1418313"/>
                  </a:lnTo>
                  <a:lnTo>
                    <a:pt x="7013884" y="1385428"/>
                  </a:lnTo>
                  <a:lnTo>
                    <a:pt x="7001935" y="1361235"/>
                  </a:lnTo>
                  <a:lnTo>
                    <a:pt x="6980407" y="1353482"/>
                  </a:lnTo>
                  <a:lnTo>
                    <a:pt x="6983690" y="1339173"/>
                  </a:lnTo>
                  <a:lnTo>
                    <a:pt x="7006285" y="1340701"/>
                  </a:lnTo>
                  <a:lnTo>
                    <a:pt x="7014141" y="1322764"/>
                  </a:lnTo>
                  <a:lnTo>
                    <a:pt x="7016065" y="1302082"/>
                  </a:lnTo>
                  <a:lnTo>
                    <a:pt x="7049007" y="1294592"/>
                  </a:lnTo>
                  <a:lnTo>
                    <a:pt x="7048283" y="1309539"/>
                  </a:lnTo>
                  <a:lnTo>
                    <a:pt x="7054945" y="131849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4" name="Turkmenistan (TKM)">
              <a:extLst>
                <a:ext uri="{FF2B5EF4-FFF2-40B4-BE49-F238E27FC236}">
                  <a16:creationId xmlns:a16="http://schemas.microsoft.com/office/drawing/2014/main" id="{1EDFBA8A-5323-4551-A0B5-9B4F0F44799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0339" y="1466890"/>
                  </a:moveTo>
                  <a:lnTo>
                    <a:pt x="6831713" y="1439545"/>
                  </a:lnTo>
                  <a:lnTo>
                    <a:pt x="6811349" y="1438382"/>
                  </a:lnTo>
                  <a:lnTo>
                    <a:pt x="6774161" y="1409605"/>
                  </a:lnTo>
                  <a:lnTo>
                    <a:pt x="6751939" y="1406052"/>
                  </a:lnTo>
                  <a:lnTo>
                    <a:pt x="6718729" y="1389580"/>
                  </a:lnTo>
                  <a:lnTo>
                    <a:pt x="6699053" y="1386586"/>
                  </a:lnTo>
                  <a:lnTo>
                    <a:pt x="6688574" y="1392638"/>
                  </a:lnTo>
                  <a:lnTo>
                    <a:pt x="6670461" y="1391696"/>
                  </a:lnTo>
                  <a:lnTo>
                    <a:pt x="6655216" y="1410273"/>
                  </a:lnTo>
                  <a:lnTo>
                    <a:pt x="6632885" y="1416561"/>
                  </a:lnTo>
                  <a:lnTo>
                    <a:pt x="6623264" y="1393580"/>
                  </a:lnTo>
                  <a:lnTo>
                    <a:pt x="6620312" y="1359592"/>
                  </a:lnTo>
                  <a:lnTo>
                    <a:pt x="6597330" y="1348594"/>
                  </a:lnTo>
                  <a:lnTo>
                    <a:pt x="6599727" y="1326344"/>
                  </a:lnTo>
                  <a:lnTo>
                    <a:pt x="6581690" y="1324457"/>
                  </a:lnTo>
                  <a:lnTo>
                    <a:pt x="6581037" y="1297290"/>
                  </a:lnTo>
                  <a:lnTo>
                    <a:pt x="6607874" y="1305202"/>
                  </a:lnTo>
                  <a:lnTo>
                    <a:pt x="6628551" y="1294889"/>
                  </a:lnTo>
                  <a:lnTo>
                    <a:pt x="6604575" y="1275543"/>
                  </a:lnTo>
                  <a:lnTo>
                    <a:pt x="6592539" y="1257108"/>
                  </a:lnTo>
                  <a:lnTo>
                    <a:pt x="6573400" y="1265329"/>
                  </a:lnTo>
                  <a:lnTo>
                    <a:pt x="6576381" y="1288947"/>
                  </a:lnTo>
                  <a:lnTo>
                    <a:pt x="6563170" y="1268062"/>
                  </a:lnTo>
                  <a:lnTo>
                    <a:pt x="6572204" y="1257338"/>
                  </a:lnTo>
                  <a:lnTo>
                    <a:pt x="6600332" y="1250632"/>
                  </a:lnTo>
                  <a:lnTo>
                    <a:pt x="6620285" y="1259661"/>
                  </a:lnTo>
                  <a:lnTo>
                    <a:pt x="6645012" y="1284934"/>
                  </a:lnTo>
                  <a:lnTo>
                    <a:pt x="6658131" y="1283362"/>
                  </a:lnTo>
                  <a:lnTo>
                    <a:pt x="6687742" y="1282921"/>
                  </a:lnTo>
                  <a:lnTo>
                    <a:pt x="6679222" y="1266686"/>
                  </a:lnTo>
                  <a:lnTo>
                    <a:pt x="6698754" y="1255581"/>
                  </a:lnTo>
                  <a:lnTo>
                    <a:pt x="6715862" y="1236855"/>
                  </a:lnTo>
                  <a:lnTo>
                    <a:pt x="6755716" y="1253888"/>
                  </a:lnTo>
                  <a:lnTo>
                    <a:pt x="6765533" y="1279607"/>
                  </a:lnTo>
                  <a:lnTo>
                    <a:pt x="6777419" y="1286208"/>
                  </a:lnTo>
                  <a:lnTo>
                    <a:pt x="6805506" y="1284724"/>
                  </a:lnTo>
                  <a:lnTo>
                    <a:pt x="6815992" y="1290575"/>
                  </a:lnTo>
                  <a:lnTo>
                    <a:pt x="6838367" y="1323804"/>
                  </a:lnTo>
                  <a:lnTo>
                    <a:pt x="6874128" y="1346232"/>
                  </a:lnTo>
                  <a:lnTo>
                    <a:pt x="6895160" y="1361532"/>
                  </a:lnTo>
                  <a:lnTo>
                    <a:pt x="6926936" y="1377445"/>
                  </a:lnTo>
                  <a:lnTo>
                    <a:pt x="6965957" y="1391353"/>
                  </a:lnTo>
                  <a:lnTo>
                    <a:pt x="6970165" y="1411236"/>
                  </a:lnTo>
                  <a:lnTo>
                    <a:pt x="6961825" y="1410229"/>
                  </a:lnTo>
                  <a:lnTo>
                    <a:pt x="6947019" y="1401540"/>
                  </a:lnTo>
                  <a:lnTo>
                    <a:pt x="6945654" y="1413107"/>
                  </a:lnTo>
                  <a:lnTo>
                    <a:pt x="6924531" y="1419391"/>
                  </a:lnTo>
                  <a:lnTo>
                    <a:pt x="6925436" y="1445378"/>
                  </a:lnTo>
                  <a:lnTo>
                    <a:pt x="6912591" y="1455261"/>
                  </a:lnTo>
                  <a:lnTo>
                    <a:pt x="6892417" y="1460160"/>
                  </a:lnTo>
                  <a:lnTo>
                    <a:pt x="6890237" y="1474884"/>
                  </a:lnTo>
                  <a:lnTo>
                    <a:pt x="6870813" y="147921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5" name="East Timor (TLS)">
              <a:extLst>
                <a:ext uri="{FF2B5EF4-FFF2-40B4-BE49-F238E27FC236}">
                  <a16:creationId xmlns:a16="http://schemas.microsoft.com/office/drawing/2014/main" id="{96AE1F17-8A14-4AF9-AEF8-768EB803174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768216" y="2918901"/>
                  </a:moveTo>
                  <a:lnTo>
                    <a:pt x="8772132" y="2911211"/>
                  </a:lnTo>
                  <a:lnTo>
                    <a:pt x="8797350" y="2903882"/>
                  </a:lnTo>
                  <a:lnTo>
                    <a:pt x="8817447" y="2902779"/>
                  </a:lnTo>
                  <a:lnTo>
                    <a:pt x="8826707" y="2898707"/>
                  </a:lnTo>
                  <a:lnTo>
                    <a:pt x="8837283" y="2902749"/>
                  </a:lnTo>
                  <a:lnTo>
                    <a:pt x="8826092" y="2911581"/>
                  </a:lnTo>
                  <a:lnTo>
                    <a:pt x="8795178" y="2925852"/>
                  </a:lnTo>
                  <a:lnTo>
                    <a:pt x="8770500" y="2935213"/>
                  </a:lnTo>
                  <a:lnTo>
                    <a:pt x="8770668" y="292532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6" name="Trinidad and Tobago (TTO)">
              <a:extLst>
                <a:ext uri="{FF2B5EF4-FFF2-40B4-BE49-F238E27FC236}">
                  <a16:creationId xmlns:a16="http://schemas.microsoft.com/office/drawing/2014/main" id="{C66F6636-569A-4841-BBA6-39408644567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6903" y="2278228"/>
                  </a:moveTo>
                  <a:lnTo>
                    <a:pt x="3433619" y="2273990"/>
                  </a:lnTo>
                  <a:lnTo>
                    <a:pt x="3439567" y="2275131"/>
                  </a:lnTo>
                  <a:lnTo>
                    <a:pt x="3437009" y="2299418"/>
                  </a:lnTo>
                  <a:lnTo>
                    <a:pt x="3412866" y="2303004"/>
                  </a:lnTo>
                  <a:lnTo>
                    <a:pt x="3407879" y="2300070"/>
                  </a:lnTo>
                  <a:lnTo>
                    <a:pt x="3416719" y="229110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7" name="Tunisia (TUN)">
              <a:extLst>
                <a:ext uri="{FF2B5EF4-FFF2-40B4-BE49-F238E27FC236}">
                  <a16:creationId xmlns:a16="http://schemas.microsoft.com/office/drawing/2014/main" id="{3246760E-87BD-48C1-B5FD-72388E26064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45327" y="1640985"/>
                  </a:moveTo>
                  <a:lnTo>
                    <a:pt x="5431929" y="1582465"/>
                  </a:lnTo>
                  <a:lnTo>
                    <a:pt x="5414675" y="1569308"/>
                  </a:lnTo>
                  <a:lnTo>
                    <a:pt x="5414235" y="1561417"/>
                  </a:lnTo>
                  <a:lnTo>
                    <a:pt x="5391398" y="1541995"/>
                  </a:lnTo>
                  <a:lnTo>
                    <a:pt x="5388426" y="1517439"/>
                  </a:lnTo>
                  <a:lnTo>
                    <a:pt x="5404765" y="1499256"/>
                  </a:lnTo>
                  <a:lnTo>
                    <a:pt x="5410387" y="1472420"/>
                  </a:lnTo>
                  <a:lnTo>
                    <a:pt x="5405140" y="1441443"/>
                  </a:lnTo>
                  <a:lnTo>
                    <a:pt x="5410094" y="1424765"/>
                  </a:lnTo>
                  <a:lnTo>
                    <a:pt x="5438934" y="1411652"/>
                  </a:lnTo>
                  <a:lnTo>
                    <a:pt x="5457886" y="1415551"/>
                  </a:lnTo>
                  <a:lnTo>
                    <a:pt x="5457723" y="1431992"/>
                  </a:lnTo>
                  <a:lnTo>
                    <a:pt x="5480079" y="1420032"/>
                  </a:lnTo>
                  <a:lnTo>
                    <a:pt x="5482251" y="1426274"/>
                  </a:lnTo>
                  <a:lnTo>
                    <a:pt x="5469424" y="1442196"/>
                  </a:lnTo>
                  <a:lnTo>
                    <a:pt x="5469838" y="1457227"/>
                  </a:lnTo>
                  <a:lnTo>
                    <a:pt x="5479528" y="1465300"/>
                  </a:lnTo>
                  <a:lnTo>
                    <a:pt x="5477062" y="1493441"/>
                  </a:lnTo>
                  <a:lnTo>
                    <a:pt x="5459690" y="1509830"/>
                  </a:lnTo>
                  <a:lnTo>
                    <a:pt x="5465424" y="1527598"/>
                  </a:lnTo>
                  <a:lnTo>
                    <a:pt x="5479544" y="1528152"/>
                  </a:lnTo>
                  <a:lnTo>
                    <a:pt x="5486933" y="1543650"/>
                  </a:lnTo>
                  <a:lnTo>
                    <a:pt x="5497501" y="1548747"/>
                  </a:lnTo>
                  <a:lnTo>
                    <a:pt x="5496830" y="1573786"/>
                  </a:lnTo>
                  <a:lnTo>
                    <a:pt x="5483783" y="1583145"/>
                  </a:lnTo>
                  <a:lnTo>
                    <a:pt x="5475674" y="1593590"/>
                  </a:lnTo>
                  <a:lnTo>
                    <a:pt x="5457194" y="1606152"/>
                  </a:lnTo>
                  <a:lnTo>
                    <a:pt x="5460534" y="1619656"/>
                  </a:lnTo>
                  <a:lnTo>
                    <a:pt x="5458569" y="163343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8" name="Turkey (TUR)">
              <a:extLst>
                <a:ext uri="{FF2B5EF4-FFF2-40B4-BE49-F238E27FC236}">
                  <a16:creationId xmlns:a16="http://schemas.microsoft.com/office/drawing/2014/main" id="{64159030-B97A-4395-871C-9438F18F71B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5924" y="1282501"/>
                  </a:moveTo>
                  <a:lnTo>
                    <a:pt x="6195885" y="1294967"/>
                  </a:lnTo>
                  <a:lnTo>
                    <a:pt x="6225749" y="1289998"/>
                  </a:lnTo>
                  <a:lnTo>
                    <a:pt x="6248982" y="1292869"/>
                  </a:lnTo>
                  <a:lnTo>
                    <a:pt x="6276968" y="1276045"/>
                  </a:lnTo>
                  <a:lnTo>
                    <a:pt x="6304709" y="1274513"/>
                  </a:lnTo>
                  <a:lnTo>
                    <a:pt x="6333179" y="1290340"/>
                  </a:lnTo>
                  <a:lnTo>
                    <a:pt x="6339914" y="1301683"/>
                  </a:lnTo>
                  <a:lnTo>
                    <a:pt x="6340479" y="1317369"/>
                  </a:lnTo>
                  <a:lnTo>
                    <a:pt x="6361800" y="1325380"/>
                  </a:lnTo>
                  <a:lnTo>
                    <a:pt x="6373851" y="1334867"/>
                  </a:lnTo>
                  <a:lnTo>
                    <a:pt x="6357180" y="1344124"/>
                  </a:lnTo>
                  <a:lnTo>
                    <a:pt x="6371678" y="1381390"/>
                  </a:lnTo>
                  <a:lnTo>
                    <a:pt x="6368109" y="1391454"/>
                  </a:lnTo>
                  <a:lnTo>
                    <a:pt x="6387119" y="1417486"/>
                  </a:lnTo>
                  <a:lnTo>
                    <a:pt x="6375144" y="1422975"/>
                  </a:lnTo>
                  <a:lnTo>
                    <a:pt x="6364336" y="1414699"/>
                  </a:lnTo>
                  <a:lnTo>
                    <a:pt x="6332408" y="1410506"/>
                  </a:lnTo>
                  <a:lnTo>
                    <a:pt x="6321672" y="1415555"/>
                  </a:lnTo>
                  <a:lnTo>
                    <a:pt x="6291879" y="1420609"/>
                  </a:lnTo>
                  <a:lnTo>
                    <a:pt x="6277304" y="1420059"/>
                  </a:lnTo>
                  <a:lnTo>
                    <a:pt x="6248161" y="1432251"/>
                  </a:lnTo>
                  <a:lnTo>
                    <a:pt x="6226013" y="1432353"/>
                  </a:lnTo>
                  <a:lnTo>
                    <a:pt x="6210804" y="1426235"/>
                  </a:lnTo>
                  <a:lnTo>
                    <a:pt x="6182424" y="1435274"/>
                  </a:lnTo>
                  <a:lnTo>
                    <a:pt x="6172736" y="1428954"/>
                  </a:lnTo>
                  <a:lnTo>
                    <a:pt x="6173766" y="1447080"/>
                  </a:lnTo>
                  <a:lnTo>
                    <a:pt x="6167505" y="1454199"/>
                  </a:lnTo>
                  <a:lnTo>
                    <a:pt x="6161232" y="1461318"/>
                  </a:lnTo>
                  <a:lnTo>
                    <a:pt x="6149315" y="1446583"/>
                  </a:lnTo>
                  <a:lnTo>
                    <a:pt x="6157888" y="1434378"/>
                  </a:lnTo>
                  <a:lnTo>
                    <a:pt x="6141821" y="1437145"/>
                  </a:lnTo>
                  <a:lnTo>
                    <a:pt x="6118304" y="1429669"/>
                  </a:lnTo>
                  <a:lnTo>
                    <a:pt x="6102167" y="1448372"/>
                  </a:lnTo>
                  <a:lnTo>
                    <a:pt x="6061634" y="1452024"/>
                  </a:lnTo>
                  <a:lnTo>
                    <a:pt x="6037698" y="1434584"/>
                  </a:lnTo>
                  <a:lnTo>
                    <a:pt x="6008524" y="1433492"/>
                  </a:lnTo>
                  <a:lnTo>
                    <a:pt x="6003846" y="1446974"/>
                  </a:lnTo>
                  <a:lnTo>
                    <a:pt x="5985618" y="1450828"/>
                  </a:lnTo>
                  <a:lnTo>
                    <a:pt x="5957640" y="1433526"/>
                  </a:lnTo>
                  <a:lnTo>
                    <a:pt x="5928286" y="1434111"/>
                  </a:lnTo>
                  <a:lnTo>
                    <a:pt x="5909054" y="1401794"/>
                  </a:lnTo>
                  <a:lnTo>
                    <a:pt x="5887683" y="1383767"/>
                  </a:lnTo>
                  <a:lnTo>
                    <a:pt x="5898167" y="1358498"/>
                  </a:lnTo>
                  <a:lnTo>
                    <a:pt x="5879745" y="1342971"/>
                  </a:lnTo>
                  <a:lnTo>
                    <a:pt x="5905801" y="1312004"/>
                  </a:lnTo>
                  <a:lnTo>
                    <a:pt x="5946408" y="1310714"/>
                  </a:lnTo>
                  <a:lnTo>
                    <a:pt x="5954276" y="1286219"/>
                  </a:lnTo>
                  <a:lnTo>
                    <a:pt x="6005121" y="1290486"/>
                  </a:lnTo>
                  <a:lnTo>
                    <a:pt x="6033762" y="1269579"/>
                  </a:lnTo>
                  <a:lnTo>
                    <a:pt x="6063007" y="1260467"/>
                  </a:lnTo>
                  <a:lnTo>
                    <a:pt x="6106316" y="1259782"/>
                  </a:lnTo>
                  <a:close/>
                  <a:moveTo>
                    <a:pt x="5902405" y="1303283"/>
                  </a:moveTo>
                  <a:lnTo>
                    <a:pt x="5882422" y="1320642"/>
                  </a:lnTo>
                  <a:lnTo>
                    <a:pt x="5872304" y="1305630"/>
                  </a:lnTo>
                  <a:lnTo>
                    <a:pt x="5871876" y="1298979"/>
                  </a:lnTo>
                  <a:lnTo>
                    <a:pt x="5877724" y="1295364"/>
                  </a:lnTo>
                  <a:lnTo>
                    <a:pt x="5883462" y="1275192"/>
                  </a:lnTo>
                  <a:lnTo>
                    <a:pt x="5869633" y="1266657"/>
                  </a:lnTo>
                  <a:lnTo>
                    <a:pt x="5895147" y="1256518"/>
                  </a:lnTo>
                  <a:lnTo>
                    <a:pt x="5918277" y="1260841"/>
                  </a:lnTo>
                  <a:lnTo>
                    <a:pt x="5922977" y="1273233"/>
                  </a:lnTo>
                  <a:lnTo>
                    <a:pt x="5947306" y="1283642"/>
                  </a:lnTo>
                  <a:lnTo>
                    <a:pt x="5943542" y="1291538"/>
                  </a:lnTo>
                  <a:lnTo>
                    <a:pt x="5912435" y="129331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9" name="Taiwan (TWN)">
              <a:extLst>
                <a:ext uri="{FF2B5EF4-FFF2-40B4-BE49-F238E27FC236}">
                  <a16:creationId xmlns:a16="http://schemas.microsoft.com/office/drawing/2014/main" id="{F0334B13-91D3-4251-B8CA-4A9A1338EB6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599556" y="1833756"/>
                  </a:moveTo>
                  <a:lnTo>
                    <a:pt x="8592958" y="1886027"/>
                  </a:lnTo>
                  <a:lnTo>
                    <a:pt x="8586149" y="1912768"/>
                  </a:lnTo>
                  <a:lnTo>
                    <a:pt x="8565920" y="1885244"/>
                  </a:lnTo>
                  <a:lnTo>
                    <a:pt x="8557997" y="1861075"/>
                  </a:lnTo>
                  <a:lnTo>
                    <a:pt x="8568250" y="1829056"/>
                  </a:lnTo>
                  <a:lnTo>
                    <a:pt x="8585036" y="1804378"/>
                  </a:lnTo>
                  <a:lnTo>
                    <a:pt x="8600522" y="181408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0" name="United Republic of Tanzania (TZA)">
              <a:extLst>
                <a:ext uri="{FF2B5EF4-FFF2-40B4-BE49-F238E27FC236}">
                  <a16:creationId xmlns:a16="http://schemas.microsoft.com/office/drawing/2014/main" id="{C40A30D9-B12C-438E-BA98-1D43888225C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9551" y="2659969"/>
                  </a:moveTo>
                  <a:lnTo>
                    <a:pt x="6164384" y="2663549"/>
                  </a:lnTo>
                  <a:lnTo>
                    <a:pt x="6268154" y="2729960"/>
                  </a:lnTo>
                  <a:lnTo>
                    <a:pt x="6269940" y="2748872"/>
                  </a:lnTo>
                  <a:lnTo>
                    <a:pt x="6310914" y="2781460"/>
                  </a:lnTo>
                  <a:lnTo>
                    <a:pt x="6296887" y="2821629"/>
                  </a:lnTo>
                  <a:lnTo>
                    <a:pt x="6298184" y="2840103"/>
                  </a:lnTo>
                  <a:lnTo>
                    <a:pt x="6316312" y="2851981"/>
                  </a:lnTo>
                  <a:lnTo>
                    <a:pt x="6316985" y="2860457"/>
                  </a:lnTo>
                  <a:lnTo>
                    <a:pt x="6308642" y="2880144"/>
                  </a:lnTo>
                  <a:lnTo>
                    <a:pt x="6310069" y="2890051"/>
                  </a:lnTo>
                  <a:lnTo>
                    <a:pt x="6307843" y="2905624"/>
                  </a:lnTo>
                  <a:lnTo>
                    <a:pt x="6317407" y="2926059"/>
                  </a:lnTo>
                  <a:lnTo>
                    <a:pt x="6328501" y="2958203"/>
                  </a:lnTo>
                  <a:lnTo>
                    <a:pt x="6338745" y="2965333"/>
                  </a:lnTo>
                  <a:lnTo>
                    <a:pt x="6315235" y="2984233"/>
                  </a:lnTo>
                  <a:lnTo>
                    <a:pt x="6283458" y="2996893"/>
                  </a:lnTo>
                  <a:lnTo>
                    <a:pt x="6266305" y="2996358"/>
                  </a:lnTo>
                  <a:lnTo>
                    <a:pt x="6255755" y="3006136"/>
                  </a:lnTo>
                  <a:lnTo>
                    <a:pt x="6235805" y="3006977"/>
                  </a:lnTo>
                  <a:lnTo>
                    <a:pt x="6228191" y="3011097"/>
                  </a:lnTo>
                  <a:lnTo>
                    <a:pt x="6194119" y="3001911"/>
                  </a:lnTo>
                  <a:lnTo>
                    <a:pt x="6172498" y="3004548"/>
                  </a:lnTo>
                  <a:lnTo>
                    <a:pt x="6165935" y="2960211"/>
                  </a:lnTo>
                  <a:lnTo>
                    <a:pt x="6156576" y="2945009"/>
                  </a:lnTo>
                  <a:lnTo>
                    <a:pt x="6150981" y="2935995"/>
                  </a:lnTo>
                  <a:lnTo>
                    <a:pt x="6122982" y="2929913"/>
                  </a:lnTo>
                  <a:lnTo>
                    <a:pt x="6106885" y="2920126"/>
                  </a:lnTo>
                  <a:lnTo>
                    <a:pt x="6088753" y="2914639"/>
                  </a:lnTo>
                  <a:lnTo>
                    <a:pt x="6077415" y="2909179"/>
                  </a:lnTo>
                  <a:lnTo>
                    <a:pt x="6065573" y="2900880"/>
                  </a:lnTo>
                  <a:lnTo>
                    <a:pt x="6050779" y="2859805"/>
                  </a:lnTo>
                  <a:lnTo>
                    <a:pt x="6034428" y="2841549"/>
                  </a:lnTo>
                  <a:lnTo>
                    <a:pt x="6028997" y="2822641"/>
                  </a:lnTo>
                  <a:lnTo>
                    <a:pt x="6032154" y="2805689"/>
                  </a:lnTo>
                  <a:lnTo>
                    <a:pt x="6027324" y="2775697"/>
                  </a:lnTo>
                  <a:lnTo>
                    <a:pt x="6039229" y="2774146"/>
                  </a:lnTo>
                  <a:lnTo>
                    <a:pt x="6049752" y="2762336"/>
                  </a:lnTo>
                  <a:lnTo>
                    <a:pt x="6061075" y="2745334"/>
                  </a:lnTo>
                  <a:lnTo>
                    <a:pt x="6068225" y="2738512"/>
                  </a:lnTo>
                  <a:lnTo>
                    <a:pt x="6068040" y="2727917"/>
                  </a:lnTo>
                  <a:lnTo>
                    <a:pt x="6061899" y="2720527"/>
                  </a:lnTo>
                  <a:lnTo>
                    <a:pt x="6060327" y="2707689"/>
                  </a:lnTo>
                  <a:lnTo>
                    <a:pt x="6068665" y="2703563"/>
                  </a:lnTo>
                  <a:lnTo>
                    <a:pt x="6070475" y="2684383"/>
                  </a:lnTo>
                  <a:lnTo>
                    <a:pt x="6059186" y="2665989"/>
                  </a:lnTo>
                  <a:lnTo>
                    <a:pt x="6069313" y="2662073"/>
                  </a:lnTo>
                  <a:lnTo>
                    <a:pt x="6100872" y="266249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1" name="Uganda (UGA)">
              <a:extLst>
                <a:ext uri="{FF2B5EF4-FFF2-40B4-BE49-F238E27FC236}">
                  <a16:creationId xmlns:a16="http://schemas.microsoft.com/office/drawing/2014/main" id="{994993DC-BD8C-4D4C-80C2-617BA7E4792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00872" y="2662491"/>
                  </a:moveTo>
                  <a:lnTo>
                    <a:pt x="6069313" y="2662073"/>
                  </a:lnTo>
                  <a:lnTo>
                    <a:pt x="6059186" y="2665989"/>
                  </a:lnTo>
                  <a:lnTo>
                    <a:pt x="6041908" y="2676051"/>
                  </a:lnTo>
                  <a:lnTo>
                    <a:pt x="6034965" y="2672726"/>
                  </a:lnTo>
                  <a:lnTo>
                    <a:pt x="6035386" y="2648149"/>
                  </a:lnTo>
                  <a:lnTo>
                    <a:pt x="6042148" y="2635692"/>
                  </a:lnTo>
                  <a:lnTo>
                    <a:pt x="6043674" y="2609525"/>
                  </a:lnTo>
                  <a:lnTo>
                    <a:pt x="6049618" y="2594369"/>
                  </a:lnTo>
                  <a:lnTo>
                    <a:pt x="6060498" y="2577368"/>
                  </a:lnTo>
                  <a:lnTo>
                    <a:pt x="6071490" y="2568710"/>
                  </a:lnTo>
                  <a:lnTo>
                    <a:pt x="6080653" y="2557135"/>
                  </a:lnTo>
                  <a:lnTo>
                    <a:pt x="6069084" y="2552720"/>
                  </a:lnTo>
                  <a:lnTo>
                    <a:pt x="6070535" y="2514602"/>
                  </a:lnTo>
                  <a:lnTo>
                    <a:pt x="6082311" y="2505711"/>
                  </a:lnTo>
                  <a:lnTo>
                    <a:pt x="6100661" y="2513001"/>
                  </a:lnTo>
                  <a:lnTo>
                    <a:pt x="6123757" y="2505371"/>
                  </a:lnTo>
                  <a:lnTo>
                    <a:pt x="6143997" y="2505447"/>
                  </a:lnTo>
                  <a:lnTo>
                    <a:pt x="6161562" y="2490455"/>
                  </a:lnTo>
                  <a:lnTo>
                    <a:pt x="6175393" y="2513088"/>
                  </a:lnTo>
                  <a:lnTo>
                    <a:pt x="6178897" y="2529449"/>
                  </a:lnTo>
                  <a:lnTo>
                    <a:pt x="6191879" y="2566870"/>
                  </a:lnTo>
                  <a:lnTo>
                    <a:pt x="6181609" y="2590632"/>
                  </a:lnTo>
                  <a:lnTo>
                    <a:pt x="6167625" y="2612211"/>
                  </a:lnTo>
                  <a:lnTo>
                    <a:pt x="6159489" y="2625420"/>
                  </a:lnTo>
                  <a:lnTo>
                    <a:pt x="6159551" y="265996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2" name="Ukraine (UKR)">
              <a:extLst>
                <a:ext uri="{FF2B5EF4-FFF2-40B4-BE49-F238E27FC236}">
                  <a16:creationId xmlns:a16="http://schemas.microsoft.com/office/drawing/2014/main" id="{A7CCE4F3-D14B-43A2-9448-A082F0BD269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65251" y="939799"/>
                  </a:moveTo>
                  <a:lnTo>
                    <a:pt x="5974682" y="941059"/>
                  </a:lnTo>
                  <a:lnTo>
                    <a:pt x="5979501" y="933968"/>
                  </a:lnTo>
                  <a:lnTo>
                    <a:pt x="5987271" y="935534"/>
                  </a:lnTo>
                  <a:lnTo>
                    <a:pt x="6012129" y="932522"/>
                  </a:lnTo>
                  <a:lnTo>
                    <a:pt x="6031507" y="950175"/>
                  </a:lnTo>
                  <a:lnTo>
                    <a:pt x="6026659" y="956488"/>
                  </a:lnTo>
                  <a:lnTo>
                    <a:pt x="6030718" y="966167"/>
                  </a:lnTo>
                  <a:lnTo>
                    <a:pt x="6050778" y="967677"/>
                  </a:lnTo>
                  <a:lnTo>
                    <a:pt x="6062494" y="981197"/>
                  </a:lnTo>
                  <a:lnTo>
                    <a:pt x="6063271" y="987332"/>
                  </a:lnTo>
                  <a:lnTo>
                    <a:pt x="6097315" y="998295"/>
                  </a:lnTo>
                  <a:lnTo>
                    <a:pt x="6115337" y="993357"/>
                  </a:lnTo>
                  <a:lnTo>
                    <a:pt x="6134005" y="1008012"/>
                  </a:lnTo>
                  <a:lnTo>
                    <a:pt x="6148550" y="1007668"/>
                  </a:lnTo>
                  <a:lnTo>
                    <a:pt x="6187534" y="1018020"/>
                  </a:lnTo>
                  <a:lnTo>
                    <a:pt x="6189746" y="1027360"/>
                  </a:lnTo>
                  <a:lnTo>
                    <a:pt x="6182936" y="1044017"/>
                  </a:lnTo>
                  <a:lnTo>
                    <a:pt x="6192088" y="1061558"/>
                  </a:lnTo>
                  <a:lnTo>
                    <a:pt x="6190270" y="1072166"/>
                  </a:lnTo>
                  <a:lnTo>
                    <a:pt x="6166216" y="1074498"/>
                  </a:lnTo>
                  <a:lnTo>
                    <a:pt x="6154891" y="1083380"/>
                  </a:lnTo>
                  <a:lnTo>
                    <a:pt x="6156857" y="1097511"/>
                  </a:lnTo>
                  <a:lnTo>
                    <a:pt x="6137013" y="1100055"/>
                  </a:lnTo>
                  <a:lnTo>
                    <a:pt x="6122001" y="1110346"/>
                  </a:lnTo>
                  <a:lnTo>
                    <a:pt x="6098408" y="1112024"/>
                  </a:lnTo>
                  <a:lnTo>
                    <a:pt x="6078534" y="1123882"/>
                  </a:lnTo>
                  <a:lnTo>
                    <a:pt x="6083580" y="1143668"/>
                  </a:lnTo>
                  <a:lnTo>
                    <a:pt x="6097550" y="1151341"/>
                  </a:lnTo>
                  <a:lnTo>
                    <a:pt x="6123449" y="1149433"/>
                  </a:lnTo>
                  <a:lnTo>
                    <a:pt x="6120537" y="1160782"/>
                  </a:lnTo>
                  <a:lnTo>
                    <a:pt x="6093264" y="1166318"/>
                  </a:lnTo>
                  <a:lnTo>
                    <a:pt x="6061086" y="1184964"/>
                  </a:lnTo>
                  <a:lnTo>
                    <a:pt x="6045690" y="1178408"/>
                  </a:lnTo>
                  <a:lnTo>
                    <a:pt x="6049070" y="1163278"/>
                  </a:lnTo>
                  <a:lnTo>
                    <a:pt x="6019326" y="1153967"/>
                  </a:lnTo>
                  <a:lnTo>
                    <a:pt x="6022855" y="1147868"/>
                  </a:lnTo>
                  <a:lnTo>
                    <a:pt x="6045662" y="1137294"/>
                  </a:lnTo>
                  <a:lnTo>
                    <a:pt x="6036985" y="1130009"/>
                  </a:lnTo>
                  <a:lnTo>
                    <a:pt x="5995835" y="1121969"/>
                  </a:lnTo>
                  <a:lnTo>
                    <a:pt x="5992148" y="1110106"/>
                  </a:lnTo>
                  <a:lnTo>
                    <a:pt x="5969110" y="1114024"/>
                  </a:lnTo>
                  <a:lnTo>
                    <a:pt x="5962354" y="1131542"/>
                  </a:lnTo>
                  <a:lnTo>
                    <a:pt x="5946067" y="1155053"/>
                  </a:lnTo>
                  <a:lnTo>
                    <a:pt x="5933568" y="1149594"/>
                  </a:lnTo>
                  <a:lnTo>
                    <a:pt x="5922227" y="1154712"/>
                  </a:lnTo>
                  <a:lnTo>
                    <a:pt x="5909886" y="1148851"/>
                  </a:lnTo>
                  <a:lnTo>
                    <a:pt x="5915857" y="1145395"/>
                  </a:lnTo>
                  <a:lnTo>
                    <a:pt x="5918747" y="1134482"/>
                  </a:lnTo>
                  <a:lnTo>
                    <a:pt x="5924266" y="1124339"/>
                  </a:lnTo>
                  <a:lnTo>
                    <a:pt x="5921612" y="1118643"/>
                  </a:lnTo>
                  <a:lnTo>
                    <a:pt x="5926582" y="1116105"/>
                  </a:lnTo>
                  <a:lnTo>
                    <a:pt x="5929759" y="1120508"/>
                  </a:lnTo>
                  <a:lnTo>
                    <a:pt x="5944978" y="1121439"/>
                  </a:lnTo>
                  <a:lnTo>
                    <a:pt x="5951389" y="1119087"/>
                  </a:lnTo>
                  <a:lnTo>
                    <a:pt x="5946127" y="1115862"/>
                  </a:lnTo>
                  <a:lnTo>
                    <a:pt x="5947206" y="1111121"/>
                  </a:lnTo>
                  <a:lnTo>
                    <a:pt x="5937065" y="1103034"/>
                  </a:lnTo>
                  <a:lnTo>
                    <a:pt x="5931376" y="1089735"/>
                  </a:lnTo>
                  <a:lnTo>
                    <a:pt x="5921340" y="1084531"/>
                  </a:lnTo>
                  <a:lnTo>
                    <a:pt x="5921556" y="1073751"/>
                  </a:lnTo>
                  <a:lnTo>
                    <a:pt x="5908848" y="1065192"/>
                  </a:lnTo>
                  <a:lnTo>
                    <a:pt x="5898269" y="1064002"/>
                  </a:lnTo>
                  <a:lnTo>
                    <a:pt x="5878229" y="1054091"/>
                  </a:lnTo>
                  <a:lnTo>
                    <a:pt x="5861883" y="1057238"/>
                  </a:lnTo>
                  <a:lnTo>
                    <a:pt x="5856499" y="1061929"/>
                  </a:lnTo>
                  <a:lnTo>
                    <a:pt x="5845832" y="1061924"/>
                  </a:lnTo>
                  <a:lnTo>
                    <a:pt x="5840461" y="1069360"/>
                  </a:lnTo>
                  <a:lnTo>
                    <a:pt x="5822164" y="1072417"/>
                  </a:lnTo>
                  <a:lnTo>
                    <a:pt x="5814136" y="1077300"/>
                  </a:lnTo>
                  <a:lnTo>
                    <a:pt x="5801389" y="1069527"/>
                  </a:lnTo>
                  <a:lnTo>
                    <a:pt x="5785141" y="1069409"/>
                  </a:lnTo>
                  <a:lnTo>
                    <a:pt x="5769057" y="1065886"/>
                  </a:lnTo>
                  <a:lnTo>
                    <a:pt x="5758926" y="1072698"/>
                  </a:lnTo>
                  <a:lnTo>
                    <a:pt x="5756170" y="1064172"/>
                  </a:lnTo>
                  <a:lnTo>
                    <a:pt x="5741147" y="1055518"/>
                  </a:lnTo>
                  <a:lnTo>
                    <a:pt x="5744613" y="1042694"/>
                  </a:lnTo>
                  <a:lnTo>
                    <a:pt x="5750639" y="1034413"/>
                  </a:lnTo>
                  <a:lnTo>
                    <a:pt x="5756344" y="1036269"/>
                  </a:lnTo>
                  <a:lnTo>
                    <a:pt x="5748206" y="1021973"/>
                  </a:lnTo>
                  <a:lnTo>
                    <a:pt x="5767611" y="995710"/>
                  </a:lnTo>
                  <a:lnTo>
                    <a:pt x="5779458" y="992081"/>
                  </a:lnTo>
                  <a:lnTo>
                    <a:pt x="5780852" y="983335"/>
                  </a:lnTo>
                  <a:lnTo>
                    <a:pt x="5764457" y="956113"/>
                  </a:lnTo>
                  <a:lnTo>
                    <a:pt x="5776084" y="954897"/>
                  </a:lnTo>
                  <a:lnTo>
                    <a:pt x="5788352" y="946447"/>
                  </a:lnTo>
                  <a:lnTo>
                    <a:pt x="5807330" y="945755"/>
                  </a:lnTo>
                  <a:lnTo>
                    <a:pt x="5832602" y="948198"/>
                  </a:lnTo>
                  <a:lnTo>
                    <a:pt x="5861358" y="955681"/>
                  </a:lnTo>
                  <a:lnTo>
                    <a:pt x="5880911" y="956307"/>
                  </a:lnTo>
                  <a:lnTo>
                    <a:pt x="5890980" y="960813"/>
                  </a:lnTo>
                  <a:lnTo>
                    <a:pt x="5899299" y="955377"/>
                  </a:lnTo>
                  <a:lnTo>
                    <a:pt x="5907066" y="962668"/>
                  </a:lnTo>
                  <a:lnTo>
                    <a:pt x="5929113" y="961174"/>
                  </a:lnTo>
                  <a:lnTo>
                    <a:pt x="5939507" y="964187"/>
                  </a:lnTo>
                  <a:lnTo>
                    <a:pt x="5938178" y="948494"/>
                  </a:lnTo>
                  <a:lnTo>
                    <a:pt x="5944486" y="94164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3" name="Uruguay (URY)">
              <a:extLst>
                <a:ext uri="{FF2B5EF4-FFF2-40B4-BE49-F238E27FC236}">
                  <a16:creationId xmlns:a16="http://schemas.microsoft.com/office/drawing/2014/main" id="{B226AC6A-D71B-4CAD-816C-5445EEC1DAE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91663" y="3614039"/>
                  </a:moveTo>
                  <a:lnTo>
                    <a:pt x="3608988" y="3610563"/>
                  </a:lnTo>
                  <a:lnTo>
                    <a:pt x="3641013" y="3635775"/>
                  </a:lnTo>
                  <a:lnTo>
                    <a:pt x="3651095" y="3634824"/>
                  </a:lnTo>
                  <a:lnTo>
                    <a:pt x="3682940" y="3655708"/>
                  </a:lnTo>
                  <a:lnTo>
                    <a:pt x="3707473" y="3673727"/>
                  </a:lnTo>
                  <a:lnTo>
                    <a:pt x="3726951" y="3695908"/>
                  </a:lnTo>
                  <a:lnTo>
                    <a:pt x="3717416" y="3711372"/>
                  </a:lnTo>
                  <a:lnTo>
                    <a:pt x="3727994" y="3729835"/>
                  </a:lnTo>
                  <a:lnTo>
                    <a:pt x="3719562" y="3750322"/>
                  </a:lnTo>
                  <a:lnTo>
                    <a:pt x="3691876" y="3768442"/>
                  </a:lnTo>
                  <a:lnTo>
                    <a:pt x="3670722" y="3761922"/>
                  </a:lnTo>
                  <a:lnTo>
                    <a:pt x="3656617" y="3765416"/>
                  </a:lnTo>
                  <a:lnTo>
                    <a:pt x="3629065" y="3751419"/>
                  </a:lnTo>
                  <a:lnTo>
                    <a:pt x="3610801" y="3752465"/>
                  </a:lnTo>
                  <a:lnTo>
                    <a:pt x="3591010" y="3734434"/>
                  </a:lnTo>
                  <a:lnTo>
                    <a:pt x="3589364" y="3713366"/>
                  </a:lnTo>
                  <a:lnTo>
                    <a:pt x="3594002" y="3706109"/>
                  </a:lnTo>
                  <a:lnTo>
                    <a:pt x="3587964" y="3673638"/>
                  </a:lnTo>
                  <a:lnTo>
                    <a:pt x="3589377" y="364012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4" name="United States of America (USA)">
              <a:extLst>
                <a:ext uri="{FF2B5EF4-FFF2-40B4-BE49-F238E27FC236}">
                  <a16:creationId xmlns:a16="http://schemas.microsoft.com/office/drawing/2014/main" id="{DDAB6007-C15B-472F-8743-9372FB4079A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7641" y="2006886"/>
                  </a:moveTo>
                  <a:lnTo>
                    <a:pt x="772334" y="2012339"/>
                  </a:lnTo>
                  <a:lnTo>
                    <a:pt x="766297" y="2007671"/>
                  </a:lnTo>
                  <a:lnTo>
                    <a:pt x="769064" y="1998560"/>
                  </a:lnTo>
                  <a:lnTo>
                    <a:pt x="766933" y="1986692"/>
                  </a:lnTo>
                  <a:lnTo>
                    <a:pt x="769122" y="1983064"/>
                  </a:lnTo>
                  <a:lnTo>
                    <a:pt x="775176" y="1977748"/>
                  </a:lnTo>
                  <a:lnTo>
                    <a:pt x="774820" y="1971337"/>
                  </a:lnTo>
                  <a:lnTo>
                    <a:pt x="777230" y="1968297"/>
                  </a:lnTo>
                  <a:lnTo>
                    <a:pt x="779227" y="1968900"/>
                  </a:lnTo>
                  <a:lnTo>
                    <a:pt x="788661" y="1974408"/>
                  </a:lnTo>
                  <a:lnTo>
                    <a:pt x="792980" y="1977235"/>
                  </a:lnTo>
                  <a:lnTo>
                    <a:pt x="796636" y="1981601"/>
                  </a:lnTo>
                  <a:lnTo>
                    <a:pt x="801409" y="1993023"/>
                  </a:lnTo>
                  <a:lnTo>
                    <a:pt x="800343" y="1994830"/>
                  </a:lnTo>
                  <a:lnTo>
                    <a:pt x="787793" y="2001792"/>
                  </a:lnTo>
                  <a:close/>
                  <a:moveTo>
                    <a:pt x="774178" y="1956014"/>
                  </a:moveTo>
                  <a:lnTo>
                    <a:pt x="764116" y="1958347"/>
                  </a:lnTo>
                  <a:lnTo>
                    <a:pt x="760995" y="1951482"/>
                  </a:lnTo>
                  <a:lnTo>
                    <a:pt x="758424" y="1948832"/>
                  </a:lnTo>
                  <a:lnTo>
                    <a:pt x="758692" y="1946795"/>
                  </a:lnTo>
                  <a:lnTo>
                    <a:pt x="762170" y="1944001"/>
                  </a:lnTo>
                  <a:lnTo>
                    <a:pt x="771418" y="1947099"/>
                  </a:lnTo>
                  <a:lnTo>
                    <a:pt x="777532" y="1952100"/>
                  </a:lnTo>
                  <a:close/>
                  <a:moveTo>
                    <a:pt x="759423" y="1938643"/>
                  </a:moveTo>
                  <a:lnTo>
                    <a:pt x="757647" y="1942167"/>
                  </a:lnTo>
                  <a:lnTo>
                    <a:pt x="742763" y="1941221"/>
                  </a:lnTo>
                  <a:lnTo>
                    <a:pt x="745893" y="1937250"/>
                  </a:lnTo>
                  <a:close/>
                  <a:moveTo>
                    <a:pt x="735390" y="1933905"/>
                  </a:moveTo>
                  <a:lnTo>
                    <a:pt x="733378" y="1935788"/>
                  </a:lnTo>
                  <a:lnTo>
                    <a:pt x="731466" y="1935368"/>
                  </a:lnTo>
                  <a:lnTo>
                    <a:pt x="721939" y="1934222"/>
                  </a:lnTo>
                  <a:lnTo>
                    <a:pt x="720253" y="1926831"/>
                  </a:lnTo>
                  <a:lnTo>
                    <a:pt x="719492" y="1925529"/>
                  </a:lnTo>
                  <a:lnTo>
                    <a:pt x="728189" y="1921035"/>
                  </a:lnTo>
                  <a:lnTo>
                    <a:pt x="730008" y="1923129"/>
                  </a:lnTo>
                  <a:close/>
                  <a:moveTo>
                    <a:pt x="693213" y="1912395"/>
                  </a:moveTo>
                  <a:lnTo>
                    <a:pt x="689035" y="1915623"/>
                  </a:lnTo>
                  <a:lnTo>
                    <a:pt x="681086" y="1909679"/>
                  </a:lnTo>
                  <a:lnTo>
                    <a:pt x="683161" y="1907303"/>
                  </a:lnTo>
                  <a:lnTo>
                    <a:pt x="688288" y="1904109"/>
                  </a:lnTo>
                  <a:lnTo>
                    <a:pt x="694601" y="1904801"/>
                  </a:lnTo>
                  <a:close/>
                  <a:moveTo>
                    <a:pt x="2804262" y="1024764"/>
                  </a:moveTo>
                  <a:lnTo>
                    <a:pt x="2800248" y="1042230"/>
                  </a:lnTo>
                  <a:lnTo>
                    <a:pt x="2805474" y="1047614"/>
                  </a:lnTo>
                  <a:lnTo>
                    <a:pt x="2822139" y="1049570"/>
                  </a:lnTo>
                  <a:lnTo>
                    <a:pt x="2845481" y="1054636"/>
                  </a:lnTo>
                  <a:lnTo>
                    <a:pt x="2865339" y="1064497"/>
                  </a:lnTo>
                  <a:lnTo>
                    <a:pt x="2887753" y="1060362"/>
                  </a:lnTo>
                  <a:lnTo>
                    <a:pt x="2915045" y="1068633"/>
                  </a:lnTo>
                  <a:lnTo>
                    <a:pt x="2923468" y="1068321"/>
                  </a:lnTo>
                  <a:lnTo>
                    <a:pt x="2950199" y="1059315"/>
                  </a:lnTo>
                  <a:lnTo>
                    <a:pt x="2968738" y="1070860"/>
                  </a:lnTo>
                  <a:lnTo>
                    <a:pt x="2988055" y="1083160"/>
                  </a:lnTo>
                  <a:lnTo>
                    <a:pt x="3003963" y="1093756"/>
                  </a:lnTo>
                  <a:lnTo>
                    <a:pt x="3019287" y="1103940"/>
                  </a:lnTo>
                  <a:lnTo>
                    <a:pt x="3018123" y="1112306"/>
                  </a:lnTo>
                  <a:lnTo>
                    <a:pt x="3022781" y="1115437"/>
                  </a:lnTo>
                  <a:lnTo>
                    <a:pt x="3019852" y="1118589"/>
                  </a:lnTo>
                  <a:lnTo>
                    <a:pt x="3026287" y="1119569"/>
                  </a:lnTo>
                  <a:lnTo>
                    <a:pt x="3032683" y="1116278"/>
                  </a:lnTo>
                  <a:lnTo>
                    <a:pt x="3030722" y="1123811"/>
                  </a:lnTo>
                  <a:lnTo>
                    <a:pt x="3033703" y="1128853"/>
                  </a:lnTo>
                  <a:lnTo>
                    <a:pt x="3040740" y="1128853"/>
                  </a:lnTo>
                  <a:lnTo>
                    <a:pt x="3042833" y="1132742"/>
                  </a:lnTo>
                  <a:lnTo>
                    <a:pt x="3037249" y="1138397"/>
                  </a:lnTo>
                  <a:lnTo>
                    <a:pt x="3057685" y="1153329"/>
                  </a:lnTo>
                  <a:lnTo>
                    <a:pt x="3051765" y="1182433"/>
                  </a:lnTo>
                  <a:lnTo>
                    <a:pt x="3046505" y="1210440"/>
                  </a:lnTo>
                  <a:lnTo>
                    <a:pt x="3031771" y="1229491"/>
                  </a:lnTo>
                  <a:lnTo>
                    <a:pt x="3012832" y="1247219"/>
                  </a:lnTo>
                  <a:lnTo>
                    <a:pt x="3002816" y="1258500"/>
                  </a:lnTo>
                  <a:lnTo>
                    <a:pt x="3000970" y="1261862"/>
                  </a:lnTo>
                  <a:lnTo>
                    <a:pt x="3002180" y="1266467"/>
                  </a:lnTo>
                  <a:lnTo>
                    <a:pt x="3009197" y="1271550"/>
                  </a:lnTo>
                  <a:lnTo>
                    <a:pt x="3015792" y="1271550"/>
                  </a:lnTo>
                  <a:lnTo>
                    <a:pt x="3052682" y="1254341"/>
                  </a:lnTo>
                  <a:lnTo>
                    <a:pt x="3081538" y="1249275"/>
                  </a:lnTo>
                  <a:lnTo>
                    <a:pt x="3121545" y="1233243"/>
                  </a:lnTo>
                  <a:lnTo>
                    <a:pt x="3123221" y="1229975"/>
                  </a:lnTo>
                  <a:lnTo>
                    <a:pt x="3124397" y="1220144"/>
                  </a:lnTo>
                  <a:lnTo>
                    <a:pt x="3122458" y="1213816"/>
                  </a:lnTo>
                  <a:lnTo>
                    <a:pt x="3136037" y="1208699"/>
                  </a:lnTo>
                  <a:lnTo>
                    <a:pt x="3161633" y="1208571"/>
                  </a:lnTo>
                  <a:lnTo>
                    <a:pt x="3185502" y="1208580"/>
                  </a:lnTo>
                  <a:lnTo>
                    <a:pt x="3198186" y="1196020"/>
                  </a:lnTo>
                  <a:lnTo>
                    <a:pt x="3202300" y="1193511"/>
                  </a:lnTo>
                  <a:lnTo>
                    <a:pt x="3237648" y="1170300"/>
                  </a:lnTo>
                  <a:lnTo>
                    <a:pt x="3251321" y="1164368"/>
                  </a:lnTo>
                  <a:lnTo>
                    <a:pt x="3290610" y="1164149"/>
                  </a:lnTo>
                  <a:lnTo>
                    <a:pt x="3338176" y="1164123"/>
                  </a:lnTo>
                  <a:lnTo>
                    <a:pt x="3343630" y="1156272"/>
                  </a:lnTo>
                  <a:lnTo>
                    <a:pt x="3352462" y="1154674"/>
                  </a:lnTo>
                  <a:lnTo>
                    <a:pt x="3365187" y="1149751"/>
                  </a:lnTo>
                  <a:lnTo>
                    <a:pt x="3379537" y="1135277"/>
                  </a:lnTo>
                  <a:lnTo>
                    <a:pt x="3396241" y="1110526"/>
                  </a:lnTo>
                  <a:lnTo>
                    <a:pt x="3424232" y="1086517"/>
                  </a:lnTo>
                  <a:lnTo>
                    <a:pt x="3429722" y="1094877"/>
                  </a:lnTo>
                  <a:lnTo>
                    <a:pt x="3448678" y="1089473"/>
                  </a:lnTo>
                  <a:lnTo>
                    <a:pt x="3456778" y="1098651"/>
                  </a:lnTo>
                  <a:lnTo>
                    <a:pt x="3441690" y="1142027"/>
                  </a:lnTo>
                  <a:lnTo>
                    <a:pt x="3452305" y="1160009"/>
                  </a:lnTo>
                  <a:lnTo>
                    <a:pt x="3453395" y="1170517"/>
                  </a:lnTo>
                  <a:lnTo>
                    <a:pt x="3420984" y="1186133"/>
                  </a:lnTo>
                  <a:lnTo>
                    <a:pt x="3390878" y="1197260"/>
                  </a:lnTo>
                  <a:lnTo>
                    <a:pt x="3360427" y="1206799"/>
                  </a:lnTo>
                  <a:lnTo>
                    <a:pt x="3340528" y="1225938"/>
                  </a:lnTo>
                  <a:lnTo>
                    <a:pt x="3333778" y="1233188"/>
                  </a:lnTo>
                  <a:lnTo>
                    <a:pt x="3328019" y="1250281"/>
                  </a:lnTo>
                  <a:lnTo>
                    <a:pt x="3331199" y="1267363"/>
                  </a:lnTo>
                  <a:lnTo>
                    <a:pt x="3341847" y="1268169"/>
                  </a:lnTo>
                  <a:lnTo>
                    <a:pt x="3342835" y="1256405"/>
                  </a:lnTo>
                  <a:lnTo>
                    <a:pt x="3348432" y="1263566"/>
                  </a:lnTo>
                  <a:lnTo>
                    <a:pt x="3343406" y="1272773"/>
                  </a:lnTo>
                  <a:lnTo>
                    <a:pt x="3323979" y="1278000"/>
                  </a:lnTo>
                  <a:lnTo>
                    <a:pt x="3311536" y="1277373"/>
                  </a:lnTo>
                  <a:lnTo>
                    <a:pt x="3290235" y="1282996"/>
                  </a:lnTo>
                  <a:lnTo>
                    <a:pt x="3278245" y="1284607"/>
                  </a:lnTo>
                  <a:lnTo>
                    <a:pt x="3262396" y="1286198"/>
                  </a:lnTo>
                  <a:lnTo>
                    <a:pt x="3237300" y="1295530"/>
                  </a:lnTo>
                  <a:lnTo>
                    <a:pt x="3278071" y="1289459"/>
                  </a:lnTo>
                  <a:lnTo>
                    <a:pt x="3283890" y="1295566"/>
                  </a:lnTo>
                  <a:lnTo>
                    <a:pt x="3243707" y="1305235"/>
                  </a:lnTo>
                  <a:lnTo>
                    <a:pt x="3226838" y="1305300"/>
                  </a:lnTo>
                  <a:lnTo>
                    <a:pt x="3228951" y="1301343"/>
                  </a:lnTo>
                  <a:lnTo>
                    <a:pt x="3217895" y="1310279"/>
                  </a:lnTo>
                  <a:lnTo>
                    <a:pt x="3225188" y="1311758"/>
                  </a:lnTo>
                  <a:lnTo>
                    <a:pt x="3212209" y="1334989"/>
                  </a:lnTo>
                  <a:lnTo>
                    <a:pt x="3185865" y="1360000"/>
                  </a:lnTo>
                  <a:lnTo>
                    <a:pt x="3186222" y="1351654"/>
                  </a:lnTo>
                  <a:lnTo>
                    <a:pt x="3180848" y="1349962"/>
                  </a:lnTo>
                  <a:lnTo>
                    <a:pt x="3174407" y="1341837"/>
                  </a:lnTo>
                  <a:lnTo>
                    <a:pt x="3175012" y="1359336"/>
                  </a:lnTo>
                  <a:lnTo>
                    <a:pt x="3180006" y="1365118"/>
                  </a:lnTo>
                  <a:lnTo>
                    <a:pt x="3176963" y="1377399"/>
                  </a:lnTo>
                  <a:lnTo>
                    <a:pt x="3164828" y="1390026"/>
                  </a:lnTo>
                  <a:lnTo>
                    <a:pt x="3142387" y="1415977"/>
                  </a:lnTo>
                  <a:lnTo>
                    <a:pt x="3140307" y="1414687"/>
                  </a:lnTo>
                  <a:lnTo>
                    <a:pt x="3154878" y="1392576"/>
                  </a:lnTo>
                  <a:lnTo>
                    <a:pt x="3144734" y="1380157"/>
                  </a:lnTo>
                  <a:lnTo>
                    <a:pt x="3149310" y="1353162"/>
                  </a:lnTo>
                  <a:lnTo>
                    <a:pt x="3140153" y="1367212"/>
                  </a:lnTo>
                  <a:lnTo>
                    <a:pt x="3139965" y="1387825"/>
                  </a:lnTo>
                  <a:lnTo>
                    <a:pt x="3123744" y="1382732"/>
                  </a:lnTo>
                  <a:lnTo>
                    <a:pt x="3139174" y="1393197"/>
                  </a:lnTo>
                  <a:lnTo>
                    <a:pt x="3131505" y="1424116"/>
                  </a:lnTo>
                  <a:lnTo>
                    <a:pt x="3138588" y="1426363"/>
                  </a:lnTo>
                  <a:lnTo>
                    <a:pt x="3138190" y="1437606"/>
                  </a:lnTo>
                  <a:lnTo>
                    <a:pt x="3132772" y="1470118"/>
                  </a:lnTo>
                  <a:lnTo>
                    <a:pt x="3108990" y="1494255"/>
                  </a:lnTo>
                  <a:lnTo>
                    <a:pt x="3078601" y="1503922"/>
                  </a:lnTo>
                  <a:lnTo>
                    <a:pt x="3056163" y="1523043"/>
                  </a:lnTo>
                  <a:lnTo>
                    <a:pt x="3042050" y="1525134"/>
                  </a:lnTo>
                  <a:lnTo>
                    <a:pt x="3025354" y="1537110"/>
                  </a:lnTo>
                  <a:lnTo>
                    <a:pt x="3018805" y="1548049"/>
                  </a:lnTo>
                  <a:lnTo>
                    <a:pt x="2983610" y="1569208"/>
                  </a:lnTo>
                  <a:lnTo>
                    <a:pt x="2964333" y="1584727"/>
                  </a:lnTo>
                  <a:lnTo>
                    <a:pt x="2946594" y="1604052"/>
                  </a:lnTo>
                  <a:lnTo>
                    <a:pt x="2936587" y="1627214"/>
                  </a:lnTo>
                  <a:lnTo>
                    <a:pt x="2935832" y="1649854"/>
                  </a:lnTo>
                  <a:lnTo>
                    <a:pt x="2939798" y="1677743"/>
                  </a:lnTo>
                  <a:lnTo>
                    <a:pt x="2947843" y="1700819"/>
                  </a:lnTo>
                  <a:lnTo>
                    <a:pt x="2945393" y="1714907"/>
                  </a:lnTo>
                  <a:lnTo>
                    <a:pt x="2951598" y="1752722"/>
                  </a:lnTo>
                  <a:lnTo>
                    <a:pt x="2946678" y="1774702"/>
                  </a:lnTo>
                  <a:lnTo>
                    <a:pt x="2943128" y="1787383"/>
                  </a:lnTo>
                  <a:lnTo>
                    <a:pt x="2932478" y="1807289"/>
                  </a:lnTo>
                  <a:lnTo>
                    <a:pt x="2923343" y="1811402"/>
                  </a:lnTo>
                  <a:lnTo>
                    <a:pt x="2910294" y="1807449"/>
                  </a:lnTo>
                  <a:lnTo>
                    <a:pt x="2908545" y="1793146"/>
                  </a:lnTo>
                  <a:lnTo>
                    <a:pt x="2899323" y="1785648"/>
                  </a:lnTo>
                  <a:lnTo>
                    <a:pt x="2889802" y="1757612"/>
                  </a:lnTo>
                  <a:lnTo>
                    <a:pt x="2881566" y="1732672"/>
                  </a:lnTo>
                  <a:lnTo>
                    <a:pt x="2879815" y="1719919"/>
                  </a:lnTo>
                  <a:lnTo>
                    <a:pt x="2889630" y="1698281"/>
                  </a:lnTo>
                  <a:lnTo>
                    <a:pt x="2885274" y="1680351"/>
                  </a:lnTo>
                  <a:lnTo>
                    <a:pt x="2868912" y="1653080"/>
                  </a:lnTo>
                  <a:lnTo>
                    <a:pt x="2859271" y="1648078"/>
                  </a:lnTo>
                  <a:lnTo>
                    <a:pt x="2828309" y="1662873"/>
                  </a:lnTo>
                  <a:lnTo>
                    <a:pt x="2823675" y="1661244"/>
                  </a:lnTo>
                  <a:lnTo>
                    <a:pt x="2813568" y="1646036"/>
                  </a:lnTo>
                  <a:lnTo>
                    <a:pt x="2798376" y="1637972"/>
                  </a:lnTo>
                  <a:lnTo>
                    <a:pt x="2766076" y="1642068"/>
                  </a:lnTo>
                  <a:lnTo>
                    <a:pt x="2742541" y="1638464"/>
                  </a:lnTo>
                  <a:lnTo>
                    <a:pt x="2720873" y="1640711"/>
                  </a:lnTo>
                  <a:lnTo>
                    <a:pt x="2708067" y="1645796"/>
                  </a:lnTo>
                  <a:lnTo>
                    <a:pt x="2710909" y="1654461"/>
                  </a:lnTo>
                  <a:lnTo>
                    <a:pt x="2707744" y="1667682"/>
                  </a:lnTo>
                  <a:lnTo>
                    <a:pt x="2712302" y="1674122"/>
                  </a:lnTo>
                  <a:lnTo>
                    <a:pt x="2706144" y="1678408"/>
                  </a:lnTo>
                  <a:lnTo>
                    <a:pt x="2696855" y="1673598"/>
                  </a:lnTo>
                  <a:lnTo>
                    <a:pt x="2685178" y="1679783"/>
                  </a:lnTo>
                  <a:lnTo>
                    <a:pt x="2665282" y="1678769"/>
                  </a:lnTo>
                  <a:lnTo>
                    <a:pt x="2648221" y="1661541"/>
                  </a:lnTo>
                  <a:lnTo>
                    <a:pt x="2623222" y="1665606"/>
                  </a:lnTo>
                  <a:lnTo>
                    <a:pt x="2604707" y="1658061"/>
                  </a:lnTo>
                  <a:lnTo>
                    <a:pt x="2587007" y="1660347"/>
                  </a:lnTo>
                  <a:lnTo>
                    <a:pt x="2562067" y="1667963"/>
                  </a:lnTo>
                  <a:lnTo>
                    <a:pt x="2531561" y="1692132"/>
                  </a:lnTo>
                  <a:lnTo>
                    <a:pt x="2500876" y="1706187"/>
                  </a:lnTo>
                  <a:lnTo>
                    <a:pt x="2482240" y="1721753"/>
                  </a:lnTo>
                  <a:lnTo>
                    <a:pt x="2472564" y="1736422"/>
                  </a:lnTo>
                  <a:lnTo>
                    <a:pt x="2467255" y="1758916"/>
                  </a:lnTo>
                  <a:lnTo>
                    <a:pt x="2465152" y="1774564"/>
                  </a:lnTo>
                  <a:lnTo>
                    <a:pt x="2467985" y="1785648"/>
                  </a:lnTo>
                  <a:lnTo>
                    <a:pt x="2456864" y="1786626"/>
                  </a:lnTo>
                  <a:lnTo>
                    <a:pt x="2438633" y="1779454"/>
                  </a:lnTo>
                  <a:lnTo>
                    <a:pt x="2419138" y="1769348"/>
                  </a:lnTo>
                  <a:lnTo>
                    <a:pt x="2414815" y="1754026"/>
                  </a:lnTo>
                  <a:lnTo>
                    <a:pt x="2413897" y="1731207"/>
                  </a:lnTo>
                  <a:lnTo>
                    <a:pt x="2401750" y="1712625"/>
                  </a:lnTo>
                  <a:lnTo>
                    <a:pt x="2396549" y="1693517"/>
                  </a:lnTo>
                  <a:lnTo>
                    <a:pt x="2387804" y="1671200"/>
                  </a:lnTo>
                  <a:lnTo>
                    <a:pt x="2371320" y="1658206"/>
                  </a:lnTo>
                  <a:lnTo>
                    <a:pt x="2348556" y="1658835"/>
                  </a:lnTo>
                  <a:lnTo>
                    <a:pt x="2325029" y="1684589"/>
                  </a:lnTo>
                  <a:lnTo>
                    <a:pt x="2304354" y="1674809"/>
                  </a:lnTo>
                  <a:lnTo>
                    <a:pt x="2292396" y="1664965"/>
                  </a:lnTo>
                  <a:lnTo>
                    <a:pt x="2290136" y="1647043"/>
                  </a:lnTo>
                  <a:lnTo>
                    <a:pt x="2286439" y="1630017"/>
                  </a:lnTo>
                  <a:lnTo>
                    <a:pt x="2274678" y="1615679"/>
                  </a:lnTo>
                  <a:lnTo>
                    <a:pt x="2263942" y="1605374"/>
                  </a:lnTo>
                  <a:lnTo>
                    <a:pt x="2257673" y="1593815"/>
                  </a:lnTo>
                  <a:lnTo>
                    <a:pt x="2210087" y="1593804"/>
                  </a:lnTo>
                  <a:lnTo>
                    <a:pt x="2205583" y="1607256"/>
                  </a:lnTo>
                  <a:lnTo>
                    <a:pt x="2183762" y="1607265"/>
                  </a:lnTo>
                  <a:lnTo>
                    <a:pt x="2128972" y="1607500"/>
                  </a:lnTo>
                  <a:lnTo>
                    <a:pt x="2074159" y="1584536"/>
                  </a:lnTo>
                  <a:lnTo>
                    <a:pt x="2038283" y="1568688"/>
                  </a:lnTo>
                  <a:lnTo>
                    <a:pt x="2043082" y="1562314"/>
                  </a:lnTo>
                  <a:lnTo>
                    <a:pt x="2007065" y="1565849"/>
                  </a:lnTo>
                  <a:lnTo>
                    <a:pt x="1975045" y="1568360"/>
                  </a:lnTo>
                  <a:lnTo>
                    <a:pt x="1976409" y="1551706"/>
                  </a:lnTo>
                  <a:lnTo>
                    <a:pt x="1965447" y="1532961"/>
                  </a:lnTo>
                  <a:lnTo>
                    <a:pt x="1954128" y="1529059"/>
                  </a:lnTo>
                  <a:lnTo>
                    <a:pt x="1954535" y="1519707"/>
                  </a:lnTo>
                  <a:lnTo>
                    <a:pt x="1939844" y="1518070"/>
                  </a:lnTo>
                  <a:lnTo>
                    <a:pt x="1933316" y="1509253"/>
                  </a:lnTo>
                  <a:lnTo>
                    <a:pt x="1909221" y="1506037"/>
                  </a:lnTo>
                  <a:lnTo>
                    <a:pt x="1904222" y="1500775"/>
                  </a:lnTo>
                  <a:lnTo>
                    <a:pt x="1907931" y="1482916"/>
                  </a:lnTo>
                  <a:lnTo>
                    <a:pt x="1896471" y="1450270"/>
                  </a:lnTo>
                  <a:lnTo>
                    <a:pt x="1894681" y="1405095"/>
                  </a:lnTo>
                  <a:lnTo>
                    <a:pt x="1899082" y="1397569"/>
                  </a:lnTo>
                  <a:lnTo>
                    <a:pt x="1892190" y="1386835"/>
                  </a:lnTo>
                  <a:lnTo>
                    <a:pt x="1884070" y="1359607"/>
                  </a:lnTo>
                  <a:lnTo>
                    <a:pt x="1892663" y="1333113"/>
                  </a:lnTo>
                  <a:lnTo>
                    <a:pt x="1887728" y="1315446"/>
                  </a:lnTo>
                  <a:lnTo>
                    <a:pt x="1908592" y="1288732"/>
                  </a:lnTo>
                  <a:lnTo>
                    <a:pt x="1923257" y="1261090"/>
                  </a:lnTo>
                  <a:lnTo>
                    <a:pt x="1928842" y="1236389"/>
                  </a:lnTo>
                  <a:lnTo>
                    <a:pt x="1956167" y="1206015"/>
                  </a:lnTo>
                  <a:lnTo>
                    <a:pt x="1975793" y="1176764"/>
                  </a:lnTo>
                  <a:lnTo>
                    <a:pt x="1996470" y="1147733"/>
                  </a:lnTo>
                  <a:lnTo>
                    <a:pt x="2018949" y="1105064"/>
                  </a:lnTo>
                  <a:lnTo>
                    <a:pt x="2028233" y="1077853"/>
                  </a:lnTo>
                  <a:lnTo>
                    <a:pt x="2030274" y="1063084"/>
                  </a:lnTo>
                  <a:lnTo>
                    <a:pt x="2037301" y="1056872"/>
                  </a:lnTo>
                  <a:lnTo>
                    <a:pt x="2067008" y="1067678"/>
                  </a:lnTo>
                  <a:lnTo>
                    <a:pt x="2061629" y="1097708"/>
                  </a:lnTo>
                  <a:lnTo>
                    <a:pt x="2073192" y="1089310"/>
                  </a:lnTo>
                  <a:lnTo>
                    <a:pt x="2085497" y="1063225"/>
                  </a:lnTo>
                  <a:lnTo>
                    <a:pt x="2093317" y="1037140"/>
                  </a:lnTo>
                  <a:lnTo>
                    <a:pt x="2164760" y="1037140"/>
                  </a:lnTo>
                  <a:lnTo>
                    <a:pt x="2239443" y="1037140"/>
                  </a:lnTo>
                  <a:lnTo>
                    <a:pt x="2264172" y="1037140"/>
                  </a:lnTo>
                  <a:lnTo>
                    <a:pt x="2340852" y="1037140"/>
                  </a:lnTo>
                  <a:lnTo>
                    <a:pt x="2415062" y="1037140"/>
                  </a:lnTo>
                  <a:lnTo>
                    <a:pt x="2490530" y="1037140"/>
                  </a:lnTo>
                  <a:lnTo>
                    <a:pt x="2566040" y="1037144"/>
                  </a:lnTo>
                  <a:lnTo>
                    <a:pt x="2651529" y="1037140"/>
                  </a:lnTo>
                  <a:lnTo>
                    <a:pt x="2737606" y="1037118"/>
                  </a:lnTo>
                  <a:lnTo>
                    <a:pt x="2789659" y="1037140"/>
                  </a:lnTo>
                  <a:lnTo>
                    <a:pt x="2795693" y="1024917"/>
                  </a:lnTo>
                  <a:close/>
                  <a:moveTo>
                    <a:pt x="1572223" y="785238"/>
                  </a:moveTo>
                  <a:lnTo>
                    <a:pt x="1536343" y="796802"/>
                  </a:lnTo>
                  <a:lnTo>
                    <a:pt x="1532594" y="788972"/>
                  </a:lnTo>
                  <a:lnTo>
                    <a:pt x="1544131" y="774760"/>
                  </a:lnTo>
                  <a:lnTo>
                    <a:pt x="1576957" y="763978"/>
                  </a:lnTo>
                  <a:lnTo>
                    <a:pt x="1594378" y="759355"/>
                  </a:lnTo>
                  <a:lnTo>
                    <a:pt x="1607770" y="761404"/>
                  </a:lnTo>
                  <a:lnTo>
                    <a:pt x="1607799" y="770820"/>
                  </a:lnTo>
                  <a:close/>
                  <a:moveTo>
                    <a:pt x="1372470" y="700467"/>
                  </a:moveTo>
                  <a:lnTo>
                    <a:pt x="1352927" y="705186"/>
                  </a:lnTo>
                  <a:lnTo>
                    <a:pt x="1344357" y="699514"/>
                  </a:lnTo>
                  <a:lnTo>
                    <a:pt x="1340442" y="691496"/>
                  </a:lnTo>
                  <a:lnTo>
                    <a:pt x="1369486" y="686485"/>
                  </a:lnTo>
                  <a:lnTo>
                    <a:pt x="1384301" y="689137"/>
                  </a:lnTo>
                  <a:close/>
                  <a:moveTo>
                    <a:pt x="1379635" y="586957"/>
                  </a:moveTo>
                  <a:lnTo>
                    <a:pt x="1386010" y="592531"/>
                  </a:lnTo>
                  <a:lnTo>
                    <a:pt x="1403770" y="589521"/>
                  </a:lnTo>
                  <a:lnTo>
                    <a:pt x="1411665" y="597249"/>
                  </a:lnTo>
                  <a:lnTo>
                    <a:pt x="1428690" y="601162"/>
                  </a:lnTo>
                  <a:lnTo>
                    <a:pt x="1422736" y="604351"/>
                  </a:lnTo>
                  <a:lnTo>
                    <a:pt x="1397817" y="610551"/>
                  </a:lnTo>
                  <a:lnTo>
                    <a:pt x="1389119" y="604180"/>
                  </a:lnTo>
                  <a:lnTo>
                    <a:pt x="1387569" y="598868"/>
                  </a:lnTo>
                  <a:lnTo>
                    <a:pt x="1365730" y="600568"/>
                  </a:lnTo>
                  <a:lnTo>
                    <a:pt x="1363821" y="597989"/>
                  </a:lnTo>
                  <a:close/>
                  <a:moveTo>
                    <a:pt x="2021107" y="381203"/>
                  </a:moveTo>
                  <a:lnTo>
                    <a:pt x="2017649" y="393093"/>
                  </a:lnTo>
                  <a:lnTo>
                    <a:pt x="2034549" y="387993"/>
                  </a:lnTo>
                  <a:lnTo>
                    <a:pt x="2066740" y="389574"/>
                  </a:lnTo>
                  <a:lnTo>
                    <a:pt x="2056355" y="395632"/>
                  </a:lnTo>
                  <a:lnTo>
                    <a:pt x="2081076" y="400110"/>
                  </a:lnTo>
                  <a:lnTo>
                    <a:pt x="2105983" y="397476"/>
                  </a:lnTo>
                  <a:lnTo>
                    <a:pt x="2137089" y="405800"/>
                  </a:lnTo>
                  <a:lnTo>
                    <a:pt x="2173201" y="408277"/>
                  </a:lnTo>
                  <a:lnTo>
                    <a:pt x="2184220" y="411718"/>
                  </a:lnTo>
                  <a:lnTo>
                    <a:pt x="2217823" y="407420"/>
                  </a:lnTo>
                  <a:lnTo>
                    <a:pt x="2238509" y="415580"/>
                  </a:lnTo>
                  <a:lnTo>
                    <a:pt x="2256361" y="419494"/>
                  </a:lnTo>
                  <a:lnTo>
                    <a:pt x="2132340" y="523327"/>
                  </a:lnTo>
                  <a:lnTo>
                    <a:pt x="1950581" y="688763"/>
                  </a:lnTo>
                  <a:lnTo>
                    <a:pt x="1972233" y="689628"/>
                  </a:lnTo>
                  <a:lnTo>
                    <a:pt x="1985949" y="697736"/>
                  </a:lnTo>
                  <a:lnTo>
                    <a:pt x="1989303" y="711021"/>
                  </a:lnTo>
                  <a:lnTo>
                    <a:pt x="1990880" y="730957"/>
                  </a:lnTo>
                  <a:lnTo>
                    <a:pt x="2029466" y="714001"/>
                  </a:lnTo>
                  <a:lnTo>
                    <a:pt x="2061865" y="704175"/>
                  </a:lnTo>
                  <a:lnTo>
                    <a:pt x="2059464" y="719866"/>
                  </a:lnTo>
                  <a:lnTo>
                    <a:pt x="2063539" y="732288"/>
                  </a:lnTo>
                  <a:lnTo>
                    <a:pt x="2072209" y="745966"/>
                  </a:lnTo>
                  <a:lnTo>
                    <a:pt x="2066832" y="767731"/>
                  </a:lnTo>
                  <a:lnTo>
                    <a:pt x="2059345" y="802340"/>
                  </a:lnTo>
                  <a:lnTo>
                    <a:pt x="2082328" y="821644"/>
                  </a:lnTo>
                  <a:lnTo>
                    <a:pt x="2065801" y="840783"/>
                  </a:lnTo>
                  <a:lnTo>
                    <a:pt x="2039784" y="855580"/>
                  </a:lnTo>
                  <a:lnTo>
                    <a:pt x="2036361" y="844002"/>
                  </a:lnTo>
                  <a:lnTo>
                    <a:pt x="2024023" y="834328"/>
                  </a:lnTo>
                  <a:lnTo>
                    <a:pt x="2041435" y="807866"/>
                  </a:lnTo>
                  <a:lnTo>
                    <a:pt x="2033451" y="783325"/>
                  </a:lnTo>
                  <a:lnTo>
                    <a:pt x="2047279" y="754680"/>
                  </a:lnTo>
                  <a:lnTo>
                    <a:pt x="2026651" y="752718"/>
                  </a:lnTo>
                  <a:lnTo>
                    <a:pt x="1990186" y="751975"/>
                  </a:lnTo>
                  <a:lnTo>
                    <a:pt x="1971109" y="743244"/>
                  </a:lnTo>
                  <a:lnTo>
                    <a:pt x="1953335" y="711760"/>
                  </a:lnTo>
                  <a:lnTo>
                    <a:pt x="1936824" y="706003"/>
                  </a:lnTo>
                  <a:lnTo>
                    <a:pt x="1907340" y="695263"/>
                  </a:lnTo>
                  <a:lnTo>
                    <a:pt x="1872779" y="697761"/>
                  </a:lnTo>
                  <a:lnTo>
                    <a:pt x="1842569" y="684305"/>
                  </a:lnTo>
                  <a:lnTo>
                    <a:pt x="1829394" y="671827"/>
                  </a:lnTo>
                  <a:lnTo>
                    <a:pt x="1797059" y="678026"/>
                  </a:lnTo>
                  <a:lnTo>
                    <a:pt x="1778781" y="698394"/>
                  </a:lnTo>
                  <a:lnTo>
                    <a:pt x="1764068" y="700340"/>
                  </a:lnTo>
                  <a:lnTo>
                    <a:pt x="1730894" y="706666"/>
                  </a:lnTo>
                  <a:lnTo>
                    <a:pt x="1699938" y="716904"/>
                  </a:lnTo>
                  <a:lnTo>
                    <a:pt x="1667551" y="723347"/>
                  </a:lnTo>
                  <a:lnTo>
                    <a:pt x="1682993" y="705473"/>
                  </a:lnTo>
                  <a:lnTo>
                    <a:pt x="1726075" y="676479"/>
                  </a:lnTo>
                  <a:lnTo>
                    <a:pt x="1760711" y="667465"/>
                  </a:lnTo>
                  <a:lnTo>
                    <a:pt x="1762934" y="660119"/>
                  </a:lnTo>
                  <a:lnTo>
                    <a:pt x="1715022" y="676439"/>
                  </a:lnTo>
                  <a:lnTo>
                    <a:pt x="1676687" y="695930"/>
                  </a:lnTo>
                  <a:lnTo>
                    <a:pt x="1620465" y="717448"/>
                  </a:lnTo>
                  <a:lnTo>
                    <a:pt x="1621787" y="732179"/>
                  </a:lnTo>
                  <a:lnTo>
                    <a:pt x="1576603" y="753973"/>
                  </a:lnTo>
                  <a:lnTo>
                    <a:pt x="1537835" y="766672"/>
                  </a:lnTo>
                  <a:lnTo>
                    <a:pt x="1504346" y="775926"/>
                  </a:lnTo>
                  <a:lnTo>
                    <a:pt x="1483982" y="789359"/>
                  </a:lnTo>
                  <a:lnTo>
                    <a:pt x="1429975" y="805025"/>
                  </a:lnTo>
                  <a:lnTo>
                    <a:pt x="1406878" y="819268"/>
                  </a:lnTo>
                  <a:lnTo>
                    <a:pt x="1364685" y="832237"/>
                  </a:lnTo>
                  <a:lnTo>
                    <a:pt x="1350846" y="829904"/>
                  </a:lnTo>
                  <a:lnTo>
                    <a:pt x="1319105" y="838364"/>
                  </a:lnTo>
                  <a:lnTo>
                    <a:pt x="1283200" y="848696"/>
                  </a:lnTo>
                  <a:lnTo>
                    <a:pt x="1252792" y="859103"/>
                  </a:lnTo>
                  <a:lnTo>
                    <a:pt x="1202510" y="868007"/>
                  </a:lnTo>
                  <a:lnTo>
                    <a:pt x="1203977" y="862767"/>
                  </a:lnTo>
                  <a:lnTo>
                    <a:pt x="1245005" y="848233"/>
                  </a:lnTo>
                  <a:lnTo>
                    <a:pt x="1279059" y="838870"/>
                  </a:lnTo>
                  <a:lnTo>
                    <a:pt x="1323162" y="822277"/>
                  </a:lnTo>
                  <a:lnTo>
                    <a:pt x="1356566" y="818846"/>
                  </a:lnTo>
                  <a:lnTo>
                    <a:pt x="1382076" y="806408"/>
                  </a:lnTo>
                  <a:lnTo>
                    <a:pt x="1434908" y="788246"/>
                  </a:lnTo>
                  <a:lnTo>
                    <a:pt x="1446837" y="782171"/>
                  </a:lnTo>
                  <a:lnTo>
                    <a:pt x="1475922" y="771459"/>
                  </a:lnTo>
                  <a:lnTo>
                    <a:pt x="1505023" y="748452"/>
                  </a:lnTo>
                  <a:lnTo>
                    <a:pt x="1536341" y="730536"/>
                  </a:lnTo>
                  <a:lnTo>
                    <a:pt x="1499511" y="739731"/>
                  </a:lnTo>
                  <a:lnTo>
                    <a:pt x="1497716" y="734513"/>
                  </a:lnTo>
                  <a:lnTo>
                    <a:pt x="1473004" y="745544"/>
                  </a:lnTo>
                  <a:lnTo>
                    <a:pt x="1474752" y="730156"/>
                  </a:lnTo>
                  <a:lnTo>
                    <a:pt x="1456455" y="741043"/>
                  </a:lnTo>
                  <a:lnTo>
                    <a:pt x="1464504" y="725917"/>
                  </a:lnTo>
                  <a:lnTo>
                    <a:pt x="1427777" y="738061"/>
                  </a:lnTo>
                  <a:lnTo>
                    <a:pt x="1413517" y="738036"/>
                  </a:lnTo>
                  <a:lnTo>
                    <a:pt x="1431736" y="719977"/>
                  </a:lnTo>
                  <a:lnTo>
                    <a:pt x="1448366" y="708852"/>
                  </a:lnTo>
                  <a:lnTo>
                    <a:pt x="1445642" y="698048"/>
                  </a:lnTo>
                  <a:lnTo>
                    <a:pt x="1409153" y="703863"/>
                  </a:lnTo>
                  <a:lnTo>
                    <a:pt x="1406549" y="689902"/>
                  </a:lnTo>
                  <a:lnTo>
                    <a:pt x="1399747" y="682873"/>
                  </a:lnTo>
                  <a:lnTo>
                    <a:pt x="1420628" y="666285"/>
                  </a:lnTo>
                  <a:lnTo>
                    <a:pt x="1418953" y="653805"/>
                  </a:lnTo>
                  <a:lnTo>
                    <a:pt x="1449071" y="636966"/>
                  </a:lnTo>
                  <a:lnTo>
                    <a:pt x="1488061" y="620621"/>
                  </a:lnTo>
                  <a:lnTo>
                    <a:pt x="1514978" y="605588"/>
                  </a:lnTo>
                  <a:lnTo>
                    <a:pt x="1535697" y="603448"/>
                  </a:lnTo>
                  <a:lnTo>
                    <a:pt x="1545136" y="608134"/>
                  </a:lnTo>
                  <a:lnTo>
                    <a:pt x="1580674" y="594003"/>
                  </a:lnTo>
                  <a:lnTo>
                    <a:pt x="1593680" y="596525"/>
                  </a:lnTo>
                  <a:lnTo>
                    <a:pt x="1621789" y="587438"/>
                  </a:lnTo>
                  <a:lnTo>
                    <a:pt x="1634141" y="574063"/>
                  </a:lnTo>
                  <a:lnTo>
                    <a:pt x="1628311" y="568791"/>
                  </a:lnTo>
                  <a:lnTo>
                    <a:pt x="1658503" y="557492"/>
                  </a:lnTo>
                  <a:lnTo>
                    <a:pt x="1644627" y="557825"/>
                  </a:lnTo>
                  <a:lnTo>
                    <a:pt x="1613433" y="564203"/>
                  </a:lnTo>
                  <a:lnTo>
                    <a:pt x="1598684" y="570671"/>
                  </a:lnTo>
                  <a:lnTo>
                    <a:pt x="1589396" y="564212"/>
                  </a:lnTo>
                  <a:lnTo>
                    <a:pt x="1554165" y="567498"/>
                  </a:lnTo>
                  <a:lnTo>
                    <a:pt x="1530884" y="560477"/>
                  </a:lnTo>
                  <a:lnTo>
                    <a:pt x="1536895" y="548814"/>
                  </a:lnTo>
                  <a:lnTo>
                    <a:pt x="1532359" y="532559"/>
                  </a:lnTo>
                  <a:lnTo>
                    <a:pt x="1579388" y="520858"/>
                  </a:lnTo>
                  <a:lnTo>
                    <a:pt x="1646624" y="507198"/>
                  </a:lnTo>
                  <a:lnTo>
                    <a:pt x="1664305" y="507198"/>
                  </a:lnTo>
                  <a:lnTo>
                    <a:pt x="1642014" y="521169"/>
                  </a:lnTo>
                  <a:lnTo>
                    <a:pt x="1689144" y="520080"/>
                  </a:lnTo>
                  <a:lnTo>
                    <a:pt x="1695421" y="502753"/>
                  </a:lnTo>
                  <a:lnTo>
                    <a:pt x="1683777" y="492100"/>
                  </a:lnTo>
                  <a:lnTo>
                    <a:pt x="1688031" y="478115"/>
                  </a:lnTo>
                  <a:lnTo>
                    <a:pt x="1684334" y="466187"/>
                  </a:lnTo>
                  <a:lnTo>
                    <a:pt x="1667739" y="457344"/>
                  </a:lnTo>
                  <a:lnTo>
                    <a:pt x="1700161" y="442682"/>
                  </a:lnTo>
                  <a:lnTo>
                    <a:pt x="1738604" y="441773"/>
                  </a:lnTo>
                  <a:lnTo>
                    <a:pt x="1782643" y="429030"/>
                  </a:lnTo>
                  <a:lnTo>
                    <a:pt x="1806385" y="415408"/>
                  </a:lnTo>
                  <a:lnTo>
                    <a:pt x="1847113" y="402657"/>
                  </a:lnTo>
                  <a:lnTo>
                    <a:pt x="1871998" y="399645"/>
                  </a:lnTo>
                  <a:lnTo>
                    <a:pt x="1929466" y="387950"/>
                  </a:lnTo>
                  <a:lnTo>
                    <a:pt x="1945511" y="389713"/>
                  </a:lnTo>
                  <a:lnTo>
                    <a:pt x="1998849" y="37567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5" name="Uzbekistan (UZB)">
              <a:extLst>
                <a:ext uri="{FF2B5EF4-FFF2-40B4-BE49-F238E27FC236}">
                  <a16:creationId xmlns:a16="http://schemas.microsoft.com/office/drawing/2014/main" id="{90AFEBC7-1370-4D76-A821-C03854D901D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970165" y="1411236"/>
                  </a:moveTo>
                  <a:lnTo>
                    <a:pt x="6965957" y="1391353"/>
                  </a:lnTo>
                  <a:lnTo>
                    <a:pt x="6926936" y="1377445"/>
                  </a:lnTo>
                  <a:lnTo>
                    <a:pt x="6895160" y="1361532"/>
                  </a:lnTo>
                  <a:lnTo>
                    <a:pt x="6874128" y="1346232"/>
                  </a:lnTo>
                  <a:lnTo>
                    <a:pt x="6838367" y="1323804"/>
                  </a:lnTo>
                  <a:lnTo>
                    <a:pt x="6815992" y="1290575"/>
                  </a:lnTo>
                  <a:lnTo>
                    <a:pt x="6805506" y="1284724"/>
                  </a:lnTo>
                  <a:lnTo>
                    <a:pt x="6777419" y="1286208"/>
                  </a:lnTo>
                  <a:lnTo>
                    <a:pt x="6765533" y="1279607"/>
                  </a:lnTo>
                  <a:lnTo>
                    <a:pt x="6755716" y="1253888"/>
                  </a:lnTo>
                  <a:lnTo>
                    <a:pt x="6715862" y="1236855"/>
                  </a:lnTo>
                  <a:lnTo>
                    <a:pt x="6698754" y="1255581"/>
                  </a:lnTo>
                  <a:lnTo>
                    <a:pt x="6679222" y="1266686"/>
                  </a:lnTo>
                  <a:lnTo>
                    <a:pt x="6687742" y="1282921"/>
                  </a:lnTo>
                  <a:lnTo>
                    <a:pt x="6658131" y="1283362"/>
                  </a:lnTo>
                  <a:lnTo>
                    <a:pt x="6626928" y="1164517"/>
                  </a:lnTo>
                  <a:lnTo>
                    <a:pt x="6687734" y="1145717"/>
                  </a:lnTo>
                  <a:lnTo>
                    <a:pt x="6693368" y="1148478"/>
                  </a:lnTo>
                  <a:lnTo>
                    <a:pt x="6740057" y="1171344"/>
                  </a:lnTo>
                  <a:lnTo>
                    <a:pt x="6764581" y="1183535"/>
                  </a:lnTo>
                  <a:lnTo>
                    <a:pt x="6797487" y="1212587"/>
                  </a:lnTo>
                  <a:lnTo>
                    <a:pt x="6826657" y="1207894"/>
                  </a:lnTo>
                  <a:lnTo>
                    <a:pt x="6870517" y="1205380"/>
                  </a:lnTo>
                  <a:lnTo>
                    <a:pt x="6908699" y="1228922"/>
                  </a:lnTo>
                  <a:lnTo>
                    <a:pt x="6916439" y="1261251"/>
                  </a:lnTo>
                  <a:lnTo>
                    <a:pt x="6929297" y="1261476"/>
                  </a:lnTo>
                  <a:lnTo>
                    <a:pt x="6942631" y="1287881"/>
                  </a:lnTo>
                  <a:lnTo>
                    <a:pt x="6976489" y="1288927"/>
                  </a:lnTo>
                  <a:lnTo>
                    <a:pt x="6988446" y="1304194"/>
                  </a:lnTo>
                  <a:lnTo>
                    <a:pt x="6998235" y="1303989"/>
                  </a:lnTo>
                  <a:lnTo>
                    <a:pt x="7002574" y="1280925"/>
                  </a:lnTo>
                  <a:lnTo>
                    <a:pt x="7030133" y="1258458"/>
                  </a:lnTo>
                  <a:lnTo>
                    <a:pt x="7043256" y="1252500"/>
                  </a:lnTo>
                  <a:lnTo>
                    <a:pt x="7052064" y="1255673"/>
                  </a:lnTo>
                  <a:lnTo>
                    <a:pt x="7036730" y="1276549"/>
                  </a:lnTo>
                  <a:lnTo>
                    <a:pt x="7060066" y="1288682"/>
                  </a:lnTo>
                  <a:lnTo>
                    <a:pt x="7076229" y="1280646"/>
                  </a:lnTo>
                  <a:lnTo>
                    <a:pt x="7113075" y="1297628"/>
                  </a:lnTo>
                  <a:lnTo>
                    <a:pt x="7086814" y="1320841"/>
                  </a:lnTo>
                  <a:lnTo>
                    <a:pt x="7065619" y="1317665"/>
                  </a:lnTo>
                  <a:lnTo>
                    <a:pt x="7054945" y="1318498"/>
                  </a:lnTo>
                  <a:lnTo>
                    <a:pt x="7048283" y="1309539"/>
                  </a:lnTo>
                  <a:lnTo>
                    <a:pt x="7049007" y="1294592"/>
                  </a:lnTo>
                  <a:lnTo>
                    <a:pt x="7016065" y="1302082"/>
                  </a:lnTo>
                  <a:lnTo>
                    <a:pt x="7014141" y="1322764"/>
                  </a:lnTo>
                  <a:lnTo>
                    <a:pt x="7006285" y="1340701"/>
                  </a:lnTo>
                  <a:lnTo>
                    <a:pt x="6983690" y="1339173"/>
                  </a:lnTo>
                  <a:lnTo>
                    <a:pt x="6980407" y="1353482"/>
                  </a:lnTo>
                  <a:lnTo>
                    <a:pt x="7001935" y="1361235"/>
                  </a:lnTo>
                  <a:lnTo>
                    <a:pt x="7013884" y="1385428"/>
                  </a:lnTo>
                  <a:lnTo>
                    <a:pt x="7007185" y="1418313"/>
                  </a:lnTo>
                  <a:lnTo>
                    <a:pt x="6985185" y="14114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6" name="Venezuela (VEN)">
              <a:extLst>
                <a:ext uri="{FF2B5EF4-FFF2-40B4-BE49-F238E27FC236}">
                  <a16:creationId xmlns:a16="http://schemas.microsoft.com/office/drawing/2014/main" id="{93AAB4C3-8CC1-42CE-B59C-9D8D3EECA2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42727" y="2245097"/>
                  </a:moveTo>
                  <a:lnTo>
                    <a:pt x="3141389" y="2252800"/>
                  </a:lnTo>
                  <a:lnTo>
                    <a:pt x="3124329" y="2256605"/>
                  </a:lnTo>
                  <a:lnTo>
                    <a:pt x="3132653" y="2271399"/>
                  </a:lnTo>
                  <a:lnTo>
                    <a:pt x="3131139" y="2288448"/>
                  </a:lnTo>
                  <a:lnTo>
                    <a:pt x="3117322" y="2307383"/>
                  </a:lnTo>
                  <a:lnTo>
                    <a:pt x="3127125" y="2333247"/>
                  </a:lnTo>
                  <a:lnTo>
                    <a:pt x="3139574" y="2331131"/>
                  </a:lnTo>
                  <a:lnTo>
                    <a:pt x="3146961" y="2307568"/>
                  </a:lnTo>
                  <a:lnTo>
                    <a:pt x="3138726" y="2296095"/>
                  </a:lnTo>
                  <a:lnTo>
                    <a:pt x="3138959" y="2271415"/>
                  </a:lnTo>
                  <a:lnTo>
                    <a:pt x="3175505" y="2258163"/>
                  </a:lnTo>
                  <a:lnTo>
                    <a:pt x="3172570" y="2242798"/>
                  </a:lnTo>
                  <a:lnTo>
                    <a:pt x="3183286" y="2232513"/>
                  </a:lnTo>
                  <a:lnTo>
                    <a:pt x="3192030" y="2255421"/>
                  </a:lnTo>
                  <a:lnTo>
                    <a:pt x="3212066" y="2255950"/>
                  </a:lnTo>
                  <a:lnTo>
                    <a:pt x="3229478" y="2274129"/>
                  </a:lnTo>
                  <a:lnTo>
                    <a:pt x="3229897" y="2284922"/>
                  </a:lnTo>
                  <a:lnTo>
                    <a:pt x="3255600" y="2285208"/>
                  </a:lnTo>
                  <a:lnTo>
                    <a:pt x="3286419" y="2281859"/>
                  </a:lnTo>
                  <a:lnTo>
                    <a:pt x="3301907" y="2296458"/>
                  </a:lnTo>
                  <a:lnTo>
                    <a:pt x="3323575" y="2300486"/>
                  </a:lnTo>
                  <a:lnTo>
                    <a:pt x="3340279" y="2290303"/>
                  </a:lnTo>
                  <a:lnTo>
                    <a:pt x="3341111" y="2282094"/>
                  </a:lnTo>
                  <a:lnTo>
                    <a:pt x="3376711" y="2280128"/>
                  </a:lnTo>
                  <a:lnTo>
                    <a:pt x="3411063" y="2279674"/>
                  </a:lnTo>
                  <a:lnTo>
                    <a:pt x="3386164" y="2289303"/>
                  </a:lnTo>
                  <a:lnTo>
                    <a:pt x="3395077" y="2304692"/>
                  </a:lnTo>
                  <a:lnTo>
                    <a:pt x="3417917" y="2307141"/>
                  </a:lnTo>
                  <a:lnTo>
                    <a:pt x="3439100" y="2323172"/>
                  </a:lnTo>
                  <a:lnTo>
                    <a:pt x="3442773" y="2349289"/>
                  </a:lnTo>
                  <a:lnTo>
                    <a:pt x="3457751" y="2348553"/>
                  </a:lnTo>
                  <a:lnTo>
                    <a:pt x="3468732" y="2356238"/>
                  </a:lnTo>
                  <a:lnTo>
                    <a:pt x="3445342" y="2375388"/>
                  </a:lnTo>
                  <a:lnTo>
                    <a:pt x="3442426" y="2387273"/>
                  </a:lnTo>
                  <a:lnTo>
                    <a:pt x="3451842" y="2399371"/>
                  </a:lnTo>
                  <a:lnTo>
                    <a:pt x="3444501" y="2405478"/>
                  </a:lnTo>
                  <a:lnTo>
                    <a:pt x="3426646" y="2410710"/>
                  </a:lnTo>
                  <a:lnTo>
                    <a:pt x="3426698" y="2425764"/>
                  </a:lnTo>
                  <a:lnTo>
                    <a:pt x="3418603" y="2434736"/>
                  </a:lnTo>
                  <a:lnTo>
                    <a:pt x="3437202" y="2459473"/>
                  </a:lnTo>
                  <a:lnTo>
                    <a:pt x="3440745" y="2468671"/>
                  </a:lnTo>
                  <a:lnTo>
                    <a:pt x="3430041" y="2481112"/>
                  </a:lnTo>
                  <a:lnTo>
                    <a:pt x="3397683" y="2493316"/>
                  </a:lnTo>
                  <a:lnTo>
                    <a:pt x="3376921" y="2498374"/>
                  </a:lnTo>
                  <a:lnTo>
                    <a:pt x="3368497" y="2506080"/>
                  </a:lnTo>
                  <a:lnTo>
                    <a:pt x="3345752" y="2497932"/>
                  </a:lnTo>
                  <a:lnTo>
                    <a:pt x="3324524" y="2493761"/>
                  </a:lnTo>
                  <a:lnTo>
                    <a:pt x="3319085" y="2496761"/>
                  </a:lnTo>
                  <a:lnTo>
                    <a:pt x="3331825" y="2505212"/>
                  </a:lnTo>
                  <a:lnTo>
                    <a:pt x="3330316" y="2527068"/>
                  </a:lnTo>
                  <a:lnTo>
                    <a:pt x="3333984" y="2547598"/>
                  </a:lnTo>
                  <a:lnTo>
                    <a:pt x="3358318" y="2550400"/>
                  </a:lnTo>
                  <a:lnTo>
                    <a:pt x="3359767" y="2557251"/>
                  </a:lnTo>
                  <a:lnTo>
                    <a:pt x="3339063" y="2566527"/>
                  </a:lnTo>
                  <a:lnTo>
                    <a:pt x="3335499" y="2580333"/>
                  </a:lnTo>
                  <a:lnTo>
                    <a:pt x="3323563" y="2585683"/>
                  </a:lnTo>
                  <a:lnTo>
                    <a:pt x="3302031" y="2593294"/>
                  </a:lnTo>
                  <a:lnTo>
                    <a:pt x="3296297" y="2603270"/>
                  </a:lnTo>
                  <a:lnTo>
                    <a:pt x="3273878" y="2605383"/>
                  </a:lnTo>
                  <a:lnTo>
                    <a:pt x="3258312" y="2588140"/>
                  </a:lnTo>
                  <a:lnTo>
                    <a:pt x="3250073" y="2555630"/>
                  </a:lnTo>
                  <a:lnTo>
                    <a:pt x="3242613" y="2544231"/>
                  </a:lnTo>
                  <a:lnTo>
                    <a:pt x="3232293" y="2537047"/>
                  </a:lnTo>
                  <a:lnTo>
                    <a:pt x="3247145" y="2520819"/>
                  </a:lnTo>
                  <a:lnTo>
                    <a:pt x="3246277" y="2513521"/>
                  </a:lnTo>
                  <a:lnTo>
                    <a:pt x="3238261" y="2503834"/>
                  </a:lnTo>
                  <a:lnTo>
                    <a:pt x="3232837" y="2482173"/>
                  </a:lnTo>
                  <a:lnTo>
                    <a:pt x="3235636" y="2458793"/>
                  </a:lnTo>
                  <a:lnTo>
                    <a:pt x="3242471" y="2447848"/>
                  </a:lnTo>
                  <a:lnTo>
                    <a:pt x="3248316" y="2430290"/>
                  </a:lnTo>
                  <a:lnTo>
                    <a:pt x="3238368" y="2424687"/>
                  </a:lnTo>
                  <a:lnTo>
                    <a:pt x="3221848" y="2428405"/>
                  </a:lnTo>
                  <a:lnTo>
                    <a:pt x="3201218" y="2426660"/>
                  </a:lnTo>
                  <a:lnTo>
                    <a:pt x="3189468" y="2430146"/>
                  </a:lnTo>
                  <a:lnTo>
                    <a:pt x="3170354" y="2402094"/>
                  </a:lnTo>
                  <a:lnTo>
                    <a:pt x="3153836" y="2397941"/>
                  </a:lnTo>
                  <a:lnTo>
                    <a:pt x="3116778" y="2401076"/>
                  </a:lnTo>
                  <a:lnTo>
                    <a:pt x="3110402" y="2389704"/>
                  </a:lnTo>
                  <a:lnTo>
                    <a:pt x="3103446" y="2386987"/>
                  </a:lnTo>
                  <a:lnTo>
                    <a:pt x="3102714" y="2380183"/>
                  </a:lnTo>
                  <a:lnTo>
                    <a:pt x="3106617" y="2368117"/>
                  </a:lnTo>
                  <a:lnTo>
                    <a:pt x="3104889" y="2354991"/>
                  </a:lnTo>
                  <a:lnTo>
                    <a:pt x="3098853" y="2347819"/>
                  </a:lnTo>
                  <a:lnTo>
                    <a:pt x="3095790" y="2332831"/>
                  </a:lnTo>
                  <a:lnTo>
                    <a:pt x="3081075" y="2330648"/>
                  </a:lnTo>
                  <a:lnTo>
                    <a:pt x="3089816" y="2311585"/>
                  </a:lnTo>
                  <a:lnTo>
                    <a:pt x="3094698" y="2288322"/>
                  </a:lnTo>
                  <a:lnTo>
                    <a:pt x="3103864" y="2276207"/>
                  </a:lnTo>
                  <a:lnTo>
                    <a:pt x="3115593" y="2266860"/>
                  </a:lnTo>
                  <a:lnTo>
                    <a:pt x="3123975" y="22505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7" name="Vietnam (VNM)">
              <a:extLst>
                <a:ext uri="{FF2B5EF4-FFF2-40B4-BE49-F238E27FC236}">
                  <a16:creationId xmlns:a16="http://schemas.microsoft.com/office/drawing/2014/main" id="{16E755B7-B50D-4A33-B925-54A70DD2AE8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230743" y="1926401"/>
                  </a:moveTo>
                  <a:lnTo>
                    <a:pt x="8197927" y="1954290"/>
                  </a:lnTo>
                  <a:lnTo>
                    <a:pt x="8179475" y="1985091"/>
                  </a:lnTo>
                  <a:lnTo>
                    <a:pt x="8176553" y="2007711"/>
                  </a:lnTo>
                  <a:lnTo>
                    <a:pt x="8203257" y="2042072"/>
                  </a:lnTo>
                  <a:lnTo>
                    <a:pt x="8236093" y="2084669"/>
                  </a:lnTo>
                  <a:lnTo>
                    <a:pt x="8264901" y="2104806"/>
                  </a:lnTo>
                  <a:lnTo>
                    <a:pt x="8286122" y="2130985"/>
                  </a:lnTo>
                  <a:lnTo>
                    <a:pt x="8305889" y="2191316"/>
                  </a:lnTo>
                  <a:lnTo>
                    <a:pt x="8308005" y="2248665"/>
                  </a:lnTo>
                  <a:lnTo>
                    <a:pt x="8286361" y="2270133"/>
                  </a:lnTo>
                  <a:lnTo>
                    <a:pt x="8255717" y="2291121"/>
                  </a:lnTo>
                  <a:lnTo>
                    <a:pt x="8234467" y="2318298"/>
                  </a:lnTo>
                  <a:lnTo>
                    <a:pt x="8200521" y="2348651"/>
                  </a:lnTo>
                  <a:lnTo>
                    <a:pt x="8188865" y="2327745"/>
                  </a:lnTo>
                  <a:lnTo>
                    <a:pt x="8195612" y="2305661"/>
                  </a:lnTo>
                  <a:lnTo>
                    <a:pt x="8172610" y="2287142"/>
                  </a:lnTo>
                  <a:lnTo>
                    <a:pt x="8196091" y="2274012"/>
                  </a:lnTo>
                  <a:lnTo>
                    <a:pt x="8225913" y="2271649"/>
                  </a:lnTo>
                  <a:lnTo>
                    <a:pt x="8211345" y="2251900"/>
                  </a:lnTo>
                  <a:lnTo>
                    <a:pt x="8256872" y="2226812"/>
                  </a:lnTo>
                  <a:lnTo>
                    <a:pt x="8256382" y="2187747"/>
                  </a:lnTo>
                  <a:lnTo>
                    <a:pt x="8247535" y="2166006"/>
                  </a:lnTo>
                  <a:lnTo>
                    <a:pt x="8249078" y="2133415"/>
                  </a:lnTo>
                  <a:lnTo>
                    <a:pt x="8238496" y="2110388"/>
                  </a:lnTo>
                  <a:lnTo>
                    <a:pt x="8213623" y="2087706"/>
                  </a:lnTo>
                  <a:lnTo>
                    <a:pt x="8191509" y="2058985"/>
                  </a:lnTo>
                  <a:lnTo>
                    <a:pt x="8162327" y="2020464"/>
                  </a:lnTo>
                  <a:lnTo>
                    <a:pt x="8125576" y="2000962"/>
                  </a:lnTo>
                  <a:lnTo>
                    <a:pt x="8132017" y="1989243"/>
                  </a:lnTo>
                  <a:lnTo>
                    <a:pt x="8148873" y="1980703"/>
                  </a:lnTo>
                  <a:lnTo>
                    <a:pt x="8133178" y="1952273"/>
                  </a:lnTo>
                  <a:lnTo>
                    <a:pt x="8098363" y="1952018"/>
                  </a:lnTo>
                  <a:lnTo>
                    <a:pt x="8080735" y="1922399"/>
                  </a:lnTo>
                  <a:lnTo>
                    <a:pt x="8059981" y="1896658"/>
                  </a:lnTo>
                  <a:lnTo>
                    <a:pt x="8073759" y="1888702"/>
                  </a:lnTo>
                  <a:lnTo>
                    <a:pt x="8096230" y="1888866"/>
                  </a:lnTo>
                  <a:lnTo>
                    <a:pt x="8122954" y="1885104"/>
                  </a:lnTo>
                  <a:lnTo>
                    <a:pt x="8143961" y="1867732"/>
                  </a:lnTo>
                  <a:lnTo>
                    <a:pt x="8159613" y="1879962"/>
                  </a:lnTo>
                  <a:lnTo>
                    <a:pt x="8186358" y="1885915"/>
                  </a:lnTo>
                  <a:lnTo>
                    <a:pt x="8185162" y="1904695"/>
                  </a:lnTo>
                  <a:lnTo>
                    <a:pt x="8200878" y="191794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8" name="Vanuatu (VUT)">
              <a:extLst>
                <a:ext uri="{FF2B5EF4-FFF2-40B4-BE49-F238E27FC236}">
                  <a16:creationId xmlns:a16="http://schemas.microsoft.com/office/drawing/2014/main" id="{FED3E906-6578-4143-805D-48B8983EB44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957540" y="3165795"/>
                  </a:moveTo>
                  <a:lnTo>
                    <a:pt x="9947173" y="3170083"/>
                  </a:lnTo>
                  <a:lnTo>
                    <a:pt x="9940930" y="3155809"/>
                  </a:lnTo>
                  <a:lnTo>
                    <a:pt x="9943991" y="3147067"/>
                  </a:lnTo>
                  <a:close/>
                  <a:moveTo>
                    <a:pt x="9947924" y="3115839"/>
                  </a:moveTo>
                  <a:lnTo>
                    <a:pt x="9946647" y="3142118"/>
                  </a:lnTo>
                  <a:lnTo>
                    <a:pt x="9939933" y="3138029"/>
                  </a:lnTo>
                  <a:lnTo>
                    <a:pt x="9933601" y="3139796"/>
                  </a:lnTo>
                  <a:lnTo>
                    <a:pt x="9931588" y="3130795"/>
                  </a:lnTo>
                  <a:lnTo>
                    <a:pt x="9935872" y="31058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9" name="West Bank (PSE)">
              <a:extLst>
                <a:ext uri="{FF2B5EF4-FFF2-40B4-BE49-F238E27FC236}">
                  <a16:creationId xmlns:a16="http://schemas.microsoft.com/office/drawing/2014/main" id="{D8D53D03-E322-45CA-A945-0369A6B57C9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671" y="1572968"/>
                  </a:moveTo>
                  <a:lnTo>
                    <a:pt x="6159825" y="1592903"/>
                  </a:lnTo>
                  <a:lnTo>
                    <a:pt x="6156804" y="1602468"/>
                  </a:lnTo>
                  <a:lnTo>
                    <a:pt x="6144348" y="1606890"/>
                  </a:lnTo>
                  <a:lnTo>
                    <a:pt x="6144616" y="1598305"/>
                  </a:lnTo>
                  <a:lnTo>
                    <a:pt x="6151152" y="1593821"/>
                  </a:lnTo>
                  <a:lnTo>
                    <a:pt x="6143859" y="1590162"/>
                  </a:lnTo>
                  <a:lnTo>
                    <a:pt x="6147271" y="156845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0" name="Yemen (YEM)">
              <a:extLst>
                <a:ext uri="{FF2B5EF4-FFF2-40B4-BE49-F238E27FC236}">
                  <a16:creationId xmlns:a16="http://schemas.microsoft.com/office/drawing/2014/main" id="{59CFC19E-AC1F-424B-9C67-F5FE467DC8A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93623" y="2086182"/>
                  </a:moveTo>
                  <a:lnTo>
                    <a:pt x="6673686" y="2094939"/>
                  </a:lnTo>
                  <a:lnTo>
                    <a:pt x="6669223" y="2109413"/>
                  </a:lnTo>
                  <a:lnTo>
                    <a:pt x="6669351" y="2120530"/>
                  </a:lnTo>
                  <a:lnTo>
                    <a:pt x="6641964" y="2134292"/>
                  </a:lnTo>
                  <a:lnTo>
                    <a:pt x="6597260" y="2149500"/>
                  </a:lnTo>
                  <a:lnTo>
                    <a:pt x="6572794" y="2172501"/>
                  </a:lnTo>
                  <a:lnTo>
                    <a:pt x="6560311" y="2174297"/>
                  </a:lnTo>
                  <a:lnTo>
                    <a:pt x="6551659" y="2172369"/>
                  </a:lnTo>
                  <a:lnTo>
                    <a:pt x="6535590" y="2185899"/>
                  </a:lnTo>
                  <a:lnTo>
                    <a:pt x="6517671" y="2192175"/>
                  </a:lnTo>
                  <a:lnTo>
                    <a:pt x="6493770" y="2193868"/>
                  </a:lnTo>
                  <a:lnTo>
                    <a:pt x="6486638" y="2195720"/>
                  </a:lnTo>
                  <a:lnTo>
                    <a:pt x="6480767" y="2204328"/>
                  </a:lnTo>
                  <a:lnTo>
                    <a:pt x="6473381" y="2206706"/>
                  </a:lnTo>
                  <a:lnTo>
                    <a:pt x="6469314" y="2214998"/>
                  </a:lnTo>
                  <a:lnTo>
                    <a:pt x="6455137" y="2214279"/>
                  </a:lnTo>
                  <a:lnTo>
                    <a:pt x="6446193" y="2218703"/>
                  </a:lnTo>
                  <a:lnTo>
                    <a:pt x="6426340" y="2217045"/>
                  </a:lnTo>
                  <a:lnTo>
                    <a:pt x="6418120" y="2198002"/>
                  </a:lnTo>
                  <a:lnTo>
                    <a:pt x="6418201" y="2180182"/>
                  </a:lnTo>
                  <a:lnTo>
                    <a:pt x="6413138" y="2170563"/>
                  </a:lnTo>
                  <a:lnTo>
                    <a:pt x="6406567" y="2146452"/>
                  </a:lnTo>
                  <a:lnTo>
                    <a:pt x="6397702" y="2133051"/>
                  </a:lnTo>
                  <a:lnTo>
                    <a:pt x="6403312" y="2131466"/>
                  </a:lnTo>
                  <a:lnTo>
                    <a:pt x="6399513" y="2116570"/>
                  </a:lnTo>
                  <a:lnTo>
                    <a:pt x="6402594" y="2110283"/>
                  </a:lnTo>
                  <a:lnTo>
                    <a:pt x="6400494" y="2096065"/>
                  </a:lnTo>
                  <a:lnTo>
                    <a:pt x="6412364" y="2085666"/>
                  </a:lnTo>
                  <a:lnTo>
                    <a:pt x="6408631" y="2071923"/>
                  </a:lnTo>
                  <a:lnTo>
                    <a:pt x="6415203" y="2055899"/>
                  </a:lnTo>
                  <a:lnTo>
                    <a:pt x="6427377" y="2064375"/>
                  </a:lnTo>
                  <a:lnTo>
                    <a:pt x="6434898" y="2061429"/>
                  </a:lnTo>
                  <a:lnTo>
                    <a:pt x="6467627" y="2060680"/>
                  </a:lnTo>
                  <a:lnTo>
                    <a:pt x="6473038" y="2063940"/>
                  </a:lnTo>
                  <a:lnTo>
                    <a:pt x="6500704" y="2067200"/>
                  </a:lnTo>
                  <a:lnTo>
                    <a:pt x="6511489" y="2065570"/>
                  </a:lnTo>
                  <a:lnTo>
                    <a:pt x="6519295" y="2076436"/>
                  </a:lnTo>
                  <a:lnTo>
                    <a:pt x="6532203" y="2071003"/>
                  </a:lnTo>
                  <a:lnTo>
                    <a:pt x="6550293" y="2036773"/>
                  </a:lnTo>
                  <a:lnTo>
                    <a:pt x="6575776" y="2022104"/>
                  </a:lnTo>
                  <a:lnTo>
                    <a:pt x="6656614" y="2009607"/>
                  </a:lnTo>
                  <a:lnTo>
                    <a:pt x="6682685" y="206340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1" name="South Africa (ZAF)">
              <a:extLst>
                <a:ext uri="{FF2B5EF4-FFF2-40B4-BE49-F238E27FC236}">
                  <a16:creationId xmlns:a16="http://schemas.microsoft.com/office/drawing/2014/main" id="{300176F2-56FF-453D-A868-6F06B92B973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56640" y="3582779"/>
                  </a:moveTo>
                  <a:lnTo>
                    <a:pt x="6050887" y="3587492"/>
                  </a:lnTo>
                  <a:lnTo>
                    <a:pt x="6037976" y="3604052"/>
                  </a:lnTo>
                  <a:lnTo>
                    <a:pt x="6028763" y="3620802"/>
                  </a:lnTo>
                  <a:lnTo>
                    <a:pt x="6010964" y="3644160"/>
                  </a:lnTo>
                  <a:lnTo>
                    <a:pt x="5976875" y="3677795"/>
                  </a:lnTo>
                  <a:lnTo>
                    <a:pt x="5955829" y="3697352"/>
                  </a:lnTo>
                  <a:lnTo>
                    <a:pt x="5933916" y="3712185"/>
                  </a:lnTo>
                  <a:lnTo>
                    <a:pt x="5904338" y="3724833"/>
                  </a:lnTo>
                  <a:lnTo>
                    <a:pt x="5890294" y="3726532"/>
                  </a:lnTo>
                  <a:lnTo>
                    <a:pt x="5886060" y="3735581"/>
                  </a:lnTo>
                  <a:lnTo>
                    <a:pt x="5869868" y="3730763"/>
                  </a:lnTo>
                  <a:lnTo>
                    <a:pt x="5855903" y="3736968"/>
                  </a:lnTo>
                  <a:lnTo>
                    <a:pt x="5826824" y="3730686"/>
                  </a:lnTo>
                  <a:lnTo>
                    <a:pt x="5810025" y="3734662"/>
                  </a:lnTo>
                  <a:lnTo>
                    <a:pt x="5798858" y="3732955"/>
                  </a:lnTo>
                  <a:lnTo>
                    <a:pt x="5769896" y="3745824"/>
                  </a:lnTo>
                  <a:lnTo>
                    <a:pt x="5746330" y="3750986"/>
                  </a:lnTo>
                  <a:lnTo>
                    <a:pt x="5728767" y="3763307"/>
                  </a:lnTo>
                  <a:lnTo>
                    <a:pt x="5716362" y="3764090"/>
                  </a:lnTo>
                  <a:lnTo>
                    <a:pt x="5705550" y="3752466"/>
                  </a:lnTo>
                  <a:lnTo>
                    <a:pt x="5696392" y="3751870"/>
                  </a:lnTo>
                  <a:lnTo>
                    <a:pt x="5685496" y="3737317"/>
                  </a:lnTo>
                  <a:lnTo>
                    <a:pt x="5683955" y="3741836"/>
                  </a:lnTo>
                  <a:lnTo>
                    <a:pt x="5680824" y="3733075"/>
                  </a:lnTo>
                  <a:lnTo>
                    <a:pt x="5682042" y="3713961"/>
                  </a:lnTo>
                  <a:lnTo>
                    <a:pt x="5674364" y="3692115"/>
                  </a:lnTo>
                  <a:lnTo>
                    <a:pt x="5683533" y="3686176"/>
                  </a:lnTo>
                  <a:lnTo>
                    <a:pt x="5684210" y="3661156"/>
                  </a:lnTo>
                  <a:lnTo>
                    <a:pt x="5667853" y="3630646"/>
                  </a:lnTo>
                  <a:lnTo>
                    <a:pt x="5655386" y="3603031"/>
                  </a:lnTo>
                  <a:lnTo>
                    <a:pt x="5655348" y="3602944"/>
                  </a:lnTo>
                  <a:lnTo>
                    <a:pt x="5637084" y="3560589"/>
                  </a:lnTo>
                  <a:lnTo>
                    <a:pt x="5651001" y="3544467"/>
                  </a:lnTo>
                  <a:lnTo>
                    <a:pt x="5661622" y="3553392"/>
                  </a:lnTo>
                  <a:lnTo>
                    <a:pt x="5665747" y="3567331"/>
                  </a:lnTo>
                  <a:lnTo>
                    <a:pt x="5678093" y="3569706"/>
                  </a:lnTo>
                  <a:lnTo>
                    <a:pt x="5695268" y="3575870"/>
                  </a:lnTo>
                  <a:lnTo>
                    <a:pt x="5710262" y="3573490"/>
                  </a:lnTo>
                  <a:lnTo>
                    <a:pt x="5735768" y="3556820"/>
                  </a:lnTo>
                  <a:lnTo>
                    <a:pt x="5741198" y="3436420"/>
                  </a:lnTo>
                  <a:lnTo>
                    <a:pt x="5748605" y="3441315"/>
                  </a:lnTo>
                  <a:lnTo>
                    <a:pt x="5763780" y="3472290"/>
                  </a:lnTo>
                  <a:lnTo>
                    <a:pt x="5760262" y="3492154"/>
                  </a:lnTo>
                  <a:lnTo>
                    <a:pt x="5765940" y="3503599"/>
                  </a:lnTo>
                  <a:lnTo>
                    <a:pt x="5786077" y="3500274"/>
                  </a:lnTo>
                  <a:lnTo>
                    <a:pt x="5800763" y="3485725"/>
                  </a:lnTo>
                  <a:lnTo>
                    <a:pt x="5814495" y="3475919"/>
                  </a:lnTo>
                  <a:lnTo>
                    <a:pt x="5822153" y="3460304"/>
                  </a:lnTo>
                  <a:lnTo>
                    <a:pt x="5836208" y="3452749"/>
                  </a:lnTo>
                  <a:lnTo>
                    <a:pt x="5847793" y="3456708"/>
                  </a:lnTo>
                  <a:lnTo>
                    <a:pt x="5860657" y="3465838"/>
                  </a:lnTo>
                  <a:lnTo>
                    <a:pt x="5883328" y="3467450"/>
                  </a:lnTo>
                  <a:lnTo>
                    <a:pt x="5901660" y="3459860"/>
                  </a:lnTo>
                  <a:lnTo>
                    <a:pt x="5905093" y="3449689"/>
                  </a:lnTo>
                  <a:lnTo>
                    <a:pt x="5910774" y="3434091"/>
                  </a:lnTo>
                  <a:lnTo>
                    <a:pt x="5926140" y="3431482"/>
                  </a:lnTo>
                  <a:lnTo>
                    <a:pt x="5935104" y="3419236"/>
                  </a:lnTo>
                  <a:lnTo>
                    <a:pt x="5945405" y="3397513"/>
                  </a:lnTo>
                  <a:lnTo>
                    <a:pt x="5971738" y="3373175"/>
                  </a:lnTo>
                  <a:lnTo>
                    <a:pt x="6012696" y="3349167"/>
                  </a:lnTo>
                  <a:lnTo>
                    <a:pt x="6024141" y="3349523"/>
                  </a:lnTo>
                  <a:lnTo>
                    <a:pt x="6037500" y="3355045"/>
                  </a:lnTo>
                  <a:lnTo>
                    <a:pt x="6047186" y="3351132"/>
                  </a:lnTo>
                  <a:lnTo>
                    <a:pt x="6061995" y="3354390"/>
                  </a:lnTo>
                  <a:lnTo>
                    <a:pt x="6073124" y="3400272"/>
                  </a:lnTo>
                  <a:lnTo>
                    <a:pt x="6079231" y="3423433"/>
                  </a:lnTo>
                  <a:lnTo>
                    <a:pt x="6072020" y="3459777"/>
                  </a:lnTo>
                  <a:lnTo>
                    <a:pt x="6073553" y="3471482"/>
                  </a:lnTo>
                  <a:lnTo>
                    <a:pt x="6059875" y="3465511"/>
                  </a:lnTo>
                  <a:lnTo>
                    <a:pt x="6051624" y="3467835"/>
                  </a:lnTo>
                  <a:lnTo>
                    <a:pt x="6048309" y="3477327"/>
                  </a:lnTo>
                  <a:lnTo>
                    <a:pt x="6039817" y="3489566"/>
                  </a:lnTo>
                  <a:lnTo>
                    <a:pt x="6039283" y="3500838"/>
                  </a:lnTo>
                  <a:lnTo>
                    <a:pt x="6054658" y="3518508"/>
                  </a:lnTo>
                  <a:lnTo>
                    <a:pt x="6071215" y="3514989"/>
                  </a:lnTo>
                  <a:lnTo>
                    <a:pt x="6077953" y="3500511"/>
                  </a:lnTo>
                  <a:lnTo>
                    <a:pt x="6099086" y="3500784"/>
                  </a:lnTo>
                  <a:lnTo>
                    <a:pt x="6090342" y="3524516"/>
                  </a:lnTo>
                  <a:lnTo>
                    <a:pt x="6085034" y="3551601"/>
                  </a:lnTo>
                  <a:lnTo>
                    <a:pt x="6076760" y="3566316"/>
                  </a:lnTo>
                  <a:close/>
                  <a:moveTo>
                    <a:pt x="5986858" y="3572940"/>
                  </a:moveTo>
                  <a:lnTo>
                    <a:pt x="5975414" y="3562897"/>
                  </a:lnTo>
                  <a:lnTo>
                    <a:pt x="5962017" y="3569546"/>
                  </a:lnTo>
                  <a:lnTo>
                    <a:pt x="5946185" y="3582300"/>
                  </a:lnTo>
                  <a:lnTo>
                    <a:pt x="5930133" y="3602944"/>
                  </a:lnTo>
                  <a:lnTo>
                    <a:pt x="5948837" y="3628018"/>
                  </a:lnTo>
                  <a:lnTo>
                    <a:pt x="5958984" y="3624778"/>
                  </a:lnTo>
                  <a:lnTo>
                    <a:pt x="5964957" y="3614362"/>
                  </a:lnTo>
                  <a:lnTo>
                    <a:pt x="5980801" y="3609271"/>
                  </a:lnTo>
                  <a:lnTo>
                    <a:pt x="5986259" y="3598634"/>
                  </a:lnTo>
                  <a:lnTo>
                    <a:pt x="5995813" y="358277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2" name="Zambia (ZMB)">
              <a:extLst>
                <a:ext uri="{FF2B5EF4-FFF2-40B4-BE49-F238E27FC236}">
                  <a16:creationId xmlns:a16="http://schemas.microsoft.com/office/drawing/2014/main" id="{1FFE73C4-D0B7-4196-83C2-F8DC0A9E56E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22982" y="2929913"/>
                  </a:moveTo>
                  <a:lnTo>
                    <a:pt x="6136246" y="2944457"/>
                  </a:lnTo>
                  <a:lnTo>
                    <a:pt x="6142790" y="2972129"/>
                  </a:lnTo>
                  <a:lnTo>
                    <a:pt x="6137628" y="2980963"/>
                  </a:lnTo>
                  <a:lnTo>
                    <a:pt x="6131036" y="3007390"/>
                  </a:lnTo>
                  <a:lnTo>
                    <a:pt x="6135675" y="3034401"/>
                  </a:lnTo>
                  <a:lnTo>
                    <a:pt x="6126323" y="3045749"/>
                  </a:lnTo>
                  <a:lnTo>
                    <a:pt x="6116702" y="3076033"/>
                  </a:lnTo>
                  <a:lnTo>
                    <a:pt x="6131447" y="3084477"/>
                  </a:lnTo>
                  <a:lnTo>
                    <a:pt x="6044064" y="3111346"/>
                  </a:lnTo>
                  <a:lnTo>
                    <a:pt x="6045884" y="3134547"/>
                  </a:lnTo>
                  <a:lnTo>
                    <a:pt x="6024127" y="3139010"/>
                  </a:lnTo>
                  <a:lnTo>
                    <a:pt x="6007393" y="3151997"/>
                  </a:lnTo>
                  <a:lnTo>
                    <a:pt x="6003483" y="3163299"/>
                  </a:lnTo>
                  <a:lnTo>
                    <a:pt x="5993199" y="3165863"/>
                  </a:lnTo>
                  <a:lnTo>
                    <a:pt x="5967444" y="3192674"/>
                  </a:lnTo>
                  <a:lnTo>
                    <a:pt x="5950926" y="3213772"/>
                  </a:lnTo>
                  <a:lnTo>
                    <a:pt x="5941316" y="3214528"/>
                  </a:lnTo>
                  <a:lnTo>
                    <a:pt x="5932235" y="3210773"/>
                  </a:lnTo>
                  <a:lnTo>
                    <a:pt x="5900637" y="3207204"/>
                  </a:lnTo>
                  <a:lnTo>
                    <a:pt x="5895618" y="3204768"/>
                  </a:lnTo>
                  <a:lnTo>
                    <a:pt x="5895499" y="3202062"/>
                  </a:lnTo>
                  <a:lnTo>
                    <a:pt x="5884545" y="3194714"/>
                  </a:lnTo>
                  <a:lnTo>
                    <a:pt x="5866188" y="3192837"/>
                  </a:lnTo>
                  <a:lnTo>
                    <a:pt x="5842691" y="3200246"/>
                  </a:lnTo>
                  <a:lnTo>
                    <a:pt x="5824794" y="3179882"/>
                  </a:lnTo>
                  <a:lnTo>
                    <a:pt x="5806423" y="3153211"/>
                  </a:lnTo>
                  <a:lnTo>
                    <a:pt x="5810232" y="3049483"/>
                  </a:lnTo>
                  <a:lnTo>
                    <a:pt x="5869721" y="3049894"/>
                  </a:lnTo>
                  <a:lnTo>
                    <a:pt x="5867543" y="3038641"/>
                  </a:lnTo>
                  <a:lnTo>
                    <a:pt x="5872083" y="3026431"/>
                  </a:lnTo>
                  <a:lnTo>
                    <a:pt x="5867405" y="3011141"/>
                  </a:lnTo>
                  <a:lnTo>
                    <a:pt x="5871022" y="2995331"/>
                  </a:lnTo>
                  <a:lnTo>
                    <a:pt x="5868228" y="2985210"/>
                  </a:lnTo>
                  <a:lnTo>
                    <a:pt x="5878086" y="2986030"/>
                  </a:lnTo>
                  <a:lnTo>
                    <a:pt x="5879494" y="2996163"/>
                  </a:lnTo>
                  <a:lnTo>
                    <a:pt x="5892928" y="2995376"/>
                  </a:lnTo>
                  <a:lnTo>
                    <a:pt x="5911031" y="2998383"/>
                  </a:lnTo>
                  <a:lnTo>
                    <a:pt x="5920233" y="3013185"/>
                  </a:lnTo>
                  <a:lnTo>
                    <a:pt x="5943027" y="3017731"/>
                  </a:lnTo>
                  <a:lnTo>
                    <a:pt x="5960781" y="3007440"/>
                  </a:lnTo>
                  <a:lnTo>
                    <a:pt x="5966755" y="3024522"/>
                  </a:lnTo>
                  <a:lnTo>
                    <a:pt x="5988548" y="3029077"/>
                  </a:lnTo>
                  <a:lnTo>
                    <a:pt x="5998706" y="3042969"/>
                  </a:lnTo>
                  <a:lnTo>
                    <a:pt x="6009949" y="3060910"/>
                  </a:lnTo>
                  <a:lnTo>
                    <a:pt x="6031802" y="3061180"/>
                  </a:lnTo>
                  <a:lnTo>
                    <a:pt x="6030407" y="3026027"/>
                  </a:lnTo>
                  <a:lnTo>
                    <a:pt x="6022393" y="3031955"/>
                  </a:lnTo>
                  <a:lnTo>
                    <a:pt x="6002750" y="3019268"/>
                  </a:lnTo>
                  <a:lnTo>
                    <a:pt x="5995180" y="3013468"/>
                  </a:lnTo>
                  <a:lnTo>
                    <a:pt x="5999611" y="2980745"/>
                  </a:lnTo>
                  <a:lnTo>
                    <a:pt x="6005611" y="2942149"/>
                  </a:lnTo>
                  <a:lnTo>
                    <a:pt x="5999425" y="2927772"/>
                  </a:lnTo>
                  <a:lnTo>
                    <a:pt x="6007937" y="2906962"/>
                  </a:lnTo>
                  <a:lnTo>
                    <a:pt x="6015691" y="2903065"/>
                  </a:lnTo>
                  <a:lnTo>
                    <a:pt x="6054327" y="2897563"/>
                  </a:lnTo>
                  <a:lnTo>
                    <a:pt x="6065574" y="2900880"/>
                  </a:lnTo>
                  <a:lnTo>
                    <a:pt x="6077415" y="2909179"/>
                  </a:lnTo>
                  <a:lnTo>
                    <a:pt x="6088753" y="2914639"/>
                  </a:lnTo>
                  <a:lnTo>
                    <a:pt x="6106885" y="29201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3" name="Zimbabwe (ZWE)">
              <a:extLst>
                <a:ext uri="{FF2B5EF4-FFF2-40B4-BE49-F238E27FC236}">
                  <a16:creationId xmlns:a16="http://schemas.microsoft.com/office/drawing/2014/main" id="{62BDAD17-168F-4247-ACE0-B09D6E167E3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61995" y="3354390"/>
                  </a:moveTo>
                  <a:lnTo>
                    <a:pt x="6047186" y="3351132"/>
                  </a:lnTo>
                  <a:lnTo>
                    <a:pt x="6037500" y="3355045"/>
                  </a:lnTo>
                  <a:lnTo>
                    <a:pt x="6024141" y="3349523"/>
                  </a:lnTo>
                  <a:lnTo>
                    <a:pt x="6012696" y="3349167"/>
                  </a:lnTo>
                  <a:lnTo>
                    <a:pt x="5995424" y="3334437"/>
                  </a:lnTo>
                  <a:lnTo>
                    <a:pt x="5973847" y="3329434"/>
                  </a:lnTo>
                  <a:lnTo>
                    <a:pt x="5966482" y="3308760"/>
                  </a:lnTo>
                  <a:lnTo>
                    <a:pt x="5966930" y="3297261"/>
                  </a:lnTo>
                  <a:lnTo>
                    <a:pt x="5954984" y="3293755"/>
                  </a:lnTo>
                  <a:lnTo>
                    <a:pt x="5924371" y="3257946"/>
                  </a:lnTo>
                  <a:lnTo>
                    <a:pt x="5916141" y="3239082"/>
                  </a:lnTo>
                  <a:lnTo>
                    <a:pt x="5910643" y="3233267"/>
                  </a:lnTo>
                  <a:lnTo>
                    <a:pt x="5900637" y="3207204"/>
                  </a:lnTo>
                  <a:lnTo>
                    <a:pt x="5932235" y="3210773"/>
                  </a:lnTo>
                  <a:lnTo>
                    <a:pt x="5941316" y="3214528"/>
                  </a:lnTo>
                  <a:lnTo>
                    <a:pt x="5950926" y="3213772"/>
                  </a:lnTo>
                  <a:lnTo>
                    <a:pt x="5967444" y="3192674"/>
                  </a:lnTo>
                  <a:lnTo>
                    <a:pt x="5993199" y="3165863"/>
                  </a:lnTo>
                  <a:lnTo>
                    <a:pt x="6003483" y="3163299"/>
                  </a:lnTo>
                  <a:lnTo>
                    <a:pt x="6007393" y="3151997"/>
                  </a:lnTo>
                  <a:lnTo>
                    <a:pt x="6024127" y="3139010"/>
                  </a:lnTo>
                  <a:lnTo>
                    <a:pt x="6045884" y="3134547"/>
                  </a:lnTo>
                  <a:lnTo>
                    <a:pt x="6047219" y="3146708"/>
                  </a:lnTo>
                  <a:lnTo>
                    <a:pt x="6070993" y="3146060"/>
                  </a:lnTo>
                  <a:lnTo>
                    <a:pt x="6083888" y="3152940"/>
                  </a:lnTo>
                  <a:lnTo>
                    <a:pt x="6089668" y="3161006"/>
                  </a:lnTo>
                  <a:lnTo>
                    <a:pt x="6103110" y="3163375"/>
                  </a:lnTo>
                  <a:lnTo>
                    <a:pt x="6117411" y="3173850"/>
                  </a:lnTo>
                  <a:lnTo>
                    <a:pt x="6115607" y="3215110"/>
                  </a:lnTo>
                  <a:lnTo>
                    <a:pt x="6109058" y="3237702"/>
                  </a:lnTo>
                  <a:lnTo>
                    <a:pt x="6106747" y="3262064"/>
                  </a:lnTo>
                  <a:lnTo>
                    <a:pt x="6110861" y="3271720"/>
                  </a:lnTo>
                  <a:lnTo>
                    <a:pt x="6106721" y="3290911"/>
                  </a:lnTo>
                  <a:lnTo>
                    <a:pt x="6102294" y="3293878"/>
                  </a:lnTo>
                  <a:lnTo>
                    <a:pt x="6093608" y="331738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9F44B71-713F-34EF-4AB8-F3B4F9C4C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1224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76FAEC7-7732-4179-AFFD-9D7F81D80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With Content Color Coding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065F8E-5501-4FF9-8718-6080F48E8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2BC4FAA-B05C-4B71-9CD7-008D1E941E8A}" type="slidenum">
              <a:rPr lang="en-PH" smtClean="0"/>
              <a:pPr/>
              <a:t>4</a:t>
            </a:fld>
            <a:endParaRPr lang="en-PH" dirty="0"/>
          </a:p>
        </p:txBody>
      </p:sp>
      <p:sp>
        <p:nvSpPr>
          <p:cNvPr id="5" name="Afghanistan (AFG)">
            <a:extLst>
              <a:ext uri="{FF2B5EF4-FFF2-40B4-BE49-F238E27FC236}">
                <a16:creationId xmlns:a16="http://schemas.microsoft.com/office/drawing/2014/main" id="{A91870A9-8D9A-437E-8C5B-C9E355D67E1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840339" y="1466890"/>
                </a:moveTo>
                <a:lnTo>
                  <a:pt x="6870813" y="1479218"/>
                </a:lnTo>
                <a:lnTo>
                  <a:pt x="6890237" y="1474884"/>
                </a:lnTo>
                <a:lnTo>
                  <a:pt x="6892417" y="1460160"/>
                </a:lnTo>
                <a:lnTo>
                  <a:pt x="6912591" y="1455261"/>
                </a:lnTo>
                <a:lnTo>
                  <a:pt x="6925436" y="1445378"/>
                </a:lnTo>
                <a:lnTo>
                  <a:pt x="6924531" y="1419391"/>
                </a:lnTo>
                <a:lnTo>
                  <a:pt x="6945654" y="1413107"/>
                </a:lnTo>
                <a:lnTo>
                  <a:pt x="6947019" y="1401540"/>
                </a:lnTo>
                <a:lnTo>
                  <a:pt x="6961825" y="1410229"/>
                </a:lnTo>
                <a:lnTo>
                  <a:pt x="6970165" y="1411236"/>
                </a:lnTo>
                <a:lnTo>
                  <a:pt x="6985185" y="1411452"/>
                </a:lnTo>
                <a:lnTo>
                  <a:pt x="7007185" y="1418313"/>
                </a:lnTo>
                <a:lnTo>
                  <a:pt x="7016409" y="1422274"/>
                </a:lnTo>
                <a:lnTo>
                  <a:pt x="7033195" y="1411836"/>
                </a:lnTo>
                <a:lnTo>
                  <a:pt x="7043867" y="1418113"/>
                </a:lnTo>
                <a:lnTo>
                  <a:pt x="7048670" y="1403236"/>
                </a:lnTo>
                <a:lnTo>
                  <a:pt x="7064886" y="1403911"/>
                </a:lnTo>
                <a:lnTo>
                  <a:pt x="7067763" y="1399136"/>
                </a:lnTo>
                <a:lnTo>
                  <a:pt x="7067150" y="1386033"/>
                </a:lnTo>
                <a:lnTo>
                  <a:pt x="7075679" y="1374729"/>
                </a:lnTo>
                <a:lnTo>
                  <a:pt x="7092116" y="1382117"/>
                </a:lnTo>
                <a:lnTo>
                  <a:pt x="7091854" y="1392049"/>
                </a:lnTo>
                <a:lnTo>
                  <a:pt x="7100370" y="1393592"/>
                </a:lnTo>
                <a:lnTo>
                  <a:pt x="7105167" y="1420892"/>
                </a:lnTo>
                <a:lnTo>
                  <a:pt x="7118676" y="1431533"/>
                </a:lnTo>
                <a:lnTo>
                  <a:pt x="7126217" y="1424705"/>
                </a:lnTo>
                <a:lnTo>
                  <a:pt x="7137285" y="1421479"/>
                </a:lnTo>
                <a:lnTo>
                  <a:pt x="7150061" y="1406932"/>
                </a:lnTo>
                <a:lnTo>
                  <a:pt x="7169209" y="1409326"/>
                </a:lnTo>
                <a:lnTo>
                  <a:pt x="7196917" y="1409377"/>
                </a:lnTo>
                <a:lnTo>
                  <a:pt x="7204318" y="1418702"/>
                </a:lnTo>
                <a:lnTo>
                  <a:pt x="7189682" y="1422347"/>
                </a:lnTo>
                <a:lnTo>
                  <a:pt x="7177669" y="1428348"/>
                </a:lnTo>
                <a:lnTo>
                  <a:pt x="7147803" y="1432123"/>
                </a:lnTo>
                <a:lnTo>
                  <a:pt x="7120713" y="1438949"/>
                </a:lnTo>
                <a:lnTo>
                  <a:pt x="7108740" y="1453102"/>
                </a:lnTo>
                <a:lnTo>
                  <a:pt x="7118809" y="1466874"/>
                </a:lnTo>
                <a:lnTo>
                  <a:pt x="7126232" y="1483035"/>
                </a:lnTo>
                <a:lnTo>
                  <a:pt x="7115935" y="1496713"/>
                </a:lnTo>
                <a:lnTo>
                  <a:pt x="7119794" y="1509239"/>
                </a:lnTo>
                <a:lnTo>
                  <a:pt x="7114854" y="1520976"/>
                </a:lnTo>
                <a:lnTo>
                  <a:pt x="7088717" y="1519957"/>
                </a:lnTo>
                <a:lnTo>
                  <a:pt x="7104061" y="1541525"/>
                </a:lnTo>
                <a:lnTo>
                  <a:pt x="7088436" y="1549773"/>
                </a:lnTo>
                <a:lnTo>
                  <a:pt x="7080994" y="1569449"/>
                </a:lnTo>
                <a:lnTo>
                  <a:pt x="7086655" y="1589026"/>
                </a:lnTo>
                <a:lnTo>
                  <a:pt x="7077849" y="1598194"/>
                </a:lnTo>
                <a:lnTo>
                  <a:pt x="7067051" y="1595158"/>
                </a:lnTo>
                <a:lnTo>
                  <a:pt x="7046934" y="1599409"/>
                </a:lnTo>
                <a:lnTo>
                  <a:pt x="7045817" y="1608529"/>
                </a:lnTo>
                <a:lnTo>
                  <a:pt x="7025320" y="1608472"/>
                </a:lnTo>
                <a:lnTo>
                  <a:pt x="7013725" y="1626924"/>
                </a:lnTo>
                <a:lnTo>
                  <a:pt x="7018202" y="1654665"/>
                </a:lnTo>
                <a:lnTo>
                  <a:pt x="6984288" y="1668218"/>
                </a:lnTo>
                <a:lnTo>
                  <a:pt x="6964584" y="1665354"/>
                </a:lnTo>
                <a:lnTo>
                  <a:pt x="6960034" y="1672501"/>
                </a:lnTo>
                <a:lnTo>
                  <a:pt x="6942873" y="1668344"/>
                </a:lnTo>
                <a:lnTo>
                  <a:pt x="6915878" y="1673226"/>
                </a:lnTo>
                <a:lnTo>
                  <a:pt x="6867143" y="1656578"/>
                </a:lnTo>
                <a:lnTo>
                  <a:pt x="6886908" y="1627023"/>
                </a:lnTo>
                <a:lnTo>
                  <a:pt x="6880693" y="1606040"/>
                </a:lnTo>
                <a:lnTo>
                  <a:pt x="6858836" y="1600545"/>
                </a:lnTo>
                <a:lnTo>
                  <a:pt x="6852834" y="1579849"/>
                </a:lnTo>
                <a:lnTo>
                  <a:pt x="6839034" y="1553823"/>
                </a:lnTo>
                <a:lnTo>
                  <a:pt x="6847402" y="1535973"/>
                </a:lnTo>
                <a:lnTo>
                  <a:pt x="6834632" y="1531161"/>
                </a:lnTo>
                <a:lnTo>
                  <a:pt x="6837719" y="150744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" name="Angola (AGO)">
            <a:extLst>
              <a:ext uri="{FF2B5EF4-FFF2-40B4-BE49-F238E27FC236}">
                <a16:creationId xmlns:a16="http://schemas.microsoft.com/office/drawing/2014/main" id="{1080B06A-3E1F-4DF9-8815-CDB71E1A38E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52716" y="2820603"/>
                </a:moveTo>
                <a:lnTo>
                  <a:pt x="5659578" y="2844895"/>
                </a:lnTo>
                <a:lnTo>
                  <a:pt x="5667636" y="2864444"/>
                </a:lnTo>
                <a:lnTo>
                  <a:pt x="5674133" y="2874986"/>
                </a:lnTo>
                <a:lnTo>
                  <a:pt x="5684960" y="2892031"/>
                </a:lnTo>
                <a:lnTo>
                  <a:pt x="5703965" y="2889395"/>
                </a:lnTo>
                <a:lnTo>
                  <a:pt x="5713483" y="2884809"/>
                </a:lnTo>
                <a:lnTo>
                  <a:pt x="5729295" y="2889413"/>
                </a:lnTo>
                <a:lnTo>
                  <a:pt x="5733685" y="2881261"/>
                </a:lnTo>
                <a:lnTo>
                  <a:pt x="5741095" y="2862264"/>
                </a:lnTo>
                <a:lnTo>
                  <a:pt x="5758921" y="2860990"/>
                </a:lnTo>
                <a:lnTo>
                  <a:pt x="5760533" y="2855341"/>
                </a:lnTo>
                <a:lnTo>
                  <a:pt x="5775188" y="2855218"/>
                </a:lnTo>
                <a:lnTo>
                  <a:pt x="5772551" y="2866964"/>
                </a:lnTo>
                <a:lnTo>
                  <a:pt x="5807395" y="2866679"/>
                </a:lnTo>
                <a:lnTo>
                  <a:pt x="5807670" y="2887191"/>
                </a:lnTo>
                <a:lnTo>
                  <a:pt x="5813331" y="2899769"/>
                </a:lnTo>
                <a:lnTo>
                  <a:pt x="5808861" y="2919420"/>
                </a:lnTo>
                <a:lnTo>
                  <a:pt x="5810718" y="2939469"/>
                </a:lnTo>
                <a:lnTo>
                  <a:pt x="5820131" y="2951566"/>
                </a:lnTo>
                <a:lnTo>
                  <a:pt x="5817807" y="2990360"/>
                </a:lnTo>
                <a:lnTo>
                  <a:pt x="5824958" y="2987369"/>
                </a:lnTo>
                <a:lnTo>
                  <a:pt x="5837383" y="2988170"/>
                </a:lnTo>
                <a:lnTo>
                  <a:pt x="5855229" y="2983287"/>
                </a:lnTo>
                <a:lnTo>
                  <a:pt x="5868228" y="2985210"/>
                </a:lnTo>
                <a:lnTo>
                  <a:pt x="5871022" y="2995331"/>
                </a:lnTo>
                <a:lnTo>
                  <a:pt x="5867405" y="3011141"/>
                </a:lnTo>
                <a:lnTo>
                  <a:pt x="5872083" y="3026431"/>
                </a:lnTo>
                <a:lnTo>
                  <a:pt x="5867543" y="3038641"/>
                </a:lnTo>
                <a:lnTo>
                  <a:pt x="5869721" y="3049894"/>
                </a:lnTo>
                <a:lnTo>
                  <a:pt x="5810232" y="3049483"/>
                </a:lnTo>
                <a:lnTo>
                  <a:pt x="5806423" y="3153211"/>
                </a:lnTo>
                <a:lnTo>
                  <a:pt x="5824794" y="3179882"/>
                </a:lnTo>
                <a:lnTo>
                  <a:pt x="5842691" y="3200246"/>
                </a:lnTo>
                <a:lnTo>
                  <a:pt x="5790112" y="3213531"/>
                </a:lnTo>
                <a:lnTo>
                  <a:pt x="5721531" y="3208917"/>
                </a:lnTo>
                <a:lnTo>
                  <a:pt x="5702258" y="3193297"/>
                </a:lnTo>
                <a:lnTo>
                  <a:pt x="5587086" y="3194704"/>
                </a:lnTo>
                <a:lnTo>
                  <a:pt x="5582747" y="3196995"/>
                </a:lnTo>
                <a:lnTo>
                  <a:pt x="5566090" y="3182254"/>
                </a:lnTo>
                <a:lnTo>
                  <a:pt x="5547683" y="3181281"/>
                </a:lnTo>
                <a:lnTo>
                  <a:pt x="5530575" y="3186833"/>
                </a:lnTo>
                <a:lnTo>
                  <a:pt x="5516800" y="3193034"/>
                </a:lnTo>
                <a:lnTo>
                  <a:pt x="5514456" y="3172537"/>
                </a:lnTo>
                <a:lnTo>
                  <a:pt x="5518858" y="3143872"/>
                </a:lnTo>
                <a:lnTo>
                  <a:pt x="5529160" y="3114027"/>
                </a:lnTo>
                <a:lnTo>
                  <a:pt x="5530807" y="3100036"/>
                </a:lnTo>
                <a:lnTo>
                  <a:pt x="5540413" y="3070649"/>
                </a:lnTo>
                <a:lnTo>
                  <a:pt x="5547382" y="3057290"/>
                </a:lnTo>
                <a:lnTo>
                  <a:pt x="5564063" y="3035961"/>
                </a:lnTo>
                <a:lnTo>
                  <a:pt x="5573423" y="3021455"/>
                </a:lnTo>
                <a:lnTo>
                  <a:pt x="5576743" y="2997305"/>
                </a:lnTo>
                <a:lnTo>
                  <a:pt x="5575486" y="2978828"/>
                </a:lnTo>
                <a:lnTo>
                  <a:pt x="5567069" y="2967174"/>
                </a:lnTo>
                <a:lnTo>
                  <a:pt x="5559646" y="2947396"/>
                </a:lnTo>
                <a:lnTo>
                  <a:pt x="5552747" y="2927838"/>
                </a:lnTo>
                <a:lnTo>
                  <a:pt x="5554337" y="2921062"/>
                </a:lnTo>
                <a:lnTo>
                  <a:pt x="5563250" y="2908138"/>
                </a:lnTo>
                <a:lnTo>
                  <a:pt x="5554776" y="2876644"/>
                </a:lnTo>
                <a:lnTo>
                  <a:pt x="5549055" y="2854821"/>
                </a:lnTo>
                <a:lnTo>
                  <a:pt x="5534809" y="2834196"/>
                </a:lnTo>
                <a:lnTo>
                  <a:pt x="5537585" y="2827860"/>
                </a:lnTo>
                <a:lnTo>
                  <a:pt x="5549478" y="2823478"/>
                </a:lnTo>
                <a:lnTo>
                  <a:pt x="5557799" y="2824088"/>
                </a:lnTo>
                <a:lnTo>
                  <a:pt x="5567908" y="2820171"/>
                </a:lnTo>
                <a:close/>
                <a:moveTo>
                  <a:pt x="5540964" y="2814306"/>
                </a:moveTo>
                <a:lnTo>
                  <a:pt x="5533629" y="2817749"/>
                </a:lnTo>
                <a:lnTo>
                  <a:pt x="5526109" y="2793236"/>
                </a:lnTo>
                <a:lnTo>
                  <a:pt x="5537764" y="2779161"/>
                </a:lnTo>
                <a:lnTo>
                  <a:pt x="5546471" y="2773677"/>
                </a:lnTo>
                <a:lnTo>
                  <a:pt x="5557214" y="2784862"/>
                </a:lnTo>
                <a:lnTo>
                  <a:pt x="5546727" y="2791713"/>
                </a:lnTo>
                <a:lnTo>
                  <a:pt x="5541964" y="2800094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" name="Albania (ALB)">
            <a:extLst>
              <a:ext uri="{FF2B5EF4-FFF2-40B4-BE49-F238E27FC236}">
                <a16:creationId xmlns:a16="http://schemas.microsoft.com/office/drawing/2014/main" id="{9233925B-EADC-4A5C-9C29-AB10D5A1385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24346" y="1265739"/>
                </a:moveTo>
                <a:lnTo>
                  <a:pt x="5722027" y="1276708"/>
                </a:lnTo>
                <a:lnTo>
                  <a:pt x="5727057" y="1290531"/>
                </a:lnTo>
                <a:lnTo>
                  <a:pt x="5738750" y="1298379"/>
                </a:lnTo>
                <a:lnTo>
                  <a:pt x="5739027" y="1306847"/>
                </a:lnTo>
                <a:lnTo>
                  <a:pt x="5730868" y="1311521"/>
                </a:lnTo>
                <a:lnTo>
                  <a:pt x="5730260" y="1321996"/>
                </a:lnTo>
                <a:lnTo>
                  <a:pt x="5719170" y="1337727"/>
                </a:lnTo>
                <a:lnTo>
                  <a:pt x="5714480" y="1335452"/>
                </a:lnTo>
                <a:lnTo>
                  <a:pt x="5713415" y="1328303"/>
                </a:lnTo>
                <a:lnTo>
                  <a:pt x="5697796" y="1317459"/>
                </a:lnTo>
                <a:lnTo>
                  <a:pt x="5694143" y="1302102"/>
                </a:lnTo>
                <a:lnTo>
                  <a:pt x="5694440" y="1280109"/>
                </a:lnTo>
                <a:lnTo>
                  <a:pt x="5697146" y="1270104"/>
                </a:lnTo>
                <a:lnTo>
                  <a:pt x="5692276" y="1265025"/>
                </a:lnTo>
                <a:lnTo>
                  <a:pt x="5689611" y="1254769"/>
                </a:lnTo>
                <a:lnTo>
                  <a:pt x="5699556" y="1238895"/>
                </a:lnTo>
                <a:lnTo>
                  <a:pt x="5701763" y="1244959"/>
                </a:lnTo>
                <a:lnTo>
                  <a:pt x="5708546" y="1242106"/>
                </a:lnTo>
                <a:lnTo>
                  <a:pt x="5714916" y="1250756"/>
                </a:lnTo>
                <a:lnTo>
                  <a:pt x="5721490" y="125405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" name="United Arab Emirates (ARE)">
            <a:extLst>
              <a:ext uri="{FF2B5EF4-FFF2-40B4-BE49-F238E27FC236}">
                <a16:creationId xmlns:a16="http://schemas.microsoft.com/office/drawing/2014/main" id="{8B7DF3F7-FAE2-4868-BBF4-8E1A605A365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630781" y="1838606"/>
                </a:moveTo>
                <a:lnTo>
                  <a:pt x="6635640" y="1837022"/>
                </a:lnTo>
                <a:lnTo>
                  <a:pt x="6637430" y="1845963"/>
                </a:lnTo>
                <a:lnTo>
                  <a:pt x="6658962" y="1840825"/>
                </a:lnTo>
                <a:lnTo>
                  <a:pt x="6682242" y="1841676"/>
                </a:lnTo>
                <a:lnTo>
                  <a:pt x="6699277" y="1842640"/>
                </a:lnTo>
                <a:lnTo>
                  <a:pt x="6716544" y="1820598"/>
                </a:lnTo>
                <a:lnTo>
                  <a:pt x="6735038" y="1799694"/>
                </a:lnTo>
                <a:lnTo>
                  <a:pt x="6750132" y="1779602"/>
                </a:lnTo>
                <a:lnTo>
                  <a:pt x="6756883" y="1790714"/>
                </a:lnTo>
                <a:lnTo>
                  <a:pt x="6763924" y="1816463"/>
                </a:lnTo>
                <a:lnTo>
                  <a:pt x="6749626" y="1816590"/>
                </a:lnTo>
                <a:lnTo>
                  <a:pt x="6749250" y="1837820"/>
                </a:lnTo>
                <a:lnTo>
                  <a:pt x="6754632" y="1842353"/>
                </a:lnTo>
                <a:lnTo>
                  <a:pt x="6742509" y="1848774"/>
                </a:lnTo>
                <a:lnTo>
                  <a:pt x="6743633" y="1862098"/>
                </a:lnTo>
                <a:lnTo>
                  <a:pt x="6736658" y="1875590"/>
                </a:lnTo>
                <a:lnTo>
                  <a:pt x="6737101" y="1888717"/>
                </a:lnTo>
                <a:lnTo>
                  <a:pt x="6732046" y="1895608"/>
                </a:lnTo>
                <a:lnTo>
                  <a:pt x="6646029" y="1879171"/>
                </a:lnTo>
                <a:lnTo>
                  <a:pt x="6632485" y="184614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" name="Argentina (ARG)">
            <a:extLst>
              <a:ext uri="{FF2B5EF4-FFF2-40B4-BE49-F238E27FC236}">
                <a16:creationId xmlns:a16="http://schemas.microsoft.com/office/drawing/2014/main" id="{117A74E8-94A6-458E-9525-13205A1918F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611241" y="4414637"/>
                </a:moveTo>
                <a:lnTo>
                  <a:pt x="3589134" y="4416154"/>
                </a:lnTo>
                <a:lnTo>
                  <a:pt x="3572081" y="4405352"/>
                </a:lnTo>
                <a:lnTo>
                  <a:pt x="3557238" y="4404517"/>
                </a:lnTo>
                <a:lnTo>
                  <a:pt x="3531454" y="4404501"/>
                </a:lnTo>
                <a:lnTo>
                  <a:pt x="3502396" y="4334872"/>
                </a:lnTo>
                <a:lnTo>
                  <a:pt x="3517798" y="4349328"/>
                </a:lnTo>
                <a:lnTo>
                  <a:pt x="3539629" y="4372713"/>
                </a:lnTo>
                <a:lnTo>
                  <a:pt x="3578726" y="4391421"/>
                </a:lnTo>
                <a:lnTo>
                  <a:pt x="3615618" y="4399216"/>
                </a:lnTo>
                <a:close/>
                <a:moveTo>
                  <a:pt x="3353126" y="3348664"/>
                </a:moveTo>
                <a:lnTo>
                  <a:pt x="3372152" y="3372208"/>
                </a:lnTo>
                <a:lnTo>
                  <a:pt x="3380403" y="3345983"/>
                </a:lnTo>
                <a:lnTo>
                  <a:pt x="3412675" y="3347331"/>
                </a:lnTo>
                <a:lnTo>
                  <a:pt x="3417934" y="3354309"/>
                </a:lnTo>
                <a:lnTo>
                  <a:pt x="3474976" y="3407501"/>
                </a:lnTo>
                <a:lnTo>
                  <a:pt x="3498417" y="3412459"/>
                </a:lnTo>
                <a:lnTo>
                  <a:pt x="3535017" y="3436539"/>
                </a:lnTo>
                <a:lnTo>
                  <a:pt x="3565289" y="3449282"/>
                </a:lnTo>
                <a:lnTo>
                  <a:pt x="3571214" y="3463668"/>
                </a:lnTo>
                <a:lnTo>
                  <a:pt x="3550344" y="3513222"/>
                </a:lnTo>
                <a:lnTo>
                  <a:pt x="3579614" y="3522095"/>
                </a:lnTo>
                <a:lnTo>
                  <a:pt x="3611525" y="3527070"/>
                </a:lnTo>
                <a:lnTo>
                  <a:pt x="3632864" y="3521832"/>
                </a:lnTo>
                <a:lnTo>
                  <a:pt x="3654974" y="3496859"/>
                </a:lnTo>
                <a:lnTo>
                  <a:pt x="3655926" y="3468089"/>
                </a:lnTo>
                <a:lnTo>
                  <a:pt x="3668999" y="3461842"/>
                </a:lnTo>
                <a:lnTo>
                  <a:pt x="3685353" y="3480660"/>
                </a:lnTo>
                <a:lnTo>
                  <a:pt x="3687992" y="3506694"/>
                </a:lnTo>
                <a:lnTo>
                  <a:pt x="3666770" y="3524666"/>
                </a:lnTo>
                <a:lnTo>
                  <a:pt x="3649759" y="3537939"/>
                </a:lnTo>
                <a:lnTo>
                  <a:pt x="3622471" y="3569588"/>
                </a:lnTo>
                <a:lnTo>
                  <a:pt x="3591663" y="3614039"/>
                </a:lnTo>
                <a:lnTo>
                  <a:pt x="3589377" y="3640127"/>
                </a:lnTo>
                <a:lnTo>
                  <a:pt x="3587964" y="3673638"/>
                </a:lnTo>
                <a:lnTo>
                  <a:pt x="3594002" y="3706109"/>
                </a:lnTo>
                <a:lnTo>
                  <a:pt x="3589364" y="3713366"/>
                </a:lnTo>
                <a:lnTo>
                  <a:pt x="3591010" y="3734434"/>
                </a:lnTo>
                <a:lnTo>
                  <a:pt x="3592189" y="3751452"/>
                </a:lnTo>
                <a:lnTo>
                  <a:pt x="3631972" y="3779345"/>
                </a:lnTo>
                <a:lnTo>
                  <a:pt x="3633076" y="3801745"/>
                </a:lnTo>
                <a:lnTo>
                  <a:pt x="3652970" y="3815904"/>
                </a:lnTo>
                <a:lnTo>
                  <a:pt x="3654970" y="3831776"/>
                </a:lnTo>
                <a:lnTo>
                  <a:pt x="3638107" y="3873444"/>
                </a:lnTo>
                <a:lnTo>
                  <a:pt x="3602290" y="3890872"/>
                </a:lnTo>
                <a:lnTo>
                  <a:pt x="3550300" y="3897637"/>
                </a:lnTo>
                <a:lnTo>
                  <a:pt x="3520240" y="3894365"/>
                </a:lnTo>
                <a:lnTo>
                  <a:pt x="3530351" y="3913744"/>
                </a:lnTo>
                <a:lnTo>
                  <a:pt x="3530839" y="3938020"/>
                </a:lnTo>
                <a:lnTo>
                  <a:pt x="3540316" y="3954275"/>
                </a:lnTo>
                <a:lnTo>
                  <a:pt x="3527687" y="3965616"/>
                </a:lnTo>
                <a:lnTo>
                  <a:pt x="3501934" y="3970065"/>
                </a:lnTo>
                <a:lnTo>
                  <a:pt x="3473130" y="3958329"/>
                </a:lnTo>
                <a:lnTo>
                  <a:pt x="3465425" y="3966762"/>
                </a:lnTo>
                <a:lnTo>
                  <a:pt x="3478550" y="3998790"/>
                </a:lnTo>
                <a:lnTo>
                  <a:pt x="3499097" y="4008492"/>
                </a:lnTo>
                <a:lnTo>
                  <a:pt x="3510496" y="3998329"/>
                </a:lnTo>
                <a:lnTo>
                  <a:pt x="3523135" y="4015072"/>
                </a:lnTo>
                <a:lnTo>
                  <a:pt x="3501968" y="4025077"/>
                </a:lnTo>
                <a:lnTo>
                  <a:pt x="3486924" y="4045119"/>
                </a:lnTo>
                <a:lnTo>
                  <a:pt x="3492711" y="4077544"/>
                </a:lnTo>
                <a:lnTo>
                  <a:pt x="3491767" y="4094786"/>
                </a:lnTo>
                <a:lnTo>
                  <a:pt x="3467423" y="4094876"/>
                </a:lnTo>
                <a:lnTo>
                  <a:pt x="3452818" y="4111172"/>
                </a:lnTo>
                <a:lnTo>
                  <a:pt x="3453703" y="4135026"/>
                </a:lnTo>
                <a:lnTo>
                  <a:pt x="3486823" y="4158316"/>
                </a:lnTo>
                <a:lnTo>
                  <a:pt x="3513343" y="4164749"/>
                </a:lnTo>
                <a:lnTo>
                  <a:pt x="3514238" y="4193288"/>
                </a:lnTo>
                <a:lnTo>
                  <a:pt x="3490535" y="4211231"/>
                </a:lnTo>
                <a:lnTo>
                  <a:pt x="3487112" y="4248524"/>
                </a:lnTo>
                <a:lnTo>
                  <a:pt x="3469183" y="4260908"/>
                </a:lnTo>
                <a:lnTo>
                  <a:pt x="3465097" y="4275510"/>
                </a:lnTo>
                <a:lnTo>
                  <a:pt x="3486667" y="4307893"/>
                </a:lnTo>
                <a:lnTo>
                  <a:pt x="3510553" y="4325942"/>
                </a:lnTo>
                <a:lnTo>
                  <a:pt x="3499549" y="4324366"/>
                </a:lnTo>
                <a:lnTo>
                  <a:pt x="3474725" y="4319481"/>
                </a:lnTo>
                <a:lnTo>
                  <a:pt x="3413490" y="4315311"/>
                </a:lnTo>
                <a:lnTo>
                  <a:pt x="3395294" y="4297131"/>
                </a:lnTo>
                <a:lnTo>
                  <a:pt x="3385513" y="4273779"/>
                </a:lnTo>
                <a:lnTo>
                  <a:pt x="3369850" y="4275788"/>
                </a:lnTo>
                <a:lnTo>
                  <a:pt x="3356055" y="4264480"/>
                </a:lnTo>
                <a:lnTo>
                  <a:pt x="3340452" y="4230989"/>
                </a:lnTo>
                <a:lnTo>
                  <a:pt x="3354504" y="4216998"/>
                </a:lnTo>
                <a:lnTo>
                  <a:pt x="3355008" y="4196818"/>
                </a:lnTo>
                <a:lnTo>
                  <a:pt x="3346099" y="4180731"/>
                </a:lnTo>
                <a:lnTo>
                  <a:pt x="3349536" y="4153574"/>
                </a:lnTo>
                <a:lnTo>
                  <a:pt x="3343408" y="4111453"/>
                </a:lnTo>
                <a:lnTo>
                  <a:pt x="3333823" y="4092767"/>
                </a:lnTo>
                <a:lnTo>
                  <a:pt x="3343117" y="4086661"/>
                </a:lnTo>
                <a:lnTo>
                  <a:pt x="3336421" y="4074519"/>
                </a:lnTo>
                <a:lnTo>
                  <a:pt x="3322306" y="4068061"/>
                </a:lnTo>
                <a:lnTo>
                  <a:pt x="3326464" y="4054538"/>
                </a:lnTo>
                <a:lnTo>
                  <a:pt x="3310747" y="4042321"/>
                </a:lnTo>
                <a:lnTo>
                  <a:pt x="3292491" y="4005136"/>
                </a:lnTo>
                <a:lnTo>
                  <a:pt x="3300893" y="3998577"/>
                </a:lnTo>
                <a:lnTo>
                  <a:pt x="3283636" y="3959285"/>
                </a:lnTo>
                <a:lnTo>
                  <a:pt x="3279444" y="3926224"/>
                </a:lnTo>
                <a:lnTo>
                  <a:pt x="3278800" y="3897234"/>
                </a:lnTo>
                <a:lnTo>
                  <a:pt x="3291648" y="3885438"/>
                </a:lnTo>
                <a:lnTo>
                  <a:pt x="3275091" y="3853718"/>
                </a:lnTo>
                <a:lnTo>
                  <a:pt x="3267064" y="3823865"/>
                </a:lnTo>
                <a:lnTo>
                  <a:pt x="3281880" y="3802645"/>
                </a:lnTo>
                <a:lnTo>
                  <a:pt x="3274105" y="3775499"/>
                </a:lnTo>
                <a:lnTo>
                  <a:pt x="3282538" y="3743696"/>
                </a:lnTo>
                <a:lnTo>
                  <a:pt x="3276209" y="3713715"/>
                </a:lnTo>
                <a:lnTo>
                  <a:pt x="3267841" y="3707760"/>
                </a:lnTo>
                <a:lnTo>
                  <a:pt x="3243116" y="3651486"/>
                </a:lnTo>
                <a:lnTo>
                  <a:pt x="3252897" y="3617952"/>
                </a:lnTo>
                <a:lnTo>
                  <a:pt x="3244627" y="3586382"/>
                </a:lnTo>
                <a:lnTo>
                  <a:pt x="3249785" y="3556756"/>
                </a:lnTo>
                <a:lnTo>
                  <a:pt x="3263120" y="3526180"/>
                </a:lnTo>
                <a:lnTo>
                  <a:pt x="3279580" y="3505907"/>
                </a:lnTo>
                <a:lnTo>
                  <a:pt x="3269222" y="3493114"/>
                </a:lnTo>
                <a:lnTo>
                  <a:pt x="3273401" y="3482621"/>
                </a:lnTo>
                <a:lnTo>
                  <a:pt x="3264701" y="3428295"/>
                </a:lnTo>
                <a:lnTo>
                  <a:pt x="3293488" y="3412215"/>
                </a:lnTo>
                <a:lnTo>
                  <a:pt x="3299435" y="3378345"/>
                </a:lnTo>
                <a:lnTo>
                  <a:pt x="3295129" y="3370182"/>
                </a:lnTo>
                <a:lnTo>
                  <a:pt x="3315405" y="334072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" name="Armenia (ARM)">
            <a:extLst>
              <a:ext uri="{FF2B5EF4-FFF2-40B4-BE49-F238E27FC236}">
                <a16:creationId xmlns:a16="http://schemas.microsoft.com/office/drawing/2014/main" id="{AD24E382-2C9E-4877-BF3A-3B4273F5EA4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333179" y="1290340"/>
                </a:moveTo>
                <a:lnTo>
                  <a:pt x="6368814" y="1285312"/>
                </a:lnTo>
                <a:lnTo>
                  <a:pt x="6376007" y="1293782"/>
                </a:lnTo>
                <a:lnTo>
                  <a:pt x="6387213" y="1299360"/>
                </a:lnTo>
                <a:lnTo>
                  <a:pt x="6383562" y="1307443"/>
                </a:lnTo>
                <a:lnTo>
                  <a:pt x="6399960" y="1318499"/>
                </a:lnTo>
                <a:lnTo>
                  <a:pt x="6394499" y="1328791"/>
                </a:lnTo>
                <a:lnTo>
                  <a:pt x="6407293" y="1337629"/>
                </a:lnTo>
                <a:lnTo>
                  <a:pt x="6420154" y="1342953"/>
                </a:lnTo>
                <a:lnTo>
                  <a:pt x="6424665" y="1365490"/>
                </a:lnTo>
                <a:lnTo>
                  <a:pt x="6415166" y="1366445"/>
                </a:lnTo>
                <a:lnTo>
                  <a:pt x="6401053" y="1347647"/>
                </a:lnTo>
                <a:lnTo>
                  <a:pt x="6400318" y="1342633"/>
                </a:lnTo>
                <a:lnTo>
                  <a:pt x="6388576" y="1342706"/>
                </a:lnTo>
                <a:lnTo>
                  <a:pt x="6379230" y="1333990"/>
                </a:lnTo>
                <a:lnTo>
                  <a:pt x="6373851" y="1334867"/>
                </a:lnTo>
                <a:lnTo>
                  <a:pt x="6361800" y="1325380"/>
                </a:lnTo>
                <a:lnTo>
                  <a:pt x="6340479" y="1317369"/>
                </a:lnTo>
                <a:lnTo>
                  <a:pt x="6339914" y="130168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" name="French Southern and Antarctic Lands (ATF)">
            <a:extLst>
              <a:ext uri="{FF2B5EF4-FFF2-40B4-BE49-F238E27FC236}">
                <a16:creationId xmlns:a16="http://schemas.microsoft.com/office/drawing/2014/main" id="{12DBD8A9-A219-4A1A-B3B8-0027837D5A1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921825" y="4208930"/>
                </a:moveTo>
                <a:lnTo>
                  <a:pt x="6934517" y="4218950"/>
                </a:lnTo>
                <a:lnTo>
                  <a:pt x="6956862" y="4222927"/>
                </a:lnTo>
                <a:lnTo>
                  <a:pt x="6955557" y="4228971"/>
                </a:lnTo>
                <a:lnTo>
                  <a:pt x="6943313" y="4243445"/>
                </a:lnTo>
                <a:lnTo>
                  <a:pt x="6904148" y="4245512"/>
                </a:lnTo>
                <a:lnTo>
                  <a:pt x="6909487" y="4228573"/>
                </a:lnTo>
                <a:lnTo>
                  <a:pt x="6917822" y="4215451"/>
                </a:lnTo>
                <a:close/>
              </a:path>
            </a:pathLst>
          </a:custGeom>
          <a:solidFill>
            <a:srgbClr val="C9CDBE"/>
          </a:solidFill>
          <a:ln w="6350" cap="rnd">
            <a:solidFill>
              <a:srgbClr val="7E8472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" name="Australia (AUS)">
            <a:extLst>
              <a:ext uri="{FF2B5EF4-FFF2-40B4-BE49-F238E27FC236}">
                <a16:creationId xmlns:a16="http://schemas.microsoft.com/office/drawing/2014/main" id="{52392B73-663B-421A-B4A2-A44CFB1FEF9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025403" y="3958003"/>
                </a:moveTo>
                <a:lnTo>
                  <a:pt x="9043542" y="3969127"/>
                </a:lnTo>
                <a:lnTo>
                  <a:pt x="9060848" y="3964707"/>
                </a:lnTo>
                <a:lnTo>
                  <a:pt x="9085607" y="3958509"/>
                </a:lnTo>
                <a:lnTo>
                  <a:pt x="9099998" y="3960674"/>
                </a:lnTo>
                <a:lnTo>
                  <a:pt x="9076105" y="3998933"/>
                </a:lnTo>
                <a:lnTo>
                  <a:pt x="9059656" y="4010040"/>
                </a:lnTo>
                <a:lnTo>
                  <a:pt x="9039544" y="4035970"/>
                </a:lnTo>
                <a:lnTo>
                  <a:pt x="9036344" y="4027144"/>
                </a:lnTo>
                <a:lnTo>
                  <a:pt x="9003245" y="4049606"/>
                </a:lnTo>
                <a:lnTo>
                  <a:pt x="8999014" y="4047874"/>
                </a:lnTo>
                <a:lnTo>
                  <a:pt x="8983680" y="4046871"/>
                </a:lnTo>
                <a:lnTo>
                  <a:pt x="8985851" y="4019282"/>
                </a:lnTo>
                <a:lnTo>
                  <a:pt x="8996305" y="3998004"/>
                </a:lnTo>
                <a:lnTo>
                  <a:pt x="8999604" y="3969929"/>
                </a:lnTo>
                <a:lnTo>
                  <a:pt x="9009992" y="3955148"/>
                </a:lnTo>
                <a:close/>
                <a:moveTo>
                  <a:pt x="9281827" y="3077689"/>
                </a:moveTo>
                <a:lnTo>
                  <a:pt x="9288600" y="3103269"/>
                </a:lnTo>
                <a:lnTo>
                  <a:pt x="9308597" y="3090974"/>
                </a:lnTo>
                <a:lnTo>
                  <a:pt x="9316140" y="3104773"/>
                </a:lnTo>
                <a:lnTo>
                  <a:pt x="9328059" y="3117504"/>
                </a:lnTo>
                <a:lnTo>
                  <a:pt x="9322268" y="3131953"/>
                </a:lnTo>
                <a:lnTo>
                  <a:pt x="9322740" y="3159906"/>
                </a:lnTo>
                <a:lnTo>
                  <a:pt x="9323792" y="3176181"/>
                </a:lnTo>
                <a:lnTo>
                  <a:pt x="9330153" y="3180159"/>
                </a:lnTo>
                <a:lnTo>
                  <a:pt x="9332255" y="3208022"/>
                </a:lnTo>
                <a:lnTo>
                  <a:pt x="9326110" y="3224923"/>
                </a:lnTo>
                <a:lnTo>
                  <a:pt x="9330834" y="3247032"/>
                </a:lnTo>
                <a:lnTo>
                  <a:pt x="9358072" y="3264063"/>
                </a:lnTo>
                <a:lnTo>
                  <a:pt x="9374909" y="3279555"/>
                </a:lnTo>
                <a:lnTo>
                  <a:pt x="9390504" y="3293745"/>
                </a:lnTo>
                <a:lnTo>
                  <a:pt x="9384894" y="3301642"/>
                </a:lnTo>
                <a:lnTo>
                  <a:pt x="9396092" y="3322084"/>
                </a:lnTo>
                <a:lnTo>
                  <a:pt x="9398485" y="3357356"/>
                </a:lnTo>
                <a:lnTo>
                  <a:pt x="9411470" y="3350193"/>
                </a:lnTo>
                <a:lnTo>
                  <a:pt x="9419440" y="3364321"/>
                </a:lnTo>
                <a:lnTo>
                  <a:pt x="9427545" y="3359309"/>
                </a:lnTo>
                <a:lnTo>
                  <a:pt x="9423922" y="3393859"/>
                </a:lnTo>
                <a:lnTo>
                  <a:pt x="9438931" y="3413876"/>
                </a:lnTo>
                <a:lnTo>
                  <a:pt x="9448890" y="3426317"/>
                </a:lnTo>
                <a:lnTo>
                  <a:pt x="9463362" y="3452710"/>
                </a:lnTo>
                <a:lnTo>
                  <a:pt x="9462014" y="3478909"/>
                </a:lnTo>
                <a:lnTo>
                  <a:pt x="9456196" y="3497496"/>
                </a:lnTo>
                <a:lnTo>
                  <a:pt x="9447175" y="3517674"/>
                </a:lnTo>
                <a:lnTo>
                  <a:pt x="9450677" y="3545376"/>
                </a:lnTo>
                <a:lnTo>
                  <a:pt x="9438911" y="3574227"/>
                </a:lnTo>
                <a:lnTo>
                  <a:pt x="9428797" y="3589325"/>
                </a:lnTo>
                <a:lnTo>
                  <a:pt x="9409775" y="3618405"/>
                </a:lnTo>
                <a:lnTo>
                  <a:pt x="9401591" y="3637098"/>
                </a:lnTo>
                <a:lnTo>
                  <a:pt x="9385215" y="3660465"/>
                </a:lnTo>
                <a:lnTo>
                  <a:pt x="9359264" y="3690117"/>
                </a:lnTo>
                <a:lnTo>
                  <a:pt x="9331543" y="3706134"/>
                </a:lnTo>
                <a:lnTo>
                  <a:pt x="9309877" y="3731388"/>
                </a:lnTo>
                <a:lnTo>
                  <a:pt x="9293349" y="3747504"/>
                </a:lnTo>
                <a:lnTo>
                  <a:pt x="9271748" y="3775622"/>
                </a:lnTo>
                <a:lnTo>
                  <a:pt x="9252175" y="3791818"/>
                </a:lnTo>
                <a:lnTo>
                  <a:pt x="9231679" y="3816134"/>
                </a:lnTo>
                <a:lnTo>
                  <a:pt x="9215645" y="3838518"/>
                </a:lnTo>
                <a:lnTo>
                  <a:pt x="9211257" y="3848793"/>
                </a:lnTo>
                <a:lnTo>
                  <a:pt x="9189551" y="3860082"/>
                </a:lnTo>
                <a:lnTo>
                  <a:pt x="9158888" y="3861264"/>
                </a:lnTo>
                <a:lnTo>
                  <a:pt x="9126803" y="3874592"/>
                </a:lnTo>
                <a:lnTo>
                  <a:pt x="9107590" y="3887178"/>
                </a:lnTo>
                <a:lnTo>
                  <a:pt x="9083821" y="3901125"/>
                </a:lnTo>
                <a:lnTo>
                  <a:pt x="9069556" y="3886763"/>
                </a:lnTo>
                <a:lnTo>
                  <a:pt x="9056296" y="3881034"/>
                </a:lnTo>
                <a:lnTo>
                  <a:pt x="9069633" y="3864096"/>
                </a:lnTo>
                <a:lnTo>
                  <a:pt x="9051668" y="3870241"/>
                </a:lnTo>
                <a:lnTo>
                  <a:pt x="9015585" y="3893772"/>
                </a:lnTo>
                <a:lnTo>
                  <a:pt x="8997220" y="3884960"/>
                </a:lnTo>
                <a:lnTo>
                  <a:pt x="8984803" y="3879818"/>
                </a:lnTo>
                <a:lnTo>
                  <a:pt x="8970747" y="3877494"/>
                </a:lnTo>
                <a:lnTo>
                  <a:pt x="8949800" y="3868097"/>
                </a:lnTo>
                <a:lnTo>
                  <a:pt x="8942976" y="3848068"/>
                </a:lnTo>
                <a:lnTo>
                  <a:pt x="8950893" y="3823393"/>
                </a:lnTo>
                <a:lnTo>
                  <a:pt x="8953199" y="3806976"/>
                </a:lnTo>
                <a:lnTo>
                  <a:pt x="8946784" y="3793796"/>
                </a:lnTo>
                <a:lnTo>
                  <a:pt x="8922775" y="3789882"/>
                </a:lnTo>
                <a:lnTo>
                  <a:pt x="8939834" y="3774121"/>
                </a:lnTo>
                <a:lnTo>
                  <a:pt x="8943882" y="3749928"/>
                </a:lnTo>
                <a:lnTo>
                  <a:pt x="8920865" y="3772482"/>
                </a:lnTo>
                <a:lnTo>
                  <a:pt x="8893664" y="3778451"/>
                </a:lnTo>
                <a:lnTo>
                  <a:pt x="8916198" y="3760445"/>
                </a:lnTo>
                <a:lnTo>
                  <a:pt x="8928222" y="3741633"/>
                </a:lnTo>
                <a:lnTo>
                  <a:pt x="8945470" y="3725666"/>
                </a:lnTo>
                <a:lnTo>
                  <a:pt x="8953460" y="3701527"/>
                </a:lnTo>
                <a:lnTo>
                  <a:pt x="8919566" y="3729326"/>
                </a:lnTo>
                <a:lnTo>
                  <a:pt x="8897881" y="3740475"/>
                </a:lnTo>
                <a:lnTo>
                  <a:pt x="8876671" y="3766403"/>
                </a:lnTo>
                <a:lnTo>
                  <a:pt x="8861009" y="3752990"/>
                </a:lnTo>
                <a:lnTo>
                  <a:pt x="8869003" y="3735689"/>
                </a:lnTo>
                <a:lnTo>
                  <a:pt x="8861675" y="3712049"/>
                </a:lnTo>
                <a:lnTo>
                  <a:pt x="8852268" y="3699834"/>
                </a:lnTo>
                <a:lnTo>
                  <a:pt x="8860500" y="3692308"/>
                </a:lnTo>
                <a:lnTo>
                  <a:pt x="8833392" y="3672553"/>
                </a:lnTo>
                <a:lnTo>
                  <a:pt x="8814484" y="3671621"/>
                </a:lnTo>
                <a:lnTo>
                  <a:pt x="8794456" y="3655750"/>
                </a:lnTo>
                <a:lnTo>
                  <a:pt x="8744002" y="3658835"/>
                </a:lnTo>
                <a:lnTo>
                  <a:pt x="8703836" y="3670507"/>
                </a:lnTo>
                <a:lnTo>
                  <a:pt x="8668367" y="3681388"/>
                </a:lnTo>
                <a:lnTo>
                  <a:pt x="8643040" y="3679227"/>
                </a:lnTo>
                <a:lnTo>
                  <a:pt x="8607576" y="3695944"/>
                </a:lnTo>
                <a:lnTo>
                  <a:pt x="8580988" y="3703466"/>
                </a:lnTo>
                <a:lnTo>
                  <a:pt x="8569238" y="3720560"/>
                </a:lnTo>
                <a:lnTo>
                  <a:pt x="8554151" y="3733806"/>
                </a:lnTo>
                <a:lnTo>
                  <a:pt x="8530722" y="3734598"/>
                </a:lnTo>
                <a:lnTo>
                  <a:pt x="8512524" y="3737497"/>
                </a:lnTo>
                <a:lnTo>
                  <a:pt x="8490645" y="3731552"/>
                </a:lnTo>
                <a:lnTo>
                  <a:pt x="8469733" y="3735110"/>
                </a:lnTo>
                <a:lnTo>
                  <a:pt x="8450473" y="3736606"/>
                </a:lnTo>
                <a:lnTo>
                  <a:pt x="8427926" y="3753991"/>
                </a:lnTo>
                <a:lnTo>
                  <a:pt x="8420533" y="3752517"/>
                </a:lnTo>
                <a:lnTo>
                  <a:pt x="8403551" y="3761732"/>
                </a:lnTo>
                <a:lnTo>
                  <a:pt x="8386583" y="3772089"/>
                </a:lnTo>
                <a:lnTo>
                  <a:pt x="8367345" y="3770813"/>
                </a:lnTo>
                <a:lnTo>
                  <a:pt x="8349153" y="3770801"/>
                </a:lnTo>
                <a:lnTo>
                  <a:pt x="8327777" y="3749983"/>
                </a:lnTo>
                <a:lnTo>
                  <a:pt x="8315328" y="3743792"/>
                </a:lnTo>
                <a:lnTo>
                  <a:pt x="8322492" y="3725110"/>
                </a:lnTo>
                <a:lnTo>
                  <a:pt x="8337606" y="3720671"/>
                </a:lnTo>
                <a:lnTo>
                  <a:pt x="8344860" y="3713248"/>
                </a:lnTo>
                <a:lnTo>
                  <a:pt x="8348036" y="3701538"/>
                </a:lnTo>
                <a:lnTo>
                  <a:pt x="8359403" y="3678872"/>
                </a:lnTo>
                <a:lnTo>
                  <a:pt x="8363162" y="3659552"/>
                </a:lnTo>
                <a:lnTo>
                  <a:pt x="8360229" y="3626599"/>
                </a:lnTo>
                <a:lnTo>
                  <a:pt x="8362250" y="3607989"/>
                </a:lnTo>
                <a:lnTo>
                  <a:pt x="8368432" y="3589419"/>
                </a:lnTo>
                <a:lnTo>
                  <a:pt x="8362999" y="3568202"/>
                </a:lnTo>
                <a:lnTo>
                  <a:pt x="8364813" y="3558623"/>
                </a:lnTo>
                <a:lnTo>
                  <a:pt x="8355925" y="3545638"/>
                </a:lnTo>
                <a:lnTo>
                  <a:pt x="8359149" y="3520102"/>
                </a:lnTo>
                <a:lnTo>
                  <a:pt x="8349965" y="3494295"/>
                </a:lnTo>
                <a:lnTo>
                  <a:pt x="8349719" y="3480388"/>
                </a:lnTo>
                <a:lnTo>
                  <a:pt x="8358310" y="3494487"/>
                </a:lnTo>
                <a:lnTo>
                  <a:pt x="8356775" y="3464243"/>
                </a:lnTo>
                <a:lnTo>
                  <a:pt x="8368174" y="3473695"/>
                </a:lnTo>
                <a:lnTo>
                  <a:pt x="8373135" y="3486318"/>
                </a:lnTo>
                <a:lnTo>
                  <a:pt x="8377049" y="3469622"/>
                </a:lnTo>
                <a:lnTo>
                  <a:pt x="8369912" y="3443955"/>
                </a:lnTo>
                <a:lnTo>
                  <a:pt x="8369121" y="3433687"/>
                </a:lnTo>
                <a:lnTo>
                  <a:pt x="8364419" y="3423933"/>
                </a:lnTo>
                <a:lnTo>
                  <a:pt x="8370942" y="3405077"/>
                </a:lnTo>
                <a:lnTo>
                  <a:pt x="8378181" y="3397053"/>
                </a:lnTo>
                <a:lnTo>
                  <a:pt x="8385031" y="3380746"/>
                </a:lnTo>
                <a:lnTo>
                  <a:pt x="8385548" y="3361691"/>
                </a:lnTo>
                <a:lnTo>
                  <a:pt x="8401534" y="3338233"/>
                </a:lnTo>
                <a:lnTo>
                  <a:pt x="8399054" y="3363061"/>
                </a:lnTo>
                <a:lnTo>
                  <a:pt x="8415126" y="3340633"/>
                </a:lnTo>
                <a:lnTo>
                  <a:pt x="8440071" y="3329734"/>
                </a:lnTo>
                <a:lnTo>
                  <a:pt x="8456433" y="3315830"/>
                </a:lnTo>
                <a:lnTo>
                  <a:pt x="8480276" y="3303866"/>
                </a:lnTo>
                <a:lnTo>
                  <a:pt x="8493605" y="3301321"/>
                </a:lnTo>
                <a:lnTo>
                  <a:pt x="8500613" y="3305340"/>
                </a:lnTo>
                <a:lnTo>
                  <a:pt x="8525205" y="3293191"/>
                </a:lnTo>
                <a:lnTo>
                  <a:pt x="8543047" y="3289575"/>
                </a:lnTo>
                <a:lnTo>
                  <a:pt x="8548717" y="3282433"/>
                </a:lnTo>
                <a:lnTo>
                  <a:pt x="8556735" y="3279457"/>
                </a:lnTo>
                <a:lnTo>
                  <a:pt x="8572243" y="3280226"/>
                </a:lnTo>
                <a:lnTo>
                  <a:pt x="8603561" y="3270681"/>
                </a:lnTo>
                <a:lnTo>
                  <a:pt x="8621366" y="3256208"/>
                </a:lnTo>
                <a:lnTo>
                  <a:pt x="8631516" y="3238785"/>
                </a:lnTo>
                <a:lnTo>
                  <a:pt x="8650928" y="3222236"/>
                </a:lnTo>
                <a:lnTo>
                  <a:pt x="8654395" y="3209227"/>
                </a:lnTo>
                <a:lnTo>
                  <a:pt x="8658124" y="3191505"/>
                </a:lnTo>
                <a:lnTo>
                  <a:pt x="8682700" y="3163802"/>
                </a:lnTo>
                <a:lnTo>
                  <a:pt x="8689895" y="3191948"/>
                </a:lnTo>
                <a:lnTo>
                  <a:pt x="8703094" y="3185443"/>
                </a:lnTo>
                <a:lnTo>
                  <a:pt x="8695596" y="3170039"/>
                </a:lnTo>
                <a:lnTo>
                  <a:pt x="8707220" y="3154222"/>
                </a:lnTo>
                <a:lnTo>
                  <a:pt x="8718567" y="3161284"/>
                </a:lnTo>
                <a:lnTo>
                  <a:pt x="8726273" y="3136479"/>
                </a:lnTo>
                <a:lnTo>
                  <a:pt x="8744599" y="3120442"/>
                </a:lnTo>
                <a:lnTo>
                  <a:pt x="8753138" y="3107575"/>
                </a:lnTo>
                <a:lnTo>
                  <a:pt x="8768144" y="3102022"/>
                </a:lnTo>
                <a:lnTo>
                  <a:pt x="8769684" y="3092913"/>
                </a:lnTo>
                <a:lnTo>
                  <a:pt x="8781763" y="3096717"/>
                </a:lnTo>
                <a:lnTo>
                  <a:pt x="8783253" y="3088523"/>
                </a:lnTo>
                <a:lnTo>
                  <a:pt x="8796366" y="3083855"/>
                </a:lnTo>
                <a:lnTo>
                  <a:pt x="8810693" y="3079460"/>
                </a:lnTo>
                <a:lnTo>
                  <a:pt x="8829957" y="3094421"/>
                </a:lnTo>
                <a:lnTo>
                  <a:pt x="8843430" y="3113728"/>
                </a:lnTo>
                <a:lnTo>
                  <a:pt x="8861247" y="3113951"/>
                </a:lnTo>
                <a:lnTo>
                  <a:pt x="8879001" y="3117008"/>
                </a:lnTo>
                <a:lnTo>
                  <a:pt x="8875171" y="3099108"/>
                </a:lnTo>
                <a:lnTo>
                  <a:pt x="8892076" y="3072964"/>
                </a:lnTo>
                <a:lnTo>
                  <a:pt x="8906008" y="3064445"/>
                </a:lnTo>
                <a:lnTo>
                  <a:pt x="8902565" y="3056299"/>
                </a:lnTo>
                <a:lnTo>
                  <a:pt x="8917292" y="3037681"/>
                </a:lnTo>
                <a:lnTo>
                  <a:pt x="8936046" y="3026182"/>
                </a:lnTo>
                <a:lnTo>
                  <a:pt x="8950189" y="3030055"/>
                </a:lnTo>
                <a:lnTo>
                  <a:pt x="8974990" y="3023912"/>
                </a:lnTo>
                <a:lnTo>
                  <a:pt x="8976580" y="3007253"/>
                </a:lnTo>
                <a:lnTo>
                  <a:pt x="8956969" y="2996520"/>
                </a:lnTo>
                <a:lnTo>
                  <a:pt x="8972810" y="2991785"/>
                </a:lnTo>
                <a:lnTo>
                  <a:pt x="8990747" y="2999866"/>
                </a:lnTo>
                <a:lnTo>
                  <a:pt x="9004250" y="3013235"/>
                </a:lnTo>
                <a:lnTo>
                  <a:pt x="9027276" y="3021576"/>
                </a:lnTo>
                <a:lnTo>
                  <a:pt x="9035867" y="3018277"/>
                </a:lnTo>
                <a:lnTo>
                  <a:pt x="9052304" y="3028299"/>
                </a:lnTo>
                <a:lnTo>
                  <a:pt x="9070219" y="3018965"/>
                </a:lnTo>
                <a:lnTo>
                  <a:pt x="9080596" y="3021803"/>
                </a:lnTo>
                <a:lnTo>
                  <a:pt x="9088107" y="3015540"/>
                </a:lnTo>
                <a:lnTo>
                  <a:pt x="9099135" y="3031668"/>
                </a:lnTo>
                <a:lnTo>
                  <a:pt x="9089240" y="3049118"/>
                </a:lnTo>
                <a:lnTo>
                  <a:pt x="9076677" y="3062288"/>
                </a:lnTo>
                <a:lnTo>
                  <a:pt x="9066721" y="3063373"/>
                </a:lnTo>
                <a:lnTo>
                  <a:pt x="9068338" y="3076405"/>
                </a:lnTo>
                <a:lnTo>
                  <a:pt x="9057840" y="3092696"/>
                </a:lnTo>
                <a:lnTo>
                  <a:pt x="9045636" y="3108717"/>
                </a:lnTo>
                <a:lnTo>
                  <a:pt x="9046486" y="3117920"/>
                </a:lnTo>
                <a:lnTo>
                  <a:pt x="9065772" y="3135932"/>
                </a:lnTo>
                <a:lnTo>
                  <a:pt x="9085737" y="3146380"/>
                </a:lnTo>
                <a:lnTo>
                  <a:pt x="9098274" y="3157605"/>
                </a:lnTo>
                <a:lnTo>
                  <a:pt x="9115158" y="3176921"/>
                </a:lnTo>
                <a:lnTo>
                  <a:pt x="9123179" y="3176889"/>
                </a:lnTo>
                <a:lnTo>
                  <a:pt x="9136458" y="3185236"/>
                </a:lnTo>
                <a:lnTo>
                  <a:pt x="9138845" y="3195307"/>
                </a:lnTo>
                <a:lnTo>
                  <a:pt x="9163824" y="3206365"/>
                </a:lnTo>
                <a:lnTo>
                  <a:pt x="9184728" y="3195224"/>
                </a:lnTo>
                <a:lnTo>
                  <a:pt x="9193689" y="3177717"/>
                </a:lnTo>
                <a:lnTo>
                  <a:pt x="9202272" y="3163270"/>
                </a:lnTo>
                <a:lnTo>
                  <a:pt x="9209286" y="3145395"/>
                </a:lnTo>
                <a:lnTo>
                  <a:pt x="9223004" y="3119458"/>
                </a:lnTo>
                <a:lnTo>
                  <a:pt x="9221265" y="3103693"/>
                </a:lnTo>
                <a:lnTo>
                  <a:pt x="9224604" y="3094209"/>
                </a:lnTo>
                <a:lnTo>
                  <a:pt x="9223823" y="3075551"/>
                </a:lnTo>
                <a:lnTo>
                  <a:pt x="9230884" y="3050991"/>
                </a:lnTo>
                <a:lnTo>
                  <a:pt x="9237259" y="3044369"/>
                </a:lnTo>
                <a:lnTo>
                  <a:pt x="9234281" y="3033483"/>
                </a:lnTo>
                <a:lnTo>
                  <a:pt x="9243529" y="3016200"/>
                </a:lnTo>
                <a:lnTo>
                  <a:pt x="9251389" y="2998289"/>
                </a:lnTo>
                <a:lnTo>
                  <a:pt x="9253372" y="2988988"/>
                </a:lnTo>
                <a:lnTo>
                  <a:pt x="9265671" y="2976778"/>
                </a:lnTo>
                <a:lnTo>
                  <a:pt x="9271577" y="2992725"/>
                </a:lnTo>
                <a:lnTo>
                  <a:pt x="9270778" y="3013176"/>
                </a:lnTo>
                <a:lnTo>
                  <a:pt x="9277369" y="3017118"/>
                </a:lnTo>
                <a:lnTo>
                  <a:pt x="9276720" y="3030811"/>
                </a:lnTo>
                <a:lnTo>
                  <a:pt x="9284842" y="3047394"/>
                </a:lnTo>
                <a:lnTo>
                  <a:pt x="9284458" y="3065848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" name="Austria (AUT)">
            <a:extLst>
              <a:ext uri="{FF2B5EF4-FFF2-40B4-BE49-F238E27FC236}">
                <a16:creationId xmlns:a16="http://schemas.microsoft.com/office/drawing/2014/main" id="{917C128D-CBF9-4BA3-8D04-30C7C6C9FE7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13048" y="1065022"/>
                </a:moveTo>
                <a:lnTo>
                  <a:pt x="5612253" y="1078021"/>
                </a:lnTo>
                <a:lnTo>
                  <a:pt x="5597973" y="1078084"/>
                </a:lnTo>
                <a:lnTo>
                  <a:pt x="5603471" y="1084978"/>
                </a:lnTo>
                <a:lnTo>
                  <a:pt x="5596738" y="1105458"/>
                </a:lnTo>
                <a:lnTo>
                  <a:pt x="5592316" y="1110826"/>
                </a:lnTo>
                <a:lnTo>
                  <a:pt x="5570047" y="1111619"/>
                </a:lnTo>
                <a:lnTo>
                  <a:pt x="5557701" y="1118836"/>
                </a:lnTo>
                <a:lnTo>
                  <a:pt x="5536402" y="1116371"/>
                </a:lnTo>
                <a:lnTo>
                  <a:pt x="5499328" y="1108156"/>
                </a:lnTo>
                <a:lnTo>
                  <a:pt x="5492938" y="1097091"/>
                </a:lnTo>
                <a:lnTo>
                  <a:pt x="5468090" y="1102620"/>
                </a:lnTo>
                <a:lnTo>
                  <a:pt x="5465469" y="1108671"/>
                </a:lnTo>
                <a:lnTo>
                  <a:pt x="5449764" y="1104148"/>
                </a:lnTo>
                <a:lnTo>
                  <a:pt x="5436708" y="1103284"/>
                </a:lnTo>
                <a:lnTo>
                  <a:pt x="5424891" y="1097491"/>
                </a:lnTo>
                <a:lnTo>
                  <a:pt x="5428402" y="1089704"/>
                </a:lnTo>
                <a:lnTo>
                  <a:pt x="5427140" y="1084059"/>
                </a:lnTo>
                <a:lnTo>
                  <a:pt x="5434717" y="1082305"/>
                </a:lnTo>
                <a:lnTo>
                  <a:pt x="5448035" y="1091139"/>
                </a:lnTo>
                <a:lnTo>
                  <a:pt x="5451203" y="1082744"/>
                </a:lnTo>
                <a:lnTo>
                  <a:pt x="5473674" y="1084100"/>
                </a:lnTo>
                <a:lnTo>
                  <a:pt x="5491476" y="1078396"/>
                </a:lnTo>
                <a:lnTo>
                  <a:pt x="5503701" y="1079373"/>
                </a:lnTo>
                <a:lnTo>
                  <a:pt x="5512045" y="1085886"/>
                </a:lnTo>
                <a:lnTo>
                  <a:pt x="5514053" y="1080480"/>
                </a:lnTo>
                <a:lnTo>
                  <a:pt x="5509087" y="1059753"/>
                </a:lnTo>
                <a:lnTo>
                  <a:pt x="5517892" y="1055714"/>
                </a:lnTo>
                <a:lnTo>
                  <a:pt x="5525773" y="1041047"/>
                </a:lnTo>
                <a:lnTo>
                  <a:pt x="5545230" y="1051286"/>
                </a:lnTo>
                <a:lnTo>
                  <a:pt x="5558429" y="1038272"/>
                </a:lnTo>
                <a:lnTo>
                  <a:pt x="5567100" y="1035897"/>
                </a:lnTo>
                <a:lnTo>
                  <a:pt x="5587419" y="1045605"/>
                </a:lnTo>
                <a:lnTo>
                  <a:pt x="5599114" y="1043954"/>
                </a:lnTo>
                <a:lnTo>
                  <a:pt x="5611249" y="1049960"/>
                </a:lnTo>
                <a:lnTo>
                  <a:pt x="5609573" y="105399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" name="Azerbaijan (AZE)">
            <a:extLst>
              <a:ext uri="{FF2B5EF4-FFF2-40B4-BE49-F238E27FC236}">
                <a16:creationId xmlns:a16="http://schemas.microsoft.com/office/drawing/2014/main" id="{DB89B3B4-CE7C-48B3-A300-B9C6CB02FB2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379230" y="1333990"/>
                </a:moveTo>
                <a:lnTo>
                  <a:pt x="6388576" y="1342706"/>
                </a:lnTo>
                <a:lnTo>
                  <a:pt x="6400318" y="1342633"/>
                </a:lnTo>
                <a:lnTo>
                  <a:pt x="6401053" y="1347647"/>
                </a:lnTo>
                <a:lnTo>
                  <a:pt x="6415166" y="1366445"/>
                </a:lnTo>
                <a:lnTo>
                  <a:pt x="6396123" y="1362126"/>
                </a:lnTo>
                <a:lnTo>
                  <a:pt x="6380129" y="1347125"/>
                </a:lnTo>
                <a:lnTo>
                  <a:pt x="6373851" y="1334867"/>
                </a:lnTo>
                <a:close/>
                <a:moveTo>
                  <a:pt x="6432289" y="1286227"/>
                </a:moveTo>
                <a:lnTo>
                  <a:pt x="6444428" y="1288429"/>
                </a:lnTo>
                <a:lnTo>
                  <a:pt x="6447168" y="1280230"/>
                </a:lnTo>
                <a:lnTo>
                  <a:pt x="6460026" y="1267239"/>
                </a:lnTo>
                <a:lnTo>
                  <a:pt x="6477627" y="1284211"/>
                </a:lnTo>
                <a:lnTo>
                  <a:pt x="6496180" y="1307075"/>
                </a:lnTo>
                <a:lnTo>
                  <a:pt x="6508849" y="1308582"/>
                </a:lnTo>
                <a:lnTo>
                  <a:pt x="6518987" y="1317272"/>
                </a:lnTo>
                <a:lnTo>
                  <a:pt x="6497743" y="1319865"/>
                </a:lnTo>
                <a:lnTo>
                  <a:pt x="6498008" y="1345055"/>
                </a:lnTo>
                <a:lnTo>
                  <a:pt x="6495525" y="1356436"/>
                </a:lnTo>
                <a:lnTo>
                  <a:pt x="6487139" y="1364031"/>
                </a:lnTo>
                <a:lnTo>
                  <a:pt x="6490794" y="1380124"/>
                </a:lnTo>
                <a:lnTo>
                  <a:pt x="6484432" y="1381744"/>
                </a:lnTo>
                <a:lnTo>
                  <a:pt x="6464695" y="1364729"/>
                </a:lnTo>
                <a:lnTo>
                  <a:pt x="6470989" y="1348652"/>
                </a:lnTo>
                <a:lnTo>
                  <a:pt x="6461409" y="1339116"/>
                </a:lnTo>
                <a:lnTo>
                  <a:pt x="6451865" y="1341517"/>
                </a:lnTo>
                <a:lnTo>
                  <a:pt x="6424665" y="1365490"/>
                </a:lnTo>
                <a:lnTo>
                  <a:pt x="6420154" y="1342953"/>
                </a:lnTo>
                <a:lnTo>
                  <a:pt x="6407293" y="1337629"/>
                </a:lnTo>
                <a:lnTo>
                  <a:pt x="6394499" y="1328791"/>
                </a:lnTo>
                <a:lnTo>
                  <a:pt x="6399960" y="1318499"/>
                </a:lnTo>
                <a:lnTo>
                  <a:pt x="6383562" y="1307443"/>
                </a:lnTo>
                <a:lnTo>
                  <a:pt x="6387213" y="1299360"/>
                </a:lnTo>
                <a:lnTo>
                  <a:pt x="6376007" y="1293782"/>
                </a:lnTo>
                <a:lnTo>
                  <a:pt x="6368814" y="1285312"/>
                </a:lnTo>
                <a:lnTo>
                  <a:pt x="6374190" y="1280048"/>
                </a:lnTo>
                <a:lnTo>
                  <a:pt x="6395746" y="1289317"/>
                </a:lnTo>
                <a:lnTo>
                  <a:pt x="6410367" y="1291233"/>
                </a:lnTo>
                <a:lnTo>
                  <a:pt x="6413163" y="1287454"/>
                </a:lnTo>
                <a:lnTo>
                  <a:pt x="6396525" y="1270013"/>
                </a:lnTo>
                <a:lnTo>
                  <a:pt x="6402411" y="1265569"/>
                </a:lnTo>
                <a:lnTo>
                  <a:pt x="6410024" y="126665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" name="Burundi (BDI)">
            <a:extLst>
              <a:ext uri="{FF2B5EF4-FFF2-40B4-BE49-F238E27FC236}">
                <a16:creationId xmlns:a16="http://schemas.microsoft.com/office/drawing/2014/main" id="{B3E12803-1D03-4FDC-878B-D0C11D48637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27324" y="2775697"/>
                </a:moveTo>
                <a:lnTo>
                  <a:pt x="6025780" y="2736380"/>
                </a:lnTo>
                <a:lnTo>
                  <a:pt x="6018651" y="2721558"/>
                </a:lnTo>
                <a:lnTo>
                  <a:pt x="6036106" y="2724121"/>
                </a:lnTo>
                <a:lnTo>
                  <a:pt x="6045053" y="2705559"/>
                </a:lnTo>
                <a:lnTo>
                  <a:pt x="6060328" y="2707690"/>
                </a:lnTo>
                <a:lnTo>
                  <a:pt x="6061900" y="2720527"/>
                </a:lnTo>
                <a:lnTo>
                  <a:pt x="6068040" y="2727916"/>
                </a:lnTo>
                <a:lnTo>
                  <a:pt x="6068225" y="2738512"/>
                </a:lnTo>
                <a:lnTo>
                  <a:pt x="6061076" y="2745333"/>
                </a:lnTo>
                <a:lnTo>
                  <a:pt x="6049752" y="2762336"/>
                </a:lnTo>
                <a:lnTo>
                  <a:pt x="6039229" y="2774146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" name="Belgium (BEL)">
            <a:extLst>
              <a:ext uri="{FF2B5EF4-FFF2-40B4-BE49-F238E27FC236}">
                <a16:creationId xmlns:a16="http://schemas.microsoft.com/office/drawing/2014/main" id="{0695155F-1926-488A-A57D-E85CF308EA4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265487" y="963368"/>
                </a:moveTo>
                <a:lnTo>
                  <a:pt x="5283658" y="965816"/>
                </a:lnTo>
                <a:lnTo>
                  <a:pt x="5306406" y="959338"/>
                </a:lnTo>
                <a:lnTo>
                  <a:pt x="5322515" y="972986"/>
                </a:lnTo>
                <a:lnTo>
                  <a:pt x="5336417" y="980269"/>
                </a:lnTo>
                <a:lnTo>
                  <a:pt x="5334370" y="1001336"/>
                </a:lnTo>
                <a:lnTo>
                  <a:pt x="5327903" y="1002513"/>
                </a:lnTo>
                <a:lnTo>
                  <a:pt x="5325728" y="1020297"/>
                </a:lnTo>
                <a:lnTo>
                  <a:pt x="5303440" y="1005794"/>
                </a:lnTo>
                <a:lnTo>
                  <a:pt x="5290667" y="1008272"/>
                </a:lnTo>
                <a:lnTo>
                  <a:pt x="5272903" y="993512"/>
                </a:lnTo>
                <a:lnTo>
                  <a:pt x="5261079" y="980997"/>
                </a:lnTo>
                <a:lnTo>
                  <a:pt x="5249522" y="980483"/>
                </a:lnTo>
                <a:lnTo>
                  <a:pt x="5245756" y="9695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" name="Benin (BEN)">
            <a:extLst>
              <a:ext uri="{FF2B5EF4-FFF2-40B4-BE49-F238E27FC236}">
                <a16:creationId xmlns:a16="http://schemas.microsoft.com/office/drawing/2014/main" id="{07C320B0-7E43-424F-B0A7-F724AA24536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260824" y="2424965"/>
                </a:moveTo>
                <a:lnTo>
                  <a:pt x="5237081" y="2428768"/>
                </a:lnTo>
                <a:lnTo>
                  <a:pt x="5229983" y="2406278"/>
                </a:lnTo>
                <a:lnTo>
                  <a:pt x="5231220" y="2331411"/>
                </a:lnTo>
                <a:lnTo>
                  <a:pt x="5225437" y="2324694"/>
                </a:lnTo>
                <a:lnTo>
                  <a:pt x="5224335" y="2308696"/>
                </a:lnTo>
                <a:lnTo>
                  <a:pt x="5214370" y="2297279"/>
                </a:lnTo>
                <a:lnTo>
                  <a:pt x="5205609" y="2287655"/>
                </a:lnTo>
                <a:lnTo>
                  <a:pt x="5209239" y="2270491"/>
                </a:lnTo>
                <a:lnTo>
                  <a:pt x="5219082" y="2266801"/>
                </a:lnTo>
                <a:lnTo>
                  <a:pt x="5224895" y="2252548"/>
                </a:lnTo>
                <a:lnTo>
                  <a:pt x="5238877" y="2249503"/>
                </a:lnTo>
                <a:lnTo>
                  <a:pt x="5245109" y="2239755"/>
                </a:lnTo>
                <a:lnTo>
                  <a:pt x="5254688" y="2230207"/>
                </a:lnTo>
                <a:lnTo>
                  <a:pt x="5264939" y="2230123"/>
                </a:lnTo>
                <a:lnTo>
                  <a:pt x="5286808" y="2248883"/>
                </a:lnTo>
                <a:lnTo>
                  <a:pt x="5285730" y="2259713"/>
                </a:lnTo>
                <a:lnTo>
                  <a:pt x="5292238" y="2279051"/>
                </a:lnTo>
                <a:lnTo>
                  <a:pt x="5286639" y="2292174"/>
                </a:lnTo>
                <a:lnTo>
                  <a:pt x="5289689" y="2300943"/>
                </a:lnTo>
                <a:lnTo>
                  <a:pt x="5275825" y="2321124"/>
                </a:lnTo>
                <a:lnTo>
                  <a:pt x="5267008" y="2331117"/>
                </a:lnTo>
                <a:lnTo>
                  <a:pt x="5261633" y="2351680"/>
                </a:lnTo>
                <a:lnTo>
                  <a:pt x="5262390" y="237241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9" name="Burkina Faso (BFA)">
            <a:extLst>
              <a:ext uri="{FF2B5EF4-FFF2-40B4-BE49-F238E27FC236}">
                <a16:creationId xmlns:a16="http://schemas.microsoft.com/office/drawing/2014/main" id="{2C868004-992D-47B9-B67B-B118B76B03C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102414" y="2314659"/>
                </a:moveTo>
                <a:lnTo>
                  <a:pt x="5082808" y="2306253"/>
                </a:lnTo>
                <a:lnTo>
                  <a:pt x="5069373" y="2307491"/>
                </a:lnTo>
                <a:lnTo>
                  <a:pt x="5059325" y="2315690"/>
                </a:lnTo>
                <a:lnTo>
                  <a:pt x="5046452" y="2308807"/>
                </a:lnTo>
                <a:lnTo>
                  <a:pt x="5041482" y="2298025"/>
                </a:lnTo>
                <a:lnTo>
                  <a:pt x="5028630" y="2290918"/>
                </a:lnTo>
                <a:lnTo>
                  <a:pt x="5026831" y="2271992"/>
                </a:lnTo>
                <a:lnTo>
                  <a:pt x="5034709" y="2258174"/>
                </a:lnTo>
                <a:lnTo>
                  <a:pt x="5034103" y="2247132"/>
                </a:lnTo>
                <a:lnTo>
                  <a:pt x="5056928" y="2220114"/>
                </a:lnTo>
                <a:lnTo>
                  <a:pt x="5061215" y="2197758"/>
                </a:lnTo>
                <a:lnTo>
                  <a:pt x="5069072" y="2189802"/>
                </a:lnTo>
                <a:lnTo>
                  <a:pt x="5082867" y="2194197"/>
                </a:lnTo>
                <a:lnTo>
                  <a:pt x="5094857" y="2187560"/>
                </a:lnTo>
                <a:lnTo>
                  <a:pt x="5098764" y="2179185"/>
                </a:lnTo>
                <a:lnTo>
                  <a:pt x="5120943" y="2164572"/>
                </a:lnTo>
                <a:lnTo>
                  <a:pt x="5126406" y="2154382"/>
                </a:lnTo>
                <a:lnTo>
                  <a:pt x="5153080" y="2140859"/>
                </a:lnTo>
                <a:lnTo>
                  <a:pt x="5168778" y="2136219"/>
                </a:lnTo>
                <a:lnTo>
                  <a:pt x="5175890" y="2142473"/>
                </a:lnTo>
                <a:lnTo>
                  <a:pt x="5194170" y="2142323"/>
                </a:lnTo>
                <a:lnTo>
                  <a:pt x="5191915" y="2158123"/>
                </a:lnTo>
                <a:lnTo>
                  <a:pt x="5195752" y="2172972"/>
                </a:lnTo>
                <a:lnTo>
                  <a:pt x="5211844" y="2194259"/>
                </a:lnTo>
                <a:lnTo>
                  <a:pt x="5212746" y="2210035"/>
                </a:lnTo>
                <a:lnTo>
                  <a:pt x="5245710" y="2217429"/>
                </a:lnTo>
                <a:lnTo>
                  <a:pt x="5245109" y="2239755"/>
                </a:lnTo>
                <a:lnTo>
                  <a:pt x="5238877" y="2249503"/>
                </a:lnTo>
                <a:lnTo>
                  <a:pt x="5224895" y="2252548"/>
                </a:lnTo>
                <a:lnTo>
                  <a:pt x="5219082" y="2266801"/>
                </a:lnTo>
                <a:lnTo>
                  <a:pt x="5209239" y="2270491"/>
                </a:lnTo>
                <a:lnTo>
                  <a:pt x="5184163" y="2269795"/>
                </a:lnTo>
                <a:lnTo>
                  <a:pt x="5170921" y="2267198"/>
                </a:lnTo>
                <a:lnTo>
                  <a:pt x="5161673" y="2272460"/>
                </a:lnTo>
                <a:lnTo>
                  <a:pt x="5149025" y="2270084"/>
                </a:lnTo>
                <a:lnTo>
                  <a:pt x="5099284" y="2271620"/>
                </a:lnTo>
                <a:lnTo>
                  <a:pt x="5098559" y="2290116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0" name="Bangladesh (BGD)">
            <a:extLst>
              <a:ext uri="{FF2B5EF4-FFF2-40B4-BE49-F238E27FC236}">
                <a16:creationId xmlns:a16="http://schemas.microsoft.com/office/drawing/2014/main" id="{C829C413-560B-4B37-BDE0-2C910019DB3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794663" y="1910464"/>
                </a:moveTo>
                <a:lnTo>
                  <a:pt x="7797607" y="1933844"/>
                </a:lnTo>
                <a:lnTo>
                  <a:pt x="7787019" y="1928907"/>
                </a:lnTo>
                <a:lnTo>
                  <a:pt x="7792799" y="1955137"/>
                </a:lnTo>
                <a:lnTo>
                  <a:pt x="7782186" y="1938142"/>
                </a:lnTo>
                <a:lnTo>
                  <a:pt x="7778075" y="1921537"/>
                </a:lnTo>
                <a:lnTo>
                  <a:pt x="7770366" y="1905845"/>
                </a:lnTo>
                <a:lnTo>
                  <a:pt x="7755778" y="1886869"/>
                </a:lnTo>
                <a:lnTo>
                  <a:pt x="7729669" y="1885565"/>
                </a:lnTo>
                <a:lnTo>
                  <a:pt x="7734206" y="1899003"/>
                </a:lnTo>
                <a:lnTo>
                  <a:pt x="7728027" y="1917143"/>
                </a:lnTo>
                <a:lnTo>
                  <a:pt x="7715067" y="1910532"/>
                </a:lnTo>
                <a:lnTo>
                  <a:pt x="7711835" y="1916466"/>
                </a:lnTo>
                <a:lnTo>
                  <a:pt x="7703337" y="1912911"/>
                </a:lnTo>
                <a:lnTo>
                  <a:pt x="7692011" y="1909992"/>
                </a:lnTo>
                <a:lnTo>
                  <a:pt x="7683748" y="1883148"/>
                </a:lnTo>
                <a:lnTo>
                  <a:pt x="7670471" y="1858634"/>
                </a:lnTo>
                <a:lnTo>
                  <a:pt x="7672420" y="1838990"/>
                </a:lnTo>
                <a:lnTo>
                  <a:pt x="7653898" y="1830255"/>
                </a:lnTo>
                <a:lnTo>
                  <a:pt x="7658417" y="1818375"/>
                </a:lnTo>
                <a:lnTo>
                  <a:pt x="7673719" y="1806228"/>
                </a:lnTo>
                <a:lnTo>
                  <a:pt x="7650012" y="1788971"/>
                </a:lnTo>
                <a:lnTo>
                  <a:pt x="7655391" y="1766853"/>
                </a:lnTo>
                <a:lnTo>
                  <a:pt x="7680389" y="1780940"/>
                </a:lnTo>
                <a:lnTo>
                  <a:pt x="7694061" y="1782548"/>
                </a:lnTo>
                <a:lnTo>
                  <a:pt x="7701207" y="1805216"/>
                </a:lnTo>
                <a:lnTo>
                  <a:pt x="7728782" y="1809687"/>
                </a:lnTo>
                <a:lnTo>
                  <a:pt x="7754656" y="1809203"/>
                </a:lnTo>
                <a:lnTo>
                  <a:pt x="7771940" y="1814769"/>
                </a:lnTo>
                <a:lnTo>
                  <a:pt x="7763141" y="1842358"/>
                </a:lnTo>
                <a:lnTo>
                  <a:pt x="7750865" y="1844241"/>
                </a:lnTo>
                <a:lnTo>
                  <a:pt x="7744947" y="1862794"/>
                </a:lnTo>
                <a:lnTo>
                  <a:pt x="7762850" y="1879689"/>
                </a:lnTo>
                <a:lnTo>
                  <a:pt x="7764337" y="1858855"/>
                </a:lnTo>
                <a:lnTo>
                  <a:pt x="7772078" y="185875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1" name="Bulgaria (BGR)">
            <a:extLst>
              <a:ext uri="{FF2B5EF4-FFF2-40B4-BE49-F238E27FC236}">
                <a16:creationId xmlns:a16="http://schemas.microsoft.com/office/drawing/2014/main" id="{C5C8BC69-0952-4003-831A-50B56226520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70753" y="1189043"/>
                </a:moveTo>
                <a:lnTo>
                  <a:pt x="5779589" y="1202295"/>
                </a:lnTo>
                <a:lnTo>
                  <a:pt x="5789406" y="1199935"/>
                </a:lnTo>
                <a:lnTo>
                  <a:pt x="5809910" y="1204961"/>
                </a:lnTo>
                <a:lnTo>
                  <a:pt x="5848279" y="1206657"/>
                </a:lnTo>
                <a:lnTo>
                  <a:pt x="5860199" y="1198436"/>
                </a:lnTo>
                <a:lnTo>
                  <a:pt x="5889837" y="1190943"/>
                </a:lnTo>
                <a:lnTo>
                  <a:pt x="5910193" y="1202660"/>
                </a:lnTo>
                <a:lnTo>
                  <a:pt x="5925908" y="1206044"/>
                </a:lnTo>
                <a:lnTo>
                  <a:pt x="5914115" y="1219397"/>
                </a:lnTo>
                <a:lnTo>
                  <a:pt x="5907495" y="1242452"/>
                </a:lnTo>
                <a:lnTo>
                  <a:pt x="5918277" y="1260841"/>
                </a:lnTo>
                <a:lnTo>
                  <a:pt x="5895147" y="1256518"/>
                </a:lnTo>
                <a:lnTo>
                  <a:pt x="5869633" y="1266657"/>
                </a:lnTo>
                <a:lnTo>
                  <a:pt x="5871248" y="1282709"/>
                </a:lnTo>
                <a:lnTo>
                  <a:pt x="5847650" y="1285752"/>
                </a:lnTo>
                <a:lnTo>
                  <a:pt x="5827827" y="1274490"/>
                </a:lnTo>
                <a:lnTo>
                  <a:pt x="5807718" y="1283348"/>
                </a:lnTo>
                <a:lnTo>
                  <a:pt x="5788132" y="1282416"/>
                </a:lnTo>
                <a:lnTo>
                  <a:pt x="5784048" y="1261101"/>
                </a:lnTo>
                <a:lnTo>
                  <a:pt x="5769851" y="1250756"/>
                </a:lnTo>
                <a:lnTo>
                  <a:pt x="5773695" y="1246208"/>
                </a:lnTo>
                <a:lnTo>
                  <a:pt x="5770467" y="1242374"/>
                </a:lnTo>
                <a:lnTo>
                  <a:pt x="5773815" y="1232118"/>
                </a:lnTo>
                <a:lnTo>
                  <a:pt x="5782719" y="1222041"/>
                </a:lnTo>
                <a:lnTo>
                  <a:pt x="5768632" y="1208128"/>
                </a:lnTo>
                <a:lnTo>
                  <a:pt x="5765102" y="119635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2" name="The Bahamas (BHS)">
            <a:extLst>
              <a:ext uri="{FF2B5EF4-FFF2-40B4-BE49-F238E27FC236}">
                <a16:creationId xmlns:a16="http://schemas.microsoft.com/office/drawing/2014/main" id="{839510D1-9777-4502-B5A3-6BE3657D2EC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005896" y="1854441"/>
                </a:moveTo>
                <a:lnTo>
                  <a:pt x="2998801" y="1856063"/>
                </a:lnTo>
                <a:lnTo>
                  <a:pt x="2994047" y="1837281"/>
                </a:lnTo>
                <a:lnTo>
                  <a:pt x="2984744" y="1827843"/>
                </a:lnTo>
                <a:lnTo>
                  <a:pt x="2993836" y="1807154"/>
                </a:lnTo>
                <a:lnTo>
                  <a:pt x="3002026" y="1808468"/>
                </a:lnTo>
                <a:lnTo>
                  <a:pt x="3008130" y="1835525"/>
                </a:lnTo>
                <a:close/>
                <a:moveTo>
                  <a:pt x="3012202" y="1762502"/>
                </a:moveTo>
                <a:lnTo>
                  <a:pt x="2980845" y="1767718"/>
                </a:lnTo>
                <a:lnTo>
                  <a:pt x="2981079" y="1755656"/>
                </a:lnTo>
                <a:lnTo>
                  <a:pt x="2994655" y="1753048"/>
                </a:lnTo>
                <a:lnTo>
                  <a:pt x="3012881" y="1754026"/>
                </a:lnTo>
                <a:close/>
                <a:moveTo>
                  <a:pt x="3035139" y="1762176"/>
                </a:moveTo>
                <a:lnTo>
                  <a:pt x="3026218" y="1785349"/>
                </a:lnTo>
                <a:lnTo>
                  <a:pt x="3021820" y="1781170"/>
                </a:lnTo>
                <a:lnTo>
                  <a:pt x="3025305" y="1764132"/>
                </a:lnTo>
                <a:lnTo>
                  <a:pt x="3015105" y="1751250"/>
                </a:lnTo>
                <a:lnTo>
                  <a:pt x="3015718" y="1747506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3" name="Bosnia and Herzegovina (BIH)">
            <a:extLst>
              <a:ext uri="{FF2B5EF4-FFF2-40B4-BE49-F238E27FC236}">
                <a16:creationId xmlns:a16="http://schemas.microsoft.com/office/drawing/2014/main" id="{340FE504-DC94-4488-AA66-448696409BE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74363" y="1168888"/>
                </a:moveTo>
                <a:lnTo>
                  <a:pt x="5683719" y="1168799"/>
                </a:lnTo>
                <a:lnTo>
                  <a:pt x="5678482" y="1182979"/>
                </a:lnTo>
                <a:lnTo>
                  <a:pt x="5692069" y="1195375"/>
                </a:lnTo>
                <a:lnTo>
                  <a:pt x="5689625" y="1210536"/>
                </a:lnTo>
                <a:lnTo>
                  <a:pt x="5683623" y="1211963"/>
                </a:lnTo>
                <a:lnTo>
                  <a:pt x="5679014" y="1214906"/>
                </a:lnTo>
                <a:lnTo>
                  <a:pt x="5671183" y="1222397"/>
                </a:lnTo>
                <a:lnTo>
                  <a:pt x="5668858" y="1240128"/>
                </a:lnTo>
                <a:lnTo>
                  <a:pt x="5644733" y="1227926"/>
                </a:lnTo>
                <a:lnTo>
                  <a:pt x="5633823" y="1214460"/>
                </a:lnTo>
                <a:lnTo>
                  <a:pt x="5623350" y="1207325"/>
                </a:lnTo>
                <a:lnTo>
                  <a:pt x="5610497" y="1195286"/>
                </a:lnTo>
                <a:lnTo>
                  <a:pt x="5604136" y="1185297"/>
                </a:lnTo>
                <a:lnTo>
                  <a:pt x="5590376" y="1170227"/>
                </a:lnTo>
                <a:lnTo>
                  <a:pt x="5594752" y="1156947"/>
                </a:lnTo>
                <a:lnTo>
                  <a:pt x="5604609" y="1164252"/>
                </a:lnTo>
                <a:lnTo>
                  <a:pt x="5609645" y="1157652"/>
                </a:lnTo>
                <a:lnTo>
                  <a:pt x="5621625" y="1156947"/>
                </a:lnTo>
                <a:lnTo>
                  <a:pt x="5644261" y="1162229"/>
                </a:lnTo>
                <a:lnTo>
                  <a:pt x="5662056" y="1161788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4" name="Belarus (BLR)">
            <a:extLst>
              <a:ext uri="{FF2B5EF4-FFF2-40B4-BE49-F238E27FC236}">
                <a16:creationId xmlns:a16="http://schemas.microsoft.com/office/drawing/2014/main" id="{36888169-A951-4D30-92B2-23D5D9F4981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53011" y="883338"/>
                </a:moveTo>
                <a:lnTo>
                  <a:pt x="5776483" y="883550"/>
                </a:lnTo>
                <a:lnTo>
                  <a:pt x="5800991" y="871803"/>
                </a:lnTo>
                <a:lnTo>
                  <a:pt x="5803846" y="854201"/>
                </a:lnTo>
                <a:lnTo>
                  <a:pt x="5821881" y="844358"/>
                </a:lnTo>
                <a:lnTo>
                  <a:pt x="5817137" y="830768"/>
                </a:lnTo>
                <a:lnTo>
                  <a:pt x="5830726" y="825665"/>
                </a:lnTo>
                <a:lnTo>
                  <a:pt x="5854101" y="813960"/>
                </a:lnTo>
                <a:lnTo>
                  <a:pt x="5880695" y="821568"/>
                </a:lnTo>
                <a:lnTo>
                  <a:pt x="5885612" y="829100"/>
                </a:lnTo>
                <a:lnTo>
                  <a:pt x="5897408" y="825478"/>
                </a:lnTo>
                <a:lnTo>
                  <a:pt x="5922297" y="832714"/>
                </a:lnTo>
                <a:lnTo>
                  <a:pt x="5927688" y="846955"/>
                </a:lnTo>
                <a:lnTo>
                  <a:pt x="5924162" y="855298"/>
                </a:lnTo>
                <a:lnTo>
                  <a:pt x="5943153" y="875712"/>
                </a:lnTo>
                <a:lnTo>
                  <a:pt x="5954102" y="881400"/>
                </a:lnTo>
                <a:lnTo>
                  <a:pt x="5953730" y="887032"/>
                </a:lnTo>
                <a:lnTo>
                  <a:pt x="5971179" y="892519"/>
                </a:lnTo>
                <a:lnTo>
                  <a:pt x="5979833" y="900832"/>
                </a:lnTo>
                <a:lnTo>
                  <a:pt x="5971693" y="907651"/>
                </a:lnTo>
                <a:lnTo>
                  <a:pt x="5951799" y="906569"/>
                </a:lnTo>
                <a:lnTo>
                  <a:pt x="5947659" y="909482"/>
                </a:lnTo>
                <a:lnTo>
                  <a:pt x="5955374" y="919832"/>
                </a:lnTo>
                <a:lnTo>
                  <a:pt x="5965251" y="939799"/>
                </a:lnTo>
                <a:lnTo>
                  <a:pt x="5944486" y="941649"/>
                </a:lnTo>
                <a:lnTo>
                  <a:pt x="5938178" y="948494"/>
                </a:lnTo>
                <a:lnTo>
                  <a:pt x="5939507" y="964187"/>
                </a:lnTo>
                <a:lnTo>
                  <a:pt x="5929113" y="961174"/>
                </a:lnTo>
                <a:lnTo>
                  <a:pt x="5907066" y="962668"/>
                </a:lnTo>
                <a:lnTo>
                  <a:pt x="5899299" y="955377"/>
                </a:lnTo>
                <a:lnTo>
                  <a:pt x="5890980" y="960813"/>
                </a:lnTo>
                <a:lnTo>
                  <a:pt x="5880911" y="956307"/>
                </a:lnTo>
                <a:lnTo>
                  <a:pt x="5861358" y="955681"/>
                </a:lnTo>
                <a:lnTo>
                  <a:pt x="5832602" y="948198"/>
                </a:lnTo>
                <a:lnTo>
                  <a:pt x="5807330" y="945755"/>
                </a:lnTo>
                <a:lnTo>
                  <a:pt x="5788352" y="946447"/>
                </a:lnTo>
                <a:lnTo>
                  <a:pt x="5776084" y="954897"/>
                </a:lnTo>
                <a:lnTo>
                  <a:pt x="5764457" y="956113"/>
                </a:lnTo>
                <a:lnTo>
                  <a:pt x="5762003" y="942232"/>
                </a:lnTo>
                <a:lnTo>
                  <a:pt x="5752374" y="927785"/>
                </a:lnTo>
                <a:lnTo>
                  <a:pt x="5766160" y="921421"/>
                </a:lnTo>
                <a:lnTo>
                  <a:pt x="5764502" y="908991"/>
                </a:lnTo>
                <a:lnTo>
                  <a:pt x="5756036" y="89713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5" name="Belize (BLZ)">
            <a:extLst>
              <a:ext uri="{FF2B5EF4-FFF2-40B4-BE49-F238E27FC236}">
                <a16:creationId xmlns:a16="http://schemas.microsoft.com/office/drawing/2014/main" id="{B4FB445F-D959-4F2B-AFA2-06466C9B11F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653334" y="2048455"/>
                </a:moveTo>
                <a:lnTo>
                  <a:pt x="2653701" y="2043658"/>
                </a:lnTo>
                <a:lnTo>
                  <a:pt x="2657321" y="2042157"/>
                </a:lnTo>
                <a:lnTo>
                  <a:pt x="2661999" y="2046014"/>
                </a:lnTo>
                <a:lnTo>
                  <a:pt x="2674564" y="2026336"/>
                </a:lnTo>
                <a:lnTo>
                  <a:pt x="2680006" y="2025907"/>
                </a:lnTo>
                <a:lnTo>
                  <a:pt x="2679529" y="2030690"/>
                </a:lnTo>
                <a:lnTo>
                  <a:pt x="2684885" y="2030840"/>
                </a:lnTo>
                <a:lnTo>
                  <a:pt x="2683336" y="2039707"/>
                </a:lnTo>
                <a:lnTo>
                  <a:pt x="2677028" y="2053807"/>
                </a:lnTo>
                <a:lnTo>
                  <a:pt x="2678899" y="2058850"/>
                </a:lnTo>
                <a:lnTo>
                  <a:pt x="2674504" y="2070513"/>
                </a:lnTo>
                <a:lnTo>
                  <a:pt x="2675919" y="2073631"/>
                </a:lnTo>
                <a:lnTo>
                  <a:pt x="2670619" y="2090103"/>
                </a:lnTo>
                <a:lnTo>
                  <a:pt x="2663978" y="2098752"/>
                </a:lnTo>
                <a:lnTo>
                  <a:pt x="2658713" y="2099789"/>
                </a:lnTo>
                <a:lnTo>
                  <a:pt x="2651690" y="2111081"/>
                </a:lnTo>
                <a:lnTo>
                  <a:pt x="2643190" y="2111092"/>
                </a:lnTo>
                <a:lnTo>
                  <a:pt x="2649940" y="207429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6" name="Bolivia (BOL)">
            <a:extLst>
              <a:ext uri="{FF2B5EF4-FFF2-40B4-BE49-F238E27FC236}">
                <a16:creationId xmlns:a16="http://schemas.microsoft.com/office/drawing/2014/main" id="{992D872F-CA8B-4973-8A24-33C6756BCC6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412675" y="3347331"/>
                </a:moveTo>
                <a:lnTo>
                  <a:pt x="3380403" y="3345983"/>
                </a:lnTo>
                <a:lnTo>
                  <a:pt x="3372152" y="3372208"/>
                </a:lnTo>
                <a:lnTo>
                  <a:pt x="3353126" y="3348664"/>
                </a:lnTo>
                <a:lnTo>
                  <a:pt x="3315405" y="3340724"/>
                </a:lnTo>
                <a:lnTo>
                  <a:pt x="3295129" y="3370182"/>
                </a:lnTo>
                <a:lnTo>
                  <a:pt x="3275318" y="3374648"/>
                </a:lnTo>
                <a:lnTo>
                  <a:pt x="3259315" y="3329707"/>
                </a:lnTo>
                <a:lnTo>
                  <a:pt x="3240075" y="3293140"/>
                </a:lnTo>
                <a:lnTo>
                  <a:pt x="3245796" y="3261597"/>
                </a:lnTo>
                <a:lnTo>
                  <a:pt x="3229632" y="3247795"/>
                </a:lnTo>
                <a:lnTo>
                  <a:pt x="3223612" y="3224272"/>
                </a:lnTo>
                <a:lnTo>
                  <a:pt x="3207583" y="3202101"/>
                </a:lnTo>
                <a:lnTo>
                  <a:pt x="3222150" y="3166916"/>
                </a:lnTo>
                <a:lnTo>
                  <a:pt x="3207296" y="3139513"/>
                </a:lnTo>
                <a:lnTo>
                  <a:pt x="3212785" y="3128555"/>
                </a:lnTo>
                <a:lnTo>
                  <a:pt x="3206569" y="3116468"/>
                </a:lnTo>
                <a:lnTo>
                  <a:pt x="3216636" y="3100182"/>
                </a:lnTo>
                <a:lnTo>
                  <a:pt x="3215372" y="3072442"/>
                </a:lnTo>
                <a:lnTo>
                  <a:pt x="3215270" y="3049526"/>
                </a:lnTo>
                <a:lnTo>
                  <a:pt x="3220690" y="3038493"/>
                </a:lnTo>
                <a:lnTo>
                  <a:pt x="3192495" y="2986022"/>
                </a:lnTo>
                <a:lnTo>
                  <a:pt x="3213967" y="2988781"/>
                </a:lnTo>
                <a:lnTo>
                  <a:pt x="3228664" y="2988068"/>
                </a:lnTo>
                <a:lnTo>
                  <a:pt x="3234410" y="2978208"/>
                </a:lnTo>
                <a:lnTo>
                  <a:pt x="3258609" y="2964997"/>
                </a:lnTo>
                <a:lnTo>
                  <a:pt x="3272986" y="2952757"/>
                </a:lnTo>
                <a:lnTo>
                  <a:pt x="3310291" y="2947236"/>
                </a:lnTo>
                <a:lnTo>
                  <a:pt x="3308569" y="2971669"/>
                </a:lnTo>
                <a:lnTo>
                  <a:pt x="3312872" y="2984201"/>
                </a:lnTo>
                <a:lnTo>
                  <a:pt x="3311934" y="3006055"/>
                </a:lnTo>
                <a:lnTo>
                  <a:pt x="3344800" y="3035255"/>
                </a:lnTo>
                <a:lnTo>
                  <a:pt x="3377139" y="3040636"/>
                </a:lnTo>
                <a:lnTo>
                  <a:pt x="3389114" y="3052816"/>
                </a:lnTo>
                <a:lnTo>
                  <a:pt x="3408811" y="3059274"/>
                </a:lnTo>
                <a:lnTo>
                  <a:pt x="3421191" y="3068742"/>
                </a:lnTo>
                <a:lnTo>
                  <a:pt x="3439136" y="3068422"/>
                </a:lnTo>
                <a:lnTo>
                  <a:pt x="3456280" y="3078090"/>
                </a:lnTo>
                <a:lnTo>
                  <a:pt x="3458626" y="3096934"/>
                </a:lnTo>
                <a:lnTo>
                  <a:pt x="3464733" y="3106453"/>
                </a:lnTo>
                <a:lnTo>
                  <a:pt x="3465981" y="3120511"/>
                </a:lnTo>
                <a:lnTo>
                  <a:pt x="3457708" y="3121055"/>
                </a:lnTo>
                <a:lnTo>
                  <a:pt x="3471817" y="3159013"/>
                </a:lnTo>
                <a:lnTo>
                  <a:pt x="3526474" y="3160359"/>
                </a:lnTo>
                <a:lnTo>
                  <a:pt x="3523811" y="3179187"/>
                </a:lnTo>
                <a:lnTo>
                  <a:pt x="3527893" y="3192050"/>
                </a:lnTo>
                <a:lnTo>
                  <a:pt x="3544138" y="3201203"/>
                </a:lnTo>
                <a:lnTo>
                  <a:pt x="3552451" y="3221471"/>
                </a:lnTo>
                <a:lnTo>
                  <a:pt x="3549453" y="3247148"/>
                </a:lnTo>
                <a:lnTo>
                  <a:pt x="3542831" y="3261432"/>
                </a:lnTo>
                <a:lnTo>
                  <a:pt x="3547036" y="3280013"/>
                </a:lnTo>
                <a:lnTo>
                  <a:pt x="3538817" y="3286752"/>
                </a:lnTo>
                <a:lnTo>
                  <a:pt x="3537445" y="3276701"/>
                </a:lnTo>
                <a:lnTo>
                  <a:pt x="3509732" y="3260027"/>
                </a:lnTo>
                <a:lnTo>
                  <a:pt x="3483404" y="3259565"/>
                </a:lnTo>
                <a:lnTo>
                  <a:pt x="3434867" y="3269051"/>
                </a:lnTo>
                <a:lnTo>
                  <a:pt x="3424013" y="3297739"/>
                </a:lnTo>
                <a:lnTo>
                  <a:pt x="3425076" y="3315274"/>
                </a:lnTo>
                <a:lnTo>
                  <a:pt x="3417934" y="335430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7" name="Brazil (BRA)">
            <a:extLst>
              <a:ext uri="{FF2B5EF4-FFF2-40B4-BE49-F238E27FC236}">
                <a16:creationId xmlns:a16="http://schemas.microsoft.com/office/drawing/2014/main" id="{5B11F965-03B8-4095-8579-F7BF9398A27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591663" y="3614039"/>
                </a:moveTo>
                <a:lnTo>
                  <a:pt x="3622471" y="3569588"/>
                </a:lnTo>
                <a:lnTo>
                  <a:pt x="3649759" y="3537939"/>
                </a:lnTo>
                <a:lnTo>
                  <a:pt x="3666770" y="3524666"/>
                </a:lnTo>
                <a:lnTo>
                  <a:pt x="3687992" y="3506694"/>
                </a:lnTo>
                <a:lnTo>
                  <a:pt x="3685353" y="3480660"/>
                </a:lnTo>
                <a:lnTo>
                  <a:pt x="3668999" y="3461842"/>
                </a:lnTo>
                <a:lnTo>
                  <a:pt x="3655926" y="3468089"/>
                </a:lnTo>
                <a:lnTo>
                  <a:pt x="3659065" y="3449277"/>
                </a:lnTo>
                <a:lnTo>
                  <a:pt x="3660965" y="3429998"/>
                </a:lnTo>
                <a:lnTo>
                  <a:pt x="3659398" y="3412075"/>
                </a:lnTo>
                <a:lnTo>
                  <a:pt x="3648771" y="3406160"/>
                </a:lnTo>
                <a:lnTo>
                  <a:pt x="3638710" y="3411431"/>
                </a:lnTo>
                <a:lnTo>
                  <a:pt x="3628113" y="3409986"/>
                </a:lnTo>
                <a:lnTo>
                  <a:pt x="3623699" y="3397437"/>
                </a:lnTo>
                <a:lnTo>
                  <a:pt x="3618384" y="3367564"/>
                </a:lnTo>
                <a:lnTo>
                  <a:pt x="3612231" y="3357826"/>
                </a:lnTo>
                <a:lnTo>
                  <a:pt x="3592403" y="3349004"/>
                </a:lnTo>
                <a:lnTo>
                  <a:pt x="3581493" y="3355389"/>
                </a:lnTo>
                <a:lnTo>
                  <a:pt x="3551173" y="3349130"/>
                </a:lnTo>
                <a:lnTo>
                  <a:pt x="3548883" y="3304877"/>
                </a:lnTo>
                <a:lnTo>
                  <a:pt x="3538817" y="3286752"/>
                </a:lnTo>
                <a:lnTo>
                  <a:pt x="3547036" y="3280013"/>
                </a:lnTo>
                <a:lnTo>
                  <a:pt x="3542831" y="3261432"/>
                </a:lnTo>
                <a:lnTo>
                  <a:pt x="3549453" y="3247148"/>
                </a:lnTo>
                <a:lnTo>
                  <a:pt x="3552451" y="3221471"/>
                </a:lnTo>
                <a:lnTo>
                  <a:pt x="3544138" y="3201203"/>
                </a:lnTo>
                <a:lnTo>
                  <a:pt x="3527893" y="3192050"/>
                </a:lnTo>
                <a:lnTo>
                  <a:pt x="3523811" y="3179187"/>
                </a:lnTo>
                <a:lnTo>
                  <a:pt x="3526474" y="3160359"/>
                </a:lnTo>
                <a:lnTo>
                  <a:pt x="3471817" y="3159013"/>
                </a:lnTo>
                <a:lnTo>
                  <a:pt x="3457708" y="3121055"/>
                </a:lnTo>
                <a:lnTo>
                  <a:pt x="3465981" y="3120511"/>
                </a:lnTo>
                <a:lnTo>
                  <a:pt x="3464733" y="3106453"/>
                </a:lnTo>
                <a:lnTo>
                  <a:pt x="3458626" y="3096934"/>
                </a:lnTo>
                <a:lnTo>
                  <a:pt x="3456280" y="3078090"/>
                </a:lnTo>
                <a:lnTo>
                  <a:pt x="3439136" y="3068422"/>
                </a:lnTo>
                <a:lnTo>
                  <a:pt x="3421191" y="3068742"/>
                </a:lnTo>
                <a:lnTo>
                  <a:pt x="3408811" y="3059274"/>
                </a:lnTo>
                <a:lnTo>
                  <a:pt x="3389114" y="3052816"/>
                </a:lnTo>
                <a:lnTo>
                  <a:pt x="3377139" y="3040636"/>
                </a:lnTo>
                <a:lnTo>
                  <a:pt x="3344800" y="3035255"/>
                </a:lnTo>
                <a:lnTo>
                  <a:pt x="3311934" y="3006055"/>
                </a:lnTo>
                <a:lnTo>
                  <a:pt x="3312872" y="2984201"/>
                </a:lnTo>
                <a:lnTo>
                  <a:pt x="3308569" y="2971669"/>
                </a:lnTo>
                <a:lnTo>
                  <a:pt x="3310291" y="2947236"/>
                </a:lnTo>
                <a:lnTo>
                  <a:pt x="3272986" y="2952757"/>
                </a:lnTo>
                <a:lnTo>
                  <a:pt x="3258609" y="2964997"/>
                </a:lnTo>
                <a:lnTo>
                  <a:pt x="3234410" y="2978208"/>
                </a:lnTo>
                <a:lnTo>
                  <a:pt x="3228664" y="2988068"/>
                </a:lnTo>
                <a:lnTo>
                  <a:pt x="3213967" y="2988781"/>
                </a:lnTo>
                <a:lnTo>
                  <a:pt x="3192495" y="2986022"/>
                </a:lnTo>
                <a:lnTo>
                  <a:pt x="3176718" y="2991637"/>
                </a:lnTo>
                <a:lnTo>
                  <a:pt x="3163442" y="2987893"/>
                </a:lnTo>
                <a:lnTo>
                  <a:pt x="3162480" y="2938374"/>
                </a:lnTo>
                <a:lnTo>
                  <a:pt x="3139799" y="2957585"/>
                </a:lnTo>
                <a:lnTo>
                  <a:pt x="3114447" y="2956743"/>
                </a:lnTo>
                <a:lnTo>
                  <a:pt x="3102845" y="2939354"/>
                </a:lnTo>
                <a:lnTo>
                  <a:pt x="3083737" y="2937464"/>
                </a:lnTo>
                <a:lnTo>
                  <a:pt x="3089219" y="2923466"/>
                </a:lnTo>
                <a:lnTo>
                  <a:pt x="3072456" y="2903633"/>
                </a:lnTo>
                <a:lnTo>
                  <a:pt x="3059286" y="2874273"/>
                </a:lnTo>
                <a:lnTo>
                  <a:pt x="3066613" y="2868313"/>
                </a:lnTo>
                <a:lnTo>
                  <a:pt x="3066008" y="2854543"/>
                </a:lnTo>
                <a:lnTo>
                  <a:pt x="3082980" y="2845133"/>
                </a:lnTo>
                <a:lnTo>
                  <a:pt x="3079386" y="2827505"/>
                </a:lnTo>
                <a:lnTo>
                  <a:pt x="3086252" y="2816162"/>
                </a:lnTo>
                <a:lnTo>
                  <a:pt x="3087711" y="2800948"/>
                </a:lnTo>
                <a:lnTo>
                  <a:pt x="3119992" y="2778762"/>
                </a:lnTo>
                <a:lnTo>
                  <a:pt x="3143452" y="2772490"/>
                </a:lnTo>
                <a:lnTo>
                  <a:pt x="3147223" y="2767589"/>
                </a:lnTo>
                <a:lnTo>
                  <a:pt x="3173168" y="2769119"/>
                </a:lnTo>
                <a:lnTo>
                  <a:pt x="3184563" y="2679734"/>
                </a:lnTo>
                <a:lnTo>
                  <a:pt x="3185000" y="2665596"/>
                </a:lnTo>
                <a:lnTo>
                  <a:pt x="3180171" y="2646929"/>
                </a:lnTo>
                <a:lnTo>
                  <a:pt x="3167193" y="2635036"/>
                </a:lnTo>
                <a:lnTo>
                  <a:pt x="3167540" y="2611350"/>
                </a:lnTo>
                <a:lnTo>
                  <a:pt x="3183848" y="2605979"/>
                </a:lnTo>
                <a:lnTo>
                  <a:pt x="3189547" y="2609353"/>
                </a:lnTo>
                <a:lnTo>
                  <a:pt x="3190734" y="2596867"/>
                </a:lnTo>
                <a:lnTo>
                  <a:pt x="3173923" y="2593496"/>
                </a:lnTo>
                <a:lnTo>
                  <a:pt x="3173919" y="2573098"/>
                </a:lnTo>
                <a:lnTo>
                  <a:pt x="3229988" y="2573826"/>
                </a:lnTo>
                <a:lnTo>
                  <a:pt x="3239696" y="2562589"/>
                </a:lnTo>
                <a:lnTo>
                  <a:pt x="3247520" y="2572928"/>
                </a:lnTo>
                <a:lnTo>
                  <a:pt x="3252812" y="2592158"/>
                </a:lnTo>
                <a:lnTo>
                  <a:pt x="3258312" y="2588140"/>
                </a:lnTo>
                <a:lnTo>
                  <a:pt x="3273878" y="2605383"/>
                </a:lnTo>
                <a:lnTo>
                  <a:pt x="3296297" y="2603270"/>
                </a:lnTo>
                <a:lnTo>
                  <a:pt x="3302031" y="2593294"/>
                </a:lnTo>
                <a:lnTo>
                  <a:pt x="3323563" y="2585683"/>
                </a:lnTo>
                <a:lnTo>
                  <a:pt x="3335499" y="2580333"/>
                </a:lnTo>
                <a:lnTo>
                  <a:pt x="3339063" y="2566527"/>
                </a:lnTo>
                <a:lnTo>
                  <a:pt x="3359767" y="2557251"/>
                </a:lnTo>
                <a:lnTo>
                  <a:pt x="3358318" y="2550400"/>
                </a:lnTo>
                <a:lnTo>
                  <a:pt x="3333984" y="2547598"/>
                </a:lnTo>
                <a:lnTo>
                  <a:pt x="3330316" y="2527068"/>
                </a:lnTo>
                <a:lnTo>
                  <a:pt x="3331825" y="2505212"/>
                </a:lnTo>
                <a:lnTo>
                  <a:pt x="3319085" y="2496761"/>
                </a:lnTo>
                <a:lnTo>
                  <a:pt x="3324524" y="2493761"/>
                </a:lnTo>
                <a:lnTo>
                  <a:pt x="3345752" y="2497932"/>
                </a:lnTo>
                <a:lnTo>
                  <a:pt x="3368497" y="2506080"/>
                </a:lnTo>
                <a:lnTo>
                  <a:pt x="3376921" y="2498374"/>
                </a:lnTo>
                <a:lnTo>
                  <a:pt x="3397683" y="2493316"/>
                </a:lnTo>
                <a:lnTo>
                  <a:pt x="3430041" y="2481112"/>
                </a:lnTo>
                <a:lnTo>
                  <a:pt x="3440745" y="2468671"/>
                </a:lnTo>
                <a:lnTo>
                  <a:pt x="3437202" y="2459473"/>
                </a:lnTo>
                <a:lnTo>
                  <a:pt x="3452200" y="2458031"/>
                </a:lnTo>
                <a:lnTo>
                  <a:pt x="3458636" y="2465543"/>
                </a:lnTo>
                <a:lnTo>
                  <a:pt x="3454675" y="2479857"/>
                </a:lnTo>
                <a:lnTo>
                  <a:pt x="3464484" y="2484795"/>
                </a:lnTo>
                <a:lnTo>
                  <a:pt x="3470858" y="2499944"/>
                </a:lnTo>
                <a:lnTo>
                  <a:pt x="3462709" y="2511429"/>
                </a:lnTo>
                <a:lnTo>
                  <a:pt x="3457720" y="2539180"/>
                </a:lnTo>
                <a:lnTo>
                  <a:pt x="3464842" y="2555662"/>
                </a:lnTo>
                <a:lnTo>
                  <a:pt x="3466706" y="2570747"/>
                </a:lnTo>
                <a:lnTo>
                  <a:pt x="3484190" y="2586043"/>
                </a:lnTo>
                <a:lnTo>
                  <a:pt x="3498296" y="2587660"/>
                </a:lnTo>
                <a:lnTo>
                  <a:pt x="3501570" y="2581276"/>
                </a:lnTo>
                <a:lnTo>
                  <a:pt x="3510688" y="2579866"/>
                </a:lnTo>
                <a:lnTo>
                  <a:pt x="3523794" y="2574148"/>
                </a:lnTo>
                <a:lnTo>
                  <a:pt x="3533276" y="2565478"/>
                </a:lnTo>
                <a:lnTo>
                  <a:pt x="3549156" y="2568243"/>
                </a:lnTo>
                <a:lnTo>
                  <a:pt x="3556176" y="2567076"/>
                </a:lnTo>
                <a:lnTo>
                  <a:pt x="3571787" y="2569744"/>
                </a:lnTo>
                <a:lnTo>
                  <a:pt x="3574473" y="2563083"/>
                </a:lnTo>
                <a:lnTo>
                  <a:pt x="3569735" y="2556602"/>
                </a:lnTo>
                <a:lnTo>
                  <a:pt x="3572744" y="2547163"/>
                </a:lnTo>
                <a:lnTo>
                  <a:pt x="3584317" y="2550059"/>
                </a:lnTo>
                <a:lnTo>
                  <a:pt x="3597951" y="2546726"/>
                </a:lnTo>
                <a:lnTo>
                  <a:pt x="3614342" y="2553634"/>
                </a:lnTo>
                <a:lnTo>
                  <a:pt x="3626819" y="2560359"/>
                </a:lnTo>
                <a:lnTo>
                  <a:pt x="3635845" y="2551520"/>
                </a:lnTo>
                <a:lnTo>
                  <a:pt x="3642265" y="2552883"/>
                </a:lnTo>
                <a:lnTo>
                  <a:pt x="3646068" y="2562060"/>
                </a:lnTo>
                <a:lnTo>
                  <a:pt x="3659879" y="2559730"/>
                </a:lnTo>
                <a:lnTo>
                  <a:pt x="3671069" y="2547347"/>
                </a:lnTo>
                <a:lnTo>
                  <a:pt x="3680216" y="2523341"/>
                </a:lnTo>
                <a:lnTo>
                  <a:pt x="3697617" y="2493508"/>
                </a:lnTo>
                <a:lnTo>
                  <a:pt x="3707435" y="2491967"/>
                </a:lnTo>
                <a:lnTo>
                  <a:pt x="3714322" y="2509998"/>
                </a:lnTo>
                <a:lnTo>
                  <a:pt x="3729746" y="2567009"/>
                </a:lnTo>
                <a:lnTo>
                  <a:pt x="3745072" y="2572391"/>
                </a:lnTo>
                <a:lnTo>
                  <a:pt x="3745570" y="2594894"/>
                </a:lnTo>
                <a:lnTo>
                  <a:pt x="3723580" y="2621730"/>
                </a:lnTo>
                <a:lnTo>
                  <a:pt x="3732478" y="2631557"/>
                </a:lnTo>
                <a:lnTo>
                  <a:pt x="3783441" y="2636676"/>
                </a:lnTo>
                <a:lnTo>
                  <a:pt x="3784873" y="2669351"/>
                </a:lnTo>
                <a:lnTo>
                  <a:pt x="3806485" y="2647960"/>
                </a:lnTo>
                <a:lnTo>
                  <a:pt x="3842851" y="2659677"/>
                </a:lnTo>
                <a:lnTo>
                  <a:pt x="3890888" y="2679586"/>
                </a:lnTo>
                <a:lnTo>
                  <a:pt x="3905148" y="2698689"/>
                </a:lnTo>
                <a:lnTo>
                  <a:pt x="3900627" y="2716735"/>
                </a:lnTo>
                <a:lnTo>
                  <a:pt x="3933980" y="2706688"/>
                </a:lnTo>
                <a:lnTo>
                  <a:pt x="3990162" y="2723930"/>
                </a:lnTo>
                <a:lnTo>
                  <a:pt x="4033137" y="2722660"/>
                </a:lnTo>
                <a:lnTo>
                  <a:pt x="4075930" y="2749639"/>
                </a:lnTo>
                <a:lnTo>
                  <a:pt x="4113006" y="2786160"/>
                </a:lnTo>
                <a:lnTo>
                  <a:pt x="4135285" y="2795564"/>
                </a:lnTo>
                <a:lnTo>
                  <a:pt x="4159901" y="2796871"/>
                </a:lnTo>
                <a:lnTo>
                  <a:pt x="4170526" y="2807154"/>
                </a:lnTo>
                <a:lnTo>
                  <a:pt x="4181101" y="2848662"/>
                </a:lnTo>
                <a:lnTo>
                  <a:pt x="4186258" y="2868386"/>
                </a:lnTo>
                <a:lnTo>
                  <a:pt x="4175894" y="2922279"/>
                </a:lnTo>
                <a:lnTo>
                  <a:pt x="4161730" y="2943562"/>
                </a:lnTo>
                <a:lnTo>
                  <a:pt x="4122755" y="2988923"/>
                </a:lnTo>
                <a:lnTo>
                  <a:pt x="4105838" y="3025776"/>
                </a:lnTo>
                <a:lnTo>
                  <a:pt x="4085705" y="3054037"/>
                </a:lnTo>
                <a:lnTo>
                  <a:pt x="4078586" y="3054674"/>
                </a:lnTo>
                <a:lnTo>
                  <a:pt x="4071495" y="3078658"/>
                </a:lnTo>
                <a:lnTo>
                  <a:pt x="4076145" y="3139739"/>
                </a:lnTo>
                <a:lnTo>
                  <a:pt x="4070917" y="3189987"/>
                </a:lnTo>
                <a:lnTo>
                  <a:pt x="4069062" y="3211481"/>
                </a:lnTo>
                <a:lnTo>
                  <a:pt x="4060790" y="3224343"/>
                </a:lnTo>
                <a:lnTo>
                  <a:pt x="4058149" y="3267923"/>
                </a:lnTo>
                <a:lnTo>
                  <a:pt x="4032141" y="3310478"/>
                </a:lnTo>
                <a:lnTo>
                  <a:pt x="4029581" y="3344147"/>
                </a:lnTo>
                <a:lnTo>
                  <a:pt x="4007729" y="3358275"/>
                </a:lnTo>
                <a:lnTo>
                  <a:pt x="4002470" y="3377815"/>
                </a:lnTo>
                <a:lnTo>
                  <a:pt x="3971907" y="3377737"/>
                </a:lnTo>
                <a:lnTo>
                  <a:pt x="3928569" y="3390264"/>
                </a:lnTo>
                <a:lnTo>
                  <a:pt x="3909842" y="3404767"/>
                </a:lnTo>
                <a:lnTo>
                  <a:pt x="3879109" y="3414290"/>
                </a:lnTo>
                <a:lnTo>
                  <a:pt x="3848087" y="3440247"/>
                </a:lnTo>
                <a:lnTo>
                  <a:pt x="3827843" y="3472580"/>
                </a:lnTo>
                <a:lnTo>
                  <a:pt x="3826493" y="3496921"/>
                </a:lnTo>
                <a:lnTo>
                  <a:pt x="3833136" y="3514923"/>
                </a:lnTo>
                <a:lnTo>
                  <a:pt x="3831614" y="3547856"/>
                </a:lnTo>
                <a:lnTo>
                  <a:pt x="3827095" y="3563764"/>
                </a:lnTo>
                <a:lnTo>
                  <a:pt x="3809749" y="3581705"/>
                </a:lnTo>
                <a:lnTo>
                  <a:pt x="3786927" y="3639081"/>
                </a:lnTo>
                <a:lnTo>
                  <a:pt x="3766780" y="3664940"/>
                </a:lnTo>
                <a:lnTo>
                  <a:pt x="3750541" y="3680186"/>
                </a:lnTo>
                <a:lnTo>
                  <a:pt x="3743032" y="3711195"/>
                </a:lnTo>
                <a:lnTo>
                  <a:pt x="3727994" y="3729835"/>
                </a:lnTo>
                <a:lnTo>
                  <a:pt x="3717416" y="3711372"/>
                </a:lnTo>
                <a:lnTo>
                  <a:pt x="3726951" y="3695908"/>
                </a:lnTo>
                <a:lnTo>
                  <a:pt x="3707473" y="3673727"/>
                </a:lnTo>
                <a:lnTo>
                  <a:pt x="3682940" y="3655708"/>
                </a:lnTo>
                <a:lnTo>
                  <a:pt x="3651095" y="3634824"/>
                </a:lnTo>
                <a:lnTo>
                  <a:pt x="3641013" y="3635775"/>
                </a:lnTo>
                <a:lnTo>
                  <a:pt x="3608988" y="36105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8" name="Brunei (BRN)">
            <a:extLst>
              <a:ext uri="{FF2B5EF4-FFF2-40B4-BE49-F238E27FC236}">
                <a16:creationId xmlns:a16="http://schemas.microsoft.com/office/drawing/2014/main" id="{6556D7AC-4DE6-4032-A280-7B4F2D8806E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468061" y="2481458"/>
                </a:moveTo>
                <a:lnTo>
                  <a:pt x="8479103" y="2469261"/>
                </a:lnTo>
                <a:lnTo>
                  <a:pt x="8502523" y="2451406"/>
                </a:lnTo>
                <a:lnTo>
                  <a:pt x="8502223" y="2467461"/>
                </a:lnTo>
                <a:lnTo>
                  <a:pt x="8501142" y="2488279"/>
                </a:lnTo>
                <a:lnTo>
                  <a:pt x="8487367" y="2487246"/>
                </a:lnTo>
                <a:lnTo>
                  <a:pt x="8481643" y="249835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9" name="Bhutan (BTN)">
            <a:extLst>
              <a:ext uri="{FF2B5EF4-FFF2-40B4-BE49-F238E27FC236}">
                <a16:creationId xmlns:a16="http://schemas.microsoft.com/office/drawing/2014/main" id="{F8E36B79-907C-4D6C-B42B-ACE6720EE82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733756" y="1723652"/>
                </a:moveTo>
                <a:lnTo>
                  <a:pt x="7747277" y="1734055"/>
                </a:lnTo>
                <a:lnTo>
                  <a:pt x="7749556" y="1754081"/>
                </a:lnTo>
                <a:lnTo>
                  <a:pt x="7727007" y="1755048"/>
                </a:lnTo>
                <a:lnTo>
                  <a:pt x="7703012" y="1752862"/>
                </a:lnTo>
                <a:lnTo>
                  <a:pt x="7686534" y="1757958"/>
                </a:lnTo>
                <a:lnTo>
                  <a:pt x="7658660" y="1745584"/>
                </a:lnTo>
                <a:lnTo>
                  <a:pt x="7656731" y="1739053"/>
                </a:lnTo>
                <a:lnTo>
                  <a:pt x="7670174" y="1714817"/>
                </a:lnTo>
                <a:lnTo>
                  <a:pt x="7683472" y="1706547"/>
                </a:lnTo>
                <a:lnTo>
                  <a:pt x="7704893" y="1714093"/>
                </a:lnTo>
                <a:lnTo>
                  <a:pt x="7719742" y="171488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0" name="Botswana (BWA)">
            <a:extLst>
              <a:ext uri="{FF2B5EF4-FFF2-40B4-BE49-F238E27FC236}">
                <a16:creationId xmlns:a16="http://schemas.microsoft.com/office/drawing/2014/main" id="{2AEC6AB9-17BF-48FA-B7A0-400C5D1B8DA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910643" y="3233267"/>
                </a:moveTo>
                <a:lnTo>
                  <a:pt x="5916141" y="3239082"/>
                </a:lnTo>
                <a:lnTo>
                  <a:pt x="5924371" y="3257946"/>
                </a:lnTo>
                <a:lnTo>
                  <a:pt x="5954984" y="3293755"/>
                </a:lnTo>
                <a:lnTo>
                  <a:pt x="5966930" y="3297261"/>
                </a:lnTo>
                <a:lnTo>
                  <a:pt x="5966482" y="3308760"/>
                </a:lnTo>
                <a:lnTo>
                  <a:pt x="5973847" y="3329434"/>
                </a:lnTo>
                <a:lnTo>
                  <a:pt x="5995424" y="3334437"/>
                </a:lnTo>
                <a:lnTo>
                  <a:pt x="6012696" y="3349167"/>
                </a:lnTo>
                <a:lnTo>
                  <a:pt x="5971738" y="3373175"/>
                </a:lnTo>
                <a:lnTo>
                  <a:pt x="5945405" y="3397513"/>
                </a:lnTo>
                <a:lnTo>
                  <a:pt x="5935104" y="3419236"/>
                </a:lnTo>
                <a:lnTo>
                  <a:pt x="5926140" y="3431482"/>
                </a:lnTo>
                <a:lnTo>
                  <a:pt x="5910774" y="3434091"/>
                </a:lnTo>
                <a:lnTo>
                  <a:pt x="5905093" y="3449689"/>
                </a:lnTo>
                <a:lnTo>
                  <a:pt x="5901660" y="3459860"/>
                </a:lnTo>
                <a:lnTo>
                  <a:pt x="5883328" y="3467450"/>
                </a:lnTo>
                <a:lnTo>
                  <a:pt x="5860657" y="3465838"/>
                </a:lnTo>
                <a:lnTo>
                  <a:pt x="5847793" y="3456708"/>
                </a:lnTo>
                <a:lnTo>
                  <a:pt x="5836208" y="3452749"/>
                </a:lnTo>
                <a:lnTo>
                  <a:pt x="5822153" y="3460304"/>
                </a:lnTo>
                <a:lnTo>
                  <a:pt x="5814495" y="3475919"/>
                </a:lnTo>
                <a:lnTo>
                  <a:pt x="5800763" y="3485725"/>
                </a:lnTo>
                <a:lnTo>
                  <a:pt x="5786077" y="3500274"/>
                </a:lnTo>
                <a:lnTo>
                  <a:pt x="5765940" y="3503599"/>
                </a:lnTo>
                <a:lnTo>
                  <a:pt x="5760262" y="3492154"/>
                </a:lnTo>
                <a:lnTo>
                  <a:pt x="5763780" y="3472290"/>
                </a:lnTo>
                <a:lnTo>
                  <a:pt x="5748605" y="3441315"/>
                </a:lnTo>
                <a:lnTo>
                  <a:pt x="5741198" y="3436420"/>
                </a:lnTo>
                <a:lnTo>
                  <a:pt x="5744266" y="3341273"/>
                </a:lnTo>
                <a:lnTo>
                  <a:pt x="5772087" y="3340138"/>
                </a:lnTo>
                <a:lnTo>
                  <a:pt x="5776571" y="3224015"/>
                </a:lnTo>
                <a:lnTo>
                  <a:pt x="5797717" y="3222936"/>
                </a:lnTo>
                <a:lnTo>
                  <a:pt x="5841814" y="3211523"/>
                </a:lnTo>
                <a:lnTo>
                  <a:pt x="5852223" y="3224961"/>
                </a:lnTo>
                <a:lnTo>
                  <a:pt x="5870755" y="3212185"/>
                </a:lnTo>
                <a:lnTo>
                  <a:pt x="5879366" y="3212113"/>
                </a:lnTo>
                <a:lnTo>
                  <a:pt x="5895618" y="3204768"/>
                </a:lnTo>
                <a:lnTo>
                  <a:pt x="5900637" y="3207204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1" name="Central African Republic (CAF)">
            <a:extLst>
              <a:ext uri="{FF2B5EF4-FFF2-40B4-BE49-F238E27FC236}">
                <a16:creationId xmlns:a16="http://schemas.microsoft.com/office/drawing/2014/main" id="{7DB53463-33D2-4E4B-9566-31748E2BFAA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22188" y="2387048"/>
                </a:moveTo>
                <a:lnTo>
                  <a:pt x="5645904" y="2384597"/>
                </a:lnTo>
                <a:lnTo>
                  <a:pt x="5651119" y="2376212"/>
                </a:lnTo>
                <a:lnTo>
                  <a:pt x="5655879" y="2376849"/>
                </a:lnTo>
                <a:lnTo>
                  <a:pt x="5663120" y="2384231"/>
                </a:lnTo>
                <a:lnTo>
                  <a:pt x="5699138" y="2371759"/>
                </a:lnTo>
                <a:lnTo>
                  <a:pt x="5711194" y="2359032"/>
                </a:lnTo>
                <a:lnTo>
                  <a:pt x="5726037" y="2347636"/>
                </a:lnTo>
                <a:lnTo>
                  <a:pt x="5723074" y="2336160"/>
                </a:lnTo>
                <a:lnTo>
                  <a:pt x="5731130" y="2333163"/>
                </a:lnTo>
                <a:lnTo>
                  <a:pt x="5758850" y="2335189"/>
                </a:lnTo>
                <a:lnTo>
                  <a:pt x="5785667" y="2320086"/>
                </a:lnTo>
                <a:lnTo>
                  <a:pt x="5805804" y="2284518"/>
                </a:lnTo>
                <a:lnTo>
                  <a:pt x="5820057" y="2271320"/>
                </a:lnTo>
                <a:lnTo>
                  <a:pt x="5838063" y="2265762"/>
                </a:lnTo>
                <a:lnTo>
                  <a:pt x="5841614" y="2279712"/>
                </a:lnTo>
                <a:lnTo>
                  <a:pt x="5858592" y="2300094"/>
                </a:lnTo>
                <a:lnTo>
                  <a:pt x="5858880" y="2313396"/>
                </a:lnTo>
                <a:lnTo>
                  <a:pt x="5854402" y="2326962"/>
                </a:lnTo>
                <a:lnTo>
                  <a:pt x="5856378" y="2337093"/>
                </a:lnTo>
                <a:lnTo>
                  <a:pt x="5866452" y="2346481"/>
                </a:lnTo>
                <a:lnTo>
                  <a:pt x="5888498" y="2360731"/>
                </a:lnTo>
                <a:lnTo>
                  <a:pt x="5904399" y="2373904"/>
                </a:lnTo>
                <a:lnTo>
                  <a:pt x="5904814" y="2384500"/>
                </a:lnTo>
                <a:lnTo>
                  <a:pt x="5924370" y="2401477"/>
                </a:lnTo>
                <a:lnTo>
                  <a:pt x="5936548" y="2415583"/>
                </a:lnTo>
                <a:lnTo>
                  <a:pt x="5944095" y="2435139"/>
                </a:lnTo>
                <a:lnTo>
                  <a:pt x="5965776" y="2448041"/>
                </a:lnTo>
                <a:lnTo>
                  <a:pt x="5970559" y="2458375"/>
                </a:lnTo>
                <a:lnTo>
                  <a:pt x="5961119" y="2461834"/>
                </a:lnTo>
                <a:lnTo>
                  <a:pt x="5942667" y="2461083"/>
                </a:lnTo>
                <a:lnTo>
                  <a:pt x="5920986" y="2457653"/>
                </a:lnTo>
                <a:lnTo>
                  <a:pt x="5910340" y="2460446"/>
                </a:lnTo>
                <a:lnTo>
                  <a:pt x="5906121" y="2468373"/>
                </a:lnTo>
                <a:lnTo>
                  <a:pt x="5896815" y="2469351"/>
                </a:lnTo>
                <a:lnTo>
                  <a:pt x="5885401" y="2462455"/>
                </a:lnTo>
                <a:lnTo>
                  <a:pt x="5853508" y="2478725"/>
                </a:lnTo>
                <a:lnTo>
                  <a:pt x="5840383" y="2475451"/>
                </a:lnTo>
                <a:lnTo>
                  <a:pt x="5836447" y="2477964"/>
                </a:lnTo>
                <a:lnTo>
                  <a:pt x="5827957" y="2497650"/>
                </a:lnTo>
                <a:lnTo>
                  <a:pt x="5806464" y="2491288"/>
                </a:lnTo>
                <a:lnTo>
                  <a:pt x="5785406" y="2488078"/>
                </a:lnTo>
                <a:lnTo>
                  <a:pt x="5767027" y="2476053"/>
                </a:lnTo>
                <a:lnTo>
                  <a:pt x="5743301" y="2464974"/>
                </a:lnTo>
                <a:lnTo>
                  <a:pt x="5727959" y="2475471"/>
                </a:lnTo>
                <a:lnTo>
                  <a:pt x="5716838" y="2492023"/>
                </a:lnTo>
                <a:lnTo>
                  <a:pt x="5714355" y="2514758"/>
                </a:lnTo>
                <a:lnTo>
                  <a:pt x="5695844" y="2512939"/>
                </a:lnTo>
                <a:lnTo>
                  <a:pt x="5676349" y="2507462"/>
                </a:lnTo>
                <a:lnTo>
                  <a:pt x="5659275" y="2524738"/>
                </a:lnTo>
                <a:lnTo>
                  <a:pt x="5644313" y="2555075"/>
                </a:lnTo>
                <a:lnTo>
                  <a:pt x="5641240" y="2545630"/>
                </a:lnTo>
                <a:lnTo>
                  <a:pt x="5639897" y="2530759"/>
                </a:lnTo>
                <a:lnTo>
                  <a:pt x="5626698" y="2520270"/>
                </a:lnTo>
                <a:lnTo>
                  <a:pt x="5616014" y="2503446"/>
                </a:lnTo>
                <a:lnTo>
                  <a:pt x="5613518" y="2491743"/>
                </a:lnTo>
                <a:lnTo>
                  <a:pt x="5599864" y="2474718"/>
                </a:lnTo>
                <a:lnTo>
                  <a:pt x="5602142" y="2465004"/>
                </a:lnTo>
                <a:lnTo>
                  <a:pt x="5599167" y="2451274"/>
                </a:lnTo>
                <a:lnTo>
                  <a:pt x="5601178" y="2426003"/>
                </a:lnTo>
                <a:lnTo>
                  <a:pt x="5608024" y="242008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2" name="Canada (CAN)">
            <a:extLst>
              <a:ext uri="{FF2B5EF4-FFF2-40B4-BE49-F238E27FC236}">
                <a16:creationId xmlns:a16="http://schemas.microsoft.com/office/drawing/2014/main" id="{4D1B7351-A6A9-431A-A69E-1B50B2F57BB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556513" y="1115076"/>
                </a:moveTo>
                <a:lnTo>
                  <a:pt x="3573670" y="1119344"/>
                </a:lnTo>
                <a:lnTo>
                  <a:pt x="3597661" y="1118476"/>
                </a:lnTo>
                <a:lnTo>
                  <a:pt x="3580910" y="1131511"/>
                </a:lnTo>
                <a:lnTo>
                  <a:pt x="3570744" y="1133585"/>
                </a:lnTo>
                <a:lnTo>
                  <a:pt x="3542645" y="1120082"/>
                </a:lnTo>
                <a:lnTo>
                  <a:pt x="3539769" y="1109431"/>
                </a:lnTo>
                <a:lnTo>
                  <a:pt x="3552631" y="1099616"/>
                </a:lnTo>
                <a:close/>
                <a:moveTo>
                  <a:pt x="3629740" y="1033798"/>
                </a:moveTo>
                <a:lnTo>
                  <a:pt x="3617318" y="1034367"/>
                </a:lnTo>
                <a:lnTo>
                  <a:pt x="3587982" y="1024394"/>
                </a:lnTo>
                <a:lnTo>
                  <a:pt x="3569619" y="1009368"/>
                </a:lnTo>
                <a:lnTo>
                  <a:pt x="3579151" y="1006691"/>
                </a:lnTo>
                <a:lnTo>
                  <a:pt x="3609455" y="1014668"/>
                </a:lnTo>
                <a:lnTo>
                  <a:pt x="3630853" y="1027961"/>
                </a:lnTo>
                <a:close/>
                <a:moveTo>
                  <a:pt x="2066598" y="1052727"/>
                </a:moveTo>
                <a:lnTo>
                  <a:pt x="2051094" y="1057154"/>
                </a:lnTo>
                <a:lnTo>
                  <a:pt x="2018918" y="1042707"/>
                </a:lnTo>
                <a:lnTo>
                  <a:pt x="2018651" y="1031414"/>
                </a:lnTo>
                <a:lnTo>
                  <a:pt x="2003399" y="1020280"/>
                </a:lnTo>
                <a:lnTo>
                  <a:pt x="2004788" y="1011214"/>
                </a:lnTo>
                <a:lnTo>
                  <a:pt x="1982786" y="1005489"/>
                </a:lnTo>
                <a:lnTo>
                  <a:pt x="1986385" y="988519"/>
                </a:lnTo>
                <a:lnTo>
                  <a:pt x="1994160" y="981300"/>
                </a:lnTo>
                <a:lnTo>
                  <a:pt x="2014985" y="988100"/>
                </a:lnTo>
                <a:lnTo>
                  <a:pt x="2026615" y="992829"/>
                </a:lnTo>
                <a:lnTo>
                  <a:pt x="2047514" y="996130"/>
                </a:lnTo>
                <a:lnTo>
                  <a:pt x="2047959" y="1006920"/>
                </a:lnTo>
                <a:lnTo>
                  <a:pt x="2050650" y="1022021"/>
                </a:lnTo>
                <a:lnTo>
                  <a:pt x="2067347" y="1035152"/>
                </a:lnTo>
                <a:close/>
                <a:moveTo>
                  <a:pt x="3787830" y="983908"/>
                </a:moveTo>
                <a:lnTo>
                  <a:pt x="3762243" y="1011300"/>
                </a:lnTo>
                <a:lnTo>
                  <a:pt x="3781893" y="1000648"/>
                </a:lnTo>
                <a:lnTo>
                  <a:pt x="3796501" y="1007371"/>
                </a:lnTo>
                <a:lnTo>
                  <a:pt x="3784554" y="1018463"/>
                </a:lnTo>
                <a:lnTo>
                  <a:pt x="3804335" y="1027183"/>
                </a:lnTo>
                <a:lnTo>
                  <a:pt x="3818081" y="1019431"/>
                </a:lnTo>
                <a:lnTo>
                  <a:pt x="3840396" y="1029215"/>
                </a:lnTo>
                <a:lnTo>
                  <a:pt x="3826204" y="1052512"/>
                </a:lnTo>
                <a:lnTo>
                  <a:pt x="3845345" y="1047071"/>
                </a:lnTo>
                <a:lnTo>
                  <a:pt x="3843978" y="1063951"/>
                </a:lnTo>
                <a:lnTo>
                  <a:pt x="3846498" y="1083726"/>
                </a:lnTo>
                <a:lnTo>
                  <a:pt x="3828193" y="1111721"/>
                </a:lnTo>
                <a:lnTo>
                  <a:pt x="3816318" y="1112904"/>
                </a:lnTo>
                <a:lnTo>
                  <a:pt x="3801190" y="1106899"/>
                </a:lnTo>
                <a:lnTo>
                  <a:pt x="3813924" y="1080873"/>
                </a:lnTo>
                <a:lnTo>
                  <a:pt x="3807976" y="1076831"/>
                </a:lnTo>
                <a:lnTo>
                  <a:pt x="3770721" y="1104420"/>
                </a:lnTo>
                <a:lnTo>
                  <a:pt x="3755821" y="1103316"/>
                </a:lnTo>
                <a:lnTo>
                  <a:pt x="3778062" y="1088369"/>
                </a:lnTo>
                <a:lnTo>
                  <a:pt x="3755898" y="1080640"/>
                </a:lnTo>
                <a:lnTo>
                  <a:pt x="3728072" y="1082540"/>
                </a:lnTo>
                <a:lnTo>
                  <a:pt x="3679093" y="1081569"/>
                </a:lnTo>
                <a:lnTo>
                  <a:pt x="3678065" y="1072149"/>
                </a:lnTo>
                <a:lnTo>
                  <a:pt x="3697221" y="1060950"/>
                </a:lnTo>
                <a:lnTo>
                  <a:pt x="3688847" y="1052308"/>
                </a:lnTo>
                <a:lnTo>
                  <a:pt x="3715772" y="1033145"/>
                </a:lnTo>
                <a:lnTo>
                  <a:pt x="3757721" y="982933"/>
                </a:lnTo>
                <a:lnTo>
                  <a:pt x="3779253" y="965187"/>
                </a:lnTo>
                <a:lnTo>
                  <a:pt x="3804375" y="954441"/>
                </a:lnTo>
                <a:lnTo>
                  <a:pt x="3815369" y="955807"/>
                </a:lnTo>
                <a:lnTo>
                  <a:pt x="3807740" y="964263"/>
                </a:lnTo>
                <a:close/>
                <a:moveTo>
                  <a:pt x="1968250" y="879362"/>
                </a:moveTo>
                <a:lnTo>
                  <a:pt x="1993506" y="876868"/>
                </a:lnTo>
                <a:lnTo>
                  <a:pt x="1957845" y="912269"/>
                </a:lnTo>
                <a:lnTo>
                  <a:pt x="1959119" y="937343"/>
                </a:lnTo>
                <a:lnTo>
                  <a:pt x="1949365" y="937283"/>
                </a:lnTo>
                <a:lnTo>
                  <a:pt x="1946008" y="923023"/>
                </a:lnTo>
                <a:lnTo>
                  <a:pt x="1948517" y="908671"/>
                </a:lnTo>
                <a:lnTo>
                  <a:pt x="1944054" y="898960"/>
                </a:lnTo>
                <a:lnTo>
                  <a:pt x="1950648" y="885253"/>
                </a:lnTo>
                <a:lnTo>
                  <a:pt x="1960143" y="875310"/>
                </a:lnTo>
                <a:close/>
                <a:moveTo>
                  <a:pt x="3398911" y="634515"/>
                </a:moveTo>
                <a:lnTo>
                  <a:pt x="3380712" y="649908"/>
                </a:lnTo>
                <a:lnTo>
                  <a:pt x="3372234" y="647418"/>
                </a:lnTo>
                <a:lnTo>
                  <a:pt x="3371668" y="638679"/>
                </a:lnTo>
                <a:lnTo>
                  <a:pt x="3373965" y="636656"/>
                </a:lnTo>
                <a:lnTo>
                  <a:pt x="3388035" y="627869"/>
                </a:lnTo>
                <a:lnTo>
                  <a:pt x="3396841" y="628510"/>
                </a:lnTo>
                <a:close/>
                <a:moveTo>
                  <a:pt x="3349776" y="618345"/>
                </a:moveTo>
                <a:lnTo>
                  <a:pt x="3313307" y="634499"/>
                </a:lnTo>
                <a:lnTo>
                  <a:pt x="3297844" y="633823"/>
                </a:lnTo>
                <a:lnTo>
                  <a:pt x="3298004" y="625901"/>
                </a:lnTo>
                <a:lnTo>
                  <a:pt x="3323291" y="612391"/>
                </a:lnTo>
                <a:lnTo>
                  <a:pt x="3353806" y="612669"/>
                </a:lnTo>
                <a:close/>
                <a:moveTo>
                  <a:pt x="3333643" y="532915"/>
                </a:moveTo>
                <a:lnTo>
                  <a:pt x="3328827" y="545216"/>
                </a:lnTo>
                <a:lnTo>
                  <a:pt x="3343081" y="540901"/>
                </a:lnTo>
                <a:lnTo>
                  <a:pt x="3350543" y="548235"/>
                </a:lnTo>
                <a:lnTo>
                  <a:pt x="3367996" y="558134"/>
                </a:lnTo>
                <a:lnTo>
                  <a:pt x="3387419" y="567258"/>
                </a:lnTo>
                <a:lnTo>
                  <a:pt x="3380679" y="581185"/>
                </a:lnTo>
                <a:lnTo>
                  <a:pt x="3398360" y="578904"/>
                </a:lnTo>
                <a:lnTo>
                  <a:pt x="3408180" y="588613"/>
                </a:lnTo>
                <a:lnTo>
                  <a:pt x="3382798" y="597831"/>
                </a:lnTo>
                <a:lnTo>
                  <a:pt x="3352647" y="590788"/>
                </a:lnTo>
                <a:lnTo>
                  <a:pt x="3348573" y="577604"/>
                </a:lnTo>
                <a:lnTo>
                  <a:pt x="3316653" y="593190"/>
                </a:lnTo>
                <a:lnTo>
                  <a:pt x="3275153" y="608341"/>
                </a:lnTo>
                <a:lnTo>
                  <a:pt x="3278743" y="591212"/>
                </a:lnTo>
                <a:lnTo>
                  <a:pt x="3246805" y="594024"/>
                </a:lnTo>
                <a:lnTo>
                  <a:pt x="3275674" y="579538"/>
                </a:lnTo>
                <a:lnTo>
                  <a:pt x="3293704" y="556487"/>
                </a:lnTo>
                <a:lnTo>
                  <a:pt x="3319605" y="530635"/>
                </a:lnTo>
                <a:close/>
                <a:moveTo>
                  <a:pt x="3562341" y="491192"/>
                </a:moveTo>
                <a:lnTo>
                  <a:pt x="3537473" y="492594"/>
                </a:lnTo>
                <a:lnTo>
                  <a:pt x="3541085" y="478905"/>
                </a:lnTo>
                <a:lnTo>
                  <a:pt x="3560307" y="463228"/>
                </a:lnTo>
                <a:lnTo>
                  <a:pt x="3582165" y="459349"/>
                </a:lnTo>
                <a:lnTo>
                  <a:pt x="3593714" y="467093"/>
                </a:lnTo>
                <a:lnTo>
                  <a:pt x="3586336" y="479075"/>
                </a:lnTo>
                <a:lnTo>
                  <a:pt x="3581487" y="482929"/>
                </a:lnTo>
                <a:close/>
                <a:moveTo>
                  <a:pt x="3183983" y="436398"/>
                </a:moveTo>
                <a:lnTo>
                  <a:pt x="3162993" y="446207"/>
                </a:lnTo>
                <a:lnTo>
                  <a:pt x="3141705" y="437731"/>
                </a:lnTo>
                <a:lnTo>
                  <a:pt x="3122123" y="440790"/>
                </a:lnTo>
                <a:lnTo>
                  <a:pt x="3104140" y="428221"/>
                </a:lnTo>
                <a:lnTo>
                  <a:pt x="3129734" y="419549"/>
                </a:lnTo>
                <a:lnTo>
                  <a:pt x="3154677" y="407657"/>
                </a:lnTo>
                <a:lnTo>
                  <a:pt x="3169725" y="415353"/>
                </a:lnTo>
                <a:lnTo>
                  <a:pt x="3178047" y="420388"/>
                </a:lnTo>
                <a:lnTo>
                  <a:pt x="3179948" y="425703"/>
                </a:lnTo>
                <a:close/>
                <a:moveTo>
                  <a:pt x="3298968" y="425490"/>
                </a:moveTo>
                <a:lnTo>
                  <a:pt x="3276956" y="454096"/>
                </a:lnTo>
                <a:lnTo>
                  <a:pt x="3321643" y="432173"/>
                </a:lnTo>
                <a:lnTo>
                  <a:pt x="3333182" y="450178"/>
                </a:lnTo>
                <a:lnTo>
                  <a:pt x="3311415" y="470925"/>
                </a:lnTo>
                <a:lnTo>
                  <a:pt x="3317969" y="489797"/>
                </a:lnTo>
                <a:lnTo>
                  <a:pt x="3355033" y="469580"/>
                </a:lnTo>
                <a:lnTo>
                  <a:pt x="3387970" y="445437"/>
                </a:lnTo>
                <a:lnTo>
                  <a:pt x="3411336" y="414736"/>
                </a:lnTo>
                <a:lnTo>
                  <a:pt x="3439258" y="416882"/>
                </a:lnTo>
                <a:lnTo>
                  <a:pt x="3467038" y="420997"/>
                </a:lnTo>
                <a:lnTo>
                  <a:pt x="3485373" y="434878"/>
                </a:lnTo>
                <a:lnTo>
                  <a:pt x="3477089" y="448763"/>
                </a:lnTo>
                <a:lnTo>
                  <a:pt x="3451110" y="463676"/>
                </a:lnTo>
                <a:lnTo>
                  <a:pt x="3455715" y="478652"/>
                </a:lnTo>
                <a:lnTo>
                  <a:pt x="3443639" y="492257"/>
                </a:lnTo>
                <a:lnTo>
                  <a:pt x="3387986" y="511816"/>
                </a:lnTo>
                <a:lnTo>
                  <a:pt x="3354929" y="516131"/>
                </a:lnTo>
                <a:lnTo>
                  <a:pt x="3338727" y="507710"/>
                </a:lnTo>
                <a:lnTo>
                  <a:pt x="3322085" y="521755"/>
                </a:lnTo>
                <a:lnTo>
                  <a:pt x="3283867" y="545343"/>
                </a:lnTo>
                <a:lnTo>
                  <a:pt x="3268706" y="557872"/>
                </a:lnTo>
                <a:lnTo>
                  <a:pt x="3229863" y="577689"/>
                </a:lnTo>
                <a:lnTo>
                  <a:pt x="3196922" y="579629"/>
                </a:lnTo>
                <a:lnTo>
                  <a:pt x="3170891" y="592005"/>
                </a:lnTo>
                <a:lnTo>
                  <a:pt x="3156208" y="611040"/>
                </a:lnTo>
                <a:lnTo>
                  <a:pt x="3127647" y="614705"/>
                </a:lnTo>
                <a:lnTo>
                  <a:pt x="3083372" y="638439"/>
                </a:lnTo>
                <a:lnTo>
                  <a:pt x="3035147" y="671417"/>
                </a:lnTo>
                <a:lnTo>
                  <a:pt x="3009592" y="694508"/>
                </a:lnTo>
                <a:lnTo>
                  <a:pt x="2985118" y="729627"/>
                </a:lnTo>
                <a:lnTo>
                  <a:pt x="3015980" y="734685"/>
                </a:lnTo>
                <a:lnTo>
                  <a:pt x="3008243" y="763094"/>
                </a:lnTo>
                <a:lnTo>
                  <a:pt x="3004528" y="786110"/>
                </a:lnTo>
                <a:lnTo>
                  <a:pt x="3041329" y="780115"/>
                </a:lnTo>
                <a:lnTo>
                  <a:pt x="3077038" y="793251"/>
                </a:lnTo>
                <a:lnTo>
                  <a:pt x="3093674" y="804782"/>
                </a:lnTo>
                <a:lnTo>
                  <a:pt x="3102010" y="819117"/>
                </a:lnTo>
                <a:lnTo>
                  <a:pt x="3126909" y="827469"/>
                </a:lnTo>
                <a:lnTo>
                  <a:pt x="3144715" y="840249"/>
                </a:lnTo>
                <a:lnTo>
                  <a:pt x="3183307" y="842000"/>
                </a:lnTo>
                <a:lnTo>
                  <a:pt x="3207740" y="844930"/>
                </a:lnTo>
                <a:lnTo>
                  <a:pt x="3190043" y="871808"/>
                </a:lnTo>
                <a:lnTo>
                  <a:pt x="3181924" y="903152"/>
                </a:lnTo>
                <a:lnTo>
                  <a:pt x="3182314" y="938047"/>
                </a:lnTo>
                <a:lnTo>
                  <a:pt x="3204515" y="967651"/>
                </a:lnTo>
                <a:lnTo>
                  <a:pt x="3228462" y="957501"/>
                </a:lnTo>
                <a:lnTo>
                  <a:pt x="3257142" y="925444"/>
                </a:lnTo>
                <a:lnTo>
                  <a:pt x="3268021" y="876199"/>
                </a:lnTo>
                <a:lnTo>
                  <a:pt x="3258905" y="859790"/>
                </a:lnTo>
                <a:lnTo>
                  <a:pt x="3304663" y="845290"/>
                </a:lnTo>
                <a:lnTo>
                  <a:pt x="3343206" y="824024"/>
                </a:lnTo>
                <a:lnTo>
                  <a:pt x="3367617" y="802883"/>
                </a:lnTo>
                <a:lnTo>
                  <a:pt x="3376413" y="782605"/>
                </a:lnTo>
                <a:lnTo>
                  <a:pt x="3374164" y="756833"/>
                </a:lnTo>
                <a:lnTo>
                  <a:pt x="3358122" y="734004"/>
                </a:lnTo>
                <a:lnTo>
                  <a:pt x="3402549" y="702208"/>
                </a:lnTo>
                <a:lnTo>
                  <a:pt x="3408118" y="675540"/>
                </a:lnTo>
                <a:lnTo>
                  <a:pt x="3427820" y="629801"/>
                </a:lnTo>
                <a:lnTo>
                  <a:pt x="3447473" y="623039"/>
                </a:lnTo>
                <a:lnTo>
                  <a:pt x="3481306" y="631008"/>
                </a:lnTo>
                <a:lnTo>
                  <a:pt x="3502796" y="633858"/>
                </a:lnTo>
                <a:lnTo>
                  <a:pt x="3525786" y="626164"/>
                </a:lnTo>
                <a:lnTo>
                  <a:pt x="3541162" y="636085"/>
                </a:lnTo>
                <a:lnTo>
                  <a:pt x="3559591" y="653063"/>
                </a:lnTo>
                <a:lnTo>
                  <a:pt x="3560258" y="664432"/>
                </a:lnTo>
                <a:lnTo>
                  <a:pt x="3599633" y="666651"/>
                </a:lnTo>
                <a:lnTo>
                  <a:pt x="3585847" y="691256"/>
                </a:lnTo>
                <a:lnTo>
                  <a:pt x="3574896" y="729368"/>
                </a:lnTo>
                <a:lnTo>
                  <a:pt x="3593860" y="734110"/>
                </a:lnTo>
                <a:lnTo>
                  <a:pt x="3602357" y="751980"/>
                </a:lnTo>
                <a:lnTo>
                  <a:pt x="3643906" y="735134"/>
                </a:lnTo>
                <a:lnTo>
                  <a:pt x="3681245" y="701659"/>
                </a:lnTo>
                <a:lnTo>
                  <a:pt x="3703085" y="687908"/>
                </a:lnTo>
                <a:lnTo>
                  <a:pt x="3708683" y="714647"/>
                </a:lnTo>
                <a:lnTo>
                  <a:pt x="3722074" y="753344"/>
                </a:lnTo>
                <a:lnTo>
                  <a:pt x="3732489" y="789740"/>
                </a:lnTo>
                <a:lnTo>
                  <a:pt x="3714849" y="808792"/>
                </a:lnTo>
                <a:lnTo>
                  <a:pt x="3739310" y="825902"/>
                </a:lnTo>
                <a:lnTo>
                  <a:pt x="3753643" y="843238"/>
                </a:lnTo>
                <a:lnTo>
                  <a:pt x="3788837" y="851129"/>
                </a:lnTo>
                <a:lnTo>
                  <a:pt x="3800813" y="861075"/>
                </a:lnTo>
                <a:lnTo>
                  <a:pt x="3801241" y="887459"/>
                </a:lnTo>
                <a:lnTo>
                  <a:pt x="3818734" y="891601"/>
                </a:lnTo>
                <a:lnTo>
                  <a:pt x="3824514" y="903359"/>
                </a:lnTo>
                <a:lnTo>
                  <a:pt x="3814435" y="938397"/>
                </a:lnTo>
                <a:lnTo>
                  <a:pt x="3792573" y="950119"/>
                </a:lnTo>
                <a:lnTo>
                  <a:pt x="3771075" y="961062"/>
                </a:lnTo>
                <a:lnTo>
                  <a:pt x="3726374" y="972144"/>
                </a:lnTo>
                <a:lnTo>
                  <a:pt x="3685835" y="997760"/>
                </a:lnTo>
                <a:lnTo>
                  <a:pt x="3641762" y="1002820"/>
                </a:lnTo>
                <a:lnTo>
                  <a:pt x="3590886" y="996256"/>
                </a:lnTo>
                <a:lnTo>
                  <a:pt x="3553548" y="996031"/>
                </a:lnTo>
                <a:lnTo>
                  <a:pt x="3526849" y="998190"/>
                </a:lnTo>
                <a:lnTo>
                  <a:pt x="3497690" y="1020867"/>
                </a:lnTo>
                <a:lnTo>
                  <a:pt x="3460778" y="1034965"/>
                </a:lnTo>
                <a:lnTo>
                  <a:pt x="3409417" y="1077066"/>
                </a:lnTo>
                <a:lnTo>
                  <a:pt x="3369528" y="1106433"/>
                </a:lnTo>
                <a:lnTo>
                  <a:pt x="3393079" y="1101205"/>
                </a:lnTo>
                <a:lnTo>
                  <a:pt x="3448689" y="1059408"/>
                </a:lnTo>
                <a:lnTo>
                  <a:pt x="3510731" y="1032906"/>
                </a:lnTo>
                <a:lnTo>
                  <a:pt x="3549394" y="1029735"/>
                </a:lnTo>
                <a:lnTo>
                  <a:pt x="3566502" y="1045332"/>
                </a:lnTo>
                <a:lnTo>
                  <a:pt x="3535575" y="1066697"/>
                </a:lnTo>
                <a:lnTo>
                  <a:pt x="3532211" y="1100985"/>
                </a:lnTo>
                <a:lnTo>
                  <a:pt x="3532599" y="1124986"/>
                </a:lnTo>
                <a:lnTo>
                  <a:pt x="3560716" y="1140875"/>
                </a:lnTo>
                <a:lnTo>
                  <a:pt x="3604618" y="1136270"/>
                </a:lnTo>
                <a:lnTo>
                  <a:pt x="3641436" y="1100510"/>
                </a:lnTo>
                <a:lnTo>
                  <a:pt x="3636063" y="1123582"/>
                </a:lnTo>
                <a:lnTo>
                  <a:pt x="3649062" y="1135105"/>
                </a:lnTo>
                <a:lnTo>
                  <a:pt x="3610804" y="1155946"/>
                </a:lnTo>
                <a:lnTo>
                  <a:pt x="3547953" y="1175015"/>
                </a:lnTo>
                <a:lnTo>
                  <a:pt x="3518505" y="1188057"/>
                </a:lnTo>
                <a:lnTo>
                  <a:pt x="3482656" y="1211273"/>
                </a:lnTo>
                <a:lnTo>
                  <a:pt x="3463608" y="1208906"/>
                </a:lnTo>
                <a:lnTo>
                  <a:pt x="3470804" y="1181624"/>
                </a:lnTo>
                <a:lnTo>
                  <a:pt x="3523856" y="1155094"/>
                </a:lnTo>
                <a:lnTo>
                  <a:pt x="3482273" y="1156135"/>
                </a:lnTo>
                <a:lnTo>
                  <a:pt x="3452305" y="1160009"/>
                </a:lnTo>
                <a:lnTo>
                  <a:pt x="3441690" y="1142027"/>
                </a:lnTo>
                <a:lnTo>
                  <a:pt x="3456778" y="1098651"/>
                </a:lnTo>
                <a:lnTo>
                  <a:pt x="3448678" y="1089473"/>
                </a:lnTo>
                <a:lnTo>
                  <a:pt x="3429722" y="1094877"/>
                </a:lnTo>
                <a:lnTo>
                  <a:pt x="3424232" y="1086517"/>
                </a:lnTo>
                <a:lnTo>
                  <a:pt x="3396241" y="1110526"/>
                </a:lnTo>
                <a:lnTo>
                  <a:pt x="3379537" y="1135277"/>
                </a:lnTo>
                <a:lnTo>
                  <a:pt x="3365187" y="1149751"/>
                </a:lnTo>
                <a:lnTo>
                  <a:pt x="3352462" y="1154674"/>
                </a:lnTo>
                <a:lnTo>
                  <a:pt x="3343630" y="1156272"/>
                </a:lnTo>
                <a:lnTo>
                  <a:pt x="3338176" y="1164123"/>
                </a:lnTo>
                <a:lnTo>
                  <a:pt x="3290610" y="1164149"/>
                </a:lnTo>
                <a:lnTo>
                  <a:pt x="3251321" y="1164368"/>
                </a:lnTo>
                <a:lnTo>
                  <a:pt x="3237648" y="1170300"/>
                </a:lnTo>
                <a:lnTo>
                  <a:pt x="3202300" y="1193511"/>
                </a:lnTo>
                <a:lnTo>
                  <a:pt x="3198186" y="1196020"/>
                </a:lnTo>
                <a:lnTo>
                  <a:pt x="3185502" y="1208580"/>
                </a:lnTo>
                <a:lnTo>
                  <a:pt x="3161633" y="1208571"/>
                </a:lnTo>
                <a:lnTo>
                  <a:pt x="3136037" y="1208699"/>
                </a:lnTo>
                <a:lnTo>
                  <a:pt x="3122458" y="1213816"/>
                </a:lnTo>
                <a:lnTo>
                  <a:pt x="3124397" y="1220144"/>
                </a:lnTo>
                <a:lnTo>
                  <a:pt x="3123221" y="1229975"/>
                </a:lnTo>
                <a:lnTo>
                  <a:pt x="3121545" y="1233243"/>
                </a:lnTo>
                <a:lnTo>
                  <a:pt x="3081538" y="1249275"/>
                </a:lnTo>
                <a:lnTo>
                  <a:pt x="3052682" y="1254341"/>
                </a:lnTo>
                <a:lnTo>
                  <a:pt x="3015792" y="1271550"/>
                </a:lnTo>
                <a:lnTo>
                  <a:pt x="3009197" y="1271550"/>
                </a:lnTo>
                <a:lnTo>
                  <a:pt x="3002180" y="1266467"/>
                </a:lnTo>
                <a:lnTo>
                  <a:pt x="3000970" y="1261862"/>
                </a:lnTo>
                <a:lnTo>
                  <a:pt x="3002816" y="1258500"/>
                </a:lnTo>
                <a:lnTo>
                  <a:pt x="3012832" y="1247219"/>
                </a:lnTo>
                <a:lnTo>
                  <a:pt x="3031771" y="1229491"/>
                </a:lnTo>
                <a:lnTo>
                  <a:pt x="3046505" y="1210440"/>
                </a:lnTo>
                <a:lnTo>
                  <a:pt x="3051765" y="1182433"/>
                </a:lnTo>
                <a:lnTo>
                  <a:pt x="3057685" y="1153329"/>
                </a:lnTo>
                <a:lnTo>
                  <a:pt x="3037249" y="1138397"/>
                </a:lnTo>
                <a:lnTo>
                  <a:pt x="3042833" y="1132742"/>
                </a:lnTo>
                <a:lnTo>
                  <a:pt x="3040740" y="1128853"/>
                </a:lnTo>
                <a:lnTo>
                  <a:pt x="3033703" y="1128853"/>
                </a:lnTo>
                <a:lnTo>
                  <a:pt x="3030722" y="1123811"/>
                </a:lnTo>
                <a:lnTo>
                  <a:pt x="3032683" y="1116278"/>
                </a:lnTo>
                <a:lnTo>
                  <a:pt x="3026287" y="1119569"/>
                </a:lnTo>
                <a:lnTo>
                  <a:pt x="3019852" y="1118589"/>
                </a:lnTo>
                <a:lnTo>
                  <a:pt x="3022781" y="1115437"/>
                </a:lnTo>
                <a:lnTo>
                  <a:pt x="3018123" y="1112306"/>
                </a:lnTo>
                <a:lnTo>
                  <a:pt x="3019287" y="1103940"/>
                </a:lnTo>
                <a:lnTo>
                  <a:pt x="3003963" y="1093756"/>
                </a:lnTo>
                <a:lnTo>
                  <a:pt x="2988055" y="1083160"/>
                </a:lnTo>
                <a:lnTo>
                  <a:pt x="2968738" y="1070860"/>
                </a:lnTo>
                <a:lnTo>
                  <a:pt x="2950199" y="1059315"/>
                </a:lnTo>
                <a:lnTo>
                  <a:pt x="2923468" y="1068321"/>
                </a:lnTo>
                <a:lnTo>
                  <a:pt x="2915045" y="1068633"/>
                </a:lnTo>
                <a:lnTo>
                  <a:pt x="2887753" y="1060362"/>
                </a:lnTo>
                <a:lnTo>
                  <a:pt x="2865339" y="1064497"/>
                </a:lnTo>
                <a:lnTo>
                  <a:pt x="2845481" y="1054636"/>
                </a:lnTo>
                <a:lnTo>
                  <a:pt x="2822139" y="1049570"/>
                </a:lnTo>
                <a:lnTo>
                  <a:pt x="2805474" y="1047614"/>
                </a:lnTo>
                <a:lnTo>
                  <a:pt x="2800248" y="1042230"/>
                </a:lnTo>
                <a:lnTo>
                  <a:pt x="2804262" y="1024764"/>
                </a:lnTo>
                <a:lnTo>
                  <a:pt x="2795693" y="1024917"/>
                </a:lnTo>
                <a:lnTo>
                  <a:pt x="2789659" y="1037140"/>
                </a:lnTo>
                <a:lnTo>
                  <a:pt x="2737606" y="1037118"/>
                </a:lnTo>
                <a:lnTo>
                  <a:pt x="2651529" y="1037140"/>
                </a:lnTo>
                <a:lnTo>
                  <a:pt x="2566040" y="1037144"/>
                </a:lnTo>
                <a:lnTo>
                  <a:pt x="2490530" y="1037140"/>
                </a:lnTo>
                <a:lnTo>
                  <a:pt x="2415062" y="1037140"/>
                </a:lnTo>
                <a:lnTo>
                  <a:pt x="2340852" y="1037140"/>
                </a:lnTo>
                <a:lnTo>
                  <a:pt x="2264172" y="1037140"/>
                </a:lnTo>
                <a:lnTo>
                  <a:pt x="2239443" y="1037140"/>
                </a:lnTo>
                <a:lnTo>
                  <a:pt x="2164760" y="1037140"/>
                </a:lnTo>
                <a:lnTo>
                  <a:pt x="2093317" y="1037140"/>
                </a:lnTo>
                <a:lnTo>
                  <a:pt x="2089991" y="1037059"/>
                </a:lnTo>
                <a:lnTo>
                  <a:pt x="2061283" y="1005820"/>
                </a:lnTo>
                <a:lnTo>
                  <a:pt x="2053659" y="992341"/>
                </a:lnTo>
                <a:lnTo>
                  <a:pt x="2018537" y="979431"/>
                </a:lnTo>
                <a:lnTo>
                  <a:pt x="2026169" y="951830"/>
                </a:lnTo>
                <a:lnTo>
                  <a:pt x="2044552" y="932692"/>
                </a:lnTo>
                <a:lnTo>
                  <a:pt x="2023557" y="919417"/>
                </a:lnTo>
                <a:lnTo>
                  <a:pt x="2039017" y="894279"/>
                </a:lnTo>
                <a:lnTo>
                  <a:pt x="2027552" y="871643"/>
                </a:lnTo>
                <a:lnTo>
                  <a:pt x="2039785" y="855579"/>
                </a:lnTo>
                <a:lnTo>
                  <a:pt x="2065801" y="840783"/>
                </a:lnTo>
                <a:lnTo>
                  <a:pt x="2082328" y="821644"/>
                </a:lnTo>
                <a:lnTo>
                  <a:pt x="2059345" y="802340"/>
                </a:lnTo>
                <a:lnTo>
                  <a:pt x="2066832" y="767731"/>
                </a:lnTo>
                <a:lnTo>
                  <a:pt x="2072209" y="745966"/>
                </a:lnTo>
                <a:lnTo>
                  <a:pt x="2063539" y="732288"/>
                </a:lnTo>
                <a:lnTo>
                  <a:pt x="2059464" y="719866"/>
                </a:lnTo>
                <a:lnTo>
                  <a:pt x="2061865" y="704175"/>
                </a:lnTo>
                <a:lnTo>
                  <a:pt x="2029466" y="714001"/>
                </a:lnTo>
                <a:lnTo>
                  <a:pt x="1990880" y="730957"/>
                </a:lnTo>
                <a:lnTo>
                  <a:pt x="1989303" y="711021"/>
                </a:lnTo>
                <a:lnTo>
                  <a:pt x="1985949" y="697736"/>
                </a:lnTo>
                <a:lnTo>
                  <a:pt x="1972233" y="689629"/>
                </a:lnTo>
                <a:lnTo>
                  <a:pt x="1950580" y="688763"/>
                </a:lnTo>
                <a:lnTo>
                  <a:pt x="2132340" y="523327"/>
                </a:lnTo>
                <a:lnTo>
                  <a:pt x="2256360" y="419494"/>
                </a:lnTo>
                <a:lnTo>
                  <a:pt x="2287155" y="426235"/>
                </a:lnTo>
                <a:lnTo>
                  <a:pt x="2304267" y="439690"/>
                </a:lnTo>
                <a:lnTo>
                  <a:pt x="2323123" y="442263"/>
                </a:lnTo>
                <a:lnTo>
                  <a:pt x="2354907" y="430596"/>
                </a:lnTo>
                <a:lnTo>
                  <a:pt x="2390103" y="421860"/>
                </a:lnTo>
                <a:lnTo>
                  <a:pt x="2417130" y="425275"/>
                </a:lnTo>
                <a:lnTo>
                  <a:pt x="2461966" y="412990"/>
                </a:lnTo>
                <a:lnTo>
                  <a:pt x="2504134" y="406336"/>
                </a:lnTo>
                <a:lnTo>
                  <a:pt x="2505030" y="417612"/>
                </a:lnTo>
                <a:lnTo>
                  <a:pt x="2527649" y="411099"/>
                </a:lnTo>
                <a:lnTo>
                  <a:pt x="2548051" y="398692"/>
                </a:lnTo>
                <a:lnTo>
                  <a:pt x="2558711" y="401501"/>
                </a:lnTo>
                <a:lnTo>
                  <a:pt x="2565667" y="425968"/>
                </a:lnTo>
                <a:lnTo>
                  <a:pt x="2613836" y="407265"/>
                </a:lnTo>
                <a:lnTo>
                  <a:pt x="2593817" y="428230"/>
                </a:lnTo>
                <a:lnTo>
                  <a:pt x="2624194" y="423642"/>
                </a:lnTo>
                <a:lnTo>
                  <a:pt x="2640521" y="415479"/>
                </a:lnTo>
                <a:lnTo>
                  <a:pt x="2663967" y="417095"/>
                </a:lnTo>
                <a:lnTo>
                  <a:pt x="2683766" y="428841"/>
                </a:lnTo>
                <a:lnTo>
                  <a:pt x="2722333" y="439095"/>
                </a:lnTo>
                <a:lnTo>
                  <a:pt x="2746464" y="443844"/>
                </a:lnTo>
                <a:lnTo>
                  <a:pt x="2768760" y="442042"/>
                </a:lnTo>
                <a:lnTo>
                  <a:pt x="2783354" y="456225"/>
                </a:lnTo>
                <a:lnTo>
                  <a:pt x="2740160" y="470107"/>
                </a:lnTo>
                <a:lnTo>
                  <a:pt x="2772702" y="476106"/>
                </a:lnTo>
                <a:lnTo>
                  <a:pt x="2833131" y="472806"/>
                </a:lnTo>
                <a:lnTo>
                  <a:pt x="2855753" y="467913"/>
                </a:lnTo>
                <a:lnTo>
                  <a:pt x="2862868" y="484686"/>
                </a:lnTo>
                <a:lnTo>
                  <a:pt x="2898962" y="470534"/>
                </a:lnTo>
                <a:lnTo>
                  <a:pt x="2888260" y="458666"/>
                </a:lnTo>
                <a:lnTo>
                  <a:pt x="2910645" y="449091"/>
                </a:lnTo>
                <a:lnTo>
                  <a:pt x="2937388" y="447802"/>
                </a:lnTo>
                <a:lnTo>
                  <a:pt x="2956702" y="445005"/>
                </a:lnTo>
                <a:lnTo>
                  <a:pt x="2967681" y="451684"/>
                </a:lnTo>
                <a:lnTo>
                  <a:pt x="2975402" y="466880"/>
                </a:lnTo>
                <a:lnTo>
                  <a:pt x="3000984" y="464649"/>
                </a:lnTo>
                <a:lnTo>
                  <a:pt x="3027514" y="477261"/>
                </a:lnTo>
                <a:lnTo>
                  <a:pt x="3064257" y="472819"/>
                </a:lnTo>
                <a:lnTo>
                  <a:pt x="3094643" y="473491"/>
                </a:lnTo>
                <a:lnTo>
                  <a:pt x="3106712" y="456084"/>
                </a:lnTo>
                <a:lnTo>
                  <a:pt x="3129486" y="451197"/>
                </a:lnTo>
                <a:lnTo>
                  <a:pt x="3154355" y="460687"/>
                </a:lnTo>
                <a:lnTo>
                  <a:pt x="3132703" y="487149"/>
                </a:lnTo>
                <a:lnTo>
                  <a:pt x="3164303" y="464846"/>
                </a:lnTo>
                <a:lnTo>
                  <a:pt x="3180711" y="465598"/>
                </a:lnTo>
                <a:lnTo>
                  <a:pt x="3212698" y="437480"/>
                </a:lnTo>
                <a:lnTo>
                  <a:pt x="3204206" y="420229"/>
                </a:lnTo>
                <a:lnTo>
                  <a:pt x="3189406" y="409073"/>
                </a:lnTo>
                <a:lnTo>
                  <a:pt x="3218915" y="379963"/>
                </a:lnTo>
                <a:lnTo>
                  <a:pt x="3261079" y="360846"/>
                </a:lnTo>
                <a:lnTo>
                  <a:pt x="3283771" y="365071"/>
                </a:lnTo>
                <a:lnTo>
                  <a:pt x="3293522" y="376700"/>
                </a:lnTo>
                <a:lnTo>
                  <a:pt x="3294187" y="406399"/>
                </a:lnTo>
                <a:lnTo>
                  <a:pt x="3264686" y="419831"/>
                </a:lnTo>
                <a:close/>
                <a:moveTo>
                  <a:pt x="2914132" y="329211"/>
                </a:moveTo>
                <a:lnTo>
                  <a:pt x="2890158" y="341557"/>
                </a:lnTo>
                <a:lnTo>
                  <a:pt x="2943562" y="333585"/>
                </a:lnTo>
                <a:lnTo>
                  <a:pt x="2956601" y="346888"/>
                </a:lnTo>
                <a:lnTo>
                  <a:pt x="2993940" y="333434"/>
                </a:lnTo>
                <a:lnTo>
                  <a:pt x="3002800" y="342069"/>
                </a:lnTo>
                <a:lnTo>
                  <a:pt x="2991376" y="367949"/>
                </a:lnTo>
                <a:lnTo>
                  <a:pt x="3013228" y="357028"/>
                </a:lnTo>
                <a:lnTo>
                  <a:pt x="3027936" y="330052"/>
                </a:lnTo>
                <a:lnTo>
                  <a:pt x="3049551" y="326194"/>
                </a:lnTo>
                <a:lnTo>
                  <a:pt x="3064821" y="330408"/>
                </a:lnTo>
                <a:lnTo>
                  <a:pt x="3075982" y="341035"/>
                </a:lnTo>
                <a:lnTo>
                  <a:pt x="3061841" y="366698"/>
                </a:lnTo>
                <a:lnTo>
                  <a:pt x="3048851" y="385281"/>
                </a:lnTo>
                <a:lnTo>
                  <a:pt x="3069859" y="398326"/>
                </a:lnTo>
                <a:lnTo>
                  <a:pt x="3094467" y="410797"/>
                </a:lnTo>
                <a:lnTo>
                  <a:pt x="3081636" y="423061"/>
                </a:lnTo>
                <a:lnTo>
                  <a:pt x="3045542" y="425312"/>
                </a:lnTo>
                <a:lnTo>
                  <a:pt x="3049527" y="436064"/>
                </a:lnTo>
                <a:lnTo>
                  <a:pt x="3033590" y="446325"/>
                </a:lnTo>
                <a:lnTo>
                  <a:pt x="2999484" y="441928"/>
                </a:lnTo>
                <a:lnTo>
                  <a:pt x="2970219" y="434375"/>
                </a:lnTo>
                <a:lnTo>
                  <a:pt x="2944395" y="436076"/>
                </a:lnTo>
                <a:lnTo>
                  <a:pt x="2896400" y="445565"/>
                </a:lnTo>
                <a:lnTo>
                  <a:pt x="2839269" y="449759"/>
                </a:lnTo>
                <a:lnTo>
                  <a:pt x="2799341" y="452403"/>
                </a:lnTo>
                <a:lnTo>
                  <a:pt x="2800661" y="439202"/>
                </a:lnTo>
                <a:lnTo>
                  <a:pt x="2779526" y="431578"/>
                </a:lnTo>
                <a:lnTo>
                  <a:pt x="2757928" y="434705"/>
                </a:lnTo>
                <a:lnTo>
                  <a:pt x="2754182" y="412557"/>
                </a:lnTo>
                <a:lnTo>
                  <a:pt x="2771090" y="409685"/>
                </a:lnTo>
                <a:lnTo>
                  <a:pt x="2808147" y="405187"/>
                </a:lnTo>
                <a:lnTo>
                  <a:pt x="2835895" y="406370"/>
                </a:lnTo>
                <a:lnTo>
                  <a:pt x="2867956" y="401787"/>
                </a:lnTo>
                <a:lnTo>
                  <a:pt x="2835107" y="395632"/>
                </a:lnTo>
                <a:lnTo>
                  <a:pt x="2788800" y="397728"/>
                </a:lnTo>
                <a:lnTo>
                  <a:pt x="2760271" y="397198"/>
                </a:lnTo>
                <a:lnTo>
                  <a:pt x="2760843" y="387487"/>
                </a:lnTo>
                <a:lnTo>
                  <a:pt x="2820430" y="376951"/>
                </a:lnTo>
                <a:lnTo>
                  <a:pt x="2788606" y="377319"/>
                </a:lnTo>
                <a:lnTo>
                  <a:pt x="2761284" y="370381"/>
                </a:lnTo>
                <a:lnTo>
                  <a:pt x="2801538" y="350643"/>
                </a:lnTo>
                <a:lnTo>
                  <a:pt x="2827795" y="340157"/>
                </a:lnTo>
                <a:lnTo>
                  <a:pt x="2899637" y="324123"/>
                </a:lnTo>
                <a:close/>
                <a:moveTo>
                  <a:pt x="3114449" y="321346"/>
                </a:moveTo>
                <a:lnTo>
                  <a:pt x="3078839" y="338732"/>
                </a:lnTo>
                <a:lnTo>
                  <a:pt x="3067257" y="320293"/>
                </a:lnTo>
                <a:lnTo>
                  <a:pt x="3077887" y="316605"/>
                </a:lnTo>
                <a:lnTo>
                  <a:pt x="3105456" y="315551"/>
                </a:lnTo>
                <a:close/>
                <a:moveTo>
                  <a:pt x="3665665" y="329705"/>
                </a:moveTo>
                <a:lnTo>
                  <a:pt x="3661917" y="336984"/>
                </a:lnTo>
                <a:lnTo>
                  <a:pt x="3641294" y="336216"/>
                </a:lnTo>
                <a:lnTo>
                  <a:pt x="3620239" y="335659"/>
                </a:lnTo>
                <a:lnTo>
                  <a:pt x="3595618" y="339201"/>
                </a:lnTo>
                <a:lnTo>
                  <a:pt x="3591099" y="337602"/>
                </a:lnTo>
                <a:lnTo>
                  <a:pt x="3580351" y="323633"/>
                </a:lnTo>
                <a:lnTo>
                  <a:pt x="3588797" y="314150"/>
                </a:lnTo>
                <a:lnTo>
                  <a:pt x="3599680" y="312397"/>
                </a:lnTo>
                <a:lnTo>
                  <a:pt x="3642590" y="315237"/>
                </a:lnTo>
                <a:close/>
                <a:moveTo>
                  <a:pt x="3463663" y="328263"/>
                </a:moveTo>
                <a:lnTo>
                  <a:pt x="3465336" y="344683"/>
                </a:lnTo>
                <a:lnTo>
                  <a:pt x="3501735" y="323446"/>
                </a:lnTo>
                <a:lnTo>
                  <a:pt x="3560809" y="312628"/>
                </a:lnTo>
                <a:lnTo>
                  <a:pt x="3572826" y="339877"/>
                </a:lnTo>
                <a:lnTo>
                  <a:pt x="3556029" y="357122"/>
                </a:lnTo>
                <a:lnTo>
                  <a:pt x="3601880" y="349476"/>
                </a:lnTo>
                <a:lnTo>
                  <a:pt x="3628962" y="339006"/>
                </a:lnTo>
                <a:lnTo>
                  <a:pt x="3663279" y="352334"/>
                </a:lnTo>
                <a:lnTo>
                  <a:pt x="3681722" y="364887"/>
                </a:lnTo>
                <a:lnTo>
                  <a:pt x="3675888" y="376380"/>
                </a:lnTo>
                <a:lnTo>
                  <a:pt x="3717939" y="370425"/>
                </a:lnTo>
                <a:lnTo>
                  <a:pt x="3727224" y="387202"/>
                </a:lnTo>
                <a:lnTo>
                  <a:pt x="3769493" y="397608"/>
                </a:lnTo>
                <a:lnTo>
                  <a:pt x="3780241" y="408226"/>
                </a:lnTo>
                <a:lnTo>
                  <a:pt x="3784748" y="434205"/>
                </a:lnTo>
                <a:lnTo>
                  <a:pt x="3738811" y="447237"/>
                </a:lnTo>
                <a:lnTo>
                  <a:pt x="3777991" y="465504"/>
                </a:lnTo>
                <a:lnTo>
                  <a:pt x="3808198" y="471648"/>
                </a:lnTo>
                <a:lnTo>
                  <a:pt x="3824876" y="497356"/>
                </a:lnTo>
                <a:lnTo>
                  <a:pt x="3857599" y="499213"/>
                </a:lnTo>
                <a:lnTo>
                  <a:pt x="3840600" y="518846"/>
                </a:lnTo>
                <a:lnTo>
                  <a:pt x="3785108" y="551340"/>
                </a:lnTo>
                <a:lnTo>
                  <a:pt x="3764779" y="539384"/>
                </a:lnTo>
                <a:lnTo>
                  <a:pt x="3745732" y="512474"/>
                </a:lnTo>
                <a:lnTo>
                  <a:pt x="3715835" y="515979"/>
                </a:lnTo>
                <a:lnTo>
                  <a:pt x="3703869" y="532006"/>
                </a:lnTo>
                <a:lnTo>
                  <a:pt x="3717472" y="548267"/>
                </a:lnTo>
                <a:lnTo>
                  <a:pt x="3740272" y="561598"/>
                </a:lnTo>
                <a:lnTo>
                  <a:pt x="3745428" y="569379"/>
                </a:lnTo>
                <a:lnTo>
                  <a:pt x="3745413" y="598367"/>
                </a:lnTo>
                <a:lnTo>
                  <a:pt x="3727286" y="619417"/>
                </a:lnTo>
                <a:lnTo>
                  <a:pt x="3703059" y="611483"/>
                </a:lnTo>
                <a:lnTo>
                  <a:pt x="3659370" y="588036"/>
                </a:lnTo>
                <a:lnTo>
                  <a:pt x="3677685" y="613273"/>
                </a:lnTo>
                <a:lnTo>
                  <a:pt x="3691987" y="630959"/>
                </a:lnTo>
                <a:lnTo>
                  <a:pt x="3690470" y="641186"/>
                </a:lnTo>
                <a:lnTo>
                  <a:pt x="3635440" y="629493"/>
                </a:lnTo>
                <a:lnTo>
                  <a:pt x="3596444" y="612490"/>
                </a:lnTo>
                <a:lnTo>
                  <a:pt x="3577247" y="598223"/>
                </a:lnTo>
                <a:lnTo>
                  <a:pt x="3589553" y="589960"/>
                </a:lnTo>
                <a:lnTo>
                  <a:pt x="3564920" y="574907"/>
                </a:lnTo>
                <a:lnTo>
                  <a:pt x="3540935" y="560700"/>
                </a:lnTo>
                <a:lnTo>
                  <a:pt x="3536424" y="569192"/>
                </a:lnTo>
                <a:lnTo>
                  <a:pt x="3469993" y="573865"/>
                </a:lnTo>
                <a:lnTo>
                  <a:pt x="3457383" y="563809"/>
                </a:lnTo>
                <a:lnTo>
                  <a:pt x="3485010" y="542652"/>
                </a:lnTo>
                <a:lnTo>
                  <a:pt x="3526300" y="542155"/>
                </a:lnTo>
                <a:lnTo>
                  <a:pt x="3573412" y="538580"/>
                </a:lnTo>
                <a:lnTo>
                  <a:pt x="3572417" y="528593"/>
                </a:lnTo>
                <a:lnTo>
                  <a:pt x="3588716" y="514641"/>
                </a:lnTo>
                <a:lnTo>
                  <a:pt x="3633368" y="487395"/>
                </a:lnTo>
                <a:lnTo>
                  <a:pt x="3635139" y="475022"/>
                </a:lnTo>
                <a:lnTo>
                  <a:pt x="3632897" y="465441"/>
                </a:lnTo>
                <a:lnTo>
                  <a:pt x="3609096" y="451869"/>
                </a:lnTo>
                <a:lnTo>
                  <a:pt x="3572671" y="442355"/>
                </a:lnTo>
                <a:lnTo>
                  <a:pt x="3590658" y="435277"/>
                </a:lnTo>
                <a:lnTo>
                  <a:pt x="3579910" y="417885"/>
                </a:lnTo>
                <a:lnTo>
                  <a:pt x="3562680" y="416292"/>
                </a:lnTo>
                <a:lnTo>
                  <a:pt x="3553016" y="407042"/>
                </a:lnTo>
                <a:lnTo>
                  <a:pt x="3536083" y="415024"/>
                </a:lnTo>
                <a:lnTo>
                  <a:pt x="3496035" y="418622"/>
                </a:lnTo>
                <a:lnTo>
                  <a:pt x="3424998" y="412371"/>
                </a:lnTo>
                <a:lnTo>
                  <a:pt x="3387814" y="404589"/>
                </a:lnTo>
                <a:lnTo>
                  <a:pt x="3357861" y="400618"/>
                </a:lnTo>
                <a:lnTo>
                  <a:pt x="3348962" y="391364"/>
                </a:lnTo>
                <a:lnTo>
                  <a:pt x="3380944" y="379348"/>
                </a:lnTo>
                <a:lnTo>
                  <a:pt x="3352106" y="379233"/>
                </a:lnTo>
                <a:lnTo>
                  <a:pt x="3369529" y="352560"/>
                </a:lnTo>
                <a:lnTo>
                  <a:pt x="3405900" y="329000"/>
                </a:lnTo>
                <a:lnTo>
                  <a:pt x="3435780" y="318241"/>
                </a:lnTo>
                <a:lnTo>
                  <a:pt x="3492792" y="311236"/>
                </a:lnTo>
                <a:close/>
                <a:moveTo>
                  <a:pt x="3207612" y="310180"/>
                </a:moveTo>
                <a:lnTo>
                  <a:pt x="3225634" y="315725"/>
                </a:lnTo>
                <a:lnTo>
                  <a:pt x="3264077" y="312390"/>
                </a:lnTo>
                <a:lnTo>
                  <a:pt x="3261838" y="320029"/>
                </a:lnTo>
                <a:lnTo>
                  <a:pt x="3231072" y="332660"/>
                </a:lnTo>
                <a:lnTo>
                  <a:pt x="3250342" y="344001"/>
                </a:lnTo>
                <a:lnTo>
                  <a:pt x="3223977" y="367709"/>
                </a:lnTo>
                <a:lnTo>
                  <a:pt x="3180801" y="377908"/>
                </a:lnTo>
                <a:lnTo>
                  <a:pt x="3163359" y="375707"/>
                </a:lnTo>
                <a:lnTo>
                  <a:pt x="3159272" y="365647"/>
                </a:lnTo>
                <a:lnTo>
                  <a:pt x="3129658" y="345318"/>
                </a:lnTo>
                <a:lnTo>
                  <a:pt x="3138634" y="336888"/>
                </a:lnTo>
                <a:lnTo>
                  <a:pt x="3176112" y="340158"/>
                </a:lnTo>
                <a:lnTo>
                  <a:pt x="3171462" y="322927"/>
                </a:lnTo>
                <a:close/>
                <a:moveTo>
                  <a:pt x="3322464" y="338417"/>
                </a:moveTo>
                <a:lnTo>
                  <a:pt x="3282619" y="358105"/>
                </a:lnTo>
                <a:lnTo>
                  <a:pt x="3260546" y="357123"/>
                </a:lnTo>
                <a:lnTo>
                  <a:pt x="3270029" y="333984"/>
                </a:lnTo>
                <a:lnTo>
                  <a:pt x="3282819" y="320887"/>
                </a:lnTo>
                <a:lnTo>
                  <a:pt x="3303773" y="309692"/>
                </a:lnTo>
                <a:lnTo>
                  <a:pt x="3330036" y="302514"/>
                </a:lnTo>
                <a:lnTo>
                  <a:pt x="3370058" y="303433"/>
                </a:lnTo>
                <a:lnTo>
                  <a:pt x="3401782" y="309842"/>
                </a:lnTo>
                <a:lnTo>
                  <a:pt x="3350946" y="333299"/>
                </a:lnTo>
                <a:close/>
                <a:moveTo>
                  <a:pt x="2734309" y="374990"/>
                </a:moveTo>
                <a:lnTo>
                  <a:pt x="2665280" y="387686"/>
                </a:lnTo>
                <a:lnTo>
                  <a:pt x="2668651" y="376139"/>
                </a:lnTo>
                <a:lnTo>
                  <a:pt x="2639088" y="362212"/>
                </a:lnTo>
                <a:lnTo>
                  <a:pt x="2661655" y="351054"/>
                </a:lnTo>
                <a:lnTo>
                  <a:pt x="2699407" y="331816"/>
                </a:lnTo>
                <a:lnTo>
                  <a:pt x="2737975" y="314497"/>
                </a:lnTo>
                <a:lnTo>
                  <a:pt x="2738697" y="298356"/>
                </a:lnTo>
                <a:lnTo>
                  <a:pt x="2809808" y="294242"/>
                </a:lnTo>
                <a:lnTo>
                  <a:pt x="2831180" y="299710"/>
                </a:lnTo>
                <a:lnTo>
                  <a:pt x="2879494" y="301174"/>
                </a:lnTo>
                <a:lnTo>
                  <a:pt x="2889697" y="308805"/>
                </a:lnTo>
                <a:lnTo>
                  <a:pt x="2898109" y="319893"/>
                </a:lnTo>
                <a:lnTo>
                  <a:pt x="2865534" y="326538"/>
                </a:lnTo>
                <a:lnTo>
                  <a:pt x="2794946" y="345055"/>
                </a:lnTo>
                <a:lnTo>
                  <a:pt x="2748055" y="363495"/>
                </a:lnTo>
                <a:close/>
                <a:moveTo>
                  <a:pt x="3368194" y="280252"/>
                </a:moveTo>
                <a:lnTo>
                  <a:pt x="3348098" y="290464"/>
                </a:lnTo>
                <a:lnTo>
                  <a:pt x="3321662" y="288501"/>
                </a:lnTo>
                <a:lnTo>
                  <a:pt x="3304657" y="281632"/>
                </a:lnTo>
                <a:lnTo>
                  <a:pt x="3327684" y="270626"/>
                </a:lnTo>
                <a:lnTo>
                  <a:pt x="3363032" y="264139"/>
                </a:lnTo>
                <a:lnTo>
                  <a:pt x="3369937" y="272585"/>
                </a:lnTo>
                <a:close/>
                <a:moveTo>
                  <a:pt x="3324581" y="238305"/>
                </a:moveTo>
                <a:lnTo>
                  <a:pt x="3325468" y="249465"/>
                </a:lnTo>
                <a:lnTo>
                  <a:pt x="3311074" y="261822"/>
                </a:lnTo>
                <a:lnTo>
                  <a:pt x="3280530" y="279725"/>
                </a:lnTo>
                <a:lnTo>
                  <a:pt x="3245890" y="282427"/>
                </a:lnTo>
                <a:lnTo>
                  <a:pt x="3229458" y="278344"/>
                </a:lnTo>
                <a:lnTo>
                  <a:pt x="3247449" y="264295"/>
                </a:lnTo>
                <a:lnTo>
                  <a:pt x="3213628" y="266148"/>
                </a:lnTo>
                <a:lnTo>
                  <a:pt x="3236101" y="247538"/>
                </a:lnTo>
                <a:lnTo>
                  <a:pt x="3255580" y="248290"/>
                </a:lnTo>
                <a:lnTo>
                  <a:pt x="3294383" y="240079"/>
                </a:lnTo>
                <a:lnTo>
                  <a:pt x="3319256" y="241469"/>
                </a:lnTo>
                <a:close/>
                <a:moveTo>
                  <a:pt x="3124540" y="250787"/>
                </a:moveTo>
                <a:lnTo>
                  <a:pt x="3120520" y="259364"/>
                </a:lnTo>
                <a:lnTo>
                  <a:pt x="3142906" y="255335"/>
                </a:lnTo>
                <a:lnTo>
                  <a:pt x="3161530" y="256380"/>
                </a:lnTo>
                <a:lnTo>
                  <a:pt x="3149412" y="268178"/>
                </a:lnTo>
                <a:lnTo>
                  <a:pt x="3122632" y="279598"/>
                </a:lnTo>
                <a:lnTo>
                  <a:pt x="3052510" y="283676"/>
                </a:lnTo>
                <a:lnTo>
                  <a:pt x="2990791" y="295084"/>
                </a:lnTo>
                <a:lnTo>
                  <a:pt x="2960403" y="295682"/>
                </a:lnTo>
                <a:lnTo>
                  <a:pt x="2967618" y="287093"/>
                </a:lnTo>
                <a:lnTo>
                  <a:pt x="3021644" y="275812"/>
                </a:lnTo>
                <a:lnTo>
                  <a:pt x="2930137" y="278679"/>
                </a:lnTo>
                <a:lnTo>
                  <a:pt x="2909340" y="274374"/>
                </a:lnTo>
                <a:lnTo>
                  <a:pt x="2969671" y="250850"/>
                </a:lnTo>
                <a:lnTo>
                  <a:pt x="2997232" y="244111"/>
                </a:lnTo>
                <a:lnTo>
                  <a:pt x="3039188" y="252240"/>
                </a:lnTo>
                <a:lnTo>
                  <a:pt x="3053404" y="266500"/>
                </a:lnTo>
                <a:lnTo>
                  <a:pt x="3084510" y="268329"/>
                </a:lnTo>
                <a:lnTo>
                  <a:pt x="3088583" y="245293"/>
                </a:lnTo>
                <a:lnTo>
                  <a:pt x="3117887" y="236519"/>
                </a:lnTo>
                <a:lnTo>
                  <a:pt x="3133590" y="239308"/>
                </a:lnTo>
                <a:close/>
                <a:moveTo>
                  <a:pt x="3407290" y="229205"/>
                </a:moveTo>
                <a:lnTo>
                  <a:pt x="3419121" y="236949"/>
                </a:lnTo>
                <a:lnTo>
                  <a:pt x="3456306" y="236895"/>
                </a:lnTo>
                <a:lnTo>
                  <a:pt x="3463659" y="244816"/>
                </a:lnTo>
                <a:lnTo>
                  <a:pt x="3449128" y="253861"/>
                </a:lnTo>
                <a:lnTo>
                  <a:pt x="3464930" y="259309"/>
                </a:lnTo>
                <a:lnTo>
                  <a:pt x="3470747" y="265031"/>
                </a:lnTo>
                <a:lnTo>
                  <a:pt x="3495495" y="266090"/>
                </a:lnTo>
                <a:lnTo>
                  <a:pt x="3521371" y="268108"/>
                </a:lnTo>
                <a:lnTo>
                  <a:pt x="3557452" y="262887"/>
                </a:lnTo>
                <a:lnTo>
                  <a:pt x="3598606" y="260838"/>
                </a:lnTo>
                <a:lnTo>
                  <a:pt x="3628020" y="262531"/>
                </a:lnTo>
                <a:lnTo>
                  <a:pt x="3639530" y="271613"/>
                </a:lnTo>
                <a:lnTo>
                  <a:pt x="3634198" y="281750"/>
                </a:lnTo>
                <a:lnTo>
                  <a:pt x="3616500" y="288753"/>
                </a:lnTo>
                <a:lnTo>
                  <a:pt x="3582856" y="294412"/>
                </a:lnTo>
                <a:lnTo>
                  <a:pt x="3560500" y="291210"/>
                </a:lnTo>
                <a:lnTo>
                  <a:pt x="3501095" y="295266"/>
                </a:lnTo>
                <a:lnTo>
                  <a:pt x="3460572" y="295733"/>
                </a:lnTo>
                <a:lnTo>
                  <a:pt x="3431912" y="292487"/>
                </a:lnTo>
                <a:lnTo>
                  <a:pt x="3387839" y="283999"/>
                </a:lnTo>
                <a:lnTo>
                  <a:pt x="3395781" y="270410"/>
                </a:lnTo>
                <a:lnTo>
                  <a:pt x="3407205" y="258469"/>
                </a:lnTo>
                <a:lnTo>
                  <a:pt x="3400261" y="247956"/>
                </a:lnTo>
                <a:lnTo>
                  <a:pt x="3364477" y="245014"/>
                </a:lnTo>
                <a:lnTo>
                  <a:pt x="3351500" y="237556"/>
                </a:lnTo>
                <a:lnTo>
                  <a:pt x="3370463" y="227675"/>
                </a:lnTo>
                <a:close/>
                <a:moveTo>
                  <a:pt x="3022710" y="216022"/>
                </a:moveTo>
                <a:lnTo>
                  <a:pt x="2993440" y="234525"/>
                </a:lnTo>
                <a:lnTo>
                  <a:pt x="2966796" y="242879"/>
                </a:lnTo>
                <a:lnTo>
                  <a:pt x="2947385" y="244056"/>
                </a:lnTo>
                <a:lnTo>
                  <a:pt x="2896833" y="254362"/>
                </a:lnTo>
                <a:lnTo>
                  <a:pt x="2860742" y="258051"/>
                </a:lnTo>
                <a:lnTo>
                  <a:pt x="2842791" y="252837"/>
                </a:lnTo>
                <a:lnTo>
                  <a:pt x="2842791" y="252837"/>
                </a:lnTo>
                <a:lnTo>
                  <a:pt x="2902219" y="234825"/>
                </a:lnTo>
                <a:lnTo>
                  <a:pt x="2963946" y="219227"/>
                </a:lnTo>
                <a:lnTo>
                  <a:pt x="2992040" y="219561"/>
                </a:lnTo>
                <a:close/>
                <a:moveTo>
                  <a:pt x="3434964" y="219039"/>
                </a:moveTo>
                <a:lnTo>
                  <a:pt x="3425668" y="219729"/>
                </a:lnTo>
                <a:lnTo>
                  <a:pt x="3392566" y="218194"/>
                </a:lnTo>
                <a:lnTo>
                  <a:pt x="3395657" y="211463"/>
                </a:lnTo>
                <a:lnTo>
                  <a:pt x="3432577" y="211815"/>
                </a:lnTo>
                <a:lnTo>
                  <a:pt x="3440391" y="216286"/>
                </a:lnTo>
                <a:close/>
                <a:moveTo>
                  <a:pt x="3136203" y="214777"/>
                </a:moveTo>
                <a:lnTo>
                  <a:pt x="3091926" y="221707"/>
                </a:lnTo>
                <a:lnTo>
                  <a:pt x="3075204" y="213929"/>
                </a:lnTo>
                <a:lnTo>
                  <a:pt x="3100983" y="206251"/>
                </a:lnTo>
                <a:lnTo>
                  <a:pt x="3131347" y="203797"/>
                </a:lnTo>
                <a:lnTo>
                  <a:pt x="3152209" y="207569"/>
                </a:lnTo>
                <a:close/>
                <a:moveTo>
                  <a:pt x="3175600" y="192984"/>
                </a:moveTo>
                <a:lnTo>
                  <a:pt x="3146831" y="197681"/>
                </a:lnTo>
                <a:lnTo>
                  <a:pt x="3116359" y="197657"/>
                </a:lnTo>
                <a:lnTo>
                  <a:pt x="3121454" y="194222"/>
                </a:lnTo>
                <a:lnTo>
                  <a:pt x="3150234" y="187011"/>
                </a:lnTo>
                <a:lnTo>
                  <a:pt x="3158503" y="188108"/>
                </a:lnTo>
                <a:close/>
                <a:moveTo>
                  <a:pt x="3413260" y="206109"/>
                </a:moveTo>
                <a:lnTo>
                  <a:pt x="3379927" y="211078"/>
                </a:lnTo>
                <a:lnTo>
                  <a:pt x="3371645" y="205485"/>
                </a:lnTo>
                <a:lnTo>
                  <a:pt x="3374785" y="196448"/>
                </a:lnTo>
                <a:lnTo>
                  <a:pt x="3385534" y="186483"/>
                </a:lnTo>
                <a:lnTo>
                  <a:pt x="3407974" y="187445"/>
                </a:lnTo>
                <a:lnTo>
                  <a:pt x="3416691" y="189038"/>
                </a:lnTo>
                <a:lnTo>
                  <a:pt x="3428589" y="197406"/>
                </a:lnTo>
                <a:close/>
                <a:moveTo>
                  <a:pt x="3343134" y="199660"/>
                </a:moveTo>
                <a:lnTo>
                  <a:pt x="3337863" y="209707"/>
                </a:lnTo>
                <a:lnTo>
                  <a:pt x="3310999" y="207023"/>
                </a:lnTo>
                <a:lnTo>
                  <a:pt x="3290555" y="199215"/>
                </a:lnTo>
                <a:lnTo>
                  <a:pt x="3250787" y="198321"/>
                </a:lnTo>
                <a:lnTo>
                  <a:pt x="3277786" y="191167"/>
                </a:lnTo>
                <a:lnTo>
                  <a:pt x="3263266" y="185365"/>
                </a:lnTo>
                <a:lnTo>
                  <a:pt x="3274027" y="176136"/>
                </a:lnTo>
                <a:lnTo>
                  <a:pt x="3305342" y="179417"/>
                </a:lnTo>
                <a:lnTo>
                  <a:pt x="3343401" y="188204"/>
                </a:lnTo>
                <a:close/>
                <a:moveTo>
                  <a:pt x="3617706" y="167505"/>
                </a:moveTo>
                <a:lnTo>
                  <a:pt x="3631112" y="175285"/>
                </a:lnTo>
                <a:lnTo>
                  <a:pt x="3598515" y="182452"/>
                </a:lnTo>
                <a:lnTo>
                  <a:pt x="3544908" y="200563"/>
                </a:lnTo>
                <a:lnTo>
                  <a:pt x="3510401" y="202295"/>
                </a:lnTo>
                <a:lnTo>
                  <a:pt x="3475771" y="199212"/>
                </a:lnTo>
                <a:lnTo>
                  <a:pt x="3467464" y="189395"/>
                </a:lnTo>
                <a:lnTo>
                  <a:pt x="3477931" y="180660"/>
                </a:lnTo>
                <a:lnTo>
                  <a:pt x="3499700" y="174245"/>
                </a:lnTo>
                <a:lnTo>
                  <a:pt x="3466425" y="174429"/>
                </a:lnTo>
                <a:lnTo>
                  <a:pt x="3456049" y="166421"/>
                </a:lnTo>
                <a:lnTo>
                  <a:pt x="3457500" y="156272"/>
                </a:lnTo>
                <a:lnTo>
                  <a:pt x="3481943" y="147694"/>
                </a:lnTo>
                <a:lnTo>
                  <a:pt x="3502445" y="141809"/>
                </a:lnTo>
                <a:lnTo>
                  <a:pt x="3522387" y="140459"/>
                </a:lnTo>
                <a:lnTo>
                  <a:pt x="3520829" y="136036"/>
                </a:lnTo>
                <a:lnTo>
                  <a:pt x="3562975" y="135053"/>
                </a:lnTo>
                <a:lnTo>
                  <a:pt x="3571608" y="145357"/>
                </a:lnTo>
                <a:lnTo>
                  <a:pt x="3595957" y="149489"/>
                </a:lnTo>
                <a:lnTo>
                  <a:pt x="3620362" y="153142"/>
                </a:lnTo>
                <a:close/>
                <a:moveTo>
                  <a:pt x="4018076" y="99375"/>
                </a:moveTo>
                <a:lnTo>
                  <a:pt x="4062088" y="100886"/>
                </a:lnTo>
                <a:lnTo>
                  <a:pt x="4096364" y="103356"/>
                </a:lnTo>
                <a:lnTo>
                  <a:pt x="4122858" y="108593"/>
                </a:lnTo>
                <a:lnTo>
                  <a:pt x="4117433" y="113744"/>
                </a:lnTo>
                <a:lnTo>
                  <a:pt x="4067511" y="122117"/>
                </a:lnTo>
                <a:lnTo>
                  <a:pt x="4021721" y="126025"/>
                </a:lnTo>
                <a:lnTo>
                  <a:pt x="4001702" y="130344"/>
                </a:lnTo>
                <a:lnTo>
                  <a:pt x="4039828" y="130245"/>
                </a:lnTo>
                <a:lnTo>
                  <a:pt x="3986978" y="141950"/>
                </a:lnTo>
                <a:lnTo>
                  <a:pt x="3952672" y="147414"/>
                </a:lnTo>
                <a:lnTo>
                  <a:pt x="3905698" y="164133"/>
                </a:lnTo>
                <a:lnTo>
                  <a:pt x="3865037" y="168127"/>
                </a:lnTo>
                <a:lnTo>
                  <a:pt x="3849062" y="173040"/>
                </a:lnTo>
                <a:lnTo>
                  <a:pt x="3791914" y="175618"/>
                </a:lnTo>
                <a:lnTo>
                  <a:pt x="3814024" y="178639"/>
                </a:lnTo>
                <a:lnTo>
                  <a:pt x="3797423" y="182939"/>
                </a:lnTo>
                <a:lnTo>
                  <a:pt x="3801346" y="194818"/>
                </a:lnTo>
                <a:lnTo>
                  <a:pt x="3776104" y="203074"/>
                </a:lnTo>
                <a:lnTo>
                  <a:pt x="3741033" y="209891"/>
                </a:lnTo>
                <a:lnTo>
                  <a:pt x="3723085" y="219314"/>
                </a:lnTo>
                <a:lnTo>
                  <a:pt x="3689927" y="226512"/>
                </a:lnTo>
                <a:lnTo>
                  <a:pt x="3687160" y="231963"/>
                </a:lnTo>
                <a:lnTo>
                  <a:pt x="3720174" y="231031"/>
                </a:lnTo>
                <a:lnTo>
                  <a:pt x="3714900" y="236909"/>
                </a:lnTo>
                <a:lnTo>
                  <a:pt x="3650073" y="251354"/>
                </a:lnTo>
                <a:lnTo>
                  <a:pt x="3607194" y="244710"/>
                </a:lnTo>
                <a:lnTo>
                  <a:pt x="3547535" y="248443"/>
                </a:lnTo>
                <a:lnTo>
                  <a:pt x="3522431" y="245529"/>
                </a:lnTo>
                <a:lnTo>
                  <a:pt x="3487982" y="244268"/>
                </a:lnTo>
                <a:lnTo>
                  <a:pt x="3498457" y="232715"/>
                </a:lnTo>
                <a:lnTo>
                  <a:pt x="3539152" y="227267"/>
                </a:lnTo>
                <a:lnTo>
                  <a:pt x="3548962" y="209888"/>
                </a:lnTo>
                <a:lnTo>
                  <a:pt x="3562098" y="208197"/>
                </a:lnTo>
                <a:lnTo>
                  <a:pt x="3600597" y="218588"/>
                </a:lnTo>
                <a:lnTo>
                  <a:pt x="3591745" y="203145"/>
                </a:lnTo>
                <a:lnTo>
                  <a:pt x="3566887" y="198526"/>
                </a:lnTo>
                <a:lnTo>
                  <a:pt x="3591851" y="189210"/>
                </a:lnTo>
                <a:lnTo>
                  <a:pt x="3630316" y="183473"/>
                </a:lnTo>
                <a:lnTo>
                  <a:pt x="3644343" y="175080"/>
                </a:lnTo>
                <a:lnTo>
                  <a:pt x="3628902" y="165669"/>
                </a:lnTo>
                <a:lnTo>
                  <a:pt x="3634310" y="154465"/>
                </a:lnTo>
                <a:lnTo>
                  <a:pt x="3681993" y="155296"/>
                </a:lnTo>
                <a:lnTo>
                  <a:pt x="3693521" y="157387"/>
                </a:lnTo>
                <a:lnTo>
                  <a:pt x="3729831" y="150355"/>
                </a:lnTo>
                <a:lnTo>
                  <a:pt x="3692587" y="148125"/>
                </a:lnTo>
                <a:lnTo>
                  <a:pt x="3628981" y="149355"/>
                </a:lnTo>
                <a:lnTo>
                  <a:pt x="3606190" y="142805"/>
                </a:lnTo>
                <a:lnTo>
                  <a:pt x="3601794" y="135003"/>
                </a:lnTo>
                <a:lnTo>
                  <a:pt x="3588888" y="129347"/>
                </a:lnTo>
                <a:lnTo>
                  <a:pt x="3593900" y="122763"/>
                </a:lnTo>
                <a:lnTo>
                  <a:pt x="3624568" y="119083"/>
                </a:lnTo>
                <a:lnTo>
                  <a:pt x="3645589" y="118456"/>
                </a:lnTo>
                <a:lnTo>
                  <a:pt x="3683505" y="115328"/>
                </a:lnTo>
                <a:lnTo>
                  <a:pt x="3717873" y="108136"/>
                </a:lnTo>
                <a:lnTo>
                  <a:pt x="3737883" y="109145"/>
                </a:lnTo>
                <a:lnTo>
                  <a:pt x="3749826" y="114548"/>
                </a:lnTo>
                <a:lnTo>
                  <a:pt x="3775511" y="104128"/>
                </a:lnTo>
                <a:lnTo>
                  <a:pt x="3801729" y="101040"/>
                </a:lnTo>
                <a:lnTo>
                  <a:pt x="3834764" y="98907"/>
                </a:lnTo>
                <a:lnTo>
                  <a:pt x="3887641" y="98106"/>
                </a:lnTo>
                <a:lnTo>
                  <a:pt x="3894356" y="100191"/>
                </a:lnTo>
                <a:lnTo>
                  <a:pt x="3946996" y="96926"/>
                </a:lnTo>
                <a:lnTo>
                  <a:pt x="3982497" y="9815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3" name="Switzerland (CHE)">
            <a:extLst>
              <a:ext uri="{FF2B5EF4-FFF2-40B4-BE49-F238E27FC236}">
                <a16:creationId xmlns:a16="http://schemas.microsoft.com/office/drawing/2014/main" id="{309E5FBE-AE75-4EB2-89DD-C4708B1BBB2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27140" y="1084059"/>
                </a:moveTo>
                <a:lnTo>
                  <a:pt x="5428402" y="1089704"/>
                </a:lnTo>
                <a:lnTo>
                  <a:pt x="5424891" y="1097491"/>
                </a:lnTo>
                <a:lnTo>
                  <a:pt x="5436708" y="1103284"/>
                </a:lnTo>
                <a:lnTo>
                  <a:pt x="5449764" y="1104148"/>
                </a:lnTo>
                <a:lnTo>
                  <a:pt x="5448433" y="1117190"/>
                </a:lnTo>
                <a:lnTo>
                  <a:pt x="5437443" y="1122555"/>
                </a:lnTo>
                <a:lnTo>
                  <a:pt x="5418318" y="1118569"/>
                </a:lnTo>
                <a:lnTo>
                  <a:pt x="5413368" y="1131398"/>
                </a:lnTo>
                <a:lnTo>
                  <a:pt x="5401199" y="1132409"/>
                </a:lnTo>
                <a:lnTo>
                  <a:pt x="5396540" y="1127367"/>
                </a:lnTo>
                <a:lnTo>
                  <a:pt x="5382606" y="1138156"/>
                </a:lnTo>
                <a:lnTo>
                  <a:pt x="5370284" y="1139668"/>
                </a:lnTo>
                <a:lnTo>
                  <a:pt x="5358995" y="1132854"/>
                </a:lnTo>
                <a:lnTo>
                  <a:pt x="5349721" y="1118904"/>
                </a:lnTo>
                <a:lnTo>
                  <a:pt x="5337663" y="1123889"/>
                </a:lnTo>
                <a:lnTo>
                  <a:pt x="5337596" y="1109485"/>
                </a:lnTo>
                <a:lnTo>
                  <a:pt x="5355644" y="1091610"/>
                </a:lnTo>
                <a:lnTo>
                  <a:pt x="5354548" y="1083527"/>
                </a:lnTo>
                <a:lnTo>
                  <a:pt x="5366226" y="1086454"/>
                </a:lnTo>
                <a:lnTo>
                  <a:pt x="5372994" y="1081021"/>
                </a:lnTo>
                <a:lnTo>
                  <a:pt x="5394591" y="1081243"/>
                </a:lnTo>
                <a:lnTo>
                  <a:pt x="5399501" y="107433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4" name="Chile (CHL)">
            <a:extLst>
              <a:ext uri="{FF2B5EF4-FFF2-40B4-BE49-F238E27FC236}">
                <a16:creationId xmlns:a16="http://schemas.microsoft.com/office/drawing/2014/main" id="{AA2B265E-C291-4250-86DD-FEABB195BEA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502396" y="4334872"/>
                </a:moveTo>
                <a:lnTo>
                  <a:pt x="3531454" y="4404501"/>
                </a:lnTo>
                <a:lnTo>
                  <a:pt x="3557238" y="4404517"/>
                </a:lnTo>
                <a:lnTo>
                  <a:pt x="3572081" y="4405352"/>
                </a:lnTo>
                <a:lnTo>
                  <a:pt x="3569678" y="4417709"/>
                </a:lnTo>
                <a:lnTo>
                  <a:pt x="3553548" y="4427132"/>
                </a:lnTo>
                <a:lnTo>
                  <a:pt x="3541338" y="4426167"/>
                </a:lnTo>
                <a:lnTo>
                  <a:pt x="3525998" y="4423710"/>
                </a:lnTo>
                <a:lnTo>
                  <a:pt x="3504208" y="4414590"/>
                </a:lnTo>
                <a:lnTo>
                  <a:pt x="3476909" y="4410203"/>
                </a:lnTo>
                <a:lnTo>
                  <a:pt x="3438940" y="4392828"/>
                </a:lnTo>
                <a:lnTo>
                  <a:pt x="3406819" y="4376065"/>
                </a:lnTo>
                <a:lnTo>
                  <a:pt x="3357582" y="4341143"/>
                </a:lnTo>
                <a:lnTo>
                  <a:pt x="3380681" y="4347689"/>
                </a:lnTo>
                <a:lnTo>
                  <a:pt x="3424127" y="4368516"/>
                </a:lnTo>
                <a:lnTo>
                  <a:pt x="3461181" y="4379707"/>
                </a:lnTo>
                <a:lnTo>
                  <a:pt x="3467545" y="4365411"/>
                </a:lnTo>
                <a:lnTo>
                  <a:pt x="3466313" y="4344065"/>
                </a:lnTo>
                <a:lnTo>
                  <a:pt x="3483414" y="4331190"/>
                </a:lnTo>
                <a:close/>
                <a:moveTo>
                  <a:pt x="3259315" y="3329707"/>
                </a:moveTo>
                <a:lnTo>
                  <a:pt x="3275318" y="3374648"/>
                </a:lnTo>
                <a:lnTo>
                  <a:pt x="3295129" y="3370182"/>
                </a:lnTo>
                <a:lnTo>
                  <a:pt x="3299435" y="3378345"/>
                </a:lnTo>
                <a:lnTo>
                  <a:pt x="3293488" y="3412215"/>
                </a:lnTo>
                <a:lnTo>
                  <a:pt x="3264701" y="3428295"/>
                </a:lnTo>
                <a:lnTo>
                  <a:pt x="3273401" y="3482621"/>
                </a:lnTo>
                <a:lnTo>
                  <a:pt x="3269222" y="3493114"/>
                </a:lnTo>
                <a:lnTo>
                  <a:pt x="3279580" y="3505907"/>
                </a:lnTo>
                <a:lnTo>
                  <a:pt x="3263120" y="3526180"/>
                </a:lnTo>
                <a:lnTo>
                  <a:pt x="3249785" y="3556756"/>
                </a:lnTo>
                <a:lnTo>
                  <a:pt x="3244627" y="3586382"/>
                </a:lnTo>
                <a:lnTo>
                  <a:pt x="3252897" y="3617952"/>
                </a:lnTo>
                <a:lnTo>
                  <a:pt x="3243116" y="3651486"/>
                </a:lnTo>
                <a:lnTo>
                  <a:pt x="3267841" y="3707760"/>
                </a:lnTo>
                <a:lnTo>
                  <a:pt x="3276209" y="3713715"/>
                </a:lnTo>
                <a:lnTo>
                  <a:pt x="3282538" y="3743696"/>
                </a:lnTo>
                <a:lnTo>
                  <a:pt x="3274105" y="3775499"/>
                </a:lnTo>
                <a:lnTo>
                  <a:pt x="3281880" y="3802645"/>
                </a:lnTo>
                <a:lnTo>
                  <a:pt x="3267064" y="3823865"/>
                </a:lnTo>
                <a:lnTo>
                  <a:pt x="3275091" y="3853718"/>
                </a:lnTo>
                <a:lnTo>
                  <a:pt x="3291648" y="3885438"/>
                </a:lnTo>
                <a:lnTo>
                  <a:pt x="3278800" y="3897234"/>
                </a:lnTo>
                <a:lnTo>
                  <a:pt x="3279444" y="3926224"/>
                </a:lnTo>
                <a:lnTo>
                  <a:pt x="3283636" y="3959285"/>
                </a:lnTo>
                <a:lnTo>
                  <a:pt x="3300893" y="3998577"/>
                </a:lnTo>
                <a:lnTo>
                  <a:pt x="3292491" y="4005136"/>
                </a:lnTo>
                <a:lnTo>
                  <a:pt x="3310747" y="4042321"/>
                </a:lnTo>
                <a:lnTo>
                  <a:pt x="3326464" y="4054538"/>
                </a:lnTo>
                <a:lnTo>
                  <a:pt x="3322306" y="4068061"/>
                </a:lnTo>
                <a:lnTo>
                  <a:pt x="3336421" y="4074519"/>
                </a:lnTo>
                <a:lnTo>
                  <a:pt x="3343117" y="4086661"/>
                </a:lnTo>
                <a:lnTo>
                  <a:pt x="3333823" y="4092767"/>
                </a:lnTo>
                <a:lnTo>
                  <a:pt x="3343408" y="4111453"/>
                </a:lnTo>
                <a:lnTo>
                  <a:pt x="3349536" y="4153574"/>
                </a:lnTo>
                <a:lnTo>
                  <a:pt x="3346099" y="4180731"/>
                </a:lnTo>
                <a:lnTo>
                  <a:pt x="3355008" y="4196818"/>
                </a:lnTo>
                <a:lnTo>
                  <a:pt x="3354504" y="4216998"/>
                </a:lnTo>
                <a:lnTo>
                  <a:pt x="3340452" y="4230989"/>
                </a:lnTo>
                <a:lnTo>
                  <a:pt x="3356055" y="4264480"/>
                </a:lnTo>
                <a:lnTo>
                  <a:pt x="3369850" y="4275788"/>
                </a:lnTo>
                <a:lnTo>
                  <a:pt x="3385513" y="4273779"/>
                </a:lnTo>
                <a:lnTo>
                  <a:pt x="3395294" y="4297131"/>
                </a:lnTo>
                <a:lnTo>
                  <a:pt x="3413490" y="4315311"/>
                </a:lnTo>
                <a:lnTo>
                  <a:pt x="3474725" y="4319481"/>
                </a:lnTo>
                <a:lnTo>
                  <a:pt x="3499549" y="4324366"/>
                </a:lnTo>
                <a:lnTo>
                  <a:pt x="3477600" y="4324133"/>
                </a:lnTo>
                <a:lnTo>
                  <a:pt x="3469036" y="4331802"/>
                </a:lnTo>
                <a:lnTo>
                  <a:pt x="3451767" y="4343067"/>
                </a:lnTo>
                <a:lnTo>
                  <a:pt x="3460394" y="4372190"/>
                </a:lnTo>
                <a:lnTo>
                  <a:pt x="3450432" y="4372914"/>
                </a:lnTo>
                <a:lnTo>
                  <a:pt x="3418591" y="4362779"/>
                </a:lnTo>
                <a:lnTo>
                  <a:pt x="3381020" y="4341067"/>
                </a:lnTo>
                <a:lnTo>
                  <a:pt x="3381020" y="4341067"/>
                </a:lnTo>
                <a:lnTo>
                  <a:pt x="3342469" y="4323222"/>
                </a:lnTo>
                <a:lnTo>
                  <a:pt x="3325742" y="4303473"/>
                </a:lnTo>
                <a:lnTo>
                  <a:pt x="3324412" y="4285203"/>
                </a:lnTo>
                <a:lnTo>
                  <a:pt x="3302426" y="4264468"/>
                </a:lnTo>
                <a:lnTo>
                  <a:pt x="3277465" y="4210481"/>
                </a:lnTo>
                <a:lnTo>
                  <a:pt x="3276398" y="4179884"/>
                </a:lnTo>
                <a:lnTo>
                  <a:pt x="3293854" y="4155305"/>
                </a:lnTo>
                <a:lnTo>
                  <a:pt x="3251567" y="4146028"/>
                </a:lnTo>
                <a:lnTo>
                  <a:pt x="3265129" y="4117918"/>
                </a:lnTo>
                <a:lnTo>
                  <a:pt x="3254858" y="4064705"/>
                </a:lnTo>
                <a:lnTo>
                  <a:pt x="3287456" y="4076048"/>
                </a:lnTo>
                <a:lnTo>
                  <a:pt x="3278946" y="4009277"/>
                </a:lnTo>
                <a:lnTo>
                  <a:pt x="3258516" y="4000709"/>
                </a:lnTo>
                <a:lnTo>
                  <a:pt x="3263779" y="4040942"/>
                </a:lnTo>
                <a:lnTo>
                  <a:pt x="3245822" y="4036403"/>
                </a:lnTo>
                <a:lnTo>
                  <a:pt x="3238522" y="3990307"/>
                </a:lnTo>
                <a:lnTo>
                  <a:pt x="3227616" y="3930580"/>
                </a:lnTo>
                <a:lnTo>
                  <a:pt x="3233733" y="3908369"/>
                </a:lnTo>
                <a:lnTo>
                  <a:pt x="3217348" y="3876661"/>
                </a:lnTo>
                <a:lnTo>
                  <a:pt x="3205066" y="3840053"/>
                </a:lnTo>
                <a:lnTo>
                  <a:pt x="3216105" y="3838997"/>
                </a:lnTo>
                <a:lnTo>
                  <a:pt x="3218364" y="3786520"/>
                </a:lnTo>
                <a:lnTo>
                  <a:pt x="3224837" y="3734422"/>
                </a:lnTo>
                <a:lnTo>
                  <a:pt x="3225766" y="3685843"/>
                </a:lnTo>
                <a:lnTo>
                  <a:pt x="3208757" y="3637000"/>
                </a:lnTo>
                <a:lnTo>
                  <a:pt x="3211119" y="3610107"/>
                </a:lnTo>
                <a:lnTo>
                  <a:pt x="3201032" y="3569871"/>
                </a:lnTo>
                <a:lnTo>
                  <a:pt x="3210766" y="3530065"/>
                </a:lnTo>
                <a:lnTo>
                  <a:pt x="3205535" y="3467002"/>
                </a:lnTo>
                <a:lnTo>
                  <a:pt x="3205676" y="3399295"/>
                </a:lnTo>
                <a:lnTo>
                  <a:pt x="3206158" y="3326413"/>
                </a:lnTo>
                <a:lnTo>
                  <a:pt x="3198146" y="3273052"/>
                </a:lnTo>
                <a:lnTo>
                  <a:pt x="3187803" y="3227136"/>
                </a:lnTo>
                <a:lnTo>
                  <a:pt x="3201582" y="3218814"/>
                </a:lnTo>
                <a:lnTo>
                  <a:pt x="3207583" y="3202101"/>
                </a:lnTo>
                <a:lnTo>
                  <a:pt x="3223612" y="3224272"/>
                </a:lnTo>
                <a:lnTo>
                  <a:pt x="3229632" y="3247795"/>
                </a:lnTo>
                <a:lnTo>
                  <a:pt x="3245796" y="3261597"/>
                </a:lnTo>
                <a:lnTo>
                  <a:pt x="3240075" y="329314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5" name="China (CHN)">
            <a:extLst>
              <a:ext uri="{FF2B5EF4-FFF2-40B4-BE49-F238E27FC236}">
                <a16:creationId xmlns:a16="http://schemas.microsoft.com/office/drawing/2014/main" id="{7993E849-CCD1-45A0-BF6A-37ED2026FE7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310925" y="2020091"/>
                </a:moveTo>
                <a:lnTo>
                  <a:pt x="8288800" y="2035762"/>
                </a:lnTo>
                <a:lnTo>
                  <a:pt x="8264028" y="2025656"/>
                </a:lnTo>
                <a:lnTo>
                  <a:pt x="8259008" y="1997614"/>
                </a:lnTo>
                <a:lnTo>
                  <a:pt x="8270740" y="1982842"/>
                </a:lnTo>
                <a:lnTo>
                  <a:pt x="8300174" y="1973707"/>
                </a:lnTo>
                <a:lnTo>
                  <a:pt x="8316572" y="1974480"/>
                </a:lnTo>
                <a:lnTo>
                  <a:pt x="8324865" y="1986920"/>
                </a:lnTo>
                <a:lnTo>
                  <a:pt x="8314617" y="2001266"/>
                </a:lnTo>
                <a:close/>
                <a:moveTo>
                  <a:pt x="8379014" y="1012955"/>
                </a:moveTo>
                <a:lnTo>
                  <a:pt x="8429322" y="1023124"/>
                </a:lnTo>
                <a:lnTo>
                  <a:pt x="8474165" y="1045739"/>
                </a:lnTo>
                <a:lnTo>
                  <a:pt x="8504430" y="1075627"/>
                </a:lnTo>
                <a:lnTo>
                  <a:pt x="8542976" y="1075664"/>
                </a:lnTo>
                <a:lnTo>
                  <a:pt x="8556381" y="1063115"/>
                </a:lnTo>
                <a:lnTo>
                  <a:pt x="8591688" y="1053738"/>
                </a:lnTo>
                <a:lnTo>
                  <a:pt x="8598150" y="1082361"/>
                </a:lnTo>
                <a:lnTo>
                  <a:pt x="8596288" y="1094003"/>
                </a:lnTo>
                <a:lnTo>
                  <a:pt x="8611453" y="1128853"/>
                </a:lnTo>
                <a:lnTo>
                  <a:pt x="8615324" y="1159801"/>
                </a:lnTo>
                <a:lnTo>
                  <a:pt x="8580223" y="1154167"/>
                </a:lnTo>
                <a:lnTo>
                  <a:pt x="8565592" y="1165417"/>
                </a:lnTo>
                <a:lnTo>
                  <a:pt x="8588838" y="1193021"/>
                </a:lnTo>
                <a:lnTo>
                  <a:pt x="8607774" y="1231103"/>
                </a:lnTo>
                <a:lnTo>
                  <a:pt x="8594952" y="1231973"/>
                </a:lnTo>
                <a:lnTo>
                  <a:pt x="8604821" y="1248346"/>
                </a:lnTo>
                <a:lnTo>
                  <a:pt x="8576683" y="1229318"/>
                </a:lnTo>
                <a:lnTo>
                  <a:pt x="8576929" y="1247380"/>
                </a:lnTo>
                <a:lnTo>
                  <a:pt x="8544556" y="1261262"/>
                </a:lnTo>
                <a:lnTo>
                  <a:pt x="8558550" y="1278265"/>
                </a:lnTo>
                <a:lnTo>
                  <a:pt x="8535110" y="1277092"/>
                </a:lnTo>
                <a:lnTo>
                  <a:pt x="8516800" y="1266990"/>
                </a:lnTo>
                <a:lnTo>
                  <a:pt x="8511840" y="1289850"/>
                </a:lnTo>
                <a:lnTo>
                  <a:pt x="8492605" y="1307175"/>
                </a:lnTo>
                <a:lnTo>
                  <a:pt x="8482500" y="1327865"/>
                </a:lnTo>
                <a:lnTo>
                  <a:pt x="8449725" y="1337311"/>
                </a:lnTo>
                <a:lnTo>
                  <a:pt x="8437091" y="1352497"/>
                </a:lnTo>
                <a:lnTo>
                  <a:pt x="8412419" y="1361367"/>
                </a:lnTo>
                <a:lnTo>
                  <a:pt x="8419748" y="1346310"/>
                </a:lnTo>
                <a:lnTo>
                  <a:pt x="8408435" y="1333656"/>
                </a:lnTo>
                <a:lnTo>
                  <a:pt x="8418216" y="1311925"/>
                </a:lnTo>
                <a:lnTo>
                  <a:pt x="8394906" y="1295038"/>
                </a:lnTo>
                <a:lnTo>
                  <a:pt x="8378128" y="1306415"/>
                </a:lnTo>
                <a:lnTo>
                  <a:pt x="8360130" y="1328854"/>
                </a:lnTo>
                <a:lnTo>
                  <a:pt x="8353111" y="1349836"/>
                </a:lnTo>
                <a:lnTo>
                  <a:pt x="8327683" y="1351398"/>
                </a:lnTo>
                <a:lnTo>
                  <a:pt x="8320763" y="1366561"/>
                </a:lnTo>
                <a:lnTo>
                  <a:pt x="8344531" y="1388533"/>
                </a:lnTo>
                <a:lnTo>
                  <a:pt x="8368816" y="1393867"/>
                </a:lnTo>
                <a:lnTo>
                  <a:pt x="8376200" y="1408452"/>
                </a:lnTo>
                <a:lnTo>
                  <a:pt x="8401691" y="1417943"/>
                </a:lnTo>
                <a:lnTo>
                  <a:pt x="8421335" y="1394741"/>
                </a:lnTo>
                <a:lnTo>
                  <a:pt x="8450885" y="1407391"/>
                </a:lnTo>
                <a:lnTo>
                  <a:pt x="8468641" y="1408256"/>
                </a:lnTo>
                <a:lnTo>
                  <a:pt x="8480792" y="1425279"/>
                </a:lnTo>
                <a:lnTo>
                  <a:pt x="8446799" y="1434354"/>
                </a:lnTo>
                <a:lnTo>
                  <a:pt x="8442126" y="1451898"/>
                </a:lnTo>
                <a:lnTo>
                  <a:pt x="8423153" y="1468199"/>
                </a:lnTo>
                <a:lnTo>
                  <a:pt x="8419155" y="1490952"/>
                </a:lnTo>
                <a:lnTo>
                  <a:pt x="8454967" y="1508866"/>
                </a:lnTo>
                <a:lnTo>
                  <a:pt x="8477477" y="1540932"/>
                </a:lnTo>
                <a:lnTo>
                  <a:pt x="8505168" y="1570806"/>
                </a:lnTo>
                <a:lnTo>
                  <a:pt x="8533107" y="1595847"/>
                </a:lnTo>
                <a:lnTo>
                  <a:pt x="8541683" y="1620063"/>
                </a:lnTo>
                <a:lnTo>
                  <a:pt x="8527690" y="1628965"/>
                </a:lnTo>
                <a:lnTo>
                  <a:pt x="8540745" y="1646353"/>
                </a:lnTo>
                <a:lnTo>
                  <a:pt x="8560278" y="1656471"/>
                </a:lnTo>
                <a:lnTo>
                  <a:pt x="8563464" y="1683024"/>
                </a:lnTo>
                <a:lnTo>
                  <a:pt x="8563644" y="1708859"/>
                </a:lnTo>
                <a:lnTo>
                  <a:pt x="8548937" y="1711788"/>
                </a:lnTo>
                <a:lnTo>
                  <a:pt x="8538406" y="1747076"/>
                </a:lnTo>
                <a:lnTo>
                  <a:pt x="8527587" y="1789860"/>
                </a:lnTo>
                <a:lnTo>
                  <a:pt x="8511045" y="1828764"/>
                </a:lnTo>
                <a:lnTo>
                  <a:pt x="8478213" y="1858850"/>
                </a:lnTo>
                <a:lnTo>
                  <a:pt x="8444308" y="1886287"/>
                </a:lnTo>
                <a:lnTo>
                  <a:pt x="8413298" y="1890029"/>
                </a:lnTo>
                <a:lnTo>
                  <a:pt x="8398782" y="1904514"/>
                </a:lnTo>
                <a:lnTo>
                  <a:pt x="8387086" y="1893933"/>
                </a:lnTo>
                <a:lnTo>
                  <a:pt x="8374144" y="1910134"/>
                </a:lnTo>
                <a:lnTo>
                  <a:pt x="8337737" y="1926462"/>
                </a:lnTo>
                <a:lnTo>
                  <a:pt x="8308795" y="1931461"/>
                </a:lnTo>
                <a:lnTo>
                  <a:pt x="8305344" y="1965890"/>
                </a:lnTo>
                <a:lnTo>
                  <a:pt x="8290020" y="1967800"/>
                </a:lnTo>
                <a:lnTo>
                  <a:pt x="8278392" y="1944140"/>
                </a:lnTo>
                <a:lnTo>
                  <a:pt x="8282826" y="1931529"/>
                </a:lnTo>
                <a:lnTo>
                  <a:pt x="8243136" y="1921092"/>
                </a:lnTo>
                <a:lnTo>
                  <a:pt x="8230743" y="1926401"/>
                </a:lnTo>
                <a:lnTo>
                  <a:pt x="8200878" y="1917940"/>
                </a:lnTo>
                <a:lnTo>
                  <a:pt x="8185162" y="1904695"/>
                </a:lnTo>
                <a:lnTo>
                  <a:pt x="8186358" y="1885915"/>
                </a:lnTo>
                <a:lnTo>
                  <a:pt x="8159613" y="1879962"/>
                </a:lnTo>
                <a:lnTo>
                  <a:pt x="8143961" y="1867732"/>
                </a:lnTo>
                <a:lnTo>
                  <a:pt x="8122954" y="1885104"/>
                </a:lnTo>
                <a:lnTo>
                  <a:pt x="8096230" y="1888866"/>
                </a:lnTo>
                <a:lnTo>
                  <a:pt x="8073759" y="1888702"/>
                </a:lnTo>
                <a:lnTo>
                  <a:pt x="8059981" y="1896658"/>
                </a:lnTo>
                <a:lnTo>
                  <a:pt x="8046175" y="1901435"/>
                </a:lnTo>
                <a:lnTo>
                  <a:pt x="8056600" y="1938724"/>
                </a:lnTo>
                <a:lnTo>
                  <a:pt x="8041409" y="1937834"/>
                </a:lnTo>
                <a:lnTo>
                  <a:pt x="8037609" y="1930176"/>
                </a:lnTo>
                <a:lnTo>
                  <a:pt x="8034548" y="1916699"/>
                </a:lnTo>
                <a:lnTo>
                  <a:pt x="8015422" y="1926190"/>
                </a:lnTo>
                <a:lnTo>
                  <a:pt x="8002234" y="1920188"/>
                </a:lnTo>
                <a:lnTo>
                  <a:pt x="7979325" y="1907951"/>
                </a:lnTo>
                <a:lnTo>
                  <a:pt x="7983145" y="1880870"/>
                </a:lnTo>
                <a:lnTo>
                  <a:pt x="7964318" y="1874556"/>
                </a:lnTo>
                <a:lnTo>
                  <a:pt x="7952799" y="1844546"/>
                </a:lnTo>
                <a:lnTo>
                  <a:pt x="7924029" y="1849954"/>
                </a:lnTo>
                <a:lnTo>
                  <a:pt x="7921074" y="1811283"/>
                </a:lnTo>
                <a:lnTo>
                  <a:pt x="7941440" y="1784060"/>
                </a:lnTo>
                <a:lnTo>
                  <a:pt x="7936469" y="1757171"/>
                </a:lnTo>
                <a:lnTo>
                  <a:pt x="7929994" y="1732223"/>
                </a:lnTo>
                <a:lnTo>
                  <a:pt x="7916093" y="1724451"/>
                </a:lnTo>
                <a:lnTo>
                  <a:pt x="7902481" y="1705259"/>
                </a:lnTo>
                <a:lnTo>
                  <a:pt x="7886781" y="1707683"/>
                </a:lnTo>
                <a:lnTo>
                  <a:pt x="7855754" y="1702811"/>
                </a:lnTo>
                <a:lnTo>
                  <a:pt x="7862095" y="1689121"/>
                </a:lnTo>
                <a:lnTo>
                  <a:pt x="7844615" y="1668850"/>
                </a:lnTo>
                <a:lnTo>
                  <a:pt x="7827887" y="1682577"/>
                </a:lnTo>
                <a:lnTo>
                  <a:pt x="7802897" y="1674567"/>
                </a:lnTo>
                <a:lnTo>
                  <a:pt x="7775423" y="1695326"/>
                </a:lnTo>
                <a:lnTo>
                  <a:pt x="7755318" y="1719573"/>
                </a:lnTo>
                <a:lnTo>
                  <a:pt x="7733756" y="1723652"/>
                </a:lnTo>
                <a:lnTo>
                  <a:pt x="7719742" y="1714887"/>
                </a:lnTo>
                <a:lnTo>
                  <a:pt x="7704893" y="1714093"/>
                </a:lnTo>
                <a:lnTo>
                  <a:pt x="7683472" y="1706547"/>
                </a:lnTo>
                <a:lnTo>
                  <a:pt x="7670174" y="1714817"/>
                </a:lnTo>
                <a:lnTo>
                  <a:pt x="7656731" y="1739053"/>
                </a:lnTo>
                <a:lnTo>
                  <a:pt x="7649162" y="1713379"/>
                </a:lnTo>
                <a:lnTo>
                  <a:pt x="7633602" y="1720235"/>
                </a:lnTo>
                <a:lnTo>
                  <a:pt x="7600548" y="1717050"/>
                </a:lnTo>
                <a:lnTo>
                  <a:pt x="7567631" y="1709574"/>
                </a:lnTo>
                <a:lnTo>
                  <a:pt x="7542287" y="1695257"/>
                </a:lnTo>
                <a:lnTo>
                  <a:pt x="7519483" y="1688830"/>
                </a:lnTo>
                <a:lnTo>
                  <a:pt x="7507159" y="1673172"/>
                </a:lnTo>
                <a:lnTo>
                  <a:pt x="7490702" y="1668494"/>
                </a:lnTo>
                <a:lnTo>
                  <a:pt x="7458500" y="1647254"/>
                </a:lnTo>
                <a:lnTo>
                  <a:pt x="7433848" y="1637231"/>
                </a:lnTo>
                <a:lnTo>
                  <a:pt x="7424339" y="1645030"/>
                </a:lnTo>
                <a:lnTo>
                  <a:pt x="7380386" y="1622235"/>
                </a:lnTo>
                <a:lnTo>
                  <a:pt x="7348344" y="1601594"/>
                </a:lnTo>
                <a:lnTo>
                  <a:pt x="7332017" y="1565660"/>
                </a:lnTo>
                <a:lnTo>
                  <a:pt x="7352730" y="1570041"/>
                </a:lnTo>
                <a:lnTo>
                  <a:pt x="7349598" y="1553395"/>
                </a:lnTo>
                <a:lnTo>
                  <a:pt x="7334700" y="1536711"/>
                </a:lnTo>
                <a:lnTo>
                  <a:pt x="7331048" y="1510118"/>
                </a:lnTo>
                <a:lnTo>
                  <a:pt x="7291866" y="1471961"/>
                </a:lnTo>
                <a:lnTo>
                  <a:pt x="7243574" y="1458820"/>
                </a:lnTo>
                <a:lnTo>
                  <a:pt x="7228485" y="1433852"/>
                </a:lnTo>
                <a:lnTo>
                  <a:pt x="7204318" y="1418702"/>
                </a:lnTo>
                <a:lnTo>
                  <a:pt x="7196917" y="1409377"/>
                </a:lnTo>
                <a:lnTo>
                  <a:pt x="7187705" y="1390855"/>
                </a:lnTo>
                <a:lnTo>
                  <a:pt x="7185100" y="1378220"/>
                </a:lnTo>
                <a:lnTo>
                  <a:pt x="7166808" y="1370822"/>
                </a:lnTo>
                <a:lnTo>
                  <a:pt x="7158935" y="1374094"/>
                </a:lnTo>
                <a:lnTo>
                  <a:pt x="7143876" y="1344023"/>
                </a:lnTo>
                <a:lnTo>
                  <a:pt x="7149394" y="1336589"/>
                </a:lnTo>
                <a:lnTo>
                  <a:pt x="7143633" y="1328987"/>
                </a:lnTo>
                <a:lnTo>
                  <a:pt x="7164008" y="1313731"/>
                </a:lnTo>
                <a:lnTo>
                  <a:pt x="7180149" y="1307425"/>
                </a:lnTo>
                <a:lnTo>
                  <a:pt x="7209657" y="1311748"/>
                </a:lnTo>
                <a:lnTo>
                  <a:pt x="7212484" y="1291167"/>
                </a:lnTo>
                <a:lnTo>
                  <a:pt x="7244967" y="1287337"/>
                </a:lnTo>
                <a:lnTo>
                  <a:pt x="7249805" y="1274543"/>
                </a:lnTo>
                <a:lnTo>
                  <a:pt x="7284911" y="1257083"/>
                </a:lnTo>
                <a:lnTo>
                  <a:pt x="7285944" y="1249797"/>
                </a:lnTo>
                <a:lnTo>
                  <a:pt x="7277166" y="1231423"/>
                </a:lnTo>
                <a:lnTo>
                  <a:pt x="7292001" y="1223033"/>
                </a:lnTo>
                <a:lnTo>
                  <a:pt x="7248210" y="1167042"/>
                </a:lnTo>
                <a:lnTo>
                  <a:pt x="7294136" y="1154299"/>
                </a:lnTo>
                <a:lnTo>
                  <a:pt x="7304327" y="1147217"/>
                </a:lnTo>
                <a:lnTo>
                  <a:pt x="7298612" y="1090263"/>
                </a:lnTo>
                <a:lnTo>
                  <a:pt x="7353624" y="1100731"/>
                </a:lnTo>
                <a:lnTo>
                  <a:pt x="7361482" y="1086352"/>
                </a:lnTo>
                <a:lnTo>
                  <a:pt x="7348677" y="1054453"/>
                </a:lnTo>
                <a:lnTo>
                  <a:pt x="7368325" y="1051481"/>
                </a:lnTo>
                <a:lnTo>
                  <a:pt x="7378049" y="1030301"/>
                </a:lnTo>
                <a:lnTo>
                  <a:pt x="7386703" y="1027686"/>
                </a:lnTo>
                <a:lnTo>
                  <a:pt x="7403305" y="1049881"/>
                </a:lnTo>
                <a:lnTo>
                  <a:pt x="7432184" y="1066753"/>
                </a:lnTo>
                <a:lnTo>
                  <a:pt x="7473812" y="1078699"/>
                </a:lnTo>
                <a:lnTo>
                  <a:pt x="7503258" y="1104320"/>
                </a:lnTo>
                <a:lnTo>
                  <a:pt x="7510691" y="1141489"/>
                </a:lnTo>
                <a:lnTo>
                  <a:pt x="7526362" y="1155283"/>
                </a:lnTo>
                <a:lnTo>
                  <a:pt x="7559543" y="1160723"/>
                </a:lnTo>
                <a:lnTo>
                  <a:pt x="7596366" y="1165174"/>
                </a:lnTo>
                <a:lnTo>
                  <a:pt x="7636183" y="1185259"/>
                </a:lnTo>
                <a:lnTo>
                  <a:pt x="7653737" y="1188837"/>
                </a:lnTo>
                <a:lnTo>
                  <a:pt x="7678460" y="1218550"/>
                </a:lnTo>
                <a:lnTo>
                  <a:pt x="7702122" y="1237690"/>
                </a:lnTo>
                <a:lnTo>
                  <a:pt x="7730607" y="1236940"/>
                </a:lnTo>
                <a:lnTo>
                  <a:pt x="7787820" y="1244167"/>
                </a:lnTo>
                <a:lnTo>
                  <a:pt x="7820575" y="1239683"/>
                </a:lnTo>
                <a:lnTo>
                  <a:pt x="7848608" y="1244483"/>
                </a:lnTo>
                <a:lnTo>
                  <a:pt x="7896502" y="1264061"/>
                </a:lnTo>
                <a:lnTo>
                  <a:pt x="7928263" y="1264032"/>
                </a:lnTo>
                <a:lnTo>
                  <a:pt x="7944664" y="1274054"/>
                </a:lnTo>
                <a:lnTo>
                  <a:pt x="7966956" y="1256749"/>
                </a:lnTo>
                <a:lnTo>
                  <a:pt x="8003853" y="1245558"/>
                </a:lnTo>
                <a:lnTo>
                  <a:pt x="8042480" y="1244336"/>
                </a:lnTo>
                <a:lnTo>
                  <a:pt x="8067379" y="1232997"/>
                </a:lnTo>
                <a:lnTo>
                  <a:pt x="8077414" y="1215734"/>
                </a:lnTo>
                <a:lnTo>
                  <a:pt x="8090139" y="1204895"/>
                </a:lnTo>
                <a:lnTo>
                  <a:pt x="8080541" y="1194257"/>
                </a:lnTo>
                <a:lnTo>
                  <a:pt x="8065996" y="1181871"/>
                </a:lnTo>
                <a:lnTo>
                  <a:pt x="8068844" y="1161136"/>
                </a:lnTo>
                <a:lnTo>
                  <a:pt x="8085016" y="1164013"/>
                </a:lnTo>
                <a:lnTo>
                  <a:pt x="8114928" y="1170543"/>
                </a:lnTo>
                <a:lnTo>
                  <a:pt x="8131132" y="1153574"/>
                </a:lnTo>
                <a:lnTo>
                  <a:pt x="8163075" y="1141250"/>
                </a:lnTo>
                <a:lnTo>
                  <a:pt x="8169325" y="1120224"/>
                </a:lnTo>
                <a:lnTo>
                  <a:pt x="8181884" y="1111172"/>
                </a:lnTo>
                <a:lnTo>
                  <a:pt x="8216407" y="1106952"/>
                </a:lnTo>
                <a:lnTo>
                  <a:pt x="8238735" y="1110538"/>
                </a:lnTo>
                <a:lnTo>
                  <a:pt x="8234594" y="1099233"/>
                </a:lnTo>
                <a:lnTo>
                  <a:pt x="8197966" y="1076997"/>
                </a:lnTo>
                <a:lnTo>
                  <a:pt x="8171464" y="1066828"/>
                </a:lnTo>
                <a:lnTo>
                  <a:pt x="8159066" y="1078567"/>
                </a:lnTo>
                <a:lnTo>
                  <a:pt x="8131088" y="1073614"/>
                </a:lnTo>
                <a:lnTo>
                  <a:pt x="8119134" y="1077650"/>
                </a:lnTo>
                <a:lnTo>
                  <a:pt x="8104906" y="1064644"/>
                </a:lnTo>
                <a:lnTo>
                  <a:pt x="8103855" y="1032858"/>
                </a:lnTo>
                <a:lnTo>
                  <a:pt x="8101757" y="1008875"/>
                </a:lnTo>
                <a:lnTo>
                  <a:pt x="8139036" y="1020885"/>
                </a:lnTo>
                <a:lnTo>
                  <a:pt x="8161631" y="1000874"/>
                </a:lnTo>
                <a:lnTo>
                  <a:pt x="8151459" y="987154"/>
                </a:lnTo>
                <a:lnTo>
                  <a:pt x="8149766" y="954083"/>
                </a:lnTo>
                <a:lnTo>
                  <a:pt x="8156159" y="944088"/>
                </a:lnTo>
                <a:lnTo>
                  <a:pt x="8143223" y="926873"/>
                </a:lnTo>
                <a:lnTo>
                  <a:pt x="8124359" y="919463"/>
                </a:lnTo>
                <a:lnTo>
                  <a:pt x="8133165" y="903951"/>
                </a:lnTo>
                <a:lnTo>
                  <a:pt x="8159281" y="898328"/>
                </a:lnTo>
                <a:lnTo>
                  <a:pt x="8190919" y="897484"/>
                </a:lnTo>
                <a:lnTo>
                  <a:pt x="8234402" y="906768"/>
                </a:lnTo>
                <a:lnTo>
                  <a:pt x="8264611" y="918250"/>
                </a:lnTo>
                <a:lnTo>
                  <a:pt x="8303918" y="949696"/>
                </a:lnTo>
                <a:lnTo>
                  <a:pt x="8323509" y="963115"/>
                </a:lnTo>
                <a:lnTo>
                  <a:pt x="8346937" y="98226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6" name="Ivory Coast (CIV)">
            <a:extLst>
              <a:ext uri="{FF2B5EF4-FFF2-40B4-BE49-F238E27FC236}">
                <a16:creationId xmlns:a16="http://schemas.microsoft.com/office/drawing/2014/main" id="{C66A0ADC-D8D2-42DB-AFFC-425A0C14746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101348" y="2466182"/>
                </a:moveTo>
                <a:lnTo>
                  <a:pt x="5088265" y="2466513"/>
                </a:lnTo>
                <a:lnTo>
                  <a:pt x="5068214" y="2460140"/>
                </a:lnTo>
                <a:lnTo>
                  <a:pt x="5049779" y="2460516"/>
                </a:lnTo>
                <a:lnTo>
                  <a:pt x="5015700" y="2466207"/>
                </a:lnTo>
                <a:lnTo>
                  <a:pt x="4995719" y="2475616"/>
                </a:lnTo>
                <a:lnTo>
                  <a:pt x="4967221" y="2487573"/>
                </a:lnTo>
                <a:lnTo>
                  <a:pt x="4961665" y="2486716"/>
                </a:lnTo>
                <a:lnTo>
                  <a:pt x="4963939" y="2459868"/>
                </a:lnTo>
                <a:lnTo>
                  <a:pt x="4966707" y="2455787"/>
                </a:lnTo>
                <a:lnTo>
                  <a:pt x="4965887" y="2442942"/>
                </a:lnTo>
                <a:lnTo>
                  <a:pt x="4953774" y="2429288"/>
                </a:lnTo>
                <a:lnTo>
                  <a:pt x="4944656" y="2427109"/>
                </a:lnTo>
                <a:lnTo>
                  <a:pt x="4936323" y="2418160"/>
                </a:lnTo>
                <a:lnTo>
                  <a:pt x="4942638" y="2403678"/>
                </a:lnTo>
                <a:lnTo>
                  <a:pt x="4939842" y="2387919"/>
                </a:lnTo>
                <a:lnTo>
                  <a:pt x="4941212" y="2378438"/>
                </a:lnTo>
                <a:lnTo>
                  <a:pt x="4945765" y="2378401"/>
                </a:lnTo>
                <a:lnTo>
                  <a:pt x="4947522" y="2364182"/>
                </a:lnTo>
                <a:lnTo>
                  <a:pt x="4945335" y="2357887"/>
                </a:lnTo>
                <a:lnTo>
                  <a:pt x="4948098" y="2353355"/>
                </a:lnTo>
                <a:lnTo>
                  <a:pt x="4958771" y="2349435"/>
                </a:lnTo>
                <a:lnTo>
                  <a:pt x="4951804" y="2323338"/>
                </a:lnTo>
                <a:lnTo>
                  <a:pt x="4945257" y="2309865"/>
                </a:lnTo>
                <a:lnTo>
                  <a:pt x="4947623" y="2298797"/>
                </a:lnTo>
                <a:lnTo>
                  <a:pt x="4953358" y="2296271"/>
                </a:lnTo>
                <a:lnTo>
                  <a:pt x="4957116" y="2293309"/>
                </a:lnTo>
                <a:lnTo>
                  <a:pt x="4965013" y="2298204"/>
                </a:lnTo>
                <a:lnTo>
                  <a:pt x="4987144" y="2298472"/>
                </a:lnTo>
                <a:lnTo>
                  <a:pt x="4992479" y="2288959"/>
                </a:lnTo>
                <a:lnTo>
                  <a:pt x="4997417" y="2289595"/>
                </a:lnTo>
                <a:lnTo>
                  <a:pt x="5005712" y="2285919"/>
                </a:lnTo>
                <a:lnTo>
                  <a:pt x="5010066" y="2299862"/>
                </a:lnTo>
                <a:lnTo>
                  <a:pt x="5016782" y="2295748"/>
                </a:lnTo>
                <a:lnTo>
                  <a:pt x="5028630" y="2290918"/>
                </a:lnTo>
                <a:lnTo>
                  <a:pt x="5041482" y="2298025"/>
                </a:lnTo>
                <a:lnTo>
                  <a:pt x="5046452" y="2308807"/>
                </a:lnTo>
                <a:lnTo>
                  <a:pt x="5059325" y="2315690"/>
                </a:lnTo>
                <a:lnTo>
                  <a:pt x="5069373" y="2307491"/>
                </a:lnTo>
                <a:lnTo>
                  <a:pt x="5082808" y="2306253"/>
                </a:lnTo>
                <a:lnTo>
                  <a:pt x="5102414" y="2314659"/>
                </a:lnTo>
                <a:lnTo>
                  <a:pt x="5109953" y="2361043"/>
                </a:lnTo>
                <a:lnTo>
                  <a:pt x="5097814" y="2388424"/>
                </a:lnTo>
                <a:lnTo>
                  <a:pt x="5090259" y="2425237"/>
                </a:lnTo>
                <a:lnTo>
                  <a:pt x="5102675" y="245331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7" name="Cameroon (CMR)">
            <a:extLst>
              <a:ext uri="{FF2B5EF4-FFF2-40B4-BE49-F238E27FC236}">
                <a16:creationId xmlns:a16="http://schemas.microsoft.com/office/drawing/2014/main" id="{5FCBFC19-7D6D-4D6D-83CA-88CB3367B69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59789" y="2555093"/>
                </a:moveTo>
                <a:lnTo>
                  <a:pt x="5556200" y="2553316"/>
                </a:lnTo>
                <a:lnTo>
                  <a:pt x="5539178" y="2557515"/>
                </a:lnTo>
                <a:lnTo>
                  <a:pt x="5521675" y="2553148"/>
                </a:lnTo>
                <a:lnTo>
                  <a:pt x="5508005" y="2555290"/>
                </a:lnTo>
                <a:lnTo>
                  <a:pt x="5461172" y="2554546"/>
                </a:lnTo>
                <a:lnTo>
                  <a:pt x="5465312" y="2528808"/>
                </a:lnTo>
                <a:lnTo>
                  <a:pt x="5454017" y="2507255"/>
                </a:lnTo>
                <a:lnTo>
                  <a:pt x="5440880" y="2501726"/>
                </a:lnTo>
                <a:lnTo>
                  <a:pt x="5435003" y="2487119"/>
                </a:lnTo>
                <a:lnTo>
                  <a:pt x="5427627" y="2482444"/>
                </a:lnTo>
                <a:lnTo>
                  <a:pt x="5427938" y="2473435"/>
                </a:lnTo>
                <a:lnTo>
                  <a:pt x="5435243" y="2450365"/>
                </a:lnTo>
                <a:lnTo>
                  <a:pt x="5448752" y="2418912"/>
                </a:lnTo>
                <a:lnTo>
                  <a:pt x="5457069" y="2418619"/>
                </a:lnTo>
                <a:lnTo>
                  <a:pt x="5474071" y="2399538"/>
                </a:lnTo>
                <a:lnTo>
                  <a:pt x="5484955" y="2398998"/>
                </a:lnTo>
                <a:lnTo>
                  <a:pt x="5501162" y="2412394"/>
                </a:lnTo>
                <a:lnTo>
                  <a:pt x="5520824" y="2401409"/>
                </a:lnTo>
                <a:lnTo>
                  <a:pt x="5523419" y="2387859"/>
                </a:lnTo>
                <a:lnTo>
                  <a:pt x="5529780" y="2374729"/>
                </a:lnTo>
                <a:lnTo>
                  <a:pt x="5534113" y="2358233"/>
                </a:lnTo>
                <a:lnTo>
                  <a:pt x="5549363" y="2344804"/>
                </a:lnTo>
                <a:lnTo>
                  <a:pt x="5554985" y="2321984"/>
                </a:lnTo>
                <a:lnTo>
                  <a:pt x="5561013" y="2314719"/>
                </a:lnTo>
                <a:lnTo>
                  <a:pt x="5564904" y="2297776"/>
                </a:lnTo>
                <a:lnTo>
                  <a:pt x="5572208" y="2276971"/>
                </a:lnTo>
                <a:lnTo>
                  <a:pt x="5595988" y="2251745"/>
                </a:lnTo>
                <a:lnTo>
                  <a:pt x="5597350" y="2240909"/>
                </a:lnTo>
                <a:lnTo>
                  <a:pt x="5600386" y="2235022"/>
                </a:lnTo>
                <a:lnTo>
                  <a:pt x="5588889" y="2222037"/>
                </a:lnTo>
                <a:lnTo>
                  <a:pt x="5589669" y="2211658"/>
                </a:lnTo>
                <a:lnTo>
                  <a:pt x="5597709" y="2209788"/>
                </a:lnTo>
                <a:lnTo>
                  <a:pt x="5609367" y="2230663"/>
                </a:lnTo>
                <a:lnTo>
                  <a:pt x="5611585" y="2252292"/>
                </a:lnTo>
                <a:lnTo>
                  <a:pt x="5610847" y="2273947"/>
                </a:lnTo>
                <a:lnTo>
                  <a:pt x="5626868" y="2303579"/>
                </a:lnTo>
                <a:lnTo>
                  <a:pt x="5610855" y="2303260"/>
                </a:lnTo>
                <a:lnTo>
                  <a:pt x="5602786" y="2305582"/>
                </a:lnTo>
                <a:lnTo>
                  <a:pt x="5589692" y="2302307"/>
                </a:lnTo>
                <a:lnTo>
                  <a:pt x="5583590" y="2317690"/>
                </a:lnTo>
                <a:lnTo>
                  <a:pt x="5600671" y="2336716"/>
                </a:lnTo>
                <a:lnTo>
                  <a:pt x="5613210" y="2342250"/>
                </a:lnTo>
                <a:lnTo>
                  <a:pt x="5617367" y="2355745"/>
                </a:lnTo>
                <a:lnTo>
                  <a:pt x="5626608" y="2378217"/>
                </a:lnTo>
                <a:lnTo>
                  <a:pt x="5622188" y="2387048"/>
                </a:lnTo>
                <a:lnTo>
                  <a:pt x="5608024" y="2420085"/>
                </a:lnTo>
                <a:lnTo>
                  <a:pt x="5601178" y="2426003"/>
                </a:lnTo>
                <a:lnTo>
                  <a:pt x="5599167" y="2451274"/>
                </a:lnTo>
                <a:lnTo>
                  <a:pt x="5602142" y="2465004"/>
                </a:lnTo>
                <a:lnTo>
                  <a:pt x="5599864" y="2474718"/>
                </a:lnTo>
                <a:lnTo>
                  <a:pt x="5613518" y="2491743"/>
                </a:lnTo>
                <a:lnTo>
                  <a:pt x="5616014" y="2503446"/>
                </a:lnTo>
                <a:lnTo>
                  <a:pt x="5626698" y="2520270"/>
                </a:lnTo>
                <a:lnTo>
                  <a:pt x="5639897" y="2530759"/>
                </a:lnTo>
                <a:lnTo>
                  <a:pt x="5641240" y="2545630"/>
                </a:lnTo>
                <a:lnTo>
                  <a:pt x="5644313" y="2555075"/>
                </a:lnTo>
                <a:lnTo>
                  <a:pt x="5642312" y="2572678"/>
                </a:lnTo>
                <a:lnTo>
                  <a:pt x="5619413" y="2564973"/>
                </a:lnTo>
                <a:lnTo>
                  <a:pt x="5596112" y="2556372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8" name="Democratic Republic of the Congo (COD)">
            <a:extLst>
              <a:ext uri="{FF2B5EF4-FFF2-40B4-BE49-F238E27FC236}">
                <a16:creationId xmlns:a16="http://schemas.microsoft.com/office/drawing/2014/main" id="{D54B30A1-7B64-4B60-A691-24269DBD5DB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70535" y="2514602"/>
                </a:moveTo>
                <a:lnTo>
                  <a:pt x="6069085" y="2552720"/>
                </a:lnTo>
                <a:lnTo>
                  <a:pt x="6080653" y="2557135"/>
                </a:lnTo>
                <a:lnTo>
                  <a:pt x="6071490" y="2568710"/>
                </a:lnTo>
                <a:lnTo>
                  <a:pt x="6060498" y="2577368"/>
                </a:lnTo>
                <a:lnTo>
                  <a:pt x="6049618" y="2594369"/>
                </a:lnTo>
                <a:lnTo>
                  <a:pt x="6043674" y="2609525"/>
                </a:lnTo>
                <a:lnTo>
                  <a:pt x="6042148" y="2635693"/>
                </a:lnTo>
                <a:lnTo>
                  <a:pt x="6035386" y="2648149"/>
                </a:lnTo>
                <a:lnTo>
                  <a:pt x="6034965" y="2672726"/>
                </a:lnTo>
                <a:lnTo>
                  <a:pt x="6026621" y="2681813"/>
                </a:lnTo>
                <a:lnTo>
                  <a:pt x="6025414" y="2701211"/>
                </a:lnTo>
                <a:lnTo>
                  <a:pt x="6021443" y="2703725"/>
                </a:lnTo>
                <a:lnTo>
                  <a:pt x="6018651" y="2721558"/>
                </a:lnTo>
                <a:lnTo>
                  <a:pt x="6025780" y="2736380"/>
                </a:lnTo>
                <a:lnTo>
                  <a:pt x="6027324" y="2775697"/>
                </a:lnTo>
                <a:lnTo>
                  <a:pt x="6032154" y="2805689"/>
                </a:lnTo>
                <a:lnTo>
                  <a:pt x="6028997" y="2822641"/>
                </a:lnTo>
                <a:lnTo>
                  <a:pt x="6034429" y="2841549"/>
                </a:lnTo>
                <a:lnTo>
                  <a:pt x="6050779" y="2859804"/>
                </a:lnTo>
                <a:lnTo>
                  <a:pt x="6065574" y="2900880"/>
                </a:lnTo>
                <a:lnTo>
                  <a:pt x="6054327" y="2897563"/>
                </a:lnTo>
                <a:lnTo>
                  <a:pt x="6015691" y="2903065"/>
                </a:lnTo>
                <a:lnTo>
                  <a:pt x="6007937" y="2906962"/>
                </a:lnTo>
                <a:lnTo>
                  <a:pt x="5999425" y="2927772"/>
                </a:lnTo>
                <a:lnTo>
                  <a:pt x="6005611" y="2942149"/>
                </a:lnTo>
                <a:lnTo>
                  <a:pt x="5999611" y="2980745"/>
                </a:lnTo>
                <a:lnTo>
                  <a:pt x="5995180" y="3013468"/>
                </a:lnTo>
                <a:lnTo>
                  <a:pt x="6002750" y="3019268"/>
                </a:lnTo>
                <a:lnTo>
                  <a:pt x="6022393" y="3031955"/>
                </a:lnTo>
                <a:lnTo>
                  <a:pt x="6030407" y="3026027"/>
                </a:lnTo>
                <a:lnTo>
                  <a:pt x="6031802" y="3061180"/>
                </a:lnTo>
                <a:lnTo>
                  <a:pt x="6009949" y="3060910"/>
                </a:lnTo>
                <a:lnTo>
                  <a:pt x="5998706" y="3042969"/>
                </a:lnTo>
                <a:lnTo>
                  <a:pt x="5988548" y="3029077"/>
                </a:lnTo>
                <a:lnTo>
                  <a:pt x="5966755" y="3024522"/>
                </a:lnTo>
                <a:lnTo>
                  <a:pt x="5960781" y="3007440"/>
                </a:lnTo>
                <a:lnTo>
                  <a:pt x="5943027" y="3017731"/>
                </a:lnTo>
                <a:lnTo>
                  <a:pt x="5920233" y="3013185"/>
                </a:lnTo>
                <a:lnTo>
                  <a:pt x="5911031" y="2998383"/>
                </a:lnTo>
                <a:lnTo>
                  <a:pt x="5892928" y="2995376"/>
                </a:lnTo>
                <a:lnTo>
                  <a:pt x="5879494" y="2996163"/>
                </a:lnTo>
                <a:lnTo>
                  <a:pt x="5878086" y="2986030"/>
                </a:lnTo>
                <a:lnTo>
                  <a:pt x="5868228" y="2985210"/>
                </a:lnTo>
                <a:lnTo>
                  <a:pt x="5855229" y="2983287"/>
                </a:lnTo>
                <a:lnTo>
                  <a:pt x="5837383" y="2988170"/>
                </a:lnTo>
                <a:lnTo>
                  <a:pt x="5824958" y="2987369"/>
                </a:lnTo>
                <a:lnTo>
                  <a:pt x="5817807" y="2990360"/>
                </a:lnTo>
                <a:lnTo>
                  <a:pt x="5820131" y="2951566"/>
                </a:lnTo>
                <a:lnTo>
                  <a:pt x="5810718" y="2939469"/>
                </a:lnTo>
                <a:lnTo>
                  <a:pt x="5808861" y="2919420"/>
                </a:lnTo>
                <a:lnTo>
                  <a:pt x="5813331" y="2899769"/>
                </a:lnTo>
                <a:lnTo>
                  <a:pt x="5807670" y="2887191"/>
                </a:lnTo>
                <a:lnTo>
                  <a:pt x="5807395" y="2866679"/>
                </a:lnTo>
                <a:lnTo>
                  <a:pt x="5772551" y="2866964"/>
                </a:lnTo>
                <a:lnTo>
                  <a:pt x="5775188" y="2855218"/>
                </a:lnTo>
                <a:lnTo>
                  <a:pt x="5760533" y="2855341"/>
                </a:lnTo>
                <a:lnTo>
                  <a:pt x="5758921" y="2860990"/>
                </a:lnTo>
                <a:lnTo>
                  <a:pt x="5741095" y="2862264"/>
                </a:lnTo>
                <a:lnTo>
                  <a:pt x="5733685" y="2881261"/>
                </a:lnTo>
                <a:lnTo>
                  <a:pt x="5729295" y="2889413"/>
                </a:lnTo>
                <a:lnTo>
                  <a:pt x="5713483" y="2884809"/>
                </a:lnTo>
                <a:lnTo>
                  <a:pt x="5703965" y="2889395"/>
                </a:lnTo>
                <a:lnTo>
                  <a:pt x="5684960" y="2892031"/>
                </a:lnTo>
                <a:lnTo>
                  <a:pt x="5674133" y="2874986"/>
                </a:lnTo>
                <a:lnTo>
                  <a:pt x="5667636" y="2864444"/>
                </a:lnTo>
                <a:lnTo>
                  <a:pt x="5659578" y="2844895"/>
                </a:lnTo>
                <a:lnTo>
                  <a:pt x="5652716" y="2820603"/>
                </a:lnTo>
                <a:lnTo>
                  <a:pt x="5567908" y="2820171"/>
                </a:lnTo>
                <a:lnTo>
                  <a:pt x="5557799" y="2824088"/>
                </a:lnTo>
                <a:lnTo>
                  <a:pt x="5549478" y="2823478"/>
                </a:lnTo>
                <a:lnTo>
                  <a:pt x="5537585" y="2827860"/>
                </a:lnTo>
                <a:lnTo>
                  <a:pt x="5533629" y="2817749"/>
                </a:lnTo>
                <a:lnTo>
                  <a:pt x="5540964" y="2814306"/>
                </a:lnTo>
                <a:lnTo>
                  <a:pt x="5541964" y="2800094"/>
                </a:lnTo>
                <a:lnTo>
                  <a:pt x="5546727" y="2791713"/>
                </a:lnTo>
                <a:lnTo>
                  <a:pt x="5557214" y="2784862"/>
                </a:lnTo>
                <a:lnTo>
                  <a:pt x="5564759" y="2788182"/>
                </a:lnTo>
                <a:lnTo>
                  <a:pt x="5574636" y="2775702"/>
                </a:lnTo>
                <a:lnTo>
                  <a:pt x="5590301" y="2776024"/>
                </a:lnTo>
                <a:lnTo>
                  <a:pt x="5592112" y="2785252"/>
                </a:lnTo>
                <a:lnTo>
                  <a:pt x="5602834" y="2791027"/>
                </a:lnTo>
                <a:lnTo>
                  <a:pt x="5619831" y="2770596"/>
                </a:lnTo>
                <a:lnTo>
                  <a:pt x="5636648" y="2754676"/>
                </a:lnTo>
                <a:lnTo>
                  <a:pt x="5643960" y="2744243"/>
                </a:lnTo>
                <a:lnTo>
                  <a:pt x="5643103" y="2717422"/>
                </a:lnTo>
                <a:lnTo>
                  <a:pt x="5655728" y="2685753"/>
                </a:lnTo>
                <a:lnTo>
                  <a:pt x="5668987" y="2668961"/>
                </a:lnTo>
                <a:lnTo>
                  <a:pt x="5688009" y="2653248"/>
                </a:lnTo>
                <a:lnTo>
                  <a:pt x="5691363" y="2642849"/>
                </a:lnTo>
                <a:lnTo>
                  <a:pt x="5692133" y="2630893"/>
                </a:lnTo>
                <a:lnTo>
                  <a:pt x="5696793" y="2619581"/>
                </a:lnTo>
                <a:lnTo>
                  <a:pt x="5695204" y="2601105"/>
                </a:lnTo>
                <a:lnTo>
                  <a:pt x="5698665" y="2572216"/>
                </a:lnTo>
                <a:lnTo>
                  <a:pt x="5704199" y="2551878"/>
                </a:lnTo>
                <a:lnTo>
                  <a:pt x="5712740" y="2534446"/>
                </a:lnTo>
                <a:lnTo>
                  <a:pt x="5714355" y="2514758"/>
                </a:lnTo>
                <a:lnTo>
                  <a:pt x="5716838" y="2492023"/>
                </a:lnTo>
                <a:lnTo>
                  <a:pt x="5727959" y="2475471"/>
                </a:lnTo>
                <a:lnTo>
                  <a:pt x="5743301" y="2464974"/>
                </a:lnTo>
                <a:lnTo>
                  <a:pt x="5767027" y="2476053"/>
                </a:lnTo>
                <a:lnTo>
                  <a:pt x="5785406" y="2488078"/>
                </a:lnTo>
                <a:lnTo>
                  <a:pt x="5806464" y="2491288"/>
                </a:lnTo>
                <a:lnTo>
                  <a:pt x="5827957" y="2497650"/>
                </a:lnTo>
                <a:lnTo>
                  <a:pt x="5836447" y="2477964"/>
                </a:lnTo>
                <a:lnTo>
                  <a:pt x="5840383" y="2475451"/>
                </a:lnTo>
                <a:lnTo>
                  <a:pt x="5853508" y="2478725"/>
                </a:lnTo>
                <a:lnTo>
                  <a:pt x="5885401" y="2462455"/>
                </a:lnTo>
                <a:lnTo>
                  <a:pt x="5896815" y="2469351"/>
                </a:lnTo>
                <a:lnTo>
                  <a:pt x="5906121" y="2468373"/>
                </a:lnTo>
                <a:lnTo>
                  <a:pt x="5910340" y="2460446"/>
                </a:lnTo>
                <a:lnTo>
                  <a:pt x="5920986" y="2457653"/>
                </a:lnTo>
                <a:lnTo>
                  <a:pt x="5942667" y="2461083"/>
                </a:lnTo>
                <a:lnTo>
                  <a:pt x="5961119" y="2461834"/>
                </a:lnTo>
                <a:lnTo>
                  <a:pt x="5970559" y="2458375"/>
                </a:lnTo>
                <a:lnTo>
                  <a:pt x="5988230" y="2485287"/>
                </a:lnTo>
                <a:lnTo>
                  <a:pt x="6001172" y="2489240"/>
                </a:lnTo>
                <a:lnTo>
                  <a:pt x="6008832" y="2483766"/>
                </a:lnTo>
                <a:lnTo>
                  <a:pt x="6022147" y="2485911"/>
                </a:lnTo>
                <a:lnTo>
                  <a:pt x="6038114" y="2479015"/>
                </a:lnTo>
                <a:lnTo>
                  <a:pt x="6045048" y="249293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9" name="Republic of the Congo (COG)">
            <a:extLst>
              <a:ext uri="{FF2B5EF4-FFF2-40B4-BE49-F238E27FC236}">
                <a16:creationId xmlns:a16="http://schemas.microsoft.com/office/drawing/2014/main" id="{B22263B7-50B9-4E9F-B344-62E5CC044B5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57214" y="2784862"/>
                </a:moveTo>
                <a:lnTo>
                  <a:pt x="5546471" y="2773677"/>
                </a:lnTo>
                <a:lnTo>
                  <a:pt x="5537764" y="2779161"/>
                </a:lnTo>
                <a:lnTo>
                  <a:pt x="5526109" y="2793236"/>
                </a:lnTo>
                <a:lnTo>
                  <a:pt x="5502594" y="2758708"/>
                </a:lnTo>
                <a:lnTo>
                  <a:pt x="5524547" y="2740714"/>
                </a:lnTo>
                <a:lnTo>
                  <a:pt x="5513760" y="2719158"/>
                </a:lnTo>
                <a:lnTo>
                  <a:pt x="5523652" y="2710960"/>
                </a:lnTo>
                <a:lnTo>
                  <a:pt x="5543081" y="2706968"/>
                </a:lnTo>
                <a:lnTo>
                  <a:pt x="5545416" y="2692520"/>
                </a:lnTo>
                <a:lnTo>
                  <a:pt x="5560744" y="2708175"/>
                </a:lnTo>
                <a:lnTo>
                  <a:pt x="5586144" y="2709547"/>
                </a:lnTo>
                <a:lnTo>
                  <a:pt x="5595027" y="2694142"/>
                </a:lnTo>
                <a:lnTo>
                  <a:pt x="5598738" y="2672468"/>
                </a:lnTo>
                <a:lnTo>
                  <a:pt x="5595689" y="2647015"/>
                </a:lnTo>
                <a:lnTo>
                  <a:pt x="5582125" y="2627736"/>
                </a:lnTo>
                <a:lnTo>
                  <a:pt x="5594459" y="2589980"/>
                </a:lnTo>
                <a:lnTo>
                  <a:pt x="5587251" y="2583501"/>
                </a:lnTo>
                <a:lnTo>
                  <a:pt x="5565842" y="2586158"/>
                </a:lnTo>
                <a:lnTo>
                  <a:pt x="5557742" y="2569313"/>
                </a:lnTo>
                <a:lnTo>
                  <a:pt x="5559789" y="2555093"/>
                </a:lnTo>
                <a:lnTo>
                  <a:pt x="5596112" y="2556372"/>
                </a:lnTo>
                <a:lnTo>
                  <a:pt x="5619413" y="2564973"/>
                </a:lnTo>
                <a:lnTo>
                  <a:pt x="5642312" y="2572678"/>
                </a:lnTo>
                <a:lnTo>
                  <a:pt x="5644313" y="2555075"/>
                </a:lnTo>
                <a:lnTo>
                  <a:pt x="5659275" y="2524738"/>
                </a:lnTo>
                <a:lnTo>
                  <a:pt x="5676349" y="2507462"/>
                </a:lnTo>
                <a:lnTo>
                  <a:pt x="5695844" y="2512939"/>
                </a:lnTo>
                <a:lnTo>
                  <a:pt x="5714355" y="2514758"/>
                </a:lnTo>
                <a:lnTo>
                  <a:pt x="5712740" y="2534446"/>
                </a:lnTo>
                <a:lnTo>
                  <a:pt x="5704199" y="2551878"/>
                </a:lnTo>
                <a:lnTo>
                  <a:pt x="5698665" y="2572216"/>
                </a:lnTo>
                <a:lnTo>
                  <a:pt x="5695204" y="2601105"/>
                </a:lnTo>
                <a:lnTo>
                  <a:pt x="5696793" y="2619581"/>
                </a:lnTo>
                <a:lnTo>
                  <a:pt x="5692133" y="2630893"/>
                </a:lnTo>
                <a:lnTo>
                  <a:pt x="5691363" y="2642849"/>
                </a:lnTo>
                <a:lnTo>
                  <a:pt x="5688009" y="2653248"/>
                </a:lnTo>
                <a:lnTo>
                  <a:pt x="5668987" y="2668961"/>
                </a:lnTo>
                <a:lnTo>
                  <a:pt x="5655728" y="2685753"/>
                </a:lnTo>
                <a:lnTo>
                  <a:pt x="5643103" y="2717422"/>
                </a:lnTo>
                <a:lnTo>
                  <a:pt x="5643960" y="2744243"/>
                </a:lnTo>
                <a:lnTo>
                  <a:pt x="5636648" y="2754676"/>
                </a:lnTo>
                <a:lnTo>
                  <a:pt x="5619831" y="2770596"/>
                </a:lnTo>
                <a:lnTo>
                  <a:pt x="5602834" y="2791027"/>
                </a:lnTo>
                <a:lnTo>
                  <a:pt x="5592112" y="2785252"/>
                </a:lnTo>
                <a:lnTo>
                  <a:pt x="5590301" y="2776024"/>
                </a:lnTo>
                <a:lnTo>
                  <a:pt x="5574636" y="2775702"/>
                </a:lnTo>
                <a:lnTo>
                  <a:pt x="5564759" y="2788182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0" name="Colombia (COL)">
            <a:extLst>
              <a:ext uri="{FF2B5EF4-FFF2-40B4-BE49-F238E27FC236}">
                <a16:creationId xmlns:a16="http://schemas.microsoft.com/office/drawing/2014/main" id="{B7211547-0279-4E5E-B197-9AD76596A7F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013042" y="2633956"/>
                </a:moveTo>
                <a:lnTo>
                  <a:pt x="3000669" y="2626235"/>
                </a:lnTo>
                <a:lnTo>
                  <a:pt x="2986738" y="2615437"/>
                </a:lnTo>
                <a:lnTo>
                  <a:pt x="2978461" y="2620623"/>
                </a:lnTo>
                <a:lnTo>
                  <a:pt x="2954112" y="2616100"/>
                </a:lnTo>
                <a:lnTo>
                  <a:pt x="2947366" y="2602076"/>
                </a:lnTo>
                <a:lnTo>
                  <a:pt x="2941988" y="2602596"/>
                </a:lnTo>
                <a:lnTo>
                  <a:pt x="2913555" y="2583982"/>
                </a:lnTo>
                <a:lnTo>
                  <a:pt x="2909847" y="2573862"/>
                </a:lnTo>
                <a:lnTo>
                  <a:pt x="2920634" y="2571415"/>
                </a:lnTo>
                <a:lnTo>
                  <a:pt x="2919677" y="2555085"/>
                </a:lnTo>
                <a:lnTo>
                  <a:pt x="2926655" y="2543277"/>
                </a:lnTo>
                <a:lnTo>
                  <a:pt x="2940972" y="2541091"/>
                </a:lnTo>
                <a:lnTo>
                  <a:pt x="2953482" y="2520605"/>
                </a:lnTo>
                <a:lnTo>
                  <a:pt x="2964820" y="2503503"/>
                </a:lnTo>
                <a:lnTo>
                  <a:pt x="2954366" y="2495745"/>
                </a:lnTo>
                <a:lnTo>
                  <a:pt x="2960155" y="2476825"/>
                </a:lnTo>
                <a:lnTo>
                  <a:pt x="2954706" y="2447002"/>
                </a:lnTo>
                <a:lnTo>
                  <a:pt x="2961244" y="2438443"/>
                </a:lnTo>
                <a:lnTo>
                  <a:pt x="2957915" y="2410872"/>
                </a:lnTo>
                <a:lnTo>
                  <a:pt x="2947048" y="2393507"/>
                </a:lnTo>
                <a:lnTo>
                  <a:pt x="2951425" y="2377662"/>
                </a:lnTo>
                <a:lnTo>
                  <a:pt x="2960575" y="2380002"/>
                </a:lnTo>
                <a:lnTo>
                  <a:pt x="2966411" y="2370313"/>
                </a:lnTo>
                <a:lnTo>
                  <a:pt x="2960588" y="2351111"/>
                </a:lnTo>
                <a:lnTo>
                  <a:pt x="2964279" y="2346345"/>
                </a:lnTo>
                <a:lnTo>
                  <a:pt x="2979057" y="2347380"/>
                </a:lnTo>
                <a:lnTo>
                  <a:pt x="3001562" y="2324623"/>
                </a:lnTo>
                <a:lnTo>
                  <a:pt x="3013519" y="2321153"/>
                </a:lnTo>
                <a:lnTo>
                  <a:pt x="3014264" y="2310371"/>
                </a:lnTo>
                <a:lnTo>
                  <a:pt x="3021314" y="2282825"/>
                </a:lnTo>
                <a:lnTo>
                  <a:pt x="3038824" y="2267697"/>
                </a:lnTo>
                <a:lnTo>
                  <a:pt x="3056910" y="2267078"/>
                </a:lnTo>
                <a:lnTo>
                  <a:pt x="3059668" y="2260283"/>
                </a:lnTo>
                <a:lnTo>
                  <a:pt x="3081874" y="2263003"/>
                </a:lnTo>
                <a:lnTo>
                  <a:pt x="3105542" y="2246542"/>
                </a:lnTo>
                <a:lnTo>
                  <a:pt x="3117192" y="2239253"/>
                </a:lnTo>
                <a:lnTo>
                  <a:pt x="3132114" y="2223548"/>
                </a:lnTo>
                <a:lnTo>
                  <a:pt x="3142106" y="2225546"/>
                </a:lnTo>
                <a:lnTo>
                  <a:pt x="3149026" y="2234121"/>
                </a:lnTo>
                <a:lnTo>
                  <a:pt x="3142727" y="2245097"/>
                </a:lnTo>
                <a:lnTo>
                  <a:pt x="3123975" y="2250561"/>
                </a:lnTo>
                <a:lnTo>
                  <a:pt x="3115593" y="2266860"/>
                </a:lnTo>
                <a:lnTo>
                  <a:pt x="3103864" y="2276207"/>
                </a:lnTo>
                <a:lnTo>
                  <a:pt x="3094698" y="2288322"/>
                </a:lnTo>
                <a:lnTo>
                  <a:pt x="3089816" y="2311585"/>
                </a:lnTo>
                <a:lnTo>
                  <a:pt x="3081075" y="2330648"/>
                </a:lnTo>
                <a:lnTo>
                  <a:pt x="3095790" y="2332831"/>
                </a:lnTo>
                <a:lnTo>
                  <a:pt x="3098853" y="2347819"/>
                </a:lnTo>
                <a:lnTo>
                  <a:pt x="3104889" y="2354991"/>
                </a:lnTo>
                <a:lnTo>
                  <a:pt x="3106617" y="2368117"/>
                </a:lnTo>
                <a:lnTo>
                  <a:pt x="3102714" y="2380183"/>
                </a:lnTo>
                <a:lnTo>
                  <a:pt x="3103446" y="2386987"/>
                </a:lnTo>
                <a:lnTo>
                  <a:pt x="3110402" y="2389704"/>
                </a:lnTo>
                <a:lnTo>
                  <a:pt x="3116778" y="2401076"/>
                </a:lnTo>
                <a:lnTo>
                  <a:pt x="3153836" y="2397941"/>
                </a:lnTo>
                <a:lnTo>
                  <a:pt x="3170354" y="2402094"/>
                </a:lnTo>
                <a:lnTo>
                  <a:pt x="3189468" y="2430146"/>
                </a:lnTo>
                <a:lnTo>
                  <a:pt x="3201218" y="2426660"/>
                </a:lnTo>
                <a:lnTo>
                  <a:pt x="3221848" y="2428405"/>
                </a:lnTo>
                <a:lnTo>
                  <a:pt x="3238368" y="2424687"/>
                </a:lnTo>
                <a:lnTo>
                  <a:pt x="3248316" y="2430290"/>
                </a:lnTo>
                <a:lnTo>
                  <a:pt x="3242471" y="2447848"/>
                </a:lnTo>
                <a:lnTo>
                  <a:pt x="3235636" y="2458793"/>
                </a:lnTo>
                <a:lnTo>
                  <a:pt x="3232837" y="2482173"/>
                </a:lnTo>
                <a:lnTo>
                  <a:pt x="3238261" y="2503834"/>
                </a:lnTo>
                <a:lnTo>
                  <a:pt x="3246277" y="2513521"/>
                </a:lnTo>
                <a:lnTo>
                  <a:pt x="3247145" y="2520819"/>
                </a:lnTo>
                <a:lnTo>
                  <a:pt x="3232293" y="2537047"/>
                </a:lnTo>
                <a:lnTo>
                  <a:pt x="3242613" y="2544231"/>
                </a:lnTo>
                <a:lnTo>
                  <a:pt x="3250073" y="2555630"/>
                </a:lnTo>
                <a:lnTo>
                  <a:pt x="3258312" y="2588140"/>
                </a:lnTo>
                <a:lnTo>
                  <a:pt x="3252812" y="2592158"/>
                </a:lnTo>
                <a:lnTo>
                  <a:pt x="3247520" y="2572928"/>
                </a:lnTo>
                <a:lnTo>
                  <a:pt x="3239696" y="2562589"/>
                </a:lnTo>
                <a:lnTo>
                  <a:pt x="3229988" y="2573826"/>
                </a:lnTo>
                <a:lnTo>
                  <a:pt x="3173919" y="2573098"/>
                </a:lnTo>
                <a:lnTo>
                  <a:pt x="3173923" y="2593496"/>
                </a:lnTo>
                <a:lnTo>
                  <a:pt x="3190734" y="2596867"/>
                </a:lnTo>
                <a:lnTo>
                  <a:pt x="3189547" y="2609353"/>
                </a:lnTo>
                <a:lnTo>
                  <a:pt x="3183848" y="2605979"/>
                </a:lnTo>
                <a:lnTo>
                  <a:pt x="3167540" y="2611350"/>
                </a:lnTo>
                <a:lnTo>
                  <a:pt x="3167193" y="2635036"/>
                </a:lnTo>
                <a:lnTo>
                  <a:pt x="3180171" y="2646929"/>
                </a:lnTo>
                <a:lnTo>
                  <a:pt x="3185000" y="2665596"/>
                </a:lnTo>
                <a:lnTo>
                  <a:pt x="3184563" y="2679734"/>
                </a:lnTo>
                <a:lnTo>
                  <a:pt x="3173168" y="2769119"/>
                </a:lnTo>
                <a:lnTo>
                  <a:pt x="3158474" y="2751789"/>
                </a:lnTo>
                <a:lnTo>
                  <a:pt x="3149869" y="2751016"/>
                </a:lnTo>
                <a:lnTo>
                  <a:pt x="3167848" y="2717838"/>
                </a:lnTo>
                <a:lnTo>
                  <a:pt x="3145546" y="2702572"/>
                </a:lnTo>
                <a:lnTo>
                  <a:pt x="3128323" y="2705374"/>
                </a:lnTo>
                <a:lnTo>
                  <a:pt x="3117831" y="2699734"/>
                </a:lnTo>
                <a:lnTo>
                  <a:pt x="3102127" y="2708354"/>
                </a:lnTo>
                <a:lnTo>
                  <a:pt x="3080625" y="2704270"/>
                </a:lnTo>
                <a:lnTo>
                  <a:pt x="3063048" y="2670091"/>
                </a:lnTo>
                <a:lnTo>
                  <a:pt x="3049569" y="2661691"/>
                </a:lnTo>
                <a:lnTo>
                  <a:pt x="3040096" y="2646304"/>
                </a:lnTo>
                <a:lnTo>
                  <a:pt x="3020661" y="263086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1" name="Costa Rica (CRI)">
            <a:extLst>
              <a:ext uri="{FF2B5EF4-FFF2-40B4-BE49-F238E27FC236}">
                <a16:creationId xmlns:a16="http://schemas.microsoft.com/office/drawing/2014/main" id="{E5EB2D6F-EB52-4866-BF7E-D05016135DA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802582" y="2360867"/>
                </a:moveTo>
                <a:lnTo>
                  <a:pt x="2787351" y="2353633"/>
                </a:lnTo>
                <a:lnTo>
                  <a:pt x="2781849" y="2346790"/>
                </a:lnTo>
                <a:lnTo>
                  <a:pt x="2785420" y="2341131"/>
                </a:lnTo>
                <a:lnTo>
                  <a:pt x="2784718" y="2333928"/>
                </a:lnTo>
                <a:lnTo>
                  <a:pt x="2777137" y="2326123"/>
                </a:lnTo>
                <a:lnTo>
                  <a:pt x="2766157" y="2319716"/>
                </a:lnTo>
                <a:lnTo>
                  <a:pt x="2756486" y="2315537"/>
                </a:lnTo>
                <a:lnTo>
                  <a:pt x="2755059" y="2306001"/>
                </a:lnTo>
                <a:lnTo>
                  <a:pt x="2747913" y="2300176"/>
                </a:lnTo>
                <a:lnTo>
                  <a:pt x="2749207" y="2309654"/>
                </a:lnTo>
                <a:lnTo>
                  <a:pt x="2743111" y="2317444"/>
                </a:lnTo>
                <a:lnTo>
                  <a:pt x="2736994" y="2308397"/>
                </a:lnTo>
                <a:lnTo>
                  <a:pt x="2727939" y="2305176"/>
                </a:lnTo>
                <a:lnTo>
                  <a:pt x="2724487" y="2298606"/>
                </a:lnTo>
                <a:lnTo>
                  <a:pt x="2725464" y="2288681"/>
                </a:lnTo>
                <a:lnTo>
                  <a:pt x="2730096" y="2278413"/>
                </a:lnTo>
                <a:lnTo>
                  <a:pt x="2722385" y="2273818"/>
                </a:lnTo>
                <a:lnTo>
                  <a:pt x="2729463" y="2267521"/>
                </a:lnTo>
                <a:lnTo>
                  <a:pt x="2734119" y="2263326"/>
                </a:lnTo>
                <a:lnTo>
                  <a:pt x="2752281" y="2271959"/>
                </a:lnTo>
                <a:lnTo>
                  <a:pt x="2759208" y="2267709"/>
                </a:lnTo>
                <a:lnTo>
                  <a:pt x="2768069" y="2270429"/>
                </a:lnTo>
                <a:lnTo>
                  <a:pt x="2772277" y="2277137"/>
                </a:lnTo>
                <a:lnTo>
                  <a:pt x="2780555" y="2279309"/>
                </a:lnTo>
                <a:lnTo>
                  <a:pt x="2787965" y="2272400"/>
                </a:lnTo>
                <a:lnTo>
                  <a:pt x="2793808" y="2290112"/>
                </a:lnTo>
                <a:lnTo>
                  <a:pt x="2803855" y="2303232"/>
                </a:lnTo>
                <a:lnTo>
                  <a:pt x="2816663" y="2317147"/>
                </a:lnTo>
                <a:lnTo>
                  <a:pt x="2805439" y="2320059"/>
                </a:lnTo>
                <a:lnTo>
                  <a:pt x="2804988" y="2333180"/>
                </a:lnTo>
                <a:lnTo>
                  <a:pt x="2810727" y="2338025"/>
                </a:lnTo>
                <a:lnTo>
                  <a:pt x="2806258" y="2341886"/>
                </a:lnTo>
                <a:lnTo>
                  <a:pt x="2807098" y="2347786"/>
                </a:lnTo>
                <a:lnTo>
                  <a:pt x="2804395" y="2354396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2" name="Cuba (CUB)">
            <a:extLst>
              <a:ext uri="{FF2B5EF4-FFF2-40B4-BE49-F238E27FC236}">
                <a16:creationId xmlns:a16="http://schemas.microsoft.com/office/drawing/2014/main" id="{9B119354-AFC4-4B15-9298-DF57CF757A1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870465" y="1873060"/>
                </a:moveTo>
                <a:lnTo>
                  <a:pt x="2894440" y="1875386"/>
                </a:lnTo>
                <a:lnTo>
                  <a:pt x="2916485" y="1875754"/>
                </a:lnTo>
                <a:lnTo>
                  <a:pt x="2941458" y="1886860"/>
                </a:lnTo>
                <a:lnTo>
                  <a:pt x="2951120" y="1898794"/>
                </a:lnTo>
                <a:lnTo>
                  <a:pt x="2977890" y="1895112"/>
                </a:lnTo>
                <a:lnTo>
                  <a:pt x="2986888" y="1902772"/>
                </a:lnTo>
                <a:lnTo>
                  <a:pt x="3008208" y="1922962"/>
                </a:lnTo>
                <a:lnTo>
                  <a:pt x="3023934" y="1937666"/>
                </a:lnTo>
                <a:lnTo>
                  <a:pt x="3033280" y="1937218"/>
                </a:lnTo>
                <a:lnTo>
                  <a:pt x="3049293" y="1943866"/>
                </a:lnTo>
                <a:lnTo>
                  <a:pt x="3046108" y="1953044"/>
                </a:lnTo>
                <a:lnTo>
                  <a:pt x="3066766" y="1954386"/>
                </a:lnTo>
                <a:lnTo>
                  <a:pt x="3086509" y="1967729"/>
                </a:lnTo>
                <a:lnTo>
                  <a:pt x="3082234" y="1975365"/>
                </a:lnTo>
                <a:lnTo>
                  <a:pt x="3062970" y="1979503"/>
                </a:lnTo>
                <a:lnTo>
                  <a:pt x="3043761" y="1981122"/>
                </a:lnTo>
                <a:lnTo>
                  <a:pt x="3024541" y="1978543"/>
                </a:lnTo>
                <a:lnTo>
                  <a:pt x="2983699" y="1981719"/>
                </a:lnTo>
                <a:lnTo>
                  <a:pt x="3004854" y="1963532"/>
                </a:lnTo>
                <a:lnTo>
                  <a:pt x="2994402" y="1955065"/>
                </a:lnTo>
                <a:lnTo>
                  <a:pt x="2976468" y="1952885"/>
                </a:lnTo>
                <a:lnTo>
                  <a:pt x="2967909" y="1943475"/>
                </a:lnTo>
                <a:lnTo>
                  <a:pt x="2963593" y="1924910"/>
                </a:lnTo>
                <a:lnTo>
                  <a:pt x="2947492" y="1926179"/>
                </a:lnTo>
                <a:lnTo>
                  <a:pt x="2922335" y="1917437"/>
                </a:lnTo>
                <a:lnTo>
                  <a:pt x="2914771" y="1910600"/>
                </a:lnTo>
                <a:lnTo>
                  <a:pt x="2878718" y="1905547"/>
                </a:lnTo>
                <a:lnTo>
                  <a:pt x="2869735" y="1899189"/>
                </a:lnTo>
                <a:lnTo>
                  <a:pt x="2881377" y="1891043"/>
                </a:lnTo>
                <a:lnTo>
                  <a:pt x="2853994" y="1889375"/>
                </a:lnTo>
                <a:lnTo>
                  <a:pt x="2831473" y="1906315"/>
                </a:lnTo>
                <a:lnTo>
                  <a:pt x="2819740" y="1906770"/>
                </a:lnTo>
                <a:lnTo>
                  <a:pt x="2814615" y="1914724"/>
                </a:lnTo>
                <a:lnTo>
                  <a:pt x="2800177" y="1918288"/>
                </a:lnTo>
                <a:lnTo>
                  <a:pt x="2788543" y="1915198"/>
                </a:lnTo>
                <a:lnTo>
                  <a:pt x="2804802" y="1905127"/>
                </a:lnTo>
                <a:lnTo>
                  <a:pt x="2812516" y="1893365"/>
                </a:lnTo>
                <a:lnTo>
                  <a:pt x="2826230" y="1886116"/>
                </a:lnTo>
                <a:lnTo>
                  <a:pt x="2841459" y="1879762"/>
                </a:lnTo>
                <a:lnTo>
                  <a:pt x="2863172" y="18766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3" name="Northern Cyprus (-99)">
            <a:extLst>
              <a:ext uri="{FF2B5EF4-FFF2-40B4-BE49-F238E27FC236}">
                <a16:creationId xmlns:a16="http://schemas.microsoft.com/office/drawing/2014/main" id="{67D9BDCD-FB46-41A9-BEAA-1BB82074BF1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71496" y="1483463"/>
                </a:moveTo>
                <a:lnTo>
                  <a:pt x="6073392" y="1483285"/>
                </a:lnTo>
                <a:lnTo>
                  <a:pt x="6076346" y="1475448"/>
                </a:lnTo>
                <a:lnTo>
                  <a:pt x="6095920" y="1475886"/>
                </a:lnTo>
                <a:lnTo>
                  <a:pt x="6119309" y="1466190"/>
                </a:lnTo>
                <a:lnTo>
                  <a:pt x="6102776" y="1480028"/>
                </a:lnTo>
                <a:lnTo>
                  <a:pt x="6105523" y="1486112"/>
                </a:lnTo>
                <a:lnTo>
                  <a:pt x="6102470" y="1484972"/>
                </a:lnTo>
                <a:lnTo>
                  <a:pt x="6097596" y="1487433"/>
                </a:lnTo>
                <a:lnTo>
                  <a:pt x="6093447" y="1486756"/>
                </a:lnTo>
                <a:lnTo>
                  <a:pt x="6092250" y="1488002"/>
                </a:lnTo>
                <a:lnTo>
                  <a:pt x="6091299" y="1484718"/>
                </a:lnTo>
                <a:lnTo>
                  <a:pt x="6089094" y="1482726"/>
                </a:lnTo>
                <a:lnTo>
                  <a:pt x="6083820" y="1482388"/>
                </a:lnTo>
                <a:lnTo>
                  <a:pt x="6076799" y="1485159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4" name="Cyprus (CYP)">
            <a:extLst>
              <a:ext uri="{FF2B5EF4-FFF2-40B4-BE49-F238E27FC236}">
                <a16:creationId xmlns:a16="http://schemas.microsoft.com/office/drawing/2014/main" id="{831A6FBB-041F-4238-9921-D2D5805760F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05523" y="1486112"/>
                </a:moveTo>
                <a:lnTo>
                  <a:pt x="6106688" y="1488727"/>
                </a:lnTo>
                <a:lnTo>
                  <a:pt x="6080193" y="1501970"/>
                </a:lnTo>
                <a:lnTo>
                  <a:pt x="6066463" y="1497739"/>
                </a:lnTo>
                <a:lnTo>
                  <a:pt x="6058750" y="1484659"/>
                </a:lnTo>
                <a:lnTo>
                  <a:pt x="6071496" y="1483463"/>
                </a:lnTo>
                <a:lnTo>
                  <a:pt x="6076799" y="1485159"/>
                </a:lnTo>
                <a:lnTo>
                  <a:pt x="6083820" y="1482388"/>
                </a:lnTo>
                <a:lnTo>
                  <a:pt x="6089094" y="1482726"/>
                </a:lnTo>
                <a:lnTo>
                  <a:pt x="6091299" y="1484718"/>
                </a:lnTo>
                <a:lnTo>
                  <a:pt x="6092250" y="1488002"/>
                </a:lnTo>
                <a:lnTo>
                  <a:pt x="6093447" y="1486756"/>
                </a:lnTo>
                <a:lnTo>
                  <a:pt x="6097596" y="1487433"/>
                </a:lnTo>
                <a:lnTo>
                  <a:pt x="6102470" y="148497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5" name="Czech Republic (CZE)">
            <a:extLst>
              <a:ext uri="{FF2B5EF4-FFF2-40B4-BE49-F238E27FC236}">
                <a16:creationId xmlns:a16="http://schemas.microsoft.com/office/drawing/2014/main" id="{8F7BB8F4-6547-4479-87C7-6789E2B10E8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11249" y="1049960"/>
                </a:moveTo>
                <a:lnTo>
                  <a:pt x="5599114" y="1043954"/>
                </a:lnTo>
                <a:lnTo>
                  <a:pt x="5587419" y="1045605"/>
                </a:lnTo>
                <a:lnTo>
                  <a:pt x="5567100" y="1035897"/>
                </a:lnTo>
                <a:lnTo>
                  <a:pt x="5558429" y="1038272"/>
                </a:lnTo>
                <a:lnTo>
                  <a:pt x="5545230" y="1051286"/>
                </a:lnTo>
                <a:lnTo>
                  <a:pt x="5525773" y="1041047"/>
                </a:lnTo>
                <a:lnTo>
                  <a:pt x="5510646" y="1027372"/>
                </a:lnTo>
                <a:lnTo>
                  <a:pt x="5497343" y="1019726"/>
                </a:lnTo>
                <a:lnTo>
                  <a:pt x="5493837" y="1006311"/>
                </a:lnTo>
                <a:lnTo>
                  <a:pt x="5488781" y="997025"/>
                </a:lnTo>
                <a:lnTo>
                  <a:pt x="5506373" y="990236"/>
                </a:lnTo>
                <a:lnTo>
                  <a:pt x="5514989" y="982467"/>
                </a:lnTo>
                <a:lnTo>
                  <a:pt x="5532320" y="976428"/>
                </a:lnTo>
                <a:lnTo>
                  <a:pt x="5538028" y="970493"/>
                </a:lnTo>
                <a:lnTo>
                  <a:pt x="5544880" y="974076"/>
                </a:lnTo>
                <a:lnTo>
                  <a:pt x="5555653" y="970823"/>
                </a:lnTo>
                <a:lnTo>
                  <a:pt x="5568344" y="980861"/>
                </a:lnTo>
                <a:lnTo>
                  <a:pt x="5587187" y="983574"/>
                </a:lnTo>
                <a:lnTo>
                  <a:pt x="5586480" y="992152"/>
                </a:lnTo>
                <a:lnTo>
                  <a:pt x="5600668" y="998602"/>
                </a:lnTo>
                <a:lnTo>
                  <a:pt x="5603568" y="990551"/>
                </a:lnTo>
                <a:lnTo>
                  <a:pt x="5621019" y="994037"/>
                </a:lnTo>
                <a:lnTo>
                  <a:pt x="5624430" y="1003800"/>
                </a:lnTo>
                <a:lnTo>
                  <a:pt x="5643210" y="1005691"/>
                </a:lnTo>
                <a:lnTo>
                  <a:pt x="5656227" y="1021354"/>
                </a:lnTo>
                <a:lnTo>
                  <a:pt x="5648754" y="1021393"/>
                </a:lnTo>
                <a:lnTo>
                  <a:pt x="5645407" y="1027120"/>
                </a:lnTo>
                <a:lnTo>
                  <a:pt x="5639775" y="1028503"/>
                </a:lnTo>
                <a:lnTo>
                  <a:pt x="5638801" y="1035741"/>
                </a:lnTo>
                <a:lnTo>
                  <a:pt x="5634124" y="1037252"/>
                </a:lnTo>
                <a:lnTo>
                  <a:pt x="5633716" y="1040211"/>
                </a:lnTo>
                <a:lnTo>
                  <a:pt x="5625416" y="1043502"/>
                </a:lnTo>
                <a:lnTo>
                  <a:pt x="5614209" y="104296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6" name="Germany (DEU)">
            <a:extLst>
              <a:ext uri="{FF2B5EF4-FFF2-40B4-BE49-F238E27FC236}">
                <a16:creationId xmlns:a16="http://schemas.microsoft.com/office/drawing/2014/main" id="{D107D384-AF1E-4144-B28A-CF50B246130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22091" y="849956"/>
                </a:moveTo>
                <a:lnTo>
                  <a:pt x="5423244" y="862006"/>
                </a:lnTo>
                <a:lnTo>
                  <a:pt x="5448104" y="869272"/>
                </a:lnTo>
                <a:lnTo>
                  <a:pt x="5448582" y="880338"/>
                </a:lnTo>
                <a:lnTo>
                  <a:pt x="5472797" y="874483"/>
                </a:lnTo>
                <a:lnTo>
                  <a:pt x="5485751" y="865943"/>
                </a:lnTo>
                <a:lnTo>
                  <a:pt x="5514034" y="878255"/>
                </a:lnTo>
                <a:lnTo>
                  <a:pt x="5526323" y="888185"/>
                </a:lnTo>
                <a:lnTo>
                  <a:pt x="5533380" y="904051"/>
                </a:lnTo>
                <a:lnTo>
                  <a:pt x="5527296" y="912373"/>
                </a:lnTo>
                <a:lnTo>
                  <a:pt x="5537140" y="923486"/>
                </a:lnTo>
                <a:lnTo>
                  <a:pt x="5544689" y="940165"/>
                </a:lnTo>
                <a:lnTo>
                  <a:pt x="5543727" y="950914"/>
                </a:lnTo>
                <a:lnTo>
                  <a:pt x="5555653" y="970823"/>
                </a:lnTo>
                <a:lnTo>
                  <a:pt x="5544880" y="974076"/>
                </a:lnTo>
                <a:lnTo>
                  <a:pt x="5538028" y="970493"/>
                </a:lnTo>
                <a:lnTo>
                  <a:pt x="5532320" y="976428"/>
                </a:lnTo>
                <a:lnTo>
                  <a:pt x="5514989" y="982467"/>
                </a:lnTo>
                <a:lnTo>
                  <a:pt x="5506373" y="990236"/>
                </a:lnTo>
                <a:lnTo>
                  <a:pt x="5488781" y="997025"/>
                </a:lnTo>
                <a:lnTo>
                  <a:pt x="5493837" y="1006311"/>
                </a:lnTo>
                <a:lnTo>
                  <a:pt x="5497343" y="1019726"/>
                </a:lnTo>
                <a:lnTo>
                  <a:pt x="5510646" y="1027372"/>
                </a:lnTo>
                <a:lnTo>
                  <a:pt x="5525773" y="1041047"/>
                </a:lnTo>
                <a:lnTo>
                  <a:pt x="5517892" y="1055714"/>
                </a:lnTo>
                <a:lnTo>
                  <a:pt x="5509087" y="1059753"/>
                </a:lnTo>
                <a:lnTo>
                  <a:pt x="5514053" y="1080480"/>
                </a:lnTo>
                <a:lnTo>
                  <a:pt x="5512045" y="1085886"/>
                </a:lnTo>
                <a:lnTo>
                  <a:pt x="5503701" y="1079373"/>
                </a:lnTo>
                <a:lnTo>
                  <a:pt x="5491476" y="1078396"/>
                </a:lnTo>
                <a:lnTo>
                  <a:pt x="5473674" y="1084100"/>
                </a:lnTo>
                <a:lnTo>
                  <a:pt x="5451203" y="1082744"/>
                </a:lnTo>
                <a:lnTo>
                  <a:pt x="5448035" y="1091139"/>
                </a:lnTo>
                <a:lnTo>
                  <a:pt x="5434717" y="1082305"/>
                </a:lnTo>
                <a:lnTo>
                  <a:pt x="5427140" y="1084059"/>
                </a:lnTo>
                <a:lnTo>
                  <a:pt x="5399501" y="1074332"/>
                </a:lnTo>
                <a:lnTo>
                  <a:pt x="5394591" y="1081243"/>
                </a:lnTo>
                <a:lnTo>
                  <a:pt x="5372994" y="1081021"/>
                </a:lnTo>
                <a:lnTo>
                  <a:pt x="5375334" y="1058357"/>
                </a:lnTo>
                <a:lnTo>
                  <a:pt x="5387204" y="1036574"/>
                </a:lnTo>
                <a:lnTo>
                  <a:pt x="5350757" y="1030716"/>
                </a:lnTo>
                <a:lnTo>
                  <a:pt x="5338637" y="1022386"/>
                </a:lnTo>
                <a:lnTo>
                  <a:pt x="5339606" y="1008439"/>
                </a:lnTo>
                <a:lnTo>
                  <a:pt x="5334370" y="1001336"/>
                </a:lnTo>
                <a:lnTo>
                  <a:pt x="5336417" y="980269"/>
                </a:lnTo>
                <a:lnTo>
                  <a:pt x="5331055" y="947596"/>
                </a:lnTo>
                <a:lnTo>
                  <a:pt x="5345858" y="947583"/>
                </a:lnTo>
                <a:lnTo>
                  <a:pt x="5351616" y="935846"/>
                </a:lnTo>
                <a:lnTo>
                  <a:pt x="5356508" y="907298"/>
                </a:lnTo>
                <a:lnTo>
                  <a:pt x="5351506" y="896755"/>
                </a:lnTo>
                <a:lnTo>
                  <a:pt x="5355973" y="890153"/>
                </a:lnTo>
                <a:lnTo>
                  <a:pt x="5376195" y="888457"/>
                </a:lnTo>
                <a:lnTo>
                  <a:pt x="5381038" y="895333"/>
                </a:lnTo>
                <a:lnTo>
                  <a:pt x="5396733" y="879961"/>
                </a:lnTo>
                <a:lnTo>
                  <a:pt x="5390585" y="868273"/>
                </a:lnTo>
                <a:lnTo>
                  <a:pt x="5388560" y="850591"/>
                </a:lnTo>
                <a:lnTo>
                  <a:pt x="5406971" y="85470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7" name="Djibouti (DJI)">
            <a:extLst>
              <a:ext uri="{FF2B5EF4-FFF2-40B4-BE49-F238E27FC236}">
                <a16:creationId xmlns:a16="http://schemas.microsoft.com/office/drawing/2014/main" id="{413987CD-7B61-4C37-A30C-A918722115A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414773" y="2214996"/>
                </a:moveTo>
                <a:lnTo>
                  <a:pt x="6421953" y="2225086"/>
                </a:lnTo>
                <a:lnTo>
                  <a:pt x="6421612" y="2238622"/>
                </a:lnTo>
                <a:lnTo>
                  <a:pt x="6405612" y="2246422"/>
                </a:lnTo>
                <a:lnTo>
                  <a:pt x="6418265" y="2255342"/>
                </a:lnTo>
                <a:lnTo>
                  <a:pt x="6408432" y="2272788"/>
                </a:lnTo>
                <a:lnTo>
                  <a:pt x="6401841" y="2266977"/>
                </a:lnTo>
                <a:lnTo>
                  <a:pt x="6395041" y="2269289"/>
                </a:lnTo>
                <a:lnTo>
                  <a:pt x="6379026" y="2268744"/>
                </a:lnTo>
                <a:lnTo>
                  <a:pt x="6378173" y="2258827"/>
                </a:lnTo>
                <a:lnTo>
                  <a:pt x="6375588" y="2249827"/>
                </a:lnTo>
                <a:lnTo>
                  <a:pt x="6384654" y="2234544"/>
                </a:lnTo>
                <a:lnTo>
                  <a:pt x="6394126" y="2220128"/>
                </a:lnTo>
                <a:lnTo>
                  <a:pt x="6406478" y="222295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8" name="Denmark (DNK)">
            <a:extLst>
              <a:ext uri="{FF2B5EF4-FFF2-40B4-BE49-F238E27FC236}">
                <a16:creationId xmlns:a16="http://schemas.microsoft.com/office/drawing/2014/main" id="{C5DDFD32-0AA4-4BFC-B8D4-1B91E82620D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86997" y="830923"/>
                </a:moveTo>
                <a:lnTo>
                  <a:pt x="5474651" y="855665"/>
                </a:lnTo>
                <a:lnTo>
                  <a:pt x="5448185" y="838360"/>
                </a:lnTo>
                <a:lnTo>
                  <a:pt x="5443890" y="825767"/>
                </a:lnTo>
                <a:lnTo>
                  <a:pt x="5478065" y="815711"/>
                </a:lnTo>
                <a:close/>
                <a:moveTo>
                  <a:pt x="5442535" y="805177"/>
                </a:moveTo>
                <a:lnTo>
                  <a:pt x="5437577" y="816622"/>
                </a:lnTo>
                <a:lnTo>
                  <a:pt x="5430247" y="813326"/>
                </a:lnTo>
                <a:lnTo>
                  <a:pt x="5414570" y="835170"/>
                </a:lnTo>
                <a:lnTo>
                  <a:pt x="5422091" y="849956"/>
                </a:lnTo>
                <a:lnTo>
                  <a:pt x="5406971" y="854703"/>
                </a:lnTo>
                <a:lnTo>
                  <a:pt x="5388560" y="850591"/>
                </a:lnTo>
                <a:lnTo>
                  <a:pt x="5377858" y="833722"/>
                </a:lnTo>
                <a:lnTo>
                  <a:pt x="5375398" y="802707"/>
                </a:lnTo>
                <a:lnTo>
                  <a:pt x="5378883" y="794517"/>
                </a:lnTo>
                <a:lnTo>
                  <a:pt x="5385134" y="785415"/>
                </a:lnTo>
                <a:lnTo>
                  <a:pt x="5405807" y="783532"/>
                </a:lnTo>
                <a:lnTo>
                  <a:pt x="5413524" y="775162"/>
                </a:lnTo>
                <a:lnTo>
                  <a:pt x="5431829" y="766604"/>
                </a:lnTo>
                <a:lnTo>
                  <a:pt x="5432170" y="782207"/>
                </a:lnTo>
                <a:lnTo>
                  <a:pt x="5425888" y="792089"/>
                </a:lnTo>
                <a:lnTo>
                  <a:pt x="5429334" y="80058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9" name="Dominican Republic (DOM)">
            <a:extLst>
              <a:ext uri="{FF2B5EF4-FFF2-40B4-BE49-F238E27FC236}">
                <a16:creationId xmlns:a16="http://schemas.microsoft.com/office/drawing/2014/main" id="{29D1325D-321A-48F1-A129-6DBB0EC3BE4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154211" y="1986316"/>
                </a:moveTo>
                <a:lnTo>
                  <a:pt x="3158298" y="1980759"/>
                </a:lnTo>
                <a:lnTo>
                  <a:pt x="3180366" y="1980910"/>
                </a:lnTo>
                <a:lnTo>
                  <a:pt x="3196311" y="1989301"/>
                </a:lnTo>
                <a:lnTo>
                  <a:pt x="3203849" y="1988483"/>
                </a:lnTo>
                <a:lnTo>
                  <a:pt x="3207876" y="2000047"/>
                </a:lnTo>
                <a:lnTo>
                  <a:pt x="3223430" y="1999396"/>
                </a:lnTo>
                <a:lnTo>
                  <a:pt x="3221591" y="2009112"/>
                </a:lnTo>
                <a:lnTo>
                  <a:pt x="3234084" y="2010289"/>
                </a:lnTo>
                <a:lnTo>
                  <a:pt x="3246881" y="2022249"/>
                </a:lnTo>
                <a:lnTo>
                  <a:pt x="3235098" y="2035519"/>
                </a:lnTo>
                <a:lnTo>
                  <a:pt x="3222282" y="2028429"/>
                </a:lnTo>
                <a:lnTo>
                  <a:pt x="3209135" y="2029796"/>
                </a:lnTo>
                <a:lnTo>
                  <a:pt x="3199956" y="2028244"/>
                </a:lnTo>
                <a:lnTo>
                  <a:pt x="3194269" y="2034190"/>
                </a:lnTo>
                <a:lnTo>
                  <a:pt x="3183185" y="2036199"/>
                </a:lnTo>
                <a:lnTo>
                  <a:pt x="3179639" y="2028290"/>
                </a:lnTo>
                <a:lnTo>
                  <a:pt x="3169806" y="2032970"/>
                </a:lnTo>
                <a:lnTo>
                  <a:pt x="3156257" y="2055293"/>
                </a:lnTo>
                <a:lnTo>
                  <a:pt x="3149459" y="2050110"/>
                </a:lnTo>
                <a:lnTo>
                  <a:pt x="3148948" y="2040740"/>
                </a:lnTo>
                <a:lnTo>
                  <a:pt x="3150406" y="2031884"/>
                </a:lnTo>
                <a:lnTo>
                  <a:pt x="3144077" y="2022096"/>
                </a:lnTo>
                <a:lnTo>
                  <a:pt x="3151531" y="2016602"/>
                </a:lnTo>
                <a:lnTo>
                  <a:pt x="3154934" y="200407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0" name="Algeria (DZA)">
            <a:extLst>
              <a:ext uri="{FF2B5EF4-FFF2-40B4-BE49-F238E27FC236}">
                <a16:creationId xmlns:a16="http://schemas.microsoft.com/office/drawing/2014/main" id="{7C0408A7-3CE9-43D7-9F1C-E198569998A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20675" y="1863833"/>
                </a:moveTo>
                <a:lnTo>
                  <a:pt x="5425251" y="1925968"/>
                </a:lnTo>
                <a:lnTo>
                  <a:pt x="5344171" y="1990008"/>
                </a:lnTo>
                <a:lnTo>
                  <a:pt x="5304345" y="2004546"/>
                </a:lnTo>
                <a:lnTo>
                  <a:pt x="5272942" y="2007737"/>
                </a:lnTo>
                <a:lnTo>
                  <a:pt x="5272527" y="1986997"/>
                </a:lnTo>
                <a:lnTo>
                  <a:pt x="5259403" y="1981694"/>
                </a:lnTo>
                <a:lnTo>
                  <a:pt x="5241760" y="1972371"/>
                </a:lnTo>
                <a:lnTo>
                  <a:pt x="5234992" y="1957095"/>
                </a:lnTo>
                <a:lnTo>
                  <a:pt x="5139868" y="1885968"/>
                </a:lnTo>
                <a:lnTo>
                  <a:pt x="5045525" y="1814838"/>
                </a:lnTo>
                <a:lnTo>
                  <a:pt x="4941706" y="1735909"/>
                </a:lnTo>
                <a:lnTo>
                  <a:pt x="4942368" y="1729594"/>
                </a:lnTo>
                <a:lnTo>
                  <a:pt x="4942399" y="1727411"/>
                </a:lnTo>
                <a:lnTo>
                  <a:pt x="4942931" y="1688785"/>
                </a:lnTo>
                <a:lnTo>
                  <a:pt x="4988105" y="1664728"/>
                </a:lnTo>
                <a:lnTo>
                  <a:pt x="5015812" y="1659758"/>
                </a:lnTo>
                <a:lnTo>
                  <a:pt x="5038562" y="1650997"/>
                </a:lnTo>
                <a:lnTo>
                  <a:pt x="5049378" y="1634673"/>
                </a:lnTo>
                <a:lnTo>
                  <a:pt x="5081788" y="1621771"/>
                </a:lnTo>
                <a:lnTo>
                  <a:pt x="5083241" y="1597636"/>
                </a:lnTo>
                <a:lnTo>
                  <a:pt x="5099166" y="1594794"/>
                </a:lnTo>
                <a:lnTo>
                  <a:pt x="5111691" y="1582737"/>
                </a:lnTo>
                <a:lnTo>
                  <a:pt x="5147619" y="1577242"/>
                </a:lnTo>
                <a:lnTo>
                  <a:pt x="5152690" y="1564573"/>
                </a:lnTo>
                <a:lnTo>
                  <a:pt x="5145505" y="1557646"/>
                </a:lnTo>
                <a:lnTo>
                  <a:pt x="5136237" y="1523230"/>
                </a:lnTo>
                <a:lnTo>
                  <a:pt x="5134723" y="1503403"/>
                </a:lnTo>
                <a:lnTo>
                  <a:pt x="5124619" y="1482542"/>
                </a:lnTo>
                <a:lnTo>
                  <a:pt x="5150776" y="1464785"/>
                </a:lnTo>
                <a:lnTo>
                  <a:pt x="5180035" y="1459137"/>
                </a:lnTo>
                <a:lnTo>
                  <a:pt x="5197081" y="1445729"/>
                </a:lnTo>
                <a:lnTo>
                  <a:pt x="5223018" y="1435839"/>
                </a:lnTo>
                <a:lnTo>
                  <a:pt x="5268627" y="1430047"/>
                </a:lnTo>
                <a:lnTo>
                  <a:pt x="5313124" y="1427410"/>
                </a:lnTo>
                <a:lnTo>
                  <a:pt x="5326797" y="1432236"/>
                </a:lnTo>
                <a:lnTo>
                  <a:pt x="5351865" y="1419429"/>
                </a:lnTo>
                <a:lnTo>
                  <a:pt x="5380593" y="1419178"/>
                </a:lnTo>
                <a:lnTo>
                  <a:pt x="5391747" y="1426738"/>
                </a:lnTo>
                <a:lnTo>
                  <a:pt x="5410094" y="1424765"/>
                </a:lnTo>
                <a:lnTo>
                  <a:pt x="5405140" y="1441443"/>
                </a:lnTo>
                <a:lnTo>
                  <a:pt x="5410387" y="1472420"/>
                </a:lnTo>
                <a:lnTo>
                  <a:pt x="5404765" y="1499256"/>
                </a:lnTo>
                <a:lnTo>
                  <a:pt x="5388426" y="1517439"/>
                </a:lnTo>
                <a:lnTo>
                  <a:pt x="5391398" y="1541995"/>
                </a:lnTo>
                <a:lnTo>
                  <a:pt x="5414235" y="1561417"/>
                </a:lnTo>
                <a:lnTo>
                  <a:pt x="5414675" y="1569308"/>
                </a:lnTo>
                <a:lnTo>
                  <a:pt x="5431929" y="1582465"/>
                </a:lnTo>
                <a:lnTo>
                  <a:pt x="5445327" y="1640985"/>
                </a:lnTo>
                <a:lnTo>
                  <a:pt x="5454983" y="1669768"/>
                </a:lnTo>
                <a:lnTo>
                  <a:pt x="5456831" y="1684915"/>
                </a:lnTo>
                <a:lnTo>
                  <a:pt x="5452540" y="1711511"/>
                </a:lnTo>
                <a:lnTo>
                  <a:pt x="5454881" y="1726373"/>
                </a:lnTo>
                <a:lnTo>
                  <a:pt x="5451740" y="1744215"/>
                </a:lnTo>
                <a:lnTo>
                  <a:pt x="5454628" y="1764712"/>
                </a:lnTo>
                <a:lnTo>
                  <a:pt x="5443844" y="1778335"/>
                </a:lnTo>
                <a:lnTo>
                  <a:pt x="5460904" y="1802096"/>
                </a:lnTo>
                <a:lnTo>
                  <a:pt x="5462261" y="1816065"/>
                </a:lnTo>
                <a:lnTo>
                  <a:pt x="5472530" y="1834244"/>
                </a:lnTo>
                <a:lnTo>
                  <a:pt x="5485540" y="1828271"/>
                </a:lnTo>
                <a:lnTo>
                  <a:pt x="5507959" y="184341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1" name="Ecuador (ECU)">
            <a:extLst>
              <a:ext uri="{FF2B5EF4-FFF2-40B4-BE49-F238E27FC236}">
                <a16:creationId xmlns:a16="http://schemas.microsoft.com/office/drawing/2014/main" id="{0FDCCA48-C160-4A7C-BF67-BF543289E74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873203" y="2739996"/>
                </a:moveTo>
                <a:lnTo>
                  <a:pt x="2888036" y="2715633"/>
                </a:lnTo>
                <a:lnTo>
                  <a:pt x="2881531" y="2701396"/>
                </a:lnTo>
                <a:lnTo>
                  <a:pt x="2870832" y="2716535"/>
                </a:lnTo>
                <a:lnTo>
                  <a:pt x="2853310" y="2702249"/>
                </a:lnTo>
                <a:lnTo>
                  <a:pt x="2858967" y="2693059"/>
                </a:lnTo>
                <a:lnTo>
                  <a:pt x="2853515" y="2663472"/>
                </a:lnTo>
                <a:lnTo>
                  <a:pt x="2863501" y="2658556"/>
                </a:lnTo>
                <a:lnTo>
                  <a:pt x="2868396" y="2638248"/>
                </a:lnTo>
                <a:lnTo>
                  <a:pt x="2879342" y="2617253"/>
                </a:lnTo>
                <a:lnTo>
                  <a:pt x="2877599" y="2603949"/>
                </a:lnTo>
                <a:lnTo>
                  <a:pt x="2893509" y="2596956"/>
                </a:lnTo>
                <a:lnTo>
                  <a:pt x="2913555" y="2583982"/>
                </a:lnTo>
                <a:lnTo>
                  <a:pt x="2941988" y="2602596"/>
                </a:lnTo>
                <a:lnTo>
                  <a:pt x="2947366" y="2602076"/>
                </a:lnTo>
                <a:lnTo>
                  <a:pt x="2954112" y="2616100"/>
                </a:lnTo>
                <a:lnTo>
                  <a:pt x="2978461" y="2620623"/>
                </a:lnTo>
                <a:lnTo>
                  <a:pt x="2986738" y="2615437"/>
                </a:lnTo>
                <a:lnTo>
                  <a:pt x="3000669" y="2626235"/>
                </a:lnTo>
                <a:lnTo>
                  <a:pt x="3013042" y="2633956"/>
                </a:lnTo>
                <a:lnTo>
                  <a:pt x="3017520" y="2658711"/>
                </a:lnTo>
                <a:lnTo>
                  <a:pt x="3008954" y="2679907"/>
                </a:lnTo>
                <a:lnTo>
                  <a:pt x="2978215" y="2714041"/>
                </a:lnTo>
                <a:lnTo>
                  <a:pt x="2943859" y="2726897"/>
                </a:lnTo>
                <a:lnTo>
                  <a:pt x="2926778" y="2755261"/>
                </a:lnTo>
                <a:lnTo>
                  <a:pt x="2921762" y="2777255"/>
                </a:lnTo>
                <a:lnTo>
                  <a:pt x="2905764" y="2790665"/>
                </a:lnTo>
                <a:lnTo>
                  <a:pt x="2893371" y="2774205"/>
                </a:lnTo>
                <a:lnTo>
                  <a:pt x="2881684" y="2770680"/>
                </a:lnTo>
                <a:lnTo>
                  <a:pt x="2869847" y="2773276"/>
                </a:lnTo>
                <a:lnTo>
                  <a:pt x="2868831" y="2761331"/>
                </a:lnTo>
                <a:lnTo>
                  <a:pt x="2876883" y="275356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2" name="Egypt (EGY)">
            <a:extLst>
              <a:ext uri="{FF2B5EF4-FFF2-40B4-BE49-F238E27FC236}">
                <a16:creationId xmlns:a16="http://schemas.microsoft.com/office/drawing/2014/main" id="{B1F03588-073C-4F8E-9637-97799218ECD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0229" y="1667268"/>
                </a:moveTo>
                <a:lnTo>
                  <a:pt x="6143496" y="1680370"/>
                </a:lnTo>
                <a:lnTo>
                  <a:pt x="6139480" y="1704997"/>
                </a:lnTo>
                <a:lnTo>
                  <a:pt x="6133257" y="1721971"/>
                </a:lnTo>
                <a:lnTo>
                  <a:pt x="6127217" y="1727663"/>
                </a:lnTo>
                <a:lnTo>
                  <a:pt x="6117134" y="1717144"/>
                </a:lnTo>
                <a:lnTo>
                  <a:pt x="6103481" y="1702595"/>
                </a:lnTo>
                <a:lnTo>
                  <a:pt x="6080191" y="1655866"/>
                </a:lnTo>
                <a:lnTo>
                  <a:pt x="6077568" y="1658821"/>
                </a:lnTo>
                <a:lnTo>
                  <a:pt x="6091617" y="1693220"/>
                </a:lnTo>
                <a:lnTo>
                  <a:pt x="6111159" y="1725994"/>
                </a:lnTo>
                <a:lnTo>
                  <a:pt x="6136161" y="1776772"/>
                </a:lnTo>
                <a:lnTo>
                  <a:pt x="6147881" y="1794497"/>
                </a:lnTo>
                <a:lnTo>
                  <a:pt x="6158338" y="1812909"/>
                </a:lnTo>
                <a:lnTo>
                  <a:pt x="6185598" y="1848998"/>
                </a:lnTo>
                <a:lnTo>
                  <a:pt x="6180348" y="1854682"/>
                </a:lnTo>
                <a:lnTo>
                  <a:pt x="6182477" y="1875869"/>
                </a:lnTo>
                <a:lnTo>
                  <a:pt x="6216974" y="1905130"/>
                </a:lnTo>
                <a:lnTo>
                  <a:pt x="6222319" y="1911808"/>
                </a:lnTo>
                <a:lnTo>
                  <a:pt x="6110556" y="1911808"/>
                </a:lnTo>
                <a:lnTo>
                  <a:pt x="6001223" y="1911808"/>
                </a:lnTo>
                <a:lnTo>
                  <a:pt x="5887946" y="1911808"/>
                </a:lnTo>
                <a:lnTo>
                  <a:pt x="5882694" y="1791760"/>
                </a:lnTo>
                <a:lnTo>
                  <a:pt x="5876038" y="1675831"/>
                </a:lnTo>
                <a:lnTo>
                  <a:pt x="5866212" y="1649571"/>
                </a:lnTo>
                <a:lnTo>
                  <a:pt x="5871796" y="1629444"/>
                </a:lnTo>
                <a:lnTo>
                  <a:pt x="5866471" y="1615501"/>
                </a:lnTo>
                <a:lnTo>
                  <a:pt x="5875234" y="1599858"/>
                </a:lnTo>
                <a:lnTo>
                  <a:pt x="5911765" y="1599319"/>
                </a:lnTo>
                <a:lnTo>
                  <a:pt x="5938939" y="1607939"/>
                </a:lnTo>
                <a:lnTo>
                  <a:pt x="5967094" y="1617572"/>
                </a:lnTo>
                <a:lnTo>
                  <a:pt x="5980296" y="1622648"/>
                </a:lnTo>
                <a:lnTo>
                  <a:pt x="6000576" y="1612320"/>
                </a:lnTo>
                <a:lnTo>
                  <a:pt x="6011048" y="1602979"/>
                </a:lnTo>
                <a:lnTo>
                  <a:pt x="6035044" y="1600291"/>
                </a:lnTo>
                <a:lnTo>
                  <a:pt x="6054989" y="1604407"/>
                </a:lnTo>
                <a:lnTo>
                  <a:pt x="6064062" y="1620577"/>
                </a:lnTo>
                <a:lnTo>
                  <a:pt x="6069407" y="1609925"/>
                </a:lnTo>
                <a:lnTo>
                  <a:pt x="6092240" y="1617627"/>
                </a:lnTo>
                <a:lnTo>
                  <a:pt x="6113900" y="1619473"/>
                </a:lnTo>
                <a:lnTo>
                  <a:pt x="6126595" y="161126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3" name="Eritrea (ERI)">
            <a:extLst>
              <a:ext uri="{FF2B5EF4-FFF2-40B4-BE49-F238E27FC236}">
                <a16:creationId xmlns:a16="http://schemas.microsoft.com/office/drawing/2014/main" id="{7A9FD94B-C1E0-4F98-8948-369C31E6479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394126" y="2220128"/>
                </a:moveTo>
                <a:lnTo>
                  <a:pt x="6383932" y="2209579"/>
                </a:lnTo>
                <a:lnTo>
                  <a:pt x="6371424" y="2190467"/>
                </a:lnTo>
                <a:lnTo>
                  <a:pt x="6358351" y="2179995"/>
                </a:lnTo>
                <a:lnTo>
                  <a:pt x="6350530" y="2168737"/>
                </a:lnTo>
                <a:lnTo>
                  <a:pt x="6325193" y="2155667"/>
                </a:lnTo>
                <a:lnTo>
                  <a:pt x="6305622" y="2155277"/>
                </a:lnTo>
                <a:lnTo>
                  <a:pt x="6298488" y="2148461"/>
                </a:lnTo>
                <a:lnTo>
                  <a:pt x="6282045" y="2156127"/>
                </a:lnTo>
                <a:lnTo>
                  <a:pt x="6264199" y="2141328"/>
                </a:lnTo>
                <a:lnTo>
                  <a:pt x="6256168" y="2165658"/>
                </a:lnTo>
                <a:lnTo>
                  <a:pt x="6222711" y="2158844"/>
                </a:lnTo>
                <a:lnTo>
                  <a:pt x="6219225" y="2145793"/>
                </a:lnTo>
                <a:lnTo>
                  <a:pt x="6229170" y="2097891"/>
                </a:lnTo>
                <a:lnTo>
                  <a:pt x="6230877" y="2076223"/>
                </a:lnTo>
                <a:lnTo>
                  <a:pt x="6239316" y="2066228"/>
                </a:lnTo>
                <a:lnTo>
                  <a:pt x="6259959" y="2060869"/>
                </a:lnTo>
                <a:lnTo>
                  <a:pt x="6273347" y="2042262"/>
                </a:lnTo>
                <a:lnTo>
                  <a:pt x="6291847" y="2080002"/>
                </a:lnTo>
                <a:lnTo>
                  <a:pt x="6301297" y="2109925"/>
                </a:lnTo>
                <a:lnTo>
                  <a:pt x="6317774" y="2125804"/>
                </a:lnTo>
                <a:lnTo>
                  <a:pt x="6358119" y="2156596"/>
                </a:lnTo>
                <a:lnTo>
                  <a:pt x="6374710" y="2175179"/>
                </a:lnTo>
                <a:lnTo>
                  <a:pt x="6390935" y="2193991"/>
                </a:lnTo>
                <a:lnTo>
                  <a:pt x="6400323" y="2205191"/>
                </a:lnTo>
                <a:lnTo>
                  <a:pt x="6414773" y="2214996"/>
                </a:lnTo>
                <a:lnTo>
                  <a:pt x="6406478" y="222295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4" name="Spain (ESP)">
            <a:extLst>
              <a:ext uri="{FF2B5EF4-FFF2-40B4-BE49-F238E27FC236}">
                <a16:creationId xmlns:a16="http://schemas.microsoft.com/office/drawing/2014/main" id="{1191D23F-ABFE-4355-854F-B4F1634E386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946188" y="1264928"/>
                </a:moveTo>
                <a:lnTo>
                  <a:pt x="4948448" y="1241972"/>
                </a:lnTo>
                <a:lnTo>
                  <a:pt x="4938359" y="1227989"/>
                </a:lnTo>
                <a:lnTo>
                  <a:pt x="4976120" y="1204727"/>
                </a:lnTo>
                <a:lnTo>
                  <a:pt x="5007747" y="1210542"/>
                </a:lnTo>
                <a:lnTo>
                  <a:pt x="5042683" y="1210338"/>
                </a:lnTo>
                <a:lnTo>
                  <a:pt x="5070257" y="1215843"/>
                </a:lnTo>
                <a:lnTo>
                  <a:pt x="5091907" y="1214152"/>
                </a:lnTo>
                <a:lnTo>
                  <a:pt x="5133973" y="1215219"/>
                </a:lnTo>
                <a:lnTo>
                  <a:pt x="5144266" y="1227750"/>
                </a:lnTo>
                <a:lnTo>
                  <a:pt x="5192326" y="1242399"/>
                </a:lnTo>
                <a:lnTo>
                  <a:pt x="5201814" y="1235430"/>
                </a:lnTo>
                <a:lnTo>
                  <a:pt x="5231337" y="1250010"/>
                </a:lnTo>
                <a:lnTo>
                  <a:pt x="5261648" y="1245832"/>
                </a:lnTo>
                <a:lnTo>
                  <a:pt x="5263306" y="1264555"/>
                </a:lnTo>
                <a:lnTo>
                  <a:pt x="5238623" y="1286023"/>
                </a:lnTo>
                <a:lnTo>
                  <a:pt x="5204872" y="1292835"/>
                </a:lnTo>
                <a:lnTo>
                  <a:pt x="5202554" y="1303678"/>
                </a:lnTo>
                <a:lnTo>
                  <a:pt x="5186311" y="1321547"/>
                </a:lnTo>
                <a:lnTo>
                  <a:pt x="5176061" y="1347963"/>
                </a:lnTo>
                <a:lnTo>
                  <a:pt x="5186452" y="1366533"/>
                </a:lnTo>
                <a:lnTo>
                  <a:pt x="5170987" y="1381030"/>
                </a:lnTo>
                <a:lnTo>
                  <a:pt x="5165149" y="1402152"/>
                </a:lnTo>
                <a:lnTo>
                  <a:pt x="5144861" y="1408628"/>
                </a:lnTo>
                <a:lnTo>
                  <a:pt x="5125648" y="1433613"/>
                </a:lnTo>
                <a:lnTo>
                  <a:pt x="5091442" y="1434108"/>
                </a:lnTo>
                <a:lnTo>
                  <a:pt x="5065770" y="1433493"/>
                </a:lnTo>
                <a:lnTo>
                  <a:pt x="5048680" y="1444968"/>
                </a:lnTo>
                <a:lnTo>
                  <a:pt x="5038126" y="1457246"/>
                </a:lnTo>
                <a:lnTo>
                  <a:pt x="5024959" y="1454550"/>
                </a:lnTo>
                <a:lnTo>
                  <a:pt x="5015210" y="1443572"/>
                </a:lnTo>
                <a:lnTo>
                  <a:pt x="5008017" y="1424880"/>
                </a:lnTo>
                <a:lnTo>
                  <a:pt x="4983035" y="1419847"/>
                </a:lnTo>
                <a:lnTo>
                  <a:pt x="4981096" y="1409088"/>
                </a:lnTo>
                <a:lnTo>
                  <a:pt x="4991374" y="1396903"/>
                </a:lnTo>
                <a:lnTo>
                  <a:pt x="4995285" y="1388068"/>
                </a:lnTo>
                <a:lnTo>
                  <a:pt x="4986319" y="1378408"/>
                </a:lnTo>
                <a:lnTo>
                  <a:pt x="4994267" y="1357059"/>
                </a:lnTo>
                <a:lnTo>
                  <a:pt x="4984135" y="1337578"/>
                </a:lnTo>
                <a:lnTo>
                  <a:pt x="4995691" y="1334903"/>
                </a:lnTo>
                <a:lnTo>
                  <a:pt x="4997194" y="1319594"/>
                </a:lnTo>
                <a:lnTo>
                  <a:pt x="5001647" y="1314877"/>
                </a:lnTo>
                <a:lnTo>
                  <a:pt x="5002770" y="1289729"/>
                </a:lnTo>
                <a:lnTo>
                  <a:pt x="5015210" y="1281003"/>
                </a:lnTo>
                <a:lnTo>
                  <a:pt x="5008338" y="1264837"/>
                </a:lnTo>
                <a:lnTo>
                  <a:pt x="4993071" y="1263710"/>
                </a:lnTo>
                <a:lnTo>
                  <a:pt x="4988438" y="1267780"/>
                </a:lnTo>
                <a:lnTo>
                  <a:pt x="4972916" y="1267818"/>
                </a:lnTo>
                <a:lnTo>
                  <a:pt x="4966920" y="1252038"/>
                </a:lnTo>
                <a:lnTo>
                  <a:pt x="4956041" y="125673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5" name="Estonia (EST)">
            <a:extLst>
              <a:ext uri="{FF2B5EF4-FFF2-40B4-BE49-F238E27FC236}">
                <a16:creationId xmlns:a16="http://schemas.microsoft.com/office/drawing/2014/main" id="{2E02E214-245A-497F-8034-B9715FB1AF5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53861" y="764681"/>
                </a:moveTo>
                <a:lnTo>
                  <a:pt x="5753562" y="746781"/>
                </a:lnTo>
                <a:lnTo>
                  <a:pt x="5745616" y="750605"/>
                </a:lnTo>
                <a:lnTo>
                  <a:pt x="5729044" y="739823"/>
                </a:lnTo>
                <a:lnTo>
                  <a:pt x="5724213" y="722394"/>
                </a:lnTo>
                <a:lnTo>
                  <a:pt x="5752069" y="713941"/>
                </a:lnTo>
                <a:lnTo>
                  <a:pt x="5780399" y="709535"/>
                </a:lnTo>
                <a:lnTo>
                  <a:pt x="5806372" y="714550"/>
                </a:lnTo>
                <a:lnTo>
                  <a:pt x="5830051" y="713652"/>
                </a:lnTo>
                <a:lnTo>
                  <a:pt x="5834560" y="718948"/>
                </a:lnTo>
                <a:lnTo>
                  <a:pt x="5821405" y="736431"/>
                </a:lnTo>
                <a:lnTo>
                  <a:pt x="5833723" y="764727"/>
                </a:lnTo>
                <a:lnTo>
                  <a:pt x="5825486" y="774356"/>
                </a:lnTo>
                <a:lnTo>
                  <a:pt x="5806074" y="774299"/>
                </a:lnTo>
                <a:lnTo>
                  <a:pt x="5783832" y="763039"/>
                </a:lnTo>
                <a:lnTo>
                  <a:pt x="5772910" y="7593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6" name="Ethiopia (ETH)">
            <a:extLst>
              <a:ext uri="{FF2B5EF4-FFF2-40B4-BE49-F238E27FC236}">
                <a16:creationId xmlns:a16="http://schemas.microsoft.com/office/drawing/2014/main" id="{C7CD715F-B2A8-4A0E-98EC-3327C1FEC95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264199" y="2141328"/>
                </a:moveTo>
                <a:lnTo>
                  <a:pt x="6282045" y="2156127"/>
                </a:lnTo>
                <a:lnTo>
                  <a:pt x="6298488" y="2148461"/>
                </a:lnTo>
                <a:lnTo>
                  <a:pt x="6305622" y="2155277"/>
                </a:lnTo>
                <a:lnTo>
                  <a:pt x="6325194" y="2155667"/>
                </a:lnTo>
                <a:lnTo>
                  <a:pt x="6350530" y="2168737"/>
                </a:lnTo>
                <a:lnTo>
                  <a:pt x="6358351" y="2179994"/>
                </a:lnTo>
                <a:lnTo>
                  <a:pt x="6371424" y="2190467"/>
                </a:lnTo>
                <a:lnTo>
                  <a:pt x="6383932" y="2209579"/>
                </a:lnTo>
                <a:lnTo>
                  <a:pt x="6394126" y="2220128"/>
                </a:lnTo>
                <a:lnTo>
                  <a:pt x="6384654" y="2234544"/>
                </a:lnTo>
                <a:lnTo>
                  <a:pt x="6375588" y="2249827"/>
                </a:lnTo>
                <a:lnTo>
                  <a:pt x="6378173" y="2258827"/>
                </a:lnTo>
                <a:lnTo>
                  <a:pt x="6379026" y="2268744"/>
                </a:lnTo>
                <a:lnTo>
                  <a:pt x="6395041" y="2269289"/>
                </a:lnTo>
                <a:lnTo>
                  <a:pt x="6401841" y="2266977"/>
                </a:lnTo>
                <a:lnTo>
                  <a:pt x="6408432" y="2272788"/>
                </a:lnTo>
                <a:lnTo>
                  <a:pt x="6402656" y="2284338"/>
                </a:lnTo>
                <a:lnTo>
                  <a:pt x="6413972" y="2302288"/>
                </a:lnTo>
                <a:lnTo>
                  <a:pt x="6424941" y="2317984"/>
                </a:lnTo>
                <a:lnTo>
                  <a:pt x="6436175" y="2329618"/>
                </a:lnTo>
                <a:lnTo>
                  <a:pt x="6530973" y="2368304"/>
                </a:lnTo>
                <a:lnTo>
                  <a:pt x="6555108" y="2368105"/>
                </a:lnTo>
                <a:lnTo>
                  <a:pt x="6476490" y="2465949"/>
                </a:lnTo>
                <a:lnTo>
                  <a:pt x="6439044" y="2467385"/>
                </a:lnTo>
                <a:lnTo>
                  <a:pt x="6413658" y="2490367"/>
                </a:lnTo>
                <a:lnTo>
                  <a:pt x="6395226" y="2490969"/>
                </a:lnTo>
                <a:lnTo>
                  <a:pt x="6387465" y="2501245"/>
                </a:lnTo>
                <a:lnTo>
                  <a:pt x="6367810" y="2501239"/>
                </a:lnTo>
                <a:lnTo>
                  <a:pt x="6356097" y="2490222"/>
                </a:lnTo>
                <a:lnTo>
                  <a:pt x="6329955" y="2503856"/>
                </a:lnTo>
                <a:lnTo>
                  <a:pt x="6321586" y="2517442"/>
                </a:lnTo>
                <a:lnTo>
                  <a:pt x="6302376" y="2514877"/>
                </a:lnTo>
                <a:lnTo>
                  <a:pt x="6295972" y="2511117"/>
                </a:lnTo>
                <a:lnTo>
                  <a:pt x="6289243" y="2512016"/>
                </a:lnTo>
                <a:lnTo>
                  <a:pt x="6280148" y="2511686"/>
                </a:lnTo>
                <a:lnTo>
                  <a:pt x="6243480" y="2484001"/>
                </a:lnTo>
                <a:lnTo>
                  <a:pt x="6223462" y="2484001"/>
                </a:lnTo>
                <a:lnTo>
                  <a:pt x="6213541" y="2473272"/>
                </a:lnTo>
                <a:lnTo>
                  <a:pt x="6213254" y="2454975"/>
                </a:lnTo>
                <a:lnTo>
                  <a:pt x="6198210" y="2449506"/>
                </a:lnTo>
                <a:lnTo>
                  <a:pt x="6180525" y="2414031"/>
                </a:lnTo>
                <a:lnTo>
                  <a:pt x="6167259" y="2406472"/>
                </a:lnTo>
                <a:lnTo>
                  <a:pt x="6161975" y="2393436"/>
                </a:lnTo>
                <a:lnTo>
                  <a:pt x="6147120" y="2377548"/>
                </a:lnTo>
                <a:lnTo>
                  <a:pt x="6129447" y="2375213"/>
                </a:lnTo>
                <a:lnTo>
                  <a:pt x="6138875" y="2356644"/>
                </a:lnTo>
                <a:lnTo>
                  <a:pt x="6154088" y="2355842"/>
                </a:lnTo>
                <a:lnTo>
                  <a:pt x="6158186" y="2345886"/>
                </a:lnTo>
                <a:lnTo>
                  <a:pt x="6157240" y="2316579"/>
                </a:lnTo>
                <a:lnTo>
                  <a:pt x="6164788" y="2282463"/>
                </a:lnTo>
                <a:lnTo>
                  <a:pt x="6178055" y="2273332"/>
                </a:lnTo>
                <a:lnTo>
                  <a:pt x="6180489" y="2260006"/>
                </a:lnTo>
                <a:lnTo>
                  <a:pt x="6191927" y="2235103"/>
                </a:lnTo>
                <a:lnTo>
                  <a:pt x="6208624" y="2218953"/>
                </a:lnTo>
                <a:lnTo>
                  <a:pt x="6219135" y="2186840"/>
                </a:lnTo>
                <a:lnTo>
                  <a:pt x="6222711" y="2158844"/>
                </a:lnTo>
                <a:lnTo>
                  <a:pt x="6256168" y="216565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7" name="Finland (FIN)">
            <a:extLst>
              <a:ext uri="{FF2B5EF4-FFF2-40B4-BE49-F238E27FC236}">
                <a16:creationId xmlns:a16="http://schemas.microsoft.com/office/drawing/2014/main" id="{32C07C75-8A6B-43F9-815A-C0AAE035C5B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81481" y="437599"/>
                </a:moveTo>
                <a:lnTo>
                  <a:pt x="5783143" y="457184"/>
                </a:lnTo>
                <a:lnTo>
                  <a:pt x="5820156" y="475823"/>
                </a:lnTo>
                <a:lnTo>
                  <a:pt x="5805742" y="496914"/>
                </a:lnTo>
                <a:lnTo>
                  <a:pt x="5838793" y="528755"/>
                </a:lnTo>
                <a:lnTo>
                  <a:pt x="5830170" y="552804"/>
                </a:lnTo>
                <a:lnTo>
                  <a:pt x="5854951" y="574600"/>
                </a:lnTo>
                <a:lnTo>
                  <a:pt x="5850320" y="593685"/>
                </a:lnTo>
                <a:lnTo>
                  <a:pt x="5888021" y="613750"/>
                </a:lnTo>
                <a:lnTo>
                  <a:pt x="5883171" y="628686"/>
                </a:lnTo>
                <a:lnTo>
                  <a:pt x="5866210" y="645604"/>
                </a:lnTo>
                <a:lnTo>
                  <a:pt x="5825851" y="682990"/>
                </a:lnTo>
                <a:lnTo>
                  <a:pt x="5784788" y="685320"/>
                </a:lnTo>
                <a:lnTo>
                  <a:pt x="5746525" y="696057"/>
                </a:lnTo>
                <a:lnTo>
                  <a:pt x="5710161" y="702397"/>
                </a:lnTo>
                <a:lnTo>
                  <a:pt x="5694153" y="686258"/>
                </a:lnTo>
                <a:lnTo>
                  <a:pt x="5670397" y="676644"/>
                </a:lnTo>
                <a:lnTo>
                  <a:pt x="5670725" y="647792"/>
                </a:lnTo>
                <a:lnTo>
                  <a:pt x="5655486" y="621373"/>
                </a:lnTo>
                <a:lnTo>
                  <a:pt x="5663363" y="604318"/>
                </a:lnTo>
                <a:lnTo>
                  <a:pt x="5680409" y="585924"/>
                </a:lnTo>
                <a:lnTo>
                  <a:pt x="5725056" y="554161"/>
                </a:lnTo>
                <a:lnTo>
                  <a:pt x="5738450" y="548184"/>
                </a:lnTo>
                <a:lnTo>
                  <a:pt x="5733644" y="536354"/>
                </a:lnTo>
                <a:lnTo>
                  <a:pt x="5700722" y="523134"/>
                </a:lnTo>
                <a:lnTo>
                  <a:pt x="5691249" y="512250"/>
                </a:lnTo>
                <a:lnTo>
                  <a:pt x="5682099" y="469173"/>
                </a:lnTo>
                <a:lnTo>
                  <a:pt x="5645493" y="450128"/>
                </a:lnTo>
                <a:lnTo>
                  <a:pt x="5615081" y="436439"/>
                </a:lnTo>
                <a:lnTo>
                  <a:pt x="5626282" y="429048"/>
                </a:lnTo>
                <a:lnTo>
                  <a:pt x="5652242" y="443837"/>
                </a:lnTo>
                <a:lnTo>
                  <a:pt x="5679345" y="442453"/>
                </a:lnTo>
                <a:lnTo>
                  <a:pt x="5703259" y="449213"/>
                </a:lnTo>
                <a:lnTo>
                  <a:pt x="5720605" y="436834"/>
                </a:lnTo>
                <a:lnTo>
                  <a:pt x="5726315" y="416325"/>
                </a:lnTo>
                <a:lnTo>
                  <a:pt x="5756172" y="407113"/>
                </a:lnTo>
                <a:lnTo>
                  <a:pt x="5785522" y="41797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8" name="Fiji (FJI)">
            <a:extLst>
              <a:ext uri="{FF2B5EF4-FFF2-40B4-BE49-F238E27FC236}">
                <a16:creationId xmlns:a16="http://schemas.microsoft.com/office/drawing/2014/main" id="{DFD418F1-1E30-4E60-8FDC-782C51C7E6C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10250011" y="3194274"/>
                </a:moveTo>
                <a:lnTo>
                  <a:pt x="10257479" y="3203680"/>
                </a:lnTo>
                <a:lnTo>
                  <a:pt x="10248596" y="3220701"/>
                </a:lnTo>
                <a:lnTo>
                  <a:pt x="10229908" y="3225181"/>
                </a:lnTo>
                <a:lnTo>
                  <a:pt x="10215261" y="3221149"/>
                </a:lnTo>
                <a:lnTo>
                  <a:pt x="10216028" y="3206816"/>
                </a:lnTo>
                <a:lnTo>
                  <a:pt x="10229722" y="3195618"/>
                </a:lnTo>
                <a:lnTo>
                  <a:pt x="10241647" y="3199649"/>
                </a:lnTo>
                <a:close/>
                <a:moveTo>
                  <a:pt x="10282486" y="3176717"/>
                </a:moveTo>
                <a:lnTo>
                  <a:pt x="10262627" y="3183585"/>
                </a:lnTo>
                <a:lnTo>
                  <a:pt x="10261975" y="3171429"/>
                </a:lnTo>
                <a:lnTo>
                  <a:pt x="10277836" y="3164741"/>
                </a:lnTo>
                <a:lnTo>
                  <a:pt x="10287293" y="3162950"/>
                </a:lnTo>
                <a:lnTo>
                  <a:pt x="10306500" y="3152782"/>
                </a:lnTo>
                <a:lnTo>
                  <a:pt x="10302553" y="3168693"/>
                </a:lnTo>
                <a:close/>
                <a:moveTo>
                  <a:pt x="66328" y="3166951"/>
                </a:moveTo>
                <a:lnTo>
                  <a:pt x="64410" y="3168693"/>
                </a:lnTo>
                <a:lnTo>
                  <a:pt x="60463" y="3152782"/>
                </a:lnTo>
                <a:lnTo>
                  <a:pt x="65972" y="3151274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9" name="Falkland Islands (FLK)">
            <a:extLst>
              <a:ext uri="{FF2B5EF4-FFF2-40B4-BE49-F238E27FC236}">
                <a16:creationId xmlns:a16="http://schemas.microsoft.com/office/drawing/2014/main" id="{CEE288FD-8692-4F81-A6CF-200C58D7BF2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675362" y="4310353"/>
                </a:moveTo>
                <a:lnTo>
                  <a:pt x="3698112" y="4291645"/>
                </a:lnTo>
                <a:lnTo>
                  <a:pt x="3721956" y="4299440"/>
                </a:lnTo>
                <a:lnTo>
                  <a:pt x="3732344" y="4286968"/>
                </a:lnTo>
                <a:lnTo>
                  <a:pt x="3757096" y="4300999"/>
                </a:lnTo>
                <a:lnTo>
                  <a:pt x="3753536" y="4311912"/>
                </a:lnTo>
                <a:lnTo>
                  <a:pt x="3723658" y="4321266"/>
                </a:lnTo>
                <a:lnTo>
                  <a:pt x="3708629" y="4310353"/>
                </a:lnTo>
                <a:lnTo>
                  <a:pt x="3692859" y="432438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0" name="France (FRA)">
            <a:extLst>
              <a:ext uri="{FF2B5EF4-FFF2-40B4-BE49-F238E27FC236}">
                <a16:creationId xmlns:a16="http://schemas.microsoft.com/office/drawing/2014/main" id="{B81D70E5-CB8D-4EFB-9390-A318A873F81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34189" y="1256163"/>
                </a:moveTo>
                <a:lnTo>
                  <a:pt x="5426571" y="1281062"/>
                </a:lnTo>
                <a:lnTo>
                  <a:pt x="5414351" y="1274499"/>
                </a:lnTo>
                <a:lnTo>
                  <a:pt x="5407420" y="1252810"/>
                </a:lnTo>
                <a:lnTo>
                  <a:pt x="5412233" y="1240833"/>
                </a:lnTo>
                <a:lnTo>
                  <a:pt x="5428552" y="1228525"/>
                </a:lnTo>
                <a:close/>
                <a:moveTo>
                  <a:pt x="5272903" y="993512"/>
                </a:moveTo>
                <a:lnTo>
                  <a:pt x="5290667" y="1008272"/>
                </a:lnTo>
                <a:lnTo>
                  <a:pt x="5303440" y="1005794"/>
                </a:lnTo>
                <a:lnTo>
                  <a:pt x="5325728" y="1020297"/>
                </a:lnTo>
                <a:lnTo>
                  <a:pt x="5331420" y="1023058"/>
                </a:lnTo>
                <a:lnTo>
                  <a:pt x="5338637" y="1022386"/>
                </a:lnTo>
                <a:lnTo>
                  <a:pt x="5350757" y="1030716"/>
                </a:lnTo>
                <a:lnTo>
                  <a:pt x="5387204" y="1036574"/>
                </a:lnTo>
                <a:lnTo>
                  <a:pt x="5375334" y="1058357"/>
                </a:lnTo>
                <a:lnTo>
                  <a:pt x="5372994" y="1081021"/>
                </a:lnTo>
                <a:lnTo>
                  <a:pt x="5366226" y="1086454"/>
                </a:lnTo>
                <a:lnTo>
                  <a:pt x="5354548" y="1083527"/>
                </a:lnTo>
                <a:lnTo>
                  <a:pt x="5355644" y="1091610"/>
                </a:lnTo>
                <a:lnTo>
                  <a:pt x="5337596" y="1109485"/>
                </a:lnTo>
                <a:lnTo>
                  <a:pt x="5337663" y="1123889"/>
                </a:lnTo>
                <a:lnTo>
                  <a:pt x="5349721" y="1118904"/>
                </a:lnTo>
                <a:lnTo>
                  <a:pt x="5358995" y="1132854"/>
                </a:lnTo>
                <a:lnTo>
                  <a:pt x="5358251" y="1141843"/>
                </a:lnTo>
                <a:lnTo>
                  <a:pt x="5366246" y="1153787"/>
                </a:lnTo>
                <a:lnTo>
                  <a:pt x="5357653" y="1163476"/>
                </a:lnTo>
                <a:lnTo>
                  <a:pt x="5365096" y="1188404"/>
                </a:lnTo>
                <a:lnTo>
                  <a:pt x="5379284" y="1192493"/>
                </a:lnTo>
                <a:lnTo>
                  <a:pt x="5376789" y="1206483"/>
                </a:lnTo>
                <a:lnTo>
                  <a:pt x="5353775" y="1224692"/>
                </a:lnTo>
                <a:lnTo>
                  <a:pt x="5302154" y="1215965"/>
                </a:lnTo>
                <a:lnTo>
                  <a:pt x="5264370" y="1226423"/>
                </a:lnTo>
                <a:lnTo>
                  <a:pt x="5261648" y="1245832"/>
                </a:lnTo>
                <a:lnTo>
                  <a:pt x="5231337" y="1250010"/>
                </a:lnTo>
                <a:lnTo>
                  <a:pt x="5201814" y="1235430"/>
                </a:lnTo>
                <a:lnTo>
                  <a:pt x="5192326" y="1242399"/>
                </a:lnTo>
                <a:lnTo>
                  <a:pt x="5144266" y="1227750"/>
                </a:lnTo>
                <a:lnTo>
                  <a:pt x="5133973" y="1215219"/>
                </a:lnTo>
                <a:lnTo>
                  <a:pt x="5147560" y="1195886"/>
                </a:lnTo>
                <a:lnTo>
                  <a:pt x="5152869" y="1132098"/>
                </a:lnTo>
                <a:lnTo>
                  <a:pt x="5126789" y="1098714"/>
                </a:lnTo>
                <a:lnTo>
                  <a:pt x="5108247" y="1082619"/>
                </a:lnTo>
                <a:lnTo>
                  <a:pt x="5069727" y="1070384"/>
                </a:lnTo>
                <a:lnTo>
                  <a:pt x="5067720" y="1047187"/>
                </a:lnTo>
                <a:lnTo>
                  <a:pt x="5100519" y="1040267"/>
                </a:lnTo>
                <a:lnTo>
                  <a:pt x="5142723" y="1048451"/>
                </a:lnTo>
                <a:lnTo>
                  <a:pt x="5135087" y="1012444"/>
                </a:lnTo>
                <a:lnTo>
                  <a:pt x="5158646" y="1026090"/>
                </a:lnTo>
                <a:lnTo>
                  <a:pt x="5216909" y="1001364"/>
                </a:lnTo>
                <a:lnTo>
                  <a:pt x="5224151" y="975814"/>
                </a:lnTo>
                <a:lnTo>
                  <a:pt x="5245756" y="969519"/>
                </a:lnTo>
                <a:lnTo>
                  <a:pt x="5249522" y="980483"/>
                </a:lnTo>
                <a:lnTo>
                  <a:pt x="5261079" y="98099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1" name="Gabon (GAB)">
            <a:extLst>
              <a:ext uri="{FF2B5EF4-FFF2-40B4-BE49-F238E27FC236}">
                <a16:creationId xmlns:a16="http://schemas.microsoft.com/office/drawing/2014/main" id="{A1EF85C4-1A95-4DFB-ACB2-60CAB7A5643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02594" y="2758708"/>
                </a:moveTo>
                <a:lnTo>
                  <a:pt x="5473116" y="2725803"/>
                </a:lnTo>
                <a:lnTo>
                  <a:pt x="5454163" y="2698903"/>
                </a:lnTo>
                <a:lnTo>
                  <a:pt x="5436760" y="2665227"/>
                </a:lnTo>
                <a:lnTo>
                  <a:pt x="5437707" y="2654397"/>
                </a:lnTo>
                <a:lnTo>
                  <a:pt x="5444016" y="2643974"/>
                </a:lnTo>
                <a:lnTo>
                  <a:pt x="5451026" y="2620241"/>
                </a:lnTo>
                <a:lnTo>
                  <a:pt x="5456772" y="2596070"/>
                </a:lnTo>
                <a:lnTo>
                  <a:pt x="5466481" y="2594187"/>
                </a:lnTo>
                <a:lnTo>
                  <a:pt x="5508363" y="2594520"/>
                </a:lnTo>
                <a:lnTo>
                  <a:pt x="5508005" y="2555290"/>
                </a:lnTo>
                <a:lnTo>
                  <a:pt x="5521675" y="2553148"/>
                </a:lnTo>
                <a:lnTo>
                  <a:pt x="5539178" y="2557515"/>
                </a:lnTo>
                <a:lnTo>
                  <a:pt x="5556200" y="2553316"/>
                </a:lnTo>
                <a:lnTo>
                  <a:pt x="5559789" y="2555093"/>
                </a:lnTo>
                <a:lnTo>
                  <a:pt x="5557742" y="2569313"/>
                </a:lnTo>
                <a:lnTo>
                  <a:pt x="5565842" y="2586158"/>
                </a:lnTo>
                <a:lnTo>
                  <a:pt x="5587251" y="2583501"/>
                </a:lnTo>
                <a:lnTo>
                  <a:pt x="5594459" y="2589980"/>
                </a:lnTo>
                <a:lnTo>
                  <a:pt x="5582125" y="2627736"/>
                </a:lnTo>
                <a:lnTo>
                  <a:pt x="5595689" y="2647015"/>
                </a:lnTo>
                <a:lnTo>
                  <a:pt x="5598738" y="2672468"/>
                </a:lnTo>
                <a:lnTo>
                  <a:pt x="5595027" y="2694142"/>
                </a:lnTo>
                <a:lnTo>
                  <a:pt x="5586144" y="2709547"/>
                </a:lnTo>
                <a:lnTo>
                  <a:pt x="5560744" y="2708175"/>
                </a:lnTo>
                <a:lnTo>
                  <a:pt x="5545416" y="2692520"/>
                </a:lnTo>
                <a:lnTo>
                  <a:pt x="5543081" y="2706968"/>
                </a:lnTo>
                <a:lnTo>
                  <a:pt x="5523652" y="2710960"/>
                </a:lnTo>
                <a:lnTo>
                  <a:pt x="5513760" y="2719158"/>
                </a:lnTo>
                <a:lnTo>
                  <a:pt x="5524547" y="2740714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2" name="United Kingdom (GBR)">
            <a:extLst>
              <a:ext uri="{FF2B5EF4-FFF2-40B4-BE49-F238E27FC236}">
                <a16:creationId xmlns:a16="http://schemas.microsoft.com/office/drawing/2014/main" id="{F40A008D-3F2F-4390-A2DE-B90BD10B20F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046859" y="863317"/>
                </a:moveTo>
                <a:lnTo>
                  <a:pt x="5033120" y="884739"/>
                </a:lnTo>
                <a:lnTo>
                  <a:pt x="5015054" y="878311"/>
                </a:lnTo>
                <a:lnTo>
                  <a:pt x="5000055" y="878740"/>
                </a:lnTo>
                <a:lnTo>
                  <a:pt x="5005797" y="862031"/>
                </a:lnTo>
                <a:lnTo>
                  <a:pt x="5001613" y="845436"/>
                </a:lnTo>
                <a:lnTo>
                  <a:pt x="5021806" y="844185"/>
                </a:lnTo>
                <a:close/>
                <a:moveTo>
                  <a:pt x="5113514" y="739148"/>
                </a:moveTo>
                <a:lnTo>
                  <a:pt x="5087704" y="771974"/>
                </a:lnTo>
                <a:lnTo>
                  <a:pt x="5111745" y="767818"/>
                </a:lnTo>
                <a:lnTo>
                  <a:pt x="5137472" y="767976"/>
                </a:lnTo>
                <a:lnTo>
                  <a:pt x="5130971" y="792696"/>
                </a:lnTo>
                <a:lnTo>
                  <a:pt x="5109120" y="819886"/>
                </a:lnTo>
                <a:lnTo>
                  <a:pt x="5133744" y="821821"/>
                </a:lnTo>
                <a:lnTo>
                  <a:pt x="5135592" y="825010"/>
                </a:lnTo>
                <a:lnTo>
                  <a:pt x="5156592" y="861122"/>
                </a:lnTo>
                <a:lnTo>
                  <a:pt x="5173087" y="866130"/>
                </a:lnTo>
                <a:lnTo>
                  <a:pt x="5187988" y="901655"/>
                </a:lnTo>
                <a:lnTo>
                  <a:pt x="5194967" y="913972"/>
                </a:lnTo>
                <a:lnTo>
                  <a:pt x="5224635" y="919911"/>
                </a:lnTo>
                <a:lnTo>
                  <a:pt x="5221850" y="939851"/>
                </a:lnTo>
                <a:lnTo>
                  <a:pt x="5209379" y="948994"/>
                </a:lnTo>
                <a:lnTo>
                  <a:pt x="5219364" y="965125"/>
                </a:lnTo>
                <a:lnTo>
                  <a:pt x="5197156" y="981453"/>
                </a:lnTo>
                <a:lnTo>
                  <a:pt x="5163915" y="981165"/>
                </a:lnTo>
                <a:lnTo>
                  <a:pt x="5121485" y="989739"/>
                </a:lnTo>
                <a:lnTo>
                  <a:pt x="5109986" y="983600"/>
                </a:lnTo>
                <a:lnTo>
                  <a:pt x="5093227" y="998209"/>
                </a:lnTo>
                <a:lnTo>
                  <a:pt x="5070245" y="994671"/>
                </a:lnTo>
                <a:lnTo>
                  <a:pt x="5052358" y="1006602"/>
                </a:lnTo>
                <a:lnTo>
                  <a:pt x="5039282" y="1000350"/>
                </a:lnTo>
                <a:lnTo>
                  <a:pt x="5076750" y="967601"/>
                </a:lnTo>
                <a:lnTo>
                  <a:pt x="5099057" y="960866"/>
                </a:lnTo>
                <a:lnTo>
                  <a:pt x="5098863" y="960840"/>
                </a:lnTo>
                <a:lnTo>
                  <a:pt x="5060412" y="955645"/>
                </a:lnTo>
                <a:lnTo>
                  <a:pt x="5053823" y="943237"/>
                </a:lnTo>
                <a:lnTo>
                  <a:pt x="5079794" y="933573"/>
                </a:lnTo>
                <a:lnTo>
                  <a:pt x="5066831" y="916778"/>
                </a:lnTo>
                <a:lnTo>
                  <a:pt x="5072047" y="896355"/>
                </a:lnTo>
                <a:lnTo>
                  <a:pt x="5108153" y="899176"/>
                </a:lnTo>
                <a:lnTo>
                  <a:pt x="5108196" y="899179"/>
                </a:lnTo>
                <a:lnTo>
                  <a:pt x="5112101" y="881077"/>
                </a:lnTo>
                <a:lnTo>
                  <a:pt x="5096291" y="861872"/>
                </a:lnTo>
                <a:lnTo>
                  <a:pt x="5095931" y="861433"/>
                </a:lnTo>
                <a:lnTo>
                  <a:pt x="5066809" y="855947"/>
                </a:lnTo>
                <a:lnTo>
                  <a:pt x="5061335" y="847561"/>
                </a:lnTo>
                <a:lnTo>
                  <a:pt x="5070511" y="834003"/>
                </a:lnTo>
                <a:lnTo>
                  <a:pt x="5062929" y="825644"/>
                </a:lnTo>
                <a:lnTo>
                  <a:pt x="5049518" y="839990"/>
                </a:lnTo>
                <a:lnTo>
                  <a:pt x="5049253" y="810747"/>
                </a:lnTo>
                <a:lnTo>
                  <a:pt x="5037903" y="795275"/>
                </a:lnTo>
                <a:lnTo>
                  <a:pt x="5047754" y="763909"/>
                </a:lnTo>
                <a:lnTo>
                  <a:pt x="5066826" y="739300"/>
                </a:lnTo>
                <a:lnTo>
                  <a:pt x="5085349" y="74170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3" name="Georgia (GEO)">
            <a:extLst>
              <a:ext uri="{FF2B5EF4-FFF2-40B4-BE49-F238E27FC236}">
                <a16:creationId xmlns:a16="http://schemas.microsoft.com/office/drawing/2014/main" id="{E6243DD6-B9DF-4763-BE57-E51D722D9B8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276968" y="1276045"/>
                </a:moveTo>
                <a:lnTo>
                  <a:pt x="6278284" y="1262273"/>
                </a:lnTo>
                <a:lnTo>
                  <a:pt x="6267592" y="1240285"/>
                </a:lnTo>
                <a:lnTo>
                  <a:pt x="6250273" y="1228407"/>
                </a:lnTo>
                <a:lnTo>
                  <a:pt x="6235134" y="1224701"/>
                </a:lnTo>
                <a:lnTo>
                  <a:pt x="6223787" y="1214826"/>
                </a:lnTo>
                <a:lnTo>
                  <a:pt x="6226270" y="1211019"/>
                </a:lnTo>
                <a:lnTo>
                  <a:pt x="6249286" y="1216529"/>
                </a:lnTo>
                <a:lnTo>
                  <a:pt x="6288633" y="1221746"/>
                </a:lnTo>
                <a:lnTo>
                  <a:pt x="6327197" y="1237200"/>
                </a:lnTo>
                <a:lnTo>
                  <a:pt x="6332970" y="1243191"/>
                </a:lnTo>
                <a:lnTo>
                  <a:pt x="6347815" y="1238130"/>
                </a:lnTo>
                <a:lnTo>
                  <a:pt x="6373589" y="1244873"/>
                </a:lnTo>
                <a:lnTo>
                  <a:pt x="6384349" y="1258099"/>
                </a:lnTo>
                <a:lnTo>
                  <a:pt x="6402411" y="1265569"/>
                </a:lnTo>
                <a:lnTo>
                  <a:pt x="6396525" y="1270013"/>
                </a:lnTo>
                <a:lnTo>
                  <a:pt x="6413163" y="1287454"/>
                </a:lnTo>
                <a:lnTo>
                  <a:pt x="6410367" y="1291233"/>
                </a:lnTo>
                <a:lnTo>
                  <a:pt x="6395746" y="1289317"/>
                </a:lnTo>
                <a:lnTo>
                  <a:pt x="6374190" y="1280048"/>
                </a:lnTo>
                <a:lnTo>
                  <a:pt x="6368814" y="1285312"/>
                </a:lnTo>
                <a:lnTo>
                  <a:pt x="6333179" y="1290340"/>
                </a:lnTo>
                <a:lnTo>
                  <a:pt x="6304709" y="127451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4" name="Ghana (GHA)">
            <a:extLst>
              <a:ext uri="{FF2B5EF4-FFF2-40B4-BE49-F238E27FC236}">
                <a16:creationId xmlns:a16="http://schemas.microsoft.com/office/drawing/2014/main" id="{298B855B-8B23-4D97-8129-F56F576E343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213949" y="2435722"/>
                </a:moveTo>
                <a:lnTo>
                  <a:pt x="5168887" y="2454804"/>
                </a:lnTo>
                <a:lnTo>
                  <a:pt x="5152895" y="2465984"/>
                </a:lnTo>
                <a:lnTo>
                  <a:pt x="5126978" y="2475440"/>
                </a:lnTo>
                <a:lnTo>
                  <a:pt x="5101348" y="2466182"/>
                </a:lnTo>
                <a:lnTo>
                  <a:pt x="5102675" y="2453319"/>
                </a:lnTo>
                <a:lnTo>
                  <a:pt x="5090259" y="2425237"/>
                </a:lnTo>
                <a:lnTo>
                  <a:pt x="5097814" y="2388424"/>
                </a:lnTo>
                <a:lnTo>
                  <a:pt x="5109953" y="2361043"/>
                </a:lnTo>
                <a:lnTo>
                  <a:pt x="5102414" y="2314659"/>
                </a:lnTo>
                <a:lnTo>
                  <a:pt x="5098559" y="2290116"/>
                </a:lnTo>
                <a:lnTo>
                  <a:pt x="5099284" y="2271620"/>
                </a:lnTo>
                <a:lnTo>
                  <a:pt x="5149025" y="2270084"/>
                </a:lnTo>
                <a:lnTo>
                  <a:pt x="5161673" y="2272460"/>
                </a:lnTo>
                <a:lnTo>
                  <a:pt x="5170921" y="2267198"/>
                </a:lnTo>
                <a:lnTo>
                  <a:pt x="5184163" y="2269795"/>
                </a:lnTo>
                <a:lnTo>
                  <a:pt x="5182056" y="2279958"/>
                </a:lnTo>
                <a:lnTo>
                  <a:pt x="5194016" y="2296770"/>
                </a:lnTo>
                <a:lnTo>
                  <a:pt x="5193974" y="2320444"/>
                </a:lnTo>
                <a:lnTo>
                  <a:pt x="5196713" y="2346126"/>
                </a:lnTo>
                <a:lnTo>
                  <a:pt x="5203914" y="2358016"/>
                </a:lnTo>
                <a:lnTo>
                  <a:pt x="5197578" y="2387380"/>
                </a:lnTo>
                <a:lnTo>
                  <a:pt x="5199864" y="2403594"/>
                </a:lnTo>
                <a:lnTo>
                  <a:pt x="5207529" y="242427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5" name="Guinea (GIN)">
            <a:extLst>
              <a:ext uri="{FF2B5EF4-FFF2-40B4-BE49-F238E27FC236}">
                <a16:creationId xmlns:a16="http://schemas.microsoft.com/office/drawing/2014/main" id="{62F09FEB-ED0F-4B79-96C8-4446A6DD6AA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941212" y="2378438"/>
                </a:moveTo>
                <a:lnTo>
                  <a:pt x="4933097" y="2377602"/>
                </a:lnTo>
                <a:lnTo>
                  <a:pt x="4927176" y="2390728"/>
                </a:lnTo>
                <a:lnTo>
                  <a:pt x="4919059" y="2390569"/>
                </a:lnTo>
                <a:lnTo>
                  <a:pt x="4913509" y="2383625"/>
                </a:lnTo>
                <a:lnTo>
                  <a:pt x="4915475" y="2370532"/>
                </a:lnTo>
                <a:lnTo>
                  <a:pt x="4903586" y="2350565"/>
                </a:lnTo>
                <a:lnTo>
                  <a:pt x="4896070" y="2354234"/>
                </a:lnTo>
                <a:lnTo>
                  <a:pt x="4889939" y="2354961"/>
                </a:lnTo>
                <a:lnTo>
                  <a:pt x="4882026" y="2356829"/>
                </a:lnTo>
                <a:lnTo>
                  <a:pt x="4882417" y="2344876"/>
                </a:lnTo>
                <a:lnTo>
                  <a:pt x="4877865" y="2336347"/>
                </a:lnTo>
                <a:lnTo>
                  <a:pt x="4878851" y="2326869"/>
                </a:lnTo>
                <a:lnTo>
                  <a:pt x="4872719" y="2313167"/>
                </a:lnTo>
                <a:lnTo>
                  <a:pt x="4864819" y="2301508"/>
                </a:lnTo>
                <a:lnTo>
                  <a:pt x="4841894" y="2301472"/>
                </a:lnTo>
                <a:lnTo>
                  <a:pt x="4835165" y="2307614"/>
                </a:lnTo>
                <a:lnTo>
                  <a:pt x="4827259" y="2308355"/>
                </a:lnTo>
                <a:lnTo>
                  <a:pt x="4822313" y="2315385"/>
                </a:lnTo>
                <a:lnTo>
                  <a:pt x="4818944" y="2324431"/>
                </a:lnTo>
                <a:lnTo>
                  <a:pt x="4803506" y="2338764"/>
                </a:lnTo>
                <a:lnTo>
                  <a:pt x="4791074" y="2319475"/>
                </a:lnTo>
                <a:lnTo>
                  <a:pt x="4780024" y="2306714"/>
                </a:lnTo>
                <a:lnTo>
                  <a:pt x="4772722" y="2302491"/>
                </a:lnTo>
                <a:lnTo>
                  <a:pt x="4765657" y="2296012"/>
                </a:lnTo>
                <a:lnTo>
                  <a:pt x="4762605" y="2281608"/>
                </a:lnTo>
                <a:lnTo>
                  <a:pt x="4758515" y="2274428"/>
                </a:lnTo>
                <a:lnTo>
                  <a:pt x="4750266" y="2269086"/>
                </a:lnTo>
                <a:lnTo>
                  <a:pt x="4763219" y="2253197"/>
                </a:lnTo>
                <a:lnTo>
                  <a:pt x="4771896" y="2253802"/>
                </a:lnTo>
                <a:lnTo>
                  <a:pt x="4779433" y="2248330"/>
                </a:lnTo>
                <a:lnTo>
                  <a:pt x="4785746" y="2248278"/>
                </a:lnTo>
                <a:lnTo>
                  <a:pt x="4790313" y="2243957"/>
                </a:lnTo>
                <a:lnTo>
                  <a:pt x="4788020" y="2233154"/>
                </a:lnTo>
                <a:lnTo>
                  <a:pt x="4791197" y="2229746"/>
                </a:lnTo>
                <a:lnTo>
                  <a:pt x="4791864" y="2218695"/>
                </a:lnTo>
                <a:lnTo>
                  <a:pt x="4805656" y="2219031"/>
                </a:lnTo>
                <a:lnTo>
                  <a:pt x="4826107" y="2226978"/>
                </a:lnTo>
                <a:lnTo>
                  <a:pt x="4832419" y="2226250"/>
                </a:lnTo>
                <a:lnTo>
                  <a:pt x="4834606" y="2222624"/>
                </a:lnTo>
                <a:lnTo>
                  <a:pt x="4850166" y="2225202"/>
                </a:lnTo>
                <a:lnTo>
                  <a:pt x="4854313" y="2223363"/>
                </a:lnTo>
                <a:lnTo>
                  <a:pt x="4855834" y="2235300"/>
                </a:lnTo>
                <a:lnTo>
                  <a:pt x="4860371" y="2235262"/>
                </a:lnTo>
                <a:lnTo>
                  <a:pt x="4867881" y="2230918"/>
                </a:lnTo>
                <a:lnTo>
                  <a:pt x="4872609" y="2232005"/>
                </a:lnTo>
                <a:lnTo>
                  <a:pt x="4880464" y="2240283"/>
                </a:lnTo>
                <a:lnTo>
                  <a:pt x="4892682" y="2242887"/>
                </a:lnTo>
                <a:lnTo>
                  <a:pt x="4900593" y="2235833"/>
                </a:lnTo>
                <a:lnTo>
                  <a:pt x="4909874" y="2231472"/>
                </a:lnTo>
                <a:lnTo>
                  <a:pt x="4916786" y="2226907"/>
                </a:lnTo>
                <a:lnTo>
                  <a:pt x="4922501" y="2227762"/>
                </a:lnTo>
                <a:lnTo>
                  <a:pt x="4928794" y="2234924"/>
                </a:lnTo>
                <a:lnTo>
                  <a:pt x="4932126" y="2243915"/>
                </a:lnTo>
                <a:lnTo>
                  <a:pt x="4943741" y="2257571"/>
                </a:lnTo>
                <a:lnTo>
                  <a:pt x="4937805" y="2265962"/>
                </a:lnTo>
                <a:lnTo>
                  <a:pt x="4936600" y="2276569"/>
                </a:lnTo>
                <a:lnTo>
                  <a:pt x="4942727" y="2273362"/>
                </a:lnTo>
                <a:lnTo>
                  <a:pt x="4946275" y="2277165"/>
                </a:lnTo>
                <a:lnTo>
                  <a:pt x="4944679" y="2286873"/>
                </a:lnTo>
                <a:lnTo>
                  <a:pt x="4953358" y="2296271"/>
                </a:lnTo>
                <a:lnTo>
                  <a:pt x="4947623" y="2298797"/>
                </a:lnTo>
                <a:lnTo>
                  <a:pt x="4945257" y="2309865"/>
                </a:lnTo>
                <a:lnTo>
                  <a:pt x="4951804" y="2323338"/>
                </a:lnTo>
                <a:lnTo>
                  <a:pt x="4958771" y="2349435"/>
                </a:lnTo>
                <a:lnTo>
                  <a:pt x="4948098" y="2353355"/>
                </a:lnTo>
                <a:lnTo>
                  <a:pt x="4945335" y="2357887"/>
                </a:lnTo>
                <a:lnTo>
                  <a:pt x="4947522" y="2364182"/>
                </a:lnTo>
                <a:lnTo>
                  <a:pt x="4945765" y="237840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6" name="Gambia (GMB)">
            <a:extLst>
              <a:ext uri="{FF2B5EF4-FFF2-40B4-BE49-F238E27FC236}">
                <a16:creationId xmlns:a16="http://schemas.microsoft.com/office/drawing/2014/main" id="{E21839F7-A0FE-4EB2-BCAC-C5B2C9714AD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702376" y="2200269"/>
                </a:moveTo>
                <a:lnTo>
                  <a:pt x="4706257" y="2185809"/>
                </a:lnTo>
                <a:lnTo>
                  <a:pt x="4737369" y="2184876"/>
                </a:lnTo>
                <a:lnTo>
                  <a:pt x="4743930" y="2177157"/>
                </a:lnTo>
                <a:lnTo>
                  <a:pt x="4752987" y="2176631"/>
                </a:lnTo>
                <a:lnTo>
                  <a:pt x="4764141" y="2184655"/>
                </a:lnTo>
                <a:lnTo>
                  <a:pt x="4772999" y="2184808"/>
                </a:lnTo>
                <a:lnTo>
                  <a:pt x="4782487" y="2179318"/>
                </a:lnTo>
                <a:lnTo>
                  <a:pt x="4788130" y="2188741"/>
                </a:lnTo>
                <a:lnTo>
                  <a:pt x="4775673" y="2196058"/>
                </a:lnTo>
                <a:lnTo>
                  <a:pt x="4763271" y="2195483"/>
                </a:lnTo>
                <a:lnTo>
                  <a:pt x="4751118" y="2188595"/>
                </a:lnTo>
                <a:lnTo>
                  <a:pt x="4740422" y="2196123"/>
                </a:lnTo>
                <a:lnTo>
                  <a:pt x="4735300" y="2196391"/>
                </a:lnTo>
                <a:lnTo>
                  <a:pt x="4728367" y="220095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7" name="Guinea Bissau (GNB)">
            <a:extLst>
              <a:ext uri="{FF2B5EF4-FFF2-40B4-BE49-F238E27FC236}">
                <a16:creationId xmlns:a16="http://schemas.microsoft.com/office/drawing/2014/main" id="{7D0312F4-120B-4116-9978-7328E7D7ECC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750266" y="2269086"/>
                </a:moveTo>
                <a:lnTo>
                  <a:pt x="4735184" y="2255458"/>
                </a:lnTo>
                <a:lnTo>
                  <a:pt x="4723167" y="2253302"/>
                </a:lnTo>
                <a:lnTo>
                  <a:pt x="4716740" y="2244112"/>
                </a:lnTo>
                <a:lnTo>
                  <a:pt x="4716985" y="2239151"/>
                </a:lnTo>
                <a:lnTo>
                  <a:pt x="4708373" y="2232233"/>
                </a:lnTo>
                <a:lnTo>
                  <a:pt x="4706665" y="2225258"/>
                </a:lnTo>
                <a:lnTo>
                  <a:pt x="4721892" y="2219947"/>
                </a:lnTo>
                <a:lnTo>
                  <a:pt x="4731342" y="2220997"/>
                </a:lnTo>
                <a:lnTo>
                  <a:pt x="4739061" y="2217326"/>
                </a:lnTo>
                <a:lnTo>
                  <a:pt x="4791864" y="2218695"/>
                </a:lnTo>
                <a:lnTo>
                  <a:pt x="4791197" y="2229746"/>
                </a:lnTo>
                <a:lnTo>
                  <a:pt x="4788020" y="2233154"/>
                </a:lnTo>
                <a:lnTo>
                  <a:pt x="4790313" y="2243957"/>
                </a:lnTo>
                <a:lnTo>
                  <a:pt x="4785746" y="2248278"/>
                </a:lnTo>
                <a:lnTo>
                  <a:pt x="4779433" y="2248330"/>
                </a:lnTo>
                <a:lnTo>
                  <a:pt x="4771896" y="2253802"/>
                </a:lnTo>
                <a:lnTo>
                  <a:pt x="4763219" y="225319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8" name="Equatorial Guinea (GNQ)">
            <a:extLst>
              <a:ext uri="{FF2B5EF4-FFF2-40B4-BE49-F238E27FC236}">
                <a16:creationId xmlns:a16="http://schemas.microsoft.com/office/drawing/2014/main" id="{38CCC6AD-9631-4FBA-9F64-F74EF9AF1E0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56772" y="2596070"/>
                </a:moveTo>
                <a:lnTo>
                  <a:pt x="5451369" y="2591154"/>
                </a:lnTo>
                <a:lnTo>
                  <a:pt x="5461172" y="2554546"/>
                </a:lnTo>
                <a:lnTo>
                  <a:pt x="5508005" y="2555290"/>
                </a:lnTo>
                <a:lnTo>
                  <a:pt x="5508363" y="2594520"/>
                </a:lnTo>
                <a:lnTo>
                  <a:pt x="5466481" y="259418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9" name="Greece (GRC)">
            <a:extLst>
              <a:ext uri="{FF2B5EF4-FFF2-40B4-BE49-F238E27FC236}">
                <a16:creationId xmlns:a16="http://schemas.microsoft.com/office/drawing/2014/main" id="{0361D6CF-F186-4E24-8480-4CD50A16DBE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824835" y="1465105"/>
                </a:moveTo>
                <a:lnTo>
                  <a:pt x="5840622" y="1476055"/>
                </a:lnTo>
                <a:lnTo>
                  <a:pt x="5861544" y="1474203"/>
                </a:lnTo>
                <a:lnTo>
                  <a:pt x="5881931" y="1476510"/>
                </a:lnTo>
                <a:lnTo>
                  <a:pt x="5881820" y="1482165"/>
                </a:lnTo>
                <a:lnTo>
                  <a:pt x="5896219" y="1478265"/>
                </a:lnTo>
                <a:lnTo>
                  <a:pt x="5893768" y="1487851"/>
                </a:lnTo>
                <a:lnTo>
                  <a:pt x="5854889" y="1490622"/>
                </a:lnTo>
                <a:lnTo>
                  <a:pt x="5854708" y="1485252"/>
                </a:lnTo>
                <a:lnTo>
                  <a:pt x="5821044" y="1478915"/>
                </a:lnTo>
                <a:close/>
                <a:moveTo>
                  <a:pt x="5883462" y="1275192"/>
                </a:moveTo>
                <a:lnTo>
                  <a:pt x="5877724" y="1295364"/>
                </a:lnTo>
                <a:lnTo>
                  <a:pt x="5871876" y="1298979"/>
                </a:lnTo>
                <a:lnTo>
                  <a:pt x="5855674" y="1298062"/>
                </a:lnTo>
                <a:lnTo>
                  <a:pt x="5841546" y="1295016"/>
                </a:lnTo>
                <a:lnTo>
                  <a:pt x="5810475" y="1303394"/>
                </a:lnTo>
                <a:lnTo>
                  <a:pt x="5830810" y="1321513"/>
                </a:lnTo>
                <a:lnTo>
                  <a:pt x="5817883" y="1326776"/>
                </a:lnTo>
                <a:lnTo>
                  <a:pt x="5803102" y="1326809"/>
                </a:lnTo>
                <a:lnTo>
                  <a:pt x="5787363" y="1310199"/>
                </a:lnTo>
                <a:lnTo>
                  <a:pt x="5783121" y="1317272"/>
                </a:lnTo>
                <a:lnTo>
                  <a:pt x="5790847" y="1336612"/>
                </a:lnTo>
                <a:lnTo>
                  <a:pt x="5805476" y="1351861"/>
                </a:lnTo>
                <a:lnTo>
                  <a:pt x="5796047" y="1358981"/>
                </a:lnTo>
                <a:lnTo>
                  <a:pt x="5812215" y="1373958"/>
                </a:lnTo>
                <a:lnTo>
                  <a:pt x="5826289" y="1383382"/>
                </a:lnTo>
                <a:lnTo>
                  <a:pt x="5828340" y="1401740"/>
                </a:lnTo>
                <a:lnTo>
                  <a:pt x="5802783" y="1393129"/>
                </a:lnTo>
                <a:lnTo>
                  <a:pt x="5812137" y="1409702"/>
                </a:lnTo>
                <a:lnTo>
                  <a:pt x="5795375" y="1413113"/>
                </a:lnTo>
                <a:lnTo>
                  <a:pt x="5808048" y="1441790"/>
                </a:lnTo>
                <a:lnTo>
                  <a:pt x="5790166" y="1442196"/>
                </a:lnTo>
                <a:lnTo>
                  <a:pt x="5766900" y="1428062"/>
                </a:lnTo>
                <a:lnTo>
                  <a:pt x="5754733" y="1402066"/>
                </a:lnTo>
                <a:lnTo>
                  <a:pt x="5748332" y="1380446"/>
                </a:lnTo>
                <a:lnTo>
                  <a:pt x="5736743" y="1365510"/>
                </a:lnTo>
                <a:lnTo>
                  <a:pt x="5721669" y="1346980"/>
                </a:lnTo>
                <a:lnTo>
                  <a:pt x="5719170" y="1337727"/>
                </a:lnTo>
                <a:lnTo>
                  <a:pt x="5730260" y="1321996"/>
                </a:lnTo>
                <a:lnTo>
                  <a:pt x="5730868" y="1311521"/>
                </a:lnTo>
                <a:lnTo>
                  <a:pt x="5739027" y="1306847"/>
                </a:lnTo>
                <a:lnTo>
                  <a:pt x="5738750" y="1298379"/>
                </a:lnTo>
                <a:lnTo>
                  <a:pt x="5755749" y="1295525"/>
                </a:lnTo>
                <a:lnTo>
                  <a:pt x="5765109" y="1288479"/>
                </a:lnTo>
                <a:lnTo>
                  <a:pt x="5779464" y="1289104"/>
                </a:lnTo>
                <a:lnTo>
                  <a:pt x="5783221" y="1283486"/>
                </a:lnTo>
                <a:lnTo>
                  <a:pt x="5788132" y="1282416"/>
                </a:lnTo>
                <a:lnTo>
                  <a:pt x="5807718" y="1283348"/>
                </a:lnTo>
                <a:lnTo>
                  <a:pt x="5827827" y="1274490"/>
                </a:lnTo>
                <a:lnTo>
                  <a:pt x="5847650" y="1285752"/>
                </a:lnTo>
                <a:lnTo>
                  <a:pt x="5871248" y="1282709"/>
                </a:lnTo>
                <a:lnTo>
                  <a:pt x="5869633" y="126665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0" name="Greenland (GRL)">
            <a:extLst>
              <a:ext uri="{FF2B5EF4-FFF2-40B4-BE49-F238E27FC236}">
                <a16:creationId xmlns:a16="http://schemas.microsoft.com/office/drawing/2014/main" id="{AF4FD5ED-F215-4167-BDB8-825280CECA6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381553" y="108606"/>
                </a:moveTo>
                <a:lnTo>
                  <a:pt x="4446457" y="97081"/>
                </a:lnTo>
                <a:lnTo>
                  <a:pt x="4505529" y="97949"/>
                </a:lnTo>
                <a:lnTo>
                  <a:pt x="4531230" y="90831"/>
                </a:lnTo>
                <a:lnTo>
                  <a:pt x="4591870" y="88977"/>
                </a:lnTo>
                <a:lnTo>
                  <a:pt x="4725583" y="91399"/>
                </a:lnTo>
                <a:lnTo>
                  <a:pt x="4826596" y="106700"/>
                </a:lnTo>
                <a:lnTo>
                  <a:pt x="4792514" y="114130"/>
                </a:lnTo>
                <a:lnTo>
                  <a:pt x="4726269" y="114979"/>
                </a:lnTo>
                <a:lnTo>
                  <a:pt x="4632584" y="116864"/>
                </a:lnTo>
                <a:lnTo>
                  <a:pt x="4639695" y="120308"/>
                </a:lnTo>
                <a:lnTo>
                  <a:pt x="4701873" y="118180"/>
                </a:lnTo>
                <a:lnTo>
                  <a:pt x="4751527" y="124834"/>
                </a:lnTo>
                <a:lnTo>
                  <a:pt x="4787261" y="118925"/>
                </a:lnTo>
                <a:lnTo>
                  <a:pt x="4799407" y="125847"/>
                </a:lnTo>
                <a:lnTo>
                  <a:pt x="4776492" y="137073"/>
                </a:lnTo>
                <a:lnTo>
                  <a:pt x="4823382" y="129897"/>
                </a:lnTo>
                <a:lnTo>
                  <a:pt x="4909890" y="122413"/>
                </a:lnTo>
                <a:lnTo>
                  <a:pt x="4961209" y="126148"/>
                </a:lnTo>
                <a:lnTo>
                  <a:pt x="4969509" y="134394"/>
                </a:lnTo>
                <a:lnTo>
                  <a:pt x="4894781" y="148124"/>
                </a:lnTo>
                <a:lnTo>
                  <a:pt x="4883675" y="152563"/>
                </a:lnTo>
                <a:lnTo>
                  <a:pt x="4825825" y="155900"/>
                </a:lnTo>
                <a:lnTo>
                  <a:pt x="4866904" y="156825"/>
                </a:lnTo>
                <a:lnTo>
                  <a:pt x="4841940" y="173766"/>
                </a:lnTo>
                <a:lnTo>
                  <a:pt x="4823572" y="189388"/>
                </a:lnTo>
                <a:lnTo>
                  <a:pt x="4817603" y="216184"/>
                </a:lnTo>
                <a:lnTo>
                  <a:pt x="4836327" y="231907"/>
                </a:lnTo>
                <a:lnTo>
                  <a:pt x="4806722" y="232902"/>
                </a:lnTo>
                <a:lnTo>
                  <a:pt x="4773749" y="240521"/>
                </a:lnTo>
                <a:lnTo>
                  <a:pt x="4805484" y="253282"/>
                </a:lnTo>
                <a:lnTo>
                  <a:pt x="4804987" y="273744"/>
                </a:lnTo>
                <a:lnTo>
                  <a:pt x="4783766" y="275972"/>
                </a:lnTo>
                <a:lnTo>
                  <a:pt x="4804348" y="298281"/>
                </a:lnTo>
                <a:lnTo>
                  <a:pt x="4760469" y="300172"/>
                </a:lnTo>
                <a:lnTo>
                  <a:pt x="4781013" y="310885"/>
                </a:lnTo>
                <a:lnTo>
                  <a:pt x="4772641" y="320178"/>
                </a:lnTo>
                <a:lnTo>
                  <a:pt x="4743846" y="324256"/>
                </a:lnTo>
                <a:lnTo>
                  <a:pt x="4716193" y="324333"/>
                </a:lnTo>
                <a:lnTo>
                  <a:pt x="4737083" y="342176"/>
                </a:lnTo>
                <a:lnTo>
                  <a:pt x="4734759" y="353903"/>
                </a:lnTo>
                <a:lnTo>
                  <a:pt x="4697567" y="343003"/>
                </a:lnTo>
                <a:lnTo>
                  <a:pt x="4685532" y="350055"/>
                </a:lnTo>
                <a:lnTo>
                  <a:pt x="4711113" y="356641"/>
                </a:lnTo>
                <a:lnTo>
                  <a:pt x="4733975" y="372741"/>
                </a:lnTo>
                <a:lnTo>
                  <a:pt x="4737097" y="393955"/>
                </a:lnTo>
                <a:lnTo>
                  <a:pt x="4699335" y="399031"/>
                </a:lnTo>
                <a:lnTo>
                  <a:pt x="4685925" y="388876"/>
                </a:lnTo>
                <a:lnTo>
                  <a:pt x="4664453" y="373743"/>
                </a:lnTo>
                <a:lnTo>
                  <a:pt x="4666932" y="391622"/>
                </a:lnTo>
                <a:lnTo>
                  <a:pt x="4639502" y="405472"/>
                </a:lnTo>
                <a:lnTo>
                  <a:pt x="4693617" y="406591"/>
                </a:lnTo>
                <a:lnTo>
                  <a:pt x="4721756" y="408028"/>
                </a:lnTo>
                <a:lnTo>
                  <a:pt x="4661144" y="432171"/>
                </a:lnTo>
                <a:lnTo>
                  <a:pt x="4599242" y="454223"/>
                </a:lnTo>
                <a:lnTo>
                  <a:pt x="4535118" y="463886"/>
                </a:lnTo>
                <a:lnTo>
                  <a:pt x="4511772" y="464005"/>
                </a:lnTo>
                <a:lnTo>
                  <a:pt x="4486914" y="474783"/>
                </a:lnTo>
                <a:lnTo>
                  <a:pt x="4448838" y="504314"/>
                </a:lnTo>
                <a:lnTo>
                  <a:pt x="4396608" y="523918"/>
                </a:lnTo>
                <a:lnTo>
                  <a:pt x="4381291" y="525071"/>
                </a:lnTo>
                <a:lnTo>
                  <a:pt x="4350231" y="531940"/>
                </a:lnTo>
                <a:lnTo>
                  <a:pt x="4316823" y="538476"/>
                </a:lnTo>
                <a:lnTo>
                  <a:pt x="4292301" y="555988"/>
                </a:lnTo>
                <a:lnTo>
                  <a:pt x="4285609" y="576516"/>
                </a:lnTo>
                <a:lnTo>
                  <a:pt x="4268385" y="595745"/>
                </a:lnTo>
                <a:lnTo>
                  <a:pt x="4224480" y="619179"/>
                </a:lnTo>
                <a:lnTo>
                  <a:pt x="4226074" y="642063"/>
                </a:lnTo>
                <a:lnTo>
                  <a:pt x="4207986" y="666281"/>
                </a:lnTo>
                <a:lnTo>
                  <a:pt x="4186842" y="694874"/>
                </a:lnTo>
                <a:lnTo>
                  <a:pt x="4153855" y="696660"/>
                </a:lnTo>
                <a:lnTo>
                  <a:pt x="4128383" y="672746"/>
                </a:lnTo>
                <a:lnTo>
                  <a:pt x="4082842" y="672595"/>
                </a:lnTo>
                <a:lnTo>
                  <a:pt x="4066767" y="656535"/>
                </a:lnTo>
                <a:lnTo>
                  <a:pt x="4062549" y="627934"/>
                </a:lnTo>
                <a:lnTo>
                  <a:pt x="4038008" y="591515"/>
                </a:lnTo>
                <a:lnTo>
                  <a:pt x="4034373" y="572434"/>
                </a:lnTo>
                <a:lnTo>
                  <a:pt x="4042004" y="546358"/>
                </a:lnTo>
                <a:lnTo>
                  <a:pt x="4023483" y="520543"/>
                </a:lnTo>
                <a:lnTo>
                  <a:pt x="4040564" y="499929"/>
                </a:lnTo>
                <a:lnTo>
                  <a:pt x="4030755" y="490069"/>
                </a:lnTo>
                <a:lnTo>
                  <a:pt x="4066528" y="457380"/>
                </a:lnTo>
                <a:lnTo>
                  <a:pt x="4102790" y="446975"/>
                </a:lnTo>
                <a:lnTo>
                  <a:pt x="4116139" y="435276"/>
                </a:lnTo>
                <a:lnTo>
                  <a:pt x="4129918" y="413421"/>
                </a:lnTo>
                <a:lnTo>
                  <a:pt x="4101899" y="423328"/>
                </a:lnTo>
                <a:lnTo>
                  <a:pt x="4088729" y="427490"/>
                </a:lnTo>
                <a:lnTo>
                  <a:pt x="4068213" y="431477"/>
                </a:lnTo>
                <a:lnTo>
                  <a:pt x="4046837" y="422346"/>
                </a:lnTo>
                <a:lnTo>
                  <a:pt x="4054648" y="403817"/>
                </a:lnTo>
                <a:lnTo>
                  <a:pt x="4070275" y="389802"/>
                </a:lnTo>
                <a:lnTo>
                  <a:pt x="4089471" y="389422"/>
                </a:lnTo>
                <a:lnTo>
                  <a:pt x="4127690" y="396429"/>
                </a:lnTo>
                <a:lnTo>
                  <a:pt x="4101188" y="379699"/>
                </a:lnTo>
                <a:lnTo>
                  <a:pt x="4087787" y="370681"/>
                </a:lnTo>
                <a:lnTo>
                  <a:pt x="4065561" y="374386"/>
                </a:lnTo>
                <a:lnTo>
                  <a:pt x="4052214" y="367856"/>
                </a:lnTo>
                <a:lnTo>
                  <a:pt x="4088168" y="343310"/>
                </a:lnTo>
                <a:lnTo>
                  <a:pt x="4081381" y="333501"/>
                </a:lnTo>
                <a:lnTo>
                  <a:pt x="4075713" y="315294"/>
                </a:lnTo>
                <a:lnTo>
                  <a:pt x="4067850" y="287358"/>
                </a:lnTo>
                <a:lnTo>
                  <a:pt x="4049238" y="277350"/>
                </a:lnTo>
                <a:lnTo>
                  <a:pt x="4056795" y="267268"/>
                </a:lnTo>
                <a:lnTo>
                  <a:pt x="4015904" y="253178"/>
                </a:lnTo>
                <a:lnTo>
                  <a:pt x="3976825" y="251424"/>
                </a:lnTo>
                <a:lnTo>
                  <a:pt x="3925156" y="252396"/>
                </a:lnTo>
                <a:lnTo>
                  <a:pt x="3877175" y="254165"/>
                </a:lnTo>
                <a:lnTo>
                  <a:pt x="3861675" y="246498"/>
                </a:lnTo>
                <a:lnTo>
                  <a:pt x="3842125" y="231355"/>
                </a:lnTo>
                <a:lnTo>
                  <a:pt x="3897920" y="223781"/>
                </a:lnTo>
                <a:lnTo>
                  <a:pt x="3936596" y="222508"/>
                </a:lnTo>
                <a:lnTo>
                  <a:pt x="3862204" y="216247"/>
                </a:lnTo>
                <a:lnTo>
                  <a:pt x="3829226" y="206416"/>
                </a:lnTo>
                <a:lnTo>
                  <a:pt x="3840265" y="197060"/>
                </a:lnTo>
                <a:lnTo>
                  <a:pt x="3919753" y="185472"/>
                </a:lnTo>
                <a:lnTo>
                  <a:pt x="3995913" y="173902"/>
                </a:lnTo>
                <a:lnTo>
                  <a:pt x="4010006" y="165141"/>
                </a:lnTo>
                <a:lnTo>
                  <a:pt x="3968693" y="157055"/>
                </a:lnTo>
                <a:lnTo>
                  <a:pt x="3991829" y="149363"/>
                </a:lnTo>
                <a:lnTo>
                  <a:pt x="4065840" y="135891"/>
                </a:lnTo>
                <a:lnTo>
                  <a:pt x="4093255" y="133824"/>
                </a:lnTo>
                <a:lnTo>
                  <a:pt x="4093915" y="125153"/>
                </a:lnTo>
                <a:lnTo>
                  <a:pt x="4139596" y="120074"/>
                </a:lnTo>
                <a:lnTo>
                  <a:pt x="4195387" y="117042"/>
                </a:lnTo>
                <a:lnTo>
                  <a:pt x="4248600" y="116871"/>
                </a:lnTo>
                <a:lnTo>
                  <a:pt x="4262775" y="122878"/>
                </a:lnTo>
                <a:lnTo>
                  <a:pt x="4316663" y="112255"/>
                </a:lnTo>
                <a:lnTo>
                  <a:pt x="4352643" y="119473"/>
                </a:lnTo>
                <a:lnTo>
                  <a:pt x="4375904" y="120994"/>
                </a:lnTo>
                <a:lnTo>
                  <a:pt x="4407801" y="127271"/>
                </a:lnTo>
                <a:lnTo>
                  <a:pt x="4373526" y="11686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1" name="Guatemala (GTM)">
            <a:extLst>
              <a:ext uri="{FF2B5EF4-FFF2-40B4-BE49-F238E27FC236}">
                <a16:creationId xmlns:a16="http://schemas.microsoft.com/office/drawing/2014/main" id="{CFE5D15D-351A-4F2D-BE15-BB941719C04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611390" y="2181233"/>
                </a:moveTo>
                <a:lnTo>
                  <a:pt x="2597234" y="2175547"/>
                </a:lnTo>
                <a:lnTo>
                  <a:pt x="2579481" y="2174958"/>
                </a:lnTo>
                <a:lnTo>
                  <a:pt x="2566993" y="2168490"/>
                </a:lnTo>
                <a:lnTo>
                  <a:pt x="2552824" y="2155039"/>
                </a:lnTo>
                <a:lnTo>
                  <a:pt x="2554358" y="2145544"/>
                </a:lnTo>
                <a:lnTo>
                  <a:pt x="2558420" y="2137900"/>
                </a:lnTo>
                <a:lnTo>
                  <a:pt x="2555146" y="2131808"/>
                </a:lnTo>
                <a:lnTo>
                  <a:pt x="2572221" y="2105236"/>
                </a:lnTo>
                <a:lnTo>
                  <a:pt x="2608763" y="2105138"/>
                </a:lnTo>
                <a:lnTo>
                  <a:pt x="2610875" y="2094036"/>
                </a:lnTo>
                <a:lnTo>
                  <a:pt x="2606514" y="2092059"/>
                </a:lnTo>
                <a:lnTo>
                  <a:pt x="2604241" y="2084994"/>
                </a:lnTo>
                <a:lnTo>
                  <a:pt x="2594670" y="2077464"/>
                </a:lnTo>
                <a:lnTo>
                  <a:pt x="2585461" y="2066585"/>
                </a:lnTo>
                <a:lnTo>
                  <a:pt x="2598301" y="2066505"/>
                </a:lnTo>
                <a:lnTo>
                  <a:pt x="2600624" y="2048153"/>
                </a:lnTo>
                <a:lnTo>
                  <a:pt x="2627129" y="2048097"/>
                </a:lnTo>
                <a:lnTo>
                  <a:pt x="2653334" y="2048455"/>
                </a:lnTo>
                <a:lnTo>
                  <a:pt x="2649940" y="2074298"/>
                </a:lnTo>
                <a:lnTo>
                  <a:pt x="2643190" y="2111092"/>
                </a:lnTo>
                <a:lnTo>
                  <a:pt x="2651690" y="2111081"/>
                </a:lnTo>
                <a:lnTo>
                  <a:pt x="2660252" y="2116978"/>
                </a:lnTo>
                <a:lnTo>
                  <a:pt x="2663300" y="2112120"/>
                </a:lnTo>
                <a:lnTo>
                  <a:pt x="2671145" y="2116282"/>
                </a:lnTo>
                <a:lnTo>
                  <a:pt x="2656650" y="2128718"/>
                </a:lnTo>
                <a:lnTo>
                  <a:pt x="2642020" y="2137840"/>
                </a:lnTo>
                <a:lnTo>
                  <a:pt x="2639397" y="2144104"/>
                </a:lnTo>
                <a:lnTo>
                  <a:pt x="2641125" y="2150502"/>
                </a:lnTo>
                <a:lnTo>
                  <a:pt x="2634494" y="2158779"/>
                </a:lnTo>
                <a:lnTo>
                  <a:pt x="2627646" y="2160785"/>
                </a:lnTo>
                <a:lnTo>
                  <a:pt x="2628834" y="2164624"/>
                </a:lnTo>
                <a:lnTo>
                  <a:pt x="2623169" y="2168229"/>
                </a:lnTo>
                <a:lnTo>
                  <a:pt x="2612682" y="2176453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2" name="French Guiana (GUF)">
            <a:extLst>
              <a:ext uri="{FF2B5EF4-FFF2-40B4-BE49-F238E27FC236}">
                <a16:creationId xmlns:a16="http://schemas.microsoft.com/office/drawing/2014/main" id="{FE41D638-861C-42DB-92D4-F7B7E48EF0C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671069" y="2547347"/>
                </a:moveTo>
                <a:lnTo>
                  <a:pt x="3659879" y="2559730"/>
                </a:lnTo>
                <a:lnTo>
                  <a:pt x="3646068" y="2562060"/>
                </a:lnTo>
                <a:lnTo>
                  <a:pt x="3642265" y="2552883"/>
                </a:lnTo>
                <a:lnTo>
                  <a:pt x="3635845" y="2551520"/>
                </a:lnTo>
                <a:lnTo>
                  <a:pt x="3626819" y="2560359"/>
                </a:lnTo>
                <a:lnTo>
                  <a:pt x="3614342" y="2553634"/>
                </a:lnTo>
                <a:lnTo>
                  <a:pt x="3621825" y="2539717"/>
                </a:lnTo>
                <a:lnTo>
                  <a:pt x="3624526" y="2524871"/>
                </a:lnTo>
                <a:lnTo>
                  <a:pt x="3629683" y="2510905"/>
                </a:lnTo>
                <a:lnTo>
                  <a:pt x="3618779" y="2491670"/>
                </a:lnTo>
                <a:lnTo>
                  <a:pt x="3616805" y="2469367"/>
                </a:lnTo>
                <a:lnTo>
                  <a:pt x="3632573" y="2441338"/>
                </a:lnTo>
                <a:lnTo>
                  <a:pt x="3642225" y="2444925"/>
                </a:lnTo>
                <a:lnTo>
                  <a:pt x="3663159" y="2452641"/>
                </a:lnTo>
                <a:lnTo>
                  <a:pt x="3693026" y="2480157"/>
                </a:lnTo>
                <a:lnTo>
                  <a:pt x="3697617" y="2493508"/>
                </a:lnTo>
                <a:lnTo>
                  <a:pt x="3680216" y="252334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3" name="Guyana (GUY)">
            <a:extLst>
              <a:ext uri="{FF2B5EF4-FFF2-40B4-BE49-F238E27FC236}">
                <a16:creationId xmlns:a16="http://schemas.microsoft.com/office/drawing/2014/main" id="{98168A6C-9A00-4741-BB1D-40B89BF526B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468732" y="2356238"/>
                </a:moveTo>
                <a:lnTo>
                  <a:pt x="3487173" y="2368229"/>
                </a:lnTo>
                <a:lnTo>
                  <a:pt x="3504229" y="2389468"/>
                </a:lnTo>
                <a:lnTo>
                  <a:pt x="3504480" y="2406253"/>
                </a:lnTo>
                <a:lnTo>
                  <a:pt x="3515277" y="2407026"/>
                </a:lnTo>
                <a:lnTo>
                  <a:pt x="3530152" y="2422929"/>
                </a:lnTo>
                <a:lnTo>
                  <a:pt x="3541129" y="2434277"/>
                </a:lnTo>
                <a:lnTo>
                  <a:pt x="3535586" y="2463603"/>
                </a:lnTo>
                <a:lnTo>
                  <a:pt x="3517964" y="2472110"/>
                </a:lnTo>
                <a:lnTo>
                  <a:pt x="3519409" y="2479798"/>
                </a:lnTo>
                <a:lnTo>
                  <a:pt x="3513862" y="2496617"/>
                </a:lnTo>
                <a:lnTo>
                  <a:pt x="3526271" y="2520291"/>
                </a:lnTo>
                <a:lnTo>
                  <a:pt x="3535481" y="2520329"/>
                </a:lnTo>
                <a:lnTo>
                  <a:pt x="3538999" y="2538734"/>
                </a:lnTo>
                <a:lnTo>
                  <a:pt x="3556176" y="2567076"/>
                </a:lnTo>
                <a:lnTo>
                  <a:pt x="3549156" y="2568243"/>
                </a:lnTo>
                <a:lnTo>
                  <a:pt x="3533276" y="2565478"/>
                </a:lnTo>
                <a:lnTo>
                  <a:pt x="3523794" y="2574148"/>
                </a:lnTo>
                <a:lnTo>
                  <a:pt x="3510688" y="2579866"/>
                </a:lnTo>
                <a:lnTo>
                  <a:pt x="3501570" y="2581276"/>
                </a:lnTo>
                <a:lnTo>
                  <a:pt x="3498296" y="2587660"/>
                </a:lnTo>
                <a:lnTo>
                  <a:pt x="3484190" y="2586043"/>
                </a:lnTo>
                <a:lnTo>
                  <a:pt x="3466706" y="2570747"/>
                </a:lnTo>
                <a:lnTo>
                  <a:pt x="3464842" y="2555662"/>
                </a:lnTo>
                <a:lnTo>
                  <a:pt x="3457720" y="2539180"/>
                </a:lnTo>
                <a:lnTo>
                  <a:pt x="3462709" y="2511429"/>
                </a:lnTo>
                <a:lnTo>
                  <a:pt x="3470858" y="2499944"/>
                </a:lnTo>
                <a:lnTo>
                  <a:pt x="3464484" y="2484795"/>
                </a:lnTo>
                <a:lnTo>
                  <a:pt x="3454675" y="2479857"/>
                </a:lnTo>
                <a:lnTo>
                  <a:pt x="3458636" y="2465543"/>
                </a:lnTo>
                <a:lnTo>
                  <a:pt x="3452200" y="2458031"/>
                </a:lnTo>
                <a:lnTo>
                  <a:pt x="3437202" y="2459473"/>
                </a:lnTo>
                <a:lnTo>
                  <a:pt x="3418603" y="2434736"/>
                </a:lnTo>
                <a:lnTo>
                  <a:pt x="3426698" y="2425764"/>
                </a:lnTo>
                <a:lnTo>
                  <a:pt x="3426646" y="2410710"/>
                </a:lnTo>
                <a:lnTo>
                  <a:pt x="3444501" y="2405478"/>
                </a:lnTo>
                <a:lnTo>
                  <a:pt x="3451842" y="2399371"/>
                </a:lnTo>
                <a:lnTo>
                  <a:pt x="3442426" y="2387273"/>
                </a:lnTo>
                <a:lnTo>
                  <a:pt x="3445342" y="237538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4" name="Honduras (HND)">
            <a:extLst>
              <a:ext uri="{FF2B5EF4-FFF2-40B4-BE49-F238E27FC236}">
                <a16:creationId xmlns:a16="http://schemas.microsoft.com/office/drawing/2014/main" id="{989B3F87-9FA3-40D9-9536-24C7D8E8E62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688685" y="2205704"/>
                </a:moveTo>
                <a:lnTo>
                  <a:pt x="2684600" y="2195505"/>
                </a:lnTo>
                <a:lnTo>
                  <a:pt x="2676163" y="2192671"/>
                </a:lnTo>
                <a:lnTo>
                  <a:pt x="2679244" y="2179612"/>
                </a:lnTo>
                <a:lnTo>
                  <a:pt x="2675657" y="2176083"/>
                </a:lnTo>
                <a:lnTo>
                  <a:pt x="2669978" y="2173758"/>
                </a:lnTo>
                <a:lnTo>
                  <a:pt x="2657130" y="2177642"/>
                </a:lnTo>
                <a:lnTo>
                  <a:pt x="2656438" y="2173252"/>
                </a:lnTo>
                <a:lnTo>
                  <a:pt x="2648266" y="2168025"/>
                </a:lnTo>
                <a:lnTo>
                  <a:pt x="2642671" y="2161520"/>
                </a:lnTo>
                <a:lnTo>
                  <a:pt x="2634494" y="2158779"/>
                </a:lnTo>
                <a:lnTo>
                  <a:pt x="2641125" y="2150502"/>
                </a:lnTo>
                <a:lnTo>
                  <a:pt x="2639397" y="2144104"/>
                </a:lnTo>
                <a:lnTo>
                  <a:pt x="2642020" y="2137840"/>
                </a:lnTo>
                <a:lnTo>
                  <a:pt x="2656650" y="2128718"/>
                </a:lnTo>
                <a:lnTo>
                  <a:pt x="2671145" y="2116282"/>
                </a:lnTo>
                <a:lnTo>
                  <a:pt x="2673948" y="2117556"/>
                </a:lnTo>
                <a:lnTo>
                  <a:pt x="2680889" y="2111825"/>
                </a:lnTo>
                <a:lnTo>
                  <a:pt x="2689092" y="2111357"/>
                </a:lnTo>
                <a:lnTo>
                  <a:pt x="2691412" y="2114015"/>
                </a:lnTo>
                <a:lnTo>
                  <a:pt x="2696025" y="2112396"/>
                </a:lnTo>
                <a:lnTo>
                  <a:pt x="2708900" y="2115337"/>
                </a:lnTo>
                <a:lnTo>
                  <a:pt x="2722163" y="2114485"/>
                </a:lnTo>
                <a:lnTo>
                  <a:pt x="2731752" y="2110879"/>
                </a:lnTo>
                <a:lnTo>
                  <a:pt x="2735523" y="2107230"/>
                </a:lnTo>
                <a:lnTo>
                  <a:pt x="2744394" y="2108917"/>
                </a:lnTo>
                <a:lnTo>
                  <a:pt x="2750945" y="2111130"/>
                </a:lnTo>
                <a:lnTo>
                  <a:pt x="2758481" y="2110367"/>
                </a:lnTo>
                <a:lnTo>
                  <a:pt x="2764470" y="2107539"/>
                </a:lnTo>
                <a:lnTo>
                  <a:pt x="2776944" y="2112060"/>
                </a:lnTo>
                <a:lnTo>
                  <a:pt x="2781379" y="2112780"/>
                </a:lnTo>
                <a:lnTo>
                  <a:pt x="2789363" y="2118873"/>
                </a:lnTo>
                <a:lnTo>
                  <a:pt x="2796753" y="2126181"/>
                </a:lnTo>
                <a:lnTo>
                  <a:pt x="2806537" y="2131174"/>
                </a:lnTo>
                <a:lnTo>
                  <a:pt x="2813014" y="2140141"/>
                </a:lnTo>
                <a:lnTo>
                  <a:pt x="2803314" y="2139475"/>
                </a:lnTo>
                <a:lnTo>
                  <a:pt x="2798990" y="2143915"/>
                </a:lnTo>
                <a:lnTo>
                  <a:pt x="2788751" y="2148174"/>
                </a:lnTo>
                <a:lnTo>
                  <a:pt x="2781545" y="2148196"/>
                </a:lnTo>
                <a:lnTo>
                  <a:pt x="2774909" y="2152341"/>
                </a:lnTo>
                <a:lnTo>
                  <a:pt x="2769317" y="2150868"/>
                </a:lnTo>
                <a:lnTo>
                  <a:pt x="2764858" y="2145887"/>
                </a:lnTo>
                <a:lnTo>
                  <a:pt x="2761803" y="2146835"/>
                </a:lnTo>
                <a:lnTo>
                  <a:pt x="2757512" y="2154625"/>
                </a:lnTo>
                <a:lnTo>
                  <a:pt x="2754798" y="2154343"/>
                </a:lnTo>
                <a:lnTo>
                  <a:pt x="2753779" y="2161053"/>
                </a:lnTo>
                <a:lnTo>
                  <a:pt x="2743089" y="2170029"/>
                </a:lnTo>
                <a:lnTo>
                  <a:pt x="2737514" y="2173907"/>
                </a:lnTo>
                <a:lnTo>
                  <a:pt x="2734253" y="2177950"/>
                </a:lnTo>
                <a:lnTo>
                  <a:pt x="2726375" y="2171360"/>
                </a:lnTo>
                <a:lnTo>
                  <a:pt x="2719497" y="2180059"/>
                </a:lnTo>
                <a:lnTo>
                  <a:pt x="2713563" y="2179826"/>
                </a:lnTo>
                <a:lnTo>
                  <a:pt x="2706808" y="2180597"/>
                </a:lnTo>
                <a:lnTo>
                  <a:pt x="2706089" y="2196628"/>
                </a:lnTo>
                <a:lnTo>
                  <a:pt x="2701873" y="2196918"/>
                </a:lnTo>
                <a:lnTo>
                  <a:pt x="2697679" y="2204364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5" name="Croatia (HRV)">
            <a:extLst>
              <a:ext uri="{FF2B5EF4-FFF2-40B4-BE49-F238E27FC236}">
                <a16:creationId xmlns:a16="http://schemas.microsoft.com/office/drawing/2014/main" id="{2DF8FCF9-F175-43B1-ADF2-18439AD11B7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66652" y="1135471"/>
                </a:moveTo>
                <a:lnTo>
                  <a:pt x="5674090" y="1147794"/>
                </a:lnTo>
                <a:lnTo>
                  <a:pt x="5683163" y="1156860"/>
                </a:lnTo>
                <a:lnTo>
                  <a:pt x="5674363" y="1168888"/>
                </a:lnTo>
                <a:lnTo>
                  <a:pt x="5662056" y="1161788"/>
                </a:lnTo>
                <a:lnTo>
                  <a:pt x="5644261" y="1162229"/>
                </a:lnTo>
                <a:lnTo>
                  <a:pt x="5621625" y="1156947"/>
                </a:lnTo>
                <a:lnTo>
                  <a:pt x="5609645" y="1157652"/>
                </a:lnTo>
                <a:lnTo>
                  <a:pt x="5604609" y="1164252"/>
                </a:lnTo>
                <a:lnTo>
                  <a:pt x="5594752" y="1156947"/>
                </a:lnTo>
                <a:lnTo>
                  <a:pt x="5590376" y="1170227"/>
                </a:lnTo>
                <a:lnTo>
                  <a:pt x="5604136" y="1185297"/>
                </a:lnTo>
                <a:lnTo>
                  <a:pt x="5610497" y="1195286"/>
                </a:lnTo>
                <a:lnTo>
                  <a:pt x="5623350" y="1207325"/>
                </a:lnTo>
                <a:lnTo>
                  <a:pt x="5633823" y="1214460"/>
                </a:lnTo>
                <a:lnTo>
                  <a:pt x="5644733" y="1227926"/>
                </a:lnTo>
                <a:lnTo>
                  <a:pt x="5668858" y="1240128"/>
                </a:lnTo>
                <a:lnTo>
                  <a:pt x="5666441" y="1245607"/>
                </a:lnTo>
                <a:lnTo>
                  <a:pt x="5640886" y="1233682"/>
                </a:lnTo>
                <a:lnTo>
                  <a:pt x="5624844" y="1222078"/>
                </a:lnTo>
                <a:lnTo>
                  <a:pt x="5600304" y="1212498"/>
                </a:lnTo>
                <a:lnTo>
                  <a:pt x="5576784" y="1188777"/>
                </a:lnTo>
                <a:lnTo>
                  <a:pt x="5581846" y="1186368"/>
                </a:lnTo>
                <a:lnTo>
                  <a:pt x="5569115" y="1172813"/>
                </a:lnTo>
                <a:lnTo>
                  <a:pt x="5567877" y="1161964"/>
                </a:lnTo>
                <a:lnTo>
                  <a:pt x="5550928" y="1156947"/>
                </a:lnTo>
                <a:lnTo>
                  <a:pt x="5543965" y="1170761"/>
                </a:lnTo>
                <a:lnTo>
                  <a:pt x="5535636" y="1160028"/>
                </a:lnTo>
                <a:lnTo>
                  <a:pt x="5535440" y="1148982"/>
                </a:lnTo>
                <a:lnTo>
                  <a:pt x="5536321" y="1148468"/>
                </a:lnTo>
                <a:lnTo>
                  <a:pt x="5554330" y="1149554"/>
                </a:lnTo>
                <a:lnTo>
                  <a:pt x="5558641" y="1144186"/>
                </a:lnTo>
                <a:lnTo>
                  <a:pt x="5567782" y="1149379"/>
                </a:lnTo>
                <a:lnTo>
                  <a:pt x="5577928" y="1149995"/>
                </a:lnTo>
                <a:lnTo>
                  <a:pt x="5577134" y="1141105"/>
                </a:lnTo>
                <a:lnTo>
                  <a:pt x="5585801" y="1137848"/>
                </a:lnTo>
                <a:lnTo>
                  <a:pt x="5587259" y="1124998"/>
                </a:lnTo>
                <a:lnTo>
                  <a:pt x="5606926" y="1116548"/>
                </a:lnTo>
                <a:lnTo>
                  <a:pt x="5615386" y="1120464"/>
                </a:lnTo>
                <a:lnTo>
                  <a:pt x="5635743" y="1134107"/>
                </a:lnTo>
                <a:lnTo>
                  <a:pt x="5657511" y="1140224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6" name="Haiti (HTI)">
            <a:extLst>
              <a:ext uri="{FF2B5EF4-FFF2-40B4-BE49-F238E27FC236}">
                <a16:creationId xmlns:a16="http://schemas.microsoft.com/office/drawing/2014/main" id="{0F020468-901B-438F-B6F8-E8F733C016D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113065" y="1979756"/>
                </a:moveTo>
                <a:lnTo>
                  <a:pt x="3130180" y="1981197"/>
                </a:lnTo>
                <a:lnTo>
                  <a:pt x="3154211" y="1986316"/>
                </a:lnTo>
                <a:lnTo>
                  <a:pt x="3154934" y="2004070"/>
                </a:lnTo>
                <a:lnTo>
                  <a:pt x="3151531" y="2016602"/>
                </a:lnTo>
                <a:lnTo>
                  <a:pt x="3144077" y="2022096"/>
                </a:lnTo>
                <a:lnTo>
                  <a:pt x="3150406" y="2031884"/>
                </a:lnTo>
                <a:lnTo>
                  <a:pt x="3148948" y="2040740"/>
                </a:lnTo>
                <a:lnTo>
                  <a:pt x="3130656" y="2035199"/>
                </a:lnTo>
                <a:lnTo>
                  <a:pt x="3117043" y="2037460"/>
                </a:lnTo>
                <a:lnTo>
                  <a:pt x="3099973" y="2035103"/>
                </a:lnTo>
                <a:lnTo>
                  <a:pt x="3086081" y="2041196"/>
                </a:lnTo>
                <a:lnTo>
                  <a:pt x="3071927" y="2031040"/>
                </a:lnTo>
                <a:lnTo>
                  <a:pt x="3075502" y="2020531"/>
                </a:lnTo>
                <a:lnTo>
                  <a:pt x="3101132" y="2025058"/>
                </a:lnTo>
                <a:lnTo>
                  <a:pt x="3122264" y="2027674"/>
                </a:lnTo>
                <a:lnTo>
                  <a:pt x="3133196" y="2020416"/>
                </a:lnTo>
                <a:lnTo>
                  <a:pt x="3121666" y="2006294"/>
                </a:lnTo>
                <a:lnTo>
                  <a:pt x="3123129" y="1993842"/>
                </a:lnTo>
                <a:lnTo>
                  <a:pt x="3105783" y="198875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7" name="Hungary (HUN)">
            <a:extLst>
              <a:ext uri="{FF2B5EF4-FFF2-40B4-BE49-F238E27FC236}">
                <a16:creationId xmlns:a16="http://schemas.microsoft.com/office/drawing/2014/main" id="{DF02AA0E-E2D5-4A7A-8B64-3D8D49CE9A6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96738" y="1105458"/>
                </a:moveTo>
                <a:lnTo>
                  <a:pt x="5603471" y="1084978"/>
                </a:lnTo>
                <a:lnTo>
                  <a:pt x="5597973" y="1078084"/>
                </a:lnTo>
                <a:lnTo>
                  <a:pt x="5612253" y="1078021"/>
                </a:lnTo>
                <a:lnTo>
                  <a:pt x="5613048" y="1065022"/>
                </a:lnTo>
                <a:lnTo>
                  <a:pt x="5626650" y="1073167"/>
                </a:lnTo>
                <a:lnTo>
                  <a:pt x="5636309" y="1076635"/>
                </a:lnTo>
                <a:lnTo>
                  <a:pt x="5657221" y="1072738"/>
                </a:lnTo>
                <a:lnTo>
                  <a:pt x="5658647" y="1066350"/>
                </a:lnTo>
                <a:lnTo>
                  <a:pt x="5668609" y="1065408"/>
                </a:lnTo>
                <a:lnTo>
                  <a:pt x="5680433" y="1060470"/>
                </a:lnTo>
                <a:lnTo>
                  <a:pt x="5683372" y="1062503"/>
                </a:lnTo>
                <a:lnTo>
                  <a:pt x="5694834" y="1058531"/>
                </a:lnTo>
                <a:lnTo>
                  <a:pt x="5699973" y="1051046"/>
                </a:lnTo>
                <a:lnTo>
                  <a:pt x="5708034" y="1049106"/>
                </a:lnTo>
                <a:lnTo>
                  <a:pt x="5736124" y="1058772"/>
                </a:lnTo>
                <a:lnTo>
                  <a:pt x="5741147" y="1055518"/>
                </a:lnTo>
                <a:lnTo>
                  <a:pt x="5756170" y="1064172"/>
                </a:lnTo>
                <a:lnTo>
                  <a:pt x="5758926" y="1072698"/>
                </a:lnTo>
                <a:lnTo>
                  <a:pt x="5744206" y="1079371"/>
                </a:lnTo>
                <a:lnTo>
                  <a:pt x="5734589" y="1100945"/>
                </a:lnTo>
                <a:lnTo>
                  <a:pt x="5721506" y="1122518"/>
                </a:lnTo>
                <a:lnTo>
                  <a:pt x="5701608" y="1128518"/>
                </a:lnTo>
                <a:lnTo>
                  <a:pt x="5685473" y="1127110"/>
                </a:lnTo>
                <a:lnTo>
                  <a:pt x="5666652" y="1135471"/>
                </a:lnTo>
                <a:lnTo>
                  <a:pt x="5657511" y="1140224"/>
                </a:lnTo>
                <a:lnTo>
                  <a:pt x="5635743" y="1134107"/>
                </a:lnTo>
                <a:lnTo>
                  <a:pt x="5615386" y="1120464"/>
                </a:lnTo>
                <a:lnTo>
                  <a:pt x="5606926" y="1116548"/>
                </a:lnTo>
                <a:lnTo>
                  <a:pt x="5601058" y="110580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8" name="Indonesia (IDN)">
            <a:extLst>
              <a:ext uri="{FF2B5EF4-FFF2-40B4-BE49-F238E27FC236}">
                <a16:creationId xmlns:a16="http://schemas.microsoft.com/office/drawing/2014/main" id="{DCEE9988-0C31-4F80-844B-97F8EA23C5D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642853" y="2962806"/>
                </a:moveTo>
                <a:lnTo>
                  <a:pt x="8630729" y="2963427"/>
                </a:lnTo>
                <a:lnTo>
                  <a:pt x="8594622" y="2940585"/>
                </a:lnTo>
                <a:lnTo>
                  <a:pt x="8621794" y="2934175"/>
                </a:lnTo>
                <a:lnTo>
                  <a:pt x="8636186" y="2944105"/>
                </a:lnTo>
                <a:lnTo>
                  <a:pt x="8645537" y="2954007"/>
                </a:lnTo>
                <a:close/>
                <a:moveTo>
                  <a:pt x="8749853" y="2959559"/>
                </a:moveTo>
                <a:lnTo>
                  <a:pt x="8724476" y="2966731"/>
                </a:lnTo>
                <a:lnTo>
                  <a:pt x="8721498" y="2962819"/>
                </a:lnTo>
                <a:lnTo>
                  <a:pt x="8725228" y="2951736"/>
                </a:lnTo>
                <a:lnTo>
                  <a:pt x="8738948" y="2931851"/>
                </a:lnTo>
                <a:lnTo>
                  <a:pt x="8768216" y="2918901"/>
                </a:lnTo>
                <a:lnTo>
                  <a:pt x="8770668" y="2925329"/>
                </a:lnTo>
                <a:lnTo>
                  <a:pt x="8770500" y="2935213"/>
                </a:lnTo>
                <a:close/>
                <a:moveTo>
                  <a:pt x="8567183" y="2892915"/>
                </a:moveTo>
                <a:lnTo>
                  <a:pt x="8576951" y="2901610"/>
                </a:lnTo>
                <a:lnTo>
                  <a:pt x="8594859" y="2898946"/>
                </a:lnTo>
                <a:lnTo>
                  <a:pt x="8601043" y="2912806"/>
                </a:lnTo>
                <a:lnTo>
                  <a:pt x="8567440" y="2919352"/>
                </a:lnTo>
                <a:lnTo>
                  <a:pt x="8547280" y="2923729"/>
                </a:lnTo>
                <a:lnTo>
                  <a:pt x="8531878" y="2923470"/>
                </a:lnTo>
                <a:lnTo>
                  <a:pt x="8542976" y="2904699"/>
                </a:lnTo>
                <a:lnTo>
                  <a:pt x="8558725" y="2904443"/>
                </a:lnTo>
                <a:close/>
                <a:moveTo>
                  <a:pt x="8710786" y="2892868"/>
                </a:moveTo>
                <a:lnTo>
                  <a:pt x="8705323" y="2910980"/>
                </a:lnTo>
                <a:lnTo>
                  <a:pt x="8661583" y="2920233"/>
                </a:lnTo>
                <a:lnTo>
                  <a:pt x="8623702" y="2916216"/>
                </a:lnTo>
                <a:lnTo>
                  <a:pt x="8624411" y="2904299"/>
                </a:lnTo>
                <a:lnTo>
                  <a:pt x="8647660" y="2897521"/>
                </a:lnTo>
                <a:lnTo>
                  <a:pt x="8664971" y="2907294"/>
                </a:lnTo>
                <a:lnTo>
                  <a:pt x="8684242" y="2904812"/>
                </a:lnTo>
                <a:close/>
                <a:moveTo>
                  <a:pt x="8303587" y="2849949"/>
                </a:moveTo>
                <a:lnTo>
                  <a:pt x="8358412" y="2853199"/>
                </a:lnTo>
                <a:lnTo>
                  <a:pt x="8365582" y="2839762"/>
                </a:lnTo>
                <a:lnTo>
                  <a:pt x="8417885" y="2855437"/>
                </a:lnTo>
                <a:lnTo>
                  <a:pt x="8426988" y="2876568"/>
                </a:lnTo>
                <a:lnTo>
                  <a:pt x="8469672" y="2882511"/>
                </a:lnTo>
                <a:lnTo>
                  <a:pt x="8503615" y="2901884"/>
                </a:lnTo>
                <a:lnTo>
                  <a:pt x="8470069" y="2914305"/>
                </a:lnTo>
                <a:lnTo>
                  <a:pt x="8439362" y="2901172"/>
                </a:lnTo>
                <a:lnTo>
                  <a:pt x="8413334" y="2902060"/>
                </a:lnTo>
                <a:lnTo>
                  <a:pt x="8383713" y="2899646"/>
                </a:lnTo>
                <a:lnTo>
                  <a:pt x="8357222" y="2893793"/>
                </a:lnTo>
                <a:lnTo>
                  <a:pt x="8324744" y="2881342"/>
                </a:lnTo>
                <a:lnTo>
                  <a:pt x="8303872" y="2878113"/>
                </a:lnTo>
                <a:lnTo>
                  <a:pt x="8291683" y="2882189"/>
                </a:lnTo>
                <a:lnTo>
                  <a:pt x="8240141" y="2868766"/>
                </a:lnTo>
                <a:lnTo>
                  <a:pt x="8236002" y="2854748"/>
                </a:lnTo>
                <a:lnTo>
                  <a:pt x="8209861" y="2852353"/>
                </a:lnTo>
                <a:lnTo>
                  <a:pt x="8231437" y="2821204"/>
                </a:lnTo>
                <a:lnTo>
                  <a:pt x="8266193" y="2823130"/>
                </a:lnTo>
                <a:lnTo>
                  <a:pt x="8288609" y="2835869"/>
                </a:lnTo>
                <a:lnTo>
                  <a:pt x="8300374" y="2838354"/>
                </a:lnTo>
                <a:close/>
                <a:moveTo>
                  <a:pt x="9054716" y="2831586"/>
                </a:moveTo>
                <a:lnTo>
                  <a:pt x="9038248" y="2853782"/>
                </a:lnTo>
                <a:lnTo>
                  <a:pt x="9037313" y="2829241"/>
                </a:lnTo>
                <a:lnTo>
                  <a:pt x="9043305" y="2817525"/>
                </a:lnTo>
                <a:lnTo>
                  <a:pt x="9050158" y="2806506"/>
                </a:lnTo>
                <a:lnTo>
                  <a:pt x="9055968" y="2816042"/>
                </a:lnTo>
                <a:close/>
                <a:moveTo>
                  <a:pt x="8844344" y="2741764"/>
                </a:moveTo>
                <a:lnTo>
                  <a:pt x="8833236" y="2752584"/>
                </a:lnTo>
                <a:lnTo>
                  <a:pt x="8813542" y="2746599"/>
                </a:lnTo>
                <a:lnTo>
                  <a:pt x="8808375" y="2732577"/>
                </a:lnTo>
                <a:lnTo>
                  <a:pt x="8837530" y="2731014"/>
                </a:lnTo>
                <a:close/>
                <a:moveTo>
                  <a:pt x="8937426" y="2729855"/>
                </a:moveTo>
                <a:lnTo>
                  <a:pt x="8947078" y="2754784"/>
                </a:lnTo>
                <a:lnTo>
                  <a:pt x="8923223" y="2741348"/>
                </a:lnTo>
                <a:lnTo>
                  <a:pt x="8899279" y="2738620"/>
                </a:lnTo>
                <a:lnTo>
                  <a:pt x="8882968" y="2740773"/>
                </a:lnTo>
                <a:lnTo>
                  <a:pt x="8863102" y="2739624"/>
                </a:lnTo>
                <a:lnTo>
                  <a:pt x="8870488" y="2721701"/>
                </a:lnTo>
                <a:lnTo>
                  <a:pt x="8906071" y="2720349"/>
                </a:lnTo>
                <a:close/>
                <a:moveTo>
                  <a:pt x="9045179" y="2666550"/>
                </a:moveTo>
                <a:lnTo>
                  <a:pt x="9051465" y="2719274"/>
                </a:lnTo>
                <a:lnTo>
                  <a:pt x="9080592" y="2738787"/>
                </a:lnTo>
                <a:lnTo>
                  <a:pt x="9105801" y="2704208"/>
                </a:lnTo>
                <a:lnTo>
                  <a:pt x="9139491" y="2684533"/>
                </a:lnTo>
                <a:lnTo>
                  <a:pt x="9165080" y="2684506"/>
                </a:lnTo>
                <a:lnTo>
                  <a:pt x="9189305" y="2695871"/>
                </a:lnTo>
                <a:lnTo>
                  <a:pt x="9210249" y="2707534"/>
                </a:lnTo>
                <a:lnTo>
                  <a:pt x="9240926" y="2713763"/>
                </a:lnTo>
                <a:lnTo>
                  <a:pt x="9236449" y="2820001"/>
                </a:lnTo>
                <a:lnTo>
                  <a:pt x="9228461" y="2926239"/>
                </a:lnTo>
                <a:lnTo>
                  <a:pt x="9205042" y="2899484"/>
                </a:lnTo>
                <a:lnTo>
                  <a:pt x="9176413" y="2892927"/>
                </a:lnTo>
                <a:lnTo>
                  <a:pt x="9168615" y="2902215"/>
                </a:lnTo>
                <a:lnTo>
                  <a:pt x="9132181" y="2903217"/>
                </a:lnTo>
                <a:lnTo>
                  <a:pt x="9146436" y="2876687"/>
                </a:lnTo>
                <a:lnTo>
                  <a:pt x="9165218" y="2867636"/>
                </a:lnTo>
                <a:lnTo>
                  <a:pt x="9160506" y="2832188"/>
                </a:lnTo>
                <a:lnTo>
                  <a:pt x="9148846" y="2804821"/>
                </a:lnTo>
                <a:lnTo>
                  <a:pt x="9094595" y="2777215"/>
                </a:lnTo>
                <a:lnTo>
                  <a:pt x="9070969" y="2774489"/>
                </a:lnTo>
                <a:lnTo>
                  <a:pt x="9028774" y="2744365"/>
                </a:lnTo>
                <a:lnTo>
                  <a:pt x="9019759" y="2760207"/>
                </a:lnTo>
                <a:lnTo>
                  <a:pt x="9008626" y="2763081"/>
                </a:lnTo>
                <a:lnTo>
                  <a:pt x="9002489" y="2751127"/>
                </a:lnTo>
                <a:lnTo>
                  <a:pt x="9002864" y="2736962"/>
                </a:lnTo>
                <a:lnTo>
                  <a:pt x="8981406" y="2720948"/>
                </a:lnTo>
                <a:lnTo>
                  <a:pt x="9012784" y="2709208"/>
                </a:lnTo>
                <a:lnTo>
                  <a:pt x="9033286" y="2709842"/>
                </a:lnTo>
                <a:lnTo>
                  <a:pt x="9031160" y="2701193"/>
                </a:lnTo>
                <a:lnTo>
                  <a:pt x="8989034" y="2701127"/>
                </a:lnTo>
                <a:lnTo>
                  <a:pt x="8978266" y="2681718"/>
                </a:lnTo>
                <a:lnTo>
                  <a:pt x="8952746" y="2675699"/>
                </a:lnTo>
                <a:lnTo>
                  <a:pt x="8941082" y="2659569"/>
                </a:lnTo>
                <a:lnTo>
                  <a:pt x="8980148" y="2651671"/>
                </a:lnTo>
                <a:lnTo>
                  <a:pt x="8995253" y="2641046"/>
                </a:lnTo>
                <a:lnTo>
                  <a:pt x="9041037" y="2654434"/>
                </a:lnTo>
                <a:close/>
                <a:moveTo>
                  <a:pt x="8788614" y="2582713"/>
                </a:moveTo>
                <a:lnTo>
                  <a:pt x="8766481" y="2615051"/>
                </a:lnTo>
                <a:lnTo>
                  <a:pt x="8745033" y="2621319"/>
                </a:lnTo>
                <a:lnTo>
                  <a:pt x="8717126" y="2614945"/>
                </a:lnTo>
                <a:lnTo>
                  <a:pt x="8669195" y="2616572"/>
                </a:lnTo>
                <a:lnTo>
                  <a:pt x="8644179" y="2621265"/>
                </a:lnTo>
                <a:lnTo>
                  <a:pt x="8639810" y="2645940"/>
                </a:lnTo>
                <a:lnTo>
                  <a:pt x="8664714" y="2674929"/>
                </a:lnTo>
                <a:lnTo>
                  <a:pt x="8680699" y="2660163"/>
                </a:lnTo>
                <a:lnTo>
                  <a:pt x="8734723" y="2649070"/>
                </a:lnTo>
                <a:lnTo>
                  <a:pt x="8731899" y="2664084"/>
                </a:lnTo>
                <a:lnTo>
                  <a:pt x="8719500" y="2659348"/>
                </a:lnTo>
                <a:lnTo>
                  <a:pt x="8706422" y="2678448"/>
                </a:lnTo>
                <a:lnTo>
                  <a:pt x="8680704" y="2691085"/>
                </a:lnTo>
                <a:lnTo>
                  <a:pt x="8706675" y="2732864"/>
                </a:lnTo>
                <a:lnTo>
                  <a:pt x="8701080" y="2744060"/>
                </a:lnTo>
                <a:lnTo>
                  <a:pt x="8725799" y="2781686"/>
                </a:lnTo>
                <a:lnTo>
                  <a:pt x="8724464" y="2803101"/>
                </a:lnTo>
                <a:lnTo>
                  <a:pt x="8708452" y="2812685"/>
                </a:lnTo>
                <a:lnTo>
                  <a:pt x="8697972" y="2801221"/>
                </a:lnTo>
                <a:lnTo>
                  <a:pt x="8713035" y="2774530"/>
                </a:lnTo>
                <a:lnTo>
                  <a:pt x="8684430" y="2787151"/>
                </a:lnTo>
                <a:lnTo>
                  <a:pt x="8677547" y="2778128"/>
                </a:lnTo>
                <a:lnTo>
                  <a:pt x="8681656" y="2765542"/>
                </a:lnTo>
                <a:lnTo>
                  <a:pt x="8661490" y="2746427"/>
                </a:lnTo>
                <a:lnTo>
                  <a:pt x="8664575" y="2714660"/>
                </a:lnTo>
                <a:lnTo>
                  <a:pt x="8645089" y="2724569"/>
                </a:lnTo>
                <a:lnTo>
                  <a:pt x="8646391" y="2762579"/>
                </a:lnTo>
                <a:lnTo>
                  <a:pt x="8645512" y="2809218"/>
                </a:lnTo>
                <a:lnTo>
                  <a:pt x="8626961" y="2813950"/>
                </a:lnTo>
                <a:lnTo>
                  <a:pt x="8615257" y="2804381"/>
                </a:lnTo>
                <a:lnTo>
                  <a:pt x="8624859" y="2774375"/>
                </a:lnTo>
                <a:lnTo>
                  <a:pt x="8621337" y="2742916"/>
                </a:lnTo>
                <a:lnTo>
                  <a:pt x="8609247" y="2742675"/>
                </a:lnTo>
                <a:lnTo>
                  <a:pt x="8600968" y="2720344"/>
                </a:lnTo>
                <a:lnTo>
                  <a:pt x="8613487" y="2698994"/>
                </a:lnTo>
                <a:lnTo>
                  <a:pt x="8618350" y="2673112"/>
                </a:lnTo>
                <a:lnTo>
                  <a:pt x="8633976" y="2623971"/>
                </a:lnTo>
                <a:lnTo>
                  <a:pt x="8639616" y="2610533"/>
                </a:lnTo>
                <a:lnTo>
                  <a:pt x="8663368" y="2586319"/>
                </a:lnTo>
                <a:lnTo>
                  <a:pt x="8686141" y="2595945"/>
                </a:lnTo>
                <a:lnTo>
                  <a:pt x="8722574" y="2600469"/>
                </a:lnTo>
                <a:lnTo>
                  <a:pt x="8755640" y="2599102"/>
                </a:lnTo>
                <a:lnTo>
                  <a:pt x="8783365" y="2575430"/>
                </a:lnTo>
                <a:close/>
                <a:moveTo>
                  <a:pt x="8888158" y="2592084"/>
                </a:moveTo>
                <a:lnTo>
                  <a:pt x="8887559" y="2620573"/>
                </a:lnTo>
                <a:lnTo>
                  <a:pt x="8872605" y="2617381"/>
                </a:lnTo>
                <a:lnTo>
                  <a:pt x="8868333" y="2637217"/>
                </a:lnTo>
                <a:lnTo>
                  <a:pt x="8879649" y="2654427"/>
                </a:lnTo>
                <a:lnTo>
                  <a:pt x="8871464" y="2658339"/>
                </a:lnTo>
                <a:lnTo>
                  <a:pt x="8860498" y="2637690"/>
                </a:lnTo>
                <a:lnTo>
                  <a:pt x="8851181" y="2596018"/>
                </a:lnTo>
                <a:lnTo>
                  <a:pt x="8856146" y="2569972"/>
                </a:lnTo>
                <a:lnTo>
                  <a:pt x="8865323" y="2558109"/>
                </a:lnTo>
                <a:lnTo>
                  <a:pt x="8867952" y="2575910"/>
                </a:lnTo>
                <a:lnTo>
                  <a:pt x="8885037" y="2578770"/>
                </a:lnTo>
                <a:close/>
                <a:moveTo>
                  <a:pt x="8576223" y="2569419"/>
                </a:moveTo>
                <a:lnTo>
                  <a:pt x="8609380" y="2599588"/>
                </a:lnTo>
                <a:lnTo>
                  <a:pt x="8575379" y="2603434"/>
                </a:lnTo>
                <a:lnTo>
                  <a:pt x="8566423" y="2625659"/>
                </a:lnTo>
                <a:lnTo>
                  <a:pt x="8567005" y="2655201"/>
                </a:lnTo>
                <a:lnTo>
                  <a:pt x="8538677" y="2677497"/>
                </a:lnTo>
                <a:lnTo>
                  <a:pt x="8536986" y="2709961"/>
                </a:lnTo>
                <a:lnTo>
                  <a:pt x="8524454" y="2759813"/>
                </a:lnTo>
                <a:lnTo>
                  <a:pt x="8520552" y="2748217"/>
                </a:lnTo>
                <a:lnTo>
                  <a:pt x="8487453" y="2762886"/>
                </a:lnTo>
                <a:lnTo>
                  <a:pt x="8476623" y="2742958"/>
                </a:lnTo>
                <a:lnTo>
                  <a:pt x="8456163" y="2741115"/>
                </a:lnTo>
                <a:lnTo>
                  <a:pt x="8442109" y="2730670"/>
                </a:lnTo>
                <a:lnTo>
                  <a:pt x="8407578" y="2742394"/>
                </a:lnTo>
                <a:lnTo>
                  <a:pt x="8397518" y="2726617"/>
                </a:lnTo>
                <a:lnTo>
                  <a:pt x="8378621" y="2728410"/>
                </a:lnTo>
                <a:lnTo>
                  <a:pt x="8355003" y="2724648"/>
                </a:lnTo>
                <a:lnTo>
                  <a:pt x="8351794" y="2680927"/>
                </a:lnTo>
                <a:lnTo>
                  <a:pt x="8337677" y="2671865"/>
                </a:lnTo>
                <a:lnTo>
                  <a:pt x="8324609" y="2643979"/>
                </a:lnTo>
                <a:lnTo>
                  <a:pt x="8320640" y="2615458"/>
                </a:lnTo>
                <a:lnTo>
                  <a:pt x="8323179" y="2585253"/>
                </a:lnTo>
                <a:lnTo>
                  <a:pt x="8339694" y="2563589"/>
                </a:lnTo>
                <a:lnTo>
                  <a:pt x="8345091" y="2585377"/>
                </a:lnTo>
                <a:lnTo>
                  <a:pt x="8365279" y="2603796"/>
                </a:lnTo>
                <a:lnTo>
                  <a:pt x="8383670" y="2597167"/>
                </a:lnTo>
                <a:lnTo>
                  <a:pt x="8402114" y="2599515"/>
                </a:lnTo>
                <a:lnTo>
                  <a:pt x="8418432" y="2583030"/>
                </a:lnTo>
                <a:lnTo>
                  <a:pt x="8432156" y="2580172"/>
                </a:lnTo>
                <a:lnTo>
                  <a:pt x="8459645" y="2589308"/>
                </a:lnTo>
                <a:lnTo>
                  <a:pt x="8482924" y="2582360"/>
                </a:lnTo>
                <a:lnTo>
                  <a:pt x="8496391" y="2537020"/>
                </a:lnTo>
                <a:lnTo>
                  <a:pt x="8507147" y="2525684"/>
                </a:lnTo>
                <a:lnTo>
                  <a:pt x="8516052" y="2488607"/>
                </a:lnTo>
                <a:lnTo>
                  <a:pt x="8549120" y="2488623"/>
                </a:lnTo>
                <a:lnTo>
                  <a:pt x="8574212" y="2494117"/>
                </a:lnTo>
                <a:lnTo>
                  <a:pt x="8558705" y="2523558"/>
                </a:lnTo>
                <a:lnTo>
                  <a:pt x="8580756" y="2554422"/>
                </a:lnTo>
                <a:close/>
                <a:moveTo>
                  <a:pt x="8224797" y="2819784"/>
                </a:moveTo>
                <a:lnTo>
                  <a:pt x="8192932" y="2820466"/>
                </a:lnTo>
                <a:lnTo>
                  <a:pt x="8170328" y="2793214"/>
                </a:lnTo>
                <a:lnTo>
                  <a:pt x="8134122" y="2766578"/>
                </a:lnTo>
                <a:lnTo>
                  <a:pt x="8122308" y="2746819"/>
                </a:lnTo>
                <a:lnTo>
                  <a:pt x="8101195" y="2720271"/>
                </a:lnTo>
                <a:lnTo>
                  <a:pt x="8087515" y="2695837"/>
                </a:lnTo>
                <a:lnTo>
                  <a:pt x="8066757" y="2650201"/>
                </a:lnTo>
                <a:lnTo>
                  <a:pt x="8041845" y="2623029"/>
                </a:lnTo>
                <a:lnTo>
                  <a:pt x="8032701" y="2595002"/>
                </a:lnTo>
                <a:lnTo>
                  <a:pt x="8021467" y="2569554"/>
                </a:lnTo>
                <a:lnTo>
                  <a:pt x="7995016" y="2549027"/>
                </a:lnTo>
                <a:lnTo>
                  <a:pt x="7979305" y="2521134"/>
                </a:lnTo>
                <a:lnTo>
                  <a:pt x="7957208" y="2502876"/>
                </a:lnTo>
                <a:lnTo>
                  <a:pt x="7926353" y="2466954"/>
                </a:lnTo>
                <a:lnTo>
                  <a:pt x="7922962" y="2450360"/>
                </a:lnTo>
                <a:lnTo>
                  <a:pt x="7941542" y="2451674"/>
                </a:lnTo>
                <a:lnTo>
                  <a:pt x="7986393" y="2457972"/>
                </a:lnTo>
                <a:lnTo>
                  <a:pt x="8012845" y="2489852"/>
                </a:lnTo>
                <a:lnTo>
                  <a:pt x="8035632" y="2511956"/>
                </a:lnTo>
                <a:lnTo>
                  <a:pt x="8051830" y="2525518"/>
                </a:lnTo>
                <a:lnTo>
                  <a:pt x="8079962" y="2560561"/>
                </a:lnTo>
                <a:lnTo>
                  <a:pt x="8109232" y="2561072"/>
                </a:lnTo>
                <a:lnTo>
                  <a:pt x="8133981" y="2583402"/>
                </a:lnTo>
                <a:lnTo>
                  <a:pt x="8151331" y="2610699"/>
                </a:lnTo>
                <a:lnTo>
                  <a:pt x="8173641" y="2625591"/>
                </a:lnTo>
                <a:lnTo>
                  <a:pt x="8161594" y="2652209"/>
                </a:lnTo>
                <a:lnTo>
                  <a:pt x="8177805" y="2663529"/>
                </a:lnTo>
                <a:lnTo>
                  <a:pt x="8188124" y="2664365"/>
                </a:lnTo>
                <a:lnTo>
                  <a:pt x="8192416" y="2687104"/>
                </a:lnTo>
                <a:lnTo>
                  <a:pt x="8201972" y="2705296"/>
                </a:lnTo>
                <a:lnTo>
                  <a:pt x="8223026" y="2708179"/>
                </a:lnTo>
                <a:lnTo>
                  <a:pt x="8236484" y="2728812"/>
                </a:lnTo>
                <a:lnTo>
                  <a:pt x="8228196" y="276935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9" name="India (IND)">
            <a:extLst>
              <a:ext uri="{FF2B5EF4-FFF2-40B4-BE49-F238E27FC236}">
                <a16:creationId xmlns:a16="http://schemas.microsoft.com/office/drawing/2014/main" id="{48150FCA-2C14-46E5-A796-6C1C7433200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291866" y="1471961"/>
                </a:moveTo>
                <a:lnTo>
                  <a:pt x="7331048" y="1510118"/>
                </a:lnTo>
                <a:lnTo>
                  <a:pt x="7334700" y="1536711"/>
                </a:lnTo>
                <a:lnTo>
                  <a:pt x="7349598" y="1553395"/>
                </a:lnTo>
                <a:lnTo>
                  <a:pt x="7352730" y="1570041"/>
                </a:lnTo>
                <a:lnTo>
                  <a:pt x="7332017" y="1565660"/>
                </a:lnTo>
                <a:lnTo>
                  <a:pt x="7348344" y="1601594"/>
                </a:lnTo>
                <a:lnTo>
                  <a:pt x="7380386" y="1622235"/>
                </a:lnTo>
                <a:lnTo>
                  <a:pt x="7424339" y="1645030"/>
                </a:lnTo>
                <a:lnTo>
                  <a:pt x="7409907" y="1659818"/>
                </a:lnTo>
                <a:lnTo>
                  <a:pt x="7404774" y="1690311"/>
                </a:lnTo>
                <a:lnTo>
                  <a:pt x="7433940" y="1702646"/>
                </a:lnTo>
                <a:lnTo>
                  <a:pt x="7463127" y="1718640"/>
                </a:lnTo>
                <a:lnTo>
                  <a:pt x="7502885" y="1736928"/>
                </a:lnTo>
                <a:lnTo>
                  <a:pt x="7541873" y="1741153"/>
                </a:lnTo>
                <a:lnTo>
                  <a:pt x="7561184" y="1757736"/>
                </a:lnTo>
                <a:lnTo>
                  <a:pt x="7583346" y="1760840"/>
                </a:lnTo>
                <a:lnTo>
                  <a:pt x="7618431" y="1768439"/>
                </a:lnTo>
                <a:lnTo>
                  <a:pt x="7641567" y="1767894"/>
                </a:lnTo>
                <a:lnTo>
                  <a:pt x="7642152" y="1754991"/>
                </a:lnTo>
                <a:lnTo>
                  <a:pt x="7634292" y="1734277"/>
                </a:lnTo>
                <a:lnTo>
                  <a:pt x="7633602" y="1720235"/>
                </a:lnTo>
                <a:lnTo>
                  <a:pt x="7649162" y="1713379"/>
                </a:lnTo>
                <a:lnTo>
                  <a:pt x="7656731" y="1739053"/>
                </a:lnTo>
                <a:lnTo>
                  <a:pt x="7658660" y="1745584"/>
                </a:lnTo>
                <a:lnTo>
                  <a:pt x="7686534" y="1757958"/>
                </a:lnTo>
                <a:lnTo>
                  <a:pt x="7703012" y="1752862"/>
                </a:lnTo>
                <a:lnTo>
                  <a:pt x="7727007" y="1755048"/>
                </a:lnTo>
                <a:lnTo>
                  <a:pt x="7749556" y="1754081"/>
                </a:lnTo>
                <a:lnTo>
                  <a:pt x="7747277" y="1734055"/>
                </a:lnTo>
                <a:lnTo>
                  <a:pt x="7733756" y="1723652"/>
                </a:lnTo>
                <a:lnTo>
                  <a:pt x="7755318" y="1719573"/>
                </a:lnTo>
                <a:lnTo>
                  <a:pt x="7775423" y="1695326"/>
                </a:lnTo>
                <a:lnTo>
                  <a:pt x="7802897" y="1674567"/>
                </a:lnTo>
                <a:lnTo>
                  <a:pt x="7827887" y="1682577"/>
                </a:lnTo>
                <a:lnTo>
                  <a:pt x="7844615" y="1668850"/>
                </a:lnTo>
                <a:lnTo>
                  <a:pt x="7862095" y="1689121"/>
                </a:lnTo>
                <a:lnTo>
                  <a:pt x="7855754" y="1702811"/>
                </a:lnTo>
                <a:lnTo>
                  <a:pt x="7886781" y="1707683"/>
                </a:lnTo>
                <a:lnTo>
                  <a:pt x="7891641" y="1720040"/>
                </a:lnTo>
                <a:lnTo>
                  <a:pt x="7883227" y="1726021"/>
                </a:lnTo>
                <a:lnTo>
                  <a:pt x="7889983" y="1746079"/>
                </a:lnTo>
                <a:lnTo>
                  <a:pt x="7868765" y="1740185"/>
                </a:lnTo>
                <a:lnTo>
                  <a:pt x="7837632" y="1762712"/>
                </a:lnTo>
                <a:lnTo>
                  <a:pt x="7842557" y="1781367"/>
                </a:lnTo>
                <a:lnTo>
                  <a:pt x="7833076" y="1808712"/>
                </a:lnTo>
                <a:lnTo>
                  <a:pt x="7834436" y="1824597"/>
                </a:lnTo>
                <a:lnTo>
                  <a:pt x="7826045" y="1851475"/>
                </a:lnTo>
                <a:lnTo>
                  <a:pt x="7802972" y="1844048"/>
                </a:lnTo>
                <a:lnTo>
                  <a:pt x="7806997" y="1877785"/>
                </a:lnTo>
                <a:lnTo>
                  <a:pt x="7802320" y="1888887"/>
                </a:lnTo>
                <a:lnTo>
                  <a:pt x="7807394" y="1902731"/>
                </a:lnTo>
                <a:lnTo>
                  <a:pt x="7794663" y="1910464"/>
                </a:lnTo>
                <a:lnTo>
                  <a:pt x="7772078" y="1858752"/>
                </a:lnTo>
                <a:lnTo>
                  <a:pt x="7764337" y="1858855"/>
                </a:lnTo>
                <a:lnTo>
                  <a:pt x="7762850" y="1879689"/>
                </a:lnTo>
                <a:lnTo>
                  <a:pt x="7744947" y="1862794"/>
                </a:lnTo>
                <a:lnTo>
                  <a:pt x="7750865" y="1844241"/>
                </a:lnTo>
                <a:lnTo>
                  <a:pt x="7763141" y="1842358"/>
                </a:lnTo>
                <a:lnTo>
                  <a:pt x="7771940" y="1814769"/>
                </a:lnTo>
                <a:lnTo>
                  <a:pt x="7754656" y="1809203"/>
                </a:lnTo>
                <a:lnTo>
                  <a:pt x="7728782" y="1809687"/>
                </a:lnTo>
                <a:lnTo>
                  <a:pt x="7701207" y="1805216"/>
                </a:lnTo>
                <a:lnTo>
                  <a:pt x="7694061" y="1782548"/>
                </a:lnTo>
                <a:lnTo>
                  <a:pt x="7680389" y="1780940"/>
                </a:lnTo>
                <a:lnTo>
                  <a:pt x="7655391" y="1766853"/>
                </a:lnTo>
                <a:lnTo>
                  <a:pt x="7650012" y="1788971"/>
                </a:lnTo>
                <a:lnTo>
                  <a:pt x="7673719" y="1806228"/>
                </a:lnTo>
                <a:lnTo>
                  <a:pt x="7658417" y="1818375"/>
                </a:lnTo>
                <a:lnTo>
                  <a:pt x="7653898" y="1830255"/>
                </a:lnTo>
                <a:lnTo>
                  <a:pt x="7672420" y="1838990"/>
                </a:lnTo>
                <a:lnTo>
                  <a:pt x="7670471" y="1858634"/>
                </a:lnTo>
                <a:lnTo>
                  <a:pt x="7683748" y="1883148"/>
                </a:lnTo>
                <a:lnTo>
                  <a:pt x="7692011" y="1909992"/>
                </a:lnTo>
                <a:lnTo>
                  <a:pt x="7689696" y="1921895"/>
                </a:lnTo>
                <a:lnTo>
                  <a:pt x="7670457" y="1921485"/>
                </a:lnTo>
                <a:lnTo>
                  <a:pt x="7636656" y="1928253"/>
                </a:lnTo>
                <a:lnTo>
                  <a:pt x="7641746" y="1952776"/>
                </a:lnTo>
                <a:lnTo>
                  <a:pt x="7629380" y="1972064"/>
                </a:lnTo>
                <a:lnTo>
                  <a:pt x="7591364" y="1994006"/>
                </a:lnTo>
                <a:lnTo>
                  <a:pt x="7564117" y="2032361"/>
                </a:lnTo>
                <a:lnTo>
                  <a:pt x="7545153" y="2052925"/>
                </a:lnTo>
                <a:lnTo>
                  <a:pt x="7519282" y="2074264"/>
                </a:lnTo>
                <a:lnTo>
                  <a:pt x="7520936" y="2089259"/>
                </a:lnTo>
                <a:lnTo>
                  <a:pt x="7507663" y="2097293"/>
                </a:lnTo>
                <a:lnTo>
                  <a:pt x="7483338" y="2108972"/>
                </a:lnTo>
                <a:lnTo>
                  <a:pt x="7470231" y="2110692"/>
                </a:lnTo>
                <a:lnTo>
                  <a:pt x="7464438" y="2135558"/>
                </a:lnTo>
                <a:lnTo>
                  <a:pt x="7473769" y="2177959"/>
                </a:lnTo>
                <a:lnTo>
                  <a:pt x="7477354" y="2205001"/>
                </a:lnTo>
                <a:lnTo>
                  <a:pt x="7467607" y="2235972"/>
                </a:lnTo>
                <a:lnTo>
                  <a:pt x="7471696" y="2291356"/>
                </a:lnTo>
                <a:lnTo>
                  <a:pt x="7456988" y="2292935"/>
                </a:lnTo>
                <a:lnTo>
                  <a:pt x="7445363" y="2317799"/>
                </a:lnTo>
                <a:lnTo>
                  <a:pt x="7454571" y="2328544"/>
                </a:lnTo>
                <a:lnTo>
                  <a:pt x="7428831" y="2337786"/>
                </a:lnTo>
                <a:lnTo>
                  <a:pt x="7420148" y="2359956"/>
                </a:lnTo>
                <a:lnTo>
                  <a:pt x="7409043" y="2369326"/>
                </a:lnTo>
                <a:lnTo>
                  <a:pt x="7380547" y="2338887"/>
                </a:lnTo>
                <a:lnTo>
                  <a:pt x="7365014" y="2293236"/>
                </a:lnTo>
                <a:lnTo>
                  <a:pt x="7351646" y="2260355"/>
                </a:lnTo>
                <a:lnTo>
                  <a:pt x="7340508" y="2244936"/>
                </a:lnTo>
                <a:lnTo>
                  <a:pt x="7323071" y="2213617"/>
                </a:lnTo>
                <a:lnTo>
                  <a:pt x="7313079" y="2172847"/>
                </a:lnTo>
                <a:lnTo>
                  <a:pt x="7306699" y="2152484"/>
                </a:lnTo>
                <a:lnTo>
                  <a:pt x="7276607" y="2107711"/>
                </a:lnTo>
                <a:lnTo>
                  <a:pt x="7258448" y="2044535"/>
                </a:lnTo>
                <a:lnTo>
                  <a:pt x="7245777" y="2002819"/>
                </a:lnTo>
                <a:lnTo>
                  <a:pt x="7241669" y="1963332"/>
                </a:lnTo>
                <a:lnTo>
                  <a:pt x="7232584" y="1932802"/>
                </a:lnTo>
                <a:lnTo>
                  <a:pt x="7193784" y="1952315"/>
                </a:lnTo>
                <a:lnTo>
                  <a:pt x="7173430" y="1948407"/>
                </a:lnTo>
                <a:lnTo>
                  <a:pt x="7132100" y="1908897"/>
                </a:lnTo>
                <a:lnTo>
                  <a:pt x="7144312" y="1897113"/>
                </a:lnTo>
                <a:lnTo>
                  <a:pt x="7134555" y="1884321"/>
                </a:lnTo>
                <a:lnTo>
                  <a:pt x="7098489" y="1856651"/>
                </a:lnTo>
                <a:lnTo>
                  <a:pt x="7114761" y="1834901"/>
                </a:lnTo>
                <a:lnTo>
                  <a:pt x="7176507" y="1834987"/>
                </a:lnTo>
                <a:lnTo>
                  <a:pt x="7167381" y="1806997"/>
                </a:lnTo>
                <a:lnTo>
                  <a:pt x="7148979" y="1790465"/>
                </a:lnTo>
                <a:lnTo>
                  <a:pt x="7141749" y="1765375"/>
                </a:lnTo>
                <a:lnTo>
                  <a:pt x="7121145" y="1750735"/>
                </a:lnTo>
                <a:lnTo>
                  <a:pt x="7146323" y="1716563"/>
                </a:lnTo>
                <a:lnTo>
                  <a:pt x="7179007" y="1719041"/>
                </a:lnTo>
                <a:lnTo>
                  <a:pt x="7202373" y="1684863"/>
                </a:lnTo>
                <a:lnTo>
                  <a:pt x="7214172" y="1651780"/>
                </a:lnTo>
                <a:lnTo>
                  <a:pt x="7233613" y="1619070"/>
                </a:lnTo>
                <a:lnTo>
                  <a:pt x="7227902" y="1595832"/>
                </a:lnTo>
                <a:lnTo>
                  <a:pt x="7246994" y="1576974"/>
                </a:lnTo>
                <a:lnTo>
                  <a:pt x="7221202" y="1560877"/>
                </a:lnTo>
                <a:lnTo>
                  <a:pt x="7206702" y="1538821"/>
                </a:lnTo>
                <a:lnTo>
                  <a:pt x="7190589" y="1510256"/>
                </a:lnTo>
                <a:lnTo>
                  <a:pt x="7200741" y="1496200"/>
                </a:lnTo>
                <a:lnTo>
                  <a:pt x="7243799" y="1504153"/>
                </a:lnTo>
                <a:lnTo>
                  <a:pt x="7272975" y="149930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0" name="Ireland (IRL)">
            <a:extLst>
              <a:ext uri="{FF2B5EF4-FFF2-40B4-BE49-F238E27FC236}">
                <a16:creationId xmlns:a16="http://schemas.microsoft.com/office/drawing/2014/main" id="{FC5D875E-CFA3-4891-AD55-332E9D73397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033120" y="884739"/>
                </a:moveTo>
                <a:lnTo>
                  <a:pt x="5036304" y="907014"/>
                </a:lnTo>
                <a:lnTo>
                  <a:pt x="5016715" y="934859"/>
                </a:lnTo>
                <a:lnTo>
                  <a:pt x="4972209" y="953280"/>
                </a:lnTo>
                <a:lnTo>
                  <a:pt x="4937566" y="948567"/>
                </a:lnTo>
                <a:lnTo>
                  <a:pt x="4959364" y="916010"/>
                </a:lnTo>
                <a:lnTo>
                  <a:pt x="4948462" y="884308"/>
                </a:lnTo>
                <a:lnTo>
                  <a:pt x="4982701" y="859890"/>
                </a:lnTo>
                <a:lnTo>
                  <a:pt x="5001613" y="845436"/>
                </a:lnTo>
                <a:lnTo>
                  <a:pt x="5005797" y="862031"/>
                </a:lnTo>
                <a:lnTo>
                  <a:pt x="5000055" y="878740"/>
                </a:lnTo>
                <a:lnTo>
                  <a:pt x="5015054" y="87831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1" name="Iran (IRN)">
            <a:extLst>
              <a:ext uri="{FF2B5EF4-FFF2-40B4-BE49-F238E27FC236}">
                <a16:creationId xmlns:a16="http://schemas.microsoft.com/office/drawing/2014/main" id="{4479D259-9F0B-4852-B6EE-029E3666E85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632885" y="1416561"/>
                </a:moveTo>
                <a:lnTo>
                  <a:pt x="6655216" y="1410273"/>
                </a:lnTo>
                <a:lnTo>
                  <a:pt x="6670461" y="1391696"/>
                </a:lnTo>
                <a:lnTo>
                  <a:pt x="6688574" y="1392638"/>
                </a:lnTo>
                <a:lnTo>
                  <a:pt x="6699053" y="1386586"/>
                </a:lnTo>
                <a:lnTo>
                  <a:pt x="6718729" y="1389580"/>
                </a:lnTo>
                <a:lnTo>
                  <a:pt x="6751939" y="1406052"/>
                </a:lnTo>
                <a:lnTo>
                  <a:pt x="6774161" y="1409605"/>
                </a:lnTo>
                <a:lnTo>
                  <a:pt x="6811349" y="1438382"/>
                </a:lnTo>
                <a:lnTo>
                  <a:pt x="6831713" y="1439545"/>
                </a:lnTo>
                <a:lnTo>
                  <a:pt x="6840339" y="1466890"/>
                </a:lnTo>
                <a:lnTo>
                  <a:pt x="6837719" y="1507440"/>
                </a:lnTo>
                <a:lnTo>
                  <a:pt x="6834632" y="1531161"/>
                </a:lnTo>
                <a:lnTo>
                  <a:pt x="6847402" y="1535973"/>
                </a:lnTo>
                <a:lnTo>
                  <a:pt x="6839034" y="1553823"/>
                </a:lnTo>
                <a:lnTo>
                  <a:pt x="6852834" y="1579849"/>
                </a:lnTo>
                <a:lnTo>
                  <a:pt x="6858836" y="1600545"/>
                </a:lnTo>
                <a:lnTo>
                  <a:pt x="6880693" y="1606040"/>
                </a:lnTo>
                <a:lnTo>
                  <a:pt x="6886908" y="1627023"/>
                </a:lnTo>
                <a:lnTo>
                  <a:pt x="6867143" y="1656578"/>
                </a:lnTo>
                <a:lnTo>
                  <a:pt x="6883252" y="1673724"/>
                </a:lnTo>
                <a:lnTo>
                  <a:pt x="6897195" y="1693413"/>
                </a:lnTo>
                <a:lnTo>
                  <a:pt x="6925781" y="1707746"/>
                </a:lnTo>
                <a:lnTo>
                  <a:pt x="6930686" y="1736458"/>
                </a:lnTo>
                <a:lnTo>
                  <a:pt x="6944773" y="1741735"/>
                </a:lnTo>
                <a:lnTo>
                  <a:pt x="6949261" y="1756747"/>
                </a:lnTo>
                <a:lnTo>
                  <a:pt x="6911427" y="1773587"/>
                </a:lnTo>
                <a:lnTo>
                  <a:pt x="6906253" y="1811459"/>
                </a:lnTo>
                <a:lnTo>
                  <a:pt x="6852205" y="1801617"/>
                </a:lnTo>
                <a:lnTo>
                  <a:pt x="6820677" y="1794125"/>
                </a:lnTo>
                <a:lnTo>
                  <a:pt x="6788550" y="1789889"/>
                </a:lnTo>
                <a:lnTo>
                  <a:pt x="6771393" y="1749915"/>
                </a:lnTo>
                <a:lnTo>
                  <a:pt x="6757303" y="1744139"/>
                </a:lnTo>
                <a:lnTo>
                  <a:pt x="6736641" y="1749963"/>
                </a:lnTo>
                <a:lnTo>
                  <a:pt x="6710511" y="1765741"/>
                </a:lnTo>
                <a:lnTo>
                  <a:pt x="6675078" y="1754927"/>
                </a:lnTo>
                <a:lnTo>
                  <a:pt x="6643909" y="1729875"/>
                </a:lnTo>
                <a:lnTo>
                  <a:pt x="6616018" y="1720589"/>
                </a:lnTo>
                <a:lnTo>
                  <a:pt x="6593837" y="1689658"/>
                </a:lnTo>
                <a:lnTo>
                  <a:pt x="6568185" y="1646194"/>
                </a:lnTo>
                <a:lnTo>
                  <a:pt x="6554098" y="1651477"/>
                </a:lnTo>
                <a:lnTo>
                  <a:pt x="6534930" y="1640674"/>
                </a:lnTo>
                <a:lnTo>
                  <a:pt x="6526421" y="1653399"/>
                </a:lnTo>
                <a:lnTo>
                  <a:pt x="6508691" y="1636262"/>
                </a:lnTo>
                <a:lnTo>
                  <a:pt x="6505871" y="1618896"/>
                </a:lnTo>
                <a:lnTo>
                  <a:pt x="6497073" y="1618906"/>
                </a:lnTo>
                <a:lnTo>
                  <a:pt x="6498135" y="1595293"/>
                </a:lnTo>
                <a:lnTo>
                  <a:pt x="6480414" y="1570518"/>
                </a:lnTo>
                <a:lnTo>
                  <a:pt x="6444324" y="1552649"/>
                </a:lnTo>
                <a:lnTo>
                  <a:pt x="6421082" y="1521663"/>
                </a:lnTo>
                <a:lnTo>
                  <a:pt x="6423848" y="1496224"/>
                </a:lnTo>
                <a:lnTo>
                  <a:pt x="6435843" y="1484983"/>
                </a:lnTo>
                <a:lnTo>
                  <a:pt x="6430525" y="1466002"/>
                </a:lnTo>
                <a:lnTo>
                  <a:pt x="6411121" y="1456249"/>
                </a:lnTo>
                <a:lnTo>
                  <a:pt x="6387118" y="1417486"/>
                </a:lnTo>
                <a:lnTo>
                  <a:pt x="6368109" y="1391454"/>
                </a:lnTo>
                <a:lnTo>
                  <a:pt x="6371678" y="1381390"/>
                </a:lnTo>
                <a:lnTo>
                  <a:pt x="6357180" y="1344124"/>
                </a:lnTo>
                <a:lnTo>
                  <a:pt x="6373851" y="1334867"/>
                </a:lnTo>
                <a:lnTo>
                  <a:pt x="6380129" y="1347125"/>
                </a:lnTo>
                <a:lnTo>
                  <a:pt x="6396123" y="1362126"/>
                </a:lnTo>
                <a:lnTo>
                  <a:pt x="6415166" y="1366445"/>
                </a:lnTo>
                <a:lnTo>
                  <a:pt x="6424665" y="1365490"/>
                </a:lnTo>
                <a:lnTo>
                  <a:pt x="6451865" y="1341517"/>
                </a:lnTo>
                <a:lnTo>
                  <a:pt x="6461409" y="1339116"/>
                </a:lnTo>
                <a:lnTo>
                  <a:pt x="6470989" y="1348652"/>
                </a:lnTo>
                <a:lnTo>
                  <a:pt x="6464695" y="1364729"/>
                </a:lnTo>
                <a:lnTo>
                  <a:pt x="6484432" y="1381744"/>
                </a:lnTo>
                <a:lnTo>
                  <a:pt x="6490794" y="1380124"/>
                </a:lnTo>
                <a:lnTo>
                  <a:pt x="6503663" y="1404084"/>
                </a:lnTo>
                <a:lnTo>
                  <a:pt x="6530374" y="1410853"/>
                </a:lnTo>
                <a:lnTo>
                  <a:pt x="6552130" y="1427157"/>
                </a:lnTo>
                <a:lnTo>
                  <a:pt x="6591496" y="1432759"/>
                </a:lnTo>
                <a:lnTo>
                  <a:pt x="6631839" y="142416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2" name="Iraq (IRQ)">
            <a:extLst>
              <a:ext uri="{FF2B5EF4-FFF2-40B4-BE49-F238E27FC236}">
                <a16:creationId xmlns:a16="http://schemas.microsoft.com/office/drawing/2014/main" id="{80407856-AB01-490B-82D3-79CEE843057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411121" y="1456249"/>
                </a:moveTo>
                <a:lnTo>
                  <a:pt x="6430525" y="1466002"/>
                </a:lnTo>
                <a:lnTo>
                  <a:pt x="6435843" y="1484983"/>
                </a:lnTo>
                <a:lnTo>
                  <a:pt x="6423848" y="1496224"/>
                </a:lnTo>
                <a:lnTo>
                  <a:pt x="6421082" y="1521663"/>
                </a:lnTo>
                <a:lnTo>
                  <a:pt x="6444324" y="1552649"/>
                </a:lnTo>
                <a:lnTo>
                  <a:pt x="6480414" y="1570518"/>
                </a:lnTo>
                <a:lnTo>
                  <a:pt x="6498135" y="1595293"/>
                </a:lnTo>
                <a:lnTo>
                  <a:pt x="6497073" y="1618906"/>
                </a:lnTo>
                <a:lnTo>
                  <a:pt x="6505871" y="1618896"/>
                </a:lnTo>
                <a:lnTo>
                  <a:pt x="6508691" y="1636262"/>
                </a:lnTo>
                <a:lnTo>
                  <a:pt x="6526421" y="1653399"/>
                </a:lnTo>
                <a:lnTo>
                  <a:pt x="6509835" y="1651800"/>
                </a:lnTo>
                <a:lnTo>
                  <a:pt x="6490895" y="1649086"/>
                </a:lnTo>
                <a:lnTo>
                  <a:pt x="6474026" y="1680383"/>
                </a:lnTo>
                <a:lnTo>
                  <a:pt x="6422235" y="1677779"/>
                </a:lnTo>
                <a:lnTo>
                  <a:pt x="6336573" y="1612218"/>
                </a:lnTo>
                <a:lnTo>
                  <a:pt x="6292741" y="1589399"/>
                </a:lnTo>
                <a:lnTo>
                  <a:pt x="6258610" y="1580563"/>
                </a:lnTo>
                <a:lnTo>
                  <a:pt x="6242846" y="1540868"/>
                </a:lnTo>
                <a:lnTo>
                  <a:pt x="6299050" y="1506942"/>
                </a:lnTo>
                <a:lnTo>
                  <a:pt x="6303774" y="1467597"/>
                </a:lnTo>
                <a:lnTo>
                  <a:pt x="6297557" y="1443860"/>
                </a:lnTo>
                <a:lnTo>
                  <a:pt x="6311070" y="1435832"/>
                </a:lnTo>
                <a:lnTo>
                  <a:pt x="6321672" y="1415555"/>
                </a:lnTo>
                <a:lnTo>
                  <a:pt x="6332408" y="1410506"/>
                </a:lnTo>
                <a:lnTo>
                  <a:pt x="6364336" y="1414699"/>
                </a:lnTo>
                <a:lnTo>
                  <a:pt x="6375144" y="1422975"/>
                </a:lnTo>
                <a:lnTo>
                  <a:pt x="6387119" y="141748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3" name="Iceland (ISL)">
            <a:extLst>
              <a:ext uri="{FF2B5EF4-FFF2-40B4-BE49-F238E27FC236}">
                <a16:creationId xmlns:a16="http://schemas.microsoft.com/office/drawing/2014/main" id="{12788F82-FFE0-4256-8FC0-005A2E55EE4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871072" y="510576"/>
                </a:moveTo>
                <a:lnTo>
                  <a:pt x="4863842" y="528678"/>
                </a:lnTo>
                <a:lnTo>
                  <a:pt x="4886147" y="547757"/>
                </a:lnTo>
                <a:lnTo>
                  <a:pt x="4855172" y="569925"/>
                </a:lnTo>
                <a:lnTo>
                  <a:pt x="4788922" y="589996"/>
                </a:lnTo>
                <a:lnTo>
                  <a:pt x="4769051" y="595337"/>
                </a:lnTo>
                <a:lnTo>
                  <a:pt x="4740465" y="591025"/>
                </a:lnTo>
                <a:lnTo>
                  <a:pt x="4680189" y="581754"/>
                </a:lnTo>
                <a:lnTo>
                  <a:pt x="4704113" y="568811"/>
                </a:lnTo>
                <a:lnTo>
                  <a:pt x="4658829" y="554489"/>
                </a:lnTo>
                <a:lnTo>
                  <a:pt x="4698596" y="548924"/>
                </a:lnTo>
                <a:lnTo>
                  <a:pt x="4699200" y="540711"/>
                </a:lnTo>
                <a:lnTo>
                  <a:pt x="4654813" y="534204"/>
                </a:lnTo>
                <a:lnTo>
                  <a:pt x="4673143" y="515985"/>
                </a:lnTo>
                <a:lnTo>
                  <a:pt x="4706622" y="511846"/>
                </a:lnTo>
                <a:lnTo>
                  <a:pt x="4736896" y="530822"/>
                </a:lnTo>
                <a:lnTo>
                  <a:pt x="4772330" y="515591"/>
                </a:lnTo>
                <a:lnTo>
                  <a:pt x="4798285" y="523500"/>
                </a:lnTo>
                <a:lnTo>
                  <a:pt x="4835619" y="50859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4" name="Israel (ISR)">
            <a:extLst>
              <a:ext uri="{FF2B5EF4-FFF2-40B4-BE49-F238E27FC236}">
                <a16:creationId xmlns:a16="http://schemas.microsoft.com/office/drawing/2014/main" id="{288A5DF1-75F3-400A-8E3D-159603D2578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61325" y="1562693"/>
                </a:moveTo>
                <a:lnTo>
                  <a:pt x="6157671" y="1572968"/>
                </a:lnTo>
                <a:lnTo>
                  <a:pt x="6147271" y="1568453"/>
                </a:lnTo>
                <a:lnTo>
                  <a:pt x="6143859" y="1590162"/>
                </a:lnTo>
                <a:lnTo>
                  <a:pt x="6151152" y="1593821"/>
                </a:lnTo>
                <a:lnTo>
                  <a:pt x="6144616" y="1598305"/>
                </a:lnTo>
                <a:lnTo>
                  <a:pt x="6144348" y="1606890"/>
                </a:lnTo>
                <a:lnTo>
                  <a:pt x="6156804" y="1602468"/>
                </a:lnTo>
                <a:lnTo>
                  <a:pt x="6158819" y="1615150"/>
                </a:lnTo>
                <a:lnTo>
                  <a:pt x="6150229" y="1667268"/>
                </a:lnTo>
                <a:lnTo>
                  <a:pt x="6126594" y="1611261"/>
                </a:lnTo>
                <a:lnTo>
                  <a:pt x="6133468" y="1600520"/>
                </a:lnTo>
                <a:lnTo>
                  <a:pt x="6131396" y="1598672"/>
                </a:lnTo>
                <a:lnTo>
                  <a:pt x="6137047" y="1583435"/>
                </a:lnTo>
                <a:lnTo>
                  <a:pt x="6139985" y="1558840"/>
                </a:lnTo>
                <a:lnTo>
                  <a:pt x="6143014" y="1550587"/>
                </a:lnTo>
                <a:lnTo>
                  <a:pt x="6143732" y="1550249"/>
                </a:lnTo>
                <a:lnTo>
                  <a:pt x="6152887" y="1550310"/>
                </a:lnTo>
                <a:lnTo>
                  <a:pt x="6154784" y="1544597"/>
                </a:lnTo>
                <a:lnTo>
                  <a:pt x="6162067" y="1544169"/>
                </a:lnTo>
                <a:lnTo>
                  <a:pt x="6163946" y="1557512"/>
                </a:lnTo>
                <a:lnTo>
                  <a:pt x="6160777" y="156247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5" name="Italy (ITA)">
            <a:extLst>
              <a:ext uri="{FF2B5EF4-FFF2-40B4-BE49-F238E27FC236}">
                <a16:creationId xmlns:a16="http://schemas.microsoft.com/office/drawing/2014/main" id="{EED2694A-7D35-4C1B-9086-A6792A92732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98720" y="1383019"/>
                </a:moveTo>
                <a:lnTo>
                  <a:pt x="5590535" y="1408596"/>
                </a:lnTo>
                <a:lnTo>
                  <a:pt x="5595129" y="1418663"/>
                </a:lnTo>
                <a:lnTo>
                  <a:pt x="5590429" y="1435373"/>
                </a:lnTo>
                <a:lnTo>
                  <a:pt x="5569162" y="1423134"/>
                </a:lnTo>
                <a:lnTo>
                  <a:pt x="5555300" y="1419628"/>
                </a:lnTo>
                <a:lnTo>
                  <a:pt x="5516999" y="1403107"/>
                </a:lnTo>
                <a:lnTo>
                  <a:pt x="5519969" y="1386424"/>
                </a:lnTo>
                <a:lnTo>
                  <a:pt x="5551445" y="1389394"/>
                </a:lnTo>
                <a:lnTo>
                  <a:pt x="5578566" y="1385855"/>
                </a:lnTo>
                <a:close/>
                <a:moveTo>
                  <a:pt x="5426280" y="1286541"/>
                </a:moveTo>
                <a:lnTo>
                  <a:pt x="5443115" y="1309425"/>
                </a:lnTo>
                <a:lnTo>
                  <a:pt x="5441072" y="1352272"/>
                </a:lnTo>
                <a:lnTo>
                  <a:pt x="5428888" y="1350222"/>
                </a:lnTo>
                <a:lnTo>
                  <a:pt x="5418383" y="1361070"/>
                </a:lnTo>
                <a:lnTo>
                  <a:pt x="5408012" y="1352452"/>
                </a:lnTo>
                <a:lnTo>
                  <a:pt x="5405637" y="1313348"/>
                </a:lnTo>
                <a:lnTo>
                  <a:pt x="5398909" y="1294921"/>
                </a:lnTo>
                <a:lnTo>
                  <a:pt x="5413493" y="1296533"/>
                </a:lnTo>
                <a:close/>
                <a:moveTo>
                  <a:pt x="5499328" y="1108156"/>
                </a:moveTo>
                <a:lnTo>
                  <a:pt x="5536402" y="1116371"/>
                </a:lnTo>
                <a:lnTo>
                  <a:pt x="5534732" y="1132039"/>
                </a:lnTo>
                <a:lnTo>
                  <a:pt x="5541841" y="1145583"/>
                </a:lnTo>
                <a:lnTo>
                  <a:pt x="5521062" y="1140949"/>
                </a:lnTo>
                <a:lnTo>
                  <a:pt x="5500890" y="1152239"/>
                </a:lnTo>
                <a:lnTo>
                  <a:pt x="5503292" y="1168078"/>
                </a:lnTo>
                <a:lnTo>
                  <a:pt x="5500641" y="1177261"/>
                </a:lnTo>
                <a:lnTo>
                  <a:pt x="5510058" y="1193670"/>
                </a:lnTo>
                <a:lnTo>
                  <a:pt x="5535378" y="1209903"/>
                </a:lnTo>
                <a:lnTo>
                  <a:pt x="5550158" y="1236550"/>
                </a:lnTo>
                <a:lnTo>
                  <a:pt x="5581026" y="1262524"/>
                </a:lnTo>
                <a:lnTo>
                  <a:pt x="5601584" y="1262325"/>
                </a:lnTo>
                <a:lnTo>
                  <a:pt x="5608505" y="1269449"/>
                </a:lnTo>
                <a:lnTo>
                  <a:pt x="5601593" y="1275870"/>
                </a:lnTo>
                <a:lnTo>
                  <a:pt x="5626049" y="1287521"/>
                </a:lnTo>
                <a:lnTo>
                  <a:pt x="5646182" y="1297270"/>
                </a:lnTo>
                <a:lnTo>
                  <a:pt x="5670232" y="1314079"/>
                </a:lnTo>
                <a:lnTo>
                  <a:pt x="5673480" y="1320098"/>
                </a:lnTo>
                <a:lnTo>
                  <a:pt x="5669398" y="1331690"/>
                </a:lnTo>
                <a:lnTo>
                  <a:pt x="5653527" y="1316592"/>
                </a:lnTo>
                <a:lnTo>
                  <a:pt x="5630100" y="1311287"/>
                </a:lnTo>
                <a:lnTo>
                  <a:pt x="5620431" y="1332190"/>
                </a:lnTo>
                <a:lnTo>
                  <a:pt x="5640404" y="1344235"/>
                </a:lnTo>
                <a:lnTo>
                  <a:pt x="5638328" y="1361192"/>
                </a:lnTo>
                <a:lnTo>
                  <a:pt x="5627305" y="1363119"/>
                </a:lnTo>
                <a:lnTo>
                  <a:pt x="5614733" y="1390988"/>
                </a:lnTo>
                <a:lnTo>
                  <a:pt x="5603714" y="1393492"/>
                </a:lnTo>
                <a:lnTo>
                  <a:pt x="5603235" y="1383557"/>
                </a:lnTo>
                <a:lnTo>
                  <a:pt x="5607658" y="1366129"/>
                </a:lnTo>
                <a:lnTo>
                  <a:pt x="5613041" y="1359188"/>
                </a:lnTo>
                <a:lnTo>
                  <a:pt x="5601521" y="1340356"/>
                </a:lnTo>
                <a:lnTo>
                  <a:pt x="5592441" y="1323983"/>
                </a:lnTo>
                <a:lnTo>
                  <a:pt x="5581154" y="1319967"/>
                </a:lnTo>
                <a:lnTo>
                  <a:pt x="5572397" y="1306056"/>
                </a:lnTo>
                <a:lnTo>
                  <a:pt x="5555026" y="1300196"/>
                </a:lnTo>
                <a:lnTo>
                  <a:pt x="5542791" y="1287241"/>
                </a:lnTo>
                <a:lnTo>
                  <a:pt x="5523161" y="1285152"/>
                </a:lnTo>
                <a:lnTo>
                  <a:pt x="5501767" y="1270602"/>
                </a:lnTo>
                <a:lnTo>
                  <a:pt x="5476652" y="1249622"/>
                </a:lnTo>
                <a:lnTo>
                  <a:pt x="5457955" y="1231056"/>
                </a:lnTo>
                <a:lnTo>
                  <a:pt x="5448335" y="1199193"/>
                </a:lnTo>
                <a:lnTo>
                  <a:pt x="5435251" y="1195446"/>
                </a:lnTo>
                <a:lnTo>
                  <a:pt x="5413711" y="1184808"/>
                </a:lnTo>
                <a:lnTo>
                  <a:pt x="5401954" y="1189162"/>
                </a:lnTo>
                <a:lnTo>
                  <a:pt x="5387510" y="1204120"/>
                </a:lnTo>
                <a:lnTo>
                  <a:pt x="5376789" y="1206483"/>
                </a:lnTo>
                <a:lnTo>
                  <a:pt x="5379284" y="1192493"/>
                </a:lnTo>
                <a:lnTo>
                  <a:pt x="5365096" y="1188404"/>
                </a:lnTo>
                <a:lnTo>
                  <a:pt x="5357653" y="1163476"/>
                </a:lnTo>
                <a:lnTo>
                  <a:pt x="5366246" y="1153787"/>
                </a:lnTo>
                <a:lnTo>
                  <a:pt x="5358251" y="1141843"/>
                </a:lnTo>
                <a:lnTo>
                  <a:pt x="5358995" y="1132854"/>
                </a:lnTo>
                <a:lnTo>
                  <a:pt x="5370284" y="1139668"/>
                </a:lnTo>
                <a:lnTo>
                  <a:pt x="5382606" y="1138156"/>
                </a:lnTo>
                <a:lnTo>
                  <a:pt x="5396540" y="1127367"/>
                </a:lnTo>
                <a:lnTo>
                  <a:pt x="5401199" y="1132409"/>
                </a:lnTo>
                <a:lnTo>
                  <a:pt x="5413368" y="1131398"/>
                </a:lnTo>
                <a:lnTo>
                  <a:pt x="5418318" y="1118569"/>
                </a:lnTo>
                <a:lnTo>
                  <a:pt x="5437443" y="1122555"/>
                </a:lnTo>
                <a:lnTo>
                  <a:pt x="5448433" y="1117190"/>
                </a:lnTo>
                <a:lnTo>
                  <a:pt x="5449764" y="1104148"/>
                </a:lnTo>
                <a:lnTo>
                  <a:pt x="5465469" y="1108671"/>
                </a:lnTo>
                <a:lnTo>
                  <a:pt x="5468090" y="1102620"/>
                </a:lnTo>
                <a:lnTo>
                  <a:pt x="5492938" y="109709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6" name="Jamaica (JAM)">
            <a:extLst>
              <a:ext uri="{FF2B5EF4-FFF2-40B4-BE49-F238E27FC236}">
                <a16:creationId xmlns:a16="http://schemas.microsoft.com/office/drawing/2014/main" id="{AB8A5157-DCF0-472D-A6EF-4A68335049D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984201" y="2026216"/>
                </a:moveTo>
                <a:lnTo>
                  <a:pt x="3002972" y="2029139"/>
                </a:lnTo>
                <a:lnTo>
                  <a:pt x="3017213" y="2036968"/>
                </a:lnTo>
                <a:lnTo>
                  <a:pt x="3020976" y="2045895"/>
                </a:lnTo>
                <a:lnTo>
                  <a:pt x="3000964" y="2046502"/>
                </a:lnTo>
                <a:lnTo>
                  <a:pt x="2991763" y="2051950"/>
                </a:lnTo>
                <a:lnTo>
                  <a:pt x="2976435" y="2046719"/>
                </a:lnTo>
                <a:lnTo>
                  <a:pt x="2961492" y="2034840"/>
                </a:lnTo>
                <a:lnTo>
                  <a:pt x="2965699" y="2027389"/>
                </a:lnTo>
                <a:lnTo>
                  <a:pt x="2977862" y="2025117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7" name="Jordan (JOR)">
            <a:extLst>
              <a:ext uri="{FF2B5EF4-FFF2-40B4-BE49-F238E27FC236}">
                <a16:creationId xmlns:a16="http://schemas.microsoft.com/office/drawing/2014/main" id="{141E427E-8B24-4CE1-89DB-9686535E354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7671" y="1572968"/>
                </a:moveTo>
                <a:lnTo>
                  <a:pt x="6161325" y="1562693"/>
                </a:lnTo>
                <a:lnTo>
                  <a:pt x="6193279" y="1575611"/>
                </a:lnTo>
                <a:lnTo>
                  <a:pt x="6242846" y="1540868"/>
                </a:lnTo>
                <a:lnTo>
                  <a:pt x="6258610" y="1580563"/>
                </a:lnTo>
                <a:lnTo>
                  <a:pt x="6253968" y="1585479"/>
                </a:lnTo>
                <a:lnTo>
                  <a:pt x="6200854" y="1601838"/>
                </a:lnTo>
                <a:lnTo>
                  <a:pt x="6232043" y="1634435"/>
                </a:lnTo>
                <a:lnTo>
                  <a:pt x="6223555" y="1639971"/>
                </a:lnTo>
                <a:lnTo>
                  <a:pt x="6220263" y="1650888"/>
                </a:lnTo>
                <a:lnTo>
                  <a:pt x="6199553" y="1655403"/>
                </a:lnTo>
                <a:lnTo>
                  <a:pt x="6193918" y="1667140"/>
                </a:lnTo>
                <a:lnTo>
                  <a:pt x="6182783" y="1677173"/>
                </a:lnTo>
                <a:lnTo>
                  <a:pt x="6151533" y="1671988"/>
                </a:lnTo>
                <a:lnTo>
                  <a:pt x="6150229" y="1667268"/>
                </a:lnTo>
                <a:lnTo>
                  <a:pt x="6158819" y="1615150"/>
                </a:lnTo>
                <a:lnTo>
                  <a:pt x="6156804" y="1602468"/>
                </a:lnTo>
                <a:lnTo>
                  <a:pt x="6159825" y="159290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8" name="Japan (JPN)">
            <a:extLst>
              <a:ext uri="{FF2B5EF4-FFF2-40B4-BE49-F238E27FC236}">
                <a16:creationId xmlns:a16="http://schemas.microsoft.com/office/drawing/2014/main" id="{5C9B042E-1613-445D-A09B-BB414AFB1D4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849930" y="1515748"/>
                </a:moveTo>
                <a:lnTo>
                  <a:pt x="8858019" y="1526927"/>
                </a:lnTo>
                <a:lnTo>
                  <a:pt x="8850761" y="1546654"/>
                </a:lnTo>
                <a:lnTo>
                  <a:pt x="8835268" y="1536196"/>
                </a:lnTo>
                <a:lnTo>
                  <a:pt x="8824361" y="1543773"/>
                </a:lnTo>
                <a:lnTo>
                  <a:pt x="8824864" y="1562844"/>
                </a:lnTo>
                <a:lnTo>
                  <a:pt x="8803266" y="1553559"/>
                </a:lnTo>
                <a:lnTo>
                  <a:pt x="8797231" y="1538098"/>
                </a:lnTo>
                <a:lnTo>
                  <a:pt x="8804431" y="1518647"/>
                </a:lnTo>
                <a:lnTo>
                  <a:pt x="8821459" y="1522418"/>
                </a:lnTo>
                <a:lnTo>
                  <a:pt x="8827056" y="1508716"/>
                </a:lnTo>
                <a:close/>
                <a:moveTo>
                  <a:pt x="8973876" y="1418408"/>
                </a:moveTo>
                <a:lnTo>
                  <a:pt x="8977386" y="1444342"/>
                </a:lnTo>
                <a:lnTo>
                  <a:pt x="8990662" y="1460625"/>
                </a:lnTo>
                <a:lnTo>
                  <a:pt x="8988590" y="1483526"/>
                </a:lnTo>
                <a:lnTo>
                  <a:pt x="8960860" y="1498850"/>
                </a:lnTo>
                <a:lnTo>
                  <a:pt x="8913917" y="1500848"/>
                </a:lnTo>
                <a:lnTo>
                  <a:pt x="8890631" y="1538060"/>
                </a:lnTo>
                <a:lnTo>
                  <a:pt x="8867112" y="1525533"/>
                </a:lnTo>
                <a:lnTo>
                  <a:pt x="8855919" y="1501166"/>
                </a:lnTo>
                <a:lnTo>
                  <a:pt x="8811568" y="1508358"/>
                </a:lnTo>
                <a:lnTo>
                  <a:pt x="8785567" y="1523712"/>
                </a:lnTo>
                <a:lnTo>
                  <a:pt x="8753911" y="1524337"/>
                </a:lnTo>
                <a:lnTo>
                  <a:pt x="8791224" y="1548323"/>
                </a:lnTo>
                <a:lnTo>
                  <a:pt x="8795229" y="1603731"/>
                </a:lnTo>
                <a:lnTo>
                  <a:pt x="8782929" y="1617448"/>
                </a:lnTo>
                <a:lnTo>
                  <a:pt x="8764559" y="1604778"/>
                </a:lnTo>
                <a:lnTo>
                  <a:pt x="8759591" y="1575398"/>
                </a:lnTo>
                <a:lnTo>
                  <a:pt x="8738476" y="1565916"/>
                </a:lnTo>
                <a:lnTo>
                  <a:pt x="8718510" y="1543561"/>
                </a:lnTo>
                <a:lnTo>
                  <a:pt x="8740335" y="1533518"/>
                </a:lnTo>
                <a:lnTo>
                  <a:pt x="8746450" y="1513026"/>
                </a:lnTo>
                <a:lnTo>
                  <a:pt x="8767038" y="1496173"/>
                </a:lnTo>
                <a:lnTo>
                  <a:pt x="8776675" y="1473931"/>
                </a:lnTo>
                <a:lnTo>
                  <a:pt x="8825731" y="1464240"/>
                </a:lnTo>
                <a:lnTo>
                  <a:pt x="8858035" y="1470885"/>
                </a:lnTo>
                <a:lnTo>
                  <a:pt x="8856832" y="1413114"/>
                </a:lnTo>
                <a:lnTo>
                  <a:pt x="8882720" y="1428633"/>
                </a:lnTo>
                <a:lnTo>
                  <a:pt x="8905343" y="1396136"/>
                </a:lnTo>
                <a:lnTo>
                  <a:pt x="8914007" y="1383513"/>
                </a:lnTo>
                <a:lnTo>
                  <a:pt x="8910007" y="1343777"/>
                </a:lnTo>
                <a:lnTo>
                  <a:pt x="8884379" y="1307385"/>
                </a:lnTo>
                <a:lnTo>
                  <a:pt x="8882589" y="1287024"/>
                </a:lnTo>
                <a:lnTo>
                  <a:pt x="8906823" y="1281108"/>
                </a:lnTo>
                <a:lnTo>
                  <a:pt x="8949949" y="1325814"/>
                </a:lnTo>
                <a:lnTo>
                  <a:pt x="8963141" y="1352159"/>
                </a:lnTo>
                <a:lnTo>
                  <a:pt x="8955745" y="1384876"/>
                </a:lnTo>
                <a:close/>
                <a:moveTo>
                  <a:pt x="8914900" y="1191004"/>
                </a:moveTo>
                <a:lnTo>
                  <a:pt x="8937645" y="1197876"/>
                </a:lnTo>
                <a:lnTo>
                  <a:pt x="8946998" y="1184215"/>
                </a:lnTo>
                <a:lnTo>
                  <a:pt x="8976659" y="1220399"/>
                </a:lnTo>
                <a:lnTo>
                  <a:pt x="8943765" y="1229222"/>
                </a:lnTo>
                <a:lnTo>
                  <a:pt x="8941707" y="1261232"/>
                </a:lnTo>
                <a:lnTo>
                  <a:pt x="8886275" y="1239200"/>
                </a:lnTo>
                <a:lnTo>
                  <a:pt x="8894626" y="1274467"/>
                </a:lnTo>
                <a:lnTo>
                  <a:pt x="8865675" y="1274952"/>
                </a:lnTo>
                <a:lnTo>
                  <a:pt x="8841720" y="1242907"/>
                </a:lnTo>
                <a:lnTo>
                  <a:pt x="8838865" y="1218105"/>
                </a:lnTo>
                <a:lnTo>
                  <a:pt x="8865551" y="1216314"/>
                </a:lnTo>
                <a:lnTo>
                  <a:pt x="8844471" y="1171728"/>
                </a:lnTo>
                <a:lnTo>
                  <a:pt x="8834619" y="1146840"/>
                </a:lnTo>
                <a:lnTo>
                  <a:pt x="8887963" y="118016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9" name="Kazakhstan (KAZ)">
            <a:extLst>
              <a:ext uri="{FF2B5EF4-FFF2-40B4-BE49-F238E27FC236}">
                <a16:creationId xmlns:a16="http://schemas.microsoft.com/office/drawing/2014/main" id="{C174A42B-47AD-4E57-BF3F-612151779E5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043256" y="1252500"/>
                </a:moveTo>
                <a:lnTo>
                  <a:pt x="7030133" y="1258458"/>
                </a:lnTo>
                <a:lnTo>
                  <a:pt x="7002574" y="1280925"/>
                </a:lnTo>
                <a:lnTo>
                  <a:pt x="6998235" y="1303989"/>
                </a:lnTo>
                <a:lnTo>
                  <a:pt x="6988446" y="1304194"/>
                </a:lnTo>
                <a:lnTo>
                  <a:pt x="6976489" y="1288927"/>
                </a:lnTo>
                <a:lnTo>
                  <a:pt x="6942631" y="1287881"/>
                </a:lnTo>
                <a:lnTo>
                  <a:pt x="6929297" y="1261476"/>
                </a:lnTo>
                <a:lnTo>
                  <a:pt x="6916439" y="1261251"/>
                </a:lnTo>
                <a:lnTo>
                  <a:pt x="6908699" y="1228922"/>
                </a:lnTo>
                <a:lnTo>
                  <a:pt x="6870517" y="1205380"/>
                </a:lnTo>
                <a:lnTo>
                  <a:pt x="6826657" y="1207894"/>
                </a:lnTo>
                <a:lnTo>
                  <a:pt x="6797487" y="1212587"/>
                </a:lnTo>
                <a:lnTo>
                  <a:pt x="6764581" y="1183535"/>
                </a:lnTo>
                <a:lnTo>
                  <a:pt x="6740057" y="1171344"/>
                </a:lnTo>
                <a:lnTo>
                  <a:pt x="6693368" y="1148478"/>
                </a:lnTo>
                <a:lnTo>
                  <a:pt x="6687734" y="1145717"/>
                </a:lnTo>
                <a:lnTo>
                  <a:pt x="6626928" y="1164517"/>
                </a:lnTo>
                <a:lnTo>
                  <a:pt x="6658131" y="1283362"/>
                </a:lnTo>
                <a:lnTo>
                  <a:pt x="6645012" y="1284934"/>
                </a:lnTo>
                <a:lnTo>
                  <a:pt x="6620285" y="1259661"/>
                </a:lnTo>
                <a:lnTo>
                  <a:pt x="6600332" y="1250632"/>
                </a:lnTo>
                <a:lnTo>
                  <a:pt x="6572204" y="1257338"/>
                </a:lnTo>
                <a:lnTo>
                  <a:pt x="6563170" y="1268062"/>
                </a:lnTo>
                <a:lnTo>
                  <a:pt x="6559824" y="1260203"/>
                </a:lnTo>
                <a:lnTo>
                  <a:pt x="6563062" y="1246771"/>
                </a:lnTo>
                <a:lnTo>
                  <a:pt x="6555393" y="1235541"/>
                </a:lnTo>
                <a:lnTo>
                  <a:pt x="6522549" y="1224561"/>
                </a:lnTo>
                <a:lnTo>
                  <a:pt x="6504097" y="1195615"/>
                </a:lnTo>
                <a:lnTo>
                  <a:pt x="6487905" y="1187461"/>
                </a:lnTo>
                <a:lnTo>
                  <a:pt x="6484640" y="1176959"/>
                </a:lnTo>
                <a:lnTo>
                  <a:pt x="6510515" y="1180021"/>
                </a:lnTo>
                <a:lnTo>
                  <a:pt x="6505809" y="1156558"/>
                </a:lnTo>
                <a:lnTo>
                  <a:pt x="6526344" y="1151392"/>
                </a:lnTo>
                <a:lnTo>
                  <a:pt x="6550120" y="1156143"/>
                </a:lnTo>
                <a:lnTo>
                  <a:pt x="6546295" y="1125108"/>
                </a:lnTo>
                <a:lnTo>
                  <a:pt x="6536387" y="1105438"/>
                </a:lnTo>
                <a:lnTo>
                  <a:pt x="6511273" y="1106976"/>
                </a:lnTo>
                <a:lnTo>
                  <a:pt x="6487548" y="1099212"/>
                </a:lnTo>
                <a:lnTo>
                  <a:pt x="6461639" y="1113200"/>
                </a:lnTo>
                <a:lnTo>
                  <a:pt x="6439484" y="1119870"/>
                </a:lnTo>
                <a:lnTo>
                  <a:pt x="6425211" y="1114726"/>
                </a:lnTo>
                <a:lnTo>
                  <a:pt x="6423720" y="1098356"/>
                </a:lnTo>
                <a:lnTo>
                  <a:pt x="6402251" y="1077102"/>
                </a:lnTo>
                <a:lnTo>
                  <a:pt x="6383647" y="1077990"/>
                </a:lnTo>
                <a:lnTo>
                  <a:pt x="6356981" y="1056413"/>
                </a:lnTo>
                <a:lnTo>
                  <a:pt x="6365747" y="1032304"/>
                </a:lnTo>
                <a:lnTo>
                  <a:pt x="6356852" y="1025815"/>
                </a:lnTo>
                <a:lnTo>
                  <a:pt x="6367790" y="991152"/>
                </a:lnTo>
                <a:lnTo>
                  <a:pt x="6398580" y="1009313"/>
                </a:lnTo>
                <a:lnTo>
                  <a:pt x="6395117" y="986461"/>
                </a:lnTo>
                <a:lnTo>
                  <a:pt x="6436010" y="952549"/>
                </a:lnTo>
                <a:lnTo>
                  <a:pt x="6474293" y="951742"/>
                </a:lnTo>
                <a:lnTo>
                  <a:pt x="6535819" y="973331"/>
                </a:lnTo>
                <a:lnTo>
                  <a:pt x="6569452" y="985944"/>
                </a:lnTo>
                <a:lnTo>
                  <a:pt x="6591307" y="972791"/>
                </a:lnTo>
                <a:lnTo>
                  <a:pt x="6630394" y="972164"/>
                </a:lnTo>
                <a:lnTo>
                  <a:pt x="6667958" y="988322"/>
                </a:lnTo>
                <a:lnTo>
                  <a:pt x="6671819" y="979070"/>
                </a:lnTo>
                <a:lnTo>
                  <a:pt x="6707202" y="980414"/>
                </a:lnTo>
                <a:lnTo>
                  <a:pt x="6707900" y="965648"/>
                </a:lnTo>
                <a:lnTo>
                  <a:pt x="6659975" y="944203"/>
                </a:lnTo>
                <a:lnTo>
                  <a:pt x="6677982" y="929015"/>
                </a:lnTo>
                <a:lnTo>
                  <a:pt x="6670252" y="920520"/>
                </a:lnTo>
                <a:lnTo>
                  <a:pt x="6690711" y="912413"/>
                </a:lnTo>
                <a:lnTo>
                  <a:pt x="6665161" y="891055"/>
                </a:lnTo>
                <a:lnTo>
                  <a:pt x="6672329" y="880414"/>
                </a:lnTo>
                <a:lnTo>
                  <a:pt x="6758714" y="869565"/>
                </a:lnTo>
                <a:lnTo>
                  <a:pt x="6767442" y="861862"/>
                </a:lnTo>
                <a:lnTo>
                  <a:pt x="6823031" y="850353"/>
                </a:lnTo>
                <a:lnTo>
                  <a:pt x="6838689" y="837741"/>
                </a:lnTo>
                <a:lnTo>
                  <a:pt x="6884958" y="844280"/>
                </a:lnTo>
                <a:lnTo>
                  <a:pt x="6906740" y="876454"/>
                </a:lnTo>
                <a:lnTo>
                  <a:pt x="6928685" y="868865"/>
                </a:lnTo>
                <a:lnTo>
                  <a:pt x="6964470" y="879499"/>
                </a:lnTo>
                <a:lnTo>
                  <a:pt x="6970057" y="896517"/>
                </a:lnTo>
                <a:lnTo>
                  <a:pt x="6992591" y="894738"/>
                </a:lnTo>
                <a:lnTo>
                  <a:pt x="7039797" y="865315"/>
                </a:lnTo>
                <a:lnTo>
                  <a:pt x="7035509" y="875090"/>
                </a:lnTo>
                <a:lnTo>
                  <a:pt x="7077773" y="899180"/>
                </a:lnTo>
                <a:lnTo>
                  <a:pt x="7170698" y="978366"/>
                </a:lnTo>
                <a:lnTo>
                  <a:pt x="7175935" y="962041"/>
                </a:lnTo>
                <a:lnTo>
                  <a:pt x="7218948" y="980005"/>
                </a:lnTo>
                <a:lnTo>
                  <a:pt x="7250582" y="971992"/>
                </a:lnTo>
                <a:lnTo>
                  <a:pt x="7267131" y="977602"/>
                </a:lnTo>
                <a:lnTo>
                  <a:pt x="7288321" y="995620"/>
                </a:lnTo>
                <a:lnTo>
                  <a:pt x="7308885" y="1001672"/>
                </a:lnTo>
                <a:lnTo>
                  <a:pt x="7325699" y="1015100"/>
                </a:lnTo>
                <a:lnTo>
                  <a:pt x="7356063" y="1010843"/>
                </a:lnTo>
                <a:lnTo>
                  <a:pt x="7378049" y="1030301"/>
                </a:lnTo>
                <a:lnTo>
                  <a:pt x="7368325" y="1051481"/>
                </a:lnTo>
                <a:lnTo>
                  <a:pt x="7348677" y="1054453"/>
                </a:lnTo>
                <a:lnTo>
                  <a:pt x="7361482" y="1086352"/>
                </a:lnTo>
                <a:lnTo>
                  <a:pt x="7353624" y="1100731"/>
                </a:lnTo>
                <a:lnTo>
                  <a:pt x="7298612" y="1090263"/>
                </a:lnTo>
                <a:lnTo>
                  <a:pt x="7304327" y="1147217"/>
                </a:lnTo>
                <a:lnTo>
                  <a:pt x="7294136" y="1154299"/>
                </a:lnTo>
                <a:lnTo>
                  <a:pt x="7248210" y="1167042"/>
                </a:lnTo>
                <a:lnTo>
                  <a:pt x="7292001" y="1223033"/>
                </a:lnTo>
                <a:lnTo>
                  <a:pt x="7277166" y="1231423"/>
                </a:lnTo>
                <a:lnTo>
                  <a:pt x="7285944" y="1249797"/>
                </a:lnTo>
                <a:lnTo>
                  <a:pt x="7268089" y="1245069"/>
                </a:lnTo>
                <a:lnTo>
                  <a:pt x="7250803" y="1233485"/>
                </a:lnTo>
                <a:lnTo>
                  <a:pt x="7210856" y="1230114"/>
                </a:lnTo>
                <a:lnTo>
                  <a:pt x="7167266" y="1229233"/>
                </a:lnTo>
                <a:lnTo>
                  <a:pt x="7159000" y="1232782"/>
                </a:lnTo>
                <a:lnTo>
                  <a:pt x="7117240" y="1219231"/>
                </a:lnTo>
                <a:lnTo>
                  <a:pt x="7104682" y="1225905"/>
                </a:lnTo>
                <a:lnTo>
                  <a:pt x="7106971" y="1244934"/>
                </a:lnTo>
                <a:lnTo>
                  <a:pt x="7060292" y="1233830"/>
                </a:lnTo>
                <a:lnTo>
                  <a:pt x="7044563" y="123837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0" name="Kenya (KEN)">
            <a:extLst>
              <a:ext uri="{FF2B5EF4-FFF2-40B4-BE49-F238E27FC236}">
                <a16:creationId xmlns:a16="http://schemas.microsoft.com/office/drawing/2014/main" id="{E292769E-04BA-44A7-9C87-7E1DC0B51D2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363678" y="2656979"/>
                </a:moveTo>
                <a:lnTo>
                  <a:pt x="6380449" y="2683873"/>
                </a:lnTo>
                <a:lnTo>
                  <a:pt x="6360159" y="2696890"/>
                </a:lnTo>
                <a:lnTo>
                  <a:pt x="6352916" y="2710492"/>
                </a:lnTo>
                <a:lnTo>
                  <a:pt x="6342106" y="2712881"/>
                </a:lnTo>
                <a:lnTo>
                  <a:pt x="6337796" y="2735851"/>
                </a:lnTo>
                <a:lnTo>
                  <a:pt x="6328427" y="2749004"/>
                </a:lnTo>
                <a:lnTo>
                  <a:pt x="6322600" y="2770695"/>
                </a:lnTo>
                <a:lnTo>
                  <a:pt x="6310914" y="2781460"/>
                </a:lnTo>
                <a:lnTo>
                  <a:pt x="6269940" y="2748872"/>
                </a:lnTo>
                <a:lnTo>
                  <a:pt x="6268154" y="2729960"/>
                </a:lnTo>
                <a:lnTo>
                  <a:pt x="6164384" y="2663549"/>
                </a:lnTo>
                <a:lnTo>
                  <a:pt x="6159551" y="2659969"/>
                </a:lnTo>
                <a:lnTo>
                  <a:pt x="6159489" y="2625420"/>
                </a:lnTo>
                <a:lnTo>
                  <a:pt x="6167625" y="2612211"/>
                </a:lnTo>
                <a:lnTo>
                  <a:pt x="6181609" y="2590632"/>
                </a:lnTo>
                <a:lnTo>
                  <a:pt x="6191879" y="2566870"/>
                </a:lnTo>
                <a:lnTo>
                  <a:pt x="6178897" y="2529449"/>
                </a:lnTo>
                <a:lnTo>
                  <a:pt x="6175393" y="2513088"/>
                </a:lnTo>
                <a:lnTo>
                  <a:pt x="6161562" y="2490455"/>
                </a:lnTo>
                <a:lnTo>
                  <a:pt x="6179090" y="2470985"/>
                </a:lnTo>
                <a:lnTo>
                  <a:pt x="6198210" y="2449506"/>
                </a:lnTo>
                <a:lnTo>
                  <a:pt x="6213254" y="2454975"/>
                </a:lnTo>
                <a:lnTo>
                  <a:pt x="6213541" y="2473272"/>
                </a:lnTo>
                <a:lnTo>
                  <a:pt x="6223462" y="2484001"/>
                </a:lnTo>
                <a:lnTo>
                  <a:pt x="6243480" y="2484001"/>
                </a:lnTo>
                <a:lnTo>
                  <a:pt x="6280148" y="2511686"/>
                </a:lnTo>
                <a:lnTo>
                  <a:pt x="6289243" y="2512016"/>
                </a:lnTo>
                <a:lnTo>
                  <a:pt x="6295972" y="2511117"/>
                </a:lnTo>
                <a:lnTo>
                  <a:pt x="6302376" y="2514877"/>
                </a:lnTo>
                <a:lnTo>
                  <a:pt x="6321586" y="2517442"/>
                </a:lnTo>
                <a:lnTo>
                  <a:pt x="6329955" y="2503856"/>
                </a:lnTo>
                <a:lnTo>
                  <a:pt x="6356097" y="2490222"/>
                </a:lnTo>
                <a:lnTo>
                  <a:pt x="6367810" y="2501239"/>
                </a:lnTo>
                <a:lnTo>
                  <a:pt x="6387465" y="2501245"/>
                </a:lnTo>
                <a:lnTo>
                  <a:pt x="6362698" y="253822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1" name="Kyrgyzstan (KGZ)">
            <a:extLst>
              <a:ext uri="{FF2B5EF4-FFF2-40B4-BE49-F238E27FC236}">
                <a16:creationId xmlns:a16="http://schemas.microsoft.com/office/drawing/2014/main" id="{E3EDF6D8-2623-4770-8A10-210379CB52B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043256" y="1252500"/>
                </a:moveTo>
                <a:lnTo>
                  <a:pt x="7044563" y="1238378"/>
                </a:lnTo>
                <a:lnTo>
                  <a:pt x="7060292" y="1233830"/>
                </a:lnTo>
                <a:lnTo>
                  <a:pt x="7106971" y="1244934"/>
                </a:lnTo>
                <a:lnTo>
                  <a:pt x="7104682" y="1225905"/>
                </a:lnTo>
                <a:lnTo>
                  <a:pt x="7117240" y="1219231"/>
                </a:lnTo>
                <a:lnTo>
                  <a:pt x="7159000" y="1232782"/>
                </a:lnTo>
                <a:lnTo>
                  <a:pt x="7167266" y="1229233"/>
                </a:lnTo>
                <a:lnTo>
                  <a:pt x="7210856" y="1230114"/>
                </a:lnTo>
                <a:lnTo>
                  <a:pt x="7250803" y="1233485"/>
                </a:lnTo>
                <a:lnTo>
                  <a:pt x="7268089" y="1245069"/>
                </a:lnTo>
                <a:lnTo>
                  <a:pt x="7285944" y="1249797"/>
                </a:lnTo>
                <a:lnTo>
                  <a:pt x="7284911" y="1257083"/>
                </a:lnTo>
                <a:lnTo>
                  <a:pt x="7249805" y="1274543"/>
                </a:lnTo>
                <a:lnTo>
                  <a:pt x="7244967" y="1287337"/>
                </a:lnTo>
                <a:lnTo>
                  <a:pt x="7212484" y="1291167"/>
                </a:lnTo>
                <a:lnTo>
                  <a:pt x="7209657" y="1311748"/>
                </a:lnTo>
                <a:lnTo>
                  <a:pt x="7180149" y="1307425"/>
                </a:lnTo>
                <a:lnTo>
                  <a:pt x="7164008" y="1313731"/>
                </a:lnTo>
                <a:lnTo>
                  <a:pt x="7143633" y="1328987"/>
                </a:lnTo>
                <a:lnTo>
                  <a:pt x="7149394" y="1336589"/>
                </a:lnTo>
                <a:lnTo>
                  <a:pt x="7143876" y="1344023"/>
                </a:lnTo>
                <a:lnTo>
                  <a:pt x="7094892" y="1348955"/>
                </a:lnTo>
                <a:lnTo>
                  <a:pt x="7059209" y="1338403"/>
                </a:lnTo>
                <a:lnTo>
                  <a:pt x="7031035" y="1340921"/>
                </a:lnTo>
                <a:lnTo>
                  <a:pt x="7028503" y="1322215"/>
                </a:lnTo>
                <a:lnTo>
                  <a:pt x="7058991" y="1327629"/>
                </a:lnTo>
                <a:lnTo>
                  <a:pt x="7065619" y="1317665"/>
                </a:lnTo>
                <a:lnTo>
                  <a:pt x="7086814" y="1320841"/>
                </a:lnTo>
                <a:lnTo>
                  <a:pt x="7113075" y="1297628"/>
                </a:lnTo>
                <a:lnTo>
                  <a:pt x="7076229" y="1280646"/>
                </a:lnTo>
                <a:lnTo>
                  <a:pt x="7060066" y="1288682"/>
                </a:lnTo>
                <a:lnTo>
                  <a:pt x="7036730" y="1276549"/>
                </a:lnTo>
                <a:lnTo>
                  <a:pt x="7052064" y="125567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2" name="Cambodia (KHM)">
            <a:extLst>
              <a:ext uri="{FF2B5EF4-FFF2-40B4-BE49-F238E27FC236}">
                <a16:creationId xmlns:a16="http://schemas.microsoft.com/office/drawing/2014/main" id="{83F57444-0AD5-4E4D-A2F3-1B590EB854A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148159" y="2282382"/>
                </a:moveTo>
                <a:lnTo>
                  <a:pt x="8134842" y="2265395"/>
                </a:lnTo>
                <a:lnTo>
                  <a:pt x="8117067" y="2231721"/>
                </a:lnTo>
                <a:lnTo>
                  <a:pt x="8106450" y="2192352"/>
                </a:lnTo>
                <a:lnTo>
                  <a:pt x="8122074" y="2165247"/>
                </a:lnTo>
                <a:lnTo>
                  <a:pt x="8158348" y="2159019"/>
                </a:lnTo>
                <a:lnTo>
                  <a:pt x="8185558" y="2163698"/>
                </a:lnTo>
                <a:lnTo>
                  <a:pt x="8210395" y="2176481"/>
                </a:lnTo>
                <a:lnTo>
                  <a:pt x="8221025" y="2154004"/>
                </a:lnTo>
                <a:lnTo>
                  <a:pt x="8247535" y="2166006"/>
                </a:lnTo>
                <a:lnTo>
                  <a:pt x="8256382" y="2187747"/>
                </a:lnTo>
                <a:lnTo>
                  <a:pt x="8256872" y="2226812"/>
                </a:lnTo>
                <a:lnTo>
                  <a:pt x="8211345" y="2251900"/>
                </a:lnTo>
                <a:lnTo>
                  <a:pt x="8225913" y="2271649"/>
                </a:lnTo>
                <a:lnTo>
                  <a:pt x="8196091" y="2274012"/>
                </a:lnTo>
                <a:lnTo>
                  <a:pt x="8172610" y="228714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3" name="South Korea (KOR)">
            <a:extLst>
              <a:ext uri="{FF2B5EF4-FFF2-40B4-BE49-F238E27FC236}">
                <a16:creationId xmlns:a16="http://schemas.microsoft.com/office/drawing/2014/main" id="{F22315AE-2818-495A-85AE-EEEEB29134A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611455" y="1370636"/>
                </a:moveTo>
                <a:lnTo>
                  <a:pt x="8653036" y="1408974"/>
                </a:lnTo>
                <a:lnTo>
                  <a:pt x="8669881" y="1430037"/>
                </a:lnTo>
                <a:lnTo>
                  <a:pt x="8688218" y="1467472"/>
                </a:lnTo>
                <a:lnTo>
                  <a:pt x="8686637" y="1485333"/>
                </a:lnTo>
                <a:lnTo>
                  <a:pt x="8664749" y="1491587"/>
                </a:lnTo>
                <a:lnTo>
                  <a:pt x="8648304" y="1505106"/>
                </a:lnTo>
                <a:lnTo>
                  <a:pt x="8624883" y="1507898"/>
                </a:lnTo>
                <a:lnTo>
                  <a:pt x="8614984" y="1490147"/>
                </a:lnTo>
                <a:lnTo>
                  <a:pt x="8608663" y="1465770"/>
                </a:lnTo>
                <a:lnTo>
                  <a:pt x="8580751" y="1431945"/>
                </a:lnTo>
                <a:lnTo>
                  <a:pt x="8598162" y="1426472"/>
                </a:lnTo>
                <a:lnTo>
                  <a:pt x="8566592" y="1398664"/>
                </a:lnTo>
                <a:lnTo>
                  <a:pt x="8566879" y="1395717"/>
                </a:lnTo>
                <a:lnTo>
                  <a:pt x="8579391" y="1396874"/>
                </a:lnTo>
                <a:lnTo>
                  <a:pt x="8582864" y="1382208"/>
                </a:lnTo>
                <a:lnTo>
                  <a:pt x="8601018" y="1380634"/>
                </a:lnTo>
                <a:lnTo>
                  <a:pt x="8611378" y="1378494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4" name="Kosovo (CS-KM)">
            <a:extLst>
              <a:ext uri="{FF2B5EF4-FFF2-40B4-BE49-F238E27FC236}">
                <a16:creationId xmlns:a16="http://schemas.microsoft.com/office/drawing/2014/main" id="{3837F6C6-DD8D-4FEE-BDC6-874906A22AC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28265" y="1259407"/>
                </a:moveTo>
                <a:lnTo>
                  <a:pt x="5727709" y="1266006"/>
                </a:lnTo>
                <a:lnTo>
                  <a:pt x="5724346" y="1265739"/>
                </a:lnTo>
                <a:lnTo>
                  <a:pt x="5721490" y="1254056"/>
                </a:lnTo>
                <a:lnTo>
                  <a:pt x="5714915" y="1250756"/>
                </a:lnTo>
                <a:lnTo>
                  <a:pt x="5708546" y="1242106"/>
                </a:lnTo>
                <a:lnTo>
                  <a:pt x="5712771" y="1234882"/>
                </a:lnTo>
                <a:lnTo>
                  <a:pt x="5718805" y="1232563"/>
                </a:lnTo>
                <a:lnTo>
                  <a:pt x="5721414" y="1221862"/>
                </a:lnTo>
                <a:lnTo>
                  <a:pt x="5725923" y="1220078"/>
                </a:lnTo>
                <a:lnTo>
                  <a:pt x="5730057" y="1224626"/>
                </a:lnTo>
                <a:lnTo>
                  <a:pt x="5735123" y="1226633"/>
                </a:lnTo>
                <a:lnTo>
                  <a:pt x="5739032" y="1231761"/>
                </a:lnTo>
                <a:lnTo>
                  <a:pt x="5743474" y="1233277"/>
                </a:lnTo>
                <a:lnTo>
                  <a:pt x="5749137" y="1239252"/>
                </a:lnTo>
                <a:lnTo>
                  <a:pt x="5752833" y="1239074"/>
                </a:lnTo>
                <a:lnTo>
                  <a:pt x="5750673" y="1246921"/>
                </a:lnTo>
                <a:lnTo>
                  <a:pt x="5747916" y="1250756"/>
                </a:lnTo>
                <a:lnTo>
                  <a:pt x="5749026" y="1253174"/>
                </a:lnTo>
                <a:lnTo>
                  <a:pt x="5743277" y="125441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5" name="Kuwait (KWT)">
            <a:extLst>
              <a:ext uri="{FF2B5EF4-FFF2-40B4-BE49-F238E27FC236}">
                <a16:creationId xmlns:a16="http://schemas.microsoft.com/office/drawing/2014/main" id="{EE3C6665-CD68-4CA3-82BE-DD5BB1B4ED1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509835" y="1651800"/>
                </a:moveTo>
                <a:lnTo>
                  <a:pt x="6517197" y="1666187"/>
                </a:lnTo>
                <a:lnTo>
                  <a:pt x="6515548" y="1673626"/>
                </a:lnTo>
                <a:lnTo>
                  <a:pt x="6527205" y="1698216"/>
                </a:lnTo>
                <a:lnTo>
                  <a:pt x="6507669" y="1699061"/>
                </a:lnTo>
                <a:lnTo>
                  <a:pt x="6499064" y="1683529"/>
                </a:lnTo>
                <a:lnTo>
                  <a:pt x="6474026" y="1680383"/>
                </a:lnTo>
                <a:lnTo>
                  <a:pt x="6490895" y="164908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6" name="Laos (LAO)">
            <a:extLst>
              <a:ext uri="{FF2B5EF4-FFF2-40B4-BE49-F238E27FC236}">
                <a16:creationId xmlns:a16="http://schemas.microsoft.com/office/drawing/2014/main" id="{009FBEDC-DE1F-480C-852F-16C67F3CA36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185558" y="2163698"/>
                </a:moveTo>
                <a:lnTo>
                  <a:pt x="8193367" y="2149005"/>
                </a:lnTo>
                <a:lnTo>
                  <a:pt x="8191030" y="2121413"/>
                </a:lnTo>
                <a:lnTo>
                  <a:pt x="8163864" y="2093001"/>
                </a:lnTo>
                <a:lnTo>
                  <a:pt x="8157447" y="2060826"/>
                </a:lnTo>
                <a:lnTo>
                  <a:pt x="8132057" y="2034352"/>
                </a:lnTo>
                <a:lnTo>
                  <a:pt x="8110288" y="2032113"/>
                </a:lnTo>
                <a:lnTo>
                  <a:pt x="8106183" y="2043455"/>
                </a:lnTo>
                <a:lnTo>
                  <a:pt x="8089696" y="2044398"/>
                </a:lnTo>
                <a:lnTo>
                  <a:pt x="8080391" y="2038650"/>
                </a:lnTo>
                <a:lnTo>
                  <a:pt x="8053197" y="2058099"/>
                </a:lnTo>
                <a:lnTo>
                  <a:pt x="8048457" y="2028876"/>
                </a:lnTo>
                <a:lnTo>
                  <a:pt x="8050641" y="1994527"/>
                </a:lnTo>
                <a:lnTo>
                  <a:pt x="8031306" y="1993035"/>
                </a:lnTo>
                <a:lnTo>
                  <a:pt x="8026878" y="1973446"/>
                </a:lnTo>
                <a:lnTo>
                  <a:pt x="8012999" y="1963386"/>
                </a:lnTo>
                <a:lnTo>
                  <a:pt x="8017064" y="1951380"/>
                </a:lnTo>
                <a:lnTo>
                  <a:pt x="8037609" y="1930176"/>
                </a:lnTo>
                <a:lnTo>
                  <a:pt x="8041409" y="1937834"/>
                </a:lnTo>
                <a:lnTo>
                  <a:pt x="8056600" y="1938724"/>
                </a:lnTo>
                <a:lnTo>
                  <a:pt x="8046175" y="1901435"/>
                </a:lnTo>
                <a:lnTo>
                  <a:pt x="8059981" y="1896658"/>
                </a:lnTo>
                <a:lnTo>
                  <a:pt x="8080735" y="1922399"/>
                </a:lnTo>
                <a:lnTo>
                  <a:pt x="8098363" y="1952018"/>
                </a:lnTo>
                <a:lnTo>
                  <a:pt x="8133178" y="1952273"/>
                </a:lnTo>
                <a:lnTo>
                  <a:pt x="8148873" y="1980703"/>
                </a:lnTo>
                <a:lnTo>
                  <a:pt x="8132017" y="1989243"/>
                </a:lnTo>
                <a:lnTo>
                  <a:pt x="8125576" y="2000962"/>
                </a:lnTo>
                <a:lnTo>
                  <a:pt x="8162327" y="2020464"/>
                </a:lnTo>
                <a:lnTo>
                  <a:pt x="8191509" y="2058985"/>
                </a:lnTo>
                <a:lnTo>
                  <a:pt x="8213623" y="2087706"/>
                </a:lnTo>
                <a:lnTo>
                  <a:pt x="8238496" y="2110388"/>
                </a:lnTo>
                <a:lnTo>
                  <a:pt x="8249078" y="2133415"/>
                </a:lnTo>
                <a:lnTo>
                  <a:pt x="8247535" y="2166006"/>
                </a:lnTo>
                <a:lnTo>
                  <a:pt x="8221025" y="2154004"/>
                </a:lnTo>
                <a:lnTo>
                  <a:pt x="8210395" y="217648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7" name="Lebanon (LBN)">
            <a:extLst>
              <a:ext uri="{FF2B5EF4-FFF2-40B4-BE49-F238E27FC236}">
                <a16:creationId xmlns:a16="http://schemas.microsoft.com/office/drawing/2014/main" id="{8AAD486C-AF7D-4BA0-924D-CF7C4746C2D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62067" y="1544169"/>
                </a:moveTo>
                <a:lnTo>
                  <a:pt x="6154784" y="1544597"/>
                </a:lnTo>
                <a:lnTo>
                  <a:pt x="6152887" y="1550310"/>
                </a:lnTo>
                <a:lnTo>
                  <a:pt x="6143732" y="1550249"/>
                </a:lnTo>
                <a:lnTo>
                  <a:pt x="6150588" y="1523695"/>
                </a:lnTo>
                <a:lnTo>
                  <a:pt x="6161619" y="1500725"/>
                </a:lnTo>
                <a:lnTo>
                  <a:pt x="6162005" y="1499589"/>
                </a:lnTo>
                <a:lnTo>
                  <a:pt x="6174417" y="1501251"/>
                </a:lnTo>
                <a:lnTo>
                  <a:pt x="6180294" y="1514035"/>
                </a:lnTo>
                <a:lnTo>
                  <a:pt x="6166802" y="152632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8" name="Liberia (LBR)">
            <a:extLst>
              <a:ext uri="{FF2B5EF4-FFF2-40B4-BE49-F238E27FC236}">
                <a16:creationId xmlns:a16="http://schemas.microsoft.com/office/drawing/2014/main" id="{193CDE80-33CB-46AC-95E5-D131C8E63A0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961665" y="2486716"/>
                </a:moveTo>
                <a:lnTo>
                  <a:pt x="4954130" y="2487004"/>
                </a:lnTo>
                <a:lnTo>
                  <a:pt x="4924520" y="2471465"/>
                </a:lnTo>
                <a:lnTo>
                  <a:pt x="4898512" y="2446652"/>
                </a:lnTo>
                <a:lnTo>
                  <a:pt x="4874130" y="2428815"/>
                </a:lnTo>
                <a:lnTo>
                  <a:pt x="4854915" y="2407781"/>
                </a:lnTo>
                <a:lnTo>
                  <a:pt x="4861846" y="2397352"/>
                </a:lnTo>
                <a:lnTo>
                  <a:pt x="4863430" y="2387870"/>
                </a:lnTo>
                <a:lnTo>
                  <a:pt x="4876490" y="2370176"/>
                </a:lnTo>
                <a:lnTo>
                  <a:pt x="4889939" y="2354961"/>
                </a:lnTo>
                <a:lnTo>
                  <a:pt x="4896070" y="2354234"/>
                </a:lnTo>
                <a:lnTo>
                  <a:pt x="4903586" y="2350565"/>
                </a:lnTo>
                <a:lnTo>
                  <a:pt x="4915475" y="2370532"/>
                </a:lnTo>
                <a:lnTo>
                  <a:pt x="4913509" y="2383625"/>
                </a:lnTo>
                <a:lnTo>
                  <a:pt x="4919059" y="2390569"/>
                </a:lnTo>
                <a:lnTo>
                  <a:pt x="4927176" y="2390728"/>
                </a:lnTo>
                <a:lnTo>
                  <a:pt x="4933097" y="2377602"/>
                </a:lnTo>
                <a:lnTo>
                  <a:pt x="4941212" y="2378438"/>
                </a:lnTo>
                <a:lnTo>
                  <a:pt x="4939842" y="2387919"/>
                </a:lnTo>
                <a:lnTo>
                  <a:pt x="4942638" y="2403678"/>
                </a:lnTo>
                <a:lnTo>
                  <a:pt x="4936323" y="2418160"/>
                </a:lnTo>
                <a:lnTo>
                  <a:pt x="4944656" y="2427109"/>
                </a:lnTo>
                <a:lnTo>
                  <a:pt x="4953774" y="2429288"/>
                </a:lnTo>
                <a:lnTo>
                  <a:pt x="4965887" y="2442942"/>
                </a:lnTo>
                <a:lnTo>
                  <a:pt x="4966707" y="2455787"/>
                </a:lnTo>
                <a:lnTo>
                  <a:pt x="4963939" y="245986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9" name="Libya (LBY)">
            <a:extLst>
              <a:ext uri="{FF2B5EF4-FFF2-40B4-BE49-F238E27FC236}">
                <a16:creationId xmlns:a16="http://schemas.microsoft.com/office/drawing/2014/main" id="{A09804BA-C8B6-4DDE-AFBD-A4A2C458DAE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01291" y="1883676"/>
                </a:moveTo>
                <a:lnTo>
                  <a:pt x="5581667" y="1895792"/>
                </a:lnTo>
                <a:lnTo>
                  <a:pt x="5565438" y="1877888"/>
                </a:lnTo>
                <a:lnTo>
                  <a:pt x="5520675" y="1863833"/>
                </a:lnTo>
                <a:lnTo>
                  <a:pt x="5507959" y="1843417"/>
                </a:lnTo>
                <a:lnTo>
                  <a:pt x="5485540" y="1828271"/>
                </a:lnTo>
                <a:lnTo>
                  <a:pt x="5472530" y="1834244"/>
                </a:lnTo>
                <a:lnTo>
                  <a:pt x="5462261" y="1816065"/>
                </a:lnTo>
                <a:lnTo>
                  <a:pt x="5460904" y="1802096"/>
                </a:lnTo>
                <a:lnTo>
                  <a:pt x="5443844" y="1778335"/>
                </a:lnTo>
                <a:lnTo>
                  <a:pt x="5454628" y="1764712"/>
                </a:lnTo>
                <a:lnTo>
                  <a:pt x="5451740" y="1744215"/>
                </a:lnTo>
                <a:lnTo>
                  <a:pt x="5454881" y="1726373"/>
                </a:lnTo>
                <a:lnTo>
                  <a:pt x="5452540" y="1711511"/>
                </a:lnTo>
                <a:lnTo>
                  <a:pt x="5456831" y="1684915"/>
                </a:lnTo>
                <a:lnTo>
                  <a:pt x="5454983" y="1669768"/>
                </a:lnTo>
                <a:lnTo>
                  <a:pt x="5445327" y="1640985"/>
                </a:lnTo>
                <a:lnTo>
                  <a:pt x="5458569" y="1633430"/>
                </a:lnTo>
                <a:lnTo>
                  <a:pt x="5460534" y="1619656"/>
                </a:lnTo>
                <a:lnTo>
                  <a:pt x="5457194" y="1606152"/>
                </a:lnTo>
                <a:lnTo>
                  <a:pt x="5475674" y="1593590"/>
                </a:lnTo>
                <a:lnTo>
                  <a:pt x="5483783" y="1583145"/>
                </a:lnTo>
                <a:lnTo>
                  <a:pt x="5496830" y="1573786"/>
                </a:lnTo>
                <a:lnTo>
                  <a:pt x="5497501" y="1548747"/>
                </a:lnTo>
                <a:lnTo>
                  <a:pt x="5530038" y="1559968"/>
                </a:lnTo>
                <a:lnTo>
                  <a:pt x="5541419" y="1557163"/>
                </a:lnTo>
                <a:lnTo>
                  <a:pt x="5564506" y="1562603"/>
                </a:lnTo>
                <a:lnTo>
                  <a:pt x="5601510" y="1577171"/>
                </a:lnTo>
                <a:lnTo>
                  <a:pt x="5615742" y="1606146"/>
                </a:lnTo>
                <a:lnTo>
                  <a:pt x="5640757" y="1612473"/>
                </a:lnTo>
                <a:lnTo>
                  <a:pt x="5680308" y="1626119"/>
                </a:lnTo>
                <a:lnTo>
                  <a:pt x="5710623" y="1642327"/>
                </a:lnTo>
                <a:lnTo>
                  <a:pt x="5723585" y="1633870"/>
                </a:lnTo>
                <a:lnTo>
                  <a:pt x="5735891" y="1618876"/>
                </a:lnTo>
                <a:lnTo>
                  <a:pt x="5727960" y="1593904"/>
                </a:lnTo>
                <a:lnTo>
                  <a:pt x="5735600" y="1578047"/>
                </a:lnTo>
                <a:lnTo>
                  <a:pt x="5754385" y="1562771"/>
                </a:lnTo>
                <a:lnTo>
                  <a:pt x="5772939" y="1558324"/>
                </a:lnTo>
                <a:lnTo>
                  <a:pt x="5810421" y="1564995"/>
                </a:lnTo>
                <a:lnTo>
                  <a:pt x="5820794" y="1579570"/>
                </a:lnTo>
                <a:lnTo>
                  <a:pt x="5831016" y="1579708"/>
                </a:lnTo>
                <a:lnTo>
                  <a:pt x="5840155" y="1585269"/>
                </a:lnTo>
                <a:lnTo>
                  <a:pt x="5867716" y="1589093"/>
                </a:lnTo>
                <a:lnTo>
                  <a:pt x="5875234" y="1599858"/>
                </a:lnTo>
                <a:lnTo>
                  <a:pt x="5866471" y="1615501"/>
                </a:lnTo>
                <a:lnTo>
                  <a:pt x="5871796" y="1629444"/>
                </a:lnTo>
                <a:lnTo>
                  <a:pt x="5866212" y="1649571"/>
                </a:lnTo>
                <a:lnTo>
                  <a:pt x="5876038" y="1675831"/>
                </a:lnTo>
                <a:lnTo>
                  <a:pt x="5882694" y="1791760"/>
                </a:lnTo>
                <a:lnTo>
                  <a:pt x="5887946" y="1911808"/>
                </a:lnTo>
                <a:lnTo>
                  <a:pt x="5890591" y="1976908"/>
                </a:lnTo>
                <a:lnTo>
                  <a:pt x="5858068" y="1977008"/>
                </a:lnTo>
                <a:lnTo>
                  <a:pt x="5858168" y="1990684"/>
                </a:lnTo>
                <a:lnTo>
                  <a:pt x="5743336" y="1928268"/>
                </a:lnTo>
                <a:lnTo>
                  <a:pt x="5629233" y="1865852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0" name="Sri Lanka (LKA)">
            <a:extLst>
              <a:ext uri="{FF2B5EF4-FFF2-40B4-BE49-F238E27FC236}">
                <a16:creationId xmlns:a16="http://schemas.microsoft.com/office/drawing/2014/main" id="{545A4E93-A944-4155-B200-5275A4657EE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531639" y="2383751"/>
                </a:moveTo>
                <a:lnTo>
                  <a:pt x="7528881" y="2417696"/>
                </a:lnTo>
                <a:lnTo>
                  <a:pt x="7517260" y="2426975"/>
                </a:lnTo>
                <a:lnTo>
                  <a:pt x="7492610" y="2434433"/>
                </a:lnTo>
                <a:lnTo>
                  <a:pt x="7477763" y="2408513"/>
                </a:lnTo>
                <a:lnTo>
                  <a:pt x="7470559" y="2361655"/>
                </a:lnTo>
                <a:lnTo>
                  <a:pt x="7481150" y="2308738"/>
                </a:lnTo>
                <a:lnTo>
                  <a:pt x="7501788" y="2326852"/>
                </a:lnTo>
                <a:lnTo>
                  <a:pt x="7516193" y="234981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1" name="Lesotho (LSO)">
            <a:extLst>
              <a:ext uri="{FF2B5EF4-FFF2-40B4-BE49-F238E27FC236}">
                <a16:creationId xmlns:a16="http://schemas.microsoft.com/office/drawing/2014/main" id="{7665CC9B-5E81-4549-8A63-38835BCE814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986858" y="3572940"/>
                </a:moveTo>
                <a:lnTo>
                  <a:pt x="5995813" y="3582779"/>
                </a:lnTo>
                <a:lnTo>
                  <a:pt x="5986259" y="3598634"/>
                </a:lnTo>
                <a:lnTo>
                  <a:pt x="5980801" y="3609271"/>
                </a:lnTo>
                <a:lnTo>
                  <a:pt x="5964957" y="3614362"/>
                </a:lnTo>
                <a:lnTo>
                  <a:pt x="5958984" y="3624778"/>
                </a:lnTo>
                <a:lnTo>
                  <a:pt x="5948837" y="3628018"/>
                </a:lnTo>
                <a:lnTo>
                  <a:pt x="5930133" y="3602944"/>
                </a:lnTo>
                <a:lnTo>
                  <a:pt x="5946185" y="3582300"/>
                </a:lnTo>
                <a:lnTo>
                  <a:pt x="5962017" y="3569546"/>
                </a:lnTo>
                <a:lnTo>
                  <a:pt x="5975414" y="356289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2" name="Lithuania (LTU)">
            <a:extLst>
              <a:ext uri="{FF2B5EF4-FFF2-40B4-BE49-F238E27FC236}">
                <a16:creationId xmlns:a16="http://schemas.microsoft.com/office/drawing/2014/main" id="{B9DA2D2F-5E64-438A-B109-1DC83ACDABD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32961" y="870397"/>
                </a:moveTo>
                <a:lnTo>
                  <a:pt x="5729930" y="862440"/>
                </a:lnTo>
                <a:lnTo>
                  <a:pt x="5731324" y="853901"/>
                </a:lnTo>
                <a:lnTo>
                  <a:pt x="5720005" y="848965"/>
                </a:lnTo>
                <a:lnTo>
                  <a:pt x="5694045" y="843650"/>
                </a:lnTo>
                <a:lnTo>
                  <a:pt x="5685229" y="818148"/>
                </a:lnTo>
                <a:lnTo>
                  <a:pt x="5711095" y="808842"/>
                </a:lnTo>
                <a:lnTo>
                  <a:pt x="5751273" y="810788"/>
                </a:lnTo>
                <a:lnTo>
                  <a:pt x="5774118" y="807789"/>
                </a:lnTo>
                <a:lnTo>
                  <a:pt x="5778540" y="814099"/>
                </a:lnTo>
                <a:lnTo>
                  <a:pt x="5791549" y="816048"/>
                </a:lnTo>
                <a:lnTo>
                  <a:pt x="5817137" y="830768"/>
                </a:lnTo>
                <a:lnTo>
                  <a:pt x="5821881" y="844358"/>
                </a:lnTo>
                <a:lnTo>
                  <a:pt x="5803846" y="854201"/>
                </a:lnTo>
                <a:lnTo>
                  <a:pt x="5800991" y="871803"/>
                </a:lnTo>
                <a:lnTo>
                  <a:pt x="5776483" y="883550"/>
                </a:lnTo>
                <a:lnTo>
                  <a:pt x="5753011" y="883338"/>
                </a:lnTo>
                <a:lnTo>
                  <a:pt x="5745830" y="87373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3" name="Luxembourg (LUX)">
            <a:extLst>
              <a:ext uri="{FF2B5EF4-FFF2-40B4-BE49-F238E27FC236}">
                <a16:creationId xmlns:a16="http://schemas.microsoft.com/office/drawing/2014/main" id="{86D03731-0389-4185-A9AD-5DE6CFD7A3D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334370" y="1001336"/>
                </a:moveTo>
                <a:lnTo>
                  <a:pt x="5339606" y="1008439"/>
                </a:lnTo>
                <a:lnTo>
                  <a:pt x="5338637" y="1022386"/>
                </a:lnTo>
                <a:lnTo>
                  <a:pt x="5331420" y="1023058"/>
                </a:lnTo>
                <a:lnTo>
                  <a:pt x="5325728" y="1020297"/>
                </a:lnTo>
                <a:lnTo>
                  <a:pt x="5327903" y="100251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4" name="Latvia (LVA)">
            <a:extLst>
              <a:ext uri="{FF2B5EF4-FFF2-40B4-BE49-F238E27FC236}">
                <a16:creationId xmlns:a16="http://schemas.microsoft.com/office/drawing/2014/main" id="{F5ED58A2-4672-49A2-B0B4-F933633D9BE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85229" y="818148"/>
                </a:moveTo>
                <a:lnTo>
                  <a:pt x="5682726" y="795309"/>
                </a:lnTo>
                <a:lnTo>
                  <a:pt x="5691518" y="776256"/>
                </a:lnTo>
                <a:lnTo>
                  <a:pt x="5712091" y="765896"/>
                </a:lnTo>
                <a:lnTo>
                  <a:pt x="5734380" y="788563"/>
                </a:lnTo>
                <a:lnTo>
                  <a:pt x="5753235" y="787973"/>
                </a:lnTo>
                <a:lnTo>
                  <a:pt x="5753861" y="764681"/>
                </a:lnTo>
                <a:lnTo>
                  <a:pt x="5772910" y="759319"/>
                </a:lnTo>
                <a:lnTo>
                  <a:pt x="5783832" y="763039"/>
                </a:lnTo>
                <a:lnTo>
                  <a:pt x="5806074" y="774299"/>
                </a:lnTo>
                <a:lnTo>
                  <a:pt x="5825486" y="774356"/>
                </a:lnTo>
                <a:lnTo>
                  <a:pt x="5838163" y="781342"/>
                </a:lnTo>
                <a:lnTo>
                  <a:pt x="5843005" y="796054"/>
                </a:lnTo>
                <a:lnTo>
                  <a:pt x="5854101" y="813960"/>
                </a:lnTo>
                <a:lnTo>
                  <a:pt x="5830726" y="825665"/>
                </a:lnTo>
                <a:lnTo>
                  <a:pt x="5817137" y="830768"/>
                </a:lnTo>
                <a:lnTo>
                  <a:pt x="5791549" y="816048"/>
                </a:lnTo>
                <a:lnTo>
                  <a:pt x="5778540" y="814099"/>
                </a:lnTo>
                <a:lnTo>
                  <a:pt x="5774118" y="807789"/>
                </a:lnTo>
                <a:lnTo>
                  <a:pt x="5751273" y="810788"/>
                </a:lnTo>
                <a:lnTo>
                  <a:pt x="5711095" y="80884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5" name="Morocco (MAR)">
            <a:extLst>
              <a:ext uri="{FF2B5EF4-FFF2-40B4-BE49-F238E27FC236}">
                <a16:creationId xmlns:a16="http://schemas.microsoft.com/office/drawing/2014/main" id="{3A080A50-40CE-4CCF-B590-1694E011F26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042960" y="1463474"/>
                </a:moveTo>
                <a:lnTo>
                  <a:pt x="5059034" y="1477267"/>
                </a:lnTo>
                <a:lnTo>
                  <a:pt x="5084842" y="1475020"/>
                </a:lnTo>
                <a:lnTo>
                  <a:pt x="5112839" y="1482194"/>
                </a:lnTo>
                <a:lnTo>
                  <a:pt x="5124619" y="1482542"/>
                </a:lnTo>
                <a:lnTo>
                  <a:pt x="5134723" y="1503403"/>
                </a:lnTo>
                <a:lnTo>
                  <a:pt x="5136237" y="1523230"/>
                </a:lnTo>
                <a:lnTo>
                  <a:pt x="5145505" y="1557646"/>
                </a:lnTo>
                <a:lnTo>
                  <a:pt x="5152690" y="1564573"/>
                </a:lnTo>
                <a:lnTo>
                  <a:pt x="5147619" y="1577242"/>
                </a:lnTo>
                <a:lnTo>
                  <a:pt x="5111691" y="1582737"/>
                </a:lnTo>
                <a:lnTo>
                  <a:pt x="5099166" y="1594794"/>
                </a:lnTo>
                <a:lnTo>
                  <a:pt x="5083241" y="1597636"/>
                </a:lnTo>
                <a:lnTo>
                  <a:pt x="5081788" y="1621771"/>
                </a:lnTo>
                <a:lnTo>
                  <a:pt x="5049378" y="1634673"/>
                </a:lnTo>
                <a:lnTo>
                  <a:pt x="5038562" y="1650997"/>
                </a:lnTo>
                <a:lnTo>
                  <a:pt x="5015812" y="1659758"/>
                </a:lnTo>
                <a:lnTo>
                  <a:pt x="4988105" y="1664728"/>
                </a:lnTo>
                <a:lnTo>
                  <a:pt x="4942931" y="1688785"/>
                </a:lnTo>
                <a:lnTo>
                  <a:pt x="4942399" y="1727411"/>
                </a:lnTo>
                <a:lnTo>
                  <a:pt x="4938164" y="1727411"/>
                </a:lnTo>
                <a:lnTo>
                  <a:pt x="4938163" y="1727411"/>
                </a:lnTo>
                <a:lnTo>
                  <a:pt x="4938449" y="1744876"/>
                </a:lnTo>
                <a:lnTo>
                  <a:pt x="4921204" y="1745926"/>
                </a:lnTo>
                <a:lnTo>
                  <a:pt x="4912058" y="1753343"/>
                </a:lnTo>
                <a:lnTo>
                  <a:pt x="4899398" y="1753343"/>
                </a:lnTo>
                <a:lnTo>
                  <a:pt x="4889412" y="1749110"/>
                </a:lnTo>
                <a:lnTo>
                  <a:pt x="4865873" y="1752611"/>
                </a:lnTo>
                <a:lnTo>
                  <a:pt x="4856110" y="1778017"/>
                </a:lnTo>
                <a:lnTo>
                  <a:pt x="4847313" y="1780404"/>
                </a:lnTo>
                <a:lnTo>
                  <a:pt x="4833057" y="1821504"/>
                </a:lnTo>
                <a:lnTo>
                  <a:pt x="4793295" y="1856682"/>
                </a:lnTo>
                <a:lnTo>
                  <a:pt x="4782983" y="1901697"/>
                </a:lnTo>
                <a:lnTo>
                  <a:pt x="4771098" y="1916342"/>
                </a:lnTo>
                <a:lnTo>
                  <a:pt x="4767430" y="1928089"/>
                </a:lnTo>
                <a:lnTo>
                  <a:pt x="4703841" y="1930692"/>
                </a:lnTo>
                <a:lnTo>
                  <a:pt x="4703349" y="1930641"/>
                </a:lnTo>
                <a:lnTo>
                  <a:pt x="4705097" y="1915533"/>
                </a:lnTo>
                <a:lnTo>
                  <a:pt x="4716163" y="1906650"/>
                </a:lnTo>
                <a:lnTo>
                  <a:pt x="4725829" y="1889662"/>
                </a:lnTo>
                <a:lnTo>
                  <a:pt x="4724307" y="1878629"/>
                </a:lnTo>
                <a:lnTo>
                  <a:pt x="4734574" y="1855628"/>
                </a:lnTo>
                <a:lnTo>
                  <a:pt x="4750727" y="1834901"/>
                </a:lnTo>
                <a:lnTo>
                  <a:pt x="4760301" y="1829649"/>
                </a:lnTo>
                <a:lnTo>
                  <a:pt x="4768216" y="1810634"/>
                </a:lnTo>
                <a:lnTo>
                  <a:pt x="4769471" y="1793268"/>
                </a:lnTo>
                <a:lnTo>
                  <a:pt x="4780236" y="1773116"/>
                </a:lnTo>
                <a:lnTo>
                  <a:pt x="4799215" y="1761234"/>
                </a:lnTo>
                <a:lnTo>
                  <a:pt x="4817903" y="1727942"/>
                </a:lnTo>
                <a:lnTo>
                  <a:pt x="4818427" y="1727485"/>
                </a:lnTo>
                <a:lnTo>
                  <a:pt x="4832777" y="1714966"/>
                </a:lnTo>
                <a:lnTo>
                  <a:pt x="4858718" y="1711365"/>
                </a:lnTo>
                <a:lnTo>
                  <a:pt x="4881169" y="1689083"/>
                </a:lnTo>
                <a:lnTo>
                  <a:pt x="4895280" y="1680397"/>
                </a:lnTo>
                <a:lnTo>
                  <a:pt x="4919012" y="1653177"/>
                </a:lnTo>
                <a:lnTo>
                  <a:pt x="4913303" y="1612618"/>
                </a:lnTo>
                <a:lnTo>
                  <a:pt x="4924570" y="1584570"/>
                </a:lnTo>
                <a:lnTo>
                  <a:pt x="4928738" y="1567404"/>
                </a:lnTo>
                <a:lnTo>
                  <a:pt x="4946939" y="1545381"/>
                </a:lnTo>
                <a:lnTo>
                  <a:pt x="4974699" y="1530489"/>
                </a:lnTo>
                <a:lnTo>
                  <a:pt x="4995214" y="1517012"/>
                </a:lnTo>
                <a:lnTo>
                  <a:pt x="5014077" y="1483274"/>
                </a:lnTo>
                <a:lnTo>
                  <a:pt x="5023047" y="146331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6" name="Moldova (MDA)">
            <a:extLst>
              <a:ext uri="{FF2B5EF4-FFF2-40B4-BE49-F238E27FC236}">
                <a16:creationId xmlns:a16="http://schemas.microsoft.com/office/drawing/2014/main" id="{8D211ACC-CC36-4CF2-92BB-AB5043AC7BE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856499" y="1061929"/>
                </a:moveTo>
                <a:lnTo>
                  <a:pt x="5861883" y="1057238"/>
                </a:lnTo>
                <a:lnTo>
                  <a:pt x="5878229" y="1054091"/>
                </a:lnTo>
                <a:lnTo>
                  <a:pt x="5898269" y="1064002"/>
                </a:lnTo>
                <a:lnTo>
                  <a:pt x="5908848" y="1065192"/>
                </a:lnTo>
                <a:lnTo>
                  <a:pt x="5921556" y="1073751"/>
                </a:lnTo>
                <a:lnTo>
                  <a:pt x="5921340" y="1084531"/>
                </a:lnTo>
                <a:lnTo>
                  <a:pt x="5931376" y="1089735"/>
                </a:lnTo>
                <a:lnTo>
                  <a:pt x="5937065" y="1103034"/>
                </a:lnTo>
                <a:lnTo>
                  <a:pt x="5947206" y="1111121"/>
                </a:lnTo>
                <a:lnTo>
                  <a:pt x="5946127" y="1115862"/>
                </a:lnTo>
                <a:lnTo>
                  <a:pt x="5951389" y="1119087"/>
                </a:lnTo>
                <a:lnTo>
                  <a:pt x="5944978" y="1121439"/>
                </a:lnTo>
                <a:lnTo>
                  <a:pt x="5929759" y="1120508"/>
                </a:lnTo>
                <a:lnTo>
                  <a:pt x="5926582" y="1116105"/>
                </a:lnTo>
                <a:lnTo>
                  <a:pt x="5921612" y="1118643"/>
                </a:lnTo>
                <a:lnTo>
                  <a:pt x="5924266" y="1124339"/>
                </a:lnTo>
                <a:lnTo>
                  <a:pt x="5918747" y="1134482"/>
                </a:lnTo>
                <a:lnTo>
                  <a:pt x="5915857" y="1145395"/>
                </a:lnTo>
                <a:lnTo>
                  <a:pt x="5909886" y="1148851"/>
                </a:lnTo>
                <a:lnTo>
                  <a:pt x="5903191" y="1134335"/>
                </a:lnTo>
                <a:lnTo>
                  <a:pt x="5903939" y="1120753"/>
                </a:lnTo>
                <a:lnTo>
                  <a:pt x="5901109" y="1106791"/>
                </a:lnTo>
                <a:lnTo>
                  <a:pt x="5883721" y="1087875"/>
                </a:lnTo>
                <a:lnTo>
                  <a:pt x="5873785" y="1074461"/>
                </a:lnTo>
                <a:lnTo>
                  <a:pt x="5864634" y="106503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7" name="Madagascar (MDG)">
            <a:extLst>
              <a:ext uri="{FF2B5EF4-FFF2-40B4-BE49-F238E27FC236}">
                <a16:creationId xmlns:a16="http://schemas.microsoft.com/office/drawing/2014/main" id="{68118387-ADD4-4CFA-A4AD-454A9CE2BA3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599824" y="3035511"/>
                </a:moveTo>
                <a:lnTo>
                  <a:pt x="6606754" y="3049381"/>
                </a:lnTo>
                <a:lnTo>
                  <a:pt x="6612799" y="3070912"/>
                </a:lnTo>
                <a:lnTo>
                  <a:pt x="6615515" y="3110130"/>
                </a:lnTo>
                <a:lnTo>
                  <a:pt x="6622011" y="3125378"/>
                </a:lnTo>
                <a:lnTo>
                  <a:pt x="6618092" y="3141011"/>
                </a:lnTo>
                <a:lnTo>
                  <a:pt x="6612393" y="3150602"/>
                </a:lnTo>
                <a:lnTo>
                  <a:pt x="6604037" y="3131498"/>
                </a:lnTo>
                <a:lnTo>
                  <a:pt x="6598021" y="3141146"/>
                </a:lnTo>
                <a:lnTo>
                  <a:pt x="6601793" y="3165297"/>
                </a:lnTo>
                <a:lnTo>
                  <a:pt x="6598319" y="3179119"/>
                </a:lnTo>
                <a:lnTo>
                  <a:pt x="6589962" y="3186649"/>
                </a:lnTo>
                <a:lnTo>
                  <a:pt x="6586291" y="3214262"/>
                </a:lnTo>
                <a:lnTo>
                  <a:pt x="6572547" y="3252264"/>
                </a:lnTo>
                <a:lnTo>
                  <a:pt x="6555376" y="3297190"/>
                </a:lnTo>
                <a:lnTo>
                  <a:pt x="6533107" y="3358953"/>
                </a:lnTo>
                <a:lnTo>
                  <a:pt x="6518818" y="3404282"/>
                </a:lnTo>
                <a:lnTo>
                  <a:pt x="6503232" y="3442087"/>
                </a:lnTo>
                <a:lnTo>
                  <a:pt x="6479680" y="3449807"/>
                </a:lnTo>
                <a:lnTo>
                  <a:pt x="6453793" y="3463596"/>
                </a:lnTo>
                <a:lnTo>
                  <a:pt x="6438539" y="3455272"/>
                </a:lnTo>
                <a:lnTo>
                  <a:pt x="6417484" y="3443610"/>
                </a:lnTo>
                <a:lnTo>
                  <a:pt x="6410975" y="3426408"/>
                </a:lnTo>
                <a:lnTo>
                  <a:pt x="6411177" y="3397506"/>
                </a:lnTo>
                <a:lnTo>
                  <a:pt x="6403115" y="3371517"/>
                </a:lnTo>
                <a:lnTo>
                  <a:pt x="6402191" y="3348062"/>
                </a:lnTo>
                <a:lnTo>
                  <a:pt x="6408896" y="3324560"/>
                </a:lnTo>
                <a:lnTo>
                  <a:pt x="6422288" y="3318915"/>
                </a:lnTo>
                <a:lnTo>
                  <a:pt x="6423138" y="3308064"/>
                </a:lnTo>
                <a:lnTo>
                  <a:pt x="6438418" y="3283351"/>
                </a:lnTo>
                <a:lnTo>
                  <a:pt x="6442264" y="3262588"/>
                </a:lnTo>
                <a:lnTo>
                  <a:pt x="6436638" y="3247153"/>
                </a:lnTo>
                <a:lnTo>
                  <a:pt x="6432518" y="3226595"/>
                </a:lnTo>
                <a:lnTo>
                  <a:pt x="6432072" y="3196557"/>
                </a:lnTo>
                <a:lnTo>
                  <a:pt x="6443109" y="3178319"/>
                </a:lnTo>
                <a:lnTo>
                  <a:pt x="6448186" y="3157642"/>
                </a:lnTo>
                <a:lnTo>
                  <a:pt x="6462442" y="3156441"/>
                </a:lnTo>
                <a:lnTo>
                  <a:pt x="6478734" y="3149758"/>
                </a:lnTo>
                <a:lnTo>
                  <a:pt x="6489646" y="3143860"/>
                </a:lnTo>
                <a:lnTo>
                  <a:pt x="6502181" y="3143422"/>
                </a:lnTo>
                <a:lnTo>
                  <a:pt x="6519610" y="3124845"/>
                </a:lnTo>
                <a:lnTo>
                  <a:pt x="6544116" y="3104768"/>
                </a:lnTo>
                <a:lnTo>
                  <a:pt x="6553426" y="3088368"/>
                </a:lnTo>
                <a:lnTo>
                  <a:pt x="6550177" y="3074436"/>
                </a:lnTo>
                <a:lnTo>
                  <a:pt x="6562124" y="3078355"/>
                </a:lnTo>
                <a:lnTo>
                  <a:pt x="6578915" y="3055701"/>
                </a:lnTo>
                <a:lnTo>
                  <a:pt x="6580356" y="3036099"/>
                </a:lnTo>
                <a:lnTo>
                  <a:pt x="6590507" y="302151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8" name="Mexico (MEX)">
            <a:extLst>
              <a:ext uri="{FF2B5EF4-FFF2-40B4-BE49-F238E27FC236}">
                <a16:creationId xmlns:a16="http://schemas.microsoft.com/office/drawing/2014/main" id="{52AD7BE2-9215-4865-B320-6282C797992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467985" y="1785648"/>
                </a:moveTo>
                <a:lnTo>
                  <a:pt x="2450743" y="1814266"/>
                </a:lnTo>
                <a:lnTo>
                  <a:pt x="2442117" y="1837731"/>
                </a:lnTo>
                <a:lnTo>
                  <a:pt x="2433125" y="1881407"/>
                </a:lnTo>
                <a:lnTo>
                  <a:pt x="2427883" y="1897327"/>
                </a:lnTo>
                <a:lnTo>
                  <a:pt x="2429939" y="1915111"/>
                </a:lnTo>
                <a:lnTo>
                  <a:pt x="2436162" y="1931009"/>
                </a:lnTo>
                <a:lnTo>
                  <a:pt x="2437799" y="1956293"/>
                </a:lnTo>
                <a:lnTo>
                  <a:pt x="2452828" y="1980563"/>
                </a:lnTo>
                <a:lnTo>
                  <a:pt x="2456964" y="1999163"/>
                </a:lnTo>
                <a:lnTo>
                  <a:pt x="2465921" y="2015213"/>
                </a:lnTo>
                <a:lnTo>
                  <a:pt x="2494879" y="2023862"/>
                </a:lnTo>
                <a:lnTo>
                  <a:pt x="2504822" y="2037500"/>
                </a:lnTo>
                <a:lnTo>
                  <a:pt x="2530878" y="2028390"/>
                </a:lnTo>
                <a:lnTo>
                  <a:pt x="2552921" y="2025097"/>
                </a:lnTo>
                <a:lnTo>
                  <a:pt x="2574892" y="2019238"/>
                </a:lnTo>
                <a:lnTo>
                  <a:pt x="2593436" y="2013647"/>
                </a:lnTo>
                <a:lnTo>
                  <a:pt x="2613122" y="2000345"/>
                </a:lnTo>
                <a:lnTo>
                  <a:pt x="2622242" y="1981330"/>
                </a:lnTo>
                <a:lnTo>
                  <a:pt x="2628495" y="1953943"/>
                </a:lnTo>
                <a:lnTo>
                  <a:pt x="2634776" y="1944413"/>
                </a:lnTo>
                <a:lnTo>
                  <a:pt x="2655140" y="1935876"/>
                </a:lnTo>
                <a:lnTo>
                  <a:pt x="2686067" y="1928314"/>
                </a:lnTo>
                <a:lnTo>
                  <a:pt x="2710880" y="1929450"/>
                </a:lnTo>
                <a:lnTo>
                  <a:pt x="2728379" y="1926689"/>
                </a:lnTo>
                <a:lnTo>
                  <a:pt x="2734170" y="1933601"/>
                </a:lnTo>
                <a:lnTo>
                  <a:pt x="2730996" y="1949302"/>
                </a:lnTo>
                <a:lnTo>
                  <a:pt x="2713068" y="1968681"/>
                </a:lnTo>
                <a:lnTo>
                  <a:pt x="2703770" y="1988530"/>
                </a:lnTo>
                <a:lnTo>
                  <a:pt x="2708301" y="1994207"/>
                </a:lnTo>
                <a:lnTo>
                  <a:pt x="2702360" y="2008299"/>
                </a:lnTo>
                <a:lnTo>
                  <a:pt x="2692181" y="2033737"/>
                </a:lnTo>
                <a:lnTo>
                  <a:pt x="2686008" y="2025364"/>
                </a:lnTo>
                <a:lnTo>
                  <a:pt x="2680006" y="2025907"/>
                </a:lnTo>
                <a:lnTo>
                  <a:pt x="2674564" y="2026336"/>
                </a:lnTo>
                <a:lnTo>
                  <a:pt x="2661999" y="2046014"/>
                </a:lnTo>
                <a:lnTo>
                  <a:pt x="2657321" y="2042157"/>
                </a:lnTo>
                <a:lnTo>
                  <a:pt x="2653701" y="2043658"/>
                </a:lnTo>
                <a:lnTo>
                  <a:pt x="2653334" y="2048455"/>
                </a:lnTo>
                <a:lnTo>
                  <a:pt x="2627129" y="2048097"/>
                </a:lnTo>
                <a:lnTo>
                  <a:pt x="2600624" y="2048153"/>
                </a:lnTo>
                <a:lnTo>
                  <a:pt x="2598301" y="2066505"/>
                </a:lnTo>
                <a:lnTo>
                  <a:pt x="2585461" y="2066585"/>
                </a:lnTo>
                <a:lnTo>
                  <a:pt x="2594670" y="2077464"/>
                </a:lnTo>
                <a:lnTo>
                  <a:pt x="2604241" y="2084994"/>
                </a:lnTo>
                <a:lnTo>
                  <a:pt x="2606514" y="2092059"/>
                </a:lnTo>
                <a:lnTo>
                  <a:pt x="2610875" y="2094036"/>
                </a:lnTo>
                <a:lnTo>
                  <a:pt x="2608763" y="2105138"/>
                </a:lnTo>
                <a:lnTo>
                  <a:pt x="2572221" y="2105236"/>
                </a:lnTo>
                <a:lnTo>
                  <a:pt x="2555146" y="2131808"/>
                </a:lnTo>
                <a:lnTo>
                  <a:pt x="2558420" y="2137900"/>
                </a:lnTo>
                <a:lnTo>
                  <a:pt x="2554358" y="2145544"/>
                </a:lnTo>
                <a:lnTo>
                  <a:pt x="2552824" y="2155039"/>
                </a:lnTo>
                <a:lnTo>
                  <a:pt x="2524464" y="2119943"/>
                </a:lnTo>
                <a:lnTo>
                  <a:pt x="2511145" y="2109357"/>
                </a:lnTo>
                <a:lnTo>
                  <a:pt x="2489012" y="2100854"/>
                </a:lnTo>
                <a:lnTo>
                  <a:pt x="2472806" y="2103223"/>
                </a:lnTo>
                <a:lnTo>
                  <a:pt x="2448326" y="2115488"/>
                </a:lnTo>
                <a:lnTo>
                  <a:pt x="2433546" y="2118701"/>
                </a:lnTo>
                <a:lnTo>
                  <a:pt x="2414586" y="2110110"/>
                </a:lnTo>
                <a:lnTo>
                  <a:pt x="2394089" y="2103908"/>
                </a:lnTo>
                <a:lnTo>
                  <a:pt x="2369528" y="2088953"/>
                </a:lnTo>
                <a:lnTo>
                  <a:pt x="2348835" y="2084385"/>
                </a:lnTo>
                <a:lnTo>
                  <a:pt x="2318752" y="2069229"/>
                </a:lnTo>
                <a:lnTo>
                  <a:pt x="2297166" y="2053648"/>
                </a:lnTo>
                <a:lnTo>
                  <a:pt x="2291222" y="2044942"/>
                </a:lnTo>
                <a:lnTo>
                  <a:pt x="2275616" y="2042997"/>
                </a:lnTo>
                <a:lnTo>
                  <a:pt x="2248064" y="2032678"/>
                </a:lnTo>
                <a:lnTo>
                  <a:pt x="2238381" y="2017804"/>
                </a:lnTo>
                <a:lnTo>
                  <a:pt x="2210606" y="1999301"/>
                </a:lnTo>
                <a:lnTo>
                  <a:pt x="2199408" y="1978743"/>
                </a:lnTo>
                <a:lnTo>
                  <a:pt x="2195350" y="1962856"/>
                </a:lnTo>
                <a:lnTo>
                  <a:pt x="2205324" y="1959674"/>
                </a:lnTo>
                <a:lnTo>
                  <a:pt x="2204011" y="1950377"/>
                </a:lnTo>
                <a:lnTo>
                  <a:pt x="2211951" y="1941921"/>
                </a:lnTo>
                <a:lnTo>
                  <a:pt x="2214019" y="1930647"/>
                </a:lnTo>
                <a:lnTo>
                  <a:pt x="2207015" y="1916009"/>
                </a:lnTo>
                <a:lnTo>
                  <a:pt x="2206700" y="1903036"/>
                </a:lnTo>
                <a:lnTo>
                  <a:pt x="2200092" y="1886584"/>
                </a:lnTo>
                <a:lnTo>
                  <a:pt x="2180926" y="1854180"/>
                </a:lnTo>
                <a:lnTo>
                  <a:pt x="2157154" y="1828715"/>
                </a:lnTo>
                <a:lnTo>
                  <a:pt x="2147502" y="1808392"/>
                </a:lnTo>
                <a:lnTo>
                  <a:pt x="2126804" y="1795082"/>
                </a:lnTo>
                <a:lnTo>
                  <a:pt x="2123661" y="1787119"/>
                </a:lnTo>
                <a:lnTo>
                  <a:pt x="2132981" y="1766970"/>
                </a:lnTo>
                <a:lnTo>
                  <a:pt x="2120669" y="1759367"/>
                </a:lnTo>
                <a:lnTo>
                  <a:pt x="2108220" y="1743525"/>
                </a:lnTo>
                <a:lnTo>
                  <a:pt x="2107056" y="1720779"/>
                </a:lnTo>
                <a:lnTo>
                  <a:pt x="2092776" y="1718126"/>
                </a:lnTo>
                <a:lnTo>
                  <a:pt x="2081041" y="1700956"/>
                </a:lnTo>
                <a:lnTo>
                  <a:pt x="2072119" y="1685097"/>
                </a:lnTo>
                <a:lnTo>
                  <a:pt x="2073537" y="1674912"/>
                </a:lnTo>
                <a:lnTo>
                  <a:pt x="2065071" y="1650323"/>
                </a:lnTo>
                <a:lnTo>
                  <a:pt x="2063914" y="1625359"/>
                </a:lnTo>
                <a:lnTo>
                  <a:pt x="2068661" y="1612838"/>
                </a:lnTo>
                <a:lnTo>
                  <a:pt x="2053252" y="1599908"/>
                </a:lnTo>
                <a:lnTo>
                  <a:pt x="2043579" y="1601328"/>
                </a:lnTo>
                <a:lnTo>
                  <a:pt x="2031039" y="1592347"/>
                </a:lnTo>
                <a:lnTo>
                  <a:pt x="2021987" y="1605584"/>
                </a:lnTo>
                <a:lnTo>
                  <a:pt x="2021051" y="1621228"/>
                </a:lnTo>
                <a:lnTo>
                  <a:pt x="2015153" y="1645708"/>
                </a:lnTo>
                <a:lnTo>
                  <a:pt x="2020638" y="1659147"/>
                </a:lnTo>
                <a:lnTo>
                  <a:pt x="2035309" y="1681603"/>
                </a:lnTo>
                <a:lnTo>
                  <a:pt x="2037878" y="1689278"/>
                </a:lnTo>
                <a:lnTo>
                  <a:pt x="2041490" y="1691605"/>
                </a:lnTo>
                <a:lnTo>
                  <a:pt x="2042240" y="1702803"/>
                </a:lnTo>
                <a:lnTo>
                  <a:pt x="2047293" y="1702350"/>
                </a:lnTo>
                <a:lnTo>
                  <a:pt x="2047420" y="1723376"/>
                </a:lnTo>
                <a:lnTo>
                  <a:pt x="2053723" y="1731669"/>
                </a:lnTo>
                <a:lnTo>
                  <a:pt x="2056674" y="1743212"/>
                </a:lnTo>
                <a:lnTo>
                  <a:pt x="2069928" y="1759802"/>
                </a:lnTo>
                <a:lnTo>
                  <a:pt x="2071433" y="1790127"/>
                </a:lnTo>
                <a:lnTo>
                  <a:pt x="2076095" y="1804405"/>
                </a:lnTo>
                <a:lnTo>
                  <a:pt x="2080411" y="1819682"/>
                </a:lnTo>
                <a:lnTo>
                  <a:pt x="2078859" y="1836875"/>
                </a:lnTo>
                <a:lnTo>
                  <a:pt x="2092195" y="1837952"/>
                </a:lnTo>
                <a:lnTo>
                  <a:pt x="2100804" y="1852764"/>
                </a:lnTo>
                <a:lnTo>
                  <a:pt x="2108402" y="1867321"/>
                </a:lnTo>
                <a:lnTo>
                  <a:pt x="2106681" y="1873159"/>
                </a:lnTo>
                <a:lnTo>
                  <a:pt x="2092711" y="1885133"/>
                </a:lnTo>
                <a:lnTo>
                  <a:pt x="2087754" y="1884976"/>
                </a:lnTo>
                <a:lnTo>
                  <a:pt x="2083888" y="1865159"/>
                </a:lnTo>
                <a:lnTo>
                  <a:pt x="2068848" y="1846578"/>
                </a:lnTo>
                <a:lnTo>
                  <a:pt x="2051466" y="1830817"/>
                </a:lnTo>
                <a:lnTo>
                  <a:pt x="2038631" y="1822537"/>
                </a:lnTo>
                <a:lnTo>
                  <a:pt x="2045059" y="1798684"/>
                </a:lnTo>
                <a:lnTo>
                  <a:pt x="2045370" y="1781019"/>
                </a:lnTo>
                <a:lnTo>
                  <a:pt x="2034669" y="1770914"/>
                </a:lnTo>
                <a:lnTo>
                  <a:pt x="2019268" y="1756367"/>
                </a:lnTo>
                <a:lnTo>
                  <a:pt x="2014491" y="1760564"/>
                </a:lnTo>
                <a:lnTo>
                  <a:pt x="2009676" y="1752068"/>
                </a:lnTo>
                <a:lnTo>
                  <a:pt x="1994556" y="1744178"/>
                </a:lnTo>
                <a:lnTo>
                  <a:pt x="1983137" y="1725250"/>
                </a:lnTo>
                <a:lnTo>
                  <a:pt x="1985815" y="1722789"/>
                </a:lnTo>
                <a:lnTo>
                  <a:pt x="1996783" y="1724638"/>
                </a:lnTo>
                <a:lnTo>
                  <a:pt x="2010296" y="1712462"/>
                </a:lnTo>
                <a:lnTo>
                  <a:pt x="2015189" y="1697756"/>
                </a:lnTo>
                <a:lnTo>
                  <a:pt x="1999963" y="1674500"/>
                </a:lnTo>
                <a:lnTo>
                  <a:pt x="1986104" y="1665474"/>
                </a:lnTo>
                <a:lnTo>
                  <a:pt x="1981835" y="1645118"/>
                </a:lnTo>
                <a:lnTo>
                  <a:pt x="1979181" y="1623743"/>
                </a:lnTo>
                <a:lnTo>
                  <a:pt x="1975711" y="1597687"/>
                </a:lnTo>
                <a:lnTo>
                  <a:pt x="1975045" y="1568360"/>
                </a:lnTo>
                <a:lnTo>
                  <a:pt x="2007065" y="1565849"/>
                </a:lnTo>
                <a:lnTo>
                  <a:pt x="2043082" y="1562314"/>
                </a:lnTo>
                <a:lnTo>
                  <a:pt x="2038283" y="1568688"/>
                </a:lnTo>
                <a:lnTo>
                  <a:pt x="2074159" y="1584536"/>
                </a:lnTo>
                <a:lnTo>
                  <a:pt x="2128972" y="1607500"/>
                </a:lnTo>
                <a:lnTo>
                  <a:pt x="2183762" y="1607265"/>
                </a:lnTo>
                <a:lnTo>
                  <a:pt x="2205583" y="1607256"/>
                </a:lnTo>
                <a:lnTo>
                  <a:pt x="2210087" y="1593804"/>
                </a:lnTo>
                <a:lnTo>
                  <a:pt x="2257673" y="1593815"/>
                </a:lnTo>
                <a:lnTo>
                  <a:pt x="2263942" y="1605374"/>
                </a:lnTo>
                <a:lnTo>
                  <a:pt x="2274678" y="1615679"/>
                </a:lnTo>
                <a:lnTo>
                  <a:pt x="2286439" y="1630017"/>
                </a:lnTo>
                <a:lnTo>
                  <a:pt x="2290136" y="1647043"/>
                </a:lnTo>
                <a:lnTo>
                  <a:pt x="2292396" y="1664965"/>
                </a:lnTo>
                <a:lnTo>
                  <a:pt x="2304354" y="1674809"/>
                </a:lnTo>
                <a:lnTo>
                  <a:pt x="2325029" y="1684589"/>
                </a:lnTo>
                <a:lnTo>
                  <a:pt x="2348556" y="1658835"/>
                </a:lnTo>
                <a:lnTo>
                  <a:pt x="2371320" y="1658206"/>
                </a:lnTo>
                <a:lnTo>
                  <a:pt x="2387804" y="1671200"/>
                </a:lnTo>
                <a:lnTo>
                  <a:pt x="2396549" y="1693517"/>
                </a:lnTo>
                <a:lnTo>
                  <a:pt x="2401750" y="1712625"/>
                </a:lnTo>
                <a:lnTo>
                  <a:pt x="2413897" y="1731207"/>
                </a:lnTo>
                <a:lnTo>
                  <a:pt x="2414815" y="1754026"/>
                </a:lnTo>
                <a:lnTo>
                  <a:pt x="2419138" y="1769348"/>
                </a:lnTo>
                <a:lnTo>
                  <a:pt x="2438633" y="1779454"/>
                </a:lnTo>
                <a:lnTo>
                  <a:pt x="2456864" y="1786626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9" name="Macedonia (MKD)">
            <a:extLst>
              <a:ext uri="{FF2B5EF4-FFF2-40B4-BE49-F238E27FC236}">
                <a16:creationId xmlns:a16="http://schemas.microsoft.com/office/drawing/2014/main" id="{7490C328-75E2-44D3-BA9B-CDEF8E55D22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24346" y="1265739"/>
                </a:moveTo>
                <a:lnTo>
                  <a:pt x="5727709" y="1266006"/>
                </a:lnTo>
                <a:lnTo>
                  <a:pt x="5728265" y="1259407"/>
                </a:lnTo>
                <a:lnTo>
                  <a:pt x="5743277" y="1254413"/>
                </a:lnTo>
                <a:lnTo>
                  <a:pt x="5749026" y="1253174"/>
                </a:lnTo>
                <a:lnTo>
                  <a:pt x="5757762" y="1251291"/>
                </a:lnTo>
                <a:lnTo>
                  <a:pt x="5769851" y="1250756"/>
                </a:lnTo>
                <a:lnTo>
                  <a:pt x="5784048" y="1261101"/>
                </a:lnTo>
                <a:lnTo>
                  <a:pt x="5788132" y="1282416"/>
                </a:lnTo>
                <a:lnTo>
                  <a:pt x="5783221" y="1283486"/>
                </a:lnTo>
                <a:lnTo>
                  <a:pt x="5779464" y="1289104"/>
                </a:lnTo>
                <a:lnTo>
                  <a:pt x="5765109" y="1288479"/>
                </a:lnTo>
                <a:lnTo>
                  <a:pt x="5755749" y="1295525"/>
                </a:lnTo>
                <a:lnTo>
                  <a:pt x="5738750" y="1298379"/>
                </a:lnTo>
                <a:lnTo>
                  <a:pt x="5727057" y="1290531"/>
                </a:lnTo>
                <a:lnTo>
                  <a:pt x="5722026" y="1276708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0" name="Mali (MLI)">
            <a:extLst>
              <a:ext uri="{FF2B5EF4-FFF2-40B4-BE49-F238E27FC236}">
                <a16:creationId xmlns:a16="http://schemas.microsoft.com/office/drawing/2014/main" id="{28890868-B128-42B5-B4B7-D5341EF636E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836359" y="2152497"/>
                </a:moveTo>
                <a:lnTo>
                  <a:pt x="4846024" y="2146555"/>
                </a:lnTo>
                <a:lnTo>
                  <a:pt x="4851095" y="2127350"/>
                </a:lnTo>
                <a:lnTo>
                  <a:pt x="4860138" y="2126599"/>
                </a:lnTo>
                <a:lnTo>
                  <a:pt x="4879900" y="2135678"/>
                </a:lnTo>
                <a:lnTo>
                  <a:pt x="4896064" y="2129232"/>
                </a:lnTo>
                <a:lnTo>
                  <a:pt x="4907051" y="2131396"/>
                </a:lnTo>
                <a:lnTo>
                  <a:pt x="4911421" y="2124146"/>
                </a:lnTo>
                <a:lnTo>
                  <a:pt x="5025730" y="2123651"/>
                </a:lnTo>
                <a:lnTo>
                  <a:pt x="5032234" y="2100826"/>
                </a:lnTo>
                <a:lnTo>
                  <a:pt x="5027335" y="2096808"/>
                </a:lnTo>
                <a:lnTo>
                  <a:pt x="5014794" y="1956117"/>
                </a:lnTo>
                <a:lnTo>
                  <a:pt x="5002634" y="1815425"/>
                </a:lnTo>
                <a:lnTo>
                  <a:pt x="5045525" y="1814838"/>
                </a:lnTo>
                <a:lnTo>
                  <a:pt x="5139868" y="1885968"/>
                </a:lnTo>
                <a:lnTo>
                  <a:pt x="5234992" y="1957095"/>
                </a:lnTo>
                <a:lnTo>
                  <a:pt x="5241760" y="1972371"/>
                </a:lnTo>
                <a:lnTo>
                  <a:pt x="5259403" y="1981694"/>
                </a:lnTo>
                <a:lnTo>
                  <a:pt x="5272527" y="1986997"/>
                </a:lnTo>
                <a:lnTo>
                  <a:pt x="5272942" y="2007737"/>
                </a:lnTo>
                <a:lnTo>
                  <a:pt x="5304345" y="2004546"/>
                </a:lnTo>
                <a:lnTo>
                  <a:pt x="5304866" y="2079624"/>
                </a:lnTo>
                <a:lnTo>
                  <a:pt x="5289435" y="2101398"/>
                </a:lnTo>
                <a:lnTo>
                  <a:pt x="5287112" y="2121485"/>
                </a:lnTo>
                <a:lnTo>
                  <a:pt x="5261831" y="2126655"/>
                </a:lnTo>
                <a:lnTo>
                  <a:pt x="5222962" y="2129458"/>
                </a:lnTo>
                <a:lnTo>
                  <a:pt x="5212442" y="2141043"/>
                </a:lnTo>
                <a:lnTo>
                  <a:pt x="5194170" y="2142323"/>
                </a:lnTo>
                <a:lnTo>
                  <a:pt x="5175890" y="2142473"/>
                </a:lnTo>
                <a:lnTo>
                  <a:pt x="5168778" y="2136219"/>
                </a:lnTo>
                <a:lnTo>
                  <a:pt x="5153080" y="2140859"/>
                </a:lnTo>
                <a:lnTo>
                  <a:pt x="5126406" y="2154382"/>
                </a:lnTo>
                <a:lnTo>
                  <a:pt x="5120943" y="2164572"/>
                </a:lnTo>
                <a:lnTo>
                  <a:pt x="5098764" y="2179185"/>
                </a:lnTo>
                <a:lnTo>
                  <a:pt x="5094857" y="2187560"/>
                </a:lnTo>
                <a:lnTo>
                  <a:pt x="5082867" y="2194197"/>
                </a:lnTo>
                <a:lnTo>
                  <a:pt x="5069072" y="2189802"/>
                </a:lnTo>
                <a:lnTo>
                  <a:pt x="5061215" y="2197758"/>
                </a:lnTo>
                <a:lnTo>
                  <a:pt x="5056928" y="2220114"/>
                </a:lnTo>
                <a:lnTo>
                  <a:pt x="5034103" y="2247132"/>
                </a:lnTo>
                <a:lnTo>
                  <a:pt x="5034709" y="2258174"/>
                </a:lnTo>
                <a:lnTo>
                  <a:pt x="5026831" y="2271992"/>
                </a:lnTo>
                <a:lnTo>
                  <a:pt x="5028630" y="2290918"/>
                </a:lnTo>
                <a:lnTo>
                  <a:pt x="5016782" y="2295748"/>
                </a:lnTo>
                <a:lnTo>
                  <a:pt x="5010066" y="2299862"/>
                </a:lnTo>
                <a:lnTo>
                  <a:pt x="5005712" y="2285919"/>
                </a:lnTo>
                <a:lnTo>
                  <a:pt x="4997417" y="2289595"/>
                </a:lnTo>
                <a:lnTo>
                  <a:pt x="4992479" y="2288959"/>
                </a:lnTo>
                <a:lnTo>
                  <a:pt x="4987144" y="2298472"/>
                </a:lnTo>
                <a:lnTo>
                  <a:pt x="4965013" y="2298204"/>
                </a:lnTo>
                <a:lnTo>
                  <a:pt x="4957116" y="2293309"/>
                </a:lnTo>
                <a:lnTo>
                  <a:pt x="4953358" y="2296271"/>
                </a:lnTo>
                <a:lnTo>
                  <a:pt x="4944679" y="2286873"/>
                </a:lnTo>
                <a:lnTo>
                  <a:pt x="4946275" y="2277165"/>
                </a:lnTo>
                <a:lnTo>
                  <a:pt x="4942727" y="2273362"/>
                </a:lnTo>
                <a:lnTo>
                  <a:pt x="4936600" y="2276569"/>
                </a:lnTo>
                <a:lnTo>
                  <a:pt x="4937805" y="2265962"/>
                </a:lnTo>
                <a:lnTo>
                  <a:pt x="4943741" y="2257571"/>
                </a:lnTo>
                <a:lnTo>
                  <a:pt x="4932126" y="2243915"/>
                </a:lnTo>
                <a:lnTo>
                  <a:pt x="4928794" y="2234924"/>
                </a:lnTo>
                <a:lnTo>
                  <a:pt x="4922501" y="2227762"/>
                </a:lnTo>
                <a:lnTo>
                  <a:pt x="4916786" y="2226907"/>
                </a:lnTo>
                <a:lnTo>
                  <a:pt x="4909874" y="2231472"/>
                </a:lnTo>
                <a:lnTo>
                  <a:pt x="4900593" y="2235833"/>
                </a:lnTo>
                <a:lnTo>
                  <a:pt x="4892682" y="2242887"/>
                </a:lnTo>
                <a:lnTo>
                  <a:pt x="4880464" y="2240283"/>
                </a:lnTo>
                <a:lnTo>
                  <a:pt x="4872609" y="2232005"/>
                </a:lnTo>
                <a:lnTo>
                  <a:pt x="4867881" y="2230918"/>
                </a:lnTo>
                <a:lnTo>
                  <a:pt x="4860371" y="2235262"/>
                </a:lnTo>
                <a:lnTo>
                  <a:pt x="4855834" y="2235300"/>
                </a:lnTo>
                <a:lnTo>
                  <a:pt x="4854313" y="2223363"/>
                </a:lnTo>
                <a:lnTo>
                  <a:pt x="4855741" y="2213207"/>
                </a:lnTo>
                <a:lnTo>
                  <a:pt x="4853436" y="2200601"/>
                </a:lnTo>
                <a:lnTo>
                  <a:pt x="4842847" y="2191445"/>
                </a:lnTo>
                <a:lnTo>
                  <a:pt x="4837432" y="217277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1" name="Malta (MLT)">
            <a:extLst>
              <a:ext uri="{FF2B5EF4-FFF2-40B4-BE49-F238E27FC236}">
                <a16:creationId xmlns:a16="http://schemas.microsoft.com/office/drawing/2014/main" id="{EF1AA1A9-8845-4DC5-82D6-60E20F91C55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77401" y="1460305"/>
                </a:moveTo>
                <a:lnTo>
                  <a:pt x="5576552" y="1461362"/>
                </a:lnTo>
                <a:lnTo>
                  <a:pt x="5573947" y="1461314"/>
                </a:lnTo>
                <a:lnTo>
                  <a:pt x="5571584" y="1459669"/>
                </a:lnTo>
                <a:lnTo>
                  <a:pt x="5571371" y="1456221"/>
                </a:lnTo>
                <a:lnTo>
                  <a:pt x="5574030" y="1456902"/>
                </a:lnTo>
                <a:lnTo>
                  <a:pt x="5576553" y="1459214"/>
                </a:lnTo>
                <a:close/>
                <a:moveTo>
                  <a:pt x="5570263" y="1454623"/>
                </a:moveTo>
                <a:lnTo>
                  <a:pt x="5568672" y="1455124"/>
                </a:lnTo>
                <a:lnTo>
                  <a:pt x="5567014" y="1454146"/>
                </a:lnTo>
                <a:lnTo>
                  <a:pt x="5566609" y="1453557"/>
                </a:lnTo>
                <a:lnTo>
                  <a:pt x="5568822" y="1453056"/>
                </a:lnTo>
                <a:lnTo>
                  <a:pt x="5569940" y="1453495"/>
                </a:lnTo>
                <a:lnTo>
                  <a:pt x="5570449" y="145434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2" name="Myanmar (MMR)">
            <a:extLst>
              <a:ext uri="{FF2B5EF4-FFF2-40B4-BE49-F238E27FC236}">
                <a16:creationId xmlns:a16="http://schemas.microsoft.com/office/drawing/2014/main" id="{D7E4F33C-9AD3-4E03-BE01-8CF4B3CBAB9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998033" y="1970924"/>
                </a:moveTo>
                <a:lnTo>
                  <a:pt x="7983608" y="1985060"/>
                </a:lnTo>
                <a:lnTo>
                  <a:pt x="7963830" y="1986520"/>
                </a:lnTo>
                <a:lnTo>
                  <a:pt x="7955678" y="2021764"/>
                </a:lnTo>
                <a:lnTo>
                  <a:pt x="7944514" y="2027686"/>
                </a:lnTo>
                <a:lnTo>
                  <a:pt x="7962073" y="2056291"/>
                </a:lnTo>
                <a:lnTo>
                  <a:pt x="7983323" y="2080093"/>
                </a:lnTo>
                <a:lnTo>
                  <a:pt x="7997899" y="2101609"/>
                </a:lnTo>
                <a:lnTo>
                  <a:pt x="7991333" y="2129949"/>
                </a:lnTo>
                <a:lnTo>
                  <a:pt x="7982308" y="2135973"/>
                </a:lnTo>
                <a:lnTo>
                  <a:pt x="7990818" y="2152327"/>
                </a:lnTo>
                <a:lnTo>
                  <a:pt x="8012288" y="2178228"/>
                </a:lnTo>
                <a:lnTo>
                  <a:pt x="8017272" y="2196426"/>
                </a:lnTo>
                <a:lnTo>
                  <a:pt x="8018258" y="2211570"/>
                </a:lnTo>
                <a:lnTo>
                  <a:pt x="8032254" y="2241300"/>
                </a:lnTo>
                <a:lnTo>
                  <a:pt x="8019416" y="2271690"/>
                </a:lnTo>
                <a:lnTo>
                  <a:pt x="8008607" y="2305189"/>
                </a:lnTo>
                <a:lnTo>
                  <a:pt x="8003655" y="2280990"/>
                </a:lnTo>
                <a:lnTo>
                  <a:pt x="8010106" y="2256018"/>
                </a:lnTo>
                <a:lnTo>
                  <a:pt x="7998673" y="2236729"/>
                </a:lnTo>
                <a:lnTo>
                  <a:pt x="7997658" y="2201215"/>
                </a:lnTo>
                <a:lnTo>
                  <a:pt x="7984480" y="2184326"/>
                </a:lnTo>
                <a:lnTo>
                  <a:pt x="7971536" y="2145310"/>
                </a:lnTo>
                <a:lnTo>
                  <a:pt x="7961066" y="2104127"/>
                </a:lnTo>
                <a:lnTo>
                  <a:pt x="7945141" y="2077130"/>
                </a:lnTo>
                <a:lnTo>
                  <a:pt x="7928591" y="2093478"/>
                </a:lnTo>
                <a:lnTo>
                  <a:pt x="7899320" y="2116717"/>
                </a:lnTo>
                <a:lnTo>
                  <a:pt x="7882967" y="2113813"/>
                </a:lnTo>
                <a:lnTo>
                  <a:pt x="7864333" y="2106169"/>
                </a:lnTo>
                <a:lnTo>
                  <a:pt x="7868880" y="2065768"/>
                </a:lnTo>
                <a:lnTo>
                  <a:pt x="7858985" y="2035246"/>
                </a:lnTo>
                <a:lnTo>
                  <a:pt x="7831907" y="1997660"/>
                </a:lnTo>
                <a:lnTo>
                  <a:pt x="7833852" y="1985908"/>
                </a:lnTo>
                <a:lnTo>
                  <a:pt x="7816763" y="1981730"/>
                </a:lnTo>
                <a:lnTo>
                  <a:pt x="7792799" y="1955137"/>
                </a:lnTo>
                <a:lnTo>
                  <a:pt x="7787019" y="1928907"/>
                </a:lnTo>
                <a:lnTo>
                  <a:pt x="7797607" y="1933844"/>
                </a:lnTo>
                <a:lnTo>
                  <a:pt x="7794663" y="1910464"/>
                </a:lnTo>
                <a:lnTo>
                  <a:pt x="7807394" y="1902731"/>
                </a:lnTo>
                <a:lnTo>
                  <a:pt x="7802320" y="1888887"/>
                </a:lnTo>
                <a:lnTo>
                  <a:pt x="7806997" y="1877785"/>
                </a:lnTo>
                <a:lnTo>
                  <a:pt x="7802972" y="1844048"/>
                </a:lnTo>
                <a:lnTo>
                  <a:pt x="7826045" y="1851475"/>
                </a:lnTo>
                <a:lnTo>
                  <a:pt x="7834436" y="1824597"/>
                </a:lnTo>
                <a:lnTo>
                  <a:pt x="7833076" y="1808712"/>
                </a:lnTo>
                <a:lnTo>
                  <a:pt x="7842557" y="1781367"/>
                </a:lnTo>
                <a:lnTo>
                  <a:pt x="7837632" y="1762712"/>
                </a:lnTo>
                <a:lnTo>
                  <a:pt x="7868765" y="1740185"/>
                </a:lnTo>
                <a:lnTo>
                  <a:pt x="7889983" y="1746079"/>
                </a:lnTo>
                <a:lnTo>
                  <a:pt x="7883227" y="1726021"/>
                </a:lnTo>
                <a:lnTo>
                  <a:pt x="7891641" y="1720040"/>
                </a:lnTo>
                <a:lnTo>
                  <a:pt x="7886781" y="1707683"/>
                </a:lnTo>
                <a:lnTo>
                  <a:pt x="7902481" y="1705259"/>
                </a:lnTo>
                <a:lnTo>
                  <a:pt x="7916093" y="1724451"/>
                </a:lnTo>
                <a:lnTo>
                  <a:pt x="7929994" y="1732223"/>
                </a:lnTo>
                <a:lnTo>
                  <a:pt x="7936469" y="1757171"/>
                </a:lnTo>
                <a:lnTo>
                  <a:pt x="7941440" y="1784060"/>
                </a:lnTo>
                <a:lnTo>
                  <a:pt x="7921074" y="1811283"/>
                </a:lnTo>
                <a:lnTo>
                  <a:pt x="7924029" y="1849954"/>
                </a:lnTo>
                <a:lnTo>
                  <a:pt x="7952799" y="1844546"/>
                </a:lnTo>
                <a:lnTo>
                  <a:pt x="7964318" y="1874556"/>
                </a:lnTo>
                <a:lnTo>
                  <a:pt x="7983145" y="1880870"/>
                </a:lnTo>
                <a:lnTo>
                  <a:pt x="7979325" y="1907951"/>
                </a:lnTo>
                <a:lnTo>
                  <a:pt x="8002234" y="1920188"/>
                </a:lnTo>
                <a:lnTo>
                  <a:pt x="8015422" y="1926190"/>
                </a:lnTo>
                <a:lnTo>
                  <a:pt x="8034548" y="1916699"/>
                </a:lnTo>
                <a:lnTo>
                  <a:pt x="8037609" y="1930176"/>
                </a:lnTo>
                <a:lnTo>
                  <a:pt x="8017064" y="1951380"/>
                </a:lnTo>
                <a:lnTo>
                  <a:pt x="8012999" y="196338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3" name="Montenegro (MNE)">
            <a:extLst>
              <a:ext uri="{FF2B5EF4-FFF2-40B4-BE49-F238E27FC236}">
                <a16:creationId xmlns:a16="http://schemas.microsoft.com/office/drawing/2014/main" id="{EBEFB712-D321-47DC-A574-4EB660A4CF6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01763" y="1244959"/>
                </a:moveTo>
                <a:lnTo>
                  <a:pt x="5699556" y="1238895"/>
                </a:lnTo>
                <a:lnTo>
                  <a:pt x="5689611" y="1254769"/>
                </a:lnTo>
                <a:lnTo>
                  <a:pt x="5692276" y="1265025"/>
                </a:lnTo>
                <a:lnTo>
                  <a:pt x="5686562" y="1262528"/>
                </a:lnTo>
                <a:lnTo>
                  <a:pt x="5678301" y="1252005"/>
                </a:lnTo>
                <a:lnTo>
                  <a:pt x="5666440" y="1245607"/>
                </a:lnTo>
                <a:lnTo>
                  <a:pt x="5668858" y="1240128"/>
                </a:lnTo>
                <a:lnTo>
                  <a:pt x="5671183" y="1222397"/>
                </a:lnTo>
                <a:lnTo>
                  <a:pt x="5679014" y="1214906"/>
                </a:lnTo>
                <a:lnTo>
                  <a:pt x="5683623" y="1211963"/>
                </a:lnTo>
                <a:lnTo>
                  <a:pt x="5691018" y="1217492"/>
                </a:lnTo>
                <a:lnTo>
                  <a:pt x="5695222" y="1221956"/>
                </a:lnTo>
                <a:lnTo>
                  <a:pt x="5704102" y="1225429"/>
                </a:lnTo>
                <a:lnTo>
                  <a:pt x="5714664" y="1232118"/>
                </a:lnTo>
                <a:lnTo>
                  <a:pt x="5712771" y="1234882"/>
                </a:lnTo>
                <a:lnTo>
                  <a:pt x="5708546" y="124210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4" name="Mongolia (MNG)">
            <a:extLst>
              <a:ext uri="{FF2B5EF4-FFF2-40B4-BE49-F238E27FC236}">
                <a16:creationId xmlns:a16="http://schemas.microsoft.com/office/drawing/2014/main" id="{E6548DC8-D978-4BB5-A808-F3590975246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386703" y="1027686"/>
                </a:moveTo>
                <a:lnTo>
                  <a:pt x="7410665" y="1022172"/>
                </a:lnTo>
                <a:lnTo>
                  <a:pt x="7444987" y="994983"/>
                </a:lnTo>
                <a:lnTo>
                  <a:pt x="7474686" y="980317"/>
                </a:lnTo>
                <a:lnTo>
                  <a:pt x="7501699" y="989886"/>
                </a:lnTo>
                <a:lnTo>
                  <a:pt x="7527941" y="990346"/>
                </a:lnTo>
                <a:lnTo>
                  <a:pt x="7552977" y="1004910"/>
                </a:lnTo>
                <a:lnTo>
                  <a:pt x="7578516" y="1006046"/>
                </a:lnTo>
                <a:lnTo>
                  <a:pt x="7618639" y="1014043"/>
                </a:lnTo>
                <a:lnTo>
                  <a:pt x="7630728" y="992159"/>
                </a:lnTo>
                <a:lnTo>
                  <a:pt x="7609702" y="973806"/>
                </a:lnTo>
                <a:lnTo>
                  <a:pt x="7615976" y="941492"/>
                </a:lnTo>
                <a:lnTo>
                  <a:pt x="7651371" y="954381"/>
                </a:lnTo>
                <a:lnTo>
                  <a:pt x="7676017" y="958034"/>
                </a:lnTo>
                <a:lnTo>
                  <a:pt x="7710033" y="966045"/>
                </a:lnTo>
                <a:lnTo>
                  <a:pt x="7729273" y="989410"/>
                </a:lnTo>
                <a:lnTo>
                  <a:pt x="7772904" y="1002524"/>
                </a:lnTo>
                <a:lnTo>
                  <a:pt x="7792832" y="996744"/>
                </a:lnTo>
                <a:lnTo>
                  <a:pt x="7821761" y="992669"/>
                </a:lnTo>
                <a:lnTo>
                  <a:pt x="7849400" y="996777"/>
                </a:lnTo>
                <a:lnTo>
                  <a:pt x="7883060" y="1011892"/>
                </a:lnTo>
                <a:lnTo>
                  <a:pt x="7907289" y="1028152"/>
                </a:lnTo>
                <a:lnTo>
                  <a:pt x="7930387" y="1027821"/>
                </a:lnTo>
                <a:lnTo>
                  <a:pt x="7964949" y="1033001"/>
                </a:lnTo>
                <a:lnTo>
                  <a:pt x="7983546" y="1025116"/>
                </a:lnTo>
                <a:lnTo>
                  <a:pt x="8013536" y="1019849"/>
                </a:lnTo>
                <a:lnTo>
                  <a:pt x="8036364" y="997587"/>
                </a:lnTo>
                <a:lnTo>
                  <a:pt x="8053677" y="1000956"/>
                </a:lnTo>
                <a:lnTo>
                  <a:pt x="8073485" y="1011527"/>
                </a:lnTo>
                <a:lnTo>
                  <a:pt x="8101757" y="1008875"/>
                </a:lnTo>
                <a:lnTo>
                  <a:pt x="8103855" y="1032858"/>
                </a:lnTo>
                <a:lnTo>
                  <a:pt x="8104906" y="1064644"/>
                </a:lnTo>
                <a:lnTo>
                  <a:pt x="8119134" y="1077650"/>
                </a:lnTo>
                <a:lnTo>
                  <a:pt x="8131088" y="1073614"/>
                </a:lnTo>
                <a:lnTo>
                  <a:pt x="8159066" y="1078567"/>
                </a:lnTo>
                <a:lnTo>
                  <a:pt x="8171464" y="1066828"/>
                </a:lnTo>
                <a:lnTo>
                  <a:pt x="8197966" y="1076997"/>
                </a:lnTo>
                <a:lnTo>
                  <a:pt x="8234594" y="1099233"/>
                </a:lnTo>
                <a:lnTo>
                  <a:pt x="8238735" y="1110538"/>
                </a:lnTo>
                <a:lnTo>
                  <a:pt x="8216407" y="1106952"/>
                </a:lnTo>
                <a:lnTo>
                  <a:pt x="8181884" y="1111172"/>
                </a:lnTo>
                <a:lnTo>
                  <a:pt x="8169325" y="1120224"/>
                </a:lnTo>
                <a:lnTo>
                  <a:pt x="8163075" y="1141250"/>
                </a:lnTo>
                <a:lnTo>
                  <a:pt x="8131132" y="1153574"/>
                </a:lnTo>
                <a:lnTo>
                  <a:pt x="8114928" y="1170543"/>
                </a:lnTo>
                <a:lnTo>
                  <a:pt x="8085016" y="1164013"/>
                </a:lnTo>
                <a:lnTo>
                  <a:pt x="8068844" y="1161136"/>
                </a:lnTo>
                <a:lnTo>
                  <a:pt x="8065996" y="1181871"/>
                </a:lnTo>
                <a:lnTo>
                  <a:pt x="8080541" y="1194257"/>
                </a:lnTo>
                <a:lnTo>
                  <a:pt x="8090139" y="1204895"/>
                </a:lnTo>
                <a:lnTo>
                  <a:pt x="8077414" y="1215734"/>
                </a:lnTo>
                <a:lnTo>
                  <a:pt x="8067379" y="1232997"/>
                </a:lnTo>
                <a:lnTo>
                  <a:pt x="8042480" y="1244336"/>
                </a:lnTo>
                <a:lnTo>
                  <a:pt x="8003853" y="1245558"/>
                </a:lnTo>
                <a:lnTo>
                  <a:pt x="7966956" y="1256749"/>
                </a:lnTo>
                <a:lnTo>
                  <a:pt x="7944664" y="1274054"/>
                </a:lnTo>
                <a:lnTo>
                  <a:pt x="7928263" y="1264032"/>
                </a:lnTo>
                <a:lnTo>
                  <a:pt x="7896502" y="1264061"/>
                </a:lnTo>
                <a:lnTo>
                  <a:pt x="7848608" y="1244483"/>
                </a:lnTo>
                <a:lnTo>
                  <a:pt x="7820575" y="1239683"/>
                </a:lnTo>
                <a:lnTo>
                  <a:pt x="7787820" y="1244167"/>
                </a:lnTo>
                <a:lnTo>
                  <a:pt x="7730607" y="1236940"/>
                </a:lnTo>
                <a:lnTo>
                  <a:pt x="7702122" y="1237690"/>
                </a:lnTo>
                <a:lnTo>
                  <a:pt x="7678460" y="1218550"/>
                </a:lnTo>
                <a:lnTo>
                  <a:pt x="7653737" y="1188837"/>
                </a:lnTo>
                <a:lnTo>
                  <a:pt x="7636183" y="1185259"/>
                </a:lnTo>
                <a:lnTo>
                  <a:pt x="7596366" y="1165174"/>
                </a:lnTo>
                <a:lnTo>
                  <a:pt x="7559543" y="1160723"/>
                </a:lnTo>
                <a:lnTo>
                  <a:pt x="7526362" y="1155283"/>
                </a:lnTo>
                <a:lnTo>
                  <a:pt x="7510691" y="1141489"/>
                </a:lnTo>
                <a:lnTo>
                  <a:pt x="7503258" y="1104320"/>
                </a:lnTo>
                <a:lnTo>
                  <a:pt x="7473812" y="1078699"/>
                </a:lnTo>
                <a:lnTo>
                  <a:pt x="7432184" y="1066753"/>
                </a:lnTo>
                <a:lnTo>
                  <a:pt x="7403305" y="104988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5" name="Mozambique (MOZ)">
            <a:extLst>
              <a:ext uri="{FF2B5EF4-FFF2-40B4-BE49-F238E27FC236}">
                <a16:creationId xmlns:a16="http://schemas.microsoft.com/office/drawing/2014/main" id="{3B58B773-C199-4E6D-A163-0F818C4B21B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72498" y="3004548"/>
                </a:moveTo>
                <a:lnTo>
                  <a:pt x="6194119" y="3001911"/>
                </a:lnTo>
                <a:lnTo>
                  <a:pt x="6228191" y="3011097"/>
                </a:lnTo>
                <a:lnTo>
                  <a:pt x="6235805" y="3006977"/>
                </a:lnTo>
                <a:lnTo>
                  <a:pt x="6255755" y="3006136"/>
                </a:lnTo>
                <a:lnTo>
                  <a:pt x="6266305" y="2996357"/>
                </a:lnTo>
                <a:lnTo>
                  <a:pt x="6283458" y="2996893"/>
                </a:lnTo>
                <a:lnTo>
                  <a:pt x="6315236" y="2984233"/>
                </a:lnTo>
                <a:lnTo>
                  <a:pt x="6338745" y="2965333"/>
                </a:lnTo>
                <a:lnTo>
                  <a:pt x="6342817" y="2979949"/>
                </a:lnTo>
                <a:lnTo>
                  <a:pt x="6340386" y="3012427"/>
                </a:lnTo>
                <a:lnTo>
                  <a:pt x="6342814" y="3041032"/>
                </a:lnTo>
                <a:lnTo>
                  <a:pt x="6341950" y="3091978"/>
                </a:lnTo>
                <a:lnTo>
                  <a:pt x="6346347" y="3107945"/>
                </a:lnTo>
                <a:lnTo>
                  <a:pt x="6336715" y="3131239"/>
                </a:lnTo>
                <a:lnTo>
                  <a:pt x="6324410" y="3153878"/>
                </a:lnTo>
                <a:lnTo>
                  <a:pt x="6305190" y="3174094"/>
                </a:lnTo>
                <a:lnTo>
                  <a:pt x="6278540" y="3186486"/>
                </a:lnTo>
                <a:lnTo>
                  <a:pt x="6245694" y="3202308"/>
                </a:lnTo>
                <a:lnTo>
                  <a:pt x="6211865" y="3237298"/>
                </a:lnTo>
                <a:lnTo>
                  <a:pt x="6200664" y="3243250"/>
                </a:lnTo>
                <a:lnTo>
                  <a:pt x="6179759" y="3266413"/>
                </a:lnTo>
                <a:lnTo>
                  <a:pt x="6167736" y="3273950"/>
                </a:lnTo>
                <a:lnTo>
                  <a:pt x="6164094" y="3297195"/>
                </a:lnTo>
                <a:lnTo>
                  <a:pt x="6176084" y="3321883"/>
                </a:lnTo>
                <a:lnTo>
                  <a:pt x="6180552" y="3341002"/>
                </a:lnTo>
                <a:lnTo>
                  <a:pt x="6180341" y="3350755"/>
                </a:lnTo>
                <a:lnTo>
                  <a:pt x="6185413" y="3349125"/>
                </a:lnTo>
                <a:lnTo>
                  <a:pt x="6182761" y="3381098"/>
                </a:lnTo>
                <a:lnTo>
                  <a:pt x="6177330" y="3396243"/>
                </a:lnTo>
                <a:lnTo>
                  <a:pt x="6183629" y="3401824"/>
                </a:lnTo>
                <a:lnTo>
                  <a:pt x="6178670" y="3415387"/>
                </a:lnTo>
                <a:lnTo>
                  <a:pt x="6166277" y="3426984"/>
                </a:lnTo>
                <a:lnTo>
                  <a:pt x="6142528" y="3438001"/>
                </a:lnTo>
                <a:lnTo>
                  <a:pt x="6107615" y="3455646"/>
                </a:lnTo>
                <a:lnTo>
                  <a:pt x="6094436" y="3467700"/>
                </a:lnTo>
                <a:lnTo>
                  <a:pt x="6095803" y="3481433"/>
                </a:lnTo>
                <a:lnTo>
                  <a:pt x="6102777" y="3483626"/>
                </a:lnTo>
                <a:lnTo>
                  <a:pt x="6099086" y="3500784"/>
                </a:lnTo>
                <a:lnTo>
                  <a:pt x="6077953" y="3500511"/>
                </a:lnTo>
                <a:lnTo>
                  <a:pt x="6076617" y="3486101"/>
                </a:lnTo>
                <a:lnTo>
                  <a:pt x="6073553" y="3471482"/>
                </a:lnTo>
                <a:lnTo>
                  <a:pt x="6072020" y="3459777"/>
                </a:lnTo>
                <a:lnTo>
                  <a:pt x="6079231" y="3423433"/>
                </a:lnTo>
                <a:lnTo>
                  <a:pt x="6073124" y="3400272"/>
                </a:lnTo>
                <a:lnTo>
                  <a:pt x="6061995" y="3354390"/>
                </a:lnTo>
                <a:lnTo>
                  <a:pt x="6093608" y="3317389"/>
                </a:lnTo>
                <a:lnTo>
                  <a:pt x="6102294" y="3293878"/>
                </a:lnTo>
                <a:lnTo>
                  <a:pt x="6106721" y="3290911"/>
                </a:lnTo>
                <a:lnTo>
                  <a:pt x="6110861" y="3271720"/>
                </a:lnTo>
                <a:lnTo>
                  <a:pt x="6106747" y="3262064"/>
                </a:lnTo>
                <a:lnTo>
                  <a:pt x="6109058" y="3237702"/>
                </a:lnTo>
                <a:lnTo>
                  <a:pt x="6115607" y="3215110"/>
                </a:lnTo>
                <a:lnTo>
                  <a:pt x="6117411" y="3173850"/>
                </a:lnTo>
                <a:lnTo>
                  <a:pt x="6103110" y="3163375"/>
                </a:lnTo>
                <a:lnTo>
                  <a:pt x="6089668" y="3161006"/>
                </a:lnTo>
                <a:lnTo>
                  <a:pt x="6083888" y="3152940"/>
                </a:lnTo>
                <a:lnTo>
                  <a:pt x="6070993" y="3146060"/>
                </a:lnTo>
                <a:lnTo>
                  <a:pt x="6047219" y="3146708"/>
                </a:lnTo>
                <a:lnTo>
                  <a:pt x="6045884" y="3134547"/>
                </a:lnTo>
                <a:lnTo>
                  <a:pt x="6044064" y="3111346"/>
                </a:lnTo>
                <a:lnTo>
                  <a:pt x="6131447" y="3084477"/>
                </a:lnTo>
                <a:lnTo>
                  <a:pt x="6147373" y="3100123"/>
                </a:lnTo>
                <a:lnTo>
                  <a:pt x="6155319" y="3097128"/>
                </a:lnTo>
                <a:lnTo>
                  <a:pt x="6166311" y="3105378"/>
                </a:lnTo>
                <a:lnTo>
                  <a:pt x="6167530" y="3118440"/>
                </a:lnTo>
                <a:lnTo>
                  <a:pt x="6160816" y="3133597"/>
                </a:lnTo>
                <a:lnTo>
                  <a:pt x="6161835" y="3156577"/>
                </a:lnTo>
                <a:lnTo>
                  <a:pt x="6179431" y="3176715"/>
                </a:lnTo>
                <a:lnTo>
                  <a:pt x="6189210" y="3154096"/>
                </a:lnTo>
                <a:lnTo>
                  <a:pt x="6201867" y="3147231"/>
                </a:lnTo>
                <a:lnTo>
                  <a:pt x="6201315" y="3105314"/>
                </a:lnTo>
                <a:lnTo>
                  <a:pt x="6190161" y="3081737"/>
                </a:lnTo>
                <a:lnTo>
                  <a:pt x="6180212" y="3071227"/>
                </a:lnTo>
                <a:lnTo>
                  <a:pt x="6170284" y="3071702"/>
                </a:lnTo>
                <a:lnTo>
                  <a:pt x="6163675" y="3029323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6" name="Mauritania (MRT)">
            <a:extLst>
              <a:ext uri="{FF2B5EF4-FFF2-40B4-BE49-F238E27FC236}">
                <a16:creationId xmlns:a16="http://schemas.microsoft.com/office/drawing/2014/main" id="{A4C47855-49B6-4792-B5CE-EDDD000B4C4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836359" y="2152497"/>
                </a:moveTo>
                <a:lnTo>
                  <a:pt x="4817865" y="2130105"/>
                </a:lnTo>
                <a:lnTo>
                  <a:pt x="4801067" y="2106122"/>
                </a:lnTo>
                <a:lnTo>
                  <a:pt x="4782342" y="2097486"/>
                </a:lnTo>
                <a:lnTo>
                  <a:pt x="4768940" y="2087903"/>
                </a:lnTo>
                <a:lnTo>
                  <a:pt x="4753054" y="2088261"/>
                </a:lnTo>
                <a:lnTo>
                  <a:pt x="4739025" y="2095366"/>
                </a:lnTo>
                <a:lnTo>
                  <a:pt x="4724949" y="2092551"/>
                </a:lnTo>
                <a:lnTo>
                  <a:pt x="4714972" y="2103004"/>
                </a:lnTo>
                <a:lnTo>
                  <a:pt x="4712908" y="2085437"/>
                </a:lnTo>
                <a:lnTo>
                  <a:pt x="4721206" y="2069363"/>
                </a:lnTo>
                <a:lnTo>
                  <a:pt x="4725418" y="2038670"/>
                </a:lnTo>
                <a:lnTo>
                  <a:pt x="4723003" y="2006454"/>
                </a:lnTo>
                <a:lnTo>
                  <a:pt x="4719948" y="1990249"/>
                </a:lnTo>
                <a:lnTo>
                  <a:pt x="4723150" y="1973991"/>
                </a:lnTo>
                <a:lnTo>
                  <a:pt x="4716257" y="1958495"/>
                </a:lnTo>
                <a:lnTo>
                  <a:pt x="4701754" y="1944416"/>
                </a:lnTo>
                <a:lnTo>
                  <a:pt x="4708213" y="1933542"/>
                </a:lnTo>
                <a:lnTo>
                  <a:pt x="4818697" y="1933746"/>
                </a:lnTo>
                <a:lnTo>
                  <a:pt x="4814350" y="1886667"/>
                </a:lnTo>
                <a:lnTo>
                  <a:pt x="4821581" y="1869923"/>
                </a:lnTo>
                <a:lnTo>
                  <a:pt x="4847977" y="1866997"/>
                </a:lnTo>
                <a:lnTo>
                  <a:pt x="4848940" y="1783583"/>
                </a:lnTo>
                <a:lnTo>
                  <a:pt x="4940640" y="1785287"/>
                </a:lnTo>
                <a:lnTo>
                  <a:pt x="4941706" y="1735909"/>
                </a:lnTo>
                <a:lnTo>
                  <a:pt x="5045525" y="1814838"/>
                </a:lnTo>
                <a:lnTo>
                  <a:pt x="5002634" y="1815425"/>
                </a:lnTo>
                <a:lnTo>
                  <a:pt x="5014794" y="1956117"/>
                </a:lnTo>
                <a:lnTo>
                  <a:pt x="5027335" y="2096808"/>
                </a:lnTo>
                <a:lnTo>
                  <a:pt x="5032234" y="2100826"/>
                </a:lnTo>
                <a:lnTo>
                  <a:pt x="5025730" y="2123651"/>
                </a:lnTo>
                <a:lnTo>
                  <a:pt x="4911421" y="2124146"/>
                </a:lnTo>
                <a:lnTo>
                  <a:pt x="4907051" y="2131396"/>
                </a:lnTo>
                <a:lnTo>
                  <a:pt x="4896064" y="2129232"/>
                </a:lnTo>
                <a:lnTo>
                  <a:pt x="4879900" y="2135678"/>
                </a:lnTo>
                <a:lnTo>
                  <a:pt x="4860138" y="2126599"/>
                </a:lnTo>
                <a:lnTo>
                  <a:pt x="4851095" y="2127350"/>
                </a:lnTo>
                <a:lnTo>
                  <a:pt x="4846024" y="214655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7" name="Malawi (MWI)">
            <a:extLst>
              <a:ext uri="{FF2B5EF4-FFF2-40B4-BE49-F238E27FC236}">
                <a16:creationId xmlns:a16="http://schemas.microsoft.com/office/drawing/2014/main" id="{20D3915C-57CB-40AC-B0C7-FE388C83858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72498" y="3004548"/>
                </a:moveTo>
                <a:lnTo>
                  <a:pt x="6163675" y="3029323"/>
                </a:lnTo>
                <a:lnTo>
                  <a:pt x="6170284" y="3071702"/>
                </a:lnTo>
                <a:lnTo>
                  <a:pt x="6180212" y="3071227"/>
                </a:lnTo>
                <a:lnTo>
                  <a:pt x="6190161" y="3081737"/>
                </a:lnTo>
                <a:lnTo>
                  <a:pt x="6201315" y="3105314"/>
                </a:lnTo>
                <a:lnTo>
                  <a:pt x="6201867" y="3147231"/>
                </a:lnTo>
                <a:lnTo>
                  <a:pt x="6189210" y="3154096"/>
                </a:lnTo>
                <a:lnTo>
                  <a:pt x="6179431" y="3176715"/>
                </a:lnTo>
                <a:lnTo>
                  <a:pt x="6161835" y="3156577"/>
                </a:lnTo>
                <a:lnTo>
                  <a:pt x="6160816" y="3133597"/>
                </a:lnTo>
                <a:lnTo>
                  <a:pt x="6167530" y="3118440"/>
                </a:lnTo>
                <a:lnTo>
                  <a:pt x="6166311" y="3105378"/>
                </a:lnTo>
                <a:lnTo>
                  <a:pt x="6155319" y="3097128"/>
                </a:lnTo>
                <a:lnTo>
                  <a:pt x="6147373" y="3100123"/>
                </a:lnTo>
                <a:lnTo>
                  <a:pt x="6131447" y="3084477"/>
                </a:lnTo>
                <a:lnTo>
                  <a:pt x="6116702" y="3076033"/>
                </a:lnTo>
                <a:lnTo>
                  <a:pt x="6126323" y="3045749"/>
                </a:lnTo>
                <a:lnTo>
                  <a:pt x="6135675" y="3034401"/>
                </a:lnTo>
                <a:lnTo>
                  <a:pt x="6131036" y="3007390"/>
                </a:lnTo>
                <a:lnTo>
                  <a:pt x="6137628" y="2980963"/>
                </a:lnTo>
                <a:lnTo>
                  <a:pt x="6142790" y="2972129"/>
                </a:lnTo>
                <a:lnTo>
                  <a:pt x="6136246" y="2944457"/>
                </a:lnTo>
                <a:lnTo>
                  <a:pt x="6122982" y="2929913"/>
                </a:lnTo>
                <a:lnTo>
                  <a:pt x="6150982" y="2935995"/>
                </a:lnTo>
                <a:lnTo>
                  <a:pt x="6156576" y="2945009"/>
                </a:lnTo>
                <a:lnTo>
                  <a:pt x="6165935" y="296021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8" name="Malaysia (MYS)">
            <a:extLst>
              <a:ext uri="{FF2B5EF4-FFF2-40B4-BE49-F238E27FC236}">
                <a16:creationId xmlns:a16="http://schemas.microsoft.com/office/drawing/2014/main" id="{7D5E75BA-159E-465B-AD54-DB4BD396BC2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087846" y="2426723"/>
                </a:moveTo>
                <a:lnTo>
                  <a:pt x="8091065" y="2443463"/>
                </a:lnTo>
                <a:lnTo>
                  <a:pt x="8109814" y="2439569"/>
                </a:lnTo>
                <a:lnTo>
                  <a:pt x="8118436" y="2426177"/>
                </a:lnTo>
                <a:lnTo>
                  <a:pt x="8125220" y="2429222"/>
                </a:lnTo>
                <a:lnTo>
                  <a:pt x="8143336" y="2448903"/>
                </a:lnTo>
                <a:lnTo>
                  <a:pt x="8156516" y="2470728"/>
                </a:lnTo>
                <a:lnTo>
                  <a:pt x="8158727" y="2492681"/>
                </a:lnTo>
                <a:lnTo>
                  <a:pt x="8156044" y="2507511"/>
                </a:lnTo>
                <a:lnTo>
                  <a:pt x="8159130" y="2518719"/>
                </a:lnTo>
                <a:lnTo>
                  <a:pt x="8161725" y="2538013"/>
                </a:lnTo>
                <a:lnTo>
                  <a:pt x="8172091" y="2546997"/>
                </a:lnTo>
                <a:lnTo>
                  <a:pt x="8184151" y="2575825"/>
                </a:lnTo>
                <a:lnTo>
                  <a:pt x="8183885" y="2586847"/>
                </a:lnTo>
                <a:lnTo>
                  <a:pt x="8163528" y="2589022"/>
                </a:lnTo>
                <a:lnTo>
                  <a:pt x="8135679" y="2564872"/>
                </a:lnTo>
                <a:lnTo>
                  <a:pt x="8100983" y="2538998"/>
                </a:lnTo>
                <a:lnTo>
                  <a:pt x="8097198" y="2522389"/>
                </a:lnTo>
                <a:lnTo>
                  <a:pt x="8080022" y="2500585"/>
                </a:lnTo>
                <a:lnTo>
                  <a:pt x="8075380" y="2473588"/>
                </a:lnTo>
                <a:lnTo>
                  <a:pt x="8064242" y="2455814"/>
                </a:lnTo>
                <a:lnTo>
                  <a:pt x="8066046" y="2432080"/>
                </a:lnTo>
                <a:lnTo>
                  <a:pt x="8058927" y="2418260"/>
                </a:lnTo>
                <a:lnTo>
                  <a:pt x="8063592" y="2412446"/>
                </a:lnTo>
                <a:close/>
                <a:moveTo>
                  <a:pt x="8595065" y="2483012"/>
                </a:moveTo>
                <a:lnTo>
                  <a:pt x="8574212" y="2494117"/>
                </a:lnTo>
                <a:lnTo>
                  <a:pt x="8549120" y="2488623"/>
                </a:lnTo>
                <a:lnTo>
                  <a:pt x="8516052" y="2488607"/>
                </a:lnTo>
                <a:lnTo>
                  <a:pt x="8507147" y="2525684"/>
                </a:lnTo>
                <a:lnTo>
                  <a:pt x="8496391" y="2537020"/>
                </a:lnTo>
                <a:lnTo>
                  <a:pt x="8482924" y="2582360"/>
                </a:lnTo>
                <a:lnTo>
                  <a:pt x="8459645" y="2589308"/>
                </a:lnTo>
                <a:lnTo>
                  <a:pt x="8432156" y="2580172"/>
                </a:lnTo>
                <a:lnTo>
                  <a:pt x="8418432" y="2583030"/>
                </a:lnTo>
                <a:lnTo>
                  <a:pt x="8402114" y="2599515"/>
                </a:lnTo>
                <a:lnTo>
                  <a:pt x="8383670" y="2597167"/>
                </a:lnTo>
                <a:lnTo>
                  <a:pt x="8365279" y="2603796"/>
                </a:lnTo>
                <a:lnTo>
                  <a:pt x="8345091" y="2585377"/>
                </a:lnTo>
                <a:lnTo>
                  <a:pt x="8339694" y="2563589"/>
                </a:lnTo>
                <a:lnTo>
                  <a:pt x="8361091" y="2574761"/>
                </a:lnTo>
                <a:lnTo>
                  <a:pt x="8383166" y="2568669"/>
                </a:lnTo>
                <a:lnTo>
                  <a:pt x="8388197" y="2541069"/>
                </a:lnTo>
                <a:lnTo>
                  <a:pt x="8400310" y="2534920"/>
                </a:lnTo>
                <a:lnTo>
                  <a:pt x="8434603" y="2527863"/>
                </a:lnTo>
                <a:lnTo>
                  <a:pt x="8454517" y="2502073"/>
                </a:lnTo>
                <a:lnTo>
                  <a:pt x="8468061" y="2481458"/>
                </a:lnTo>
                <a:lnTo>
                  <a:pt x="8481643" y="2498352"/>
                </a:lnTo>
                <a:lnTo>
                  <a:pt x="8487367" y="2487246"/>
                </a:lnTo>
                <a:lnTo>
                  <a:pt x="8501142" y="2488279"/>
                </a:lnTo>
                <a:lnTo>
                  <a:pt x="8502223" y="2467461"/>
                </a:lnTo>
                <a:lnTo>
                  <a:pt x="8502523" y="2451406"/>
                </a:lnTo>
                <a:lnTo>
                  <a:pt x="8523170" y="2428734"/>
                </a:lnTo>
                <a:lnTo>
                  <a:pt x="8535982" y="2403255"/>
                </a:lnTo>
                <a:lnTo>
                  <a:pt x="8547593" y="2403148"/>
                </a:lnTo>
                <a:lnTo>
                  <a:pt x="8563446" y="2419639"/>
                </a:lnTo>
                <a:lnTo>
                  <a:pt x="8565702" y="2433810"/>
                </a:lnTo>
                <a:lnTo>
                  <a:pt x="8585237" y="2442898"/>
                </a:lnTo>
                <a:lnTo>
                  <a:pt x="8609877" y="2452706"/>
                </a:lnTo>
                <a:lnTo>
                  <a:pt x="8608689" y="2465476"/>
                </a:lnTo>
                <a:lnTo>
                  <a:pt x="8589462" y="246709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9" name="Namibia (NAM)">
            <a:extLst>
              <a:ext uri="{FF2B5EF4-FFF2-40B4-BE49-F238E27FC236}">
                <a16:creationId xmlns:a16="http://schemas.microsoft.com/office/drawing/2014/main" id="{C4262A6B-BC28-4A7D-935F-8FE5CE7162A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37084" y="3560589"/>
                </a:moveTo>
                <a:lnTo>
                  <a:pt x="5617343" y="3535961"/>
                </a:lnTo>
                <a:lnTo>
                  <a:pt x="5607292" y="3512154"/>
                </a:lnTo>
                <a:lnTo>
                  <a:pt x="5602233" y="3480415"/>
                </a:lnTo>
                <a:lnTo>
                  <a:pt x="5596147" y="3456799"/>
                </a:lnTo>
                <a:lnTo>
                  <a:pt x="5588068" y="3406598"/>
                </a:lnTo>
                <a:lnTo>
                  <a:pt x="5588350" y="3367597"/>
                </a:lnTo>
                <a:lnTo>
                  <a:pt x="5585159" y="3349816"/>
                </a:lnTo>
                <a:lnTo>
                  <a:pt x="5574501" y="3336379"/>
                </a:lnTo>
                <a:lnTo>
                  <a:pt x="5560533" y="3309446"/>
                </a:lnTo>
                <a:lnTo>
                  <a:pt x="5546471" y="3270337"/>
                </a:lnTo>
                <a:lnTo>
                  <a:pt x="5540650" y="3249870"/>
                </a:lnTo>
                <a:lnTo>
                  <a:pt x="5518118" y="3218046"/>
                </a:lnTo>
                <a:lnTo>
                  <a:pt x="5516800" y="3193034"/>
                </a:lnTo>
                <a:lnTo>
                  <a:pt x="5530575" y="3186833"/>
                </a:lnTo>
                <a:lnTo>
                  <a:pt x="5547683" y="3181281"/>
                </a:lnTo>
                <a:lnTo>
                  <a:pt x="5566090" y="3182254"/>
                </a:lnTo>
                <a:lnTo>
                  <a:pt x="5582747" y="3196995"/>
                </a:lnTo>
                <a:lnTo>
                  <a:pt x="5587086" y="3194704"/>
                </a:lnTo>
                <a:lnTo>
                  <a:pt x="5702258" y="3193297"/>
                </a:lnTo>
                <a:lnTo>
                  <a:pt x="5721531" y="3208917"/>
                </a:lnTo>
                <a:lnTo>
                  <a:pt x="5790112" y="3213531"/>
                </a:lnTo>
                <a:lnTo>
                  <a:pt x="5842691" y="3200246"/>
                </a:lnTo>
                <a:lnTo>
                  <a:pt x="5866188" y="3192837"/>
                </a:lnTo>
                <a:lnTo>
                  <a:pt x="5884545" y="3194714"/>
                </a:lnTo>
                <a:lnTo>
                  <a:pt x="5895499" y="3202062"/>
                </a:lnTo>
                <a:lnTo>
                  <a:pt x="5895618" y="3204768"/>
                </a:lnTo>
                <a:lnTo>
                  <a:pt x="5879366" y="3212113"/>
                </a:lnTo>
                <a:lnTo>
                  <a:pt x="5870755" y="3212185"/>
                </a:lnTo>
                <a:lnTo>
                  <a:pt x="5852223" y="3224961"/>
                </a:lnTo>
                <a:lnTo>
                  <a:pt x="5841814" y="3211523"/>
                </a:lnTo>
                <a:lnTo>
                  <a:pt x="5797717" y="3222936"/>
                </a:lnTo>
                <a:lnTo>
                  <a:pt x="5776571" y="3224015"/>
                </a:lnTo>
                <a:lnTo>
                  <a:pt x="5772087" y="3340138"/>
                </a:lnTo>
                <a:lnTo>
                  <a:pt x="5744266" y="3341273"/>
                </a:lnTo>
                <a:lnTo>
                  <a:pt x="5741198" y="3436420"/>
                </a:lnTo>
                <a:lnTo>
                  <a:pt x="5735768" y="3556820"/>
                </a:lnTo>
                <a:lnTo>
                  <a:pt x="5710262" y="3573490"/>
                </a:lnTo>
                <a:lnTo>
                  <a:pt x="5695268" y="3575870"/>
                </a:lnTo>
                <a:lnTo>
                  <a:pt x="5678093" y="3569706"/>
                </a:lnTo>
                <a:lnTo>
                  <a:pt x="5665747" y="3567331"/>
                </a:lnTo>
                <a:lnTo>
                  <a:pt x="5661622" y="3553392"/>
                </a:lnTo>
                <a:lnTo>
                  <a:pt x="5651001" y="354446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0" name="New Caledonia (NCL)">
            <a:extLst>
              <a:ext uri="{FF2B5EF4-FFF2-40B4-BE49-F238E27FC236}">
                <a16:creationId xmlns:a16="http://schemas.microsoft.com/office/drawing/2014/main" id="{A6F31237-1979-4DFB-B787-E178D61B0BB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863004" y="3316199"/>
                </a:moveTo>
                <a:lnTo>
                  <a:pt x="9880677" y="3336411"/>
                </a:lnTo>
                <a:lnTo>
                  <a:pt x="9891266" y="3351406"/>
                </a:lnTo>
                <a:lnTo>
                  <a:pt x="9878442" y="3359230"/>
                </a:lnTo>
                <a:lnTo>
                  <a:pt x="9865327" y="3350419"/>
                </a:lnTo>
                <a:lnTo>
                  <a:pt x="9849120" y="3335746"/>
                </a:lnTo>
                <a:lnTo>
                  <a:pt x="9835574" y="3318475"/>
                </a:lnTo>
                <a:lnTo>
                  <a:pt x="9823028" y="3295490"/>
                </a:lnTo>
                <a:lnTo>
                  <a:pt x="9822064" y="3284436"/>
                </a:lnTo>
                <a:lnTo>
                  <a:pt x="9834109" y="3284904"/>
                </a:lnTo>
                <a:lnTo>
                  <a:pt x="9846974" y="3295987"/>
                </a:lnTo>
                <a:lnTo>
                  <a:pt x="9856427" y="330707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1" name="Niger (NER)">
            <a:extLst>
              <a:ext uri="{FF2B5EF4-FFF2-40B4-BE49-F238E27FC236}">
                <a16:creationId xmlns:a16="http://schemas.microsoft.com/office/drawing/2014/main" id="{3CB2B1A9-F34D-4F7A-A2CB-B29506AEB0F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245109" y="2239755"/>
                </a:moveTo>
                <a:lnTo>
                  <a:pt x="5245710" y="2217429"/>
                </a:lnTo>
                <a:lnTo>
                  <a:pt x="5212746" y="2210035"/>
                </a:lnTo>
                <a:lnTo>
                  <a:pt x="5211844" y="2194259"/>
                </a:lnTo>
                <a:lnTo>
                  <a:pt x="5195752" y="2172972"/>
                </a:lnTo>
                <a:lnTo>
                  <a:pt x="5191915" y="2158123"/>
                </a:lnTo>
                <a:lnTo>
                  <a:pt x="5194170" y="2142323"/>
                </a:lnTo>
                <a:lnTo>
                  <a:pt x="5212442" y="2141043"/>
                </a:lnTo>
                <a:lnTo>
                  <a:pt x="5222962" y="2129458"/>
                </a:lnTo>
                <a:lnTo>
                  <a:pt x="5261831" y="2126655"/>
                </a:lnTo>
                <a:lnTo>
                  <a:pt x="5287112" y="2121485"/>
                </a:lnTo>
                <a:lnTo>
                  <a:pt x="5289435" y="2101398"/>
                </a:lnTo>
                <a:lnTo>
                  <a:pt x="5304866" y="2079624"/>
                </a:lnTo>
                <a:lnTo>
                  <a:pt x="5304345" y="2004546"/>
                </a:lnTo>
                <a:lnTo>
                  <a:pt x="5344171" y="1990008"/>
                </a:lnTo>
                <a:lnTo>
                  <a:pt x="5425251" y="1925968"/>
                </a:lnTo>
                <a:lnTo>
                  <a:pt x="5520675" y="1863833"/>
                </a:lnTo>
                <a:lnTo>
                  <a:pt x="5565438" y="1877888"/>
                </a:lnTo>
                <a:lnTo>
                  <a:pt x="5581667" y="1895792"/>
                </a:lnTo>
                <a:lnTo>
                  <a:pt x="5601291" y="1883676"/>
                </a:lnTo>
                <a:lnTo>
                  <a:pt x="5609443" y="1934350"/>
                </a:lnTo>
                <a:lnTo>
                  <a:pt x="5620214" y="1942828"/>
                </a:lnTo>
                <a:lnTo>
                  <a:pt x="5620929" y="1953196"/>
                </a:lnTo>
                <a:lnTo>
                  <a:pt x="5632971" y="1964371"/>
                </a:lnTo>
                <a:lnTo>
                  <a:pt x="5627176" y="1978403"/>
                </a:lnTo>
                <a:lnTo>
                  <a:pt x="5617672" y="2044556"/>
                </a:lnTo>
                <a:lnTo>
                  <a:pt x="5617067" y="2086956"/>
                </a:lnTo>
                <a:lnTo>
                  <a:pt x="5581388" y="2117695"/>
                </a:lnTo>
                <a:lnTo>
                  <a:pt x="5569773" y="2160637"/>
                </a:lnTo>
                <a:lnTo>
                  <a:pt x="5581811" y="2172713"/>
                </a:lnTo>
                <a:lnTo>
                  <a:pt x="5582026" y="2193682"/>
                </a:lnTo>
                <a:lnTo>
                  <a:pt x="5600353" y="2194433"/>
                </a:lnTo>
                <a:lnTo>
                  <a:pt x="5597709" y="2209788"/>
                </a:lnTo>
                <a:lnTo>
                  <a:pt x="5589669" y="2211658"/>
                </a:lnTo>
                <a:lnTo>
                  <a:pt x="5588889" y="2222037"/>
                </a:lnTo>
                <a:lnTo>
                  <a:pt x="5583582" y="2222757"/>
                </a:lnTo>
                <a:lnTo>
                  <a:pt x="5563784" y="2187068"/>
                </a:lnTo>
                <a:lnTo>
                  <a:pt x="5557066" y="2185771"/>
                </a:lnTo>
                <a:lnTo>
                  <a:pt x="5534954" y="2203992"/>
                </a:lnTo>
                <a:lnTo>
                  <a:pt x="5512728" y="2194480"/>
                </a:lnTo>
                <a:lnTo>
                  <a:pt x="5497337" y="2192578"/>
                </a:lnTo>
                <a:lnTo>
                  <a:pt x="5489142" y="2197155"/>
                </a:lnTo>
                <a:lnTo>
                  <a:pt x="5472388" y="2196166"/>
                </a:lnTo>
                <a:lnTo>
                  <a:pt x="5455666" y="2210059"/>
                </a:lnTo>
                <a:lnTo>
                  <a:pt x="5441099" y="2210856"/>
                </a:lnTo>
                <a:lnTo>
                  <a:pt x="5406388" y="2194006"/>
                </a:lnTo>
                <a:lnTo>
                  <a:pt x="5392909" y="2202009"/>
                </a:lnTo>
                <a:lnTo>
                  <a:pt x="5378326" y="2201453"/>
                </a:lnTo>
                <a:lnTo>
                  <a:pt x="5367537" y="2189141"/>
                </a:lnTo>
                <a:lnTo>
                  <a:pt x="5338850" y="2176976"/>
                </a:lnTo>
                <a:lnTo>
                  <a:pt x="5308189" y="2180837"/>
                </a:lnTo>
                <a:lnTo>
                  <a:pt x="5300783" y="2187887"/>
                </a:lnTo>
                <a:lnTo>
                  <a:pt x="5296838" y="2206636"/>
                </a:lnTo>
                <a:lnTo>
                  <a:pt x="5288693" y="2219780"/>
                </a:lnTo>
                <a:lnTo>
                  <a:pt x="5286808" y="2248883"/>
                </a:lnTo>
                <a:lnTo>
                  <a:pt x="5264939" y="2230123"/>
                </a:lnTo>
                <a:lnTo>
                  <a:pt x="5254688" y="223020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2" name="Nigeria (NGA)">
            <a:extLst>
              <a:ext uri="{FF2B5EF4-FFF2-40B4-BE49-F238E27FC236}">
                <a16:creationId xmlns:a16="http://schemas.microsoft.com/office/drawing/2014/main" id="{BD6EC25D-1B55-41C4-A088-42F30AB842A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27938" y="2473435"/>
                </a:moveTo>
                <a:lnTo>
                  <a:pt x="5398103" y="2485167"/>
                </a:lnTo>
                <a:lnTo>
                  <a:pt x="5387185" y="2483452"/>
                </a:lnTo>
                <a:lnTo>
                  <a:pt x="5376138" y="2490758"/>
                </a:lnTo>
                <a:lnTo>
                  <a:pt x="5353129" y="2490045"/>
                </a:lnTo>
                <a:lnTo>
                  <a:pt x="5337703" y="2469654"/>
                </a:lnTo>
                <a:lnTo>
                  <a:pt x="5328174" y="2446057"/>
                </a:lnTo>
                <a:lnTo>
                  <a:pt x="5307771" y="2424579"/>
                </a:lnTo>
                <a:lnTo>
                  <a:pt x="5286181" y="2424981"/>
                </a:lnTo>
                <a:lnTo>
                  <a:pt x="5260824" y="2424965"/>
                </a:lnTo>
                <a:lnTo>
                  <a:pt x="5262390" y="2372417"/>
                </a:lnTo>
                <a:lnTo>
                  <a:pt x="5261633" y="2351680"/>
                </a:lnTo>
                <a:lnTo>
                  <a:pt x="5267008" y="2331117"/>
                </a:lnTo>
                <a:lnTo>
                  <a:pt x="5275825" y="2321124"/>
                </a:lnTo>
                <a:lnTo>
                  <a:pt x="5289689" y="2300943"/>
                </a:lnTo>
                <a:lnTo>
                  <a:pt x="5286639" y="2292174"/>
                </a:lnTo>
                <a:lnTo>
                  <a:pt x="5292238" y="2279051"/>
                </a:lnTo>
                <a:lnTo>
                  <a:pt x="5285730" y="2259713"/>
                </a:lnTo>
                <a:lnTo>
                  <a:pt x="5286808" y="2248883"/>
                </a:lnTo>
                <a:lnTo>
                  <a:pt x="5288693" y="2219780"/>
                </a:lnTo>
                <a:lnTo>
                  <a:pt x="5296838" y="2206636"/>
                </a:lnTo>
                <a:lnTo>
                  <a:pt x="5300783" y="2187887"/>
                </a:lnTo>
                <a:lnTo>
                  <a:pt x="5308189" y="2180837"/>
                </a:lnTo>
                <a:lnTo>
                  <a:pt x="5338850" y="2176976"/>
                </a:lnTo>
                <a:lnTo>
                  <a:pt x="5367537" y="2189141"/>
                </a:lnTo>
                <a:lnTo>
                  <a:pt x="5378326" y="2201453"/>
                </a:lnTo>
                <a:lnTo>
                  <a:pt x="5392909" y="2202009"/>
                </a:lnTo>
                <a:lnTo>
                  <a:pt x="5406388" y="2194006"/>
                </a:lnTo>
                <a:lnTo>
                  <a:pt x="5441099" y="2210856"/>
                </a:lnTo>
                <a:lnTo>
                  <a:pt x="5455666" y="2210059"/>
                </a:lnTo>
                <a:lnTo>
                  <a:pt x="5472388" y="2196166"/>
                </a:lnTo>
                <a:lnTo>
                  <a:pt x="5489142" y="2197155"/>
                </a:lnTo>
                <a:lnTo>
                  <a:pt x="5497337" y="2192578"/>
                </a:lnTo>
                <a:lnTo>
                  <a:pt x="5512728" y="2194480"/>
                </a:lnTo>
                <a:lnTo>
                  <a:pt x="5534954" y="2203992"/>
                </a:lnTo>
                <a:lnTo>
                  <a:pt x="5557066" y="2185771"/>
                </a:lnTo>
                <a:lnTo>
                  <a:pt x="5563784" y="2187068"/>
                </a:lnTo>
                <a:lnTo>
                  <a:pt x="5583582" y="2222757"/>
                </a:lnTo>
                <a:lnTo>
                  <a:pt x="5588889" y="2222037"/>
                </a:lnTo>
                <a:lnTo>
                  <a:pt x="5600386" y="2235022"/>
                </a:lnTo>
                <a:lnTo>
                  <a:pt x="5597350" y="2240909"/>
                </a:lnTo>
                <a:lnTo>
                  <a:pt x="5595988" y="2251745"/>
                </a:lnTo>
                <a:lnTo>
                  <a:pt x="5572208" y="2276971"/>
                </a:lnTo>
                <a:lnTo>
                  <a:pt x="5564904" y="2297776"/>
                </a:lnTo>
                <a:lnTo>
                  <a:pt x="5561013" y="2314719"/>
                </a:lnTo>
                <a:lnTo>
                  <a:pt x="5554985" y="2321984"/>
                </a:lnTo>
                <a:lnTo>
                  <a:pt x="5549363" y="2344804"/>
                </a:lnTo>
                <a:lnTo>
                  <a:pt x="5534113" y="2358233"/>
                </a:lnTo>
                <a:lnTo>
                  <a:pt x="5529780" y="2374729"/>
                </a:lnTo>
                <a:lnTo>
                  <a:pt x="5523419" y="2387859"/>
                </a:lnTo>
                <a:lnTo>
                  <a:pt x="5520824" y="2401409"/>
                </a:lnTo>
                <a:lnTo>
                  <a:pt x="5501162" y="2412394"/>
                </a:lnTo>
                <a:lnTo>
                  <a:pt x="5484955" y="2398998"/>
                </a:lnTo>
                <a:lnTo>
                  <a:pt x="5474071" y="2399538"/>
                </a:lnTo>
                <a:lnTo>
                  <a:pt x="5457069" y="2418619"/>
                </a:lnTo>
                <a:lnTo>
                  <a:pt x="5448752" y="2418912"/>
                </a:lnTo>
                <a:lnTo>
                  <a:pt x="5435243" y="245036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3" name="Nicaragua (NIC)">
            <a:extLst>
              <a:ext uri="{FF2B5EF4-FFF2-40B4-BE49-F238E27FC236}">
                <a16:creationId xmlns:a16="http://schemas.microsoft.com/office/drawing/2014/main" id="{47C275A7-BBF0-4DDE-94DF-CEDE628D6F3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729463" y="2267521"/>
                </a:moveTo>
                <a:lnTo>
                  <a:pt x="2720401" y="2257252"/>
                </a:lnTo>
                <a:lnTo>
                  <a:pt x="2708110" y="2244100"/>
                </a:lnTo>
                <a:lnTo>
                  <a:pt x="2702722" y="2233111"/>
                </a:lnTo>
                <a:lnTo>
                  <a:pt x="2691519" y="2222865"/>
                </a:lnTo>
                <a:lnTo>
                  <a:pt x="2678428" y="2208142"/>
                </a:lnTo>
                <a:lnTo>
                  <a:pt x="2682022" y="2203100"/>
                </a:lnTo>
                <a:lnTo>
                  <a:pt x="2686329" y="2208008"/>
                </a:lnTo>
                <a:lnTo>
                  <a:pt x="2688685" y="2205704"/>
                </a:lnTo>
                <a:lnTo>
                  <a:pt x="2697679" y="2204364"/>
                </a:lnTo>
                <a:lnTo>
                  <a:pt x="2701873" y="2196918"/>
                </a:lnTo>
                <a:lnTo>
                  <a:pt x="2706089" y="2196628"/>
                </a:lnTo>
                <a:lnTo>
                  <a:pt x="2706808" y="2180597"/>
                </a:lnTo>
                <a:lnTo>
                  <a:pt x="2713563" y="2179826"/>
                </a:lnTo>
                <a:lnTo>
                  <a:pt x="2719497" y="2180059"/>
                </a:lnTo>
                <a:lnTo>
                  <a:pt x="2726375" y="2171360"/>
                </a:lnTo>
                <a:lnTo>
                  <a:pt x="2734253" y="2177950"/>
                </a:lnTo>
                <a:lnTo>
                  <a:pt x="2737514" y="2173907"/>
                </a:lnTo>
                <a:lnTo>
                  <a:pt x="2743089" y="2170029"/>
                </a:lnTo>
                <a:lnTo>
                  <a:pt x="2753779" y="2161053"/>
                </a:lnTo>
                <a:lnTo>
                  <a:pt x="2754798" y="2154343"/>
                </a:lnTo>
                <a:lnTo>
                  <a:pt x="2757512" y="2154625"/>
                </a:lnTo>
                <a:lnTo>
                  <a:pt x="2761803" y="2146835"/>
                </a:lnTo>
                <a:lnTo>
                  <a:pt x="2764858" y="2145887"/>
                </a:lnTo>
                <a:lnTo>
                  <a:pt x="2769317" y="2150868"/>
                </a:lnTo>
                <a:lnTo>
                  <a:pt x="2774909" y="2152341"/>
                </a:lnTo>
                <a:lnTo>
                  <a:pt x="2781545" y="2148196"/>
                </a:lnTo>
                <a:lnTo>
                  <a:pt x="2788751" y="2148174"/>
                </a:lnTo>
                <a:lnTo>
                  <a:pt x="2798990" y="2143915"/>
                </a:lnTo>
                <a:lnTo>
                  <a:pt x="2803314" y="2139475"/>
                </a:lnTo>
                <a:lnTo>
                  <a:pt x="2813014" y="2140141"/>
                </a:lnTo>
                <a:lnTo>
                  <a:pt x="2810313" y="2143270"/>
                </a:lnTo>
                <a:lnTo>
                  <a:pt x="2808283" y="2150547"/>
                </a:lnTo>
                <a:lnTo>
                  <a:pt x="2810246" y="2162476"/>
                </a:lnTo>
                <a:lnTo>
                  <a:pt x="2802790" y="2173581"/>
                </a:lnTo>
                <a:lnTo>
                  <a:pt x="2798682" y="2186698"/>
                </a:lnTo>
                <a:lnTo>
                  <a:pt x="2796612" y="2201063"/>
                </a:lnTo>
                <a:lnTo>
                  <a:pt x="2797477" y="2209466"/>
                </a:lnTo>
                <a:lnTo>
                  <a:pt x="2797028" y="2224142"/>
                </a:lnTo>
                <a:lnTo>
                  <a:pt x="2792404" y="2227345"/>
                </a:lnTo>
                <a:lnTo>
                  <a:pt x="2788617" y="2241288"/>
                </a:lnTo>
                <a:lnTo>
                  <a:pt x="2789897" y="2249898"/>
                </a:lnTo>
                <a:lnTo>
                  <a:pt x="2783375" y="2258234"/>
                </a:lnTo>
                <a:lnTo>
                  <a:pt x="2784002" y="2267045"/>
                </a:lnTo>
                <a:lnTo>
                  <a:pt x="2787965" y="2272400"/>
                </a:lnTo>
                <a:lnTo>
                  <a:pt x="2780555" y="2279309"/>
                </a:lnTo>
                <a:lnTo>
                  <a:pt x="2772277" y="2277137"/>
                </a:lnTo>
                <a:lnTo>
                  <a:pt x="2768069" y="2270429"/>
                </a:lnTo>
                <a:lnTo>
                  <a:pt x="2759208" y="2267709"/>
                </a:lnTo>
                <a:lnTo>
                  <a:pt x="2752281" y="2271959"/>
                </a:lnTo>
                <a:lnTo>
                  <a:pt x="2734119" y="2263326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4" name="Netherlands (NLD)">
            <a:extLst>
              <a:ext uri="{FF2B5EF4-FFF2-40B4-BE49-F238E27FC236}">
                <a16:creationId xmlns:a16="http://schemas.microsoft.com/office/drawing/2014/main" id="{AA071604-CFD0-4B51-A16A-6DE841D14C6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331253" y="895875"/>
                </a:moveTo>
                <a:lnTo>
                  <a:pt x="5351506" y="896755"/>
                </a:lnTo>
                <a:lnTo>
                  <a:pt x="5356508" y="907298"/>
                </a:lnTo>
                <a:lnTo>
                  <a:pt x="5351616" y="935846"/>
                </a:lnTo>
                <a:lnTo>
                  <a:pt x="5345858" y="947583"/>
                </a:lnTo>
                <a:lnTo>
                  <a:pt x="5331055" y="947596"/>
                </a:lnTo>
                <a:lnTo>
                  <a:pt x="5336417" y="980269"/>
                </a:lnTo>
                <a:lnTo>
                  <a:pt x="5322515" y="972986"/>
                </a:lnTo>
                <a:lnTo>
                  <a:pt x="5306406" y="959338"/>
                </a:lnTo>
                <a:lnTo>
                  <a:pt x="5283658" y="965816"/>
                </a:lnTo>
                <a:lnTo>
                  <a:pt x="5265487" y="963369"/>
                </a:lnTo>
                <a:lnTo>
                  <a:pt x="5278036" y="954801"/>
                </a:lnTo>
                <a:lnTo>
                  <a:pt x="5298342" y="90892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5" name="Norway (NOR)">
            <a:extLst>
              <a:ext uri="{FF2B5EF4-FFF2-40B4-BE49-F238E27FC236}">
                <a16:creationId xmlns:a16="http://schemas.microsoft.com/office/drawing/2014/main" id="{F4F75049-5F2A-48A8-A96D-19FA23D6964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57598" y="380210"/>
                </a:moveTo>
                <a:lnTo>
                  <a:pt x="5827342" y="399484"/>
                </a:lnTo>
                <a:lnTo>
                  <a:pt x="5802941" y="406531"/>
                </a:lnTo>
                <a:lnTo>
                  <a:pt x="5830329" y="423800"/>
                </a:lnTo>
                <a:lnTo>
                  <a:pt x="5797732" y="435021"/>
                </a:lnTo>
                <a:lnTo>
                  <a:pt x="5781481" y="437599"/>
                </a:lnTo>
                <a:lnTo>
                  <a:pt x="5785522" y="417970"/>
                </a:lnTo>
                <a:lnTo>
                  <a:pt x="5756172" y="407113"/>
                </a:lnTo>
                <a:lnTo>
                  <a:pt x="5726315" y="416325"/>
                </a:lnTo>
                <a:lnTo>
                  <a:pt x="5720605" y="436834"/>
                </a:lnTo>
                <a:lnTo>
                  <a:pt x="5703259" y="449213"/>
                </a:lnTo>
                <a:lnTo>
                  <a:pt x="5679345" y="442453"/>
                </a:lnTo>
                <a:lnTo>
                  <a:pt x="5652242" y="443837"/>
                </a:lnTo>
                <a:lnTo>
                  <a:pt x="5626282" y="429048"/>
                </a:lnTo>
                <a:lnTo>
                  <a:pt x="5615081" y="436439"/>
                </a:lnTo>
                <a:lnTo>
                  <a:pt x="5602308" y="437588"/>
                </a:lnTo>
                <a:lnTo>
                  <a:pt x="5602336" y="455993"/>
                </a:lnTo>
                <a:lnTo>
                  <a:pt x="5561942" y="451512"/>
                </a:lnTo>
                <a:lnTo>
                  <a:pt x="5558711" y="467088"/>
                </a:lnTo>
                <a:lnTo>
                  <a:pt x="5538374" y="466993"/>
                </a:lnTo>
                <a:lnTo>
                  <a:pt x="5527115" y="486895"/>
                </a:lnTo>
                <a:lnTo>
                  <a:pt x="5509741" y="517905"/>
                </a:lnTo>
                <a:lnTo>
                  <a:pt x="5480688" y="557538"/>
                </a:lnTo>
                <a:lnTo>
                  <a:pt x="5489739" y="567543"/>
                </a:lnTo>
                <a:lnTo>
                  <a:pt x="5483288" y="579149"/>
                </a:lnTo>
                <a:lnTo>
                  <a:pt x="5461327" y="578649"/>
                </a:lnTo>
                <a:lnTo>
                  <a:pt x="5449492" y="606117"/>
                </a:lnTo>
                <a:lnTo>
                  <a:pt x="5454431" y="645009"/>
                </a:lnTo>
                <a:lnTo>
                  <a:pt x="5470304" y="659851"/>
                </a:lnTo>
                <a:lnTo>
                  <a:pt x="5466033" y="694282"/>
                </a:lnTo>
                <a:lnTo>
                  <a:pt x="5448586" y="714957"/>
                </a:lnTo>
                <a:lnTo>
                  <a:pt x="5439726" y="732439"/>
                </a:lnTo>
                <a:lnTo>
                  <a:pt x="5422806" y="713821"/>
                </a:lnTo>
                <a:lnTo>
                  <a:pt x="5379209" y="748909"/>
                </a:lnTo>
                <a:lnTo>
                  <a:pt x="5348423" y="756020"/>
                </a:lnTo>
                <a:lnTo>
                  <a:pt x="5315458" y="740570"/>
                </a:lnTo>
                <a:lnTo>
                  <a:pt x="5305932" y="707953"/>
                </a:lnTo>
                <a:lnTo>
                  <a:pt x="5296082" y="640011"/>
                </a:lnTo>
                <a:lnTo>
                  <a:pt x="5315999" y="621166"/>
                </a:lnTo>
                <a:lnTo>
                  <a:pt x="5373569" y="596578"/>
                </a:lnTo>
                <a:lnTo>
                  <a:pt x="5415010" y="566353"/>
                </a:lnTo>
                <a:lnTo>
                  <a:pt x="5451274" y="526693"/>
                </a:lnTo>
                <a:lnTo>
                  <a:pt x="5496593" y="472680"/>
                </a:lnTo>
                <a:lnTo>
                  <a:pt x="5529190" y="451629"/>
                </a:lnTo>
                <a:lnTo>
                  <a:pt x="5581297" y="416545"/>
                </a:lnTo>
                <a:lnTo>
                  <a:pt x="5624452" y="404716"/>
                </a:lnTo>
                <a:lnTo>
                  <a:pt x="5658709" y="406115"/>
                </a:lnTo>
                <a:lnTo>
                  <a:pt x="5684824" y="384292"/>
                </a:lnTo>
                <a:lnTo>
                  <a:pt x="5722373" y="385457"/>
                </a:lnTo>
                <a:close/>
                <a:moveTo>
                  <a:pt x="5641698" y="211000"/>
                </a:moveTo>
                <a:lnTo>
                  <a:pt x="5603047" y="220847"/>
                </a:lnTo>
                <a:lnTo>
                  <a:pt x="5568695" y="215258"/>
                </a:lnTo>
                <a:lnTo>
                  <a:pt x="5579870" y="209045"/>
                </a:lnTo>
                <a:lnTo>
                  <a:pt x="5566699" y="201348"/>
                </a:lnTo>
                <a:lnTo>
                  <a:pt x="5603488" y="196524"/>
                </a:lnTo>
                <a:lnTo>
                  <a:pt x="5613388" y="205565"/>
                </a:lnTo>
                <a:close/>
                <a:moveTo>
                  <a:pt x="5511664" y="166499"/>
                </a:moveTo>
                <a:lnTo>
                  <a:pt x="5575659" y="184455"/>
                </a:lnTo>
                <a:lnTo>
                  <a:pt x="5532088" y="193932"/>
                </a:lnTo>
                <a:lnTo>
                  <a:pt x="5525971" y="211654"/>
                </a:lnTo>
                <a:lnTo>
                  <a:pt x="5510697" y="216199"/>
                </a:lnTo>
                <a:lnTo>
                  <a:pt x="5506080" y="236152"/>
                </a:lnTo>
                <a:lnTo>
                  <a:pt x="5483556" y="237090"/>
                </a:lnTo>
                <a:lnTo>
                  <a:pt x="5440494" y="222402"/>
                </a:lnTo>
                <a:lnTo>
                  <a:pt x="5455873" y="213846"/>
                </a:lnTo>
                <a:lnTo>
                  <a:pt x="5426901" y="206880"/>
                </a:lnTo>
                <a:lnTo>
                  <a:pt x="5388060" y="186546"/>
                </a:lnTo>
                <a:lnTo>
                  <a:pt x="5371437" y="167688"/>
                </a:lnTo>
                <a:lnTo>
                  <a:pt x="5419089" y="159115"/>
                </a:lnTo>
                <a:lnTo>
                  <a:pt x="5430321" y="167495"/>
                </a:lnTo>
                <a:lnTo>
                  <a:pt x="5455886" y="167160"/>
                </a:lnTo>
                <a:lnTo>
                  <a:pt x="5461135" y="159007"/>
                </a:lnTo>
                <a:lnTo>
                  <a:pt x="5487232" y="158335"/>
                </a:lnTo>
                <a:close/>
                <a:moveTo>
                  <a:pt x="5635850" y="151457"/>
                </a:moveTo>
                <a:lnTo>
                  <a:pt x="5673410" y="158228"/>
                </a:lnTo>
                <a:lnTo>
                  <a:pt x="5651053" y="170928"/>
                </a:lnTo>
                <a:lnTo>
                  <a:pt x="5599557" y="173766"/>
                </a:lnTo>
                <a:lnTo>
                  <a:pt x="5545259" y="169749"/>
                </a:lnTo>
                <a:lnTo>
                  <a:pt x="5540414" y="163113"/>
                </a:lnTo>
                <a:lnTo>
                  <a:pt x="5514575" y="162691"/>
                </a:lnTo>
                <a:lnTo>
                  <a:pt x="5492658" y="153163"/>
                </a:lnTo>
                <a:lnTo>
                  <a:pt x="5546013" y="147774"/>
                </a:lnTo>
                <a:lnTo>
                  <a:pt x="5573235" y="152415"/>
                </a:lnTo>
                <a:lnTo>
                  <a:pt x="5589286" y="14663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6" name="Nepal (NPL)">
            <a:extLst>
              <a:ext uri="{FF2B5EF4-FFF2-40B4-BE49-F238E27FC236}">
                <a16:creationId xmlns:a16="http://schemas.microsoft.com/office/drawing/2014/main" id="{F37450FC-2538-4A16-AF71-B4D4CF4B9E4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633602" y="1720235"/>
                </a:moveTo>
                <a:lnTo>
                  <a:pt x="7634292" y="1734277"/>
                </a:lnTo>
                <a:lnTo>
                  <a:pt x="7642152" y="1754991"/>
                </a:lnTo>
                <a:lnTo>
                  <a:pt x="7641567" y="1767894"/>
                </a:lnTo>
                <a:lnTo>
                  <a:pt x="7618431" y="1768439"/>
                </a:lnTo>
                <a:lnTo>
                  <a:pt x="7583346" y="1760840"/>
                </a:lnTo>
                <a:lnTo>
                  <a:pt x="7561184" y="1757736"/>
                </a:lnTo>
                <a:lnTo>
                  <a:pt x="7541873" y="1741153"/>
                </a:lnTo>
                <a:lnTo>
                  <a:pt x="7502885" y="1736928"/>
                </a:lnTo>
                <a:lnTo>
                  <a:pt x="7463127" y="1718640"/>
                </a:lnTo>
                <a:lnTo>
                  <a:pt x="7433940" y="1702646"/>
                </a:lnTo>
                <a:lnTo>
                  <a:pt x="7404774" y="1690311"/>
                </a:lnTo>
                <a:lnTo>
                  <a:pt x="7409907" y="1659818"/>
                </a:lnTo>
                <a:lnTo>
                  <a:pt x="7424339" y="1645030"/>
                </a:lnTo>
                <a:lnTo>
                  <a:pt x="7433848" y="1637231"/>
                </a:lnTo>
                <a:lnTo>
                  <a:pt x="7458500" y="1647254"/>
                </a:lnTo>
                <a:lnTo>
                  <a:pt x="7490702" y="1668494"/>
                </a:lnTo>
                <a:lnTo>
                  <a:pt x="7507159" y="1673172"/>
                </a:lnTo>
                <a:lnTo>
                  <a:pt x="7519483" y="1688830"/>
                </a:lnTo>
                <a:lnTo>
                  <a:pt x="7542287" y="1695257"/>
                </a:lnTo>
                <a:lnTo>
                  <a:pt x="7567631" y="1709574"/>
                </a:lnTo>
                <a:lnTo>
                  <a:pt x="7600548" y="171705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7" name="New Zealand (NZL)">
            <a:extLst>
              <a:ext uri="{FF2B5EF4-FFF2-40B4-BE49-F238E27FC236}">
                <a16:creationId xmlns:a16="http://schemas.microsoft.com/office/drawing/2014/main" id="{7D2A80B8-79AC-4964-825B-65445B4EFBA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752081" y="3962080"/>
                </a:moveTo>
                <a:lnTo>
                  <a:pt x="9747605" y="3975390"/>
                </a:lnTo>
                <a:lnTo>
                  <a:pt x="9776655" y="3962327"/>
                </a:lnTo>
                <a:lnTo>
                  <a:pt x="9773522" y="3975943"/>
                </a:lnTo>
                <a:lnTo>
                  <a:pt x="9762819" y="3989508"/>
                </a:lnTo>
                <a:lnTo>
                  <a:pt x="9741259" y="4004437"/>
                </a:lnTo>
                <a:lnTo>
                  <a:pt x="9705451" y="4028187"/>
                </a:lnTo>
                <a:lnTo>
                  <a:pt x="9681936" y="4041152"/>
                </a:lnTo>
                <a:lnTo>
                  <a:pt x="9679363" y="4056657"/>
                </a:lnTo>
                <a:lnTo>
                  <a:pt x="9659011" y="4057055"/>
                </a:lnTo>
                <a:lnTo>
                  <a:pt x="9627334" y="4069201"/>
                </a:lnTo>
                <a:lnTo>
                  <a:pt x="9604001" y="4090299"/>
                </a:lnTo>
                <a:lnTo>
                  <a:pt x="9561477" y="4122529"/>
                </a:lnTo>
                <a:lnTo>
                  <a:pt x="9528958" y="4136744"/>
                </a:lnTo>
                <a:lnTo>
                  <a:pt x="9508309" y="4145825"/>
                </a:lnTo>
                <a:lnTo>
                  <a:pt x="9485372" y="4145147"/>
                </a:lnTo>
                <a:lnTo>
                  <a:pt x="9477846" y="4134658"/>
                </a:lnTo>
                <a:lnTo>
                  <a:pt x="9451934" y="4132422"/>
                </a:lnTo>
                <a:lnTo>
                  <a:pt x="9457604" y="4120741"/>
                </a:lnTo>
                <a:lnTo>
                  <a:pt x="9491592" y="4097145"/>
                </a:lnTo>
                <a:lnTo>
                  <a:pt x="9548631" y="4065380"/>
                </a:lnTo>
                <a:lnTo>
                  <a:pt x="9570026" y="4059315"/>
                </a:lnTo>
                <a:lnTo>
                  <a:pt x="9598123" y="4047051"/>
                </a:lnTo>
                <a:lnTo>
                  <a:pt x="9633487" y="4030174"/>
                </a:lnTo>
                <a:lnTo>
                  <a:pt x="9662140" y="4013448"/>
                </a:lnTo>
                <a:lnTo>
                  <a:pt x="9692483" y="3989424"/>
                </a:lnTo>
                <a:lnTo>
                  <a:pt x="9708808" y="3981270"/>
                </a:lnTo>
                <a:lnTo>
                  <a:pt x="9726773" y="3963274"/>
                </a:lnTo>
                <a:lnTo>
                  <a:pt x="9756970" y="3948379"/>
                </a:lnTo>
                <a:close/>
                <a:moveTo>
                  <a:pt x="9899144" y="3807562"/>
                </a:moveTo>
                <a:lnTo>
                  <a:pt x="9896282" y="3841769"/>
                </a:lnTo>
                <a:lnTo>
                  <a:pt x="9911399" y="3819578"/>
                </a:lnTo>
                <a:lnTo>
                  <a:pt x="9917739" y="3828441"/>
                </a:lnTo>
                <a:lnTo>
                  <a:pt x="9905593" y="3853021"/>
                </a:lnTo>
                <a:lnTo>
                  <a:pt x="9920188" y="3863610"/>
                </a:lnTo>
                <a:lnTo>
                  <a:pt x="9936568" y="3866210"/>
                </a:lnTo>
                <a:lnTo>
                  <a:pt x="9960129" y="3853815"/>
                </a:lnTo>
                <a:lnTo>
                  <a:pt x="9971220" y="3857570"/>
                </a:lnTo>
                <a:lnTo>
                  <a:pt x="9945494" y="3886407"/>
                </a:lnTo>
                <a:lnTo>
                  <a:pt x="9924746" y="3905368"/>
                </a:lnTo>
                <a:lnTo>
                  <a:pt x="9904849" y="3904700"/>
                </a:lnTo>
                <a:lnTo>
                  <a:pt x="9891199" y="3914577"/>
                </a:lnTo>
                <a:lnTo>
                  <a:pt x="9884417" y="3928557"/>
                </a:lnTo>
                <a:lnTo>
                  <a:pt x="9876223" y="3934584"/>
                </a:lnTo>
                <a:lnTo>
                  <a:pt x="9852286" y="3951952"/>
                </a:lnTo>
                <a:lnTo>
                  <a:pt x="9821545" y="3974024"/>
                </a:lnTo>
                <a:lnTo>
                  <a:pt x="9790958" y="3986874"/>
                </a:lnTo>
                <a:lnTo>
                  <a:pt x="9793165" y="3978416"/>
                </a:lnTo>
                <a:lnTo>
                  <a:pt x="9785868" y="3973773"/>
                </a:lnTo>
                <a:lnTo>
                  <a:pt x="9822151" y="3947260"/>
                </a:lnTo>
                <a:lnTo>
                  <a:pt x="9827167" y="3929499"/>
                </a:lnTo>
                <a:lnTo>
                  <a:pt x="9807047" y="3916498"/>
                </a:lnTo>
                <a:lnTo>
                  <a:pt x="9815451" y="3904727"/>
                </a:lnTo>
                <a:lnTo>
                  <a:pt x="9842104" y="3893389"/>
                </a:lnTo>
                <a:lnTo>
                  <a:pt x="9862954" y="3868372"/>
                </a:lnTo>
                <a:lnTo>
                  <a:pt x="9875439" y="3847359"/>
                </a:lnTo>
                <a:lnTo>
                  <a:pt x="9878753" y="3825586"/>
                </a:lnTo>
                <a:lnTo>
                  <a:pt x="9883214" y="3819859"/>
                </a:lnTo>
                <a:lnTo>
                  <a:pt x="9879048" y="3806444"/>
                </a:lnTo>
                <a:lnTo>
                  <a:pt x="9876404" y="3777691"/>
                </a:lnTo>
                <a:lnTo>
                  <a:pt x="9878139" y="3754635"/>
                </a:lnTo>
                <a:lnTo>
                  <a:pt x="9889581" y="3752077"/>
                </a:lnTo>
                <a:lnTo>
                  <a:pt x="9894756" y="3770186"/>
                </a:lnTo>
                <a:lnTo>
                  <a:pt x="9910385" y="3778613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8" name="Oman (OMN)">
            <a:extLst>
              <a:ext uri="{FF2B5EF4-FFF2-40B4-BE49-F238E27FC236}">
                <a16:creationId xmlns:a16="http://schemas.microsoft.com/office/drawing/2014/main" id="{B5D807BF-CE0F-4076-8D82-F4C36A4949F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844867" y="1940690"/>
                </a:moveTo>
                <a:lnTo>
                  <a:pt x="6836457" y="1963023"/>
                </a:lnTo>
                <a:lnTo>
                  <a:pt x="6823475" y="1961313"/>
                </a:lnTo>
                <a:lnTo>
                  <a:pt x="6818329" y="1969086"/>
                </a:lnTo>
                <a:lnTo>
                  <a:pt x="6815215" y="1985614"/>
                </a:lnTo>
                <a:lnTo>
                  <a:pt x="6820429" y="2007404"/>
                </a:lnTo>
                <a:lnTo>
                  <a:pt x="6818076" y="2011410"/>
                </a:lnTo>
                <a:lnTo>
                  <a:pt x="6805031" y="2011303"/>
                </a:lnTo>
                <a:lnTo>
                  <a:pt x="6788285" y="2023486"/>
                </a:lnTo>
                <a:lnTo>
                  <a:pt x="6786759" y="2039367"/>
                </a:lnTo>
                <a:lnTo>
                  <a:pt x="6780805" y="2046247"/>
                </a:lnTo>
                <a:lnTo>
                  <a:pt x="6763132" y="2045984"/>
                </a:lnTo>
                <a:lnTo>
                  <a:pt x="6752645" y="2054193"/>
                </a:lnTo>
                <a:lnTo>
                  <a:pt x="6753789" y="2067362"/>
                </a:lnTo>
                <a:lnTo>
                  <a:pt x="6740725" y="2076414"/>
                </a:lnTo>
                <a:lnTo>
                  <a:pt x="6724814" y="2073340"/>
                </a:lnTo>
                <a:lnTo>
                  <a:pt x="6706622" y="2084336"/>
                </a:lnTo>
                <a:lnTo>
                  <a:pt x="6693623" y="2086182"/>
                </a:lnTo>
                <a:lnTo>
                  <a:pt x="6682685" y="2063405"/>
                </a:lnTo>
                <a:lnTo>
                  <a:pt x="6656614" y="2009607"/>
                </a:lnTo>
                <a:lnTo>
                  <a:pt x="6739130" y="1977008"/>
                </a:lnTo>
                <a:lnTo>
                  <a:pt x="6752088" y="1911808"/>
                </a:lnTo>
                <a:lnTo>
                  <a:pt x="6737101" y="1888717"/>
                </a:lnTo>
                <a:lnTo>
                  <a:pt x="6736658" y="1875590"/>
                </a:lnTo>
                <a:lnTo>
                  <a:pt x="6743633" y="1862098"/>
                </a:lnTo>
                <a:lnTo>
                  <a:pt x="6742509" y="1848774"/>
                </a:lnTo>
                <a:lnTo>
                  <a:pt x="6754632" y="1842353"/>
                </a:lnTo>
                <a:lnTo>
                  <a:pt x="6749250" y="1837820"/>
                </a:lnTo>
                <a:lnTo>
                  <a:pt x="6749626" y="1816590"/>
                </a:lnTo>
                <a:lnTo>
                  <a:pt x="6763924" y="1816463"/>
                </a:lnTo>
                <a:lnTo>
                  <a:pt x="6778544" y="1838731"/>
                </a:lnTo>
                <a:lnTo>
                  <a:pt x="6795314" y="1850567"/>
                </a:lnTo>
                <a:lnTo>
                  <a:pt x="6816313" y="1854826"/>
                </a:lnTo>
                <a:lnTo>
                  <a:pt x="6833514" y="1860768"/>
                </a:lnTo>
                <a:lnTo>
                  <a:pt x="6847991" y="1879457"/>
                </a:lnTo>
                <a:lnTo>
                  <a:pt x="6856620" y="1890284"/>
                </a:lnTo>
                <a:lnTo>
                  <a:pt x="6867095" y="1894413"/>
                </a:lnTo>
                <a:lnTo>
                  <a:pt x="6867749" y="1901685"/>
                </a:lnTo>
                <a:lnTo>
                  <a:pt x="6859376" y="1921114"/>
                </a:lnTo>
                <a:lnTo>
                  <a:pt x="6855753" y="1930263"/>
                </a:lnTo>
                <a:close/>
                <a:moveTo>
                  <a:pt x="6759764" y="1784801"/>
                </a:moveTo>
                <a:lnTo>
                  <a:pt x="6756883" y="1790714"/>
                </a:lnTo>
                <a:lnTo>
                  <a:pt x="6750132" y="1779602"/>
                </a:lnTo>
                <a:lnTo>
                  <a:pt x="6756832" y="1768503"/>
                </a:lnTo>
                <a:lnTo>
                  <a:pt x="6760651" y="177133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9" name="Pakistan (PAK)">
            <a:extLst>
              <a:ext uri="{FF2B5EF4-FFF2-40B4-BE49-F238E27FC236}">
                <a16:creationId xmlns:a16="http://schemas.microsoft.com/office/drawing/2014/main" id="{1538EED8-03A3-4BBE-9795-5CFD247D9A4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204318" y="1418702"/>
                </a:moveTo>
                <a:lnTo>
                  <a:pt x="7228485" y="1433852"/>
                </a:lnTo>
                <a:lnTo>
                  <a:pt x="7243574" y="1458820"/>
                </a:lnTo>
                <a:lnTo>
                  <a:pt x="7291866" y="1471961"/>
                </a:lnTo>
                <a:lnTo>
                  <a:pt x="7272975" y="1499308"/>
                </a:lnTo>
                <a:lnTo>
                  <a:pt x="7243799" y="1504153"/>
                </a:lnTo>
                <a:lnTo>
                  <a:pt x="7200741" y="1496200"/>
                </a:lnTo>
                <a:lnTo>
                  <a:pt x="7190589" y="1510256"/>
                </a:lnTo>
                <a:lnTo>
                  <a:pt x="7206702" y="1538821"/>
                </a:lnTo>
                <a:lnTo>
                  <a:pt x="7221202" y="1560877"/>
                </a:lnTo>
                <a:lnTo>
                  <a:pt x="7246994" y="1576974"/>
                </a:lnTo>
                <a:lnTo>
                  <a:pt x="7227902" y="1595832"/>
                </a:lnTo>
                <a:lnTo>
                  <a:pt x="7233613" y="1619070"/>
                </a:lnTo>
                <a:lnTo>
                  <a:pt x="7214172" y="1651780"/>
                </a:lnTo>
                <a:lnTo>
                  <a:pt x="7202373" y="1684863"/>
                </a:lnTo>
                <a:lnTo>
                  <a:pt x="7179007" y="1719041"/>
                </a:lnTo>
                <a:lnTo>
                  <a:pt x="7146323" y="1716563"/>
                </a:lnTo>
                <a:lnTo>
                  <a:pt x="7121145" y="1750735"/>
                </a:lnTo>
                <a:lnTo>
                  <a:pt x="7141749" y="1765375"/>
                </a:lnTo>
                <a:lnTo>
                  <a:pt x="7148979" y="1790465"/>
                </a:lnTo>
                <a:lnTo>
                  <a:pt x="7167381" y="1806997"/>
                </a:lnTo>
                <a:lnTo>
                  <a:pt x="7176507" y="1834987"/>
                </a:lnTo>
                <a:lnTo>
                  <a:pt x="7114761" y="1834901"/>
                </a:lnTo>
                <a:lnTo>
                  <a:pt x="7098489" y="1856651"/>
                </a:lnTo>
                <a:lnTo>
                  <a:pt x="7076997" y="1848407"/>
                </a:lnTo>
                <a:lnTo>
                  <a:pt x="7066067" y="1824976"/>
                </a:lnTo>
                <a:lnTo>
                  <a:pt x="7041109" y="1800150"/>
                </a:lnTo>
                <a:lnTo>
                  <a:pt x="6990452" y="1806282"/>
                </a:lnTo>
                <a:lnTo>
                  <a:pt x="6945045" y="1806889"/>
                </a:lnTo>
                <a:lnTo>
                  <a:pt x="6906253" y="1811459"/>
                </a:lnTo>
                <a:lnTo>
                  <a:pt x="6911427" y="1773587"/>
                </a:lnTo>
                <a:lnTo>
                  <a:pt x="6949261" y="1756747"/>
                </a:lnTo>
                <a:lnTo>
                  <a:pt x="6944773" y="1741735"/>
                </a:lnTo>
                <a:lnTo>
                  <a:pt x="6930686" y="1736458"/>
                </a:lnTo>
                <a:lnTo>
                  <a:pt x="6925781" y="1707746"/>
                </a:lnTo>
                <a:lnTo>
                  <a:pt x="6897195" y="1693413"/>
                </a:lnTo>
                <a:lnTo>
                  <a:pt x="6883252" y="1673724"/>
                </a:lnTo>
                <a:lnTo>
                  <a:pt x="6867143" y="1656578"/>
                </a:lnTo>
                <a:lnTo>
                  <a:pt x="6915878" y="1673226"/>
                </a:lnTo>
                <a:lnTo>
                  <a:pt x="6942873" y="1668344"/>
                </a:lnTo>
                <a:lnTo>
                  <a:pt x="6960034" y="1672501"/>
                </a:lnTo>
                <a:lnTo>
                  <a:pt x="6964584" y="1665354"/>
                </a:lnTo>
                <a:lnTo>
                  <a:pt x="6984288" y="1668218"/>
                </a:lnTo>
                <a:lnTo>
                  <a:pt x="7018202" y="1654665"/>
                </a:lnTo>
                <a:lnTo>
                  <a:pt x="7013725" y="1626924"/>
                </a:lnTo>
                <a:lnTo>
                  <a:pt x="7025320" y="1608472"/>
                </a:lnTo>
                <a:lnTo>
                  <a:pt x="7045817" y="1608529"/>
                </a:lnTo>
                <a:lnTo>
                  <a:pt x="7046934" y="1599409"/>
                </a:lnTo>
                <a:lnTo>
                  <a:pt x="7067051" y="1595158"/>
                </a:lnTo>
                <a:lnTo>
                  <a:pt x="7077849" y="1598194"/>
                </a:lnTo>
                <a:lnTo>
                  <a:pt x="7086655" y="1589026"/>
                </a:lnTo>
                <a:lnTo>
                  <a:pt x="7080994" y="1569449"/>
                </a:lnTo>
                <a:lnTo>
                  <a:pt x="7088436" y="1549773"/>
                </a:lnTo>
                <a:lnTo>
                  <a:pt x="7104061" y="1541525"/>
                </a:lnTo>
                <a:lnTo>
                  <a:pt x="7088717" y="1519957"/>
                </a:lnTo>
                <a:lnTo>
                  <a:pt x="7114854" y="1520976"/>
                </a:lnTo>
                <a:lnTo>
                  <a:pt x="7119794" y="1509239"/>
                </a:lnTo>
                <a:lnTo>
                  <a:pt x="7115935" y="1496713"/>
                </a:lnTo>
                <a:lnTo>
                  <a:pt x="7126232" y="1483035"/>
                </a:lnTo>
                <a:lnTo>
                  <a:pt x="7118809" y="1466874"/>
                </a:lnTo>
                <a:lnTo>
                  <a:pt x="7108740" y="1453102"/>
                </a:lnTo>
                <a:lnTo>
                  <a:pt x="7120713" y="1438949"/>
                </a:lnTo>
                <a:lnTo>
                  <a:pt x="7147803" y="1432123"/>
                </a:lnTo>
                <a:lnTo>
                  <a:pt x="7177669" y="1428348"/>
                </a:lnTo>
                <a:lnTo>
                  <a:pt x="7189682" y="142234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0" name="Panama (PAN)">
            <a:extLst>
              <a:ext uri="{FF2B5EF4-FFF2-40B4-BE49-F238E27FC236}">
                <a16:creationId xmlns:a16="http://schemas.microsoft.com/office/drawing/2014/main" id="{E7DA760B-692D-41A6-AE9C-8737194F793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947048" y="2393507"/>
                </a:moveTo>
                <a:lnTo>
                  <a:pt x="2937891" y="2384103"/>
                </a:lnTo>
                <a:lnTo>
                  <a:pt x="2932521" y="2366506"/>
                </a:lnTo>
                <a:lnTo>
                  <a:pt x="2939997" y="2357797"/>
                </a:lnTo>
                <a:lnTo>
                  <a:pt x="2932825" y="2355564"/>
                </a:lnTo>
                <a:lnTo>
                  <a:pt x="2927948" y="2344792"/>
                </a:lnTo>
                <a:lnTo>
                  <a:pt x="2914061" y="2335730"/>
                </a:lnTo>
                <a:lnTo>
                  <a:pt x="2901417" y="2337808"/>
                </a:lnTo>
                <a:lnTo>
                  <a:pt x="2895091" y="2349148"/>
                </a:lnTo>
                <a:lnTo>
                  <a:pt x="2883132" y="2357337"/>
                </a:lnTo>
                <a:lnTo>
                  <a:pt x="2876819" y="2358475"/>
                </a:lnTo>
                <a:lnTo>
                  <a:pt x="2873698" y="2365259"/>
                </a:lnTo>
                <a:lnTo>
                  <a:pt x="2886587" y="2382953"/>
                </a:lnTo>
                <a:lnTo>
                  <a:pt x="2878561" y="2387118"/>
                </a:lnTo>
                <a:lnTo>
                  <a:pt x="2874193" y="2391949"/>
                </a:lnTo>
                <a:lnTo>
                  <a:pt x="2860757" y="2393613"/>
                </a:lnTo>
                <a:lnTo>
                  <a:pt x="2856678" y="2374138"/>
                </a:lnTo>
                <a:lnTo>
                  <a:pt x="2852687" y="2379681"/>
                </a:lnTo>
                <a:lnTo>
                  <a:pt x="2843307" y="2377767"/>
                </a:lnTo>
                <a:lnTo>
                  <a:pt x="2838120" y="2364651"/>
                </a:lnTo>
                <a:lnTo>
                  <a:pt x="2826450" y="2362485"/>
                </a:lnTo>
                <a:lnTo>
                  <a:pt x="2819181" y="2358672"/>
                </a:lnTo>
                <a:lnTo>
                  <a:pt x="2806864" y="2358721"/>
                </a:lnTo>
                <a:lnTo>
                  <a:pt x="2805646" y="2365796"/>
                </a:lnTo>
                <a:lnTo>
                  <a:pt x="2802582" y="2360867"/>
                </a:lnTo>
                <a:lnTo>
                  <a:pt x="2804395" y="2354396"/>
                </a:lnTo>
                <a:lnTo>
                  <a:pt x="2807098" y="2347786"/>
                </a:lnTo>
                <a:lnTo>
                  <a:pt x="2806258" y="2341886"/>
                </a:lnTo>
                <a:lnTo>
                  <a:pt x="2810727" y="2338025"/>
                </a:lnTo>
                <a:lnTo>
                  <a:pt x="2804988" y="2333180"/>
                </a:lnTo>
                <a:lnTo>
                  <a:pt x="2805439" y="2320059"/>
                </a:lnTo>
                <a:lnTo>
                  <a:pt x="2816663" y="2317147"/>
                </a:lnTo>
                <a:lnTo>
                  <a:pt x="2826415" y="2328840"/>
                </a:lnTo>
                <a:lnTo>
                  <a:pt x="2825508" y="2335747"/>
                </a:lnTo>
                <a:lnTo>
                  <a:pt x="2836885" y="2337213"/>
                </a:lnTo>
                <a:lnTo>
                  <a:pt x="2839716" y="2334561"/>
                </a:lnTo>
                <a:lnTo>
                  <a:pt x="2847231" y="2342572"/>
                </a:lnTo>
                <a:lnTo>
                  <a:pt x="2861452" y="2340216"/>
                </a:lnTo>
                <a:lnTo>
                  <a:pt x="2874030" y="2331982"/>
                </a:lnTo>
                <a:lnTo>
                  <a:pt x="2891745" y="2325407"/>
                </a:lnTo>
                <a:lnTo>
                  <a:pt x="2901971" y="2315665"/>
                </a:lnTo>
                <a:lnTo>
                  <a:pt x="2917715" y="2317578"/>
                </a:lnTo>
                <a:lnTo>
                  <a:pt x="2916504" y="2320784"/>
                </a:lnTo>
                <a:lnTo>
                  <a:pt x="2932442" y="2321896"/>
                </a:lnTo>
                <a:lnTo>
                  <a:pt x="2944953" y="2327527"/>
                </a:lnTo>
                <a:lnTo>
                  <a:pt x="2953883" y="2337336"/>
                </a:lnTo>
                <a:lnTo>
                  <a:pt x="2964279" y="2346345"/>
                </a:lnTo>
                <a:lnTo>
                  <a:pt x="2960588" y="2351111"/>
                </a:lnTo>
                <a:lnTo>
                  <a:pt x="2966411" y="2370313"/>
                </a:lnTo>
                <a:lnTo>
                  <a:pt x="2960575" y="2380002"/>
                </a:lnTo>
                <a:lnTo>
                  <a:pt x="2951425" y="237766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1" name="Peru (PER)">
            <a:extLst>
              <a:ext uri="{FF2B5EF4-FFF2-40B4-BE49-F238E27FC236}">
                <a16:creationId xmlns:a16="http://schemas.microsoft.com/office/drawing/2014/main" id="{5ED60D2B-1FEE-4CE2-AB62-F4DA101628E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207583" y="3202101"/>
                </a:moveTo>
                <a:lnTo>
                  <a:pt x="3201582" y="3218814"/>
                </a:lnTo>
                <a:lnTo>
                  <a:pt x="3187803" y="3227136"/>
                </a:lnTo>
                <a:lnTo>
                  <a:pt x="3157528" y="3208418"/>
                </a:lnTo>
                <a:lnTo>
                  <a:pt x="3153747" y="3195042"/>
                </a:lnTo>
                <a:lnTo>
                  <a:pt x="3094125" y="3162308"/>
                </a:lnTo>
                <a:lnTo>
                  <a:pt x="3039411" y="3126655"/>
                </a:lnTo>
                <a:lnTo>
                  <a:pt x="3015695" y="3106560"/>
                </a:lnTo>
                <a:lnTo>
                  <a:pt x="3001916" y="3079630"/>
                </a:lnTo>
                <a:lnTo>
                  <a:pt x="3005921" y="3070236"/>
                </a:lnTo>
                <a:lnTo>
                  <a:pt x="2978589" y="3027455"/>
                </a:lnTo>
                <a:lnTo>
                  <a:pt x="2945914" y="2967309"/>
                </a:lnTo>
                <a:lnTo>
                  <a:pt x="2915564" y="2902398"/>
                </a:lnTo>
                <a:lnTo>
                  <a:pt x="2903162" y="2887541"/>
                </a:lnTo>
                <a:lnTo>
                  <a:pt x="2893048" y="2863532"/>
                </a:lnTo>
                <a:lnTo>
                  <a:pt x="2869769" y="2842255"/>
                </a:lnTo>
                <a:lnTo>
                  <a:pt x="2848693" y="2829058"/>
                </a:lnTo>
                <a:lnTo>
                  <a:pt x="2857328" y="2814509"/>
                </a:lnTo>
                <a:lnTo>
                  <a:pt x="2842190" y="2783416"/>
                </a:lnTo>
                <a:lnTo>
                  <a:pt x="2850684" y="2760584"/>
                </a:lnTo>
                <a:lnTo>
                  <a:pt x="2873203" y="2739996"/>
                </a:lnTo>
                <a:lnTo>
                  <a:pt x="2876883" y="2753568"/>
                </a:lnTo>
                <a:lnTo>
                  <a:pt x="2868831" y="2761331"/>
                </a:lnTo>
                <a:lnTo>
                  <a:pt x="2869847" y="2773276"/>
                </a:lnTo>
                <a:lnTo>
                  <a:pt x="2881684" y="2770680"/>
                </a:lnTo>
                <a:lnTo>
                  <a:pt x="2893371" y="2774205"/>
                </a:lnTo>
                <a:lnTo>
                  <a:pt x="2905764" y="2790665"/>
                </a:lnTo>
                <a:lnTo>
                  <a:pt x="2921762" y="2777255"/>
                </a:lnTo>
                <a:lnTo>
                  <a:pt x="2926778" y="2755261"/>
                </a:lnTo>
                <a:lnTo>
                  <a:pt x="2943859" y="2726897"/>
                </a:lnTo>
                <a:lnTo>
                  <a:pt x="2978215" y="2714041"/>
                </a:lnTo>
                <a:lnTo>
                  <a:pt x="3008954" y="2679907"/>
                </a:lnTo>
                <a:lnTo>
                  <a:pt x="3017520" y="2658711"/>
                </a:lnTo>
                <a:lnTo>
                  <a:pt x="3013042" y="2633956"/>
                </a:lnTo>
                <a:lnTo>
                  <a:pt x="3020661" y="2630864"/>
                </a:lnTo>
                <a:lnTo>
                  <a:pt x="3040096" y="2646304"/>
                </a:lnTo>
                <a:lnTo>
                  <a:pt x="3049569" y="2661691"/>
                </a:lnTo>
                <a:lnTo>
                  <a:pt x="3063048" y="2670091"/>
                </a:lnTo>
                <a:lnTo>
                  <a:pt x="3080625" y="2704270"/>
                </a:lnTo>
                <a:lnTo>
                  <a:pt x="3102127" y="2708354"/>
                </a:lnTo>
                <a:lnTo>
                  <a:pt x="3117831" y="2699734"/>
                </a:lnTo>
                <a:lnTo>
                  <a:pt x="3128323" y="2705374"/>
                </a:lnTo>
                <a:lnTo>
                  <a:pt x="3145546" y="2702572"/>
                </a:lnTo>
                <a:lnTo>
                  <a:pt x="3167848" y="2717838"/>
                </a:lnTo>
                <a:lnTo>
                  <a:pt x="3149869" y="2751016"/>
                </a:lnTo>
                <a:lnTo>
                  <a:pt x="3158474" y="2751789"/>
                </a:lnTo>
                <a:lnTo>
                  <a:pt x="3173168" y="2769119"/>
                </a:lnTo>
                <a:lnTo>
                  <a:pt x="3147223" y="2767589"/>
                </a:lnTo>
                <a:lnTo>
                  <a:pt x="3143452" y="2772490"/>
                </a:lnTo>
                <a:lnTo>
                  <a:pt x="3119992" y="2778762"/>
                </a:lnTo>
                <a:lnTo>
                  <a:pt x="3087711" y="2800948"/>
                </a:lnTo>
                <a:lnTo>
                  <a:pt x="3086252" y="2816162"/>
                </a:lnTo>
                <a:lnTo>
                  <a:pt x="3079386" y="2827505"/>
                </a:lnTo>
                <a:lnTo>
                  <a:pt x="3082980" y="2845133"/>
                </a:lnTo>
                <a:lnTo>
                  <a:pt x="3066008" y="2854543"/>
                </a:lnTo>
                <a:lnTo>
                  <a:pt x="3066613" y="2868313"/>
                </a:lnTo>
                <a:lnTo>
                  <a:pt x="3059286" y="2874273"/>
                </a:lnTo>
                <a:lnTo>
                  <a:pt x="3072456" y="2903633"/>
                </a:lnTo>
                <a:lnTo>
                  <a:pt x="3089219" y="2923466"/>
                </a:lnTo>
                <a:lnTo>
                  <a:pt x="3083737" y="2937464"/>
                </a:lnTo>
                <a:lnTo>
                  <a:pt x="3102845" y="2939354"/>
                </a:lnTo>
                <a:lnTo>
                  <a:pt x="3114447" y="2956743"/>
                </a:lnTo>
                <a:lnTo>
                  <a:pt x="3139799" y="2957585"/>
                </a:lnTo>
                <a:lnTo>
                  <a:pt x="3162480" y="2938374"/>
                </a:lnTo>
                <a:lnTo>
                  <a:pt x="3163442" y="2987893"/>
                </a:lnTo>
                <a:lnTo>
                  <a:pt x="3176718" y="2991637"/>
                </a:lnTo>
                <a:lnTo>
                  <a:pt x="3192495" y="2986022"/>
                </a:lnTo>
                <a:lnTo>
                  <a:pt x="3220690" y="3038493"/>
                </a:lnTo>
                <a:lnTo>
                  <a:pt x="3215270" y="3049526"/>
                </a:lnTo>
                <a:lnTo>
                  <a:pt x="3215372" y="3072442"/>
                </a:lnTo>
                <a:lnTo>
                  <a:pt x="3216636" y="3100182"/>
                </a:lnTo>
                <a:lnTo>
                  <a:pt x="3206569" y="3116468"/>
                </a:lnTo>
                <a:lnTo>
                  <a:pt x="3212785" y="3128555"/>
                </a:lnTo>
                <a:lnTo>
                  <a:pt x="3207296" y="3139513"/>
                </a:lnTo>
                <a:lnTo>
                  <a:pt x="3222150" y="316691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2" name="Philippines (PHL)">
            <a:extLst>
              <a:ext uri="{FF2B5EF4-FFF2-40B4-BE49-F238E27FC236}">
                <a16:creationId xmlns:a16="http://schemas.microsoft.com/office/drawing/2014/main" id="{800B0910-10E6-400E-BA96-E602C1DE7E1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809722" y="2354683"/>
                </a:moveTo>
                <a:lnTo>
                  <a:pt x="8814188" y="2376341"/>
                </a:lnTo>
                <a:lnTo>
                  <a:pt x="8817188" y="2394629"/>
                </a:lnTo>
                <a:lnTo>
                  <a:pt x="8809534" y="2424460"/>
                </a:lnTo>
                <a:lnTo>
                  <a:pt x="8796672" y="2391227"/>
                </a:lnTo>
                <a:lnTo>
                  <a:pt x="8784418" y="2407763"/>
                </a:lnTo>
                <a:lnTo>
                  <a:pt x="8795296" y="2431783"/>
                </a:lnTo>
                <a:lnTo>
                  <a:pt x="8788142" y="2447061"/>
                </a:lnTo>
                <a:lnTo>
                  <a:pt x="8752987" y="2428142"/>
                </a:lnTo>
                <a:lnTo>
                  <a:pt x="8743257" y="2404547"/>
                </a:lnTo>
                <a:lnTo>
                  <a:pt x="8750927" y="2389047"/>
                </a:lnTo>
                <a:lnTo>
                  <a:pt x="8731661" y="2373630"/>
                </a:lnTo>
                <a:lnTo>
                  <a:pt x="8723586" y="2387147"/>
                </a:lnTo>
                <a:lnTo>
                  <a:pt x="8709988" y="2385892"/>
                </a:lnTo>
                <a:lnTo>
                  <a:pt x="8689997" y="2404081"/>
                </a:lnTo>
                <a:lnTo>
                  <a:pt x="8684584" y="2394539"/>
                </a:lnTo>
                <a:lnTo>
                  <a:pt x="8693953" y="2367063"/>
                </a:lnTo>
                <a:lnTo>
                  <a:pt x="8711398" y="2357894"/>
                </a:lnTo>
                <a:lnTo>
                  <a:pt x="8726188" y="2345611"/>
                </a:lnTo>
                <a:lnTo>
                  <a:pt x="8737362" y="2360368"/>
                </a:lnTo>
                <a:lnTo>
                  <a:pt x="8758552" y="2351441"/>
                </a:lnTo>
                <a:lnTo>
                  <a:pt x="8762207" y="2336894"/>
                </a:lnTo>
                <a:lnTo>
                  <a:pt x="8782418" y="2336027"/>
                </a:lnTo>
                <a:lnTo>
                  <a:pt x="8778931" y="2310816"/>
                </a:lnTo>
                <a:lnTo>
                  <a:pt x="8803273" y="2326277"/>
                </a:lnTo>
                <a:lnTo>
                  <a:pt x="8806852" y="2342694"/>
                </a:lnTo>
                <a:close/>
                <a:moveTo>
                  <a:pt x="8736320" y="2293915"/>
                </a:moveTo>
                <a:lnTo>
                  <a:pt x="8727211" y="2304631"/>
                </a:lnTo>
                <a:lnTo>
                  <a:pt x="8719667" y="2325228"/>
                </a:lnTo>
                <a:lnTo>
                  <a:pt x="8711333" y="2334880"/>
                </a:lnTo>
                <a:lnTo>
                  <a:pt x="8692110" y="2312348"/>
                </a:lnTo>
                <a:lnTo>
                  <a:pt x="8697412" y="2303621"/>
                </a:lnTo>
                <a:lnTo>
                  <a:pt x="8703566" y="2294490"/>
                </a:lnTo>
                <a:lnTo>
                  <a:pt x="8704355" y="2274255"/>
                </a:lnTo>
                <a:lnTo>
                  <a:pt x="8719921" y="2272340"/>
                </a:lnTo>
                <a:lnTo>
                  <a:pt x="8717891" y="2294287"/>
                </a:lnTo>
                <a:lnTo>
                  <a:pt x="8735376" y="2262817"/>
                </a:lnTo>
                <a:close/>
                <a:moveTo>
                  <a:pt x="8581868" y="2325289"/>
                </a:moveTo>
                <a:lnTo>
                  <a:pt x="8545767" y="2356222"/>
                </a:lnTo>
                <a:lnTo>
                  <a:pt x="8558317" y="2333423"/>
                </a:lnTo>
                <a:lnTo>
                  <a:pt x="8577690" y="2313289"/>
                </a:lnTo>
                <a:lnTo>
                  <a:pt x="8592820" y="2290737"/>
                </a:lnTo>
                <a:lnTo>
                  <a:pt x="8604146" y="2258353"/>
                </a:lnTo>
                <a:lnTo>
                  <a:pt x="8612282" y="2284934"/>
                </a:lnTo>
                <a:lnTo>
                  <a:pt x="8595406" y="2302884"/>
                </a:lnTo>
                <a:close/>
                <a:moveTo>
                  <a:pt x="8670060" y="2241333"/>
                </a:moveTo>
                <a:lnTo>
                  <a:pt x="8688411" y="2251425"/>
                </a:lnTo>
                <a:lnTo>
                  <a:pt x="8706616" y="2251377"/>
                </a:lnTo>
                <a:lnTo>
                  <a:pt x="8707661" y="2264995"/>
                </a:lnTo>
                <a:lnTo>
                  <a:pt x="8696022" y="2278837"/>
                </a:lnTo>
                <a:lnTo>
                  <a:pt x="8678971" y="2288627"/>
                </a:lnTo>
                <a:lnTo>
                  <a:pt x="8676199" y="2273478"/>
                </a:lnTo>
                <a:lnTo>
                  <a:pt x="8676296" y="2256848"/>
                </a:lnTo>
                <a:close/>
                <a:moveTo>
                  <a:pt x="8772527" y="2232501"/>
                </a:moveTo>
                <a:lnTo>
                  <a:pt x="8784929" y="2268900"/>
                </a:lnTo>
                <a:lnTo>
                  <a:pt x="8761805" y="2260251"/>
                </a:lnTo>
                <a:lnTo>
                  <a:pt x="8763708" y="2271192"/>
                </a:lnTo>
                <a:lnTo>
                  <a:pt x="8773119" y="2291309"/>
                </a:lnTo>
                <a:lnTo>
                  <a:pt x="8760360" y="2298613"/>
                </a:lnTo>
                <a:lnTo>
                  <a:pt x="8756437" y="2275685"/>
                </a:lnTo>
                <a:lnTo>
                  <a:pt x="8747614" y="2273992"/>
                </a:lnTo>
                <a:lnTo>
                  <a:pt x="8740789" y="2254255"/>
                </a:lnTo>
                <a:lnTo>
                  <a:pt x="8757941" y="2256856"/>
                </a:lnTo>
                <a:lnTo>
                  <a:pt x="8756098" y="2244514"/>
                </a:lnTo>
                <a:lnTo>
                  <a:pt x="8735660" y="2219622"/>
                </a:lnTo>
                <a:lnTo>
                  <a:pt x="8763198" y="2220340"/>
                </a:lnTo>
                <a:close/>
                <a:moveTo>
                  <a:pt x="8655421" y="2202936"/>
                </a:moveTo>
                <a:lnTo>
                  <a:pt x="8651102" y="2231103"/>
                </a:lnTo>
                <a:lnTo>
                  <a:pt x="8636980" y="2214838"/>
                </a:lnTo>
                <a:lnTo>
                  <a:pt x="8619539" y="2190000"/>
                </a:lnTo>
                <a:lnTo>
                  <a:pt x="8644142" y="2191197"/>
                </a:lnTo>
                <a:close/>
                <a:moveTo>
                  <a:pt x="8623151" y="2025774"/>
                </a:moveTo>
                <a:lnTo>
                  <a:pt x="8642188" y="2035082"/>
                </a:lnTo>
                <a:lnTo>
                  <a:pt x="8649506" y="2026593"/>
                </a:lnTo>
                <a:lnTo>
                  <a:pt x="8653481" y="2034876"/>
                </a:lnTo>
                <a:lnTo>
                  <a:pt x="8651142" y="2048391"/>
                </a:lnTo>
                <a:lnTo>
                  <a:pt x="8664776" y="2071758"/>
                </a:lnTo>
                <a:lnTo>
                  <a:pt x="8661858" y="2098850"/>
                </a:lnTo>
                <a:lnTo>
                  <a:pt x="8646896" y="2109655"/>
                </a:lnTo>
                <a:lnTo>
                  <a:pt x="8646807" y="2135937"/>
                </a:lnTo>
                <a:lnTo>
                  <a:pt x="8656410" y="2161900"/>
                </a:lnTo>
                <a:lnTo>
                  <a:pt x="8671952" y="2165492"/>
                </a:lnTo>
                <a:lnTo>
                  <a:pt x="8684123" y="2161634"/>
                </a:lnTo>
                <a:lnTo>
                  <a:pt x="8721894" y="2179708"/>
                </a:lnTo>
                <a:lnTo>
                  <a:pt x="8721274" y="2197453"/>
                </a:lnTo>
                <a:lnTo>
                  <a:pt x="8731518" y="2205285"/>
                </a:lnTo>
                <a:lnTo>
                  <a:pt x="8730329" y="2220309"/>
                </a:lnTo>
                <a:lnTo>
                  <a:pt x="8706168" y="2204307"/>
                </a:lnTo>
                <a:lnTo>
                  <a:pt x="8693605" y="2187180"/>
                </a:lnTo>
                <a:lnTo>
                  <a:pt x="8687659" y="2199147"/>
                </a:lnTo>
                <a:lnTo>
                  <a:pt x="8667199" y="2179631"/>
                </a:lnTo>
                <a:lnTo>
                  <a:pt x="8641828" y="2184449"/>
                </a:lnTo>
                <a:lnTo>
                  <a:pt x="8626787" y="2177245"/>
                </a:lnTo>
                <a:lnTo>
                  <a:pt x="8626684" y="2163770"/>
                </a:lnTo>
                <a:lnTo>
                  <a:pt x="8634641" y="2155477"/>
                </a:lnTo>
                <a:lnTo>
                  <a:pt x="8625259" y="2147938"/>
                </a:lnTo>
                <a:lnTo>
                  <a:pt x="8622927" y="2159687"/>
                </a:lnTo>
                <a:lnTo>
                  <a:pt x="8606696" y="2140955"/>
                </a:lnTo>
                <a:lnTo>
                  <a:pt x="8600136" y="2126759"/>
                </a:lnTo>
                <a:lnTo>
                  <a:pt x="8593922" y="2095549"/>
                </a:lnTo>
                <a:lnTo>
                  <a:pt x="8607156" y="2106277"/>
                </a:lnTo>
                <a:lnTo>
                  <a:pt x="8601643" y="2055276"/>
                </a:lnTo>
                <a:lnTo>
                  <a:pt x="8605980" y="202573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3" name="Papua New Guinea (PNG)">
            <a:extLst>
              <a:ext uri="{FF2B5EF4-FFF2-40B4-BE49-F238E27FC236}">
                <a16:creationId xmlns:a16="http://schemas.microsoft.com/office/drawing/2014/main" id="{9B111730-0EAC-445E-9C74-A983A64359A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660865" y="2851329"/>
                </a:moveTo>
                <a:lnTo>
                  <a:pt x="9652534" y="2854588"/>
                </a:lnTo>
                <a:lnTo>
                  <a:pt x="9641196" y="2842068"/>
                </a:lnTo>
                <a:lnTo>
                  <a:pt x="9630430" y="2821364"/>
                </a:lnTo>
                <a:lnTo>
                  <a:pt x="9626418" y="2796533"/>
                </a:lnTo>
                <a:lnTo>
                  <a:pt x="9630673" y="2793381"/>
                </a:lnTo>
                <a:lnTo>
                  <a:pt x="9632915" y="2803081"/>
                </a:lnTo>
                <a:lnTo>
                  <a:pt x="9640976" y="2810475"/>
                </a:lnTo>
                <a:lnTo>
                  <a:pt x="9653096" y="2831138"/>
                </a:lnTo>
                <a:lnTo>
                  <a:pt x="9665689" y="2842201"/>
                </a:lnTo>
                <a:close/>
                <a:moveTo>
                  <a:pt x="9552682" y="2807582"/>
                </a:moveTo>
                <a:lnTo>
                  <a:pt x="9537398" y="2810262"/>
                </a:lnTo>
                <a:lnTo>
                  <a:pt x="9532082" y="2819405"/>
                </a:lnTo>
                <a:lnTo>
                  <a:pt x="9515687" y="2827328"/>
                </a:lnTo>
                <a:lnTo>
                  <a:pt x="9500290" y="2834956"/>
                </a:lnTo>
                <a:lnTo>
                  <a:pt x="9485029" y="2834915"/>
                </a:lnTo>
                <a:lnTo>
                  <a:pt x="9462269" y="2825446"/>
                </a:lnTo>
                <a:lnTo>
                  <a:pt x="9446618" y="2816354"/>
                </a:lnTo>
                <a:lnTo>
                  <a:pt x="9449847" y="2806268"/>
                </a:lnTo>
                <a:lnTo>
                  <a:pt x="9475221" y="2811027"/>
                </a:lnTo>
                <a:lnTo>
                  <a:pt x="9491165" y="2808477"/>
                </a:lnTo>
                <a:lnTo>
                  <a:pt x="9496822" y="2792848"/>
                </a:lnTo>
                <a:lnTo>
                  <a:pt x="9501018" y="2792041"/>
                </a:lnTo>
                <a:lnTo>
                  <a:pt x="9502341" y="2809348"/>
                </a:lnTo>
                <a:lnTo>
                  <a:pt x="9518956" y="2806858"/>
                </a:lnTo>
                <a:lnTo>
                  <a:pt x="9528021" y="2795704"/>
                </a:lnTo>
                <a:lnTo>
                  <a:pt x="9544687" y="2784078"/>
                </a:lnTo>
                <a:lnTo>
                  <a:pt x="9542243" y="2764868"/>
                </a:lnTo>
                <a:lnTo>
                  <a:pt x="9559494" y="2764248"/>
                </a:lnTo>
                <a:lnTo>
                  <a:pt x="9565101" y="2769600"/>
                </a:lnTo>
                <a:lnTo>
                  <a:pt x="9563843" y="2787683"/>
                </a:lnTo>
                <a:close/>
                <a:moveTo>
                  <a:pt x="9409772" y="2869846"/>
                </a:moveTo>
                <a:lnTo>
                  <a:pt x="9433615" y="2891234"/>
                </a:lnTo>
                <a:lnTo>
                  <a:pt x="9449348" y="2925808"/>
                </a:lnTo>
                <a:lnTo>
                  <a:pt x="9465866" y="2924725"/>
                </a:lnTo>
                <a:lnTo>
                  <a:pt x="9463494" y="2939165"/>
                </a:lnTo>
                <a:lnTo>
                  <a:pt x="9485163" y="2944704"/>
                </a:lnTo>
                <a:lnTo>
                  <a:pt x="9476043" y="2950853"/>
                </a:lnTo>
                <a:lnTo>
                  <a:pt x="9504781" y="2964570"/>
                </a:lnTo>
                <a:lnTo>
                  <a:pt x="9500244" y="2973992"/>
                </a:lnTo>
                <a:lnTo>
                  <a:pt x="9480949" y="2976266"/>
                </a:lnTo>
                <a:lnTo>
                  <a:pt x="9475108" y="2967816"/>
                </a:lnTo>
                <a:lnTo>
                  <a:pt x="9451011" y="2964153"/>
                </a:lnTo>
                <a:lnTo>
                  <a:pt x="9422757" y="2959248"/>
                </a:lnTo>
                <a:lnTo>
                  <a:pt x="9402445" y="2938449"/>
                </a:lnTo>
                <a:lnTo>
                  <a:pt x="9387656" y="2920523"/>
                </a:lnTo>
                <a:lnTo>
                  <a:pt x="9375113" y="2891994"/>
                </a:lnTo>
                <a:lnTo>
                  <a:pt x="9338845" y="2877739"/>
                </a:lnTo>
                <a:lnTo>
                  <a:pt x="9313771" y="2887036"/>
                </a:lnTo>
                <a:lnTo>
                  <a:pt x="9295369" y="2897799"/>
                </a:lnTo>
                <a:lnTo>
                  <a:pt x="9297080" y="2921844"/>
                </a:lnTo>
                <a:lnTo>
                  <a:pt x="9273646" y="2933050"/>
                </a:lnTo>
                <a:lnTo>
                  <a:pt x="9258020" y="2927599"/>
                </a:lnTo>
                <a:lnTo>
                  <a:pt x="9228461" y="2926239"/>
                </a:lnTo>
                <a:lnTo>
                  <a:pt x="9236449" y="2820001"/>
                </a:lnTo>
                <a:lnTo>
                  <a:pt x="9240926" y="2713763"/>
                </a:lnTo>
                <a:lnTo>
                  <a:pt x="9290060" y="2736225"/>
                </a:lnTo>
                <a:lnTo>
                  <a:pt x="9342582" y="2754880"/>
                </a:lnTo>
                <a:lnTo>
                  <a:pt x="9361808" y="2771582"/>
                </a:lnTo>
                <a:lnTo>
                  <a:pt x="9377226" y="2787971"/>
                </a:lnTo>
                <a:lnTo>
                  <a:pt x="9380203" y="2807176"/>
                </a:lnTo>
                <a:lnTo>
                  <a:pt x="9426420" y="2827324"/>
                </a:lnTo>
                <a:lnTo>
                  <a:pt x="9431958" y="2844614"/>
                </a:lnTo>
                <a:lnTo>
                  <a:pt x="9405232" y="2848123"/>
                </a:lnTo>
                <a:close/>
                <a:moveTo>
                  <a:pt x="9587917" y="2775697"/>
                </a:moveTo>
                <a:lnTo>
                  <a:pt x="9578594" y="2784383"/>
                </a:lnTo>
                <a:lnTo>
                  <a:pt x="9573896" y="2765140"/>
                </a:lnTo>
                <a:lnTo>
                  <a:pt x="9567679" y="2752544"/>
                </a:lnTo>
                <a:lnTo>
                  <a:pt x="9555056" y="2741861"/>
                </a:lnTo>
                <a:lnTo>
                  <a:pt x="9539208" y="2727953"/>
                </a:lnTo>
                <a:lnTo>
                  <a:pt x="9518785" y="2718371"/>
                </a:lnTo>
                <a:lnTo>
                  <a:pt x="9527075" y="2710499"/>
                </a:lnTo>
                <a:lnTo>
                  <a:pt x="9542274" y="2719626"/>
                </a:lnTo>
                <a:lnTo>
                  <a:pt x="9551789" y="2726797"/>
                </a:lnTo>
                <a:lnTo>
                  <a:pt x="9563578" y="2734622"/>
                </a:lnTo>
                <a:lnTo>
                  <a:pt x="9574570" y="2748313"/>
                </a:lnTo>
                <a:lnTo>
                  <a:pt x="9585106" y="2758746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4" name="Poland (POL)">
            <a:extLst>
              <a:ext uri="{FF2B5EF4-FFF2-40B4-BE49-F238E27FC236}">
                <a16:creationId xmlns:a16="http://schemas.microsoft.com/office/drawing/2014/main" id="{089E4784-0B2D-4EB6-9872-91B436F2663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55653" y="970823"/>
                </a:moveTo>
                <a:lnTo>
                  <a:pt x="5543727" y="950914"/>
                </a:lnTo>
                <a:lnTo>
                  <a:pt x="5544689" y="940165"/>
                </a:lnTo>
                <a:lnTo>
                  <a:pt x="5537140" y="923486"/>
                </a:lnTo>
                <a:lnTo>
                  <a:pt x="5527296" y="912373"/>
                </a:lnTo>
                <a:lnTo>
                  <a:pt x="5533380" y="904051"/>
                </a:lnTo>
                <a:lnTo>
                  <a:pt x="5526323" y="888185"/>
                </a:lnTo>
                <a:lnTo>
                  <a:pt x="5542089" y="879028"/>
                </a:lnTo>
                <a:lnTo>
                  <a:pt x="5578461" y="864609"/>
                </a:lnTo>
                <a:lnTo>
                  <a:pt x="5607729" y="854058"/>
                </a:lnTo>
                <a:lnTo>
                  <a:pt x="5632351" y="859326"/>
                </a:lnTo>
                <a:lnTo>
                  <a:pt x="5635033" y="866930"/>
                </a:lnTo>
                <a:lnTo>
                  <a:pt x="5658371" y="867324"/>
                </a:lnTo>
                <a:lnTo>
                  <a:pt x="5688570" y="870865"/>
                </a:lnTo>
                <a:lnTo>
                  <a:pt x="5732961" y="870397"/>
                </a:lnTo>
                <a:lnTo>
                  <a:pt x="5745830" y="873732"/>
                </a:lnTo>
                <a:lnTo>
                  <a:pt x="5753011" y="883338"/>
                </a:lnTo>
                <a:lnTo>
                  <a:pt x="5756036" y="897131"/>
                </a:lnTo>
                <a:lnTo>
                  <a:pt x="5764502" y="908991"/>
                </a:lnTo>
                <a:lnTo>
                  <a:pt x="5766160" y="921421"/>
                </a:lnTo>
                <a:lnTo>
                  <a:pt x="5752374" y="927785"/>
                </a:lnTo>
                <a:lnTo>
                  <a:pt x="5762003" y="942232"/>
                </a:lnTo>
                <a:lnTo>
                  <a:pt x="5764457" y="956113"/>
                </a:lnTo>
                <a:lnTo>
                  <a:pt x="5780852" y="983335"/>
                </a:lnTo>
                <a:lnTo>
                  <a:pt x="5779458" y="992081"/>
                </a:lnTo>
                <a:lnTo>
                  <a:pt x="5767611" y="995710"/>
                </a:lnTo>
                <a:lnTo>
                  <a:pt x="5748206" y="1021973"/>
                </a:lnTo>
                <a:lnTo>
                  <a:pt x="5756344" y="1036269"/>
                </a:lnTo>
                <a:lnTo>
                  <a:pt x="5750639" y="1034413"/>
                </a:lnTo>
                <a:lnTo>
                  <a:pt x="5725392" y="1022185"/>
                </a:lnTo>
                <a:lnTo>
                  <a:pt x="5707820" y="1026681"/>
                </a:lnTo>
                <a:lnTo>
                  <a:pt x="5695627" y="1023415"/>
                </a:lnTo>
                <a:lnTo>
                  <a:pt x="5681498" y="1030233"/>
                </a:lnTo>
                <a:lnTo>
                  <a:pt x="5667714" y="1018958"/>
                </a:lnTo>
                <a:lnTo>
                  <a:pt x="5657828" y="1023275"/>
                </a:lnTo>
                <a:lnTo>
                  <a:pt x="5656227" y="1021354"/>
                </a:lnTo>
                <a:lnTo>
                  <a:pt x="5643210" y="1005691"/>
                </a:lnTo>
                <a:lnTo>
                  <a:pt x="5624430" y="1003800"/>
                </a:lnTo>
                <a:lnTo>
                  <a:pt x="5621019" y="994037"/>
                </a:lnTo>
                <a:lnTo>
                  <a:pt x="5603568" y="990551"/>
                </a:lnTo>
                <a:lnTo>
                  <a:pt x="5600668" y="998602"/>
                </a:lnTo>
                <a:lnTo>
                  <a:pt x="5586480" y="992152"/>
                </a:lnTo>
                <a:lnTo>
                  <a:pt x="5587187" y="983574"/>
                </a:lnTo>
                <a:lnTo>
                  <a:pt x="5568344" y="98086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5" name="Puerto Rico (PRI)">
            <a:extLst>
              <a:ext uri="{FF2B5EF4-FFF2-40B4-BE49-F238E27FC236}">
                <a16:creationId xmlns:a16="http://schemas.microsoft.com/office/drawing/2014/main" id="{E899C0D3-B833-4AB3-9558-F408750A535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304291" y="2025426"/>
                </a:moveTo>
                <a:lnTo>
                  <a:pt x="3318522" y="2028297"/>
                </a:lnTo>
                <a:lnTo>
                  <a:pt x="3323049" y="2034773"/>
                </a:lnTo>
                <a:lnTo>
                  <a:pt x="3315038" y="2042992"/>
                </a:lnTo>
                <a:lnTo>
                  <a:pt x="3293695" y="2042799"/>
                </a:lnTo>
                <a:lnTo>
                  <a:pt x="3277011" y="2043949"/>
                </a:lnTo>
                <a:lnTo>
                  <a:pt x="3276650" y="2029999"/>
                </a:lnTo>
                <a:lnTo>
                  <a:pt x="3281111" y="202523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6" name="North Korea (PRK)">
            <a:extLst>
              <a:ext uri="{FF2B5EF4-FFF2-40B4-BE49-F238E27FC236}">
                <a16:creationId xmlns:a16="http://schemas.microsoft.com/office/drawing/2014/main" id="{53B1F6B7-ED74-4B1F-B278-DAF922916B9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604821" y="1248346"/>
                </a:moveTo>
                <a:lnTo>
                  <a:pt x="8611835" y="1253987"/>
                </a:lnTo>
                <a:lnTo>
                  <a:pt x="8600730" y="1252053"/>
                </a:lnTo>
                <a:lnTo>
                  <a:pt x="8595793" y="1262968"/>
                </a:lnTo>
                <a:lnTo>
                  <a:pt x="8594408" y="1273935"/>
                </a:lnTo>
                <a:lnTo>
                  <a:pt x="8609032" y="1297086"/>
                </a:lnTo>
                <a:lnTo>
                  <a:pt x="8599553" y="1304210"/>
                </a:lnTo>
                <a:lnTo>
                  <a:pt x="8598182" y="1309895"/>
                </a:lnTo>
                <a:lnTo>
                  <a:pt x="8593765" y="1319422"/>
                </a:lnTo>
                <a:lnTo>
                  <a:pt x="8579188" y="1324722"/>
                </a:lnTo>
                <a:lnTo>
                  <a:pt x="8571914" y="1333442"/>
                </a:lnTo>
                <a:lnTo>
                  <a:pt x="8577790" y="1347510"/>
                </a:lnTo>
                <a:lnTo>
                  <a:pt x="8576394" y="1351099"/>
                </a:lnTo>
                <a:lnTo>
                  <a:pt x="8589517" y="1356382"/>
                </a:lnTo>
                <a:lnTo>
                  <a:pt x="8611455" y="1370636"/>
                </a:lnTo>
                <a:lnTo>
                  <a:pt x="8611378" y="1378494"/>
                </a:lnTo>
                <a:lnTo>
                  <a:pt x="8601018" y="1380634"/>
                </a:lnTo>
                <a:lnTo>
                  <a:pt x="8582864" y="1382208"/>
                </a:lnTo>
                <a:lnTo>
                  <a:pt x="8579391" y="1396874"/>
                </a:lnTo>
                <a:lnTo>
                  <a:pt x="8566879" y="1395717"/>
                </a:lnTo>
                <a:lnTo>
                  <a:pt x="8566592" y="1398664"/>
                </a:lnTo>
                <a:lnTo>
                  <a:pt x="8550663" y="1392480"/>
                </a:lnTo>
                <a:lnTo>
                  <a:pt x="8550298" y="1398586"/>
                </a:lnTo>
                <a:lnTo>
                  <a:pt x="8543703" y="1401284"/>
                </a:lnTo>
                <a:lnTo>
                  <a:pt x="8539894" y="1395170"/>
                </a:lnTo>
                <a:lnTo>
                  <a:pt x="8531560" y="1392193"/>
                </a:lnTo>
                <a:lnTo>
                  <a:pt x="8521940" y="1387010"/>
                </a:lnTo>
                <a:lnTo>
                  <a:pt x="8522585" y="1372708"/>
                </a:lnTo>
                <a:lnTo>
                  <a:pt x="8527103" y="1368894"/>
                </a:lnTo>
                <a:lnTo>
                  <a:pt x="8521946" y="1362957"/>
                </a:lnTo>
                <a:lnTo>
                  <a:pt x="8520496" y="1345429"/>
                </a:lnTo>
                <a:lnTo>
                  <a:pt x="8516264" y="1340119"/>
                </a:lnTo>
                <a:lnTo>
                  <a:pt x="8499092" y="1336578"/>
                </a:lnTo>
                <a:lnTo>
                  <a:pt x="8482500" y="1327865"/>
                </a:lnTo>
                <a:lnTo>
                  <a:pt x="8492605" y="1307175"/>
                </a:lnTo>
                <a:lnTo>
                  <a:pt x="8511840" y="1289850"/>
                </a:lnTo>
                <a:lnTo>
                  <a:pt x="8516800" y="1266990"/>
                </a:lnTo>
                <a:lnTo>
                  <a:pt x="8535110" y="1277092"/>
                </a:lnTo>
                <a:lnTo>
                  <a:pt x="8558550" y="1278265"/>
                </a:lnTo>
                <a:lnTo>
                  <a:pt x="8544556" y="1261262"/>
                </a:lnTo>
                <a:lnTo>
                  <a:pt x="8576929" y="1247380"/>
                </a:lnTo>
                <a:lnTo>
                  <a:pt x="8576683" y="12293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7" name="Portugal (PRT)">
            <a:extLst>
              <a:ext uri="{FF2B5EF4-FFF2-40B4-BE49-F238E27FC236}">
                <a16:creationId xmlns:a16="http://schemas.microsoft.com/office/drawing/2014/main" id="{41E33C49-4C0B-4BFA-A6F5-0D03FF77EE9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946188" y="1264928"/>
                </a:moveTo>
                <a:lnTo>
                  <a:pt x="4956041" y="1256737"/>
                </a:lnTo>
                <a:lnTo>
                  <a:pt x="4966920" y="1252038"/>
                </a:lnTo>
                <a:lnTo>
                  <a:pt x="4972916" y="1267818"/>
                </a:lnTo>
                <a:lnTo>
                  <a:pt x="4988438" y="1267780"/>
                </a:lnTo>
                <a:lnTo>
                  <a:pt x="4993071" y="1263710"/>
                </a:lnTo>
                <a:lnTo>
                  <a:pt x="5008338" y="1264837"/>
                </a:lnTo>
                <a:lnTo>
                  <a:pt x="5015210" y="1281003"/>
                </a:lnTo>
                <a:lnTo>
                  <a:pt x="5002770" y="1289729"/>
                </a:lnTo>
                <a:lnTo>
                  <a:pt x="5001647" y="1314877"/>
                </a:lnTo>
                <a:lnTo>
                  <a:pt x="4997194" y="1319594"/>
                </a:lnTo>
                <a:lnTo>
                  <a:pt x="4995691" y="1334903"/>
                </a:lnTo>
                <a:lnTo>
                  <a:pt x="4984135" y="1337578"/>
                </a:lnTo>
                <a:lnTo>
                  <a:pt x="4994267" y="1357059"/>
                </a:lnTo>
                <a:lnTo>
                  <a:pt x="4986319" y="1378408"/>
                </a:lnTo>
                <a:lnTo>
                  <a:pt x="4995285" y="1388068"/>
                </a:lnTo>
                <a:lnTo>
                  <a:pt x="4991374" y="1396903"/>
                </a:lnTo>
                <a:lnTo>
                  <a:pt x="4981096" y="1409088"/>
                </a:lnTo>
                <a:lnTo>
                  <a:pt x="4983035" y="1419847"/>
                </a:lnTo>
                <a:lnTo>
                  <a:pt x="4971980" y="1428280"/>
                </a:lnTo>
                <a:lnTo>
                  <a:pt x="4957929" y="1423711"/>
                </a:lnTo>
                <a:lnTo>
                  <a:pt x="4943925" y="1427288"/>
                </a:lnTo>
                <a:lnTo>
                  <a:pt x="4948869" y="1401859"/>
                </a:lnTo>
                <a:lnTo>
                  <a:pt x="4947010" y="1381879"/>
                </a:lnTo>
                <a:lnTo>
                  <a:pt x="4935145" y="1378881"/>
                </a:lnTo>
                <a:lnTo>
                  <a:pt x="4929190" y="1366568"/>
                </a:lnTo>
                <a:lnTo>
                  <a:pt x="4932066" y="1345296"/>
                </a:lnTo>
                <a:lnTo>
                  <a:pt x="4943075" y="1333499"/>
                </a:lnTo>
                <a:lnTo>
                  <a:pt x="4945437" y="1320407"/>
                </a:lnTo>
                <a:lnTo>
                  <a:pt x="4951741" y="1301025"/>
                </a:lnTo>
                <a:lnTo>
                  <a:pt x="4951700" y="1287368"/>
                </a:lnTo>
                <a:lnTo>
                  <a:pt x="4946901" y="127579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8" name="Paraguay (PRY)">
            <a:extLst>
              <a:ext uri="{FF2B5EF4-FFF2-40B4-BE49-F238E27FC236}">
                <a16:creationId xmlns:a16="http://schemas.microsoft.com/office/drawing/2014/main" id="{5B0E90DD-D5FD-4299-9D9A-5D37B7CE049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417934" y="3354309"/>
                </a:moveTo>
                <a:lnTo>
                  <a:pt x="3425076" y="3315274"/>
                </a:lnTo>
                <a:lnTo>
                  <a:pt x="3424013" y="3297739"/>
                </a:lnTo>
                <a:lnTo>
                  <a:pt x="3434867" y="3269051"/>
                </a:lnTo>
                <a:lnTo>
                  <a:pt x="3483404" y="3259565"/>
                </a:lnTo>
                <a:lnTo>
                  <a:pt x="3509732" y="3260027"/>
                </a:lnTo>
                <a:lnTo>
                  <a:pt x="3537445" y="3276701"/>
                </a:lnTo>
                <a:lnTo>
                  <a:pt x="3538817" y="3286752"/>
                </a:lnTo>
                <a:lnTo>
                  <a:pt x="3548883" y="3304877"/>
                </a:lnTo>
                <a:lnTo>
                  <a:pt x="3551173" y="3349130"/>
                </a:lnTo>
                <a:lnTo>
                  <a:pt x="3581493" y="3355389"/>
                </a:lnTo>
                <a:lnTo>
                  <a:pt x="3592403" y="3349004"/>
                </a:lnTo>
                <a:lnTo>
                  <a:pt x="3612231" y="3357826"/>
                </a:lnTo>
                <a:lnTo>
                  <a:pt x="3618384" y="3367564"/>
                </a:lnTo>
                <a:lnTo>
                  <a:pt x="3623699" y="3397437"/>
                </a:lnTo>
                <a:lnTo>
                  <a:pt x="3628113" y="3409986"/>
                </a:lnTo>
                <a:lnTo>
                  <a:pt x="3638710" y="3411431"/>
                </a:lnTo>
                <a:lnTo>
                  <a:pt x="3648771" y="3406160"/>
                </a:lnTo>
                <a:lnTo>
                  <a:pt x="3659398" y="3412075"/>
                </a:lnTo>
                <a:lnTo>
                  <a:pt x="3660965" y="3429998"/>
                </a:lnTo>
                <a:lnTo>
                  <a:pt x="3659065" y="3449277"/>
                </a:lnTo>
                <a:lnTo>
                  <a:pt x="3655926" y="3468089"/>
                </a:lnTo>
                <a:lnTo>
                  <a:pt x="3654974" y="3496859"/>
                </a:lnTo>
                <a:lnTo>
                  <a:pt x="3632864" y="3521832"/>
                </a:lnTo>
                <a:lnTo>
                  <a:pt x="3611525" y="3527070"/>
                </a:lnTo>
                <a:lnTo>
                  <a:pt x="3579614" y="3522095"/>
                </a:lnTo>
                <a:lnTo>
                  <a:pt x="3550344" y="3513222"/>
                </a:lnTo>
                <a:lnTo>
                  <a:pt x="3571214" y="3463668"/>
                </a:lnTo>
                <a:lnTo>
                  <a:pt x="3565289" y="3449282"/>
                </a:lnTo>
                <a:lnTo>
                  <a:pt x="3535017" y="3436539"/>
                </a:lnTo>
                <a:lnTo>
                  <a:pt x="3498417" y="3412459"/>
                </a:lnTo>
                <a:lnTo>
                  <a:pt x="3474976" y="340750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9" name="Qatar (QAT)">
            <a:extLst>
              <a:ext uri="{FF2B5EF4-FFF2-40B4-BE49-F238E27FC236}">
                <a16:creationId xmlns:a16="http://schemas.microsoft.com/office/drawing/2014/main" id="{0C3C937F-3767-4C71-B41D-08ACCF9EA92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607821" y="1822005"/>
                </a:moveTo>
                <a:lnTo>
                  <a:pt x="6603473" y="1798283"/>
                </a:lnTo>
                <a:lnTo>
                  <a:pt x="6609009" y="1781182"/>
                </a:lnTo>
                <a:lnTo>
                  <a:pt x="6616228" y="1777675"/>
                </a:lnTo>
                <a:lnTo>
                  <a:pt x="6625892" y="1787894"/>
                </a:lnTo>
                <a:lnTo>
                  <a:pt x="6628647" y="1806979"/>
                </a:lnTo>
                <a:lnTo>
                  <a:pt x="6624412" y="1826157"/>
                </a:lnTo>
                <a:lnTo>
                  <a:pt x="6616832" y="182847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0" name="Romania (ROU)">
            <a:extLst>
              <a:ext uri="{FF2B5EF4-FFF2-40B4-BE49-F238E27FC236}">
                <a16:creationId xmlns:a16="http://schemas.microsoft.com/office/drawing/2014/main" id="{971DCABD-6A61-4233-AE4F-62581C157F9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58926" y="1072698"/>
                </a:moveTo>
                <a:lnTo>
                  <a:pt x="5769057" y="1065886"/>
                </a:lnTo>
                <a:lnTo>
                  <a:pt x="5785141" y="1069409"/>
                </a:lnTo>
                <a:lnTo>
                  <a:pt x="5801389" y="1069527"/>
                </a:lnTo>
                <a:lnTo>
                  <a:pt x="5814136" y="1077300"/>
                </a:lnTo>
                <a:lnTo>
                  <a:pt x="5822164" y="1072417"/>
                </a:lnTo>
                <a:lnTo>
                  <a:pt x="5840461" y="1069360"/>
                </a:lnTo>
                <a:lnTo>
                  <a:pt x="5845832" y="1061924"/>
                </a:lnTo>
                <a:lnTo>
                  <a:pt x="5856499" y="1061929"/>
                </a:lnTo>
                <a:lnTo>
                  <a:pt x="5864634" y="1065030"/>
                </a:lnTo>
                <a:lnTo>
                  <a:pt x="5873785" y="1074461"/>
                </a:lnTo>
                <a:lnTo>
                  <a:pt x="5883721" y="1087875"/>
                </a:lnTo>
                <a:lnTo>
                  <a:pt x="5901109" y="1106791"/>
                </a:lnTo>
                <a:lnTo>
                  <a:pt x="5903939" y="1120753"/>
                </a:lnTo>
                <a:lnTo>
                  <a:pt x="5903191" y="1134335"/>
                </a:lnTo>
                <a:lnTo>
                  <a:pt x="5909886" y="1148851"/>
                </a:lnTo>
                <a:lnTo>
                  <a:pt x="5922227" y="1154712"/>
                </a:lnTo>
                <a:lnTo>
                  <a:pt x="5933568" y="1149594"/>
                </a:lnTo>
                <a:lnTo>
                  <a:pt x="5946067" y="1155053"/>
                </a:lnTo>
                <a:lnTo>
                  <a:pt x="5947912" y="1163258"/>
                </a:lnTo>
                <a:lnTo>
                  <a:pt x="5936334" y="1170179"/>
                </a:lnTo>
                <a:lnTo>
                  <a:pt x="5928092" y="1167160"/>
                </a:lnTo>
                <a:lnTo>
                  <a:pt x="5925908" y="1206044"/>
                </a:lnTo>
                <a:lnTo>
                  <a:pt x="5910193" y="1202660"/>
                </a:lnTo>
                <a:lnTo>
                  <a:pt x="5889837" y="1190943"/>
                </a:lnTo>
                <a:lnTo>
                  <a:pt x="5860199" y="1198436"/>
                </a:lnTo>
                <a:lnTo>
                  <a:pt x="5848279" y="1206657"/>
                </a:lnTo>
                <a:lnTo>
                  <a:pt x="5809910" y="1204961"/>
                </a:lnTo>
                <a:lnTo>
                  <a:pt x="5789406" y="1199935"/>
                </a:lnTo>
                <a:lnTo>
                  <a:pt x="5779589" y="1202295"/>
                </a:lnTo>
                <a:lnTo>
                  <a:pt x="5770753" y="1189043"/>
                </a:lnTo>
                <a:lnTo>
                  <a:pt x="5765433" y="1183425"/>
                </a:lnTo>
                <a:lnTo>
                  <a:pt x="5770872" y="1177985"/>
                </a:lnTo>
                <a:lnTo>
                  <a:pt x="5764081" y="1173972"/>
                </a:lnTo>
                <a:lnTo>
                  <a:pt x="5756691" y="1181195"/>
                </a:lnTo>
                <a:lnTo>
                  <a:pt x="5740683" y="1171831"/>
                </a:lnTo>
                <a:lnTo>
                  <a:pt x="5737294" y="1158620"/>
                </a:lnTo>
                <a:lnTo>
                  <a:pt x="5720789" y="1151138"/>
                </a:lnTo>
                <a:lnTo>
                  <a:pt x="5716825" y="1141016"/>
                </a:lnTo>
                <a:lnTo>
                  <a:pt x="5701608" y="1128518"/>
                </a:lnTo>
                <a:lnTo>
                  <a:pt x="5721506" y="1122518"/>
                </a:lnTo>
                <a:lnTo>
                  <a:pt x="5734589" y="1100945"/>
                </a:lnTo>
                <a:lnTo>
                  <a:pt x="5744206" y="107937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1" name="Russia (RUS)">
            <a:extLst>
              <a:ext uri="{FF2B5EF4-FFF2-40B4-BE49-F238E27FC236}">
                <a16:creationId xmlns:a16="http://schemas.microsoft.com/office/drawing/2014/main" id="{26A01E2F-A9BC-4105-8615-6BBE764939F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753330" y="982019"/>
                </a:moveTo>
                <a:lnTo>
                  <a:pt x="8822960" y="1037891"/>
                </a:lnTo>
                <a:lnTo>
                  <a:pt x="8778013" y="1027388"/>
                </a:lnTo>
                <a:lnTo>
                  <a:pt x="8796142" y="1073354"/>
                </a:lnTo>
                <a:lnTo>
                  <a:pt x="8844821" y="1105956"/>
                </a:lnTo>
                <a:lnTo>
                  <a:pt x="8860447" y="1128186"/>
                </a:lnTo>
                <a:lnTo>
                  <a:pt x="8827010" y="1109008"/>
                </a:lnTo>
                <a:lnTo>
                  <a:pt x="8828200" y="1133630"/>
                </a:lnTo>
                <a:lnTo>
                  <a:pt x="8804042" y="1106935"/>
                </a:lnTo>
                <a:lnTo>
                  <a:pt x="8784337" y="1075945"/>
                </a:lnTo>
                <a:lnTo>
                  <a:pt x="8756489" y="1041619"/>
                </a:lnTo>
                <a:lnTo>
                  <a:pt x="8744800" y="1017571"/>
                </a:lnTo>
                <a:lnTo>
                  <a:pt x="8711332" y="975635"/>
                </a:lnTo>
                <a:lnTo>
                  <a:pt x="8670418" y="944982"/>
                </a:lnTo>
                <a:lnTo>
                  <a:pt x="8635910" y="902374"/>
                </a:lnTo>
                <a:lnTo>
                  <a:pt x="8646000" y="888026"/>
                </a:lnTo>
                <a:lnTo>
                  <a:pt x="8623871" y="873579"/>
                </a:lnTo>
                <a:lnTo>
                  <a:pt x="8630842" y="869201"/>
                </a:lnTo>
                <a:lnTo>
                  <a:pt x="8655029" y="889821"/>
                </a:lnTo>
                <a:lnTo>
                  <a:pt x="8689603" y="919872"/>
                </a:lnTo>
                <a:lnTo>
                  <a:pt x="8715686" y="950557"/>
                </a:lnTo>
                <a:close/>
                <a:moveTo>
                  <a:pt x="5732961" y="870397"/>
                </a:moveTo>
                <a:lnTo>
                  <a:pt x="5688570" y="870865"/>
                </a:lnTo>
                <a:lnTo>
                  <a:pt x="5658371" y="867324"/>
                </a:lnTo>
                <a:lnTo>
                  <a:pt x="5662216" y="853603"/>
                </a:lnTo>
                <a:lnTo>
                  <a:pt x="5694045" y="843650"/>
                </a:lnTo>
                <a:lnTo>
                  <a:pt x="5720005" y="848965"/>
                </a:lnTo>
                <a:lnTo>
                  <a:pt x="5731324" y="853901"/>
                </a:lnTo>
                <a:lnTo>
                  <a:pt x="5729930" y="862440"/>
                </a:lnTo>
                <a:close/>
                <a:moveTo>
                  <a:pt x="1420301" y="506982"/>
                </a:moveTo>
                <a:lnTo>
                  <a:pt x="1424535" y="513942"/>
                </a:lnTo>
                <a:lnTo>
                  <a:pt x="1449560" y="493616"/>
                </a:lnTo>
                <a:lnTo>
                  <a:pt x="1501555" y="497787"/>
                </a:lnTo>
                <a:lnTo>
                  <a:pt x="1505861" y="523965"/>
                </a:lnTo>
                <a:lnTo>
                  <a:pt x="1466768" y="536157"/>
                </a:lnTo>
                <a:lnTo>
                  <a:pt x="1426892" y="539051"/>
                </a:lnTo>
                <a:lnTo>
                  <a:pt x="1387620" y="567093"/>
                </a:lnTo>
                <a:lnTo>
                  <a:pt x="1370750" y="573187"/>
                </a:lnTo>
                <a:lnTo>
                  <a:pt x="1351270" y="572311"/>
                </a:lnTo>
                <a:lnTo>
                  <a:pt x="1348118" y="562100"/>
                </a:lnTo>
                <a:lnTo>
                  <a:pt x="1330419" y="553559"/>
                </a:lnTo>
                <a:lnTo>
                  <a:pt x="1343444" y="541324"/>
                </a:lnTo>
                <a:lnTo>
                  <a:pt x="1328175" y="536748"/>
                </a:lnTo>
                <a:lnTo>
                  <a:pt x="1297958" y="540377"/>
                </a:lnTo>
                <a:lnTo>
                  <a:pt x="1300939" y="530589"/>
                </a:lnTo>
                <a:lnTo>
                  <a:pt x="1321374" y="520192"/>
                </a:lnTo>
                <a:lnTo>
                  <a:pt x="1285372" y="526837"/>
                </a:lnTo>
                <a:lnTo>
                  <a:pt x="1275166" y="539997"/>
                </a:lnTo>
                <a:lnTo>
                  <a:pt x="1244772" y="551895"/>
                </a:lnTo>
                <a:lnTo>
                  <a:pt x="1414474" y="440428"/>
                </a:lnTo>
                <a:lnTo>
                  <a:pt x="1433680" y="461789"/>
                </a:lnTo>
                <a:lnTo>
                  <a:pt x="1447887" y="489596"/>
                </a:lnTo>
                <a:close/>
                <a:moveTo>
                  <a:pt x="8869163" y="389516"/>
                </a:moveTo>
                <a:lnTo>
                  <a:pt x="8849098" y="390861"/>
                </a:lnTo>
                <a:lnTo>
                  <a:pt x="8830604" y="382493"/>
                </a:lnTo>
                <a:lnTo>
                  <a:pt x="8836993" y="371510"/>
                </a:lnTo>
                <a:close/>
                <a:moveTo>
                  <a:pt x="1527388" y="387914"/>
                </a:moveTo>
                <a:lnTo>
                  <a:pt x="1497800" y="389516"/>
                </a:lnTo>
                <a:lnTo>
                  <a:pt x="1529970" y="371510"/>
                </a:lnTo>
                <a:lnTo>
                  <a:pt x="1534541" y="370406"/>
                </a:lnTo>
                <a:lnTo>
                  <a:pt x="1551637" y="370461"/>
                </a:lnTo>
                <a:lnTo>
                  <a:pt x="1567698" y="377997"/>
                </a:lnTo>
                <a:lnTo>
                  <a:pt x="1559603" y="381598"/>
                </a:lnTo>
                <a:close/>
                <a:moveTo>
                  <a:pt x="8034539" y="326814"/>
                </a:moveTo>
                <a:lnTo>
                  <a:pt x="8004697" y="326998"/>
                </a:lnTo>
                <a:lnTo>
                  <a:pt x="7959921" y="324062"/>
                </a:lnTo>
                <a:lnTo>
                  <a:pt x="7954516" y="322668"/>
                </a:lnTo>
                <a:lnTo>
                  <a:pt x="7958758" y="312257"/>
                </a:lnTo>
                <a:lnTo>
                  <a:pt x="7979965" y="309819"/>
                </a:lnTo>
                <a:lnTo>
                  <a:pt x="8022277" y="319891"/>
                </a:lnTo>
                <a:close/>
                <a:moveTo>
                  <a:pt x="8101812" y="277701"/>
                </a:moveTo>
                <a:lnTo>
                  <a:pt x="8095360" y="287920"/>
                </a:lnTo>
                <a:lnTo>
                  <a:pt x="8060782" y="285564"/>
                </a:lnTo>
                <a:lnTo>
                  <a:pt x="8008625" y="275559"/>
                </a:lnTo>
                <a:lnTo>
                  <a:pt x="7999084" y="267761"/>
                </a:lnTo>
                <a:lnTo>
                  <a:pt x="8041628" y="271397"/>
                </a:lnTo>
                <a:close/>
                <a:moveTo>
                  <a:pt x="7971756" y="266176"/>
                </a:moveTo>
                <a:lnTo>
                  <a:pt x="7987705" y="284467"/>
                </a:lnTo>
                <a:lnTo>
                  <a:pt x="7915053" y="283738"/>
                </a:lnTo>
                <a:lnTo>
                  <a:pt x="7891419" y="289960"/>
                </a:lnTo>
                <a:lnTo>
                  <a:pt x="7828184" y="273424"/>
                </a:lnTo>
                <a:lnTo>
                  <a:pt x="7810300" y="256868"/>
                </a:lnTo>
                <a:lnTo>
                  <a:pt x="7827718" y="252350"/>
                </a:lnTo>
                <a:lnTo>
                  <a:pt x="7879866" y="253407"/>
                </a:lnTo>
                <a:close/>
                <a:moveTo>
                  <a:pt x="6363264" y="392459"/>
                </a:moveTo>
                <a:lnTo>
                  <a:pt x="6352457" y="394770"/>
                </a:lnTo>
                <a:lnTo>
                  <a:pt x="6283556" y="391348"/>
                </a:lnTo>
                <a:lnTo>
                  <a:pt x="6271917" y="379651"/>
                </a:lnTo>
                <a:lnTo>
                  <a:pt x="6231413" y="372589"/>
                </a:lnTo>
                <a:lnTo>
                  <a:pt x="6221178" y="358361"/>
                </a:lnTo>
                <a:lnTo>
                  <a:pt x="6238854" y="352709"/>
                </a:lnTo>
                <a:lnTo>
                  <a:pt x="6230691" y="338344"/>
                </a:lnTo>
                <a:lnTo>
                  <a:pt x="6258160" y="315879"/>
                </a:lnTo>
                <a:lnTo>
                  <a:pt x="6238297" y="312658"/>
                </a:lnTo>
                <a:lnTo>
                  <a:pt x="6272664" y="289538"/>
                </a:lnTo>
                <a:lnTo>
                  <a:pt x="6260621" y="277765"/>
                </a:lnTo>
                <a:lnTo>
                  <a:pt x="6294795" y="265050"/>
                </a:lnTo>
                <a:lnTo>
                  <a:pt x="6346447" y="249578"/>
                </a:lnTo>
                <a:lnTo>
                  <a:pt x="6406117" y="245070"/>
                </a:lnTo>
                <a:lnTo>
                  <a:pt x="6431244" y="236143"/>
                </a:lnTo>
                <a:lnTo>
                  <a:pt x="6465272" y="233014"/>
                </a:lnTo>
                <a:lnTo>
                  <a:pt x="6486472" y="242524"/>
                </a:lnTo>
                <a:lnTo>
                  <a:pt x="6480103" y="250017"/>
                </a:lnTo>
                <a:lnTo>
                  <a:pt x="6422301" y="261959"/>
                </a:lnTo>
                <a:lnTo>
                  <a:pt x="6372551" y="273443"/>
                </a:lnTo>
                <a:lnTo>
                  <a:pt x="6327696" y="297926"/>
                </a:lnTo>
                <a:lnTo>
                  <a:pt x="6313079" y="323637"/>
                </a:lnTo>
                <a:lnTo>
                  <a:pt x="6295946" y="348973"/>
                </a:lnTo>
                <a:lnTo>
                  <a:pt x="6312112" y="370855"/>
                </a:lnTo>
                <a:close/>
                <a:moveTo>
                  <a:pt x="7194104" y="232183"/>
                </a:moveTo>
                <a:lnTo>
                  <a:pt x="7215018" y="244084"/>
                </a:lnTo>
                <a:lnTo>
                  <a:pt x="7224461" y="238224"/>
                </a:lnTo>
                <a:lnTo>
                  <a:pt x="7280074" y="238545"/>
                </a:lnTo>
                <a:lnTo>
                  <a:pt x="7339146" y="250292"/>
                </a:lnTo>
                <a:lnTo>
                  <a:pt x="7367194" y="259313"/>
                </a:lnTo>
                <a:lnTo>
                  <a:pt x="7380130" y="271831"/>
                </a:lnTo>
                <a:lnTo>
                  <a:pt x="7368770" y="278958"/>
                </a:lnTo>
                <a:lnTo>
                  <a:pt x="7333969" y="293509"/>
                </a:lnTo>
                <a:lnTo>
                  <a:pt x="7327791" y="301326"/>
                </a:lnTo>
                <a:lnTo>
                  <a:pt x="7356146" y="305014"/>
                </a:lnTo>
                <a:lnTo>
                  <a:pt x="7392589" y="311659"/>
                </a:lnTo>
                <a:lnTo>
                  <a:pt x="7404737" y="306675"/>
                </a:lnTo>
                <a:lnTo>
                  <a:pt x="7433816" y="323584"/>
                </a:lnTo>
                <a:lnTo>
                  <a:pt x="7434779" y="316740"/>
                </a:lnTo>
                <a:lnTo>
                  <a:pt x="7461592" y="312578"/>
                </a:lnTo>
                <a:lnTo>
                  <a:pt x="7529968" y="316928"/>
                </a:lnTo>
                <a:lnTo>
                  <a:pt x="7549337" y="329249"/>
                </a:lnTo>
                <a:lnTo>
                  <a:pt x="7637233" y="333168"/>
                </a:lnTo>
                <a:lnTo>
                  <a:pt x="7613753" y="313048"/>
                </a:lnTo>
                <a:lnTo>
                  <a:pt x="7661335" y="317658"/>
                </a:lnTo>
                <a:lnTo>
                  <a:pt x="7692703" y="317514"/>
                </a:lnTo>
                <a:lnTo>
                  <a:pt x="7742326" y="331391"/>
                </a:lnTo>
                <a:lnTo>
                  <a:pt x="7773082" y="348250"/>
                </a:lnTo>
                <a:lnTo>
                  <a:pt x="7775276" y="359280"/>
                </a:lnTo>
                <a:lnTo>
                  <a:pt x="7827309" y="380010"/>
                </a:lnTo>
                <a:lnTo>
                  <a:pt x="7873300" y="390707"/>
                </a:lnTo>
                <a:lnTo>
                  <a:pt x="7856782" y="363065"/>
                </a:lnTo>
                <a:lnTo>
                  <a:pt x="7904954" y="374916"/>
                </a:lnTo>
                <a:lnTo>
                  <a:pt x="7930075" y="367834"/>
                </a:lnTo>
                <a:lnTo>
                  <a:pt x="7980352" y="375938"/>
                </a:lnTo>
                <a:lnTo>
                  <a:pt x="7985199" y="368551"/>
                </a:lnTo>
                <a:lnTo>
                  <a:pt x="8023479" y="372245"/>
                </a:lnTo>
                <a:lnTo>
                  <a:pt x="7975043" y="347789"/>
                </a:lnTo>
                <a:lnTo>
                  <a:pt x="7985618" y="336377"/>
                </a:lnTo>
                <a:lnTo>
                  <a:pt x="8191176" y="353484"/>
                </a:lnTo>
                <a:lnTo>
                  <a:pt x="8231636" y="369120"/>
                </a:lnTo>
                <a:lnTo>
                  <a:pt x="8315273" y="389252"/>
                </a:lnTo>
                <a:lnTo>
                  <a:pt x="8390178" y="384268"/>
                </a:lnTo>
                <a:lnTo>
                  <a:pt x="8437687" y="388606"/>
                </a:lnTo>
                <a:lnTo>
                  <a:pt x="8472006" y="399498"/>
                </a:lnTo>
                <a:lnTo>
                  <a:pt x="8498941" y="419215"/>
                </a:lnTo>
                <a:lnTo>
                  <a:pt x="8535360" y="427179"/>
                </a:lnTo>
                <a:lnTo>
                  <a:pt x="8555372" y="421451"/>
                </a:lnTo>
                <a:lnTo>
                  <a:pt x="8591204" y="420718"/>
                </a:lnTo>
                <a:lnTo>
                  <a:pt x="8638127" y="426208"/>
                </a:lnTo>
                <a:lnTo>
                  <a:pt x="8673187" y="423111"/>
                </a:lnTo>
                <a:lnTo>
                  <a:pt x="8745088" y="447976"/>
                </a:lnTo>
                <a:lnTo>
                  <a:pt x="8758183" y="439029"/>
                </a:lnTo>
                <a:lnTo>
                  <a:pt x="8715539" y="421151"/>
                </a:lnTo>
                <a:lnTo>
                  <a:pt x="8706454" y="408882"/>
                </a:lnTo>
                <a:lnTo>
                  <a:pt x="8784305" y="416545"/>
                </a:lnTo>
                <a:lnTo>
                  <a:pt x="8824952" y="414872"/>
                </a:lnTo>
                <a:lnTo>
                  <a:pt x="8904727" y="428222"/>
                </a:lnTo>
                <a:lnTo>
                  <a:pt x="8952489" y="440428"/>
                </a:lnTo>
                <a:lnTo>
                  <a:pt x="9122191" y="551895"/>
                </a:lnTo>
                <a:lnTo>
                  <a:pt x="9122251" y="552053"/>
                </a:lnTo>
                <a:lnTo>
                  <a:pt x="9111710" y="564921"/>
                </a:lnTo>
                <a:lnTo>
                  <a:pt x="9080312" y="562775"/>
                </a:lnTo>
                <a:lnTo>
                  <a:pt x="9121382" y="578364"/>
                </a:lnTo>
                <a:lnTo>
                  <a:pt x="9167554" y="602495"/>
                </a:lnTo>
                <a:lnTo>
                  <a:pt x="9188669" y="610384"/>
                </a:lnTo>
                <a:lnTo>
                  <a:pt x="9207895" y="622499"/>
                </a:lnTo>
                <a:lnTo>
                  <a:pt x="9212742" y="630256"/>
                </a:lnTo>
                <a:lnTo>
                  <a:pt x="9162183" y="623877"/>
                </a:lnTo>
                <a:lnTo>
                  <a:pt x="9128925" y="645923"/>
                </a:lnTo>
                <a:lnTo>
                  <a:pt x="9113364" y="649336"/>
                </a:lnTo>
                <a:lnTo>
                  <a:pt x="9105840" y="669913"/>
                </a:lnTo>
                <a:lnTo>
                  <a:pt x="9096243" y="687890"/>
                </a:lnTo>
                <a:lnTo>
                  <a:pt x="9104867" y="701323"/>
                </a:lnTo>
                <a:lnTo>
                  <a:pt x="9046046" y="680939"/>
                </a:lnTo>
                <a:lnTo>
                  <a:pt x="9015202" y="704151"/>
                </a:lnTo>
                <a:lnTo>
                  <a:pt x="8991422" y="693050"/>
                </a:lnTo>
                <a:lnTo>
                  <a:pt x="8984492" y="705879"/>
                </a:lnTo>
                <a:lnTo>
                  <a:pt x="8948958" y="701719"/>
                </a:lnTo>
                <a:lnTo>
                  <a:pt x="8964045" y="721673"/>
                </a:lnTo>
                <a:lnTo>
                  <a:pt x="8969124" y="751033"/>
                </a:lnTo>
                <a:lnTo>
                  <a:pt x="8983688" y="763294"/>
                </a:lnTo>
                <a:lnTo>
                  <a:pt x="9018063" y="770093"/>
                </a:lnTo>
                <a:lnTo>
                  <a:pt x="9064680" y="814260"/>
                </a:lnTo>
                <a:lnTo>
                  <a:pt x="9043842" y="815384"/>
                </a:lnTo>
                <a:lnTo>
                  <a:pt x="9062005" y="840762"/>
                </a:lnTo>
                <a:lnTo>
                  <a:pt x="9086143" y="853946"/>
                </a:lnTo>
                <a:lnTo>
                  <a:pt x="9059568" y="869873"/>
                </a:lnTo>
                <a:lnTo>
                  <a:pt x="9085801" y="905473"/>
                </a:lnTo>
                <a:lnTo>
                  <a:pt x="9056772" y="913078"/>
                </a:lnTo>
                <a:lnTo>
                  <a:pt x="9079910" y="944756"/>
                </a:lnTo>
                <a:lnTo>
                  <a:pt x="9072095" y="973805"/>
                </a:lnTo>
                <a:lnTo>
                  <a:pt x="9042503" y="952323"/>
                </a:lnTo>
                <a:lnTo>
                  <a:pt x="8988816" y="906833"/>
                </a:lnTo>
                <a:lnTo>
                  <a:pt x="8908561" y="837869"/>
                </a:lnTo>
                <a:lnTo>
                  <a:pt x="8874750" y="795793"/>
                </a:lnTo>
                <a:lnTo>
                  <a:pt x="8875113" y="777688"/>
                </a:lnTo>
                <a:lnTo>
                  <a:pt x="8860979" y="763509"/>
                </a:lnTo>
                <a:lnTo>
                  <a:pt x="8889996" y="756722"/>
                </a:lnTo>
                <a:lnTo>
                  <a:pt x="8889533" y="718525"/>
                </a:lnTo>
                <a:lnTo>
                  <a:pt x="8893675" y="687691"/>
                </a:lnTo>
                <a:lnTo>
                  <a:pt x="8905620" y="664322"/>
                </a:lnTo>
                <a:lnTo>
                  <a:pt x="8871955" y="623036"/>
                </a:lnTo>
                <a:lnTo>
                  <a:pt x="8847790" y="625506"/>
                </a:lnTo>
                <a:lnTo>
                  <a:pt x="8864331" y="649632"/>
                </a:lnTo>
                <a:lnTo>
                  <a:pt x="8846333" y="681797"/>
                </a:lnTo>
                <a:lnTo>
                  <a:pt x="8783705" y="645782"/>
                </a:lnTo>
                <a:lnTo>
                  <a:pt x="8737282" y="655726"/>
                </a:lnTo>
                <a:lnTo>
                  <a:pt x="8737911" y="705073"/>
                </a:lnTo>
                <a:lnTo>
                  <a:pt x="8776874" y="723677"/>
                </a:lnTo>
                <a:lnTo>
                  <a:pt x="8733511" y="731599"/>
                </a:lnTo>
                <a:lnTo>
                  <a:pt x="8700857" y="734722"/>
                </a:lnTo>
                <a:lnTo>
                  <a:pt x="8679601" y="712785"/>
                </a:lnTo>
                <a:lnTo>
                  <a:pt x="8638925" y="708181"/>
                </a:lnTo>
                <a:lnTo>
                  <a:pt x="8625642" y="723085"/>
                </a:lnTo>
                <a:lnTo>
                  <a:pt x="8549548" y="717870"/>
                </a:lnTo>
                <a:lnTo>
                  <a:pt x="8482278" y="726862"/>
                </a:lnTo>
                <a:lnTo>
                  <a:pt x="8463993" y="786081"/>
                </a:lnTo>
                <a:lnTo>
                  <a:pt x="8439595" y="857861"/>
                </a:lnTo>
                <a:lnTo>
                  <a:pt x="8480825" y="861791"/>
                </a:lnTo>
                <a:lnTo>
                  <a:pt x="8508965" y="881317"/>
                </a:lnTo>
                <a:lnTo>
                  <a:pt x="8538328" y="888248"/>
                </a:lnTo>
                <a:lnTo>
                  <a:pt x="8540728" y="872672"/>
                </a:lnTo>
                <a:lnTo>
                  <a:pt x="8568978" y="874695"/>
                </a:lnTo>
                <a:lnTo>
                  <a:pt x="8633381" y="908996"/>
                </a:lnTo>
                <a:lnTo>
                  <a:pt x="8657001" y="935524"/>
                </a:lnTo>
                <a:lnTo>
                  <a:pt x="8664410" y="966676"/>
                </a:lnTo>
                <a:lnTo>
                  <a:pt x="8694116" y="1003909"/>
                </a:lnTo>
                <a:lnTo>
                  <a:pt x="8719512" y="1054741"/>
                </a:lnTo>
                <a:lnTo>
                  <a:pt x="8714140" y="1100773"/>
                </a:lnTo>
                <a:lnTo>
                  <a:pt x="8721187" y="1122777"/>
                </a:lnTo>
                <a:lnTo>
                  <a:pt x="8712421" y="1159819"/>
                </a:lnTo>
                <a:lnTo>
                  <a:pt x="8700902" y="1196970"/>
                </a:lnTo>
                <a:lnTo>
                  <a:pt x="8695791" y="1216012"/>
                </a:lnTo>
                <a:lnTo>
                  <a:pt x="8672551" y="1234923"/>
                </a:lnTo>
                <a:lnTo>
                  <a:pt x="8656327" y="1235342"/>
                </a:lnTo>
                <a:lnTo>
                  <a:pt x="8630507" y="1219675"/>
                </a:lnTo>
                <a:lnTo>
                  <a:pt x="8609548" y="1243263"/>
                </a:lnTo>
                <a:lnTo>
                  <a:pt x="8611835" y="1253987"/>
                </a:lnTo>
                <a:lnTo>
                  <a:pt x="8604821" y="1248347"/>
                </a:lnTo>
                <a:lnTo>
                  <a:pt x="8594952" y="1231973"/>
                </a:lnTo>
                <a:lnTo>
                  <a:pt x="8607774" y="1231103"/>
                </a:lnTo>
                <a:lnTo>
                  <a:pt x="8588838" y="1193021"/>
                </a:lnTo>
                <a:lnTo>
                  <a:pt x="8565591" y="1165416"/>
                </a:lnTo>
                <a:lnTo>
                  <a:pt x="8580223" y="1154167"/>
                </a:lnTo>
                <a:lnTo>
                  <a:pt x="8615324" y="1159800"/>
                </a:lnTo>
                <a:lnTo>
                  <a:pt x="8611453" y="1128853"/>
                </a:lnTo>
                <a:lnTo>
                  <a:pt x="8596287" y="1094003"/>
                </a:lnTo>
                <a:lnTo>
                  <a:pt x="8598150" y="1082361"/>
                </a:lnTo>
                <a:lnTo>
                  <a:pt x="8591688" y="1053738"/>
                </a:lnTo>
                <a:lnTo>
                  <a:pt x="8556381" y="1063115"/>
                </a:lnTo>
                <a:lnTo>
                  <a:pt x="8542977" y="1075664"/>
                </a:lnTo>
                <a:lnTo>
                  <a:pt x="8504429" y="1075627"/>
                </a:lnTo>
                <a:lnTo>
                  <a:pt x="8474165" y="1045739"/>
                </a:lnTo>
                <a:lnTo>
                  <a:pt x="8429322" y="1023124"/>
                </a:lnTo>
                <a:lnTo>
                  <a:pt x="8379014" y="1012955"/>
                </a:lnTo>
                <a:lnTo>
                  <a:pt x="8346937" y="982262"/>
                </a:lnTo>
                <a:lnTo>
                  <a:pt x="8323509" y="963115"/>
                </a:lnTo>
                <a:lnTo>
                  <a:pt x="8303918" y="949696"/>
                </a:lnTo>
                <a:lnTo>
                  <a:pt x="8264611" y="918250"/>
                </a:lnTo>
                <a:lnTo>
                  <a:pt x="8234402" y="906768"/>
                </a:lnTo>
                <a:lnTo>
                  <a:pt x="8190918" y="897484"/>
                </a:lnTo>
                <a:lnTo>
                  <a:pt x="8159281" y="898328"/>
                </a:lnTo>
                <a:lnTo>
                  <a:pt x="8133165" y="903951"/>
                </a:lnTo>
                <a:lnTo>
                  <a:pt x="8124359" y="919463"/>
                </a:lnTo>
                <a:lnTo>
                  <a:pt x="8143223" y="926873"/>
                </a:lnTo>
                <a:lnTo>
                  <a:pt x="8156159" y="944088"/>
                </a:lnTo>
                <a:lnTo>
                  <a:pt x="8149767" y="954083"/>
                </a:lnTo>
                <a:lnTo>
                  <a:pt x="8151459" y="987154"/>
                </a:lnTo>
                <a:lnTo>
                  <a:pt x="8161631" y="1000874"/>
                </a:lnTo>
                <a:lnTo>
                  <a:pt x="8139036" y="1020885"/>
                </a:lnTo>
                <a:lnTo>
                  <a:pt x="8101757" y="1008875"/>
                </a:lnTo>
                <a:lnTo>
                  <a:pt x="8073485" y="1011527"/>
                </a:lnTo>
                <a:lnTo>
                  <a:pt x="8053677" y="1000956"/>
                </a:lnTo>
                <a:lnTo>
                  <a:pt x="8036364" y="997587"/>
                </a:lnTo>
                <a:lnTo>
                  <a:pt x="8013536" y="1019849"/>
                </a:lnTo>
                <a:lnTo>
                  <a:pt x="7983546" y="1025116"/>
                </a:lnTo>
                <a:lnTo>
                  <a:pt x="7964949" y="1033001"/>
                </a:lnTo>
                <a:lnTo>
                  <a:pt x="7930387" y="1027821"/>
                </a:lnTo>
                <a:lnTo>
                  <a:pt x="7907289" y="1028152"/>
                </a:lnTo>
                <a:lnTo>
                  <a:pt x="7883060" y="1011892"/>
                </a:lnTo>
                <a:lnTo>
                  <a:pt x="7849400" y="996777"/>
                </a:lnTo>
                <a:lnTo>
                  <a:pt x="7821761" y="992669"/>
                </a:lnTo>
                <a:lnTo>
                  <a:pt x="7792833" y="996745"/>
                </a:lnTo>
                <a:lnTo>
                  <a:pt x="7772904" y="1002524"/>
                </a:lnTo>
                <a:lnTo>
                  <a:pt x="7729273" y="989410"/>
                </a:lnTo>
                <a:lnTo>
                  <a:pt x="7710033" y="966045"/>
                </a:lnTo>
                <a:lnTo>
                  <a:pt x="7676017" y="958034"/>
                </a:lnTo>
                <a:lnTo>
                  <a:pt x="7651371" y="954381"/>
                </a:lnTo>
                <a:lnTo>
                  <a:pt x="7615976" y="941492"/>
                </a:lnTo>
                <a:lnTo>
                  <a:pt x="7609702" y="973806"/>
                </a:lnTo>
                <a:lnTo>
                  <a:pt x="7630728" y="992159"/>
                </a:lnTo>
                <a:lnTo>
                  <a:pt x="7618640" y="1014044"/>
                </a:lnTo>
                <a:lnTo>
                  <a:pt x="7578515" y="1006046"/>
                </a:lnTo>
                <a:lnTo>
                  <a:pt x="7552977" y="1004910"/>
                </a:lnTo>
                <a:lnTo>
                  <a:pt x="7527941" y="990346"/>
                </a:lnTo>
                <a:lnTo>
                  <a:pt x="7501699" y="989886"/>
                </a:lnTo>
                <a:lnTo>
                  <a:pt x="7474686" y="980317"/>
                </a:lnTo>
                <a:lnTo>
                  <a:pt x="7444987" y="994983"/>
                </a:lnTo>
                <a:lnTo>
                  <a:pt x="7410665" y="1022172"/>
                </a:lnTo>
                <a:lnTo>
                  <a:pt x="7386703" y="1027686"/>
                </a:lnTo>
                <a:lnTo>
                  <a:pt x="7378049" y="1030301"/>
                </a:lnTo>
                <a:lnTo>
                  <a:pt x="7356063" y="1010843"/>
                </a:lnTo>
                <a:lnTo>
                  <a:pt x="7325699" y="1015100"/>
                </a:lnTo>
                <a:lnTo>
                  <a:pt x="7308885" y="1001672"/>
                </a:lnTo>
                <a:lnTo>
                  <a:pt x="7288321" y="995620"/>
                </a:lnTo>
                <a:lnTo>
                  <a:pt x="7267131" y="977602"/>
                </a:lnTo>
                <a:lnTo>
                  <a:pt x="7250582" y="971992"/>
                </a:lnTo>
                <a:lnTo>
                  <a:pt x="7218948" y="980005"/>
                </a:lnTo>
                <a:lnTo>
                  <a:pt x="7175935" y="962041"/>
                </a:lnTo>
                <a:lnTo>
                  <a:pt x="7170698" y="978366"/>
                </a:lnTo>
                <a:lnTo>
                  <a:pt x="7077773" y="899180"/>
                </a:lnTo>
                <a:lnTo>
                  <a:pt x="7035509" y="875090"/>
                </a:lnTo>
                <a:lnTo>
                  <a:pt x="7039797" y="865315"/>
                </a:lnTo>
                <a:lnTo>
                  <a:pt x="6992591" y="894739"/>
                </a:lnTo>
                <a:lnTo>
                  <a:pt x="6970057" y="896517"/>
                </a:lnTo>
                <a:lnTo>
                  <a:pt x="6964470" y="879499"/>
                </a:lnTo>
                <a:lnTo>
                  <a:pt x="6928685" y="868865"/>
                </a:lnTo>
                <a:lnTo>
                  <a:pt x="6906740" y="876454"/>
                </a:lnTo>
                <a:lnTo>
                  <a:pt x="6884958" y="844280"/>
                </a:lnTo>
                <a:lnTo>
                  <a:pt x="6838689" y="837741"/>
                </a:lnTo>
                <a:lnTo>
                  <a:pt x="6823031" y="850353"/>
                </a:lnTo>
                <a:lnTo>
                  <a:pt x="6767442" y="861862"/>
                </a:lnTo>
                <a:lnTo>
                  <a:pt x="6758714" y="869565"/>
                </a:lnTo>
                <a:lnTo>
                  <a:pt x="6672330" y="880414"/>
                </a:lnTo>
                <a:lnTo>
                  <a:pt x="6665161" y="891055"/>
                </a:lnTo>
                <a:lnTo>
                  <a:pt x="6690711" y="912413"/>
                </a:lnTo>
                <a:lnTo>
                  <a:pt x="6670252" y="920520"/>
                </a:lnTo>
                <a:lnTo>
                  <a:pt x="6677982" y="929015"/>
                </a:lnTo>
                <a:lnTo>
                  <a:pt x="6659975" y="944203"/>
                </a:lnTo>
                <a:lnTo>
                  <a:pt x="6707900" y="965648"/>
                </a:lnTo>
                <a:lnTo>
                  <a:pt x="6707202" y="980414"/>
                </a:lnTo>
                <a:lnTo>
                  <a:pt x="6671819" y="979070"/>
                </a:lnTo>
                <a:lnTo>
                  <a:pt x="6667958" y="988322"/>
                </a:lnTo>
                <a:lnTo>
                  <a:pt x="6630394" y="972165"/>
                </a:lnTo>
                <a:lnTo>
                  <a:pt x="6591308" y="972791"/>
                </a:lnTo>
                <a:lnTo>
                  <a:pt x="6569453" y="985944"/>
                </a:lnTo>
                <a:lnTo>
                  <a:pt x="6535819" y="973331"/>
                </a:lnTo>
                <a:lnTo>
                  <a:pt x="6474293" y="951742"/>
                </a:lnTo>
                <a:lnTo>
                  <a:pt x="6436010" y="952549"/>
                </a:lnTo>
                <a:lnTo>
                  <a:pt x="6395117" y="986461"/>
                </a:lnTo>
                <a:lnTo>
                  <a:pt x="6398580" y="1009313"/>
                </a:lnTo>
                <a:lnTo>
                  <a:pt x="6367790" y="991152"/>
                </a:lnTo>
                <a:lnTo>
                  <a:pt x="6356852" y="1025815"/>
                </a:lnTo>
                <a:lnTo>
                  <a:pt x="6365747" y="1032304"/>
                </a:lnTo>
                <a:lnTo>
                  <a:pt x="6356981" y="1056413"/>
                </a:lnTo>
                <a:lnTo>
                  <a:pt x="6383648" y="1077990"/>
                </a:lnTo>
                <a:lnTo>
                  <a:pt x="6402250" y="1077102"/>
                </a:lnTo>
                <a:lnTo>
                  <a:pt x="6423720" y="1098356"/>
                </a:lnTo>
                <a:lnTo>
                  <a:pt x="6425211" y="1114726"/>
                </a:lnTo>
                <a:lnTo>
                  <a:pt x="6439484" y="1119870"/>
                </a:lnTo>
                <a:lnTo>
                  <a:pt x="6432528" y="1138735"/>
                </a:lnTo>
                <a:lnTo>
                  <a:pt x="6408916" y="1143977"/>
                </a:lnTo>
                <a:lnTo>
                  <a:pt x="6390919" y="1176980"/>
                </a:lnTo>
                <a:lnTo>
                  <a:pt x="6421036" y="1207569"/>
                </a:lnTo>
                <a:lnTo>
                  <a:pt x="6423156" y="1229279"/>
                </a:lnTo>
                <a:lnTo>
                  <a:pt x="6460026" y="1267238"/>
                </a:lnTo>
                <a:lnTo>
                  <a:pt x="6447168" y="1280230"/>
                </a:lnTo>
                <a:lnTo>
                  <a:pt x="6444428" y="1288429"/>
                </a:lnTo>
                <a:lnTo>
                  <a:pt x="6432289" y="1286227"/>
                </a:lnTo>
                <a:lnTo>
                  <a:pt x="6410024" y="1266650"/>
                </a:lnTo>
                <a:lnTo>
                  <a:pt x="6402411" y="1265569"/>
                </a:lnTo>
                <a:lnTo>
                  <a:pt x="6384349" y="1258099"/>
                </a:lnTo>
                <a:lnTo>
                  <a:pt x="6373589" y="1244873"/>
                </a:lnTo>
                <a:lnTo>
                  <a:pt x="6347815" y="1238130"/>
                </a:lnTo>
                <a:lnTo>
                  <a:pt x="6332971" y="1243191"/>
                </a:lnTo>
                <a:lnTo>
                  <a:pt x="6327196" y="1237200"/>
                </a:lnTo>
                <a:lnTo>
                  <a:pt x="6288633" y="1221746"/>
                </a:lnTo>
                <a:lnTo>
                  <a:pt x="6249286" y="1216529"/>
                </a:lnTo>
                <a:lnTo>
                  <a:pt x="6226270" y="1211019"/>
                </a:lnTo>
                <a:lnTo>
                  <a:pt x="6223787" y="1214826"/>
                </a:lnTo>
                <a:lnTo>
                  <a:pt x="6185808" y="1187590"/>
                </a:lnTo>
                <a:lnTo>
                  <a:pt x="6154173" y="1175432"/>
                </a:lnTo>
                <a:lnTo>
                  <a:pt x="6128538" y="1156600"/>
                </a:lnTo>
                <a:lnTo>
                  <a:pt x="6146316" y="1151516"/>
                </a:lnTo>
                <a:lnTo>
                  <a:pt x="6162464" y="1124910"/>
                </a:lnTo>
                <a:lnTo>
                  <a:pt x="6145715" y="1112323"/>
                </a:lnTo>
                <a:lnTo>
                  <a:pt x="6180757" y="1099338"/>
                </a:lnTo>
                <a:lnTo>
                  <a:pt x="6178689" y="1092384"/>
                </a:lnTo>
                <a:lnTo>
                  <a:pt x="6156857" y="1097511"/>
                </a:lnTo>
                <a:lnTo>
                  <a:pt x="6154891" y="1083380"/>
                </a:lnTo>
                <a:lnTo>
                  <a:pt x="6166216" y="1074498"/>
                </a:lnTo>
                <a:lnTo>
                  <a:pt x="6190270" y="1072166"/>
                </a:lnTo>
                <a:lnTo>
                  <a:pt x="6192088" y="1061558"/>
                </a:lnTo>
                <a:lnTo>
                  <a:pt x="6182936" y="1044017"/>
                </a:lnTo>
                <a:lnTo>
                  <a:pt x="6189746" y="1027360"/>
                </a:lnTo>
                <a:lnTo>
                  <a:pt x="6187533" y="1018020"/>
                </a:lnTo>
                <a:lnTo>
                  <a:pt x="6148550" y="1007668"/>
                </a:lnTo>
                <a:lnTo>
                  <a:pt x="6134005" y="1008012"/>
                </a:lnTo>
                <a:lnTo>
                  <a:pt x="6115337" y="993357"/>
                </a:lnTo>
                <a:lnTo>
                  <a:pt x="6097315" y="998295"/>
                </a:lnTo>
                <a:lnTo>
                  <a:pt x="6063271" y="987332"/>
                </a:lnTo>
                <a:lnTo>
                  <a:pt x="6062494" y="981198"/>
                </a:lnTo>
                <a:lnTo>
                  <a:pt x="6050778" y="967677"/>
                </a:lnTo>
                <a:lnTo>
                  <a:pt x="6030718" y="966167"/>
                </a:lnTo>
                <a:lnTo>
                  <a:pt x="6026659" y="956488"/>
                </a:lnTo>
                <a:lnTo>
                  <a:pt x="6031507" y="950175"/>
                </a:lnTo>
                <a:lnTo>
                  <a:pt x="6012129" y="932522"/>
                </a:lnTo>
                <a:lnTo>
                  <a:pt x="5987271" y="935534"/>
                </a:lnTo>
                <a:lnTo>
                  <a:pt x="5979501" y="933968"/>
                </a:lnTo>
                <a:lnTo>
                  <a:pt x="5974682" y="941059"/>
                </a:lnTo>
                <a:lnTo>
                  <a:pt x="5965251" y="939799"/>
                </a:lnTo>
                <a:lnTo>
                  <a:pt x="5955374" y="919832"/>
                </a:lnTo>
                <a:lnTo>
                  <a:pt x="5947659" y="909482"/>
                </a:lnTo>
                <a:lnTo>
                  <a:pt x="5951798" y="906569"/>
                </a:lnTo>
                <a:lnTo>
                  <a:pt x="5971693" y="907651"/>
                </a:lnTo>
                <a:lnTo>
                  <a:pt x="5979833" y="900832"/>
                </a:lnTo>
                <a:lnTo>
                  <a:pt x="5971179" y="892519"/>
                </a:lnTo>
                <a:lnTo>
                  <a:pt x="5953730" y="887032"/>
                </a:lnTo>
                <a:lnTo>
                  <a:pt x="5954102" y="881400"/>
                </a:lnTo>
                <a:lnTo>
                  <a:pt x="5943153" y="875712"/>
                </a:lnTo>
                <a:lnTo>
                  <a:pt x="5924162" y="855298"/>
                </a:lnTo>
                <a:lnTo>
                  <a:pt x="5927688" y="846955"/>
                </a:lnTo>
                <a:lnTo>
                  <a:pt x="5922297" y="832714"/>
                </a:lnTo>
                <a:lnTo>
                  <a:pt x="5897408" y="825478"/>
                </a:lnTo>
                <a:lnTo>
                  <a:pt x="5885612" y="829100"/>
                </a:lnTo>
                <a:lnTo>
                  <a:pt x="5880695" y="821568"/>
                </a:lnTo>
                <a:lnTo>
                  <a:pt x="5854101" y="813960"/>
                </a:lnTo>
                <a:lnTo>
                  <a:pt x="5843005" y="796054"/>
                </a:lnTo>
                <a:lnTo>
                  <a:pt x="5838163" y="781342"/>
                </a:lnTo>
                <a:lnTo>
                  <a:pt x="5825486" y="774356"/>
                </a:lnTo>
                <a:lnTo>
                  <a:pt x="5833723" y="764727"/>
                </a:lnTo>
                <a:lnTo>
                  <a:pt x="5821405" y="736431"/>
                </a:lnTo>
                <a:lnTo>
                  <a:pt x="5834560" y="718948"/>
                </a:lnTo>
                <a:lnTo>
                  <a:pt x="5830052" y="713653"/>
                </a:lnTo>
                <a:lnTo>
                  <a:pt x="5852929" y="696915"/>
                </a:lnTo>
                <a:lnTo>
                  <a:pt x="5825851" y="682989"/>
                </a:lnTo>
                <a:lnTo>
                  <a:pt x="5866210" y="645604"/>
                </a:lnTo>
                <a:lnTo>
                  <a:pt x="5883171" y="628686"/>
                </a:lnTo>
                <a:lnTo>
                  <a:pt x="5888021" y="613750"/>
                </a:lnTo>
                <a:lnTo>
                  <a:pt x="5850320" y="593685"/>
                </a:lnTo>
                <a:lnTo>
                  <a:pt x="5854951" y="574600"/>
                </a:lnTo>
                <a:lnTo>
                  <a:pt x="5830170" y="552804"/>
                </a:lnTo>
                <a:lnTo>
                  <a:pt x="5838793" y="528755"/>
                </a:lnTo>
                <a:lnTo>
                  <a:pt x="5805742" y="496914"/>
                </a:lnTo>
                <a:lnTo>
                  <a:pt x="5820156" y="475823"/>
                </a:lnTo>
                <a:lnTo>
                  <a:pt x="5783143" y="457184"/>
                </a:lnTo>
                <a:lnTo>
                  <a:pt x="5781481" y="437599"/>
                </a:lnTo>
                <a:lnTo>
                  <a:pt x="5797732" y="435021"/>
                </a:lnTo>
                <a:lnTo>
                  <a:pt x="5830328" y="423799"/>
                </a:lnTo>
                <a:lnTo>
                  <a:pt x="5849139" y="414069"/>
                </a:lnTo>
                <a:lnTo>
                  <a:pt x="5888003" y="430979"/>
                </a:lnTo>
                <a:lnTo>
                  <a:pt x="5947182" y="437637"/>
                </a:lnTo>
                <a:lnTo>
                  <a:pt x="6036996" y="469274"/>
                </a:lnTo>
                <a:lnTo>
                  <a:pt x="6057874" y="482569"/>
                </a:lnTo>
                <a:lnTo>
                  <a:pt x="6065760" y="501186"/>
                </a:lnTo>
                <a:lnTo>
                  <a:pt x="6046921" y="515883"/>
                </a:lnTo>
                <a:lnTo>
                  <a:pt x="6014111" y="523341"/>
                </a:lnTo>
                <a:lnTo>
                  <a:pt x="5911399" y="502080"/>
                </a:lnTo>
                <a:lnTo>
                  <a:pt x="5896639" y="505635"/>
                </a:lnTo>
                <a:lnTo>
                  <a:pt x="5937712" y="526121"/>
                </a:lnTo>
                <a:lnTo>
                  <a:pt x="5942925" y="539099"/>
                </a:lnTo>
                <a:lnTo>
                  <a:pt x="5952540" y="568452"/>
                </a:lnTo>
                <a:lnTo>
                  <a:pt x="5983349" y="577382"/>
                </a:lnTo>
                <a:lnTo>
                  <a:pt x="6002753" y="584986"/>
                </a:lnTo>
                <a:lnTo>
                  <a:pt x="6001579" y="570785"/>
                </a:lnTo>
                <a:lnTo>
                  <a:pt x="5984792" y="558199"/>
                </a:lnTo>
                <a:lnTo>
                  <a:pt x="5995528" y="547295"/>
                </a:lnTo>
                <a:lnTo>
                  <a:pt x="6053925" y="565335"/>
                </a:lnTo>
                <a:lnTo>
                  <a:pt x="6070232" y="558199"/>
                </a:lnTo>
                <a:lnTo>
                  <a:pt x="6048699" y="537403"/>
                </a:lnTo>
                <a:lnTo>
                  <a:pt x="6089650" y="510007"/>
                </a:lnTo>
                <a:lnTo>
                  <a:pt x="6110106" y="511619"/>
                </a:lnTo>
                <a:lnTo>
                  <a:pt x="6133856" y="521396"/>
                </a:lnTo>
                <a:lnTo>
                  <a:pt x="6139207" y="502171"/>
                </a:lnTo>
                <a:lnTo>
                  <a:pt x="6115145" y="485497"/>
                </a:lnTo>
                <a:lnTo>
                  <a:pt x="6119327" y="468767"/>
                </a:lnTo>
                <a:lnTo>
                  <a:pt x="6097378" y="451417"/>
                </a:lnTo>
                <a:lnTo>
                  <a:pt x="6159720" y="460390"/>
                </a:lnTo>
                <a:lnTo>
                  <a:pt x="6177987" y="476055"/>
                </a:lnTo>
                <a:lnTo>
                  <a:pt x="6152424" y="479509"/>
                </a:lnTo>
                <a:lnTo>
                  <a:pt x="6158571" y="495075"/>
                </a:lnTo>
                <a:lnTo>
                  <a:pt x="6179173" y="504652"/>
                </a:lnTo>
                <a:lnTo>
                  <a:pt x="6209905" y="498585"/>
                </a:lnTo>
                <a:lnTo>
                  <a:pt x="6207879" y="480743"/>
                </a:lnTo>
                <a:lnTo>
                  <a:pt x="6246668" y="467420"/>
                </a:lnTo>
                <a:lnTo>
                  <a:pt x="6309618" y="443400"/>
                </a:lnTo>
                <a:lnTo>
                  <a:pt x="6326066" y="444777"/>
                </a:lnTo>
                <a:lnTo>
                  <a:pt x="6313069" y="461752"/>
                </a:lnTo>
                <a:lnTo>
                  <a:pt x="6340618" y="464669"/>
                </a:lnTo>
                <a:lnTo>
                  <a:pt x="6351282" y="455113"/>
                </a:lnTo>
                <a:lnTo>
                  <a:pt x="6390387" y="454340"/>
                </a:lnTo>
                <a:lnTo>
                  <a:pt x="6415885" y="442744"/>
                </a:lnTo>
                <a:lnTo>
                  <a:pt x="6448313" y="459594"/>
                </a:lnTo>
                <a:lnTo>
                  <a:pt x="6462718" y="441070"/>
                </a:lnTo>
                <a:lnTo>
                  <a:pt x="6432540" y="424865"/>
                </a:lnTo>
                <a:lnTo>
                  <a:pt x="6438630" y="415634"/>
                </a:lnTo>
                <a:lnTo>
                  <a:pt x="6504412" y="424099"/>
                </a:lnTo>
                <a:lnTo>
                  <a:pt x="6538004" y="432842"/>
                </a:lnTo>
                <a:lnTo>
                  <a:pt x="6632184" y="464800"/>
                </a:lnTo>
                <a:lnTo>
                  <a:pt x="6637750" y="450162"/>
                </a:lnTo>
                <a:lnTo>
                  <a:pt x="6607856" y="435372"/>
                </a:lnTo>
                <a:lnTo>
                  <a:pt x="6603824" y="429439"/>
                </a:lnTo>
                <a:lnTo>
                  <a:pt x="6577147" y="426694"/>
                </a:lnTo>
                <a:lnTo>
                  <a:pt x="6576464" y="413432"/>
                </a:lnTo>
                <a:lnTo>
                  <a:pt x="6551893" y="392764"/>
                </a:lnTo>
                <a:lnTo>
                  <a:pt x="6545691" y="384332"/>
                </a:lnTo>
                <a:lnTo>
                  <a:pt x="6567153" y="360478"/>
                </a:lnTo>
                <a:lnTo>
                  <a:pt x="6563958" y="336537"/>
                </a:lnTo>
                <a:lnTo>
                  <a:pt x="6575198" y="331357"/>
                </a:lnTo>
                <a:lnTo>
                  <a:pt x="6632886" y="338303"/>
                </a:lnTo>
                <a:lnTo>
                  <a:pt x="6647636" y="352956"/>
                </a:lnTo>
                <a:lnTo>
                  <a:pt x="6643808" y="374322"/>
                </a:lnTo>
                <a:lnTo>
                  <a:pt x="6662491" y="382720"/>
                </a:lnTo>
                <a:lnTo>
                  <a:pt x="6682364" y="401134"/>
                </a:lnTo>
                <a:lnTo>
                  <a:pt x="6701926" y="438827"/>
                </a:lnTo>
                <a:lnTo>
                  <a:pt x="6735699" y="455973"/>
                </a:lnTo>
                <a:lnTo>
                  <a:pt x="6738228" y="474645"/>
                </a:lnTo>
                <a:lnTo>
                  <a:pt x="6720614" y="514377"/>
                </a:lnTo>
                <a:lnTo>
                  <a:pt x="6747789" y="518498"/>
                </a:lnTo>
                <a:lnTo>
                  <a:pt x="6750175" y="508428"/>
                </a:lnTo>
                <a:lnTo>
                  <a:pt x="6769352" y="501245"/>
                </a:lnTo>
                <a:lnTo>
                  <a:pt x="6766359" y="487403"/>
                </a:lnTo>
                <a:lnTo>
                  <a:pt x="6776365" y="474083"/>
                </a:lnTo>
                <a:lnTo>
                  <a:pt x="6753976" y="458180"/>
                </a:lnTo>
                <a:lnTo>
                  <a:pt x="6752105" y="439713"/>
                </a:lnTo>
                <a:lnTo>
                  <a:pt x="6727777" y="437412"/>
                </a:lnTo>
                <a:lnTo>
                  <a:pt x="6713058" y="421854"/>
                </a:lnTo>
                <a:lnTo>
                  <a:pt x="6710792" y="394796"/>
                </a:lnTo>
                <a:lnTo>
                  <a:pt x="6668546" y="373316"/>
                </a:lnTo>
                <a:lnTo>
                  <a:pt x="6691705" y="355560"/>
                </a:lnTo>
                <a:lnTo>
                  <a:pt x="6673160" y="336829"/>
                </a:lnTo>
                <a:lnTo>
                  <a:pt x="6682666" y="336231"/>
                </a:lnTo>
                <a:lnTo>
                  <a:pt x="6704120" y="350835"/>
                </a:lnTo>
                <a:lnTo>
                  <a:pt x="6715190" y="376256"/>
                </a:lnTo>
                <a:lnTo>
                  <a:pt x="6740609" y="381068"/>
                </a:lnTo>
                <a:lnTo>
                  <a:pt x="6716998" y="362072"/>
                </a:lnTo>
                <a:lnTo>
                  <a:pt x="6742834" y="351715"/>
                </a:lnTo>
                <a:lnTo>
                  <a:pt x="6783448" y="350320"/>
                </a:lnTo>
                <a:lnTo>
                  <a:pt x="6832718" y="365338"/>
                </a:lnTo>
                <a:lnTo>
                  <a:pt x="6797167" y="343399"/>
                </a:lnTo>
                <a:lnTo>
                  <a:pt x="6772745" y="315335"/>
                </a:lnTo>
                <a:lnTo>
                  <a:pt x="6802731" y="310019"/>
                </a:lnTo>
                <a:lnTo>
                  <a:pt x="6851059" y="311181"/>
                </a:lnTo>
                <a:lnTo>
                  <a:pt x="6890773" y="307730"/>
                </a:lnTo>
                <a:lnTo>
                  <a:pt x="6863034" y="293959"/>
                </a:lnTo>
                <a:lnTo>
                  <a:pt x="6870283" y="276921"/>
                </a:lnTo>
                <a:lnTo>
                  <a:pt x="6891790" y="276259"/>
                </a:lnTo>
                <a:lnTo>
                  <a:pt x="6916015" y="264313"/>
                </a:lnTo>
                <a:lnTo>
                  <a:pt x="6962998" y="261102"/>
                </a:lnTo>
                <a:lnTo>
                  <a:pt x="6961756" y="254507"/>
                </a:lnTo>
                <a:lnTo>
                  <a:pt x="7009179" y="252272"/>
                </a:lnTo>
                <a:lnTo>
                  <a:pt x="7031251" y="257679"/>
                </a:lnTo>
                <a:lnTo>
                  <a:pt x="7058432" y="244882"/>
                </a:lnTo>
                <a:lnTo>
                  <a:pt x="7093753" y="245282"/>
                </a:lnTo>
                <a:lnTo>
                  <a:pt x="7085944" y="234888"/>
                </a:lnTo>
                <a:lnTo>
                  <a:pt x="7090960" y="224637"/>
                </a:lnTo>
                <a:lnTo>
                  <a:pt x="7122311" y="214755"/>
                </a:lnTo>
                <a:lnTo>
                  <a:pt x="7164449" y="222558"/>
                </a:lnTo>
                <a:lnTo>
                  <a:pt x="7146733" y="228494"/>
                </a:lnTo>
                <a:close/>
                <a:moveTo>
                  <a:pt x="7116633" y="200090"/>
                </a:moveTo>
                <a:lnTo>
                  <a:pt x="7024389" y="209383"/>
                </a:lnTo>
                <a:lnTo>
                  <a:pt x="7018465" y="177764"/>
                </a:lnTo>
                <a:lnTo>
                  <a:pt x="7029919" y="175056"/>
                </a:lnTo>
                <a:lnTo>
                  <a:pt x="7045513" y="176625"/>
                </a:lnTo>
                <a:lnTo>
                  <a:pt x="7109295" y="190302"/>
                </a:lnTo>
                <a:close/>
                <a:moveTo>
                  <a:pt x="6090478" y="148756"/>
                </a:moveTo>
                <a:lnTo>
                  <a:pt x="6068523" y="151300"/>
                </a:lnTo>
                <a:lnTo>
                  <a:pt x="6053588" y="152764"/>
                </a:lnTo>
                <a:lnTo>
                  <a:pt x="6053369" y="155931"/>
                </a:lnTo>
                <a:lnTo>
                  <a:pt x="6034739" y="159120"/>
                </a:lnTo>
                <a:lnTo>
                  <a:pt x="6012242" y="154546"/>
                </a:lnTo>
                <a:lnTo>
                  <a:pt x="6018239" y="148522"/>
                </a:lnTo>
                <a:lnTo>
                  <a:pt x="5978388" y="147935"/>
                </a:lnTo>
                <a:lnTo>
                  <a:pt x="6010580" y="144421"/>
                </a:lnTo>
                <a:lnTo>
                  <a:pt x="6037266" y="144188"/>
                </a:lnTo>
                <a:lnTo>
                  <a:pt x="6044574" y="149387"/>
                </a:lnTo>
                <a:lnTo>
                  <a:pt x="6051443" y="144767"/>
                </a:lnTo>
                <a:lnTo>
                  <a:pt x="6065773" y="141585"/>
                </a:lnTo>
                <a:lnTo>
                  <a:pt x="6095117" y="145814"/>
                </a:lnTo>
                <a:close/>
                <a:moveTo>
                  <a:pt x="7004999" y="186266"/>
                </a:moveTo>
                <a:lnTo>
                  <a:pt x="6968878" y="189270"/>
                </a:lnTo>
                <a:lnTo>
                  <a:pt x="6909816" y="182321"/>
                </a:lnTo>
                <a:lnTo>
                  <a:pt x="6868999" y="173128"/>
                </a:lnTo>
                <a:lnTo>
                  <a:pt x="6835509" y="156542"/>
                </a:lnTo>
                <a:lnTo>
                  <a:pt x="6806057" y="152728"/>
                </a:lnTo>
                <a:lnTo>
                  <a:pt x="6834147" y="139545"/>
                </a:lnTo>
                <a:lnTo>
                  <a:pt x="6866098" y="135188"/>
                </a:lnTo>
                <a:lnTo>
                  <a:pt x="6914109" y="144903"/>
                </a:lnTo>
                <a:lnTo>
                  <a:pt x="6982571" y="16461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2" name="Rwanda (RWA)">
            <a:extLst>
              <a:ext uri="{FF2B5EF4-FFF2-40B4-BE49-F238E27FC236}">
                <a16:creationId xmlns:a16="http://schemas.microsoft.com/office/drawing/2014/main" id="{B3020627-4367-4AA0-B82E-F3A015E910E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59186" y="2665989"/>
                </a:moveTo>
                <a:lnTo>
                  <a:pt x="6070475" y="2684383"/>
                </a:lnTo>
                <a:lnTo>
                  <a:pt x="6068665" y="2703563"/>
                </a:lnTo>
                <a:lnTo>
                  <a:pt x="6060328" y="2707690"/>
                </a:lnTo>
                <a:lnTo>
                  <a:pt x="6045053" y="2705559"/>
                </a:lnTo>
                <a:lnTo>
                  <a:pt x="6036106" y="2724121"/>
                </a:lnTo>
                <a:lnTo>
                  <a:pt x="6018651" y="2721558"/>
                </a:lnTo>
                <a:lnTo>
                  <a:pt x="6021443" y="2703725"/>
                </a:lnTo>
                <a:lnTo>
                  <a:pt x="6025414" y="2701211"/>
                </a:lnTo>
                <a:lnTo>
                  <a:pt x="6026621" y="2681813"/>
                </a:lnTo>
                <a:lnTo>
                  <a:pt x="6034965" y="2672726"/>
                </a:lnTo>
                <a:lnTo>
                  <a:pt x="6041908" y="267605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3" name="Western Sahara (ESH)">
            <a:extLst>
              <a:ext uri="{FF2B5EF4-FFF2-40B4-BE49-F238E27FC236}">
                <a16:creationId xmlns:a16="http://schemas.microsoft.com/office/drawing/2014/main" id="{176DBDA9-044E-454E-8C7E-25A714EFEE4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938449" y="1744876"/>
                </a:moveTo>
                <a:lnTo>
                  <a:pt x="4938163" y="1727411"/>
                </a:lnTo>
                <a:lnTo>
                  <a:pt x="4942399" y="1727411"/>
                </a:lnTo>
                <a:lnTo>
                  <a:pt x="4942368" y="1729594"/>
                </a:lnTo>
                <a:lnTo>
                  <a:pt x="4941706" y="1735909"/>
                </a:lnTo>
                <a:lnTo>
                  <a:pt x="4940640" y="1785287"/>
                </a:lnTo>
                <a:lnTo>
                  <a:pt x="4848940" y="1783583"/>
                </a:lnTo>
                <a:lnTo>
                  <a:pt x="4847977" y="1866997"/>
                </a:lnTo>
                <a:lnTo>
                  <a:pt x="4821581" y="1869923"/>
                </a:lnTo>
                <a:lnTo>
                  <a:pt x="4814350" y="1886667"/>
                </a:lnTo>
                <a:lnTo>
                  <a:pt x="4818697" y="1933746"/>
                </a:lnTo>
                <a:lnTo>
                  <a:pt x="4708213" y="1933542"/>
                </a:lnTo>
                <a:lnTo>
                  <a:pt x="4701754" y="1944416"/>
                </a:lnTo>
                <a:lnTo>
                  <a:pt x="4703349" y="1930641"/>
                </a:lnTo>
                <a:lnTo>
                  <a:pt x="4703841" y="1930692"/>
                </a:lnTo>
                <a:lnTo>
                  <a:pt x="4767430" y="1928089"/>
                </a:lnTo>
                <a:lnTo>
                  <a:pt x="4771098" y="1916342"/>
                </a:lnTo>
                <a:lnTo>
                  <a:pt x="4782983" y="1901697"/>
                </a:lnTo>
                <a:lnTo>
                  <a:pt x="4793295" y="1856682"/>
                </a:lnTo>
                <a:lnTo>
                  <a:pt x="4833057" y="1821504"/>
                </a:lnTo>
                <a:lnTo>
                  <a:pt x="4847313" y="1780404"/>
                </a:lnTo>
                <a:lnTo>
                  <a:pt x="4856110" y="1778017"/>
                </a:lnTo>
                <a:lnTo>
                  <a:pt x="4865873" y="1752611"/>
                </a:lnTo>
                <a:lnTo>
                  <a:pt x="4889412" y="1749110"/>
                </a:lnTo>
                <a:lnTo>
                  <a:pt x="4899398" y="1753343"/>
                </a:lnTo>
                <a:lnTo>
                  <a:pt x="4912058" y="1753343"/>
                </a:lnTo>
                <a:lnTo>
                  <a:pt x="4921204" y="1745926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4" name="Saudi Arabia (SAU)">
            <a:extLst>
              <a:ext uri="{FF2B5EF4-FFF2-40B4-BE49-F238E27FC236}">
                <a16:creationId xmlns:a16="http://schemas.microsoft.com/office/drawing/2014/main" id="{500425B2-B422-440F-BEBD-843BB9975EF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400494" y="2096065"/>
                </a:moveTo>
                <a:lnTo>
                  <a:pt x="6395984" y="2082153"/>
                </a:lnTo>
                <a:lnTo>
                  <a:pt x="6386838" y="2072335"/>
                </a:lnTo>
                <a:lnTo>
                  <a:pt x="6383889" y="2059331"/>
                </a:lnTo>
                <a:lnTo>
                  <a:pt x="6368549" y="2047649"/>
                </a:lnTo>
                <a:lnTo>
                  <a:pt x="6351869" y="2020313"/>
                </a:lnTo>
                <a:lnTo>
                  <a:pt x="6342376" y="1993748"/>
                </a:lnTo>
                <a:lnTo>
                  <a:pt x="6321495" y="1971314"/>
                </a:lnTo>
                <a:lnTo>
                  <a:pt x="6308539" y="1965961"/>
                </a:lnTo>
                <a:lnTo>
                  <a:pt x="6287842" y="1934892"/>
                </a:lnTo>
                <a:lnTo>
                  <a:pt x="6283140" y="1912236"/>
                </a:lnTo>
                <a:lnTo>
                  <a:pt x="6283115" y="1892912"/>
                </a:lnTo>
                <a:lnTo>
                  <a:pt x="6264709" y="1856765"/>
                </a:lnTo>
                <a:lnTo>
                  <a:pt x="6250751" y="1844044"/>
                </a:lnTo>
                <a:lnTo>
                  <a:pt x="6235177" y="1837302"/>
                </a:lnTo>
                <a:lnTo>
                  <a:pt x="6224823" y="1818623"/>
                </a:lnTo>
                <a:lnTo>
                  <a:pt x="6225841" y="1811253"/>
                </a:lnTo>
                <a:lnTo>
                  <a:pt x="6216624" y="1794353"/>
                </a:lnTo>
                <a:lnTo>
                  <a:pt x="6207842" y="1787075"/>
                </a:lnTo>
                <a:lnTo>
                  <a:pt x="6194906" y="1762824"/>
                </a:lnTo>
                <a:lnTo>
                  <a:pt x="6175763" y="1736536"/>
                </a:lnTo>
                <a:lnTo>
                  <a:pt x="6159758" y="1714145"/>
                </a:lnTo>
                <a:lnTo>
                  <a:pt x="6145935" y="1714302"/>
                </a:lnTo>
                <a:lnTo>
                  <a:pt x="6148825" y="1696409"/>
                </a:lnTo>
                <a:lnTo>
                  <a:pt x="6149145" y="1684997"/>
                </a:lnTo>
                <a:lnTo>
                  <a:pt x="6151533" y="1671988"/>
                </a:lnTo>
                <a:lnTo>
                  <a:pt x="6182783" y="1677173"/>
                </a:lnTo>
                <a:lnTo>
                  <a:pt x="6193918" y="1667140"/>
                </a:lnTo>
                <a:lnTo>
                  <a:pt x="6199553" y="1655403"/>
                </a:lnTo>
                <a:lnTo>
                  <a:pt x="6220263" y="1650888"/>
                </a:lnTo>
                <a:lnTo>
                  <a:pt x="6223555" y="1639971"/>
                </a:lnTo>
                <a:lnTo>
                  <a:pt x="6232043" y="1634435"/>
                </a:lnTo>
                <a:lnTo>
                  <a:pt x="6200854" y="1601838"/>
                </a:lnTo>
                <a:lnTo>
                  <a:pt x="6253968" y="1585479"/>
                </a:lnTo>
                <a:lnTo>
                  <a:pt x="6258610" y="1580563"/>
                </a:lnTo>
                <a:lnTo>
                  <a:pt x="6292741" y="1589399"/>
                </a:lnTo>
                <a:lnTo>
                  <a:pt x="6336573" y="1612218"/>
                </a:lnTo>
                <a:lnTo>
                  <a:pt x="6422235" y="1677779"/>
                </a:lnTo>
                <a:lnTo>
                  <a:pt x="6474026" y="1680383"/>
                </a:lnTo>
                <a:lnTo>
                  <a:pt x="6499064" y="1683529"/>
                </a:lnTo>
                <a:lnTo>
                  <a:pt x="6507669" y="1699061"/>
                </a:lnTo>
                <a:lnTo>
                  <a:pt x="6527205" y="1698216"/>
                </a:lnTo>
                <a:lnTo>
                  <a:pt x="6541222" y="1726329"/>
                </a:lnTo>
                <a:lnTo>
                  <a:pt x="6555750" y="1733775"/>
                </a:lnTo>
                <a:lnTo>
                  <a:pt x="6561821" y="1745224"/>
                </a:lnTo>
                <a:lnTo>
                  <a:pt x="6582388" y="1758927"/>
                </a:lnTo>
                <a:lnTo>
                  <a:pt x="6585627" y="1772379"/>
                </a:lnTo>
                <a:lnTo>
                  <a:pt x="6584094" y="1783236"/>
                </a:lnTo>
                <a:lnTo>
                  <a:pt x="6588895" y="1794187"/>
                </a:lnTo>
                <a:lnTo>
                  <a:pt x="6597999" y="1803323"/>
                </a:lnTo>
                <a:lnTo>
                  <a:pt x="6602970" y="1814013"/>
                </a:lnTo>
                <a:lnTo>
                  <a:pt x="6607821" y="1822005"/>
                </a:lnTo>
                <a:lnTo>
                  <a:pt x="6616832" y="1828473"/>
                </a:lnTo>
                <a:lnTo>
                  <a:pt x="6624412" y="1826157"/>
                </a:lnTo>
                <a:lnTo>
                  <a:pt x="6630781" y="1838606"/>
                </a:lnTo>
                <a:lnTo>
                  <a:pt x="6632485" y="1846146"/>
                </a:lnTo>
                <a:lnTo>
                  <a:pt x="6646029" y="1879171"/>
                </a:lnTo>
                <a:lnTo>
                  <a:pt x="6732046" y="1895608"/>
                </a:lnTo>
                <a:lnTo>
                  <a:pt x="6737101" y="1888717"/>
                </a:lnTo>
                <a:lnTo>
                  <a:pt x="6752088" y="1911808"/>
                </a:lnTo>
                <a:lnTo>
                  <a:pt x="6739130" y="1977008"/>
                </a:lnTo>
                <a:lnTo>
                  <a:pt x="6656614" y="2009607"/>
                </a:lnTo>
                <a:lnTo>
                  <a:pt x="6575776" y="2022104"/>
                </a:lnTo>
                <a:lnTo>
                  <a:pt x="6550293" y="2036773"/>
                </a:lnTo>
                <a:lnTo>
                  <a:pt x="6532203" y="2071003"/>
                </a:lnTo>
                <a:lnTo>
                  <a:pt x="6519295" y="2076436"/>
                </a:lnTo>
                <a:lnTo>
                  <a:pt x="6511489" y="2065570"/>
                </a:lnTo>
                <a:lnTo>
                  <a:pt x="6500704" y="2067200"/>
                </a:lnTo>
                <a:lnTo>
                  <a:pt x="6473038" y="2063940"/>
                </a:lnTo>
                <a:lnTo>
                  <a:pt x="6467627" y="2060680"/>
                </a:lnTo>
                <a:lnTo>
                  <a:pt x="6434898" y="2061429"/>
                </a:lnTo>
                <a:lnTo>
                  <a:pt x="6427377" y="2064375"/>
                </a:lnTo>
                <a:lnTo>
                  <a:pt x="6415203" y="2055899"/>
                </a:lnTo>
                <a:lnTo>
                  <a:pt x="6408631" y="2071923"/>
                </a:lnTo>
                <a:lnTo>
                  <a:pt x="6412364" y="208566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5" name="Sudan (SDN)">
            <a:extLst>
              <a:ext uri="{FF2B5EF4-FFF2-40B4-BE49-F238E27FC236}">
                <a16:creationId xmlns:a16="http://schemas.microsoft.com/office/drawing/2014/main" id="{018D66DA-47CD-4504-8218-1C69F424EB0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7366" y="2320468"/>
                </a:moveTo>
                <a:lnTo>
                  <a:pt x="6153384" y="2319823"/>
                </a:lnTo>
                <a:lnTo>
                  <a:pt x="6153566" y="2303593"/>
                </a:lnTo>
                <a:lnTo>
                  <a:pt x="6149769" y="2292400"/>
                </a:lnTo>
                <a:lnTo>
                  <a:pt x="6134603" y="2279528"/>
                </a:lnTo>
                <a:lnTo>
                  <a:pt x="6130419" y="2256023"/>
                </a:lnTo>
                <a:lnTo>
                  <a:pt x="6133096" y="2231958"/>
                </a:lnTo>
                <a:lnTo>
                  <a:pt x="6119771" y="2229719"/>
                </a:lnTo>
                <a:lnTo>
                  <a:pt x="6118034" y="2236995"/>
                </a:lnTo>
                <a:lnTo>
                  <a:pt x="6100900" y="2238674"/>
                </a:lnTo>
                <a:lnTo>
                  <a:pt x="6108068" y="2248188"/>
                </a:lnTo>
                <a:lnTo>
                  <a:pt x="6111129" y="2267776"/>
                </a:lnTo>
                <a:lnTo>
                  <a:pt x="6095945" y="2285684"/>
                </a:lnTo>
                <a:lnTo>
                  <a:pt x="6082310" y="2309190"/>
                </a:lnTo>
                <a:lnTo>
                  <a:pt x="6067604" y="2312547"/>
                </a:lnTo>
                <a:lnTo>
                  <a:pt x="6043053" y="2293519"/>
                </a:lnTo>
                <a:lnTo>
                  <a:pt x="6032420" y="2300235"/>
                </a:lnTo>
                <a:lnTo>
                  <a:pt x="6029659" y="2309749"/>
                </a:lnTo>
                <a:lnTo>
                  <a:pt x="6014995" y="2315905"/>
                </a:lnTo>
                <a:lnTo>
                  <a:pt x="6014120" y="2322621"/>
                </a:lnTo>
                <a:lnTo>
                  <a:pt x="5985568" y="2322621"/>
                </a:lnTo>
                <a:lnTo>
                  <a:pt x="5981524" y="2315905"/>
                </a:lnTo>
                <a:lnTo>
                  <a:pt x="5960833" y="2314786"/>
                </a:lnTo>
                <a:lnTo>
                  <a:pt x="5950581" y="2320383"/>
                </a:lnTo>
                <a:lnTo>
                  <a:pt x="5942663" y="2317584"/>
                </a:lnTo>
                <a:lnTo>
                  <a:pt x="5927572" y="2298556"/>
                </a:lnTo>
                <a:lnTo>
                  <a:pt x="5922431" y="2289602"/>
                </a:lnTo>
                <a:lnTo>
                  <a:pt x="5901880" y="2294079"/>
                </a:lnTo>
                <a:lnTo>
                  <a:pt x="5894306" y="2309190"/>
                </a:lnTo>
                <a:lnTo>
                  <a:pt x="5887328" y="2338291"/>
                </a:lnTo>
                <a:lnTo>
                  <a:pt x="5877563" y="2344448"/>
                </a:lnTo>
                <a:lnTo>
                  <a:pt x="5868801" y="2348000"/>
                </a:lnTo>
                <a:lnTo>
                  <a:pt x="5866452" y="2346481"/>
                </a:lnTo>
                <a:lnTo>
                  <a:pt x="5856378" y="2337093"/>
                </a:lnTo>
                <a:lnTo>
                  <a:pt x="5854402" y="2326962"/>
                </a:lnTo>
                <a:lnTo>
                  <a:pt x="5858880" y="2313396"/>
                </a:lnTo>
                <a:lnTo>
                  <a:pt x="5858592" y="2300094"/>
                </a:lnTo>
                <a:lnTo>
                  <a:pt x="5841614" y="2279712"/>
                </a:lnTo>
                <a:lnTo>
                  <a:pt x="5838063" y="2265762"/>
                </a:lnTo>
                <a:lnTo>
                  <a:pt x="5838235" y="2257866"/>
                </a:lnTo>
                <a:lnTo>
                  <a:pt x="5827510" y="2248257"/>
                </a:lnTo>
                <a:lnTo>
                  <a:pt x="5826787" y="2229321"/>
                </a:lnTo>
                <a:lnTo>
                  <a:pt x="5820525" y="2216743"/>
                </a:lnTo>
                <a:lnTo>
                  <a:pt x="5810527" y="2218630"/>
                </a:lnTo>
                <a:lnTo>
                  <a:pt x="5813156" y="2206657"/>
                </a:lnTo>
                <a:lnTo>
                  <a:pt x="5820267" y="2193067"/>
                </a:lnTo>
                <a:lnTo>
                  <a:pt x="5816745" y="2179566"/>
                </a:lnTo>
                <a:lnTo>
                  <a:pt x="5825915" y="2169567"/>
                </a:lnTo>
                <a:lnTo>
                  <a:pt x="5819803" y="2161951"/>
                </a:lnTo>
                <a:lnTo>
                  <a:pt x="5826914" y="2141822"/>
                </a:lnTo>
                <a:lnTo>
                  <a:pt x="5839189" y="2117814"/>
                </a:lnTo>
                <a:lnTo>
                  <a:pt x="5863821" y="2120092"/>
                </a:lnTo>
                <a:lnTo>
                  <a:pt x="5858168" y="1990684"/>
                </a:lnTo>
                <a:lnTo>
                  <a:pt x="5858068" y="1977008"/>
                </a:lnTo>
                <a:lnTo>
                  <a:pt x="5890591" y="1976908"/>
                </a:lnTo>
                <a:lnTo>
                  <a:pt x="5887946" y="1911808"/>
                </a:lnTo>
                <a:lnTo>
                  <a:pt x="6001223" y="1911808"/>
                </a:lnTo>
                <a:lnTo>
                  <a:pt x="6110556" y="1911808"/>
                </a:lnTo>
                <a:lnTo>
                  <a:pt x="6222319" y="1911808"/>
                </a:lnTo>
                <a:lnTo>
                  <a:pt x="6233339" y="1943793"/>
                </a:lnTo>
                <a:lnTo>
                  <a:pt x="6227504" y="1949707"/>
                </a:lnTo>
                <a:lnTo>
                  <a:pt x="6233574" y="1983268"/>
                </a:lnTo>
                <a:lnTo>
                  <a:pt x="6245970" y="2022188"/>
                </a:lnTo>
                <a:lnTo>
                  <a:pt x="6257188" y="2030215"/>
                </a:lnTo>
                <a:lnTo>
                  <a:pt x="6273347" y="2042262"/>
                </a:lnTo>
                <a:lnTo>
                  <a:pt x="6259959" y="2060869"/>
                </a:lnTo>
                <a:lnTo>
                  <a:pt x="6239316" y="2066228"/>
                </a:lnTo>
                <a:lnTo>
                  <a:pt x="6230877" y="2076223"/>
                </a:lnTo>
                <a:lnTo>
                  <a:pt x="6229171" y="2097891"/>
                </a:lnTo>
                <a:lnTo>
                  <a:pt x="6219226" y="2145792"/>
                </a:lnTo>
                <a:lnTo>
                  <a:pt x="6222711" y="2158844"/>
                </a:lnTo>
                <a:lnTo>
                  <a:pt x="6219135" y="2186840"/>
                </a:lnTo>
                <a:lnTo>
                  <a:pt x="6208624" y="2218953"/>
                </a:lnTo>
                <a:lnTo>
                  <a:pt x="6191927" y="2235103"/>
                </a:lnTo>
                <a:lnTo>
                  <a:pt x="6180489" y="2260006"/>
                </a:lnTo>
                <a:lnTo>
                  <a:pt x="6178055" y="2273332"/>
                </a:lnTo>
                <a:lnTo>
                  <a:pt x="6164788" y="2282463"/>
                </a:lnTo>
                <a:lnTo>
                  <a:pt x="6157240" y="231657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6" name="South Sudan (SSD)">
            <a:extLst>
              <a:ext uri="{FF2B5EF4-FFF2-40B4-BE49-F238E27FC236}">
                <a16:creationId xmlns:a16="http://schemas.microsoft.com/office/drawing/2014/main" id="{F262C725-5935-456D-878E-DF23D417D2F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7366" y="2320468"/>
                </a:moveTo>
                <a:lnTo>
                  <a:pt x="6158186" y="2345886"/>
                </a:lnTo>
                <a:lnTo>
                  <a:pt x="6154088" y="2355842"/>
                </a:lnTo>
                <a:lnTo>
                  <a:pt x="6138875" y="2356644"/>
                </a:lnTo>
                <a:lnTo>
                  <a:pt x="6129447" y="2375213"/>
                </a:lnTo>
                <a:lnTo>
                  <a:pt x="6147120" y="2377548"/>
                </a:lnTo>
                <a:lnTo>
                  <a:pt x="6161975" y="2393436"/>
                </a:lnTo>
                <a:lnTo>
                  <a:pt x="6167259" y="2406472"/>
                </a:lnTo>
                <a:lnTo>
                  <a:pt x="6180525" y="2414031"/>
                </a:lnTo>
                <a:lnTo>
                  <a:pt x="6198210" y="2449506"/>
                </a:lnTo>
                <a:lnTo>
                  <a:pt x="6179090" y="2470985"/>
                </a:lnTo>
                <a:lnTo>
                  <a:pt x="6161562" y="2490455"/>
                </a:lnTo>
                <a:lnTo>
                  <a:pt x="6143997" y="2505447"/>
                </a:lnTo>
                <a:lnTo>
                  <a:pt x="6123757" y="2505371"/>
                </a:lnTo>
                <a:lnTo>
                  <a:pt x="6100661" y="2513001"/>
                </a:lnTo>
                <a:lnTo>
                  <a:pt x="6082311" y="2505711"/>
                </a:lnTo>
                <a:lnTo>
                  <a:pt x="6070535" y="2514602"/>
                </a:lnTo>
                <a:lnTo>
                  <a:pt x="6045048" y="2492939"/>
                </a:lnTo>
                <a:lnTo>
                  <a:pt x="6038114" y="2479015"/>
                </a:lnTo>
                <a:lnTo>
                  <a:pt x="6022147" y="2485911"/>
                </a:lnTo>
                <a:lnTo>
                  <a:pt x="6008832" y="2483766"/>
                </a:lnTo>
                <a:lnTo>
                  <a:pt x="6001172" y="2489240"/>
                </a:lnTo>
                <a:lnTo>
                  <a:pt x="5988230" y="2485287"/>
                </a:lnTo>
                <a:lnTo>
                  <a:pt x="5970559" y="2458375"/>
                </a:lnTo>
                <a:lnTo>
                  <a:pt x="5965776" y="2448041"/>
                </a:lnTo>
                <a:lnTo>
                  <a:pt x="5944095" y="2435139"/>
                </a:lnTo>
                <a:lnTo>
                  <a:pt x="5936548" y="2415583"/>
                </a:lnTo>
                <a:lnTo>
                  <a:pt x="5924370" y="2401477"/>
                </a:lnTo>
                <a:lnTo>
                  <a:pt x="5904814" y="2384500"/>
                </a:lnTo>
                <a:lnTo>
                  <a:pt x="5904399" y="2373904"/>
                </a:lnTo>
                <a:lnTo>
                  <a:pt x="5888498" y="2360731"/>
                </a:lnTo>
                <a:lnTo>
                  <a:pt x="5868801" y="2348000"/>
                </a:lnTo>
                <a:lnTo>
                  <a:pt x="5877563" y="2344448"/>
                </a:lnTo>
                <a:lnTo>
                  <a:pt x="5887328" y="2338291"/>
                </a:lnTo>
                <a:lnTo>
                  <a:pt x="5894306" y="2309190"/>
                </a:lnTo>
                <a:lnTo>
                  <a:pt x="5901880" y="2294079"/>
                </a:lnTo>
                <a:lnTo>
                  <a:pt x="5922431" y="2289602"/>
                </a:lnTo>
                <a:lnTo>
                  <a:pt x="5927572" y="2298556"/>
                </a:lnTo>
                <a:lnTo>
                  <a:pt x="5942663" y="2317584"/>
                </a:lnTo>
                <a:lnTo>
                  <a:pt x="5950581" y="2320383"/>
                </a:lnTo>
                <a:lnTo>
                  <a:pt x="5960833" y="2314786"/>
                </a:lnTo>
                <a:lnTo>
                  <a:pt x="5981524" y="2315905"/>
                </a:lnTo>
                <a:lnTo>
                  <a:pt x="5985568" y="2322621"/>
                </a:lnTo>
                <a:lnTo>
                  <a:pt x="6014120" y="2322621"/>
                </a:lnTo>
                <a:lnTo>
                  <a:pt x="6014995" y="2315905"/>
                </a:lnTo>
                <a:lnTo>
                  <a:pt x="6029659" y="2309749"/>
                </a:lnTo>
                <a:lnTo>
                  <a:pt x="6032420" y="2300235"/>
                </a:lnTo>
                <a:lnTo>
                  <a:pt x="6043053" y="2293519"/>
                </a:lnTo>
                <a:lnTo>
                  <a:pt x="6067604" y="2312547"/>
                </a:lnTo>
                <a:lnTo>
                  <a:pt x="6082310" y="2309190"/>
                </a:lnTo>
                <a:lnTo>
                  <a:pt x="6095945" y="2285684"/>
                </a:lnTo>
                <a:lnTo>
                  <a:pt x="6111129" y="2267776"/>
                </a:lnTo>
                <a:lnTo>
                  <a:pt x="6108068" y="2248188"/>
                </a:lnTo>
                <a:lnTo>
                  <a:pt x="6100900" y="2238674"/>
                </a:lnTo>
                <a:lnTo>
                  <a:pt x="6118034" y="2236995"/>
                </a:lnTo>
                <a:lnTo>
                  <a:pt x="6119771" y="2229719"/>
                </a:lnTo>
                <a:lnTo>
                  <a:pt x="6133096" y="2231958"/>
                </a:lnTo>
                <a:lnTo>
                  <a:pt x="6130419" y="2256023"/>
                </a:lnTo>
                <a:lnTo>
                  <a:pt x="6134603" y="2279528"/>
                </a:lnTo>
                <a:lnTo>
                  <a:pt x="6149769" y="2292400"/>
                </a:lnTo>
                <a:lnTo>
                  <a:pt x="6153566" y="2303593"/>
                </a:lnTo>
                <a:lnTo>
                  <a:pt x="6153384" y="2319823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7" name="Senegal (SEN)">
            <a:extLst>
              <a:ext uri="{FF2B5EF4-FFF2-40B4-BE49-F238E27FC236}">
                <a16:creationId xmlns:a16="http://schemas.microsoft.com/office/drawing/2014/main" id="{EAF0F6A1-6233-43F0-91A2-9E5FA5E196B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706257" y="2185809"/>
                </a:moveTo>
                <a:lnTo>
                  <a:pt x="4694897" y="2160429"/>
                </a:lnTo>
                <a:lnTo>
                  <a:pt x="4680858" y="2148822"/>
                </a:lnTo>
                <a:lnTo>
                  <a:pt x="4693504" y="2142631"/>
                </a:lnTo>
                <a:lnTo>
                  <a:pt x="4707825" y="2119744"/>
                </a:lnTo>
                <a:lnTo>
                  <a:pt x="4714972" y="2103004"/>
                </a:lnTo>
                <a:lnTo>
                  <a:pt x="4724949" y="2092551"/>
                </a:lnTo>
                <a:lnTo>
                  <a:pt x="4739025" y="2095366"/>
                </a:lnTo>
                <a:lnTo>
                  <a:pt x="4753054" y="2088261"/>
                </a:lnTo>
                <a:lnTo>
                  <a:pt x="4768940" y="2087903"/>
                </a:lnTo>
                <a:lnTo>
                  <a:pt x="4782342" y="2097486"/>
                </a:lnTo>
                <a:lnTo>
                  <a:pt x="4801067" y="2106122"/>
                </a:lnTo>
                <a:lnTo>
                  <a:pt x="4817865" y="2130105"/>
                </a:lnTo>
                <a:lnTo>
                  <a:pt x="4836359" y="2152497"/>
                </a:lnTo>
                <a:lnTo>
                  <a:pt x="4837432" y="2172777"/>
                </a:lnTo>
                <a:lnTo>
                  <a:pt x="4842847" y="2191445"/>
                </a:lnTo>
                <a:lnTo>
                  <a:pt x="4853436" y="2200601"/>
                </a:lnTo>
                <a:lnTo>
                  <a:pt x="4855741" y="2213207"/>
                </a:lnTo>
                <a:lnTo>
                  <a:pt x="4854313" y="2223363"/>
                </a:lnTo>
                <a:lnTo>
                  <a:pt x="4850166" y="2225202"/>
                </a:lnTo>
                <a:lnTo>
                  <a:pt x="4834606" y="2222624"/>
                </a:lnTo>
                <a:lnTo>
                  <a:pt x="4832419" y="2226250"/>
                </a:lnTo>
                <a:lnTo>
                  <a:pt x="4826107" y="2226978"/>
                </a:lnTo>
                <a:lnTo>
                  <a:pt x="4805656" y="2219031"/>
                </a:lnTo>
                <a:lnTo>
                  <a:pt x="4791864" y="2218695"/>
                </a:lnTo>
                <a:lnTo>
                  <a:pt x="4739061" y="2217326"/>
                </a:lnTo>
                <a:lnTo>
                  <a:pt x="4731342" y="2220997"/>
                </a:lnTo>
                <a:lnTo>
                  <a:pt x="4721892" y="2219947"/>
                </a:lnTo>
                <a:lnTo>
                  <a:pt x="4706665" y="2225258"/>
                </a:lnTo>
                <a:lnTo>
                  <a:pt x="4702376" y="2200269"/>
                </a:lnTo>
                <a:lnTo>
                  <a:pt x="4728367" y="2200957"/>
                </a:lnTo>
                <a:lnTo>
                  <a:pt x="4735300" y="2196391"/>
                </a:lnTo>
                <a:lnTo>
                  <a:pt x="4740422" y="2196123"/>
                </a:lnTo>
                <a:lnTo>
                  <a:pt x="4751118" y="2188595"/>
                </a:lnTo>
                <a:lnTo>
                  <a:pt x="4763271" y="2195483"/>
                </a:lnTo>
                <a:lnTo>
                  <a:pt x="4775673" y="2196058"/>
                </a:lnTo>
                <a:lnTo>
                  <a:pt x="4788130" y="2188741"/>
                </a:lnTo>
                <a:lnTo>
                  <a:pt x="4782487" y="2179318"/>
                </a:lnTo>
                <a:lnTo>
                  <a:pt x="4772999" y="2184808"/>
                </a:lnTo>
                <a:lnTo>
                  <a:pt x="4764141" y="2184655"/>
                </a:lnTo>
                <a:lnTo>
                  <a:pt x="4752987" y="2176631"/>
                </a:lnTo>
                <a:lnTo>
                  <a:pt x="4743930" y="2177157"/>
                </a:lnTo>
                <a:lnTo>
                  <a:pt x="4737369" y="2184876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8" name="Solomon Islands (SLB)">
            <a:extLst>
              <a:ext uri="{FF2B5EF4-FFF2-40B4-BE49-F238E27FC236}">
                <a16:creationId xmlns:a16="http://schemas.microsoft.com/office/drawing/2014/main" id="{4B00D8EC-D778-45AC-BCE8-562F78D0B1C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828134" y="2970732"/>
                </a:moveTo>
                <a:lnTo>
                  <a:pt x="9834409" y="2981935"/>
                </a:lnTo>
                <a:lnTo>
                  <a:pt x="9814433" y="2981728"/>
                </a:lnTo>
                <a:lnTo>
                  <a:pt x="9806631" y="2961670"/>
                </a:lnTo>
                <a:lnTo>
                  <a:pt x="9822538" y="2969558"/>
                </a:lnTo>
                <a:close/>
                <a:moveTo>
                  <a:pt x="9794632" y="2950853"/>
                </a:moveTo>
                <a:lnTo>
                  <a:pt x="9783396" y="2951579"/>
                </a:lnTo>
                <a:lnTo>
                  <a:pt x="9766118" y="2948281"/>
                </a:lnTo>
                <a:lnTo>
                  <a:pt x="9760566" y="2943259"/>
                </a:lnTo>
                <a:lnTo>
                  <a:pt x="9763540" y="2930316"/>
                </a:lnTo>
                <a:lnTo>
                  <a:pt x="9782003" y="2935446"/>
                </a:lnTo>
                <a:lnTo>
                  <a:pt x="9790717" y="2942287"/>
                </a:lnTo>
                <a:close/>
                <a:moveTo>
                  <a:pt x="9819174" y="2941955"/>
                </a:moveTo>
                <a:lnTo>
                  <a:pt x="9814308" y="2947964"/>
                </a:lnTo>
                <a:lnTo>
                  <a:pt x="9795629" y="2919708"/>
                </a:lnTo>
                <a:lnTo>
                  <a:pt x="9791424" y="2900228"/>
                </a:lnTo>
                <a:lnTo>
                  <a:pt x="9801181" y="2900228"/>
                </a:lnTo>
                <a:lnTo>
                  <a:pt x="9809133" y="2926308"/>
                </a:lnTo>
                <a:close/>
                <a:moveTo>
                  <a:pt x="9771143" y="2900793"/>
                </a:moveTo>
                <a:lnTo>
                  <a:pt x="9771767" y="2907344"/>
                </a:lnTo>
                <a:lnTo>
                  <a:pt x="9750524" y="2893519"/>
                </a:lnTo>
                <a:lnTo>
                  <a:pt x="9735860" y="2881804"/>
                </a:lnTo>
                <a:lnTo>
                  <a:pt x="9726067" y="2870950"/>
                </a:lnTo>
                <a:lnTo>
                  <a:pt x="9730638" y="2867629"/>
                </a:lnTo>
                <a:lnTo>
                  <a:pt x="9743144" y="2875453"/>
                </a:lnTo>
                <a:lnTo>
                  <a:pt x="9765333" y="2890449"/>
                </a:lnTo>
                <a:close/>
                <a:moveTo>
                  <a:pt x="9706967" y="2868535"/>
                </a:moveTo>
                <a:lnTo>
                  <a:pt x="9701087" y="2870392"/>
                </a:lnTo>
                <a:lnTo>
                  <a:pt x="9689188" y="2862963"/>
                </a:lnTo>
                <a:lnTo>
                  <a:pt x="9678580" y="2849567"/>
                </a:lnTo>
                <a:lnTo>
                  <a:pt x="9680539" y="2844135"/>
                </a:lnTo>
                <a:lnTo>
                  <a:pt x="9696471" y="285790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9" name="Sierra Leone (SLE)">
            <a:extLst>
              <a:ext uri="{FF2B5EF4-FFF2-40B4-BE49-F238E27FC236}">
                <a16:creationId xmlns:a16="http://schemas.microsoft.com/office/drawing/2014/main" id="{2AECBECE-44A2-4AEC-882A-EA572E472C0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854915" y="2407781"/>
                </a:moveTo>
                <a:lnTo>
                  <a:pt x="4847193" y="2405363"/>
                </a:lnTo>
                <a:lnTo>
                  <a:pt x="4826607" y="2392230"/>
                </a:lnTo>
                <a:lnTo>
                  <a:pt x="4811776" y="2374767"/>
                </a:lnTo>
                <a:lnTo>
                  <a:pt x="4806842" y="2362858"/>
                </a:lnTo>
                <a:lnTo>
                  <a:pt x="4803506" y="2338764"/>
                </a:lnTo>
                <a:lnTo>
                  <a:pt x="4818944" y="2324431"/>
                </a:lnTo>
                <a:lnTo>
                  <a:pt x="4822313" y="2315385"/>
                </a:lnTo>
                <a:lnTo>
                  <a:pt x="4827259" y="2308355"/>
                </a:lnTo>
                <a:lnTo>
                  <a:pt x="4835165" y="2307614"/>
                </a:lnTo>
                <a:lnTo>
                  <a:pt x="4841894" y="2301472"/>
                </a:lnTo>
                <a:lnTo>
                  <a:pt x="4864819" y="2301508"/>
                </a:lnTo>
                <a:lnTo>
                  <a:pt x="4872719" y="2313167"/>
                </a:lnTo>
                <a:lnTo>
                  <a:pt x="4878851" y="2326869"/>
                </a:lnTo>
                <a:lnTo>
                  <a:pt x="4877865" y="2336347"/>
                </a:lnTo>
                <a:lnTo>
                  <a:pt x="4882417" y="2344876"/>
                </a:lnTo>
                <a:lnTo>
                  <a:pt x="4882026" y="2356829"/>
                </a:lnTo>
                <a:lnTo>
                  <a:pt x="4889939" y="2354961"/>
                </a:lnTo>
                <a:lnTo>
                  <a:pt x="4876490" y="2370176"/>
                </a:lnTo>
                <a:lnTo>
                  <a:pt x="4863430" y="2387870"/>
                </a:lnTo>
                <a:lnTo>
                  <a:pt x="4861846" y="2397352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0" name="El Salvador (SLV)">
            <a:extLst>
              <a:ext uri="{FF2B5EF4-FFF2-40B4-BE49-F238E27FC236}">
                <a16:creationId xmlns:a16="http://schemas.microsoft.com/office/drawing/2014/main" id="{20334B92-54E2-4B40-8D74-178B28BF927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676163" y="2192671"/>
                </a:moveTo>
                <a:lnTo>
                  <a:pt x="2672350" y="2200347"/>
                </a:lnTo>
                <a:lnTo>
                  <a:pt x="2655845" y="2199860"/>
                </a:lnTo>
                <a:lnTo>
                  <a:pt x="2645828" y="2196737"/>
                </a:lnTo>
                <a:lnTo>
                  <a:pt x="2634568" y="2190257"/>
                </a:lnTo>
                <a:lnTo>
                  <a:pt x="2618874" y="2188233"/>
                </a:lnTo>
                <a:lnTo>
                  <a:pt x="2611390" y="2181233"/>
                </a:lnTo>
                <a:lnTo>
                  <a:pt x="2612682" y="2176453"/>
                </a:lnTo>
                <a:lnTo>
                  <a:pt x="2623169" y="2168229"/>
                </a:lnTo>
                <a:lnTo>
                  <a:pt x="2628834" y="2164624"/>
                </a:lnTo>
                <a:lnTo>
                  <a:pt x="2627646" y="2160785"/>
                </a:lnTo>
                <a:lnTo>
                  <a:pt x="2634494" y="2158779"/>
                </a:lnTo>
                <a:lnTo>
                  <a:pt x="2642671" y="2161520"/>
                </a:lnTo>
                <a:lnTo>
                  <a:pt x="2648266" y="2168025"/>
                </a:lnTo>
                <a:lnTo>
                  <a:pt x="2656438" y="2173252"/>
                </a:lnTo>
                <a:lnTo>
                  <a:pt x="2657130" y="2177642"/>
                </a:lnTo>
                <a:lnTo>
                  <a:pt x="2669978" y="2173758"/>
                </a:lnTo>
                <a:lnTo>
                  <a:pt x="2675657" y="2176083"/>
                </a:lnTo>
                <a:lnTo>
                  <a:pt x="2679244" y="217961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1" name="Somaliland (-99)">
            <a:extLst>
              <a:ext uri="{FF2B5EF4-FFF2-40B4-BE49-F238E27FC236}">
                <a16:creationId xmlns:a16="http://schemas.microsoft.com/office/drawing/2014/main" id="{5941B0B2-9514-474E-A03E-167F4B15477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586771" y="2320876"/>
                </a:moveTo>
                <a:lnTo>
                  <a:pt x="6574376" y="2340896"/>
                </a:lnTo>
                <a:lnTo>
                  <a:pt x="6555108" y="2368105"/>
                </a:lnTo>
                <a:lnTo>
                  <a:pt x="6530972" y="2368305"/>
                </a:lnTo>
                <a:lnTo>
                  <a:pt x="6436175" y="2329618"/>
                </a:lnTo>
                <a:lnTo>
                  <a:pt x="6424941" y="2317984"/>
                </a:lnTo>
                <a:lnTo>
                  <a:pt x="6413972" y="2302288"/>
                </a:lnTo>
                <a:lnTo>
                  <a:pt x="6402656" y="2284338"/>
                </a:lnTo>
                <a:lnTo>
                  <a:pt x="6408432" y="2272788"/>
                </a:lnTo>
                <a:lnTo>
                  <a:pt x="6418265" y="2255342"/>
                </a:lnTo>
                <a:lnTo>
                  <a:pt x="6427826" y="2261351"/>
                </a:lnTo>
                <a:lnTo>
                  <a:pt x="6433998" y="2274832"/>
                </a:lnTo>
                <a:lnTo>
                  <a:pt x="6447492" y="2288479"/>
                </a:lnTo>
                <a:lnTo>
                  <a:pt x="6461720" y="2288588"/>
                </a:lnTo>
                <a:lnTo>
                  <a:pt x="6488367" y="2280248"/>
                </a:lnTo>
                <a:lnTo>
                  <a:pt x="6519371" y="2276384"/>
                </a:lnTo>
                <a:lnTo>
                  <a:pt x="6544122" y="2266256"/>
                </a:lnTo>
                <a:lnTo>
                  <a:pt x="6558222" y="2264110"/>
                </a:lnTo>
                <a:lnTo>
                  <a:pt x="6568173" y="2258163"/>
                </a:lnTo>
                <a:lnTo>
                  <a:pt x="6584418" y="2257018"/>
                </a:lnTo>
                <a:lnTo>
                  <a:pt x="6584265" y="2257551"/>
                </a:lnTo>
                <a:lnTo>
                  <a:pt x="6584791" y="2270980"/>
                </a:lnTo>
                <a:lnTo>
                  <a:pt x="6586303" y="230386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2" name="Somalia (SOM)">
            <a:extLst>
              <a:ext uri="{FF2B5EF4-FFF2-40B4-BE49-F238E27FC236}">
                <a16:creationId xmlns:a16="http://schemas.microsoft.com/office/drawing/2014/main" id="{AEC607AE-870E-4260-B3A5-056D8C47D2D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606493" y="2251532"/>
                </a:moveTo>
                <a:lnTo>
                  <a:pt x="6621507" y="2248250"/>
                </a:lnTo>
                <a:lnTo>
                  <a:pt x="6634507" y="2237090"/>
                </a:lnTo>
                <a:lnTo>
                  <a:pt x="6645348" y="2237001"/>
                </a:lnTo>
                <a:lnTo>
                  <a:pt x="6646436" y="2246015"/>
                </a:lnTo>
                <a:lnTo>
                  <a:pt x="6644718" y="2264976"/>
                </a:lnTo>
                <a:lnTo>
                  <a:pt x="6645660" y="2282110"/>
                </a:lnTo>
                <a:lnTo>
                  <a:pt x="6640184" y="2293885"/>
                </a:lnTo>
                <a:lnTo>
                  <a:pt x="6633295" y="2329124"/>
                </a:lnTo>
                <a:lnTo>
                  <a:pt x="6620517" y="2365538"/>
                </a:lnTo>
                <a:lnTo>
                  <a:pt x="6603938" y="2407170"/>
                </a:lnTo>
                <a:lnTo>
                  <a:pt x="6580602" y="2454947"/>
                </a:lnTo>
                <a:lnTo>
                  <a:pt x="6556655" y="2491449"/>
                </a:lnTo>
                <a:lnTo>
                  <a:pt x="6523341" y="2535918"/>
                </a:lnTo>
                <a:lnTo>
                  <a:pt x="6494842" y="2562309"/>
                </a:lnTo>
                <a:lnTo>
                  <a:pt x="6452143" y="2594678"/>
                </a:lnTo>
                <a:lnTo>
                  <a:pt x="6425572" y="2619474"/>
                </a:lnTo>
                <a:lnTo>
                  <a:pt x="6393846" y="2658964"/>
                </a:lnTo>
                <a:lnTo>
                  <a:pt x="6387029" y="2676154"/>
                </a:lnTo>
                <a:lnTo>
                  <a:pt x="6380449" y="2683873"/>
                </a:lnTo>
                <a:lnTo>
                  <a:pt x="6363678" y="2656979"/>
                </a:lnTo>
                <a:lnTo>
                  <a:pt x="6362698" y="2538225"/>
                </a:lnTo>
                <a:lnTo>
                  <a:pt x="6387465" y="2501245"/>
                </a:lnTo>
                <a:lnTo>
                  <a:pt x="6395226" y="2490969"/>
                </a:lnTo>
                <a:lnTo>
                  <a:pt x="6413658" y="2490367"/>
                </a:lnTo>
                <a:lnTo>
                  <a:pt x="6439044" y="2467385"/>
                </a:lnTo>
                <a:lnTo>
                  <a:pt x="6476490" y="2465949"/>
                </a:lnTo>
                <a:lnTo>
                  <a:pt x="6555108" y="2368105"/>
                </a:lnTo>
                <a:lnTo>
                  <a:pt x="6574376" y="2340896"/>
                </a:lnTo>
                <a:lnTo>
                  <a:pt x="6586771" y="2320876"/>
                </a:lnTo>
                <a:lnTo>
                  <a:pt x="6586303" y="2303867"/>
                </a:lnTo>
                <a:lnTo>
                  <a:pt x="6584791" y="2270980"/>
                </a:lnTo>
                <a:lnTo>
                  <a:pt x="6584265" y="2257551"/>
                </a:lnTo>
                <a:lnTo>
                  <a:pt x="6584418" y="2257018"/>
                </a:lnTo>
                <a:lnTo>
                  <a:pt x="6593533" y="225637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3" name="Republic of Serbia (SRB)">
            <a:extLst>
              <a:ext uri="{FF2B5EF4-FFF2-40B4-BE49-F238E27FC236}">
                <a16:creationId xmlns:a16="http://schemas.microsoft.com/office/drawing/2014/main" id="{8F9BA300-EFA5-4343-8321-53F9B7AF0C5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20789" y="1151138"/>
                </a:moveTo>
                <a:lnTo>
                  <a:pt x="5737294" y="1158620"/>
                </a:lnTo>
                <a:lnTo>
                  <a:pt x="5740683" y="1171831"/>
                </a:lnTo>
                <a:lnTo>
                  <a:pt x="5756691" y="1181195"/>
                </a:lnTo>
                <a:lnTo>
                  <a:pt x="5764081" y="1173972"/>
                </a:lnTo>
                <a:lnTo>
                  <a:pt x="5770872" y="1177985"/>
                </a:lnTo>
                <a:lnTo>
                  <a:pt x="5765433" y="1183425"/>
                </a:lnTo>
                <a:lnTo>
                  <a:pt x="5770753" y="1189043"/>
                </a:lnTo>
                <a:lnTo>
                  <a:pt x="5765102" y="1196355"/>
                </a:lnTo>
                <a:lnTo>
                  <a:pt x="5768632" y="1208128"/>
                </a:lnTo>
                <a:lnTo>
                  <a:pt x="5782719" y="1222041"/>
                </a:lnTo>
                <a:lnTo>
                  <a:pt x="5773815" y="1232118"/>
                </a:lnTo>
                <a:lnTo>
                  <a:pt x="5770467" y="1242374"/>
                </a:lnTo>
                <a:lnTo>
                  <a:pt x="5773695" y="1246208"/>
                </a:lnTo>
                <a:lnTo>
                  <a:pt x="5769851" y="1250756"/>
                </a:lnTo>
                <a:lnTo>
                  <a:pt x="5757762" y="1251291"/>
                </a:lnTo>
                <a:lnTo>
                  <a:pt x="5749026" y="1253174"/>
                </a:lnTo>
                <a:lnTo>
                  <a:pt x="5747916" y="1250756"/>
                </a:lnTo>
                <a:lnTo>
                  <a:pt x="5750673" y="1246921"/>
                </a:lnTo>
                <a:lnTo>
                  <a:pt x="5752833" y="1239074"/>
                </a:lnTo>
                <a:lnTo>
                  <a:pt x="5749137" y="1239252"/>
                </a:lnTo>
                <a:lnTo>
                  <a:pt x="5743474" y="1233277"/>
                </a:lnTo>
                <a:lnTo>
                  <a:pt x="5739032" y="1231761"/>
                </a:lnTo>
                <a:lnTo>
                  <a:pt x="5735123" y="1226633"/>
                </a:lnTo>
                <a:lnTo>
                  <a:pt x="5730057" y="1224626"/>
                </a:lnTo>
                <a:lnTo>
                  <a:pt x="5725923" y="1220078"/>
                </a:lnTo>
                <a:lnTo>
                  <a:pt x="5721414" y="1221862"/>
                </a:lnTo>
                <a:lnTo>
                  <a:pt x="5718805" y="1232563"/>
                </a:lnTo>
                <a:lnTo>
                  <a:pt x="5712771" y="1234882"/>
                </a:lnTo>
                <a:lnTo>
                  <a:pt x="5714664" y="1232118"/>
                </a:lnTo>
                <a:lnTo>
                  <a:pt x="5704102" y="1225429"/>
                </a:lnTo>
                <a:lnTo>
                  <a:pt x="5695222" y="1221956"/>
                </a:lnTo>
                <a:lnTo>
                  <a:pt x="5691018" y="1217492"/>
                </a:lnTo>
                <a:lnTo>
                  <a:pt x="5683623" y="1211963"/>
                </a:lnTo>
                <a:lnTo>
                  <a:pt x="5689625" y="1210536"/>
                </a:lnTo>
                <a:lnTo>
                  <a:pt x="5692069" y="1195375"/>
                </a:lnTo>
                <a:lnTo>
                  <a:pt x="5678482" y="1182979"/>
                </a:lnTo>
                <a:lnTo>
                  <a:pt x="5683719" y="1168799"/>
                </a:lnTo>
                <a:lnTo>
                  <a:pt x="5674363" y="1168889"/>
                </a:lnTo>
                <a:lnTo>
                  <a:pt x="5683163" y="1156860"/>
                </a:lnTo>
                <a:lnTo>
                  <a:pt x="5674090" y="1147794"/>
                </a:lnTo>
                <a:lnTo>
                  <a:pt x="5666652" y="1135471"/>
                </a:lnTo>
                <a:lnTo>
                  <a:pt x="5685473" y="1127110"/>
                </a:lnTo>
                <a:lnTo>
                  <a:pt x="5701608" y="1128518"/>
                </a:lnTo>
                <a:lnTo>
                  <a:pt x="5716825" y="114101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4" name="Suriname (SUR)">
            <a:extLst>
              <a:ext uri="{FF2B5EF4-FFF2-40B4-BE49-F238E27FC236}">
                <a16:creationId xmlns:a16="http://schemas.microsoft.com/office/drawing/2014/main" id="{5F007993-011F-4E9F-8AB2-8C946EE9813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541129" y="2434277"/>
                </a:moveTo>
                <a:lnTo>
                  <a:pt x="3575355" y="2440806"/>
                </a:lnTo>
                <a:lnTo>
                  <a:pt x="3578631" y="2434930"/>
                </a:lnTo>
                <a:lnTo>
                  <a:pt x="3601941" y="2432577"/>
                </a:lnTo>
                <a:lnTo>
                  <a:pt x="3632573" y="2441338"/>
                </a:lnTo>
                <a:lnTo>
                  <a:pt x="3616805" y="2469367"/>
                </a:lnTo>
                <a:lnTo>
                  <a:pt x="3618779" y="2491670"/>
                </a:lnTo>
                <a:lnTo>
                  <a:pt x="3629814" y="2510988"/>
                </a:lnTo>
                <a:lnTo>
                  <a:pt x="3624597" y="2525014"/>
                </a:lnTo>
                <a:lnTo>
                  <a:pt x="3621866" y="2539925"/>
                </a:lnTo>
                <a:lnTo>
                  <a:pt x="3614342" y="2553634"/>
                </a:lnTo>
                <a:lnTo>
                  <a:pt x="3597951" y="2546726"/>
                </a:lnTo>
                <a:lnTo>
                  <a:pt x="3584317" y="2550059"/>
                </a:lnTo>
                <a:lnTo>
                  <a:pt x="3572744" y="2547163"/>
                </a:lnTo>
                <a:lnTo>
                  <a:pt x="3569735" y="2556602"/>
                </a:lnTo>
                <a:lnTo>
                  <a:pt x="3574473" y="2563083"/>
                </a:lnTo>
                <a:lnTo>
                  <a:pt x="3571787" y="2569744"/>
                </a:lnTo>
                <a:lnTo>
                  <a:pt x="3556176" y="2567076"/>
                </a:lnTo>
                <a:lnTo>
                  <a:pt x="3538999" y="2538734"/>
                </a:lnTo>
                <a:lnTo>
                  <a:pt x="3535481" y="2520329"/>
                </a:lnTo>
                <a:lnTo>
                  <a:pt x="3526271" y="2520291"/>
                </a:lnTo>
                <a:lnTo>
                  <a:pt x="3513862" y="2496617"/>
                </a:lnTo>
                <a:lnTo>
                  <a:pt x="3519409" y="2479798"/>
                </a:lnTo>
                <a:lnTo>
                  <a:pt x="3517964" y="2472110"/>
                </a:lnTo>
                <a:lnTo>
                  <a:pt x="3535586" y="246360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5" name="Slovakia (SVK)">
            <a:extLst>
              <a:ext uri="{FF2B5EF4-FFF2-40B4-BE49-F238E27FC236}">
                <a16:creationId xmlns:a16="http://schemas.microsoft.com/office/drawing/2014/main" id="{434F3F17-80D8-4852-BA47-BEC2D5EDA62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56227" y="1021354"/>
                </a:moveTo>
                <a:lnTo>
                  <a:pt x="5657828" y="1023275"/>
                </a:lnTo>
                <a:lnTo>
                  <a:pt x="5667714" y="1018958"/>
                </a:lnTo>
                <a:lnTo>
                  <a:pt x="5681498" y="1030233"/>
                </a:lnTo>
                <a:lnTo>
                  <a:pt x="5695627" y="1023415"/>
                </a:lnTo>
                <a:lnTo>
                  <a:pt x="5707820" y="1026681"/>
                </a:lnTo>
                <a:lnTo>
                  <a:pt x="5725392" y="1022185"/>
                </a:lnTo>
                <a:lnTo>
                  <a:pt x="5750639" y="1034413"/>
                </a:lnTo>
                <a:lnTo>
                  <a:pt x="5744613" y="1042694"/>
                </a:lnTo>
                <a:lnTo>
                  <a:pt x="5741147" y="1055518"/>
                </a:lnTo>
                <a:lnTo>
                  <a:pt x="5736124" y="1058772"/>
                </a:lnTo>
                <a:lnTo>
                  <a:pt x="5708034" y="1049106"/>
                </a:lnTo>
                <a:lnTo>
                  <a:pt x="5699973" y="1051046"/>
                </a:lnTo>
                <a:lnTo>
                  <a:pt x="5694834" y="1058531"/>
                </a:lnTo>
                <a:lnTo>
                  <a:pt x="5683372" y="1062503"/>
                </a:lnTo>
                <a:lnTo>
                  <a:pt x="5680433" y="1060470"/>
                </a:lnTo>
                <a:lnTo>
                  <a:pt x="5668609" y="1065408"/>
                </a:lnTo>
                <a:lnTo>
                  <a:pt x="5658647" y="1066350"/>
                </a:lnTo>
                <a:lnTo>
                  <a:pt x="5657221" y="1072738"/>
                </a:lnTo>
                <a:lnTo>
                  <a:pt x="5636309" y="1076635"/>
                </a:lnTo>
                <a:lnTo>
                  <a:pt x="5626650" y="1073167"/>
                </a:lnTo>
                <a:lnTo>
                  <a:pt x="5613048" y="1065022"/>
                </a:lnTo>
                <a:lnTo>
                  <a:pt x="5609573" y="1053999"/>
                </a:lnTo>
                <a:lnTo>
                  <a:pt x="5611249" y="1049960"/>
                </a:lnTo>
                <a:lnTo>
                  <a:pt x="5614209" y="1042962"/>
                </a:lnTo>
                <a:lnTo>
                  <a:pt x="5625416" y="1043502"/>
                </a:lnTo>
                <a:lnTo>
                  <a:pt x="5633716" y="1040211"/>
                </a:lnTo>
                <a:lnTo>
                  <a:pt x="5634124" y="1037252"/>
                </a:lnTo>
                <a:lnTo>
                  <a:pt x="5638801" y="1035741"/>
                </a:lnTo>
                <a:lnTo>
                  <a:pt x="5639775" y="1028503"/>
                </a:lnTo>
                <a:lnTo>
                  <a:pt x="5645407" y="1027120"/>
                </a:lnTo>
                <a:lnTo>
                  <a:pt x="5648754" y="102139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6" name="Slovenia (SVN)">
            <a:extLst>
              <a:ext uri="{FF2B5EF4-FFF2-40B4-BE49-F238E27FC236}">
                <a16:creationId xmlns:a16="http://schemas.microsoft.com/office/drawing/2014/main" id="{7E36B0AD-5828-4521-9DD3-08FC717F1DF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36402" y="1116371"/>
                </a:moveTo>
                <a:lnTo>
                  <a:pt x="5557701" y="1118836"/>
                </a:lnTo>
                <a:lnTo>
                  <a:pt x="5570047" y="1111619"/>
                </a:lnTo>
                <a:lnTo>
                  <a:pt x="5592316" y="1110826"/>
                </a:lnTo>
                <a:lnTo>
                  <a:pt x="5596738" y="1105458"/>
                </a:lnTo>
                <a:lnTo>
                  <a:pt x="5601058" y="1105809"/>
                </a:lnTo>
                <a:lnTo>
                  <a:pt x="5606926" y="1116548"/>
                </a:lnTo>
                <a:lnTo>
                  <a:pt x="5587259" y="1124998"/>
                </a:lnTo>
                <a:lnTo>
                  <a:pt x="5585801" y="1137848"/>
                </a:lnTo>
                <a:lnTo>
                  <a:pt x="5577134" y="1141105"/>
                </a:lnTo>
                <a:lnTo>
                  <a:pt x="5577928" y="1149995"/>
                </a:lnTo>
                <a:lnTo>
                  <a:pt x="5567782" y="1149379"/>
                </a:lnTo>
                <a:lnTo>
                  <a:pt x="5558641" y="1144186"/>
                </a:lnTo>
                <a:lnTo>
                  <a:pt x="5554330" y="1149554"/>
                </a:lnTo>
                <a:lnTo>
                  <a:pt x="5536321" y="1148468"/>
                </a:lnTo>
                <a:lnTo>
                  <a:pt x="5541841" y="1145583"/>
                </a:lnTo>
                <a:lnTo>
                  <a:pt x="5534732" y="113203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7" name="Sweden (SWE)">
            <a:extLst>
              <a:ext uri="{FF2B5EF4-FFF2-40B4-BE49-F238E27FC236}">
                <a16:creationId xmlns:a16="http://schemas.microsoft.com/office/drawing/2014/main" id="{4084F285-2E0A-4682-9595-674F0454D00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64986" y="531056"/>
                </a:moveTo>
                <a:lnTo>
                  <a:pt x="5647443" y="550573"/>
                </a:lnTo>
                <a:lnTo>
                  <a:pt x="5653796" y="568475"/>
                </a:lnTo>
                <a:lnTo>
                  <a:pt x="5622349" y="592023"/>
                </a:lnTo>
                <a:lnTo>
                  <a:pt x="5582940" y="617214"/>
                </a:lnTo>
                <a:lnTo>
                  <a:pt x="5572042" y="658457"/>
                </a:lnTo>
                <a:lnTo>
                  <a:pt x="5591013" y="679092"/>
                </a:lnTo>
                <a:lnTo>
                  <a:pt x="5615205" y="695337"/>
                </a:lnTo>
                <a:lnTo>
                  <a:pt x="5598346" y="729477"/>
                </a:lnTo>
                <a:lnTo>
                  <a:pt x="5575025" y="736575"/>
                </a:lnTo>
                <a:lnTo>
                  <a:pt x="5571938" y="787505"/>
                </a:lnTo>
                <a:lnTo>
                  <a:pt x="5561644" y="815926"/>
                </a:lnTo>
                <a:lnTo>
                  <a:pt x="5532458" y="812996"/>
                </a:lnTo>
                <a:lnTo>
                  <a:pt x="5521336" y="837058"/>
                </a:lnTo>
                <a:lnTo>
                  <a:pt x="5493720" y="838455"/>
                </a:lnTo>
                <a:lnTo>
                  <a:pt x="5483600" y="809774"/>
                </a:lnTo>
                <a:lnTo>
                  <a:pt x="5460895" y="775348"/>
                </a:lnTo>
                <a:lnTo>
                  <a:pt x="5439726" y="732439"/>
                </a:lnTo>
                <a:lnTo>
                  <a:pt x="5448586" y="714957"/>
                </a:lnTo>
                <a:lnTo>
                  <a:pt x="5466033" y="694282"/>
                </a:lnTo>
                <a:lnTo>
                  <a:pt x="5470304" y="659851"/>
                </a:lnTo>
                <a:lnTo>
                  <a:pt x="5454431" y="645009"/>
                </a:lnTo>
                <a:lnTo>
                  <a:pt x="5449492" y="606117"/>
                </a:lnTo>
                <a:lnTo>
                  <a:pt x="5461327" y="578649"/>
                </a:lnTo>
                <a:lnTo>
                  <a:pt x="5483288" y="579149"/>
                </a:lnTo>
                <a:lnTo>
                  <a:pt x="5489739" y="567543"/>
                </a:lnTo>
                <a:lnTo>
                  <a:pt x="5480688" y="557538"/>
                </a:lnTo>
                <a:lnTo>
                  <a:pt x="5509741" y="517905"/>
                </a:lnTo>
                <a:lnTo>
                  <a:pt x="5527115" y="486895"/>
                </a:lnTo>
                <a:lnTo>
                  <a:pt x="5538374" y="466993"/>
                </a:lnTo>
                <a:lnTo>
                  <a:pt x="5558711" y="467088"/>
                </a:lnTo>
                <a:lnTo>
                  <a:pt x="5561942" y="451512"/>
                </a:lnTo>
                <a:lnTo>
                  <a:pt x="5602336" y="455993"/>
                </a:lnTo>
                <a:lnTo>
                  <a:pt x="5602308" y="437588"/>
                </a:lnTo>
                <a:lnTo>
                  <a:pt x="5615081" y="436439"/>
                </a:lnTo>
                <a:lnTo>
                  <a:pt x="5645493" y="450128"/>
                </a:lnTo>
                <a:lnTo>
                  <a:pt x="5682099" y="469173"/>
                </a:lnTo>
                <a:lnTo>
                  <a:pt x="5691249" y="512250"/>
                </a:lnTo>
                <a:lnTo>
                  <a:pt x="5700722" y="523134"/>
                </a:lnTo>
                <a:close/>
                <a:moveTo>
                  <a:pt x="5585208" y="777048"/>
                </a:moveTo>
                <a:lnTo>
                  <a:pt x="5588914" y="778846"/>
                </a:lnTo>
                <a:lnTo>
                  <a:pt x="5574490" y="813654"/>
                </a:lnTo>
                <a:lnTo>
                  <a:pt x="5571627" y="802209"/>
                </a:lnTo>
                <a:close/>
                <a:moveTo>
                  <a:pt x="5636947" y="759670"/>
                </a:moveTo>
                <a:lnTo>
                  <a:pt x="5625162" y="768993"/>
                </a:lnTo>
                <a:lnTo>
                  <a:pt x="5626493" y="775253"/>
                </a:lnTo>
                <a:lnTo>
                  <a:pt x="5630512" y="775343"/>
                </a:lnTo>
                <a:lnTo>
                  <a:pt x="5629760" y="777497"/>
                </a:lnTo>
                <a:lnTo>
                  <a:pt x="5623936" y="779476"/>
                </a:lnTo>
                <a:lnTo>
                  <a:pt x="5624720" y="782541"/>
                </a:lnTo>
                <a:lnTo>
                  <a:pt x="5619190" y="784890"/>
                </a:lnTo>
                <a:lnTo>
                  <a:pt x="5616589" y="790967"/>
                </a:lnTo>
                <a:lnTo>
                  <a:pt x="5611661" y="792059"/>
                </a:lnTo>
                <a:lnTo>
                  <a:pt x="5612777" y="785433"/>
                </a:lnTo>
                <a:lnTo>
                  <a:pt x="5609456" y="780647"/>
                </a:lnTo>
                <a:lnTo>
                  <a:pt x="5610913" y="776779"/>
                </a:lnTo>
                <a:lnTo>
                  <a:pt x="5608919" y="772208"/>
                </a:lnTo>
                <a:lnTo>
                  <a:pt x="5620719" y="760554"/>
                </a:lnTo>
                <a:lnTo>
                  <a:pt x="5629554" y="760200"/>
                </a:lnTo>
                <a:lnTo>
                  <a:pt x="5630888" y="758609"/>
                </a:lnTo>
                <a:lnTo>
                  <a:pt x="5637180" y="758521"/>
                </a:lnTo>
                <a:close/>
                <a:moveTo>
                  <a:pt x="5645039" y="585751"/>
                </a:moveTo>
                <a:lnTo>
                  <a:pt x="5649875" y="585573"/>
                </a:lnTo>
                <a:lnTo>
                  <a:pt x="5648344" y="588915"/>
                </a:lnTo>
                <a:lnTo>
                  <a:pt x="5645694" y="592914"/>
                </a:lnTo>
                <a:lnTo>
                  <a:pt x="5642772" y="592556"/>
                </a:lnTo>
                <a:lnTo>
                  <a:pt x="5644941" y="588951"/>
                </a:lnTo>
                <a:lnTo>
                  <a:pt x="5644209" y="58702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8" name="Swaziland (SWZ)">
            <a:extLst>
              <a:ext uri="{FF2B5EF4-FFF2-40B4-BE49-F238E27FC236}">
                <a16:creationId xmlns:a16="http://schemas.microsoft.com/office/drawing/2014/main" id="{D9D00986-7FD6-46CD-97E6-D2EC6E53BC5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77953" y="3500511"/>
                </a:moveTo>
                <a:lnTo>
                  <a:pt x="6071215" y="3514989"/>
                </a:lnTo>
                <a:lnTo>
                  <a:pt x="6054658" y="3518508"/>
                </a:lnTo>
                <a:lnTo>
                  <a:pt x="6039283" y="3500838"/>
                </a:lnTo>
                <a:lnTo>
                  <a:pt x="6039817" y="3489566"/>
                </a:lnTo>
                <a:lnTo>
                  <a:pt x="6048309" y="3477327"/>
                </a:lnTo>
                <a:lnTo>
                  <a:pt x="6051624" y="3467835"/>
                </a:lnTo>
                <a:lnTo>
                  <a:pt x="6059875" y="3465511"/>
                </a:lnTo>
                <a:lnTo>
                  <a:pt x="6073553" y="3471482"/>
                </a:lnTo>
                <a:lnTo>
                  <a:pt x="6076617" y="348610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9" name="Syria (SYR)">
            <a:extLst>
              <a:ext uri="{FF2B5EF4-FFF2-40B4-BE49-F238E27FC236}">
                <a16:creationId xmlns:a16="http://schemas.microsoft.com/office/drawing/2014/main" id="{4BF8D751-3EC6-4127-A5C3-A64DB8F1E2B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242846" y="1540868"/>
                </a:moveTo>
                <a:lnTo>
                  <a:pt x="6193279" y="1575611"/>
                </a:lnTo>
                <a:lnTo>
                  <a:pt x="6161325" y="1562693"/>
                </a:lnTo>
                <a:lnTo>
                  <a:pt x="6160777" y="1562471"/>
                </a:lnTo>
                <a:lnTo>
                  <a:pt x="6163946" y="1557512"/>
                </a:lnTo>
                <a:lnTo>
                  <a:pt x="6162067" y="1544169"/>
                </a:lnTo>
                <a:lnTo>
                  <a:pt x="6166802" y="1526321"/>
                </a:lnTo>
                <a:lnTo>
                  <a:pt x="6180294" y="1514035"/>
                </a:lnTo>
                <a:lnTo>
                  <a:pt x="6174417" y="1501251"/>
                </a:lnTo>
                <a:lnTo>
                  <a:pt x="6162005" y="1499589"/>
                </a:lnTo>
                <a:lnTo>
                  <a:pt x="6156408" y="1474690"/>
                </a:lnTo>
                <a:lnTo>
                  <a:pt x="6161232" y="1461318"/>
                </a:lnTo>
                <a:lnTo>
                  <a:pt x="6167505" y="1454199"/>
                </a:lnTo>
                <a:lnTo>
                  <a:pt x="6173766" y="1447080"/>
                </a:lnTo>
                <a:lnTo>
                  <a:pt x="6172736" y="1428954"/>
                </a:lnTo>
                <a:lnTo>
                  <a:pt x="6182424" y="1435274"/>
                </a:lnTo>
                <a:lnTo>
                  <a:pt x="6210804" y="1426235"/>
                </a:lnTo>
                <a:lnTo>
                  <a:pt x="6226013" y="1432353"/>
                </a:lnTo>
                <a:lnTo>
                  <a:pt x="6248161" y="1432251"/>
                </a:lnTo>
                <a:lnTo>
                  <a:pt x="6277304" y="1420059"/>
                </a:lnTo>
                <a:lnTo>
                  <a:pt x="6291879" y="1420609"/>
                </a:lnTo>
                <a:lnTo>
                  <a:pt x="6321672" y="1415555"/>
                </a:lnTo>
                <a:lnTo>
                  <a:pt x="6311070" y="1435832"/>
                </a:lnTo>
                <a:lnTo>
                  <a:pt x="6297557" y="1443860"/>
                </a:lnTo>
                <a:lnTo>
                  <a:pt x="6303774" y="1467597"/>
                </a:lnTo>
                <a:lnTo>
                  <a:pt x="6299050" y="150694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0" name="Chad (TCD)">
            <a:extLst>
              <a:ext uri="{FF2B5EF4-FFF2-40B4-BE49-F238E27FC236}">
                <a16:creationId xmlns:a16="http://schemas.microsoft.com/office/drawing/2014/main" id="{928CC050-6EC7-47C1-A136-30ABFECBB75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97709" y="2209788"/>
                </a:moveTo>
                <a:lnTo>
                  <a:pt x="5600353" y="2194433"/>
                </a:lnTo>
                <a:lnTo>
                  <a:pt x="5582026" y="2193682"/>
                </a:lnTo>
                <a:lnTo>
                  <a:pt x="5581811" y="2172713"/>
                </a:lnTo>
                <a:lnTo>
                  <a:pt x="5569773" y="2160637"/>
                </a:lnTo>
                <a:lnTo>
                  <a:pt x="5581387" y="2117695"/>
                </a:lnTo>
                <a:lnTo>
                  <a:pt x="5617067" y="2086956"/>
                </a:lnTo>
                <a:lnTo>
                  <a:pt x="5617672" y="2044556"/>
                </a:lnTo>
                <a:lnTo>
                  <a:pt x="5627176" y="1978403"/>
                </a:lnTo>
                <a:lnTo>
                  <a:pt x="5632971" y="1964371"/>
                </a:lnTo>
                <a:lnTo>
                  <a:pt x="5620929" y="1953196"/>
                </a:lnTo>
                <a:lnTo>
                  <a:pt x="5620214" y="1942828"/>
                </a:lnTo>
                <a:lnTo>
                  <a:pt x="5609443" y="1934350"/>
                </a:lnTo>
                <a:lnTo>
                  <a:pt x="5601291" y="1883676"/>
                </a:lnTo>
                <a:lnTo>
                  <a:pt x="5629233" y="1865852"/>
                </a:lnTo>
                <a:lnTo>
                  <a:pt x="5743336" y="1928268"/>
                </a:lnTo>
                <a:lnTo>
                  <a:pt x="5858168" y="1990684"/>
                </a:lnTo>
                <a:lnTo>
                  <a:pt x="5863821" y="2120092"/>
                </a:lnTo>
                <a:lnTo>
                  <a:pt x="5839189" y="2117814"/>
                </a:lnTo>
                <a:lnTo>
                  <a:pt x="5826914" y="2141822"/>
                </a:lnTo>
                <a:lnTo>
                  <a:pt x="5819803" y="2161951"/>
                </a:lnTo>
                <a:lnTo>
                  <a:pt x="5825915" y="2169567"/>
                </a:lnTo>
                <a:lnTo>
                  <a:pt x="5816745" y="2179566"/>
                </a:lnTo>
                <a:lnTo>
                  <a:pt x="5820267" y="2193067"/>
                </a:lnTo>
                <a:lnTo>
                  <a:pt x="5813156" y="2206657"/>
                </a:lnTo>
                <a:lnTo>
                  <a:pt x="5810527" y="2218630"/>
                </a:lnTo>
                <a:lnTo>
                  <a:pt x="5820525" y="2216743"/>
                </a:lnTo>
                <a:lnTo>
                  <a:pt x="5826787" y="2229321"/>
                </a:lnTo>
                <a:lnTo>
                  <a:pt x="5827510" y="2248257"/>
                </a:lnTo>
                <a:lnTo>
                  <a:pt x="5838235" y="2257866"/>
                </a:lnTo>
                <a:lnTo>
                  <a:pt x="5838063" y="2265762"/>
                </a:lnTo>
                <a:lnTo>
                  <a:pt x="5820057" y="2271320"/>
                </a:lnTo>
                <a:lnTo>
                  <a:pt x="5805804" y="2284518"/>
                </a:lnTo>
                <a:lnTo>
                  <a:pt x="5785667" y="2320086"/>
                </a:lnTo>
                <a:lnTo>
                  <a:pt x="5758850" y="2335189"/>
                </a:lnTo>
                <a:lnTo>
                  <a:pt x="5731130" y="2333163"/>
                </a:lnTo>
                <a:lnTo>
                  <a:pt x="5723074" y="2336160"/>
                </a:lnTo>
                <a:lnTo>
                  <a:pt x="5726037" y="2347636"/>
                </a:lnTo>
                <a:lnTo>
                  <a:pt x="5711194" y="2359032"/>
                </a:lnTo>
                <a:lnTo>
                  <a:pt x="5699138" y="2371759"/>
                </a:lnTo>
                <a:lnTo>
                  <a:pt x="5663120" y="2384231"/>
                </a:lnTo>
                <a:lnTo>
                  <a:pt x="5655879" y="2376849"/>
                </a:lnTo>
                <a:lnTo>
                  <a:pt x="5651119" y="2376212"/>
                </a:lnTo>
                <a:lnTo>
                  <a:pt x="5645904" y="2384597"/>
                </a:lnTo>
                <a:lnTo>
                  <a:pt x="5622188" y="2387048"/>
                </a:lnTo>
                <a:lnTo>
                  <a:pt x="5626608" y="2378217"/>
                </a:lnTo>
                <a:lnTo>
                  <a:pt x="5617367" y="2355745"/>
                </a:lnTo>
                <a:lnTo>
                  <a:pt x="5613210" y="2342250"/>
                </a:lnTo>
                <a:lnTo>
                  <a:pt x="5600671" y="2336716"/>
                </a:lnTo>
                <a:lnTo>
                  <a:pt x="5583590" y="2317690"/>
                </a:lnTo>
                <a:lnTo>
                  <a:pt x="5589692" y="2302307"/>
                </a:lnTo>
                <a:lnTo>
                  <a:pt x="5602786" y="2305582"/>
                </a:lnTo>
                <a:lnTo>
                  <a:pt x="5610855" y="2303260"/>
                </a:lnTo>
                <a:lnTo>
                  <a:pt x="5626868" y="2303579"/>
                </a:lnTo>
                <a:lnTo>
                  <a:pt x="5610847" y="2273947"/>
                </a:lnTo>
                <a:lnTo>
                  <a:pt x="5611585" y="2252292"/>
                </a:lnTo>
                <a:lnTo>
                  <a:pt x="5609367" y="2230663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1" name="Togo (TGO)">
            <a:extLst>
              <a:ext uri="{FF2B5EF4-FFF2-40B4-BE49-F238E27FC236}">
                <a16:creationId xmlns:a16="http://schemas.microsoft.com/office/drawing/2014/main" id="{381547A1-3EF0-4BAE-AE36-C5DBE3C6EE0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237081" y="2428768"/>
                </a:moveTo>
                <a:lnTo>
                  <a:pt x="5213949" y="2435722"/>
                </a:lnTo>
                <a:lnTo>
                  <a:pt x="5207529" y="2424275"/>
                </a:lnTo>
                <a:lnTo>
                  <a:pt x="5199864" y="2403594"/>
                </a:lnTo>
                <a:lnTo>
                  <a:pt x="5197578" y="2387380"/>
                </a:lnTo>
                <a:lnTo>
                  <a:pt x="5203914" y="2358016"/>
                </a:lnTo>
                <a:lnTo>
                  <a:pt x="5196713" y="2346126"/>
                </a:lnTo>
                <a:lnTo>
                  <a:pt x="5193974" y="2320444"/>
                </a:lnTo>
                <a:lnTo>
                  <a:pt x="5194016" y="2296770"/>
                </a:lnTo>
                <a:lnTo>
                  <a:pt x="5182056" y="2279958"/>
                </a:lnTo>
                <a:lnTo>
                  <a:pt x="5184163" y="2269795"/>
                </a:lnTo>
                <a:lnTo>
                  <a:pt x="5209239" y="2270491"/>
                </a:lnTo>
                <a:lnTo>
                  <a:pt x="5205609" y="2287655"/>
                </a:lnTo>
                <a:lnTo>
                  <a:pt x="5214370" y="2297279"/>
                </a:lnTo>
                <a:lnTo>
                  <a:pt x="5224335" y="2308696"/>
                </a:lnTo>
                <a:lnTo>
                  <a:pt x="5225437" y="2324694"/>
                </a:lnTo>
                <a:lnTo>
                  <a:pt x="5231220" y="2331411"/>
                </a:lnTo>
                <a:lnTo>
                  <a:pt x="5229983" y="240627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2" name="Thailand (THA)">
            <a:extLst>
              <a:ext uri="{FF2B5EF4-FFF2-40B4-BE49-F238E27FC236}">
                <a16:creationId xmlns:a16="http://schemas.microsoft.com/office/drawing/2014/main" id="{88B82776-236F-4ED3-B77F-4E02649323E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117067" y="2231721"/>
                </a:moveTo>
                <a:lnTo>
                  <a:pt x="8089942" y="2216753"/>
                </a:lnTo>
                <a:lnTo>
                  <a:pt x="8065552" y="2217362"/>
                </a:lnTo>
                <a:lnTo>
                  <a:pt x="8067277" y="2191750"/>
                </a:lnTo>
                <a:lnTo>
                  <a:pt x="8042144" y="2191941"/>
                </a:lnTo>
                <a:lnTo>
                  <a:pt x="8043308" y="2227796"/>
                </a:lnTo>
                <a:lnTo>
                  <a:pt x="8032392" y="2275412"/>
                </a:lnTo>
                <a:lnTo>
                  <a:pt x="8025758" y="2304208"/>
                </a:lnTo>
                <a:lnTo>
                  <a:pt x="8029049" y="2327803"/>
                </a:lnTo>
                <a:lnTo>
                  <a:pt x="8047789" y="2328827"/>
                </a:lnTo>
                <a:lnTo>
                  <a:pt x="8061114" y="2358581"/>
                </a:lnTo>
                <a:lnTo>
                  <a:pt x="8067871" y="2386798"/>
                </a:lnTo>
                <a:lnTo>
                  <a:pt x="8084960" y="2405468"/>
                </a:lnTo>
                <a:lnTo>
                  <a:pt x="8102577" y="2409258"/>
                </a:lnTo>
                <a:lnTo>
                  <a:pt x="8118436" y="2426177"/>
                </a:lnTo>
                <a:lnTo>
                  <a:pt x="8109814" y="2439569"/>
                </a:lnTo>
                <a:lnTo>
                  <a:pt x="8091065" y="2443463"/>
                </a:lnTo>
                <a:lnTo>
                  <a:pt x="8087846" y="2426723"/>
                </a:lnTo>
                <a:lnTo>
                  <a:pt x="8063592" y="2412446"/>
                </a:lnTo>
                <a:lnTo>
                  <a:pt x="8058927" y="2418260"/>
                </a:lnTo>
                <a:lnTo>
                  <a:pt x="8046872" y="2405750"/>
                </a:lnTo>
                <a:lnTo>
                  <a:pt x="8041050" y="2389606"/>
                </a:lnTo>
                <a:lnTo>
                  <a:pt x="8024762" y="2371202"/>
                </a:lnTo>
                <a:lnTo>
                  <a:pt x="8009995" y="2355740"/>
                </a:lnTo>
                <a:lnTo>
                  <a:pt x="8006351" y="2374902"/>
                </a:lnTo>
                <a:lnTo>
                  <a:pt x="7999902" y="2356793"/>
                </a:lnTo>
                <a:lnTo>
                  <a:pt x="8001904" y="2336453"/>
                </a:lnTo>
                <a:lnTo>
                  <a:pt x="8008607" y="2305189"/>
                </a:lnTo>
                <a:lnTo>
                  <a:pt x="8019416" y="2271690"/>
                </a:lnTo>
                <a:lnTo>
                  <a:pt x="8032254" y="2241300"/>
                </a:lnTo>
                <a:lnTo>
                  <a:pt x="8018258" y="2211570"/>
                </a:lnTo>
                <a:lnTo>
                  <a:pt x="8017272" y="2196426"/>
                </a:lnTo>
                <a:lnTo>
                  <a:pt x="8012288" y="2178228"/>
                </a:lnTo>
                <a:lnTo>
                  <a:pt x="7990818" y="2152327"/>
                </a:lnTo>
                <a:lnTo>
                  <a:pt x="7982308" y="2135973"/>
                </a:lnTo>
                <a:lnTo>
                  <a:pt x="7991333" y="2129949"/>
                </a:lnTo>
                <a:lnTo>
                  <a:pt x="7997899" y="2101609"/>
                </a:lnTo>
                <a:lnTo>
                  <a:pt x="7983323" y="2080093"/>
                </a:lnTo>
                <a:lnTo>
                  <a:pt x="7962073" y="2056291"/>
                </a:lnTo>
                <a:lnTo>
                  <a:pt x="7944514" y="2027686"/>
                </a:lnTo>
                <a:lnTo>
                  <a:pt x="7955678" y="2021764"/>
                </a:lnTo>
                <a:lnTo>
                  <a:pt x="7963830" y="1986520"/>
                </a:lnTo>
                <a:lnTo>
                  <a:pt x="7983608" y="1985060"/>
                </a:lnTo>
                <a:lnTo>
                  <a:pt x="7998033" y="1970924"/>
                </a:lnTo>
                <a:lnTo>
                  <a:pt x="8012999" y="1963386"/>
                </a:lnTo>
                <a:lnTo>
                  <a:pt x="8026878" y="1973446"/>
                </a:lnTo>
                <a:lnTo>
                  <a:pt x="8031306" y="1993035"/>
                </a:lnTo>
                <a:lnTo>
                  <a:pt x="8050641" y="1994527"/>
                </a:lnTo>
                <a:lnTo>
                  <a:pt x="8048457" y="2028876"/>
                </a:lnTo>
                <a:lnTo>
                  <a:pt x="8053197" y="2058099"/>
                </a:lnTo>
                <a:lnTo>
                  <a:pt x="8080391" y="2038650"/>
                </a:lnTo>
                <a:lnTo>
                  <a:pt x="8089696" y="2044398"/>
                </a:lnTo>
                <a:lnTo>
                  <a:pt x="8106183" y="2043455"/>
                </a:lnTo>
                <a:lnTo>
                  <a:pt x="8110288" y="2032113"/>
                </a:lnTo>
                <a:lnTo>
                  <a:pt x="8132057" y="2034352"/>
                </a:lnTo>
                <a:lnTo>
                  <a:pt x="8157447" y="2060826"/>
                </a:lnTo>
                <a:lnTo>
                  <a:pt x="8163864" y="2093001"/>
                </a:lnTo>
                <a:lnTo>
                  <a:pt x="8191030" y="2121413"/>
                </a:lnTo>
                <a:lnTo>
                  <a:pt x="8193367" y="2149005"/>
                </a:lnTo>
                <a:lnTo>
                  <a:pt x="8185558" y="2163698"/>
                </a:lnTo>
                <a:lnTo>
                  <a:pt x="8158348" y="2159019"/>
                </a:lnTo>
                <a:lnTo>
                  <a:pt x="8122074" y="2165247"/>
                </a:lnTo>
                <a:lnTo>
                  <a:pt x="8106450" y="219235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3" name="Tajikistan (TJK)">
            <a:extLst>
              <a:ext uri="{FF2B5EF4-FFF2-40B4-BE49-F238E27FC236}">
                <a16:creationId xmlns:a16="http://schemas.microsoft.com/office/drawing/2014/main" id="{A7610F45-A16A-4273-94B6-8248CE21E45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065619" y="1317665"/>
                </a:moveTo>
                <a:lnTo>
                  <a:pt x="7058991" y="1327629"/>
                </a:lnTo>
                <a:lnTo>
                  <a:pt x="7028503" y="1322215"/>
                </a:lnTo>
                <a:lnTo>
                  <a:pt x="7031035" y="1340921"/>
                </a:lnTo>
                <a:lnTo>
                  <a:pt x="7059209" y="1338403"/>
                </a:lnTo>
                <a:lnTo>
                  <a:pt x="7094892" y="1348955"/>
                </a:lnTo>
                <a:lnTo>
                  <a:pt x="7143876" y="1344023"/>
                </a:lnTo>
                <a:lnTo>
                  <a:pt x="7158935" y="1374094"/>
                </a:lnTo>
                <a:lnTo>
                  <a:pt x="7166808" y="1370822"/>
                </a:lnTo>
                <a:lnTo>
                  <a:pt x="7185100" y="1378220"/>
                </a:lnTo>
                <a:lnTo>
                  <a:pt x="7187705" y="1390855"/>
                </a:lnTo>
                <a:lnTo>
                  <a:pt x="7196917" y="1409377"/>
                </a:lnTo>
                <a:lnTo>
                  <a:pt x="7169209" y="1409326"/>
                </a:lnTo>
                <a:lnTo>
                  <a:pt x="7150061" y="1406932"/>
                </a:lnTo>
                <a:lnTo>
                  <a:pt x="7137285" y="1421479"/>
                </a:lnTo>
                <a:lnTo>
                  <a:pt x="7126217" y="1424705"/>
                </a:lnTo>
                <a:lnTo>
                  <a:pt x="7118676" y="1431533"/>
                </a:lnTo>
                <a:lnTo>
                  <a:pt x="7105167" y="1420892"/>
                </a:lnTo>
                <a:lnTo>
                  <a:pt x="7100370" y="1393592"/>
                </a:lnTo>
                <a:lnTo>
                  <a:pt x="7091854" y="1392049"/>
                </a:lnTo>
                <a:lnTo>
                  <a:pt x="7092116" y="1382117"/>
                </a:lnTo>
                <a:lnTo>
                  <a:pt x="7075679" y="1374729"/>
                </a:lnTo>
                <a:lnTo>
                  <a:pt x="7067150" y="1386033"/>
                </a:lnTo>
                <a:lnTo>
                  <a:pt x="7067763" y="1399136"/>
                </a:lnTo>
                <a:lnTo>
                  <a:pt x="7064886" y="1403911"/>
                </a:lnTo>
                <a:lnTo>
                  <a:pt x="7048670" y="1403236"/>
                </a:lnTo>
                <a:lnTo>
                  <a:pt x="7043867" y="1418113"/>
                </a:lnTo>
                <a:lnTo>
                  <a:pt x="7033195" y="1411836"/>
                </a:lnTo>
                <a:lnTo>
                  <a:pt x="7016409" y="1422274"/>
                </a:lnTo>
                <a:lnTo>
                  <a:pt x="7007185" y="1418313"/>
                </a:lnTo>
                <a:lnTo>
                  <a:pt x="7013884" y="1385428"/>
                </a:lnTo>
                <a:lnTo>
                  <a:pt x="7001935" y="1361235"/>
                </a:lnTo>
                <a:lnTo>
                  <a:pt x="6980407" y="1353482"/>
                </a:lnTo>
                <a:lnTo>
                  <a:pt x="6983690" y="1339173"/>
                </a:lnTo>
                <a:lnTo>
                  <a:pt x="7006285" y="1340701"/>
                </a:lnTo>
                <a:lnTo>
                  <a:pt x="7014141" y="1322764"/>
                </a:lnTo>
                <a:lnTo>
                  <a:pt x="7016065" y="1302082"/>
                </a:lnTo>
                <a:lnTo>
                  <a:pt x="7049007" y="1294592"/>
                </a:lnTo>
                <a:lnTo>
                  <a:pt x="7048283" y="1309539"/>
                </a:lnTo>
                <a:lnTo>
                  <a:pt x="7054945" y="131849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4" name="Turkmenistan (TKM)">
            <a:extLst>
              <a:ext uri="{FF2B5EF4-FFF2-40B4-BE49-F238E27FC236}">
                <a16:creationId xmlns:a16="http://schemas.microsoft.com/office/drawing/2014/main" id="{B159E035-92D8-410A-AC8C-A837470AC40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840339" y="1466890"/>
                </a:moveTo>
                <a:lnTo>
                  <a:pt x="6831713" y="1439545"/>
                </a:lnTo>
                <a:lnTo>
                  <a:pt x="6811349" y="1438382"/>
                </a:lnTo>
                <a:lnTo>
                  <a:pt x="6774161" y="1409605"/>
                </a:lnTo>
                <a:lnTo>
                  <a:pt x="6751939" y="1406052"/>
                </a:lnTo>
                <a:lnTo>
                  <a:pt x="6718729" y="1389580"/>
                </a:lnTo>
                <a:lnTo>
                  <a:pt x="6699053" y="1386586"/>
                </a:lnTo>
                <a:lnTo>
                  <a:pt x="6688574" y="1392638"/>
                </a:lnTo>
                <a:lnTo>
                  <a:pt x="6670461" y="1391696"/>
                </a:lnTo>
                <a:lnTo>
                  <a:pt x="6655216" y="1410273"/>
                </a:lnTo>
                <a:lnTo>
                  <a:pt x="6632885" y="1416561"/>
                </a:lnTo>
                <a:lnTo>
                  <a:pt x="6623264" y="1393580"/>
                </a:lnTo>
                <a:lnTo>
                  <a:pt x="6620312" y="1359592"/>
                </a:lnTo>
                <a:lnTo>
                  <a:pt x="6597330" y="1348594"/>
                </a:lnTo>
                <a:lnTo>
                  <a:pt x="6599727" y="1326344"/>
                </a:lnTo>
                <a:lnTo>
                  <a:pt x="6581690" y="1324457"/>
                </a:lnTo>
                <a:lnTo>
                  <a:pt x="6581037" y="1297290"/>
                </a:lnTo>
                <a:lnTo>
                  <a:pt x="6607874" y="1305202"/>
                </a:lnTo>
                <a:lnTo>
                  <a:pt x="6628551" y="1294889"/>
                </a:lnTo>
                <a:lnTo>
                  <a:pt x="6604575" y="1275543"/>
                </a:lnTo>
                <a:lnTo>
                  <a:pt x="6592539" y="1257108"/>
                </a:lnTo>
                <a:lnTo>
                  <a:pt x="6573400" y="1265329"/>
                </a:lnTo>
                <a:lnTo>
                  <a:pt x="6576381" y="1288947"/>
                </a:lnTo>
                <a:lnTo>
                  <a:pt x="6563170" y="1268062"/>
                </a:lnTo>
                <a:lnTo>
                  <a:pt x="6572204" y="1257338"/>
                </a:lnTo>
                <a:lnTo>
                  <a:pt x="6600332" y="1250632"/>
                </a:lnTo>
                <a:lnTo>
                  <a:pt x="6620285" y="1259661"/>
                </a:lnTo>
                <a:lnTo>
                  <a:pt x="6645012" y="1284934"/>
                </a:lnTo>
                <a:lnTo>
                  <a:pt x="6658131" y="1283362"/>
                </a:lnTo>
                <a:lnTo>
                  <a:pt x="6687742" y="1282921"/>
                </a:lnTo>
                <a:lnTo>
                  <a:pt x="6679222" y="1266686"/>
                </a:lnTo>
                <a:lnTo>
                  <a:pt x="6698754" y="1255581"/>
                </a:lnTo>
                <a:lnTo>
                  <a:pt x="6715862" y="1236855"/>
                </a:lnTo>
                <a:lnTo>
                  <a:pt x="6755716" y="1253888"/>
                </a:lnTo>
                <a:lnTo>
                  <a:pt x="6765533" y="1279607"/>
                </a:lnTo>
                <a:lnTo>
                  <a:pt x="6777419" y="1286208"/>
                </a:lnTo>
                <a:lnTo>
                  <a:pt x="6805506" y="1284724"/>
                </a:lnTo>
                <a:lnTo>
                  <a:pt x="6815992" y="1290575"/>
                </a:lnTo>
                <a:lnTo>
                  <a:pt x="6838367" y="1323804"/>
                </a:lnTo>
                <a:lnTo>
                  <a:pt x="6874128" y="1346232"/>
                </a:lnTo>
                <a:lnTo>
                  <a:pt x="6895160" y="1361532"/>
                </a:lnTo>
                <a:lnTo>
                  <a:pt x="6926936" y="1377445"/>
                </a:lnTo>
                <a:lnTo>
                  <a:pt x="6965957" y="1391353"/>
                </a:lnTo>
                <a:lnTo>
                  <a:pt x="6970165" y="1411236"/>
                </a:lnTo>
                <a:lnTo>
                  <a:pt x="6961825" y="1410229"/>
                </a:lnTo>
                <a:lnTo>
                  <a:pt x="6947019" y="1401540"/>
                </a:lnTo>
                <a:lnTo>
                  <a:pt x="6945654" y="1413107"/>
                </a:lnTo>
                <a:lnTo>
                  <a:pt x="6924531" y="1419391"/>
                </a:lnTo>
                <a:lnTo>
                  <a:pt x="6925436" y="1445378"/>
                </a:lnTo>
                <a:lnTo>
                  <a:pt x="6912591" y="1455261"/>
                </a:lnTo>
                <a:lnTo>
                  <a:pt x="6892417" y="1460160"/>
                </a:lnTo>
                <a:lnTo>
                  <a:pt x="6890237" y="1474884"/>
                </a:lnTo>
                <a:lnTo>
                  <a:pt x="6870813" y="14792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5" name="East Timor (TLS)">
            <a:extLst>
              <a:ext uri="{FF2B5EF4-FFF2-40B4-BE49-F238E27FC236}">
                <a16:creationId xmlns:a16="http://schemas.microsoft.com/office/drawing/2014/main" id="{B96D5F77-1F91-4D25-839F-BBC435114B9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768216" y="2918901"/>
                </a:moveTo>
                <a:lnTo>
                  <a:pt x="8772132" y="2911211"/>
                </a:lnTo>
                <a:lnTo>
                  <a:pt x="8797350" y="2903882"/>
                </a:lnTo>
                <a:lnTo>
                  <a:pt x="8817447" y="2902779"/>
                </a:lnTo>
                <a:lnTo>
                  <a:pt x="8826707" y="2898707"/>
                </a:lnTo>
                <a:lnTo>
                  <a:pt x="8837283" y="2902749"/>
                </a:lnTo>
                <a:lnTo>
                  <a:pt x="8826092" y="2911581"/>
                </a:lnTo>
                <a:lnTo>
                  <a:pt x="8795178" y="2925852"/>
                </a:lnTo>
                <a:lnTo>
                  <a:pt x="8770500" y="2935213"/>
                </a:lnTo>
                <a:lnTo>
                  <a:pt x="8770668" y="2925329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6" name="Trinidad and Tobago (TTO)">
            <a:extLst>
              <a:ext uri="{FF2B5EF4-FFF2-40B4-BE49-F238E27FC236}">
                <a16:creationId xmlns:a16="http://schemas.microsoft.com/office/drawing/2014/main" id="{1CBB48AD-3B1E-4EC9-B513-F25054D2964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416903" y="2278228"/>
                </a:moveTo>
                <a:lnTo>
                  <a:pt x="3433619" y="2273990"/>
                </a:lnTo>
                <a:lnTo>
                  <a:pt x="3439567" y="2275131"/>
                </a:lnTo>
                <a:lnTo>
                  <a:pt x="3437009" y="2299418"/>
                </a:lnTo>
                <a:lnTo>
                  <a:pt x="3412866" y="2303004"/>
                </a:lnTo>
                <a:lnTo>
                  <a:pt x="3407879" y="2300070"/>
                </a:lnTo>
                <a:lnTo>
                  <a:pt x="3416719" y="229110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7" name="Tunisia (TUN)">
            <a:extLst>
              <a:ext uri="{FF2B5EF4-FFF2-40B4-BE49-F238E27FC236}">
                <a16:creationId xmlns:a16="http://schemas.microsoft.com/office/drawing/2014/main" id="{729DD3AC-2F37-4712-8AB2-D3AD4034233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45327" y="1640985"/>
                </a:moveTo>
                <a:lnTo>
                  <a:pt x="5431929" y="1582465"/>
                </a:lnTo>
                <a:lnTo>
                  <a:pt x="5414675" y="1569308"/>
                </a:lnTo>
                <a:lnTo>
                  <a:pt x="5414235" y="1561417"/>
                </a:lnTo>
                <a:lnTo>
                  <a:pt x="5391398" y="1541995"/>
                </a:lnTo>
                <a:lnTo>
                  <a:pt x="5388426" y="1517439"/>
                </a:lnTo>
                <a:lnTo>
                  <a:pt x="5404765" y="1499256"/>
                </a:lnTo>
                <a:lnTo>
                  <a:pt x="5410387" y="1472420"/>
                </a:lnTo>
                <a:lnTo>
                  <a:pt x="5405140" y="1441443"/>
                </a:lnTo>
                <a:lnTo>
                  <a:pt x="5410094" y="1424765"/>
                </a:lnTo>
                <a:lnTo>
                  <a:pt x="5438934" y="1411652"/>
                </a:lnTo>
                <a:lnTo>
                  <a:pt x="5457886" y="1415551"/>
                </a:lnTo>
                <a:lnTo>
                  <a:pt x="5457723" y="1431992"/>
                </a:lnTo>
                <a:lnTo>
                  <a:pt x="5480079" y="1420032"/>
                </a:lnTo>
                <a:lnTo>
                  <a:pt x="5482251" y="1426274"/>
                </a:lnTo>
                <a:lnTo>
                  <a:pt x="5469424" y="1442196"/>
                </a:lnTo>
                <a:lnTo>
                  <a:pt x="5469838" y="1457227"/>
                </a:lnTo>
                <a:lnTo>
                  <a:pt x="5479528" y="1465300"/>
                </a:lnTo>
                <a:lnTo>
                  <a:pt x="5477062" y="1493441"/>
                </a:lnTo>
                <a:lnTo>
                  <a:pt x="5459690" y="1509830"/>
                </a:lnTo>
                <a:lnTo>
                  <a:pt x="5465424" y="1527598"/>
                </a:lnTo>
                <a:lnTo>
                  <a:pt x="5479544" y="1528152"/>
                </a:lnTo>
                <a:lnTo>
                  <a:pt x="5486933" y="1543650"/>
                </a:lnTo>
                <a:lnTo>
                  <a:pt x="5497501" y="1548747"/>
                </a:lnTo>
                <a:lnTo>
                  <a:pt x="5496830" y="1573786"/>
                </a:lnTo>
                <a:lnTo>
                  <a:pt x="5483783" y="1583145"/>
                </a:lnTo>
                <a:lnTo>
                  <a:pt x="5475674" y="1593590"/>
                </a:lnTo>
                <a:lnTo>
                  <a:pt x="5457194" y="1606152"/>
                </a:lnTo>
                <a:lnTo>
                  <a:pt x="5460534" y="1619656"/>
                </a:lnTo>
                <a:lnTo>
                  <a:pt x="5458569" y="1633430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8" name="Turkey (TUR)">
            <a:extLst>
              <a:ext uri="{FF2B5EF4-FFF2-40B4-BE49-F238E27FC236}">
                <a16:creationId xmlns:a16="http://schemas.microsoft.com/office/drawing/2014/main" id="{19FCEF54-6FAB-449E-8E36-2EDC3565752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5924" y="1282501"/>
                </a:moveTo>
                <a:lnTo>
                  <a:pt x="6195885" y="1294967"/>
                </a:lnTo>
                <a:lnTo>
                  <a:pt x="6225749" y="1289998"/>
                </a:lnTo>
                <a:lnTo>
                  <a:pt x="6248982" y="1292869"/>
                </a:lnTo>
                <a:lnTo>
                  <a:pt x="6276968" y="1276045"/>
                </a:lnTo>
                <a:lnTo>
                  <a:pt x="6304709" y="1274513"/>
                </a:lnTo>
                <a:lnTo>
                  <a:pt x="6333179" y="1290340"/>
                </a:lnTo>
                <a:lnTo>
                  <a:pt x="6339914" y="1301683"/>
                </a:lnTo>
                <a:lnTo>
                  <a:pt x="6340479" y="1317369"/>
                </a:lnTo>
                <a:lnTo>
                  <a:pt x="6361800" y="1325380"/>
                </a:lnTo>
                <a:lnTo>
                  <a:pt x="6373851" y="1334867"/>
                </a:lnTo>
                <a:lnTo>
                  <a:pt x="6357180" y="1344124"/>
                </a:lnTo>
                <a:lnTo>
                  <a:pt x="6371678" y="1381390"/>
                </a:lnTo>
                <a:lnTo>
                  <a:pt x="6368109" y="1391454"/>
                </a:lnTo>
                <a:lnTo>
                  <a:pt x="6387119" y="1417486"/>
                </a:lnTo>
                <a:lnTo>
                  <a:pt x="6375144" y="1422975"/>
                </a:lnTo>
                <a:lnTo>
                  <a:pt x="6364336" y="1414699"/>
                </a:lnTo>
                <a:lnTo>
                  <a:pt x="6332408" y="1410506"/>
                </a:lnTo>
                <a:lnTo>
                  <a:pt x="6321672" y="1415555"/>
                </a:lnTo>
                <a:lnTo>
                  <a:pt x="6291879" y="1420609"/>
                </a:lnTo>
                <a:lnTo>
                  <a:pt x="6277304" y="1420059"/>
                </a:lnTo>
                <a:lnTo>
                  <a:pt x="6248161" y="1432251"/>
                </a:lnTo>
                <a:lnTo>
                  <a:pt x="6226013" y="1432353"/>
                </a:lnTo>
                <a:lnTo>
                  <a:pt x="6210804" y="1426235"/>
                </a:lnTo>
                <a:lnTo>
                  <a:pt x="6182424" y="1435274"/>
                </a:lnTo>
                <a:lnTo>
                  <a:pt x="6172736" y="1428954"/>
                </a:lnTo>
                <a:lnTo>
                  <a:pt x="6173766" y="1447080"/>
                </a:lnTo>
                <a:lnTo>
                  <a:pt x="6167505" y="1454199"/>
                </a:lnTo>
                <a:lnTo>
                  <a:pt x="6161232" y="1461318"/>
                </a:lnTo>
                <a:lnTo>
                  <a:pt x="6149315" y="1446583"/>
                </a:lnTo>
                <a:lnTo>
                  <a:pt x="6157888" y="1434378"/>
                </a:lnTo>
                <a:lnTo>
                  <a:pt x="6141821" y="1437145"/>
                </a:lnTo>
                <a:lnTo>
                  <a:pt x="6118304" y="1429669"/>
                </a:lnTo>
                <a:lnTo>
                  <a:pt x="6102167" y="1448372"/>
                </a:lnTo>
                <a:lnTo>
                  <a:pt x="6061634" y="1452024"/>
                </a:lnTo>
                <a:lnTo>
                  <a:pt x="6037698" y="1434584"/>
                </a:lnTo>
                <a:lnTo>
                  <a:pt x="6008524" y="1433492"/>
                </a:lnTo>
                <a:lnTo>
                  <a:pt x="6003846" y="1446974"/>
                </a:lnTo>
                <a:lnTo>
                  <a:pt x="5985618" y="1450828"/>
                </a:lnTo>
                <a:lnTo>
                  <a:pt x="5957640" y="1433526"/>
                </a:lnTo>
                <a:lnTo>
                  <a:pt x="5928286" y="1434111"/>
                </a:lnTo>
                <a:lnTo>
                  <a:pt x="5909054" y="1401794"/>
                </a:lnTo>
                <a:lnTo>
                  <a:pt x="5887683" y="1383767"/>
                </a:lnTo>
                <a:lnTo>
                  <a:pt x="5898167" y="1358498"/>
                </a:lnTo>
                <a:lnTo>
                  <a:pt x="5879745" y="1342971"/>
                </a:lnTo>
                <a:lnTo>
                  <a:pt x="5905801" y="1312004"/>
                </a:lnTo>
                <a:lnTo>
                  <a:pt x="5946408" y="1310714"/>
                </a:lnTo>
                <a:lnTo>
                  <a:pt x="5954276" y="1286219"/>
                </a:lnTo>
                <a:lnTo>
                  <a:pt x="6005121" y="1290486"/>
                </a:lnTo>
                <a:lnTo>
                  <a:pt x="6033762" y="1269579"/>
                </a:lnTo>
                <a:lnTo>
                  <a:pt x="6063007" y="1260467"/>
                </a:lnTo>
                <a:lnTo>
                  <a:pt x="6106316" y="1259782"/>
                </a:lnTo>
                <a:close/>
                <a:moveTo>
                  <a:pt x="5902405" y="1303283"/>
                </a:moveTo>
                <a:lnTo>
                  <a:pt x="5882422" y="1320642"/>
                </a:lnTo>
                <a:lnTo>
                  <a:pt x="5872304" y="1305630"/>
                </a:lnTo>
                <a:lnTo>
                  <a:pt x="5871876" y="1298979"/>
                </a:lnTo>
                <a:lnTo>
                  <a:pt x="5877724" y="1295364"/>
                </a:lnTo>
                <a:lnTo>
                  <a:pt x="5883462" y="1275192"/>
                </a:lnTo>
                <a:lnTo>
                  <a:pt x="5869633" y="1266657"/>
                </a:lnTo>
                <a:lnTo>
                  <a:pt x="5895147" y="1256518"/>
                </a:lnTo>
                <a:lnTo>
                  <a:pt x="5918277" y="1260841"/>
                </a:lnTo>
                <a:lnTo>
                  <a:pt x="5922977" y="1273233"/>
                </a:lnTo>
                <a:lnTo>
                  <a:pt x="5947306" y="1283642"/>
                </a:lnTo>
                <a:lnTo>
                  <a:pt x="5943542" y="1291538"/>
                </a:lnTo>
                <a:lnTo>
                  <a:pt x="5912435" y="129331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9" name="Taiwan (TWN)">
            <a:extLst>
              <a:ext uri="{FF2B5EF4-FFF2-40B4-BE49-F238E27FC236}">
                <a16:creationId xmlns:a16="http://schemas.microsoft.com/office/drawing/2014/main" id="{7618F757-D2AC-475D-8E14-EF4B2B31F98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599556" y="1833756"/>
                </a:moveTo>
                <a:lnTo>
                  <a:pt x="8592958" y="1886027"/>
                </a:lnTo>
                <a:lnTo>
                  <a:pt x="8586149" y="1912768"/>
                </a:lnTo>
                <a:lnTo>
                  <a:pt x="8565920" y="1885244"/>
                </a:lnTo>
                <a:lnTo>
                  <a:pt x="8557997" y="1861075"/>
                </a:lnTo>
                <a:lnTo>
                  <a:pt x="8568250" y="1829056"/>
                </a:lnTo>
                <a:lnTo>
                  <a:pt x="8585036" y="1804378"/>
                </a:lnTo>
                <a:lnTo>
                  <a:pt x="8600522" y="181408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0" name="United Republic of Tanzania (TZA)">
            <a:extLst>
              <a:ext uri="{FF2B5EF4-FFF2-40B4-BE49-F238E27FC236}">
                <a16:creationId xmlns:a16="http://schemas.microsoft.com/office/drawing/2014/main" id="{888FE5EE-A443-4C68-8BE6-FF81CB72824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9551" y="2659969"/>
                </a:moveTo>
                <a:lnTo>
                  <a:pt x="6164384" y="2663549"/>
                </a:lnTo>
                <a:lnTo>
                  <a:pt x="6268154" y="2729960"/>
                </a:lnTo>
                <a:lnTo>
                  <a:pt x="6269940" y="2748872"/>
                </a:lnTo>
                <a:lnTo>
                  <a:pt x="6310914" y="2781460"/>
                </a:lnTo>
                <a:lnTo>
                  <a:pt x="6296887" y="2821629"/>
                </a:lnTo>
                <a:lnTo>
                  <a:pt x="6298184" y="2840103"/>
                </a:lnTo>
                <a:lnTo>
                  <a:pt x="6316312" y="2851981"/>
                </a:lnTo>
                <a:lnTo>
                  <a:pt x="6316985" y="2860457"/>
                </a:lnTo>
                <a:lnTo>
                  <a:pt x="6308642" y="2880144"/>
                </a:lnTo>
                <a:lnTo>
                  <a:pt x="6310069" y="2890051"/>
                </a:lnTo>
                <a:lnTo>
                  <a:pt x="6307843" y="2905624"/>
                </a:lnTo>
                <a:lnTo>
                  <a:pt x="6317407" y="2926059"/>
                </a:lnTo>
                <a:lnTo>
                  <a:pt x="6328501" y="2958203"/>
                </a:lnTo>
                <a:lnTo>
                  <a:pt x="6338745" y="2965333"/>
                </a:lnTo>
                <a:lnTo>
                  <a:pt x="6315235" y="2984233"/>
                </a:lnTo>
                <a:lnTo>
                  <a:pt x="6283458" y="2996893"/>
                </a:lnTo>
                <a:lnTo>
                  <a:pt x="6266305" y="2996358"/>
                </a:lnTo>
                <a:lnTo>
                  <a:pt x="6255755" y="3006136"/>
                </a:lnTo>
                <a:lnTo>
                  <a:pt x="6235805" y="3006977"/>
                </a:lnTo>
                <a:lnTo>
                  <a:pt x="6228191" y="3011097"/>
                </a:lnTo>
                <a:lnTo>
                  <a:pt x="6194119" y="3001911"/>
                </a:lnTo>
                <a:lnTo>
                  <a:pt x="6172498" y="3004548"/>
                </a:lnTo>
                <a:lnTo>
                  <a:pt x="6165935" y="2960211"/>
                </a:lnTo>
                <a:lnTo>
                  <a:pt x="6156576" y="2945009"/>
                </a:lnTo>
                <a:lnTo>
                  <a:pt x="6150981" y="2935995"/>
                </a:lnTo>
                <a:lnTo>
                  <a:pt x="6122982" y="2929913"/>
                </a:lnTo>
                <a:lnTo>
                  <a:pt x="6106885" y="2920126"/>
                </a:lnTo>
                <a:lnTo>
                  <a:pt x="6088753" y="2914639"/>
                </a:lnTo>
                <a:lnTo>
                  <a:pt x="6077415" y="2909179"/>
                </a:lnTo>
                <a:lnTo>
                  <a:pt x="6065573" y="2900880"/>
                </a:lnTo>
                <a:lnTo>
                  <a:pt x="6050779" y="2859805"/>
                </a:lnTo>
                <a:lnTo>
                  <a:pt x="6034428" y="2841549"/>
                </a:lnTo>
                <a:lnTo>
                  <a:pt x="6028997" y="2822641"/>
                </a:lnTo>
                <a:lnTo>
                  <a:pt x="6032154" y="2805689"/>
                </a:lnTo>
                <a:lnTo>
                  <a:pt x="6027324" y="2775697"/>
                </a:lnTo>
                <a:lnTo>
                  <a:pt x="6039229" y="2774146"/>
                </a:lnTo>
                <a:lnTo>
                  <a:pt x="6049752" y="2762336"/>
                </a:lnTo>
                <a:lnTo>
                  <a:pt x="6061075" y="2745334"/>
                </a:lnTo>
                <a:lnTo>
                  <a:pt x="6068225" y="2738512"/>
                </a:lnTo>
                <a:lnTo>
                  <a:pt x="6068040" y="2727917"/>
                </a:lnTo>
                <a:lnTo>
                  <a:pt x="6061899" y="2720527"/>
                </a:lnTo>
                <a:lnTo>
                  <a:pt x="6060327" y="2707689"/>
                </a:lnTo>
                <a:lnTo>
                  <a:pt x="6068665" y="2703563"/>
                </a:lnTo>
                <a:lnTo>
                  <a:pt x="6070475" y="2684383"/>
                </a:lnTo>
                <a:lnTo>
                  <a:pt x="6059186" y="2665989"/>
                </a:lnTo>
                <a:lnTo>
                  <a:pt x="6069313" y="2662073"/>
                </a:lnTo>
                <a:lnTo>
                  <a:pt x="6100872" y="266249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1" name="Uganda (UGA)">
            <a:extLst>
              <a:ext uri="{FF2B5EF4-FFF2-40B4-BE49-F238E27FC236}">
                <a16:creationId xmlns:a16="http://schemas.microsoft.com/office/drawing/2014/main" id="{B187F2B6-9264-4585-9906-05E9ED791F8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00872" y="2662491"/>
                </a:moveTo>
                <a:lnTo>
                  <a:pt x="6069313" y="2662073"/>
                </a:lnTo>
                <a:lnTo>
                  <a:pt x="6059186" y="2665989"/>
                </a:lnTo>
                <a:lnTo>
                  <a:pt x="6041908" y="2676051"/>
                </a:lnTo>
                <a:lnTo>
                  <a:pt x="6034965" y="2672726"/>
                </a:lnTo>
                <a:lnTo>
                  <a:pt x="6035386" y="2648149"/>
                </a:lnTo>
                <a:lnTo>
                  <a:pt x="6042148" y="2635692"/>
                </a:lnTo>
                <a:lnTo>
                  <a:pt x="6043674" y="2609525"/>
                </a:lnTo>
                <a:lnTo>
                  <a:pt x="6049618" y="2594369"/>
                </a:lnTo>
                <a:lnTo>
                  <a:pt x="6060498" y="2577368"/>
                </a:lnTo>
                <a:lnTo>
                  <a:pt x="6071490" y="2568710"/>
                </a:lnTo>
                <a:lnTo>
                  <a:pt x="6080653" y="2557135"/>
                </a:lnTo>
                <a:lnTo>
                  <a:pt x="6069084" y="2552720"/>
                </a:lnTo>
                <a:lnTo>
                  <a:pt x="6070535" y="2514602"/>
                </a:lnTo>
                <a:lnTo>
                  <a:pt x="6082311" y="2505711"/>
                </a:lnTo>
                <a:lnTo>
                  <a:pt x="6100661" y="2513001"/>
                </a:lnTo>
                <a:lnTo>
                  <a:pt x="6123757" y="2505371"/>
                </a:lnTo>
                <a:lnTo>
                  <a:pt x="6143997" y="2505447"/>
                </a:lnTo>
                <a:lnTo>
                  <a:pt x="6161562" y="2490455"/>
                </a:lnTo>
                <a:lnTo>
                  <a:pt x="6175393" y="2513088"/>
                </a:lnTo>
                <a:lnTo>
                  <a:pt x="6178897" y="2529449"/>
                </a:lnTo>
                <a:lnTo>
                  <a:pt x="6191879" y="2566870"/>
                </a:lnTo>
                <a:lnTo>
                  <a:pt x="6181609" y="2590632"/>
                </a:lnTo>
                <a:lnTo>
                  <a:pt x="6167625" y="2612211"/>
                </a:lnTo>
                <a:lnTo>
                  <a:pt x="6159489" y="2625420"/>
                </a:lnTo>
                <a:lnTo>
                  <a:pt x="6159551" y="265996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2" name="Ukraine (UKR)">
            <a:extLst>
              <a:ext uri="{FF2B5EF4-FFF2-40B4-BE49-F238E27FC236}">
                <a16:creationId xmlns:a16="http://schemas.microsoft.com/office/drawing/2014/main" id="{B5E79B63-9622-4E0D-ACE9-4274DB582D4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965251" y="939799"/>
                </a:moveTo>
                <a:lnTo>
                  <a:pt x="5974682" y="941059"/>
                </a:lnTo>
                <a:lnTo>
                  <a:pt x="5979501" y="933968"/>
                </a:lnTo>
                <a:lnTo>
                  <a:pt x="5987271" y="935534"/>
                </a:lnTo>
                <a:lnTo>
                  <a:pt x="6012129" y="932522"/>
                </a:lnTo>
                <a:lnTo>
                  <a:pt x="6031507" y="950175"/>
                </a:lnTo>
                <a:lnTo>
                  <a:pt x="6026659" y="956488"/>
                </a:lnTo>
                <a:lnTo>
                  <a:pt x="6030718" y="966167"/>
                </a:lnTo>
                <a:lnTo>
                  <a:pt x="6050778" y="967677"/>
                </a:lnTo>
                <a:lnTo>
                  <a:pt x="6062494" y="981197"/>
                </a:lnTo>
                <a:lnTo>
                  <a:pt x="6063271" y="987332"/>
                </a:lnTo>
                <a:lnTo>
                  <a:pt x="6097315" y="998295"/>
                </a:lnTo>
                <a:lnTo>
                  <a:pt x="6115337" y="993357"/>
                </a:lnTo>
                <a:lnTo>
                  <a:pt x="6134005" y="1008012"/>
                </a:lnTo>
                <a:lnTo>
                  <a:pt x="6148550" y="1007668"/>
                </a:lnTo>
                <a:lnTo>
                  <a:pt x="6187534" y="1018020"/>
                </a:lnTo>
                <a:lnTo>
                  <a:pt x="6189746" y="1027360"/>
                </a:lnTo>
                <a:lnTo>
                  <a:pt x="6182936" y="1044017"/>
                </a:lnTo>
                <a:lnTo>
                  <a:pt x="6192088" y="1061558"/>
                </a:lnTo>
                <a:lnTo>
                  <a:pt x="6190270" y="1072166"/>
                </a:lnTo>
                <a:lnTo>
                  <a:pt x="6166216" y="1074498"/>
                </a:lnTo>
                <a:lnTo>
                  <a:pt x="6154891" y="1083380"/>
                </a:lnTo>
                <a:lnTo>
                  <a:pt x="6156857" y="1097511"/>
                </a:lnTo>
                <a:lnTo>
                  <a:pt x="6137013" y="1100055"/>
                </a:lnTo>
                <a:lnTo>
                  <a:pt x="6122001" y="1110346"/>
                </a:lnTo>
                <a:lnTo>
                  <a:pt x="6098408" y="1112024"/>
                </a:lnTo>
                <a:lnTo>
                  <a:pt x="6078534" y="1123882"/>
                </a:lnTo>
                <a:lnTo>
                  <a:pt x="6083580" y="1143668"/>
                </a:lnTo>
                <a:lnTo>
                  <a:pt x="6097550" y="1151341"/>
                </a:lnTo>
                <a:lnTo>
                  <a:pt x="6123449" y="1149433"/>
                </a:lnTo>
                <a:lnTo>
                  <a:pt x="6120537" y="1160782"/>
                </a:lnTo>
                <a:lnTo>
                  <a:pt x="6093264" y="1166318"/>
                </a:lnTo>
                <a:lnTo>
                  <a:pt x="6061086" y="1184964"/>
                </a:lnTo>
                <a:lnTo>
                  <a:pt x="6045690" y="1178408"/>
                </a:lnTo>
                <a:lnTo>
                  <a:pt x="6049070" y="1163278"/>
                </a:lnTo>
                <a:lnTo>
                  <a:pt x="6019326" y="1153967"/>
                </a:lnTo>
                <a:lnTo>
                  <a:pt x="6022855" y="1147868"/>
                </a:lnTo>
                <a:lnTo>
                  <a:pt x="6045662" y="1137294"/>
                </a:lnTo>
                <a:lnTo>
                  <a:pt x="6036985" y="1130009"/>
                </a:lnTo>
                <a:lnTo>
                  <a:pt x="5995835" y="1121969"/>
                </a:lnTo>
                <a:lnTo>
                  <a:pt x="5992148" y="1110106"/>
                </a:lnTo>
                <a:lnTo>
                  <a:pt x="5969110" y="1114024"/>
                </a:lnTo>
                <a:lnTo>
                  <a:pt x="5962354" y="1131542"/>
                </a:lnTo>
                <a:lnTo>
                  <a:pt x="5946067" y="1155053"/>
                </a:lnTo>
                <a:lnTo>
                  <a:pt x="5933568" y="1149594"/>
                </a:lnTo>
                <a:lnTo>
                  <a:pt x="5922227" y="1154712"/>
                </a:lnTo>
                <a:lnTo>
                  <a:pt x="5909886" y="1148851"/>
                </a:lnTo>
                <a:lnTo>
                  <a:pt x="5915857" y="1145395"/>
                </a:lnTo>
                <a:lnTo>
                  <a:pt x="5918747" y="1134482"/>
                </a:lnTo>
                <a:lnTo>
                  <a:pt x="5924266" y="1124339"/>
                </a:lnTo>
                <a:lnTo>
                  <a:pt x="5921612" y="1118643"/>
                </a:lnTo>
                <a:lnTo>
                  <a:pt x="5926582" y="1116105"/>
                </a:lnTo>
                <a:lnTo>
                  <a:pt x="5929759" y="1120508"/>
                </a:lnTo>
                <a:lnTo>
                  <a:pt x="5944978" y="1121439"/>
                </a:lnTo>
                <a:lnTo>
                  <a:pt x="5951389" y="1119087"/>
                </a:lnTo>
                <a:lnTo>
                  <a:pt x="5946127" y="1115862"/>
                </a:lnTo>
                <a:lnTo>
                  <a:pt x="5947206" y="1111121"/>
                </a:lnTo>
                <a:lnTo>
                  <a:pt x="5937065" y="1103034"/>
                </a:lnTo>
                <a:lnTo>
                  <a:pt x="5931376" y="1089735"/>
                </a:lnTo>
                <a:lnTo>
                  <a:pt x="5921340" y="1084531"/>
                </a:lnTo>
                <a:lnTo>
                  <a:pt x="5921556" y="1073751"/>
                </a:lnTo>
                <a:lnTo>
                  <a:pt x="5908848" y="1065192"/>
                </a:lnTo>
                <a:lnTo>
                  <a:pt x="5898269" y="1064002"/>
                </a:lnTo>
                <a:lnTo>
                  <a:pt x="5878229" y="1054091"/>
                </a:lnTo>
                <a:lnTo>
                  <a:pt x="5861883" y="1057238"/>
                </a:lnTo>
                <a:lnTo>
                  <a:pt x="5856499" y="1061929"/>
                </a:lnTo>
                <a:lnTo>
                  <a:pt x="5845832" y="1061924"/>
                </a:lnTo>
                <a:lnTo>
                  <a:pt x="5840461" y="1069360"/>
                </a:lnTo>
                <a:lnTo>
                  <a:pt x="5822164" y="1072417"/>
                </a:lnTo>
                <a:lnTo>
                  <a:pt x="5814136" y="1077300"/>
                </a:lnTo>
                <a:lnTo>
                  <a:pt x="5801389" y="1069527"/>
                </a:lnTo>
                <a:lnTo>
                  <a:pt x="5785141" y="1069409"/>
                </a:lnTo>
                <a:lnTo>
                  <a:pt x="5769057" y="1065886"/>
                </a:lnTo>
                <a:lnTo>
                  <a:pt x="5758926" y="1072698"/>
                </a:lnTo>
                <a:lnTo>
                  <a:pt x="5756170" y="1064172"/>
                </a:lnTo>
                <a:lnTo>
                  <a:pt x="5741147" y="1055518"/>
                </a:lnTo>
                <a:lnTo>
                  <a:pt x="5744613" y="1042694"/>
                </a:lnTo>
                <a:lnTo>
                  <a:pt x="5750639" y="1034413"/>
                </a:lnTo>
                <a:lnTo>
                  <a:pt x="5756344" y="1036269"/>
                </a:lnTo>
                <a:lnTo>
                  <a:pt x="5748206" y="1021973"/>
                </a:lnTo>
                <a:lnTo>
                  <a:pt x="5767611" y="995710"/>
                </a:lnTo>
                <a:lnTo>
                  <a:pt x="5779458" y="992081"/>
                </a:lnTo>
                <a:lnTo>
                  <a:pt x="5780852" y="983335"/>
                </a:lnTo>
                <a:lnTo>
                  <a:pt x="5764457" y="956113"/>
                </a:lnTo>
                <a:lnTo>
                  <a:pt x="5776084" y="954897"/>
                </a:lnTo>
                <a:lnTo>
                  <a:pt x="5788352" y="946447"/>
                </a:lnTo>
                <a:lnTo>
                  <a:pt x="5807330" y="945755"/>
                </a:lnTo>
                <a:lnTo>
                  <a:pt x="5832602" y="948198"/>
                </a:lnTo>
                <a:lnTo>
                  <a:pt x="5861358" y="955681"/>
                </a:lnTo>
                <a:lnTo>
                  <a:pt x="5880911" y="956307"/>
                </a:lnTo>
                <a:lnTo>
                  <a:pt x="5890980" y="960813"/>
                </a:lnTo>
                <a:lnTo>
                  <a:pt x="5899299" y="955377"/>
                </a:lnTo>
                <a:lnTo>
                  <a:pt x="5907066" y="962668"/>
                </a:lnTo>
                <a:lnTo>
                  <a:pt x="5929113" y="961174"/>
                </a:lnTo>
                <a:lnTo>
                  <a:pt x="5939507" y="964187"/>
                </a:lnTo>
                <a:lnTo>
                  <a:pt x="5938178" y="948494"/>
                </a:lnTo>
                <a:lnTo>
                  <a:pt x="5944486" y="94164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3" name="Uruguay (URY)">
            <a:extLst>
              <a:ext uri="{FF2B5EF4-FFF2-40B4-BE49-F238E27FC236}">
                <a16:creationId xmlns:a16="http://schemas.microsoft.com/office/drawing/2014/main" id="{D8BA51AE-E458-4746-BCCB-662C596CB59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591663" y="3614039"/>
                </a:moveTo>
                <a:lnTo>
                  <a:pt x="3608988" y="3610563"/>
                </a:lnTo>
                <a:lnTo>
                  <a:pt x="3641013" y="3635775"/>
                </a:lnTo>
                <a:lnTo>
                  <a:pt x="3651095" y="3634824"/>
                </a:lnTo>
                <a:lnTo>
                  <a:pt x="3682940" y="3655708"/>
                </a:lnTo>
                <a:lnTo>
                  <a:pt x="3707473" y="3673727"/>
                </a:lnTo>
                <a:lnTo>
                  <a:pt x="3726951" y="3695908"/>
                </a:lnTo>
                <a:lnTo>
                  <a:pt x="3717416" y="3711372"/>
                </a:lnTo>
                <a:lnTo>
                  <a:pt x="3727994" y="3729835"/>
                </a:lnTo>
                <a:lnTo>
                  <a:pt x="3719562" y="3750322"/>
                </a:lnTo>
                <a:lnTo>
                  <a:pt x="3691876" y="3768442"/>
                </a:lnTo>
                <a:lnTo>
                  <a:pt x="3670722" y="3761922"/>
                </a:lnTo>
                <a:lnTo>
                  <a:pt x="3656617" y="3765416"/>
                </a:lnTo>
                <a:lnTo>
                  <a:pt x="3629065" y="3751419"/>
                </a:lnTo>
                <a:lnTo>
                  <a:pt x="3610801" y="3752465"/>
                </a:lnTo>
                <a:lnTo>
                  <a:pt x="3591010" y="3734434"/>
                </a:lnTo>
                <a:lnTo>
                  <a:pt x="3589364" y="3713366"/>
                </a:lnTo>
                <a:lnTo>
                  <a:pt x="3594002" y="3706109"/>
                </a:lnTo>
                <a:lnTo>
                  <a:pt x="3587964" y="3673638"/>
                </a:lnTo>
                <a:lnTo>
                  <a:pt x="3589377" y="364012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4" name="United States of America (USA)">
            <a:extLst>
              <a:ext uri="{FF2B5EF4-FFF2-40B4-BE49-F238E27FC236}">
                <a16:creationId xmlns:a16="http://schemas.microsoft.com/office/drawing/2014/main" id="{620801BA-71A0-4CDA-9E7B-EF7858832BA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77641" y="2006886"/>
                </a:moveTo>
                <a:lnTo>
                  <a:pt x="772334" y="2012339"/>
                </a:lnTo>
                <a:lnTo>
                  <a:pt x="766297" y="2007671"/>
                </a:lnTo>
                <a:lnTo>
                  <a:pt x="769064" y="1998560"/>
                </a:lnTo>
                <a:lnTo>
                  <a:pt x="766933" y="1986692"/>
                </a:lnTo>
                <a:lnTo>
                  <a:pt x="769122" y="1983064"/>
                </a:lnTo>
                <a:lnTo>
                  <a:pt x="775176" y="1977748"/>
                </a:lnTo>
                <a:lnTo>
                  <a:pt x="774820" y="1971337"/>
                </a:lnTo>
                <a:lnTo>
                  <a:pt x="777230" y="1968297"/>
                </a:lnTo>
                <a:lnTo>
                  <a:pt x="779227" y="1968900"/>
                </a:lnTo>
                <a:lnTo>
                  <a:pt x="788661" y="1974408"/>
                </a:lnTo>
                <a:lnTo>
                  <a:pt x="792980" y="1977235"/>
                </a:lnTo>
                <a:lnTo>
                  <a:pt x="796636" y="1981601"/>
                </a:lnTo>
                <a:lnTo>
                  <a:pt x="801409" y="1993023"/>
                </a:lnTo>
                <a:lnTo>
                  <a:pt x="800343" y="1994830"/>
                </a:lnTo>
                <a:lnTo>
                  <a:pt x="787793" y="2001792"/>
                </a:lnTo>
                <a:close/>
                <a:moveTo>
                  <a:pt x="774178" y="1956014"/>
                </a:moveTo>
                <a:lnTo>
                  <a:pt x="764116" y="1958347"/>
                </a:lnTo>
                <a:lnTo>
                  <a:pt x="760995" y="1951482"/>
                </a:lnTo>
                <a:lnTo>
                  <a:pt x="758424" y="1948832"/>
                </a:lnTo>
                <a:lnTo>
                  <a:pt x="758692" y="1946795"/>
                </a:lnTo>
                <a:lnTo>
                  <a:pt x="762170" y="1944001"/>
                </a:lnTo>
                <a:lnTo>
                  <a:pt x="771418" y="1947099"/>
                </a:lnTo>
                <a:lnTo>
                  <a:pt x="777532" y="1952100"/>
                </a:lnTo>
                <a:close/>
                <a:moveTo>
                  <a:pt x="759423" y="1938643"/>
                </a:moveTo>
                <a:lnTo>
                  <a:pt x="757647" y="1942167"/>
                </a:lnTo>
                <a:lnTo>
                  <a:pt x="742763" y="1941221"/>
                </a:lnTo>
                <a:lnTo>
                  <a:pt x="745893" y="1937250"/>
                </a:lnTo>
                <a:close/>
                <a:moveTo>
                  <a:pt x="735390" y="1933905"/>
                </a:moveTo>
                <a:lnTo>
                  <a:pt x="733378" y="1935788"/>
                </a:lnTo>
                <a:lnTo>
                  <a:pt x="731466" y="1935368"/>
                </a:lnTo>
                <a:lnTo>
                  <a:pt x="721939" y="1934222"/>
                </a:lnTo>
                <a:lnTo>
                  <a:pt x="720253" y="1926831"/>
                </a:lnTo>
                <a:lnTo>
                  <a:pt x="719492" y="1925529"/>
                </a:lnTo>
                <a:lnTo>
                  <a:pt x="728189" y="1921035"/>
                </a:lnTo>
                <a:lnTo>
                  <a:pt x="730008" y="1923129"/>
                </a:lnTo>
                <a:close/>
                <a:moveTo>
                  <a:pt x="693213" y="1912395"/>
                </a:moveTo>
                <a:lnTo>
                  <a:pt x="689035" y="1915623"/>
                </a:lnTo>
                <a:lnTo>
                  <a:pt x="681086" y="1909679"/>
                </a:lnTo>
                <a:lnTo>
                  <a:pt x="683161" y="1907303"/>
                </a:lnTo>
                <a:lnTo>
                  <a:pt x="688288" y="1904109"/>
                </a:lnTo>
                <a:lnTo>
                  <a:pt x="694601" y="1904801"/>
                </a:lnTo>
                <a:close/>
                <a:moveTo>
                  <a:pt x="2804262" y="1024764"/>
                </a:moveTo>
                <a:lnTo>
                  <a:pt x="2800248" y="1042230"/>
                </a:lnTo>
                <a:lnTo>
                  <a:pt x="2805474" y="1047614"/>
                </a:lnTo>
                <a:lnTo>
                  <a:pt x="2822139" y="1049570"/>
                </a:lnTo>
                <a:lnTo>
                  <a:pt x="2845481" y="1054636"/>
                </a:lnTo>
                <a:lnTo>
                  <a:pt x="2865339" y="1064497"/>
                </a:lnTo>
                <a:lnTo>
                  <a:pt x="2887753" y="1060362"/>
                </a:lnTo>
                <a:lnTo>
                  <a:pt x="2915045" y="1068633"/>
                </a:lnTo>
                <a:lnTo>
                  <a:pt x="2923468" y="1068321"/>
                </a:lnTo>
                <a:lnTo>
                  <a:pt x="2950199" y="1059315"/>
                </a:lnTo>
                <a:lnTo>
                  <a:pt x="2968738" y="1070860"/>
                </a:lnTo>
                <a:lnTo>
                  <a:pt x="2988055" y="1083160"/>
                </a:lnTo>
                <a:lnTo>
                  <a:pt x="3003963" y="1093756"/>
                </a:lnTo>
                <a:lnTo>
                  <a:pt x="3019287" y="1103940"/>
                </a:lnTo>
                <a:lnTo>
                  <a:pt x="3018123" y="1112306"/>
                </a:lnTo>
                <a:lnTo>
                  <a:pt x="3022781" y="1115437"/>
                </a:lnTo>
                <a:lnTo>
                  <a:pt x="3019852" y="1118589"/>
                </a:lnTo>
                <a:lnTo>
                  <a:pt x="3026287" y="1119569"/>
                </a:lnTo>
                <a:lnTo>
                  <a:pt x="3032683" y="1116278"/>
                </a:lnTo>
                <a:lnTo>
                  <a:pt x="3030722" y="1123811"/>
                </a:lnTo>
                <a:lnTo>
                  <a:pt x="3033703" y="1128853"/>
                </a:lnTo>
                <a:lnTo>
                  <a:pt x="3040740" y="1128853"/>
                </a:lnTo>
                <a:lnTo>
                  <a:pt x="3042833" y="1132742"/>
                </a:lnTo>
                <a:lnTo>
                  <a:pt x="3037249" y="1138397"/>
                </a:lnTo>
                <a:lnTo>
                  <a:pt x="3057685" y="1153329"/>
                </a:lnTo>
                <a:lnTo>
                  <a:pt x="3051765" y="1182433"/>
                </a:lnTo>
                <a:lnTo>
                  <a:pt x="3046505" y="1210440"/>
                </a:lnTo>
                <a:lnTo>
                  <a:pt x="3031771" y="1229491"/>
                </a:lnTo>
                <a:lnTo>
                  <a:pt x="3012832" y="1247219"/>
                </a:lnTo>
                <a:lnTo>
                  <a:pt x="3002816" y="1258500"/>
                </a:lnTo>
                <a:lnTo>
                  <a:pt x="3000970" y="1261862"/>
                </a:lnTo>
                <a:lnTo>
                  <a:pt x="3002180" y="1266467"/>
                </a:lnTo>
                <a:lnTo>
                  <a:pt x="3009197" y="1271550"/>
                </a:lnTo>
                <a:lnTo>
                  <a:pt x="3015792" y="1271550"/>
                </a:lnTo>
                <a:lnTo>
                  <a:pt x="3052682" y="1254341"/>
                </a:lnTo>
                <a:lnTo>
                  <a:pt x="3081538" y="1249275"/>
                </a:lnTo>
                <a:lnTo>
                  <a:pt x="3121545" y="1233243"/>
                </a:lnTo>
                <a:lnTo>
                  <a:pt x="3123221" y="1229975"/>
                </a:lnTo>
                <a:lnTo>
                  <a:pt x="3124397" y="1220144"/>
                </a:lnTo>
                <a:lnTo>
                  <a:pt x="3122458" y="1213816"/>
                </a:lnTo>
                <a:lnTo>
                  <a:pt x="3136037" y="1208699"/>
                </a:lnTo>
                <a:lnTo>
                  <a:pt x="3161633" y="1208571"/>
                </a:lnTo>
                <a:lnTo>
                  <a:pt x="3185502" y="1208580"/>
                </a:lnTo>
                <a:lnTo>
                  <a:pt x="3198186" y="1196020"/>
                </a:lnTo>
                <a:lnTo>
                  <a:pt x="3202300" y="1193511"/>
                </a:lnTo>
                <a:lnTo>
                  <a:pt x="3237648" y="1170300"/>
                </a:lnTo>
                <a:lnTo>
                  <a:pt x="3251321" y="1164368"/>
                </a:lnTo>
                <a:lnTo>
                  <a:pt x="3290610" y="1164149"/>
                </a:lnTo>
                <a:lnTo>
                  <a:pt x="3338176" y="1164123"/>
                </a:lnTo>
                <a:lnTo>
                  <a:pt x="3343630" y="1156272"/>
                </a:lnTo>
                <a:lnTo>
                  <a:pt x="3352462" y="1154674"/>
                </a:lnTo>
                <a:lnTo>
                  <a:pt x="3365187" y="1149751"/>
                </a:lnTo>
                <a:lnTo>
                  <a:pt x="3379537" y="1135277"/>
                </a:lnTo>
                <a:lnTo>
                  <a:pt x="3396241" y="1110526"/>
                </a:lnTo>
                <a:lnTo>
                  <a:pt x="3424232" y="1086517"/>
                </a:lnTo>
                <a:lnTo>
                  <a:pt x="3429722" y="1094877"/>
                </a:lnTo>
                <a:lnTo>
                  <a:pt x="3448678" y="1089473"/>
                </a:lnTo>
                <a:lnTo>
                  <a:pt x="3456778" y="1098651"/>
                </a:lnTo>
                <a:lnTo>
                  <a:pt x="3441690" y="1142027"/>
                </a:lnTo>
                <a:lnTo>
                  <a:pt x="3452305" y="1160009"/>
                </a:lnTo>
                <a:lnTo>
                  <a:pt x="3453395" y="1170517"/>
                </a:lnTo>
                <a:lnTo>
                  <a:pt x="3420984" y="1186133"/>
                </a:lnTo>
                <a:lnTo>
                  <a:pt x="3390878" y="1197260"/>
                </a:lnTo>
                <a:lnTo>
                  <a:pt x="3360427" y="1206799"/>
                </a:lnTo>
                <a:lnTo>
                  <a:pt x="3340528" y="1225938"/>
                </a:lnTo>
                <a:lnTo>
                  <a:pt x="3333778" y="1233188"/>
                </a:lnTo>
                <a:lnTo>
                  <a:pt x="3328019" y="1250281"/>
                </a:lnTo>
                <a:lnTo>
                  <a:pt x="3331199" y="1267363"/>
                </a:lnTo>
                <a:lnTo>
                  <a:pt x="3341847" y="1268169"/>
                </a:lnTo>
                <a:lnTo>
                  <a:pt x="3342835" y="1256405"/>
                </a:lnTo>
                <a:lnTo>
                  <a:pt x="3348432" y="1263566"/>
                </a:lnTo>
                <a:lnTo>
                  <a:pt x="3343406" y="1272773"/>
                </a:lnTo>
                <a:lnTo>
                  <a:pt x="3323979" y="1278000"/>
                </a:lnTo>
                <a:lnTo>
                  <a:pt x="3311536" y="1277373"/>
                </a:lnTo>
                <a:lnTo>
                  <a:pt x="3290235" y="1282996"/>
                </a:lnTo>
                <a:lnTo>
                  <a:pt x="3278245" y="1284607"/>
                </a:lnTo>
                <a:lnTo>
                  <a:pt x="3262396" y="1286198"/>
                </a:lnTo>
                <a:lnTo>
                  <a:pt x="3237300" y="1295530"/>
                </a:lnTo>
                <a:lnTo>
                  <a:pt x="3278071" y="1289459"/>
                </a:lnTo>
                <a:lnTo>
                  <a:pt x="3283890" y="1295566"/>
                </a:lnTo>
                <a:lnTo>
                  <a:pt x="3243707" y="1305235"/>
                </a:lnTo>
                <a:lnTo>
                  <a:pt x="3226838" y="1305300"/>
                </a:lnTo>
                <a:lnTo>
                  <a:pt x="3228951" y="1301343"/>
                </a:lnTo>
                <a:lnTo>
                  <a:pt x="3217895" y="1310279"/>
                </a:lnTo>
                <a:lnTo>
                  <a:pt x="3225188" y="1311758"/>
                </a:lnTo>
                <a:lnTo>
                  <a:pt x="3212209" y="1334989"/>
                </a:lnTo>
                <a:lnTo>
                  <a:pt x="3185865" y="1360000"/>
                </a:lnTo>
                <a:lnTo>
                  <a:pt x="3186222" y="1351654"/>
                </a:lnTo>
                <a:lnTo>
                  <a:pt x="3180848" y="1349962"/>
                </a:lnTo>
                <a:lnTo>
                  <a:pt x="3174407" y="1341837"/>
                </a:lnTo>
                <a:lnTo>
                  <a:pt x="3175012" y="1359336"/>
                </a:lnTo>
                <a:lnTo>
                  <a:pt x="3180006" y="1365118"/>
                </a:lnTo>
                <a:lnTo>
                  <a:pt x="3176963" y="1377399"/>
                </a:lnTo>
                <a:lnTo>
                  <a:pt x="3164828" y="1390026"/>
                </a:lnTo>
                <a:lnTo>
                  <a:pt x="3142387" y="1415977"/>
                </a:lnTo>
                <a:lnTo>
                  <a:pt x="3140307" y="1414687"/>
                </a:lnTo>
                <a:lnTo>
                  <a:pt x="3154878" y="1392576"/>
                </a:lnTo>
                <a:lnTo>
                  <a:pt x="3144734" y="1380157"/>
                </a:lnTo>
                <a:lnTo>
                  <a:pt x="3149310" y="1353162"/>
                </a:lnTo>
                <a:lnTo>
                  <a:pt x="3140153" y="1367212"/>
                </a:lnTo>
                <a:lnTo>
                  <a:pt x="3139965" y="1387825"/>
                </a:lnTo>
                <a:lnTo>
                  <a:pt x="3123744" y="1382732"/>
                </a:lnTo>
                <a:lnTo>
                  <a:pt x="3139174" y="1393197"/>
                </a:lnTo>
                <a:lnTo>
                  <a:pt x="3131505" y="1424116"/>
                </a:lnTo>
                <a:lnTo>
                  <a:pt x="3138588" y="1426363"/>
                </a:lnTo>
                <a:lnTo>
                  <a:pt x="3138190" y="1437606"/>
                </a:lnTo>
                <a:lnTo>
                  <a:pt x="3132772" y="1470118"/>
                </a:lnTo>
                <a:lnTo>
                  <a:pt x="3108990" y="1494255"/>
                </a:lnTo>
                <a:lnTo>
                  <a:pt x="3078601" y="1503922"/>
                </a:lnTo>
                <a:lnTo>
                  <a:pt x="3056163" y="1523043"/>
                </a:lnTo>
                <a:lnTo>
                  <a:pt x="3042050" y="1525134"/>
                </a:lnTo>
                <a:lnTo>
                  <a:pt x="3025354" y="1537110"/>
                </a:lnTo>
                <a:lnTo>
                  <a:pt x="3018805" y="1548049"/>
                </a:lnTo>
                <a:lnTo>
                  <a:pt x="2983610" y="1569208"/>
                </a:lnTo>
                <a:lnTo>
                  <a:pt x="2964333" y="1584727"/>
                </a:lnTo>
                <a:lnTo>
                  <a:pt x="2946594" y="1604052"/>
                </a:lnTo>
                <a:lnTo>
                  <a:pt x="2936587" y="1627214"/>
                </a:lnTo>
                <a:lnTo>
                  <a:pt x="2935832" y="1649854"/>
                </a:lnTo>
                <a:lnTo>
                  <a:pt x="2939798" y="1677743"/>
                </a:lnTo>
                <a:lnTo>
                  <a:pt x="2947843" y="1700819"/>
                </a:lnTo>
                <a:lnTo>
                  <a:pt x="2945393" y="1714907"/>
                </a:lnTo>
                <a:lnTo>
                  <a:pt x="2951598" y="1752722"/>
                </a:lnTo>
                <a:lnTo>
                  <a:pt x="2946678" y="1774702"/>
                </a:lnTo>
                <a:lnTo>
                  <a:pt x="2943128" y="1787383"/>
                </a:lnTo>
                <a:lnTo>
                  <a:pt x="2932478" y="1807289"/>
                </a:lnTo>
                <a:lnTo>
                  <a:pt x="2923343" y="1811402"/>
                </a:lnTo>
                <a:lnTo>
                  <a:pt x="2910294" y="1807449"/>
                </a:lnTo>
                <a:lnTo>
                  <a:pt x="2908545" y="1793146"/>
                </a:lnTo>
                <a:lnTo>
                  <a:pt x="2899323" y="1785648"/>
                </a:lnTo>
                <a:lnTo>
                  <a:pt x="2889802" y="1757612"/>
                </a:lnTo>
                <a:lnTo>
                  <a:pt x="2881566" y="1732672"/>
                </a:lnTo>
                <a:lnTo>
                  <a:pt x="2879815" y="1719919"/>
                </a:lnTo>
                <a:lnTo>
                  <a:pt x="2889630" y="1698281"/>
                </a:lnTo>
                <a:lnTo>
                  <a:pt x="2885274" y="1680351"/>
                </a:lnTo>
                <a:lnTo>
                  <a:pt x="2868912" y="1653080"/>
                </a:lnTo>
                <a:lnTo>
                  <a:pt x="2859271" y="1648078"/>
                </a:lnTo>
                <a:lnTo>
                  <a:pt x="2828309" y="1662873"/>
                </a:lnTo>
                <a:lnTo>
                  <a:pt x="2823675" y="1661244"/>
                </a:lnTo>
                <a:lnTo>
                  <a:pt x="2813568" y="1646036"/>
                </a:lnTo>
                <a:lnTo>
                  <a:pt x="2798376" y="1637972"/>
                </a:lnTo>
                <a:lnTo>
                  <a:pt x="2766076" y="1642068"/>
                </a:lnTo>
                <a:lnTo>
                  <a:pt x="2742541" y="1638464"/>
                </a:lnTo>
                <a:lnTo>
                  <a:pt x="2720873" y="1640711"/>
                </a:lnTo>
                <a:lnTo>
                  <a:pt x="2708067" y="1645796"/>
                </a:lnTo>
                <a:lnTo>
                  <a:pt x="2710909" y="1654461"/>
                </a:lnTo>
                <a:lnTo>
                  <a:pt x="2707744" y="1667682"/>
                </a:lnTo>
                <a:lnTo>
                  <a:pt x="2712302" y="1674122"/>
                </a:lnTo>
                <a:lnTo>
                  <a:pt x="2706144" y="1678408"/>
                </a:lnTo>
                <a:lnTo>
                  <a:pt x="2696855" y="1673598"/>
                </a:lnTo>
                <a:lnTo>
                  <a:pt x="2685178" y="1679783"/>
                </a:lnTo>
                <a:lnTo>
                  <a:pt x="2665282" y="1678769"/>
                </a:lnTo>
                <a:lnTo>
                  <a:pt x="2648221" y="1661541"/>
                </a:lnTo>
                <a:lnTo>
                  <a:pt x="2623222" y="1665606"/>
                </a:lnTo>
                <a:lnTo>
                  <a:pt x="2604707" y="1658061"/>
                </a:lnTo>
                <a:lnTo>
                  <a:pt x="2587007" y="1660347"/>
                </a:lnTo>
                <a:lnTo>
                  <a:pt x="2562067" y="1667963"/>
                </a:lnTo>
                <a:lnTo>
                  <a:pt x="2531561" y="1692132"/>
                </a:lnTo>
                <a:lnTo>
                  <a:pt x="2500876" y="1706187"/>
                </a:lnTo>
                <a:lnTo>
                  <a:pt x="2482240" y="1721753"/>
                </a:lnTo>
                <a:lnTo>
                  <a:pt x="2472564" y="1736422"/>
                </a:lnTo>
                <a:lnTo>
                  <a:pt x="2467255" y="1758916"/>
                </a:lnTo>
                <a:lnTo>
                  <a:pt x="2465152" y="1774564"/>
                </a:lnTo>
                <a:lnTo>
                  <a:pt x="2467985" y="1785648"/>
                </a:lnTo>
                <a:lnTo>
                  <a:pt x="2456864" y="1786626"/>
                </a:lnTo>
                <a:lnTo>
                  <a:pt x="2438633" y="1779454"/>
                </a:lnTo>
                <a:lnTo>
                  <a:pt x="2419138" y="1769348"/>
                </a:lnTo>
                <a:lnTo>
                  <a:pt x="2414815" y="1754026"/>
                </a:lnTo>
                <a:lnTo>
                  <a:pt x="2413897" y="1731207"/>
                </a:lnTo>
                <a:lnTo>
                  <a:pt x="2401750" y="1712625"/>
                </a:lnTo>
                <a:lnTo>
                  <a:pt x="2396549" y="1693517"/>
                </a:lnTo>
                <a:lnTo>
                  <a:pt x="2387804" y="1671200"/>
                </a:lnTo>
                <a:lnTo>
                  <a:pt x="2371320" y="1658206"/>
                </a:lnTo>
                <a:lnTo>
                  <a:pt x="2348556" y="1658835"/>
                </a:lnTo>
                <a:lnTo>
                  <a:pt x="2325029" y="1684589"/>
                </a:lnTo>
                <a:lnTo>
                  <a:pt x="2304354" y="1674809"/>
                </a:lnTo>
                <a:lnTo>
                  <a:pt x="2292396" y="1664965"/>
                </a:lnTo>
                <a:lnTo>
                  <a:pt x="2290136" y="1647043"/>
                </a:lnTo>
                <a:lnTo>
                  <a:pt x="2286439" y="1630017"/>
                </a:lnTo>
                <a:lnTo>
                  <a:pt x="2274678" y="1615679"/>
                </a:lnTo>
                <a:lnTo>
                  <a:pt x="2263942" y="1605374"/>
                </a:lnTo>
                <a:lnTo>
                  <a:pt x="2257673" y="1593815"/>
                </a:lnTo>
                <a:lnTo>
                  <a:pt x="2210087" y="1593804"/>
                </a:lnTo>
                <a:lnTo>
                  <a:pt x="2205583" y="1607256"/>
                </a:lnTo>
                <a:lnTo>
                  <a:pt x="2183762" y="1607265"/>
                </a:lnTo>
                <a:lnTo>
                  <a:pt x="2128972" y="1607500"/>
                </a:lnTo>
                <a:lnTo>
                  <a:pt x="2074159" y="1584536"/>
                </a:lnTo>
                <a:lnTo>
                  <a:pt x="2038283" y="1568688"/>
                </a:lnTo>
                <a:lnTo>
                  <a:pt x="2043082" y="1562314"/>
                </a:lnTo>
                <a:lnTo>
                  <a:pt x="2007065" y="1565849"/>
                </a:lnTo>
                <a:lnTo>
                  <a:pt x="1975045" y="1568360"/>
                </a:lnTo>
                <a:lnTo>
                  <a:pt x="1976409" y="1551706"/>
                </a:lnTo>
                <a:lnTo>
                  <a:pt x="1965447" y="1532961"/>
                </a:lnTo>
                <a:lnTo>
                  <a:pt x="1954128" y="1529059"/>
                </a:lnTo>
                <a:lnTo>
                  <a:pt x="1954535" y="1519707"/>
                </a:lnTo>
                <a:lnTo>
                  <a:pt x="1939844" y="1518070"/>
                </a:lnTo>
                <a:lnTo>
                  <a:pt x="1933316" y="1509253"/>
                </a:lnTo>
                <a:lnTo>
                  <a:pt x="1909221" y="1506037"/>
                </a:lnTo>
                <a:lnTo>
                  <a:pt x="1904222" y="1500775"/>
                </a:lnTo>
                <a:lnTo>
                  <a:pt x="1907931" y="1482916"/>
                </a:lnTo>
                <a:lnTo>
                  <a:pt x="1896471" y="1450270"/>
                </a:lnTo>
                <a:lnTo>
                  <a:pt x="1894681" y="1405095"/>
                </a:lnTo>
                <a:lnTo>
                  <a:pt x="1899082" y="1397569"/>
                </a:lnTo>
                <a:lnTo>
                  <a:pt x="1892190" y="1386835"/>
                </a:lnTo>
                <a:lnTo>
                  <a:pt x="1884070" y="1359607"/>
                </a:lnTo>
                <a:lnTo>
                  <a:pt x="1892663" y="1333113"/>
                </a:lnTo>
                <a:lnTo>
                  <a:pt x="1887728" y="1315446"/>
                </a:lnTo>
                <a:lnTo>
                  <a:pt x="1908592" y="1288732"/>
                </a:lnTo>
                <a:lnTo>
                  <a:pt x="1923257" y="1261090"/>
                </a:lnTo>
                <a:lnTo>
                  <a:pt x="1928842" y="1236389"/>
                </a:lnTo>
                <a:lnTo>
                  <a:pt x="1956167" y="1206015"/>
                </a:lnTo>
                <a:lnTo>
                  <a:pt x="1975793" y="1176764"/>
                </a:lnTo>
                <a:lnTo>
                  <a:pt x="1996470" y="1147733"/>
                </a:lnTo>
                <a:lnTo>
                  <a:pt x="2018949" y="1105064"/>
                </a:lnTo>
                <a:lnTo>
                  <a:pt x="2028233" y="1077853"/>
                </a:lnTo>
                <a:lnTo>
                  <a:pt x="2030274" y="1063084"/>
                </a:lnTo>
                <a:lnTo>
                  <a:pt x="2037301" y="1056872"/>
                </a:lnTo>
                <a:lnTo>
                  <a:pt x="2067008" y="1067678"/>
                </a:lnTo>
                <a:lnTo>
                  <a:pt x="2061629" y="1097708"/>
                </a:lnTo>
                <a:lnTo>
                  <a:pt x="2073192" y="1089310"/>
                </a:lnTo>
                <a:lnTo>
                  <a:pt x="2085497" y="1063225"/>
                </a:lnTo>
                <a:lnTo>
                  <a:pt x="2093317" y="1037140"/>
                </a:lnTo>
                <a:lnTo>
                  <a:pt x="2164760" y="1037140"/>
                </a:lnTo>
                <a:lnTo>
                  <a:pt x="2239443" y="1037140"/>
                </a:lnTo>
                <a:lnTo>
                  <a:pt x="2264172" y="1037140"/>
                </a:lnTo>
                <a:lnTo>
                  <a:pt x="2340852" y="1037140"/>
                </a:lnTo>
                <a:lnTo>
                  <a:pt x="2415062" y="1037140"/>
                </a:lnTo>
                <a:lnTo>
                  <a:pt x="2490530" y="1037140"/>
                </a:lnTo>
                <a:lnTo>
                  <a:pt x="2566040" y="1037144"/>
                </a:lnTo>
                <a:lnTo>
                  <a:pt x="2651529" y="1037140"/>
                </a:lnTo>
                <a:lnTo>
                  <a:pt x="2737606" y="1037118"/>
                </a:lnTo>
                <a:lnTo>
                  <a:pt x="2789659" y="1037140"/>
                </a:lnTo>
                <a:lnTo>
                  <a:pt x="2795693" y="1024917"/>
                </a:lnTo>
                <a:close/>
                <a:moveTo>
                  <a:pt x="1572223" y="785238"/>
                </a:moveTo>
                <a:lnTo>
                  <a:pt x="1536343" y="796802"/>
                </a:lnTo>
                <a:lnTo>
                  <a:pt x="1532594" y="788972"/>
                </a:lnTo>
                <a:lnTo>
                  <a:pt x="1544131" y="774760"/>
                </a:lnTo>
                <a:lnTo>
                  <a:pt x="1576957" y="763978"/>
                </a:lnTo>
                <a:lnTo>
                  <a:pt x="1594378" y="759355"/>
                </a:lnTo>
                <a:lnTo>
                  <a:pt x="1607770" y="761404"/>
                </a:lnTo>
                <a:lnTo>
                  <a:pt x="1607799" y="770820"/>
                </a:lnTo>
                <a:close/>
                <a:moveTo>
                  <a:pt x="1372470" y="700467"/>
                </a:moveTo>
                <a:lnTo>
                  <a:pt x="1352927" y="705186"/>
                </a:lnTo>
                <a:lnTo>
                  <a:pt x="1344357" y="699514"/>
                </a:lnTo>
                <a:lnTo>
                  <a:pt x="1340442" y="691496"/>
                </a:lnTo>
                <a:lnTo>
                  <a:pt x="1369486" y="686485"/>
                </a:lnTo>
                <a:lnTo>
                  <a:pt x="1384301" y="689137"/>
                </a:lnTo>
                <a:close/>
                <a:moveTo>
                  <a:pt x="1379635" y="586957"/>
                </a:moveTo>
                <a:lnTo>
                  <a:pt x="1386010" y="592531"/>
                </a:lnTo>
                <a:lnTo>
                  <a:pt x="1403770" y="589521"/>
                </a:lnTo>
                <a:lnTo>
                  <a:pt x="1411665" y="597249"/>
                </a:lnTo>
                <a:lnTo>
                  <a:pt x="1428690" y="601162"/>
                </a:lnTo>
                <a:lnTo>
                  <a:pt x="1422736" y="604351"/>
                </a:lnTo>
                <a:lnTo>
                  <a:pt x="1397817" y="610551"/>
                </a:lnTo>
                <a:lnTo>
                  <a:pt x="1389119" y="604180"/>
                </a:lnTo>
                <a:lnTo>
                  <a:pt x="1387569" y="598868"/>
                </a:lnTo>
                <a:lnTo>
                  <a:pt x="1365730" y="600568"/>
                </a:lnTo>
                <a:lnTo>
                  <a:pt x="1363821" y="597989"/>
                </a:lnTo>
                <a:close/>
                <a:moveTo>
                  <a:pt x="2021107" y="381203"/>
                </a:moveTo>
                <a:lnTo>
                  <a:pt x="2017649" y="393093"/>
                </a:lnTo>
                <a:lnTo>
                  <a:pt x="2034549" y="387993"/>
                </a:lnTo>
                <a:lnTo>
                  <a:pt x="2066740" y="389574"/>
                </a:lnTo>
                <a:lnTo>
                  <a:pt x="2056355" y="395632"/>
                </a:lnTo>
                <a:lnTo>
                  <a:pt x="2081076" y="400110"/>
                </a:lnTo>
                <a:lnTo>
                  <a:pt x="2105983" y="397476"/>
                </a:lnTo>
                <a:lnTo>
                  <a:pt x="2137089" y="405800"/>
                </a:lnTo>
                <a:lnTo>
                  <a:pt x="2173201" y="408277"/>
                </a:lnTo>
                <a:lnTo>
                  <a:pt x="2184220" y="411718"/>
                </a:lnTo>
                <a:lnTo>
                  <a:pt x="2217823" y="407420"/>
                </a:lnTo>
                <a:lnTo>
                  <a:pt x="2238509" y="415580"/>
                </a:lnTo>
                <a:lnTo>
                  <a:pt x="2256361" y="419494"/>
                </a:lnTo>
                <a:lnTo>
                  <a:pt x="2132340" y="523327"/>
                </a:lnTo>
                <a:lnTo>
                  <a:pt x="1950581" y="688763"/>
                </a:lnTo>
                <a:lnTo>
                  <a:pt x="1972233" y="689628"/>
                </a:lnTo>
                <a:lnTo>
                  <a:pt x="1985949" y="697736"/>
                </a:lnTo>
                <a:lnTo>
                  <a:pt x="1989303" y="711021"/>
                </a:lnTo>
                <a:lnTo>
                  <a:pt x="1990880" y="730957"/>
                </a:lnTo>
                <a:lnTo>
                  <a:pt x="2029466" y="714001"/>
                </a:lnTo>
                <a:lnTo>
                  <a:pt x="2061865" y="704175"/>
                </a:lnTo>
                <a:lnTo>
                  <a:pt x="2059464" y="719866"/>
                </a:lnTo>
                <a:lnTo>
                  <a:pt x="2063539" y="732288"/>
                </a:lnTo>
                <a:lnTo>
                  <a:pt x="2072209" y="745966"/>
                </a:lnTo>
                <a:lnTo>
                  <a:pt x="2066832" y="767731"/>
                </a:lnTo>
                <a:lnTo>
                  <a:pt x="2059345" y="802340"/>
                </a:lnTo>
                <a:lnTo>
                  <a:pt x="2082328" y="821644"/>
                </a:lnTo>
                <a:lnTo>
                  <a:pt x="2065801" y="840783"/>
                </a:lnTo>
                <a:lnTo>
                  <a:pt x="2039784" y="855580"/>
                </a:lnTo>
                <a:lnTo>
                  <a:pt x="2036361" y="844002"/>
                </a:lnTo>
                <a:lnTo>
                  <a:pt x="2024023" y="834328"/>
                </a:lnTo>
                <a:lnTo>
                  <a:pt x="2041435" y="807866"/>
                </a:lnTo>
                <a:lnTo>
                  <a:pt x="2033451" y="783325"/>
                </a:lnTo>
                <a:lnTo>
                  <a:pt x="2047279" y="754680"/>
                </a:lnTo>
                <a:lnTo>
                  <a:pt x="2026651" y="752718"/>
                </a:lnTo>
                <a:lnTo>
                  <a:pt x="1990186" y="751975"/>
                </a:lnTo>
                <a:lnTo>
                  <a:pt x="1971109" y="743244"/>
                </a:lnTo>
                <a:lnTo>
                  <a:pt x="1953335" y="711760"/>
                </a:lnTo>
                <a:lnTo>
                  <a:pt x="1936824" y="706003"/>
                </a:lnTo>
                <a:lnTo>
                  <a:pt x="1907340" y="695263"/>
                </a:lnTo>
                <a:lnTo>
                  <a:pt x="1872779" y="697761"/>
                </a:lnTo>
                <a:lnTo>
                  <a:pt x="1842569" y="684305"/>
                </a:lnTo>
                <a:lnTo>
                  <a:pt x="1829394" y="671827"/>
                </a:lnTo>
                <a:lnTo>
                  <a:pt x="1797059" y="678026"/>
                </a:lnTo>
                <a:lnTo>
                  <a:pt x="1778781" y="698394"/>
                </a:lnTo>
                <a:lnTo>
                  <a:pt x="1764068" y="700340"/>
                </a:lnTo>
                <a:lnTo>
                  <a:pt x="1730894" y="706666"/>
                </a:lnTo>
                <a:lnTo>
                  <a:pt x="1699938" y="716904"/>
                </a:lnTo>
                <a:lnTo>
                  <a:pt x="1667551" y="723347"/>
                </a:lnTo>
                <a:lnTo>
                  <a:pt x="1682993" y="705473"/>
                </a:lnTo>
                <a:lnTo>
                  <a:pt x="1726075" y="676479"/>
                </a:lnTo>
                <a:lnTo>
                  <a:pt x="1760711" y="667465"/>
                </a:lnTo>
                <a:lnTo>
                  <a:pt x="1762934" y="660119"/>
                </a:lnTo>
                <a:lnTo>
                  <a:pt x="1715022" y="676439"/>
                </a:lnTo>
                <a:lnTo>
                  <a:pt x="1676687" y="695930"/>
                </a:lnTo>
                <a:lnTo>
                  <a:pt x="1620465" y="717448"/>
                </a:lnTo>
                <a:lnTo>
                  <a:pt x="1621787" y="732179"/>
                </a:lnTo>
                <a:lnTo>
                  <a:pt x="1576603" y="753973"/>
                </a:lnTo>
                <a:lnTo>
                  <a:pt x="1537835" y="766672"/>
                </a:lnTo>
                <a:lnTo>
                  <a:pt x="1504346" y="775926"/>
                </a:lnTo>
                <a:lnTo>
                  <a:pt x="1483982" y="789359"/>
                </a:lnTo>
                <a:lnTo>
                  <a:pt x="1429975" y="805025"/>
                </a:lnTo>
                <a:lnTo>
                  <a:pt x="1406878" y="819268"/>
                </a:lnTo>
                <a:lnTo>
                  <a:pt x="1364685" y="832237"/>
                </a:lnTo>
                <a:lnTo>
                  <a:pt x="1350846" y="829904"/>
                </a:lnTo>
                <a:lnTo>
                  <a:pt x="1319105" y="838364"/>
                </a:lnTo>
                <a:lnTo>
                  <a:pt x="1283200" y="848696"/>
                </a:lnTo>
                <a:lnTo>
                  <a:pt x="1252792" y="859103"/>
                </a:lnTo>
                <a:lnTo>
                  <a:pt x="1202510" y="868007"/>
                </a:lnTo>
                <a:lnTo>
                  <a:pt x="1203977" y="862767"/>
                </a:lnTo>
                <a:lnTo>
                  <a:pt x="1245005" y="848233"/>
                </a:lnTo>
                <a:lnTo>
                  <a:pt x="1279059" y="838870"/>
                </a:lnTo>
                <a:lnTo>
                  <a:pt x="1323162" y="822277"/>
                </a:lnTo>
                <a:lnTo>
                  <a:pt x="1356566" y="818846"/>
                </a:lnTo>
                <a:lnTo>
                  <a:pt x="1382076" y="806408"/>
                </a:lnTo>
                <a:lnTo>
                  <a:pt x="1434908" y="788246"/>
                </a:lnTo>
                <a:lnTo>
                  <a:pt x="1446837" y="782171"/>
                </a:lnTo>
                <a:lnTo>
                  <a:pt x="1475922" y="771459"/>
                </a:lnTo>
                <a:lnTo>
                  <a:pt x="1505023" y="748452"/>
                </a:lnTo>
                <a:lnTo>
                  <a:pt x="1536341" y="730536"/>
                </a:lnTo>
                <a:lnTo>
                  <a:pt x="1499511" y="739731"/>
                </a:lnTo>
                <a:lnTo>
                  <a:pt x="1497716" y="734513"/>
                </a:lnTo>
                <a:lnTo>
                  <a:pt x="1473004" y="745544"/>
                </a:lnTo>
                <a:lnTo>
                  <a:pt x="1474752" y="730156"/>
                </a:lnTo>
                <a:lnTo>
                  <a:pt x="1456455" y="741043"/>
                </a:lnTo>
                <a:lnTo>
                  <a:pt x="1464504" y="725917"/>
                </a:lnTo>
                <a:lnTo>
                  <a:pt x="1427777" y="738061"/>
                </a:lnTo>
                <a:lnTo>
                  <a:pt x="1413517" y="738036"/>
                </a:lnTo>
                <a:lnTo>
                  <a:pt x="1431736" y="719977"/>
                </a:lnTo>
                <a:lnTo>
                  <a:pt x="1448366" y="708852"/>
                </a:lnTo>
                <a:lnTo>
                  <a:pt x="1445642" y="698048"/>
                </a:lnTo>
                <a:lnTo>
                  <a:pt x="1409153" y="703863"/>
                </a:lnTo>
                <a:lnTo>
                  <a:pt x="1406549" y="689902"/>
                </a:lnTo>
                <a:lnTo>
                  <a:pt x="1399747" y="682873"/>
                </a:lnTo>
                <a:lnTo>
                  <a:pt x="1420628" y="666285"/>
                </a:lnTo>
                <a:lnTo>
                  <a:pt x="1418953" y="653805"/>
                </a:lnTo>
                <a:lnTo>
                  <a:pt x="1449071" y="636966"/>
                </a:lnTo>
                <a:lnTo>
                  <a:pt x="1488061" y="620621"/>
                </a:lnTo>
                <a:lnTo>
                  <a:pt x="1514978" y="605588"/>
                </a:lnTo>
                <a:lnTo>
                  <a:pt x="1535697" y="603448"/>
                </a:lnTo>
                <a:lnTo>
                  <a:pt x="1545136" y="608134"/>
                </a:lnTo>
                <a:lnTo>
                  <a:pt x="1580674" y="594003"/>
                </a:lnTo>
                <a:lnTo>
                  <a:pt x="1593680" y="596525"/>
                </a:lnTo>
                <a:lnTo>
                  <a:pt x="1621789" y="587438"/>
                </a:lnTo>
                <a:lnTo>
                  <a:pt x="1634141" y="574063"/>
                </a:lnTo>
                <a:lnTo>
                  <a:pt x="1628311" y="568791"/>
                </a:lnTo>
                <a:lnTo>
                  <a:pt x="1658503" y="557492"/>
                </a:lnTo>
                <a:lnTo>
                  <a:pt x="1644627" y="557825"/>
                </a:lnTo>
                <a:lnTo>
                  <a:pt x="1613433" y="564203"/>
                </a:lnTo>
                <a:lnTo>
                  <a:pt x="1598684" y="570671"/>
                </a:lnTo>
                <a:lnTo>
                  <a:pt x="1589396" y="564212"/>
                </a:lnTo>
                <a:lnTo>
                  <a:pt x="1554165" y="567498"/>
                </a:lnTo>
                <a:lnTo>
                  <a:pt x="1530884" y="560477"/>
                </a:lnTo>
                <a:lnTo>
                  <a:pt x="1536895" y="548814"/>
                </a:lnTo>
                <a:lnTo>
                  <a:pt x="1532359" y="532559"/>
                </a:lnTo>
                <a:lnTo>
                  <a:pt x="1579388" y="520858"/>
                </a:lnTo>
                <a:lnTo>
                  <a:pt x="1646624" y="507198"/>
                </a:lnTo>
                <a:lnTo>
                  <a:pt x="1664305" y="507198"/>
                </a:lnTo>
                <a:lnTo>
                  <a:pt x="1642014" y="521169"/>
                </a:lnTo>
                <a:lnTo>
                  <a:pt x="1689144" y="520080"/>
                </a:lnTo>
                <a:lnTo>
                  <a:pt x="1695421" y="502753"/>
                </a:lnTo>
                <a:lnTo>
                  <a:pt x="1683777" y="492100"/>
                </a:lnTo>
                <a:lnTo>
                  <a:pt x="1688031" y="478115"/>
                </a:lnTo>
                <a:lnTo>
                  <a:pt x="1684334" y="466187"/>
                </a:lnTo>
                <a:lnTo>
                  <a:pt x="1667739" y="457344"/>
                </a:lnTo>
                <a:lnTo>
                  <a:pt x="1700161" y="442682"/>
                </a:lnTo>
                <a:lnTo>
                  <a:pt x="1738604" y="441773"/>
                </a:lnTo>
                <a:lnTo>
                  <a:pt x="1782643" y="429030"/>
                </a:lnTo>
                <a:lnTo>
                  <a:pt x="1806385" y="415408"/>
                </a:lnTo>
                <a:lnTo>
                  <a:pt x="1847113" y="402657"/>
                </a:lnTo>
                <a:lnTo>
                  <a:pt x="1871998" y="399645"/>
                </a:lnTo>
                <a:lnTo>
                  <a:pt x="1929466" y="387950"/>
                </a:lnTo>
                <a:lnTo>
                  <a:pt x="1945511" y="389713"/>
                </a:lnTo>
                <a:lnTo>
                  <a:pt x="1998849" y="37567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5" name="Uzbekistan (UZB)">
            <a:extLst>
              <a:ext uri="{FF2B5EF4-FFF2-40B4-BE49-F238E27FC236}">
                <a16:creationId xmlns:a16="http://schemas.microsoft.com/office/drawing/2014/main" id="{D3F66F53-8D51-47CC-B3A4-F0B5C6CE928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970165" y="1411236"/>
                </a:moveTo>
                <a:lnTo>
                  <a:pt x="6965957" y="1391353"/>
                </a:lnTo>
                <a:lnTo>
                  <a:pt x="6926936" y="1377445"/>
                </a:lnTo>
                <a:lnTo>
                  <a:pt x="6895160" y="1361532"/>
                </a:lnTo>
                <a:lnTo>
                  <a:pt x="6874128" y="1346232"/>
                </a:lnTo>
                <a:lnTo>
                  <a:pt x="6838367" y="1323804"/>
                </a:lnTo>
                <a:lnTo>
                  <a:pt x="6815992" y="1290575"/>
                </a:lnTo>
                <a:lnTo>
                  <a:pt x="6805506" y="1284724"/>
                </a:lnTo>
                <a:lnTo>
                  <a:pt x="6777419" y="1286208"/>
                </a:lnTo>
                <a:lnTo>
                  <a:pt x="6765533" y="1279607"/>
                </a:lnTo>
                <a:lnTo>
                  <a:pt x="6755716" y="1253888"/>
                </a:lnTo>
                <a:lnTo>
                  <a:pt x="6715862" y="1236855"/>
                </a:lnTo>
                <a:lnTo>
                  <a:pt x="6698754" y="1255581"/>
                </a:lnTo>
                <a:lnTo>
                  <a:pt x="6679222" y="1266686"/>
                </a:lnTo>
                <a:lnTo>
                  <a:pt x="6687742" y="1282921"/>
                </a:lnTo>
                <a:lnTo>
                  <a:pt x="6658131" y="1283362"/>
                </a:lnTo>
                <a:lnTo>
                  <a:pt x="6626928" y="1164517"/>
                </a:lnTo>
                <a:lnTo>
                  <a:pt x="6687734" y="1145717"/>
                </a:lnTo>
                <a:lnTo>
                  <a:pt x="6693368" y="1148478"/>
                </a:lnTo>
                <a:lnTo>
                  <a:pt x="6740057" y="1171344"/>
                </a:lnTo>
                <a:lnTo>
                  <a:pt x="6764581" y="1183535"/>
                </a:lnTo>
                <a:lnTo>
                  <a:pt x="6797487" y="1212587"/>
                </a:lnTo>
                <a:lnTo>
                  <a:pt x="6826657" y="1207894"/>
                </a:lnTo>
                <a:lnTo>
                  <a:pt x="6870517" y="1205380"/>
                </a:lnTo>
                <a:lnTo>
                  <a:pt x="6908699" y="1228922"/>
                </a:lnTo>
                <a:lnTo>
                  <a:pt x="6916439" y="1261251"/>
                </a:lnTo>
                <a:lnTo>
                  <a:pt x="6929297" y="1261476"/>
                </a:lnTo>
                <a:lnTo>
                  <a:pt x="6942631" y="1287881"/>
                </a:lnTo>
                <a:lnTo>
                  <a:pt x="6976489" y="1288927"/>
                </a:lnTo>
                <a:lnTo>
                  <a:pt x="6988446" y="1304194"/>
                </a:lnTo>
                <a:lnTo>
                  <a:pt x="6998235" y="1303989"/>
                </a:lnTo>
                <a:lnTo>
                  <a:pt x="7002574" y="1280925"/>
                </a:lnTo>
                <a:lnTo>
                  <a:pt x="7030133" y="1258458"/>
                </a:lnTo>
                <a:lnTo>
                  <a:pt x="7043256" y="1252500"/>
                </a:lnTo>
                <a:lnTo>
                  <a:pt x="7052064" y="1255673"/>
                </a:lnTo>
                <a:lnTo>
                  <a:pt x="7036730" y="1276549"/>
                </a:lnTo>
                <a:lnTo>
                  <a:pt x="7060066" y="1288682"/>
                </a:lnTo>
                <a:lnTo>
                  <a:pt x="7076229" y="1280646"/>
                </a:lnTo>
                <a:lnTo>
                  <a:pt x="7113075" y="1297628"/>
                </a:lnTo>
                <a:lnTo>
                  <a:pt x="7086814" y="1320841"/>
                </a:lnTo>
                <a:lnTo>
                  <a:pt x="7065619" y="1317665"/>
                </a:lnTo>
                <a:lnTo>
                  <a:pt x="7054945" y="1318498"/>
                </a:lnTo>
                <a:lnTo>
                  <a:pt x="7048283" y="1309539"/>
                </a:lnTo>
                <a:lnTo>
                  <a:pt x="7049007" y="1294592"/>
                </a:lnTo>
                <a:lnTo>
                  <a:pt x="7016065" y="1302082"/>
                </a:lnTo>
                <a:lnTo>
                  <a:pt x="7014141" y="1322764"/>
                </a:lnTo>
                <a:lnTo>
                  <a:pt x="7006285" y="1340701"/>
                </a:lnTo>
                <a:lnTo>
                  <a:pt x="6983690" y="1339173"/>
                </a:lnTo>
                <a:lnTo>
                  <a:pt x="6980407" y="1353482"/>
                </a:lnTo>
                <a:lnTo>
                  <a:pt x="7001935" y="1361235"/>
                </a:lnTo>
                <a:lnTo>
                  <a:pt x="7013884" y="1385428"/>
                </a:lnTo>
                <a:lnTo>
                  <a:pt x="7007185" y="1418313"/>
                </a:lnTo>
                <a:lnTo>
                  <a:pt x="6985185" y="141145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6" name="Venezuela (VEN)">
            <a:extLst>
              <a:ext uri="{FF2B5EF4-FFF2-40B4-BE49-F238E27FC236}">
                <a16:creationId xmlns:a16="http://schemas.microsoft.com/office/drawing/2014/main" id="{C7C9BAA7-6435-4323-999D-57C62943B72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142727" y="2245097"/>
                </a:moveTo>
                <a:lnTo>
                  <a:pt x="3141389" y="2252800"/>
                </a:lnTo>
                <a:lnTo>
                  <a:pt x="3124329" y="2256605"/>
                </a:lnTo>
                <a:lnTo>
                  <a:pt x="3132653" y="2271399"/>
                </a:lnTo>
                <a:lnTo>
                  <a:pt x="3131139" y="2288448"/>
                </a:lnTo>
                <a:lnTo>
                  <a:pt x="3117322" y="2307383"/>
                </a:lnTo>
                <a:lnTo>
                  <a:pt x="3127125" y="2333247"/>
                </a:lnTo>
                <a:lnTo>
                  <a:pt x="3139574" y="2331131"/>
                </a:lnTo>
                <a:lnTo>
                  <a:pt x="3146961" y="2307568"/>
                </a:lnTo>
                <a:lnTo>
                  <a:pt x="3138726" y="2296095"/>
                </a:lnTo>
                <a:lnTo>
                  <a:pt x="3138959" y="2271415"/>
                </a:lnTo>
                <a:lnTo>
                  <a:pt x="3175505" y="2258163"/>
                </a:lnTo>
                <a:lnTo>
                  <a:pt x="3172570" y="2242798"/>
                </a:lnTo>
                <a:lnTo>
                  <a:pt x="3183286" y="2232513"/>
                </a:lnTo>
                <a:lnTo>
                  <a:pt x="3192030" y="2255421"/>
                </a:lnTo>
                <a:lnTo>
                  <a:pt x="3212066" y="2255950"/>
                </a:lnTo>
                <a:lnTo>
                  <a:pt x="3229478" y="2274129"/>
                </a:lnTo>
                <a:lnTo>
                  <a:pt x="3229897" y="2284922"/>
                </a:lnTo>
                <a:lnTo>
                  <a:pt x="3255600" y="2285208"/>
                </a:lnTo>
                <a:lnTo>
                  <a:pt x="3286419" y="2281859"/>
                </a:lnTo>
                <a:lnTo>
                  <a:pt x="3301907" y="2296458"/>
                </a:lnTo>
                <a:lnTo>
                  <a:pt x="3323575" y="2300486"/>
                </a:lnTo>
                <a:lnTo>
                  <a:pt x="3340279" y="2290303"/>
                </a:lnTo>
                <a:lnTo>
                  <a:pt x="3341111" y="2282094"/>
                </a:lnTo>
                <a:lnTo>
                  <a:pt x="3376711" y="2280128"/>
                </a:lnTo>
                <a:lnTo>
                  <a:pt x="3411063" y="2279674"/>
                </a:lnTo>
                <a:lnTo>
                  <a:pt x="3386164" y="2289303"/>
                </a:lnTo>
                <a:lnTo>
                  <a:pt x="3395077" y="2304692"/>
                </a:lnTo>
                <a:lnTo>
                  <a:pt x="3417917" y="2307141"/>
                </a:lnTo>
                <a:lnTo>
                  <a:pt x="3439100" y="2323172"/>
                </a:lnTo>
                <a:lnTo>
                  <a:pt x="3442773" y="2349289"/>
                </a:lnTo>
                <a:lnTo>
                  <a:pt x="3457751" y="2348553"/>
                </a:lnTo>
                <a:lnTo>
                  <a:pt x="3468732" y="2356238"/>
                </a:lnTo>
                <a:lnTo>
                  <a:pt x="3445342" y="2375388"/>
                </a:lnTo>
                <a:lnTo>
                  <a:pt x="3442426" y="2387273"/>
                </a:lnTo>
                <a:lnTo>
                  <a:pt x="3451842" y="2399371"/>
                </a:lnTo>
                <a:lnTo>
                  <a:pt x="3444501" y="2405478"/>
                </a:lnTo>
                <a:lnTo>
                  <a:pt x="3426646" y="2410710"/>
                </a:lnTo>
                <a:lnTo>
                  <a:pt x="3426698" y="2425764"/>
                </a:lnTo>
                <a:lnTo>
                  <a:pt x="3418603" y="2434736"/>
                </a:lnTo>
                <a:lnTo>
                  <a:pt x="3437202" y="2459473"/>
                </a:lnTo>
                <a:lnTo>
                  <a:pt x="3440745" y="2468671"/>
                </a:lnTo>
                <a:lnTo>
                  <a:pt x="3430041" y="2481112"/>
                </a:lnTo>
                <a:lnTo>
                  <a:pt x="3397683" y="2493316"/>
                </a:lnTo>
                <a:lnTo>
                  <a:pt x="3376921" y="2498374"/>
                </a:lnTo>
                <a:lnTo>
                  <a:pt x="3368497" y="2506080"/>
                </a:lnTo>
                <a:lnTo>
                  <a:pt x="3345752" y="2497932"/>
                </a:lnTo>
                <a:lnTo>
                  <a:pt x="3324524" y="2493761"/>
                </a:lnTo>
                <a:lnTo>
                  <a:pt x="3319085" y="2496761"/>
                </a:lnTo>
                <a:lnTo>
                  <a:pt x="3331825" y="2505212"/>
                </a:lnTo>
                <a:lnTo>
                  <a:pt x="3330316" y="2527068"/>
                </a:lnTo>
                <a:lnTo>
                  <a:pt x="3333984" y="2547598"/>
                </a:lnTo>
                <a:lnTo>
                  <a:pt x="3358318" y="2550400"/>
                </a:lnTo>
                <a:lnTo>
                  <a:pt x="3359767" y="2557251"/>
                </a:lnTo>
                <a:lnTo>
                  <a:pt x="3339063" y="2566527"/>
                </a:lnTo>
                <a:lnTo>
                  <a:pt x="3335499" y="2580333"/>
                </a:lnTo>
                <a:lnTo>
                  <a:pt x="3323563" y="2585683"/>
                </a:lnTo>
                <a:lnTo>
                  <a:pt x="3302031" y="2593294"/>
                </a:lnTo>
                <a:lnTo>
                  <a:pt x="3296297" y="2603270"/>
                </a:lnTo>
                <a:lnTo>
                  <a:pt x="3273878" y="2605383"/>
                </a:lnTo>
                <a:lnTo>
                  <a:pt x="3258312" y="2588140"/>
                </a:lnTo>
                <a:lnTo>
                  <a:pt x="3250073" y="2555630"/>
                </a:lnTo>
                <a:lnTo>
                  <a:pt x="3242613" y="2544231"/>
                </a:lnTo>
                <a:lnTo>
                  <a:pt x="3232293" y="2537047"/>
                </a:lnTo>
                <a:lnTo>
                  <a:pt x="3247145" y="2520819"/>
                </a:lnTo>
                <a:lnTo>
                  <a:pt x="3246277" y="2513521"/>
                </a:lnTo>
                <a:lnTo>
                  <a:pt x="3238261" y="2503834"/>
                </a:lnTo>
                <a:lnTo>
                  <a:pt x="3232837" y="2482173"/>
                </a:lnTo>
                <a:lnTo>
                  <a:pt x="3235636" y="2458793"/>
                </a:lnTo>
                <a:lnTo>
                  <a:pt x="3242471" y="2447848"/>
                </a:lnTo>
                <a:lnTo>
                  <a:pt x="3248316" y="2430290"/>
                </a:lnTo>
                <a:lnTo>
                  <a:pt x="3238368" y="2424687"/>
                </a:lnTo>
                <a:lnTo>
                  <a:pt x="3221848" y="2428405"/>
                </a:lnTo>
                <a:lnTo>
                  <a:pt x="3201218" y="2426660"/>
                </a:lnTo>
                <a:lnTo>
                  <a:pt x="3189468" y="2430146"/>
                </a:lnTo>
                <a:lnTo>
                  <a:pt x="3170354" y="2402094"/>
                </a:lnTo>
                <a:lnTo>
                  <a:pt x="3153836" y="2397941"/>
                </a:lnTo>
                <a:lnTo>
                  <a:pt x="3116778" y="2401076"/>
                </a:lnTo>
                <a:lnTo>
                  <a:pt x="3110402" y="2389704"/>
                </a:lnTo>
                <a:lnTo>
                  <a:pt x="3103446" y="2386987"/>
                </a:lnTo>
                <a:lnTo>
                  <a:pt x="3102714" y="2380183"/>
                </a:lnTo>
                <a:lnTo>
                  <a:pt x="3106617" y="2368117"/>
                </a:lnTo>
                <a:lnTo>
                  <a:pt x="3104889" y="2354991"/>
                </a:lnTo>
                <a:lnTo>
                  <a:pt x="3098853" y="2347819"/>
                </a:lnTo>
                <a:lnTo>
                  <a:pt x="3095790" y="2332831"/>
                </a:lnTo>
                <a:lnTo>
                  <a:pt x="3081075" y="2330648"/>
                </a:lnTo>
                <a:lnTo>
                  <a:pt x="3089816" y="2311585"/>
                </a:lnTo>
                <a:lnTo>
                  <a:pt x="3094698" y="2288322"/>
                </a:lnTo>
                <a:lnTo>
                  <a:pt x="3103864" y="2276207"/>
                </a:lnTo>
                <a:lnTo>
                  <a:pt x="3115593" y="2266860"/>
                </a:lnTo>
                <a:lnTo>
                  <a:pt x="3123975" y="225056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7" name="Vietnam (VNM)">
            <a:extLst>
              <a:ext uri="{FF2B5EF4-FFF2-40B4-BE49-F238E27FC236}">
                <a16:creationId xmlns:a16="http://schemas.microsoft.com/office/drawing/2014/main" id="{865EAEDA-9088-48D5-8FD1-CC649AB4F66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230743" y="1926401"/>
                </a:moveTo>
                <a:lnTo>
                  <a:pt x="8197927" y="1954290"/>
                </a:lnTo>
                <a:lnTo>
                  <a:pt x="8179475" y="1985091"/>
                </a:lnTo>
                <a:lnTo>
                  <a:pt x="8176553" y="2007711"/>
                </a:lnTo>
                <a:lnTo>
                  <a:pt x="8203257" y="2042072"/>
                </a:lnTo>
                <a:lnTo>
                  <a:pt x="8236093" y="2084669"/>
                </a:lnTo>
                <a:lnTo>
                  <a:pt x="8264901" y="2104806"/>
                </a:lnTo>
                <a:lnTo>
                  <a:pt x="8286122" y="2130985"/>
                </a:lnTo>
                <a:lnTo>
                  <a:pt x="8305889" y="2191316"/>
                </a:lnTo>
                <a:lnTo>
                  <a:pt x="8308005" y="2248665"/>
                </a:lnTo>
                <a:lnTo>
                  <a:pt x="8286361" y="2270133"/>
                </a:lnTo>
                <a:lnTo>
                  <a:pt x="8255717" y="2291121"/>
                </a:lnTo>
                <a:lnTo>
                  <a:pt x="8234467" y="2318298"/>
                </a:lnTo>
                <a:lnTo>
                  <a:pt x="8200521" y="2348651"/>
                </a:lnTo>
                <a:lnTo>
                  <a:pt x="8188865" y="2327745"/>
                </a:lnTo>
                <a:lnTo>
                  <a:pt x="8195612" y="2305661"/>
                </a:lnTo>
                <a:lnTo>
                  <a:pt x="8172610" y="2287142"/>
                </a:lnTo>
                <a:lnTo>
                  <a:pt x="8196091" y="2274012"/>
                </a:lnTo>
                <a:lnTo>
                  <a:pt x="8225913" y="2271649"/>
                </a:lnTo>
                <a:lnTo>
                  <a:pt x="8211345" y="2251900"/>
                </a:lnTo>
                <a:lnTo>
                  <a:pt x="8256872" y="2226812"/>
                </a:lnTo>
                <a:lnTo>
                  <a:pt x="8256382" y="2187747"/>
                </a:lnTo>
                <a:lnTo>
                  <a:pt x="8247535" y="2166006"/>
                </a:lnTo>
                <a:lnTo>
                  <a:pt x="8249078" y="2133415"/>
                </a:lnTo>
                <a:lnTo>
                  <a:pt x="8238496" y="2110388"/>
                </a:lnTo>
                <a:lnTo>
                  <a:pt x="8213623" y="2087706"/>
                </a:lnTo>
                <a:lnTo>
                  <a:pt x="8191509" y="2058985"/>
                </a:lnTo>
                <a:lnTo>
                  <a:pt x="8162327" y="2020464"/>
                </a:lnTo>
                <a:lnTo>
                  <a:pt x="8125576" y="2000962"/>
                </a:lnTo>
                <a:lnTo>
                  <a:pt x="8132017" y="1989243"/>
                </a:lnTo>
                <a:lnTo>
                  <a:pt x="8148873" y="1980703"/>
                </a:lnTo>
                <a:lnTo>
                  <a:pt x="8133178" y="1952273"/>
                </a:lnTo>
                <a:lnTo>
                  <a:pt x="8098363" y="1952018"/>
                </a:lnTo>
                <a:lnTo>
                  <a:pt x="8080735" y="1922399"/>
                </a:lnTo>
                <a:lnTo>
                  <a:pt x="8059981" y="1896658"/>
                </a:lnTo>
                <a:lnTo>
                  <a:pt x="8073759" y="1888702"/>
                </a:lnTo>
                <a:lnTo>
                  <a:pt x="8096230" y="1888866"/>
                </a:lnTo>
                <a:lnTo>
                  <a:pt x="8122954" y="1885104"/>
                </a:lnTo>
                <a:lnTo>
                  <a:pt x="8143961" y="1867732"/>
                </a:lnTo>
                <a:lnTo>
                  <a:pt x="8159613" y="1879962"/>
                </a:lnTo>
                <a:lnTo>
                  <a:pt x="8186358" y="1885915"/>
                </a:lnTo>
                <a:lnTo>
                  <a:pt x="8185162" y="1904695"/>
                </a:lnTo>
                <a:lnTo>
                  <a:pt x="8200878" y="191794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8" name="Vanuatu (VUT)">
            <a:extLst>
              <a:ext uri="{FF2B5EF4-FFF2-40B4-BE49-F238E27FC236}">
                <a16:creationId xmlns:a16="http://schemas.microsoft.com/office/drawing/2014/main" id="{70132FB8-1F2C-4364-95B4-E3FDF9FCC2F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957540" y="3165795"/>
                </a:moveTo>
                <a:lnTo>
                  <a:pt x="9947173" y="3170083"/>
                </a:lnTo>
                <a:lnTo>
                  <a:pt x="9940930" y="3155809"/>
                </a:lnTo>
                <a:lnTo>
                  <a:pt x="9943991" y="3147067"/>
                </a:lnTo>
                <a:close/>
                <a:moveTo>
                  <a:pt x="9947924" y="3115839"/>
                </a:moveTo>
                <a:lnTo>
                  <a:pt x="9946647" y="3142118"/>
                </a:lnTo>
                <a:lnTo>
                  <a:pt x="9939933" y="3138029"/>
                </a:lnTo>
                <a:lnTo>
                  <a:pt x="9933601" y="3139796"/>
                </a:lnTo>
                <a:lnTo>
                  <a:pt x="9931588" y="3130795"/>
                </a:lnTo>
                <a:lnTo>
                  <a:pt x="9935872" y="310581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9" name="West Bank (PSE)">
            <a:extLst>
              <a:ext uri="{FF2B5EF4-FFF2-40B4-BE49-F238E27FC236}">
                <a16:creationId xmlns:a16="http://schemas.microsoft.com/office/drawing/2014/main" id="{36378A0F-FFEA-4879-8741-21843BC46BB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7671" y="1572968"/>
                </a:moveTo>
                <a:lnTo>
                  <a:pt x="6159825" y="1592903"/>
                </a:lnTo>
                <a:lnTo>
                  <a:pt x="6156804" y="1602468"/>
                </a:lnTo>
                <a:lnTo>
                  <a:pt x="6144348" y="1606890"/>
                </a:lnTo>
                <a:lnTo>
                  <a:pt x="6144616" y="1598305"/>
                </a:lnTo>
                <a:lnTo>
                  <a:pt x="6151152" y="1593821"/>
                </a:lnTo>
                <a:lnTo>
                  <a:pt x="6143859" y="1590162"/>
                </a:lnTo>
                <a:lnTo>
                  <a:pt x="6147271" y="156845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0" name="Yemen (YEM)">
            <a:extLst>
              <a:ext uri="{FF2B5EF4-FFF2-40B4-BE49-F238E27FC236}">
                <a16:creationId xmlns:a16="http://schemas.microsoft.com/office/drawing/2014/main" id="{59E235EB-DE1A-46F8-8C1B-129074F5DB1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693623" y="2086182"/>
                </a:moveTo>
                <a:lnTo>
                  <a:pt x="6673686" y="2094939"/>
                </a:lnTo>
                <a:lnTo>
                  <a:pt x="6669223" y="2109413"/>
                </a:lnTo>
                <a:lnTo>
                  <a:pt x="6669351" y="2120530"/>
                </a:lnTo>
                <a:lnTo>
                  <a:pt x="6641964" y="2134292"/>
                </a:lnTo>
                <a:lnTo>
                  <a:pt x="6597260" y="2149500"/>
                </a:lnTo>
                <a:lnTo>
                  <a:pt x="6572794" y="2172501"/>
                </a:lnTo>
                <a:lnTo>
                  <a:pt x="6560311" y="2174297"/>
                </a:lnTo>
                <a:lnTo>
                  <a:pt x="6551659" y="2172369"/>
                </a:lnTo>
                <a:lnTo>
                  <a:pt x="6535590" y="2185899"/>
                </a:lnTo>
                <a:lnTo>
                  <a:pt x="6517671" y="2192175"/>
                </a:lnTo>
                <a:lnTo>
                  <a:pt x="6493770" y="2193868"/>
                </a:lnTo>
                <a:lnTo>
                  <a:pt x="6486638" y="2195720"/>
                </a:lnTo>
                <a:lnTo>
                  <a:pt x="6480767" y="2204328"/>
                </a:lnTo>
                <a:lnTo>
                  <a:pt x="6473381" y="2206706"/>
                </a:lnTo>
                <a:lnTo>
                  <a:pt x="6469314" y="2214998"/>
                </a:lnTo>
                <a:lnTo>
                  <a:pt x="6455137" y="2214279"/>
                </a:lnTo>
                <a:lnTo>
                  <a:pt x="6446193" y="2218703"/>
                </a:lnTo>
                <a:lnTo>
                  <a:pt x="6426340" y="2217045"/>
                </a:lnTo>
                <a:lnTo>
                  <a:pt x="6418120" y="2198002"/>
                </a:lnTo>
                <a:lnTo>
                  <a:pt x="6418201" y="2180182"/>
                </a:lnTo>
                <a:lnTo>
                  <a:pt x="6413138" y="2170563"/>
                </a:lnTo>
                <a:lnTo>
                  <a:pt x="6406567" y="2146452"/>
                </a:lnTo>
                <a:lnTo>
                  <a:pt x="6397702" y="2133051"/>
                </a:lnTo>
                <a:lnTo>
                  <a:pt x="6403312" y="2131466"/>
                </a:lnTo>
                <a:lnTo>
                  <a:pt x="6399513" y="2116570"/>
                </a:lnTo>
                <a:lnTo>
                  <a:pt x="6402594" y="2110283"/>
                </a:lnTo>
                <a:lnTo>
                  <a:pt x="6400494" y="2096065"/>
                </a:lnTo>
                <a:lnTo>
                  <a:pt x="6412364" y="2085666"/>
                </a:lnTo>
                <a:lnTo>
                  <a:pt x="6408631" y="2071923"/>
                </a:lnTo>
                <a:lnTo>
                  <a:pt x="6415203" y="2055899"/>
                </a:lnTo>
                <a:lnTo>
                  <a:pt x="6427377" y="2064375"/>
                </a:lnTo>
                <a:lnTo>
                  <a:pt x="6434898" y="2061429"/>
                </a:lnTo>
                <a:lnTo>
                  <a:pt x="6467627" y="2060680"/>
                </a:lnTo>
                <a:lnTo>
                  <a:pt x="6473038" y="2063940"/>
                </a:lnTo>
                <a:lnTo>
                  <a:pt x="6500704" y="2067200"/>
                </a:lnTo>
                <a:lnTo>
                  <a:pt x="6511489" y="2065570"/>
                </a:lnTo>
                <a:lnTo>
                  <a:pt x="6519295" y="2076436"/>
                </a:lnTo>
                <a:lnTo>
                  <a:pt x="6532203" y="2071003"/>
                </a:lnTo>
                <a:lnTo>
                  <a:pt x="6550293" y="2036773"/>
                </a:lnTo>
                <a:lnTo>
                  <a:pt x="6575776" y="2022104"/>
                </a:lnTo>
                <a:lnTo>
                  <a:pt x="6656614" y="2009607"/>
                </a:lnTo>
                <a:lnTo>
                  <a:pt x="6682685" y="206340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1" name="South Africa (ZAF)">
            <a:extLst>
              <a:ext uri="{FF2B5EF4-FFF2-40B4-BE49-F238E27FC236}">
                <a16:creationId xmlns:a16="http://schemas.microsoft.com/office/drawing/2014/main" id="{3BC0CC9E-7E81-4D6E-9162-A442218518F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56640" y="3582779"/>
                </a:moveTo>
                <a:lnTo>
                  <a:pt x="6050887" y="3587492"/>
                </a:lnTo>
                <a:lnTo>
                  <a:pt x="6037976" y="3604052"/>
                </a:lnTo>
                <a:lnTo>
                  <a:pt x="6028763" y="3620802"/>
                </a:lnTo>
                <a:lnTo>
                  <a:pt x="6010964" y="3644160"/>
                </a:lnTo>
                <a:lnTo>
                  <a:pt x="5976875" y="3677795"/>
                </a:lnTo>
                <a:lnTo>
                  <a:pt x="5955829" y="3697352"/>
                </a:lnTo>
                <a:lnTo>
                  <a:pt x="5933916" y="3712185"/>
                </a:lnTo>
                <a:lnTo>
                  <a:pt x="5904338" y="3724833"/>
                </a:lnTo>
                <a:lnTo>
                  <a:pt x="5890294" y="3726532"/>
                </a:lnTo>
                <a:lnTo>
                  <a:pt x="5886060" y="3735581"/>
                </a:lnTo>
                <a:lnTo>
                  <a:pt x="5869868" y="3730763"/>
                </a:lnTo>
                <a:lnTo>
                  <a:pt x="5855903" y="3736968"/>
                </a:lnTo>
                <a:lnTo>
                  <a:pt x="5826824" y="3730686"/>
                </a:lnTo>
                <a:lnTo>
                  <a:pt x="5810025" y="3734662"/>
                </a:lnTo>
                <a:lnTo>
                  <a:pt x="5798858" y="3732955"/>
                </a:lnTo>
                <a:lnTo>
                  <a:pt x="5769896" y="3745824"/>
                </a:lnTo>
                <a:lnTo>
                  <a:pt x="5746330" y="3750986"/>
                </a:lnTo>
                <a:lnTo>
                  <a:pt x="5728767" y="3763307"/>
                </a:lnTo>
                <a:lnTo>
                  <a:pt x="5716362" y="3764090"/>
                </a:lnTo>
                <a:lnTo>
                  <a:pt x="5705550" y="3752466"/>
                </a:lnTo>
                <a:lnTo>
                  <a:pt x="5696392" y="3751870"/>
                </a:lnTo>
                <a:lnTo>
                  <a:pt x="5685496" y="3737317"/>
                </a:lnTo>
                <a:lnTo>
                  <a:pt x="5683955" y="3741836"/>
                </a:lnTo>
                <a:lnTo>
                  <a:pt x="5680824" y="3733075"/>
                </a:lnTo>
                <a:lnTo>
                  <a:pt x="5682042" y="3713961"/>
                </a:lnTo>
                <a:lnTo>
                  <a:pt x="5674364" y="3692115"/>
                </a:lnTo>
                <a:lnTo>
                  <a:pt x="5683533" y="3686176"/>
                </a:lnTo>
                <a:lnTo>
                  <a:pt x="5684210" y="3661156"/>
                </a:lnTo>
                <a:lnTo>
                  <a:pt x="5667853" y="3630646"/>
                </a:lnTo>
                <a:lnTo>
                  <a:pt x="5655386" y="3603031"/>
                </a:lnTo>
                <a:lnTo>
                  <a:pt x="5655348" y="3602944"/>
                </a:lnTo>
                <a:lnTo>
                  <a:pt x="5637084" y="3560589"/>
                </a:lnTo>
                <a:lnTo>
                  <a:pt x="5651001" y="3544467"/>
                </a:lnTo>
                <a:lnTo>
                  <a:pt x="5661622" y="3553392"/>
                </a:lnTo>
                <a:lnTo>
                  <a:pt x="5665747" y="3567331"/>
                </a:lnTo>
                <a:lnTo>
                  <a:pt x="5678093" y="3569706"/>
                </a:lnTo>
                <a:lnTo>
                  <a:pt x="5695268" y="3575870"/>
                </a:lnTo>
                <a:lnTo>
                  <a:pt x="5710262" y="3573490"/>
                </a:lnTo>
                <a:lnTo>
                  <a:pt x="5735768" y="3556820"/>
                </a:lnTo>
                <a:lnTo>
                  <a:pt x="5741198" y="3436420"/>
                </a:lnTo>
                <a:lnTo>
                  <a:pt x="5748605" y="3441315"/>
                </a:lnTo>
                <a:lnTo>
                  <a:pt x="5763780" y="3472290"/>
                </a:lnTo>
                <a:lnTo>
                  <a:pt x="5760262" y="3492154"/>
                </a:lnTo>
                <a:lnTo>
                  <a:pt x="5765940" y="3503599"/>
                </a:lnTo>
                <a:lnTo>
                  <a:pt x="5786077" y="3500274"/>
                </a:lnTo>
                <a:lnTo>
                  <a:pt x="5800763" y="3485725"/>
                </a:lnTo>
                <a:lnTo>
                  <a:pt x="5814495" y="3475919"/>
                </a:lnTo>
                <a:lnTo>
                  <a:pt x="5822153" y="3460304"/>
                </a:lnTo>
                <a:lnTo>
                  <a:pt x="5836208" y="3452749"/>
                </a:lnTo>
                <a:lnTo>
                  <a:pt x="5847793" y="3456708"/>
                </a:lnTo>
                <a:lnTo>
                  <a:pt x="5860657" y="3465838"/>
                </a:lnTo>
                <a:lnTo>
                  <a:pt x="5883328" y="3467450"/>
                </a:lnTo>
                <a:lnTo>
                  <a:pt x="5901660" y="3459860"/>
                </a:lnTo>
                <a:lnTo>
                  <a:pt x="5905093" y="3449689"/>
                </a:lnTo>
                <a:lnTo>
                  <a:pt x="5910774" y="3434091"/>
                </a:lnTo>
                <a:lnTo>
                  <a:pt x="5926140" y="3431482"/>
                </a:lnTo>
                <a:lnTo>
                  <a:pt x="5935104" y="3419236"/>
                </a:lnTo>
                <a:lnTo>
                  <a:pt x="5945405" y="3397513"/>
                </a:lnTo>
                <a:lnTo>
                  <a:pt x="5971738" y="3373175"/>
                </a:lnTo>
                <a:lnTo>
                  <a:pt x="6012696" y="3349167"/>
                </a:lnTo>
                <a:lnTo>
                  <a:pt x="6024141" y="3349523"/>
                </a:lnTo>
                <a:lnTo>
                  <a:pt x="6037500" y="3355045"/>
                </a:lnTo>
                <a:lnTo>
                  <a:pt x="6047186" y="3351132"/>
                </a:lnTo>
                <a:lnTo>
                  <a:pt x="6061995" y="3354390"/>
                </a:lnTo>
                <a:lnTo>
                  <a:pt x="6073124" y="3400272"/>
                </a:lnTo>
                <a:lnTo>
                  <a:pt x="6079231" y="3423433"/>
                </a:lnTo>
                <a:lnTo>
                  <a:pt x="6072020" y="3459777"/>
                </a:lnTo>
                <a:lnTo>
                  <a:pt x="6073553" y="3471482"/>
                </a:lnTo>
                <a:lnTo>
                  <a:pt x="6059875" y="3465511"/>
                </a:lnTo>
                <a:lnTo>
                  <a:pt x="6051624" y="3467835"/>
                </a:lnTo>
                <a:lnTo>
                  <a:pt x="6048309" y="3477327"/>
                </a:lnTo>
                <a:lnTo>
                  <a:pt x="6039817" y="3489566"/>
                </a:lnTo>
                <a:lnTo>
                  <a:pt x="6039283" y="3500838"/>
                </a:lnTo>
                <a:lnTo>
                  <a:pt x="6054658" y="3518508"/>
                </a:lnTo>
                <a:lnTo>
                  <a:pt x="6071215" y="3514989"/>
                </a:lnTo>
                <a:lnTo>
                  <a:pt x="6077953" y="3500511"/>
                </a:lnTo>
                <a:lnTo>
                  <a:pt x="6099086" y="3500784"/>
                </a:lnTo>
                <a:lnTo>
                  <a:pt x="6090342" y="3524516"/>
                </a:lnTo>
                <a:lnTo>
                  <a:pt x="6085034" y="3551601"/>
                </a:lnTo>
                <a:lnTo>
                  <a:pt x="6076760" y="3566316"/>
                </a:lnTo>
                <a:close/>
                <a:moveTo>
                  <a:pt x="5986858" y="3572940"/>
                </a:moveTo>
                <a:lnTo>
                  <a:pt x="5975414" y="3562897"/>
                </a:lnTo>
                <a:lnTo>
                  <a:pt x="5962017" y="3569546"/>
                </a:lnTo>
                <a:lnTo>
                  <a:pt x="5946185" y="3582300"/>
                </a:lnTo>
                <a:lnTo>
                  <a:pt x="5930133" y="3602944"/>
                </a:lnTo>
                <a:lnTo>
                  <a:pt x="5948837" y="3628018"/>
                </a:lnTo>
                <a:lnTo>
                  <a:pt x="5958984" y="3624778"/>
                </a:lnTo>
                <a:lnTo>
                  <a:pt x="5964957" y="3614362"/>
                </a:lnTo>
                <a:lnTo>
                  <a:pt x="5980801" y="3609271"/>
                </a:lnTo>
                <a:lnTo>
                  <a:pt x="5986259" y="3598634"/>
                </a:lnTo>
                <a:lnTo>
                  <a:pt x="5995813" y="358277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2" name="Zambia (ZMB)">
            <a:extLst>
              <a:ext uri="{FF2B5EF4-FFF2-40B4-BE49-F238E27FC236}">
                <a16:creationId xmlns:a16="http://schemas.microsoft.com/office/drawing/2014/main" id="{6E23CE90-501E-444E-A8C1-F78787F4B0E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22982" y="2929913"/>
                </a:moveTo>
                <a:lnTo>
                  <a:pt x="6136246" y="2944457"/>
                </a:lnTo>
                <a:lnTo>
                  <a:pt x="6142790" y="2972129"/>
                </a:lnTo>
                <a:lnTo>
                  <a:pt x="6137628" y="2980963"/>
                </a:lnTo>
                <a:lnTo>
                  <a:pt x="6131036" y="3007390"/>
                </a:lnTo>
                <a:lnTo>
                  <a:pt x="6135675" y="3034401"/>
                </a:lnTo>
                <a:lnTo>
                  <a:pt x="6126323" y="3045749"/>
                </a:lnTo>
                <a:lnTo>
                  <a:pt x="6116702" y="3076033"/>
                </a:lnTo>
                <a:lnTo>
                  <a:pt x="6131447" y="3084477"/>
                </a:lnTo>
                <a:lnTo>
                  <a:pt x="6044064" y="3111346"/>
                </a:lnTo>
                <a:lnTo>
                  <a:pt x="6045884" y="3134547"/>
                </a:lnTo>
                <a:lnTo>
                  <a:pt x="6024127" y="3139010"/>
                </a:lnTo>
                <a:lnTo>
                  <a:pt x="6007393" y="3151997"/>
                </a:lnTo>
                <a:lnTo>
                  <a:pt x="6003483" y="3163299"/>
                </a:lnTo>
                <a:lnTo>
                  <a:pt x="5993199" y="3165863"/>
                </a:lnTo>
                <a:lnTo>
                  <a:pt x="5967444" y="3192674"/>
                </a:lnTo>
                <a:lnTo>
                  <a:pt x="5950926" y="3213772"/>
                </a:lnTo>
                <a:lnTo>
                  <a:pt x="5941316" y="3214528"/>
                </a:lnTo>
                <a:lnTo>
                  <a:pt x="5932235" y="3210773"/>
                </a:lnTo>
                <a:lnTo>
                  <a:pt x="5900637" y="3207204"/>
                </a:lnTo>
                <a:lnTo>
                  <a:pt x="5895618" y="3204768"/>
                </a:lnTo>
                <a:lnTo>
                  <a:pt x="5895499" y="3202062"/>
                </a:lnTo>
                <a:lnTo>
                  <a:pt x="5884545" y="3194714"/>
                </a:lnTo>
                <a:lnTo>
                  <a:pt x="5866188" y="3192837"/>
                </a:lnTo>
                <a:lnTo>
                  <a:pt x="5842691" y="3200246"/>
                </a:lnTo>
                <a:lnTo>
                  <a:pt x="5824794" y="3179882"/>
                </a:lnTo>
                <a:lnTo>
                  <a:pt x="5806423" y="3153211"/>
                </a:lnTo>
                <a:lnTo>
                  <a:pt x="5810232" y="3049483"/>
                </a:lnTo>
                <a:lnTo>
                  <a:pt x="5869721" y="3049894"/>
                </a:lnTo>
                <a:lnTo>
                  <a:pt x="5867543" y="3038641"/>
                </a:lnTo>
                <a:lnTo>
                  <a:pt x="5872083" y="3026431"/>
                </a:lnTo>
                <a:lnTo>
                  <a:pt x="5867405" y="3011141"/>
                </a:lnTo>
                <a:lnTo>
                  <a:pt x="5871022" y="2995331"/>
                </a:lnTo>
                <a:lnTo>
                  <a:pt x="5868228" y="2985210"/>
                </a:lnTo>
                <a:lnTo>
                  <a:pt x="5878086" y="2986030"/>
                </a:lnTo>
                <a:lnTo>
                  <a:pt x="5879494" y="2996163"/>
                </a:lnTo>
                <a:lnTo>
                  <a:pt x="5892928" y="2995376"/>
                </a:lnTo>
                <a:lnTo>
                  <a:pt x="5911031" y="2998383"/>
                </a:lnTo>
                <a:lnTo>
                  <a:pt x="5920233" y="3013185"/>
                </a:lnTo>
                <a:lnTo>
                  <a:pt x="5943027" y="3017731"/>
                </a:lnTo>
                <a:lnTo>
                  <a:pt x="5960781" y="3007440"/>
                </a:lnTo>
                <a:lnTo>
                  <a:pt x="5966755" y="3024522"/>
                </a:lnTo>
                <a:lnTo>
                  <a:pt x="5988548" y="3029077"/>
                </a:lnTo>
                <a:lnTo>
                  <a:pt x="5998706" y="3042969"/>
                </a:lnTo>
                <a:lnTo>
                  <a:pt x="6009949" y="3060910"/>
                </a:lnTo>
                <a:lnTo>
                  <a:pt x="6031802" y="3061180"/>
                </a:lnTo>
                <a:lnTo>
                  <a:pt x="6030407" y="3026027"/>
                </a:lnTo>
                <a:lnTo>
                  <a:pt x="6022393" y="3031955"/>
                </a:lnTo>
                <a:lnTo>
                  <a:pt x="6002750" y="3019268"/>
                </a:lnTo>
                <a:lnTo>
                  <a:pt x="5995180" y="3013468"/>
                </a:lnTo>
                <a:lnTo>
                  <a:pt x="5999611" y="2980745"/>
                </a:lnTo>
                <a:lnTo>
                  <a:pt x="6005611" y="2942149"/>
                </a:lnTo>
                <a:lnTo>
                  <a:pt x="5999425" y="2927772"/>
                </a:lnTo>
                <a:lnTo>
                  <a:pt x="6007937" y="2906962"/>
                </a:lnTo>
                <a:lnTo>
                  <a:pt x="6015691" y="2903065"/>
                </a:lnTo>
                <a:lnTo>
                  <a:pt x="6054327" y="2897563"/>
                </a:lnTo>
                <a:lnTo>
                  <a:pt x="6065574" y="2900880"/>
                </a:lnTo>
                <a:lnTo>
                  <a:pt x="6077415" y="2909179"/>
                </a:lnTo>
                <a:lnTo>
                  <a:pt x="6088753" y="2914639"/>
                </a:lnTo>
                <a:lnTo>
                  <a:pt x="6106885" y="2920126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3" name="Zimbabwe (ZWE)">
            <a:extLst>
              <a:ext uri="{FF2B5EF4-FFF2-40B4-BE49-F238E27FC236}">
                <a16:creationId xmlns:a16="http://schemas.microsoft.com/office/drawing/2014/main" id="{B7F6A6CF-85BA-490E-B110-5A9D970CFC4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61995" y="3354390"/>
                </a:moveTo>
                <a:lnTo>
                  <a:pt x="6047186" y="3351132"/>
                </a:lnTo>
                <a:lnTo>
                  <a:pt x="6037500" y="3355045"/>
                </a:lnTo>
                <a:lnTo>
                  <a:pt x="6024141" y="3349523"/>
                </a:lnTo>
                <a:lnTo>
                  <a:pt x="6012696" y="3349167"/>
                </a:lnTo>
                <a:lnTo>
                  <a:pt x="5995424" y="3334437"/>
                </a:lnTo>
                <a:lnTo>
                  <a:pt x="5973847" y="3329434"/>
                </a:lnTo>
                <a:lnTo>
                  <a:pt x="5966482" y="3308760"/>
                </a:lnTo>
                <a:lnTo>
                  <a:pt x="5966930" y="3297261"/>
                </a:lnTo>
                <a:lnTo>
                  <a:pt x="5954984" y="3293755"/>
                </a:lnTo>
                <a:lnTo>
                  <a:pt x="5924371" y="3257946"/>
                </a:lnTo>
                <a:lnTo>
                  <a:pt x="5916141" y="3239082"/>
                </a:lnTo>
                <a:lnTo>
                  <a:pt x="5910643" y="3233267"/>
                </a:lnTo>
                <a:lnTo>
                  <a:pt x="5900637" y="3207204"/>
                </a:lnTo>
                <a:lnTo>
                  <a:pt x="5932235" y="3210773"/>
                </a:lnTo>
                <a:lnTo>
                  <a:pt x="5941316" y="3214528"/>
                </a:lnTo>
                <a:lnTo>
                  <a:pt x="5950926" y="3213772"/>
                </a:lnTo>
                <a:lnTo>
                  <a:pt x="5967444" y="3192674"/>
                </a:lnTo>
                <a:lnTo>
                  <a:pt x="5993199" y="3165863"/>
                </a:lnTo>
                <a:lnTo>
                  <a:pt x="6003483" y="3163299"/>
                </a:lnTo>
                <a:lnTo>
                  <a:pt x="6007393" y="3151997"/>
                </a:lnTo>
                <a:lnTo>
                  <a:pt x="6024127" y="3139010"/>
                </a:lnTo>
                <a:lnTo>
                  <a:pt x="6045884" y="3134547"/>
                </a:lnTo>
                <a:lnTo>
                  <a:pt x="6047219" y="3146708"/>
                </a:lnTo>
                <a:lnTo>
                  <a:pt x="6070993" y="3146060"/>
                </a:lnTo>
                <a:lnTo>
                  <a:pt x="6083888" y="3152940"/>
                </a:lnTo>
                <a:lnTo>
                  <a:pt x="6089668" y="3161006"/>
                </a:lnTo>
                <a:lnTo>
                  <a:pt x="6103110" y="3163375"/>
                </a:lnTo>
                <a:lnTo>
                  <a:pt x="6117411" y="3173850"/>
                </a:lnTo>
                <a:lnTo>
                  <a:pt x="6115607" y="3215110"/>
                </a:lnTo>
                <a:lnTo>
                  <a:pt x="6109058" y="3237702"/>
                </a:lnTo>
                <a:lnTo>
                  <a:pt x="6106747" y="3262064"/>
                </a:lnTo>
                <a:lnTo>
                  <a:pt x="6110861" y="3271720"/>
                </a:lnTo>
                <a:lnTo>
                  <a:pt x="6106721" y="3290911"/>
                </a:lnTo>
                <a:lnTo>
                  <a:pt x="6102294" y="3293878"/>
                </a:lnTo>
                <a:lnTo>
                  <a:pt x="6093608" y="331738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546D2CB9-1A04-42A8-A8AA-5264B3F13547}"/>
              </a:ext>
            </a:extLst>
          </p:cNvPr>
          <p:cNvSpPr/>
          <p:nvPr/>
        </p:nvSpPr>
        <p:spPr>
          <a:xfrm>
            <a:off x="603969" y="2997319"/>
            <a:ext cx="150000" cy="150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C9523E2D-9110-451A-8457-FE543DFE4A3C}"/>
              </a:ext>
            </a:extLst>
          </p:cNvPr>
          <p:cNvSpPr txBox="1"/>
          <p:nvPr/>
        </p:nvSpPr>
        <p:spPr>
          <a:xfrm>
            <a:off x="803969" y="2972319"/>
            <a:ext cx="40908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Africa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5A5058D9-1D74-4611-BD44-8341990EDE4E}"/>
              </a:ext>
            </a:extLst>
          </p:cNvPr>
          <p:cNvSpPr/>
          <p:nvPr/>
        </p:nvSpPr>
        <p:spPr>
          <a:xfrm>
            <a:off x="603969" y="3267579"/>
            <a:ext cx="150000" cy="15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AD066F61-0672-47A8-9C45-1C9D89CB7901}"/>
              </a:ext>
            </a:extLst>
          </p:cNvPr>
          <p:cNvSpPr txBox="1"/>
          <p:nvPr/>
        </p:nvSpPr>
        <p:spPr>
          <a:xfrm>
            <a:off x="803969" y="3242579"/>
            <a:ext cx="40908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Asia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275C4AF6-330A-40E7-B8E9-42DCE4DA5565}"/>
              </a:ext>
            </a:extLst>
          </p:cNvPr>
          <p:cNvSpPr/>
          <p:nvPr/>
        </p:nvSpPr>
        <p:spPr>
          <a:xfrm>
            <a:off x="603969" y="4078359"/>
            <a:ext cx="150000" cy="15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3E54510E-5451-4D09-A1C1-6BC4EE1C84E0}"/>
              </a:ext>
            </a:extLst>
          </p:cNvPr>
          <p:cNvSpPr txBox="1"/>
          <p:nvPr/>
        </p:nvSpPr>
        <p:spPr>
          <a:xfrm>
            <a:off x="803969" y="4053359"/>
            <a:ext cx="40908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Europe</a:t>
            </a: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2950A841-5345-42DF-8E47-F9D3A2AB3D93}"/>
              </a:ext>
            </a:extLst>
          </p:cNvPr>
          <p:cNvSpPr/>
          <p:nvPr/>
        </p:nvSpPr>
        <p:spPr>
          <a:xfrm>
            <a:off x="603969" y="3808099"/>
            <a:ext cx="150000" cy="15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D2921D60-0B1A-4AED-B124-70C74247D3A6}"/>
              </a:ext>
            </a:extLst>
          </p:cNvPr>
          <p:cNvSpPr txBox="1"/>
          <p:nvPr/>
        </p:nvSpPr>
        <p:spPr>
          <a:xfrm>
            <a:off x="803969" y="3783099"/>
            <a:ext cx="83400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North America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D92F79AC-9B68-4375-A9D5-06338AB097DB}"/>
              </a:ext>
            </a:extLst>
          </p:cNvPr>
          <p:cNvSpPr/>
          <p:nvPr/>
        </p:nvSpPr>
        <p:spPr>
          <a:xfrm>
            <a:off x="603969" y="3537839"/>
            <a:ext cx="150000" cy="15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580B7AFD-84C2-430B-8DB2-F4473532034D}"/>
              </a:ext>
            </a:extLst>
          </p:cNvPr>
          <p:cNvSpPr txBox="1"/>
          <p:nvPr/>
        </p:nvSpPr>
        <p:spPr>
          <a:xfrm>
            <a:off x="803969" y="3512839"/>
            <a:ext cx="83400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South America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05695648-272D-479C-9BA4-CE229163C6E4}"/>
              </a:ext>
            </a:extLst>
          </p:cNvPr>
          <p:cNvSpPr/>
          <p:nvPr/>
        </p:nvSpPr>
        <p:spPr>
          <a:xfrm>
            <a:off x="603969" y="4348621"/>
            <a:ext cx="150000" cy="15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6EC2FC45-D7A4-4582-B523-DE942DE9DC57}"/>
              </a:ext>
            </a:extLst>
          </p:cNvPr>
          <p:cNvSpPr txBox="1"/>
          <p:nvPr/>
        </p:nvSpPr>
        <p:spPr>
          <a:xfrm>
            <a:off x="803969" y="4323621"/>
            <a:ext cx="83400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>
                <a:solidFill>
                  <a:srgbClr val="26302A"/>
                </a:solidFill>
                <a:latin typeface="Calibri"/>
              </a:rPr>
              <a:t>Oceania</a:t>
            </a:r>
          </a:p>
        </p:txBody>
      </p:sp>
    </p:spTree>
    <p:extLst>
      <p:ext uri="{BB962C8B-B14F-4D97-AF65-F5344CB8AC3E}">
        <p14:creationId xmlns:p14="http://schemas.microsoft.com/office/powerpoint/2010/main" val="2198225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976B9-1319-4127-996A-EEDFB7B36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USA Map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8C841-121B-425A-A6B4-9FA820134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2BC4FAA-B05C-4B71-9CD7-008D1E941E8A}" type="slidenum">
              <a:rPr lang="en-PH" smtClean="0"/>
              <a:pPr/>
              <a:t>5</a:t>
            </a:fld>
            <a:endParaRPr lang="en-PH" dirty="0"/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C1D610DB-49E6-4E85-8811-1A99E37EEF0C}"/>
              </a:ext>
            </a:extLst>
          </p:cNvPr>
          <p:cNvGrpSpPr/>
          <p:nvPr/>
        </p:nvGrpSpPr>
        <p:grpSpPr>
          <a:xfrm>
            <a:off x="1199604" y="1282876"/>
            <a:ext cx="8977360" cy="4711348"/>
            <a:chOff x="1002834" y="1264665"/>
            <a:chExt cx="8977360" cy="4711348"/>
          </a:xfrm>
        </p:grpSpPr>
        <p:sp>
          <p:nvSpPr>
            <p:cNvPr id="5" name="Texas">
              <a:extLst>
                <a:ext uri="{FF2B5EF4-FFF2-40B4-BE49-F238E27FC236}">
                  <a16:creationId xmlns:a16="http://schemas.microsoft.com/office/drawing/2014/main" id="{427C183B-3041-45F8-BDE1-65641D890AEE}"/>
                </a:ext>
              </a:extLst>
            </p:cNvPr>
            <p:cNvSpPr/>
            <p:nvPr/>
          </p:nvSpPr>
          <p:spPr>
            <a:xfrm>
              <a:off x="4616018" y="3986266"/>
              <a:ext cx="2036663" cy="1989747"/>
            </a:xfrm>
            <a:custGeom>
              <a:avLst/>
              <a:gdLst/>
              <a:ahLst/>
              <a:cxnLst/>
              <a:rect l="0" t="0" r="2247901" b="2196119"/>
              <a:pathLst>
                <a:path w="2247901" h="2196119">
                  <a:moveTo>
                    <a:pt x="881607" y="13377"/>
                  </a:moveTo>
                  <a:lnTo>
                    <a:pt x="1173790" y="28474"/>
                  </a:lnTo>
                  <a:lnTo>
                    <a:pt x="1157109" y="424602"/>
                  </a:lnTo>
                  <a:lnTo>
                    <a:pt x="1169885" y="422895"/>
                  </a:lnTo>
                  <a:lnTo>
                    <a:pt x="1205503" y="463522"/>
                  </a:lnTo>
                  <a:lnTo>
                    <a:pt x="1225737" y="457579"/>
                  </a:lnTo>
                  <a:lnTo>
                    <a:pt x="1278319" y="461711"/>
                  </a:lnTo>
                  <a:lnTo>
                    <a:pt x="1288811" y="501250"/>
                  </a:lnTo>
                  <a:lnTo>
                    <a:pt x="1322567" y="500108"/>
                  </a:lnTo>
                  <a:lnTo>
                    <a:pt x="1358459" y="519103"/>
                  </a:lnTo>
                  <a:lnTo>
                    <a:pt x="1391332" y="517788"/>
                  </a:lnTo>
                  <a:lnTo>
                    <a:pt x="1404562" y="534925"/>
                  </a:lnTo>
                  <a:lnTo>
                    <a:pt x="1426019" y="516450"/>
                  </a:lnTo>
                  <a:lnTo>
                    <a:pt x="1457709" y="526158"/>
                  </a:lnTo>
                  <a:lnTo>
                    <a:pt x="1470895" y="548830"/>
                  </a:lnTo>
                  <a:lnTo>
                    <a:pt x="1494568" y="552689"/>
                  </a:lnTo>
                  <a:lnTo>
                    <a:pt x="1506805" y="580900"/>
                  </a:lnTo>
                  <a:lnTo>
                    <a:pt x="1536563" y="554612"/>
                  </a:lnTo>
                  <a:lnTo>
                    <a:pt x="1575602" y="570920"/>
                  </a:lnTo>
                  <a:lnTo>
                    <a:pt x="1589991" y="587911"/>
                  </a:lnTo>
                  <a:lnTo>
                    <a:pt x="1609317" y="580349"/>
                  </a:lnTo>
                  <a:lnTo>
                    <a:pt x="1622723" y="606242"/>
                  </a:lnTo>
                  <a:lnTo>
                    <a:pt x="1665325" y="560859"/>
                  </a:lnTo>
                  <a:lnTo>
                    <a:pt x="1676994" y="584454"/>
                  </a:lnTo>
                  <a:lnTo>
                    <a:pt x="1713602" y="584740"/>
                  </a:lnTo>
                  <a:lnTo>
                    <a:pt x="1748314" y="599470"/>
                  </a:lnTo>
                  <a:lnTo>
                    <a:pt x="1761073" y="617412"/>
                  </a:lnTo>
                  <a:lnTo>
                    <a:pt x="1794138" y="586189"/>
                  </a:lnTo>
                  <a:lnTo>
                    <a:pt x="1829827" y="576140"/>
                  </a:lnTo>
                  <a:lnTo>
                    <a:pt x="1846310" y="587304"/>
                  </a:lnTo>
                  <a:lnTo>
                    <a:pt x="1885585" y="567058"/>
                  </a:lnTo>
                  <a:lnTo>
                    <a:pt x="1894781" y="578201"/>
                  </a:lnTo>
                  <a:lnTo>
                    <a:pt x="1937785" y="579056"/>
                  </a:lnTo>
                  <a:lnTo>
                    <a:pt x="1948617" y="561076"/>
                  </a:lnTo>
                  <a:lnTo>
                    <a:pt x="1991785" y="580797"/>
                  </a:lnTo>
                  <a:lnTo>
                    <a:pt x="2008534" y="604091"/>
                  </a:lnTo>
                  <a:lnTo>
                    <a:pt x="2073031" y="625557"/>
                  </a:lnTo>
                  <a:lnTo>
                    <a:pt x="2090788" y="644272"/>
                  </a:lnTo>
                  <a:lnTo>
                    <a:pt x="2123665" y="633615"/>
                  </a:lnTo>
                  <a:lnTo>
                    <a:pt x="2147717" y="642082"/>
                  </a:lnTo>
                  <a:lnTo>
                    <a:pt x="2149951" y="750459"/>
                  </a:lnTo>
                  <a:lnTo>
                    <a:pt x="2154253" y="959164"/>
                  </a:lnTo>
                  <a:lnTo>
                    <a:pt x="2192745" y="1002945"/>
                  </a:lnTo>
                  <a:lnTo>
                    <a:pt x="2194709" y="1047505"/>
                  </a:lnTo>
                  <a:lnTo>
                    <a:pt x="2243931" y="1128779"/>
                  </a:lnTo>
                  <a:lnTo>
                    <a:pt x="2247901" y="1172120"/>
                  </a:lnTo>
                  <a:lnTo>
                    <a:pt x="2231173" y="1224878"/>
                  </a:lnTo>
                  <a:lnTo>
                    <a:pt x="2214541" y="1246432"/>
                  </a:lnTo>
                  <a:lnTo>
                    <a:pt x="2220935" y="1274097"/>
                  </a:lnTo>
                  <a:lnTo>
                    <a:pt x="2209017" y="1295519"/>
                  </a:lnTo>
                  <a:lnTo>
                    <a:pt x="2223349" y="1334102"/>
                  </a:lnTo>
                  <a:lnTo>
                    <a:pt x="2183713" y="1407264"/>
                  </a:lnTo>
                  <a:lnTo>
                    <a:pt x="2199569" y="1426908"/>
                  </a:lnTo>
                  <a:lnTo>
                    <a:pt x="2170680" y="1428651"/>
                  </a:lnTo>
                  <a:lnTo>
                    <a:pt x="2079544" y="1458080"/>
                  </a:lnTo>
                  <a:lnTo>
                    <a:pt x="2046504" y="1443015"/>
                  </a:lnTo>
                  <a:lnTo>
                    <a:pt x="2040276" y="1409778"/>
                  </a:lnTo>
                  <a:lnTo>
                    <a:pt x="2017446" y="1433390"/>
                  </a:lnTo>
                  <a:lnTo>
                    <a:pt x="2000996" y="1428024"/>
                  </a:lnTo>
                  <a:lnTo>
                    <a:pt x="1992621" y="1456985"/>
                  </a:lnTo>
                  <a:lnTo>
                    <a:pt x="2011104" y="1468996"/>
                  </a:lnTo>
                  <a:lnTo>
                    <a:pt x="2014441" y="1506695"/>
                  </a:lnTo>
                  <a:lnTo>
                    <a:pt x="1981904" y="1546981"/>
                  </a:lnTo>
                  <a:lnTo>
                    <a:pt x="1928842" y="1597307"/>
                  </a:lnTo>
                  <a:lnTo>
                    <a:pt x="1821759" y="1650854"/>
                  </a:lnTo>
                  <a:lnTo>
                    <a:pt x="1811020" y="1641989"/>
                  </a:lnTo>
                  <a:lnTo>
                    <a:pt x="1778776" y="1655237"/>
                  </a:lnTo>
                  <a:lnTo>
                    <a:pt x="1777829" y="1643048"/>
                  </a:lnTo>
                  <a:lnTo>
                    <a:pt x="1733857" y="1651747"/>
                  </a:lnTo>
                  <a:lnTo>
                    <a:pt x="1713506" y="1626149"/>
                  </a:lnTo>
                  <a:lnTo>
                    <a:pt x="1700789" y="1631605"/>
                  </a:lnTo>
                  <a:lnTo>
                    <a:pt x="1747395" y="1683929"/>
                  </a:lnTo>
                  <a:lnTo>
                    <a:pt x="1713042" y="1700358"/>
                  </a:lnTo>
                  <a:lnTo>
                    <a:pt x="1680801" y="1690161"/>
                  </a:lnTo>
                  <a:lnTo>
                    <a:pt x="1675598" y="1726651"/>
                  </a:lnTo>
                  <a:lnTo>
                    <a:pt x="1634972" y="1763883"/>
                  </a:lnTo>
                  <a:lnTo>
                    <a:pt x="1592760" y="1833043"/>
                  </a:lnTo>
                  <a:lnTo>
                    <a:pt x="1565031" y="1905574"/>
                  </a:lnTo>
                  <a:lnTo>
                    <a:pt x="1545293" y="1899750"/>
                  </a:lnTo>
                  <a:lnTo>
                    <a:pt x="1539908" y="1926164"/>
                  </a:lnTo>
                  <a:lnTo>
                    <a:pt x="1560850" y="1919867"/>
                  </a:lnTo>
                  <a:lnTo>
                    <a:pt x="1550104" y="1972681"/>
                  </a:lnTo>
                  <a:lnTo>
                    <a:pt x="1536135" y="1974664"/>
                  </a:lnTo>
                  <a:lnTo>
                    <a:pt x="1534650" y="2004423"/>
                  </a:lnTo>
                  <a:lnTo>
                    <a:pt x="1551344" y="2021230"/>
                  </a:lnTo>
                  <a:lnTo>
                    <a:pt x="1555414" y="2081908"/>
                  </a:lnTo>
                  <a:lnTo>
                    <a:pt x="1575150" y="2103124"/>
                  </a:lnTo>
                  <a:lnTo>
                    <a:pt x="1579634" y="2141720"/>
                  </a:lnTo>
                  <a:lnTo>
                    <a:pt x="1595276" y="2176039"/>
                  </a:lnTo>
                  <a:lnTo>
                    <a:pt x="1538556" y="2196119"/>
                  </a:lnTo>
                  <a:lnTo>
                    <a:pt x="1515830" y="2169339"/>
                  </a:lnTo>
                  <a:lnTo>
                    <a:pt x="1472747" y="2158634"/>
                  </a:lnTo>
                  <a:lnTo>
                    <a:pt x="1415363" y="2159602"/>
                  </a:lnTo>
                  <a:lnTo>
                    <a:pt x="1366930" y="2125389"/>
                  </a:lnTo>
                  <a:lnTo>
                    <a:pt x="1329877" y="2121084"/>
                  </a:lnTo>
                  <a:lnTo>
                    <a:pt x="1302558" y="2093859"/>
                  </a:lnTo>
                  <a:lnTo>
                    <a:pt x="1264758" y="2083881"/>
                  </a:lnTo>
                  <a:lnTo>
                    <a:pt x="1239563" y="2057709"/>
                  </a:lnTo>
                  <a:lnTo>
                    <a:pt x="1224645" y="1996546"/>
                  </a:lnTo>
                  <a:lnTo>
                    <a:pt x="1193080" y="1959010"/>
                  </a:lnTo>
                  <a:lnTo>
                    <a:pt x="1198171" y="1928276"/>
                  </a:lnTo>
                  <a:lnTo>
                    <a:pt x="1184503" y="1894636"/>
                  </a:lnTo>
                  <a:lnTo>
                    <a:pt x="1190508" y="1866123"/>
                  </a:lnTo>
                  <a:lnTo>
                    <a:pt x="1168976" y="1833256"/>
                  </a:lnTo>
                  <a:lnTo>
                    <a:pt x="1150350" y="1829221"/>
                  </a:lnTo>
                  <a:lnTo>
                    <a:pt x="1120930" y="1799284"/>
                  </a:lnTo>
                  <a:lnTo>
                    <a:pt x="1112588" y="1762418"/>
                  </a:lnTo>
                  <a:lnTo>
                    <a:pt x="1087472" y="1728140"/>
                  </a:lnTo>
                  <a:lnTo>
                    <a:pt x="1050462" y="1698812"/>
                  </a:lnTo>
                  <a:lnTo>
                    <a:pt x="1034672" y="1637123"/>
                  </a:lnTo>
                  <a:lnTo>
                    <a:pt x="1017894" y="1619701"/>
                  </a:lnTo>
                  <a:lnTo>
                    <a:pt x="996873" y="1569871"/>
                  </a:lnTo>
                  <a:lnTo>
                    <a:pt x="991060" y="1529620"/>
                  </a:lnTo>
                  <a:lnTo>
                    <a:pt x="970214" y="1499703"/>
                  </a:lnTo>
                  <a:lnTo>
                    <a:pt x="933813" y="1472267"/>
                  </a:lnTo>
                  <a:lnTo>
                    <a:pt x="926062" y="1454073"/>
                  </a:lnTo>
                  <a:lnTo>
                    <a:pt x="892173" y="1436667"/>
                  </a:lnTo>
                  <a:lnTo>
                    <a:pt x="867703" y="1390803"/>
                  </a:lnTo>
                  <a:lnTo>
                    <a:pt x="791397" y="1376262"/>
                  </a:lnTo>
                  <a:lnTo>
                    <a:pt x="745139" y="1375572"/>
                  </a:lnTo>
                  <a:lnTo>
                    <a:pt x="706788" y="1357470"/>
                  </a:lnTo>
                  <a:lnTo>
                    <a:pt x="696733" y="1377950"/>
                  </a:lnTo>
                  <a:lnTo>
                    <a:pt x="653992" y="1381698"/>
                  </a:lnTo>
                  <a:lnTo>
                    <a:pt x="619257" y="1421539"/>
                  </a:lnTo>
                  <a:lnTo>
                    <a:pt x="595066" y="1487660"/>
                  </a:lnTo>
                  <a:lnTo>
                    <a:pt x="584345" y="1487987"/>
                  </a:lnTo>
                  <a:lnTo>
                    <a:pt x="557179" y="1526005"/>
                  </a:lnTo>
                  <a:lnTo>
                    <a:pt x="528013" y="1524903"/>
                  </a:lnTo>
                  <a:lnTo>
                    <a:pt x="486852" y="1490545"/>
                  </a:lnTo>
                  <a:lnTo>
                    <a:pt x="381840" y="1431769"/>
                  </a:lnTo>
                  <a:lnTo>
                    <a:pt x="362947" y="1403395"/>
                  </a:lnTo>
                  <a:lnTo>
                    <a:pt x="322890" y="1374215"/>
                  </a:lnTo>
                  <a:lnTo>
                    <a:pt x="298378" y="1313996"/>
                  </a:lnTo>
                  <a:lnTo>
                    <a:pt x="301232" y="1261802"/>
                  </a:lnTo>
                  <a:lnTo>
                    <a:pt x="275586" y="1216994"/>
                  </a:lnTo>
                  <a:lnTo>
                    <a:pt x="272356" y="1179822"/>
                  </a:lnTo>
                  <a:lnTo>
                    <a:pt x="255578" y="1154766"/>
                  </a:lnTo>
                  <a:lnTo>
                    <a:pt x="191686" y="1113896"/>
                  </a:lnTo>
                  <a:lnTo>
                    <a:pt x="160470" y="1063768"/>
                  </a:lnTo>
                  <a:lnTo>
                    <a:pt x="132961" y="1044161"/>
                  </a:lnTo>
                  <a:lnTo>
                    <a:pt x="106082" y="1001039"/>
                  </a:lnTo>
                  <a:lnTo>
                    <a:pt x="65154" y="975390"/>
                  </a:lnTo>
                  <a:lnTo>
                    <a:pt x="40983" y="918942"/>
                  </a:lnTo>
                  <a:lnTo>
                    <a:pt x="16988" y="905074"/>
                  </a:lnTo>
                  <a:lnTo>
                    <a:pt x="0" y="879610"/>
                  </a:lnTo>
                  <a:lnTo>
                    <a:pt x="6898" y="860182"/>
                  </a:lnTo>
                  <a:lnTo>
                    <a:pt x="611351" y="916576"/>
                  </a:lnTo>
                  <a:lnTo>
                    <a:pt x="626527" y="712858"/>
                  </a:lnTo>
                  <a:lnTo>
                    <a:pt x="645533" y="506901"/>
                  </a:lnTo>
                  <a:lnTo>
                    <a:pt x="684063" y="0"/>
                  </a:lnTo>
                  <a:lnTo>
                    <a:pt x="690233" y="45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6" name="California">
              <a:extLst>
                <a:ext uri="{FF2B5EF4-FFF2-40B4-BE49-F238E27FC236}">
                  <a16:creationId xmlns:a16="http://schemas.microsoft.com/office/drawing/2014/main" id="{2B683D5C-B261-473D-802A-3EE3D332F926}"/>
                </a:ext>
              </a:extLst>
            </p:cNvPr>
            <p:cNvSpPr/>
            <p:nvPr/>
          </p:nvSpPr>
          <p:spPr>
            <a:xfrm>
              <a:off x="2383193" y="2442066"/>
              <a:ext cx="1168025" cy="2000573"/>
            </a:xfrm>
            <a:custGeom>
              <a:avLst/>
              <a:gdLst/>
              <a:ahLst/>
              <a:cxnLst/>
              <a:rect l="0" t="0" r="1289170" b="2208068"/>
              <a:pathLst>
                <a:path w="1289170" h="2208068">
                  <a:moveTo>
                    <a:pt x="266513" y="41091"/>
                  </a:moveTo>
                  <a:lnTo>
                    <a:pt x="389542" y="75576"/>
                  </a:lnTo>
                  <a:lnTo>
                    <a:pt x="582021" y="132427"/>
                  </a:lnTo>
                  <a:lnTo>
                    <a:pt x="731720" y="171927"/>
                  </a:lnTo>
                  <a:lnTo>
                    <a:pt x="644171" y="514564"/>
                  </a:lnTo>
                  <a:lnTo>
                    <a:pt x="578687" y="764974"/>
                  </a:lnTo>
                  <a:lnTo>
                    <a:pt x="729934" y="992434"/>
                  </a:lnTo>
                  <a:lnTo>
                    <a:pt x="876328" y="1212581"/>
                  </a:lnTo>
                  <a:lnTo>
                    <a:pt x="994316" y="1389597"/>
                  </a:lnTo>
                  <a:lnTo>
                    <a:pt x="1080649" y="1519413"/>
                  </a:lnTo>
                  <a:lnTo>
                    <a:pt x="1235613" y="1753591"/>
                  </a:lnTo>
                  <a:lnTo>
                    <a:pt x="1230597" y="1778847"/>
                  </a:lnTo>
                  <a:lnTo>
                    <a:pt x="1250690" y="1817052"/>
                  </a:lnTo>
                  <a:lnTo>
                    <a:pt x="1262595" y="1874128"/>
                  </a:lnTo>
                  <a:lnTo>
                    <a:pt x="1289170" y="1908927"/>
                  </a:lnTo>
                  <a:lnTo>
                    <a:pt x="1264394" y="1931475"/>
                  </a:lnTo>
                  <a:lnTo>
                    <a:pt x="1235870" y="1939581"/>
                  </a:lnTo>
                  <a:lnTo>
                    <a:pt x="1209246" y="1970818"/>
                  </a:lnTo>
                  <a:lnTo>
                    <a:pt x="1206224" y="2019234"/>
                  </a:lnTo>
                  <a:lnTo>
                    <a:pt x="1195880" y="2047962"/>
                  </a:lnTo>
                  <a:lnTo>
                    <a:pt x="1156849" y="2069843"/>
                  </a:lnTo>
                  <a:lnTo>
                    <a:pt x="1152857" y="2146527"/>
                  </a:lnTo>
                  <a:lnTo>
                    <a:pt x="1175318" y="2152117"/>
                  </a:lnTo>
                  <a:lnTo>
                    <a:pt x="1177057" y="2191169"/>
                  </a:lnTo>
                  <a:lnTo>
                    <a:pt x="1164501" y="2206906"/>
                  </a:lnTo>
                  <a:lnTo>
                    <a:pt x="1130202" y="2208068"/>
                  </a:lnTo>
                  <a:lnTo>
                    <a:pt x="906195" y="2181119"/>
                  </a:lnTo>
                  <a:lnTo>
                    <a:pt x="723412" y="2159186"/>
                  </a:lnTo>
                  <a:lnTo>
                    <a:pt x="709385" y="2128531"/>
                  </a:lnTo>
                  <a:lnTo>
                    <a:pt x="717890" y="2086945"/>
                  </a:lnTo>
                  <a:lnTo>
                    <a:pt x="716428" y="2035054"/>
                  </a:lnTo>
                  <a:lnTo>
                    <a:pt x="701027" y="1994844"/>
                  </a:lnTo>
                  <a:lnTo>
                    <a:pt x="661020" y="1935099"/>
                  </a:lnTo>
                  <a:lnTo>
                    <a:pt x="606335" y="1875125"/>
                  </a:lnTo>
                  <a:lnTo>
                    <a:pt x="591003" y="1884118"/>
                  </a:lnTo>
                  <a:lnTo>
                    <a:pt x="567865" y="1870529"/>
                  </a:lnTo>
                  <a:lnTo>
                    <a:pt x="576127" y="1851813"/>
                  </a:lnTo>
                  <a:lnTo>
                    <a:pt x="557387" y="1804730"/>
                  </a:lnTo>
                  <a:lnTo>
                    <a:pt x="517120" y="1804141"/>
                  </a:lnTo>
                  <a:lnTo>
                    <a:pt x="457030" y="1758193"/>
                  </a:lnTo>
                  <a:lnTo>
                    <a:pt x="453269" y="1731887"/>
                  </a:lnTo>
                  <a:lnTo>
                    <a:pt x="415660" y="1691277"/>
                  </a:lnTo>
                  <a:lnTo>
                    <a:pt x="364320" y="1679348"/>
                  </a:lnTo>
                  <a:lnTo>
                    <a:pt x="325467" y="1655451"/>
                  </a:lnTo>
                  <a:lnTo>
                    <a:pt x="270467" y="1646854"/>
                  </a:lnTo>
                  <a:lnTo>
                    <a:pt x="249259" y="1613468"/>
                  </a:lnTo>
                  <a:lnTo>
                    <a:pt x="270010" y="1559912"/>
                  </a:lnTo>
                  <a:lnTo>
                    <a:pt x="262704" y="1548709"/>
                  </a:lnTo>
                  <a:lnTo>
                    <a:pt x="279142" y="1511371"/>
                  </a:lnTo>
                  <a:lnTo>
                    <a:pt x="245208" y="1471035"/>
                  </a:lnTo>
                  <a:lnTo>
                    <a:pt x="254206" y="1430547"/>
                  </a:lnTo>
                  <a:lnTo>
                    <a:pt x="239208" y="1424197"/>
                  </a:lnTo>
                  <a:lnTo>
                    <a:pt x="222634" y="1382590"/>
                  </a:lnTo>
                  <a:lnTo>
                    <a:pt x="206576" y="1370100"/>
                  </a:lnTo>
                  <a:lnTo>
                    <a:pt x="204718" y="1346370"/>
                  </a:lnTo>
                  <a:lnTo>
                    <a:pt x="166950" y="1248825"/>
                  </a:lnTo>
                  <a:lnTo>
                    <a:pt x="145368" y="1217228"/>
                  </a:lnTo>
                  <a:lnTo>
                    <a:pt x="157213" y="1151885"/>
                  </a:lnTo>
                  <a:lnTo>
                    <a:pt x="167604" y="1160607"/>
                  </a:lnTo>
                  <a:lnTo>
                    <a:pt x="189170" y="1125895"/>
                  </a:lnTo>
                  <a:lnTo>
                    <a:pt x="176787" y="1085205"/>
                  </a:lnTo>
                  <a:lnTo>
                    <a:pt x="148511" y="1081922"/>
                  </a:lnTo>
                  <a:lnTo>
                    <a:pt x="121899" y="1040606"/>
                  </a:lnTo>
                  <a:lnTo>
                    <a:pt x="116326" y="1012212"/>
                  </a:lnTo>
                  <a:lnTo>
                    <a:pt x="125613" y="989217"/>
                  </a:lnTo>
                  <a:lnTo>
                    <a:pt x="116922" y="952923"/>
                  </a:lnTo>
                  <a:lnTo>
                    <a:pt x="131739" y="901196"/>
                  </a:lnTo>
                  <a:lnTo>
                    <a:pt x="160145" y="909303"/>
                  </a:lnTo>
                  <a:lnTo>
                    <a:pt x="169046" y="833745"/>
                  </a:lnTo>
                  <a:lnTo>
                    <a:pt x="154419" y="837727"/>
                  </a:lnTo>
                  <a:lnTo>
                    <a:pt x="141742" y="872577"/>
                  </a:lnTo>
                  <a:lnTo>
                    <a:pt x="109566" y="871493"/>
                  </a:lnTo>
                  <a:lnTo>
                    <a:pt x="81576" y="834199"/>
                  </a:lnTo>
                  <a:lnTo>
                    <a:pt x="89255" y="786229"/>
                  </a:lnTo>
                  <a:lnTo>
                    <a:pt x="76792" y="742871"/>
                  </a:lnTo>
                  <a:lnTo>
                    <a:pt x="52912" y="711296"/>
                  </a:lnTo>
                  <a:lnTo>
                    <a:pt x="44090" y="680622"/>
                  </a:lnTo>
                  <a:lnTo>
                    <a:pt x="14852" y="616908"/>
                  </a:lnTo>
                  <a:lnTo>
                    <a:pt x="26729" y="604090"/>
                  </a:lnTo>
                  <a:lnTo>
                    <a:pt x="26010" y="532487"/>
                  </a:lnTo>
                  <a:lnTo>
                    <a:pt x="45937" y="498697"/>
                  </a:lnTo>
                  <a:lnTo>
                    <a:pt x="49454" y="440077"/>
                  </a:lnTo>
                  <a:lnTo>
                    <a:pt x="27789" y="374976"/>
                  </a:lnTo>
                  <a:lnTo>
                    <a:pt x="0" y="333669"/>
                  </a:lnTo>
                  <a:lnTo>
                    <a:pt x="3662" y="296125"/>
                  </a:lnTo>
                  <a:lnTo>
                    <a:pt x="66645" y="221750"/>
                  </a:lnTo>
                  <a:lnTo>
                    <a:pt x="82619" y="195024"/>
                  </a:lnTo>
                  <a:lnTo>
                    <a:pt x="82331" y="170363"/>
                  </a:lnTo>
                  <a:lnTo>
                    <a:pt x="113726" y="115592"/>
                  </a:lnTo>
                  <a:lnTo>
                    <a:pt x="118201" y="58487"/>
                  </a:lnTo>
                  <a:lnTo>
                    <a:pt x="106403" y="40846"/>
                  </a:lnTo>
                  <a:lnTo>
                    <a:pt x="12577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7" name="Montana">
              <a:extLst>
                <a:ext uri="{FF2B5EF4-FFF2-40B4-BE49-F238E27FC236}">
                  <a16:creationId xmlns:a16="http://schemas.microsoft.com/office/drawing/2014/main" id="{F78AD18F-0260-4F0D-B0C4-06DA3F08E80B}"/>
                </a:ext>
              </a:extLst>
            </p:cNvPr>
            <p:cNvSpPr/>
            <p:nvPr/>
          </p:nvSpPr>
          <p:spPr>
            <a:xfrm>
              <a:off x="3797774" y="1464118"/>
              <a:ext cx="1485922" cy="944474"/>
            </a:xfrm>
            <a:custGeom>
              <a:avLst/>
              <a:gdLst/>
              <a:ahLst/>
              <a:cxnLst/>
              <a:rect l="0" t="0" r="1640039" b="1042433"/>
              <a:pathLst>
                <a:path w="1640039" h="1042433">
                  <a:moveTo>
                    <a:pt x="1640039" y="237775"/>
                  </a:moveTo>
                  <a:lnTo>
                    <a:pt x="1621455" y="465606"/>
                  </a:lnTo>
                  <a:lnTo>
                    <a:pt x="1587991" y="850996"/>
                  </a:lnTo>
                  <a:lnTo>
                    <a:pt x="1572530" y="1042433"/>
                  </a:lnTo>
                  <a:lnTo>
                    <a:pt x="1570186" y="1042234"/>
                  </a:lnTo>
                  <a:lnTo>
                    <a:pt x="1305732" y="1016037"/>
                  </a:lnTo>
                  <a:lnTo>
                    <a:pt x="855974" y="961360"/>
                  </a:lnTo>
                  <a:lnTo>
                    <a:pt x="576863" y="919747"/>
                  </a:lnTo>
                  <a:lnTo>
                    <a:pt x="560803" y="1025313"/>
                  </a:lnTo>
                  <a:lnTo>
                    <a:pt x="538434" y="1000305"/>
                  </a:lnTo>
                  <a:lnTo>
                    <a:pt x="521593" y="961503"/>
                  </a:lnTo>
                  <a:lnTo>
                    <a:pt x="482071" y="997844"/>
                  </a:lnTo>
                  <a:lnTo>
                    <a:pt x="451978" y="1000719"/>
                  </a:lnTo>
                  <a:lnTo>
                    <a:pt x="446819" y="988566"/>
                  </a:lnTo>
                  <a:lnTo>
                    <a:pt x="411869" y="991661"/>
                  </a:lnTo>
                  <a:lnTo>
                    <a:pt x="394119" y="978449"/>
                  </a:lnTo>
                  <a:lnTo>
                    <a:pt x="358402" y="990314"/>
                  </a:lnTo>
                  <a:lnTo>
                    <a:pt x="314256" y="981381"/>
                  </a:lnTo>
                  <a:lnTo>
                    <a:pt x="296138" y="997360"/>
                  </a:lnTo>
                  <a:lnTo>
                    <a:pt x="281771" y="983461"/>
                  </a:lnTo>
                  <a:lnTo>
                    <a:pt x="274877" y="915492"/>
                  </a:lnTo>
                  <a:lnTo>
                    <a:pt x="245880" y="907913"/>
                  </a:lnTo>
                  <a:lnTo>
                    <a:pt x="232687" y="888507"/>
                  </a:lnTo>
                  <a:lnTo>
                    <a:pt x="240564" y="850396"/>
                  </a:lnTo>
                  <a:lnTo>
                    <a:pt x="226280" y="833038"/>
                  </a:lnTo>
                  <a:lnTo>
                    <a:pt x="210837" y="788314"/>
                  </a:lnTo>
                  <a:lnTo>
                    <a:pt x="204290" y="747523"/>
                  </a:lnTo>
                  <a:lnTo>
                    <a:pt x="211212" y="731890"/>
                  </a:lnTo>
                  <a:lnTo>
                    <a:pt x="189787" y="707475"/>
                  </a:lnTo>
                  <a:lnTo>
                    <a:pt x="171877" y="726633"/>
                  </a:lnTo>
                  <a:lnTo>
                    <a:pt x="132233" y="747210"/>
                  </a:lnTo>
                  <a:lnTo>
                    <a:pt x="106528" y="720665"/>
                  </a:lnTo>
                  <a:lnTo>
                    <a:pt x="117684" y="700244"/>
                  </a:lnTo>
                  <a:lnTo>
                    <a:pt x="111878" y="677612"/>
                  </a:lnTo>
                  <a:lnTo>
                    <a:pt x="141232" y="660785"/>
                  </a:lnTo>
                  <a:lnTo>
                    <a:pt x="132811" y="627495"/>
                  </a:lnTo>
                  <a:lnTo>
                    <a:pt x="145795" y="581493"/>
                  </a:lnTo>
                  <a:lnTo>
                    <a:pt x="179839" y="511461"/>
                  </a:lnTo>
                  <a:lnTo>
                    <a:pt x="139856" y="504720"/>
                  </a:lnTo>
                  <a:lnTo>
                    <a:pt x="140940" y="491403"/>
                  </a:lnTo>
                  <a:lnTo>
                    <a:pt x="109126" y="463615"/>
                  </a:lnTo>
                  <a:lnTo>
                    <a:pt x="107519" y="440736"/>
                  </a:lnTo>
                  <a:lnTo>
                    <a:pt x="67697" y="377370"/>
                  </a:lnTo>
                  <a:lnTo>
                    <a:pt x="67624" y="362700"/>
                  </a:lnTo>
                  <a:lnTo>
                    <a:pt x="41979" y="348365"/>
                  </a:lnTo>
                  <a:lnTo>
                    <a:pt x="21045" y="319176"/>
                  </a:lnTo>
                  <a:lnTo>
                    <a:pt x="31666" y="265065"/>
                  </a:lnTo>
                  <a:lnTo>
                    <a:pt x="0" y="200907"/>
                  </a:lnTo>
                  <a:lnTo>
                    <a:pt x="43017" y="0"/>
                  </a:lnTo>
                  <a:lnTo>
                    <a:pt x="644172" y="114869"/>
                  </a:lnTo>
                  <a:lnTo>
                    <a:pt x="916948" y="15563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8" name="New Mexico">
              <a:extLst>
                <a:ext uri="{FF2B5EF4-FFF2-40B4-BE49-F238E27FC236}">
                  <a16:creationId xmlns:a16="http://schemas.microsoft.com/office/drawing/2014/main" id="{E3B0DA74-F367-419C-B5B0-E009D3C82DEE}"/>
                </a:ext>
              </a:extLst>
            </p:cNvPr>
            <p:cNvSpPr/>
            <p:nvPr/>
          </p:nvSpPr>
          <p:spPr>
            <a:xfrm>
              <a:off x="4231437" y="3802186"/>
              <a:ext cx="1016753" cy="1056049"/>
            </a:xfrm>
            <a:custGeom>
              <a:avLst/>
              <a:gdLst/>
              <a:ahLst/>
              <a:cxnLst/>
              <a:rect l="0" t="0" r="1122208" b="1165580"/>
              <a:pathLst>
                <a:path w="1122208" h="1165580">
                  <a:moveTo>
                    <a:pt x="417017" y="33356"/>
                  </a:moveTo>
                  <a:lnTo>
                    <a:pt x="504962" y="44844"/>
                  </a:lnTo>
                  <a:lnTo>
                    <a:pt x="908567" y="85763"/>
                  </a:lnTo>
                  <a:lnTo>
                    <a:pt x="1122208" y="101916"/>
                  </a:lnTo>
                  <a:lnTo>
                    <a:pt x="1114702" y="203629"/>
                  </a:lnTo>
                  <a:lnTo>
                    <a:pt x="1108531" y="203172"/>
                  </a:lnTo>
                  <a:lnTo>
                    <a:pt x="1070001" y="710074"/>
                  </a:lnTo>
                  <a:lnTo>
                    <a:pt x="1050996" y="916031"/>
                  </a:lnTo>
                  <a:lnTo>
                    <a:pt x="1035820" y="1119748"/>
                  </a:lnTo>
                  <a:lnTo>
                    <a:pt x="431367" y="1063355"/>
                  </a:lnTo>
                  <a:lnTo>
                    <a:pt x="424468" y="1082782"/>
                  </a:lnTo>
                  <a:lnTo>
                    <a:pt x="441456" y="1108246"/>
                  </a:lnTo>
                  <a:lnTo>
                    <a:pt x="155122" y="1073830"/>
                  </a:lnTo>
                  <a:lnTo>
                    <a:pt x="143270" y="1165580"/>
                  </a:lnTo>
                  <a:lnTo>
                    <a:pt x="0" y="1146430"/>
                  </a:lnTo>
                  <a:lnTo>
                    <a:pt x="15926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9" name="Arizona">
              <a:extLst>
                <a:ext uri="{FF2B5EF4-FFF2-40B4-BE49-F238E27FC236}">
                  <a16:creationId xmlns:a16="http://schemas.microsoft.com/office/drawing/2014/main" id="{A99DD128-C919-4631-BAA4-190CFCCA2416}"/>
                </a:ext>
              </a:extLst>
            </p:cNvPr>
            <p:cNvSpPr/>
            <p:nvPr/>
          </p:nvSpPr>
          <p:spPr>
            <a:xfrm>
              <a:off x="3385009" y="3683801"/>
              <a:ext cx="990731" cy="1157084"/>
            </a:xfrm>
            <a:custGeom>
              <a:avLst/>
              <a:gdLst/>
              <a:ahLst/>
              <a:cxnLst/>
              <a:rect l="0" t="0" r="1093487" b="1277094"/>
              <a:pathLst>
                <a:path w="1093487" h="1277094">
                  <a:moveTo>
                    <a:pt x="1093487" y="130663"/>
                  </a:moveTo>
                  <a:lnTo>
                    <a:pt x="934217" y="1277094"/>
                  </a:lnTo>
                  <a:lnTo>
                    <a:pt x="588488" y="1225569"/>
                  </a:lnTo>
                  <a:lnTo>
                    <a:pt x="401945" y="1117723"/>
                  </a:lnTo>
                  <a:lnTo>
                    <a:pt x="0" y="879327"/>
                  </a:lnTo>
                  <a:lnTo>
                    <a:pt x="24480" y="837543"/>
                  </a:lnTo>
                  <a:lnTo>
                    <a:pt x="58779" y="836381"/>
                  </a:lnTo>
                  <a:lnTo>
                    <a:pt x="71335" y="820644"/>
                  </a:lnTo>
                  <a:lnTo>
                    <a:pt x="69595" y="781592"/>
                  </a:lnTo>
                  <a:lnTo>
                    <a:pt x="47134" y="776002"/>
                  </a:lnTo>
                  <a:lnTo>
                    <a:pt x="51127" y="699318"/>
                  </a:lnTo>
                  <a:lnTo>
                    <a:pt x="90157" y="677437"/>
                  </a:lnTo>
                  <a:lnTo>
                    <a:pt x="100502" y="648709"/>
                  </a:lnTo>
                  <a:lnTo>
                    <a:pt x="103523" y="600293"/>
                  </a:lnTo>
                  <a:lnTo>
                    <a:pt x="130148" y="569056"/>
                  </a:lnTo>
                  <a:lnTo>
                    <a:pt x="158671" y="560950"/>
                  </a:lnTo>
                  <a:lnTo>
                    <a:pt x="183447" y="538402"/>
                  </a:lnTo>
                  <a:lnTo>
                    <a:pt x="156873" y="503603"/>
                  </a:lnTo>
                  <a:lnTo>
                    <a:pt x="144968" y="446526"/>
                  </a:lnTo>
                  <a:lnTo>
                    <a:pt x="124875" y="408322"/>
                  </a:lnTo>
                  <a:lnTo>
                    <a:pt x="129891" y="383066"/>
                  </a:lnTo>
                  <a:lnTo>
                    <a:pt x="145055" y="357537"/>
                  </a:lnTo>
                  <a:lnTo>
                    <a:pt x="148925" y="319491"/>
                  </a:lnTo>
                  <a:lnTo>
                    <a:pt x="143370" y="278423"/>
                  </a:lnTo>
                  <a:lnTo>
                    <a:pt x="157189" y="158952"/>
                  </a:lnTo>
                  <a:lnTo>
                    <a:pt x="217103" y="162805"/>
                  </a:lnTo>
                  <a:lnTo>
                    <a:pt x="231577" y="190742"/>
                  </a:lnTo>
                  <a:lnTo>
                    <a:pt x="247510" y="192690"/>
                  </a:lnTo>
                  <a:lnTo>
                    <a:pt x="270662" y="161780"/>
                  </a:lnTo>
                  <a:lnTo>
                    <a:pt x="301758" y="0"/>
                  </a:lnTo>
                  <a:lnTo>
                    <a:pt x="862547" y="958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0" name="Nevada">
              <a:extLst>
                <a:ext uri="{FF2B5EF4-FFF2-40B4-BE49-F238E27FC236}">
                  <a16:creationId xmlns:a16="http://schemas.microsoft.com/office/drawing/2014/main" id="{6DCFEA5A-5AF2-4D4D-B43D-6E5F20F6D842}"/>
                </a:ext>
              </a:extLst>
            </p:cNvPr>
            <p:cNvSpPr/>
            <p:nvPr/>
          </p:nvSpPr>
          <p:spPr>
            <a:xfrm>
              <a:off x="2907501" y="2597837"/>
              <a:ext cx="926355" cy="1433033"/>
            </a:xfrm>
            <a:custGeom>
              <a:avLst/>
              <a:gdLst/>
              <a:ahLst/>
              <a:cxnLst/>
              <a:rect l="0" t="0" r="1022435" b="1581664"/>
              <a:pathLst>
                <a:path w="1022435" h="1581664">
                  <a:moveTo>
                    <a:pt x="585647" y="103293"/>
                  </a:moveTo>
                  <a:lnTo>
                    <a:pt x="1022435" y="195499"/>
                  </a:lnTo>
                  <a:lnTo>
                    <a:pt x="828793" y="1198597"/>
                  </a:lnTo>
                  <a:lnTo>
                    <a:pt x="797696" y="1360377"/>
                  </a:lnTo>
                  <a:lnTo>
                    <a:pt x="774544" y="1391288"/>
                  </a:lnTo>
                  <a:lnTo>
                    <a:pt x="758612" y="1389340"/>
                  </a:lnTo>
                  <a:lnTo>
                    <a:pt x="744138" y="1361402"/>
                  </a:lnTo>
                  <a:lnTo>
                    <a:pt x="684224" y="1357549"/>
                  </a:lnTo>
                  <a:lnTo>
                    <a:pt x="670405" y="1477020"/>
                  </a:lnTo>
                  <a:lnTo>
                    <a:pt x="675959" y="1518088"/>
                  </a:lnTo>
                  <a:lnTo>
                    <a:pt x="672089" y="1556134"/>
                  </a:lnTo>
                  <a:lnTo>
                    <a:pt x="656925" y="1581664"/>
                  </a:lnTo>
                  <a:lnTo>
                    <a:pt x="501961" y="1347485"/>
                  </a:lnTo>
                  <a:lnTo>
                    <a:pt x="415628" y="1217669"/>
                  </a:lnTo>
                  <a:lnTo>
                    <a:pt x="297640" y="1040653"/>
                  </a:lnTo>
                  <a:lnTo>
                    <a:pt x="151246" y="820506"/>
                  </a:lnTo>
                  <a:lnTo>
                    <a:pt x="0" y="593046"/>
                  </a:lnTo>
                  <a:lnTo>
                    <a:pt x="65483" y="342637"/>
                  </a:lnTo>
                  <a:lnTo>
                    <a:pt x="153032" y="0"/>
                  </a:lnTo>
                  <a:lnTo>
                    <a:pt x="341874" y="4850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1" name="Colorado">
              <a:extLst>
                <a:ext uri="{FF2B5EF4-FFF2-40B4-BE49-F238E27FC236}">
                  <a16:creationId xmlns:a16="http://schemas.microsoft.com/office/drawing/2014/main" id="{5C40BFF1-BF50-4105-BCA5-8345288CB550}"/>
                </a:ext>
              </a:extLst>
            </p:cNvPr>
            <p:cNvSpPr/>
            <p:nvPr/>
          </p:nvSpPr>
          <p:spPr>
            <a:xfrm>
              <a:off x="4375740" y="3067907"/>
              <a:ext cx="1056993" cy="837177"/>
            </a:xfrm>
            <a:custGeom>
              <a:avLst/>
              <a:gdLst/>
              <a:ahLst/>
              <a:cxnLst/>
              <a:rect l="0" t="0" r="1166622" b="924007"/>
              <a:pathLst>
                <a:path w="1166622" h="924007">
                  <a:moveTo>
                    <a:pt x="280908" y="21307"/>
                  </a:moveTo>
                  <a:lnTo>
                    <a:pt x="610970" y="60187"/>
                  </a:lnTo>
                  <a:lnTo>
                    <a:pt x="864206" y="82821"/>
                  </a:lnTo>
                  <a:lnTo>
                    <a:pt x="1166622" y="105306"/>
                  </a:lnTo>
                  <a:lnTo>
                    <a:pt x="1153578" y="309817"/>
                  </a:lnTo>
                  <a:lnTo>
                    <a:pt x="1116163" y="924007"/>
                  </a:lnTo>
                  <a:lnTo>
                    <a:pt x="962939" y="912353"/>
                  </a:lnTo>
                  <a:lnTo>
                    <a:pt x="749297" y="896200"/>
                  </a:lnTo>
                  <a:lnTo>
                    <a:pt x="345693" y="855281"/>
                  </a:lnTo>
                  <a:lnTo>
                    <a:pt x="257747" y="843792"/>
                  </a:lnTo>
                  <a:lnTo>
                    <a:pt x="0" y="810436"/>
                  </a:lnTo>
                  <a:lnTo>
                    <a:pt x="32662" y="573916"/>
                  </a:lnTo>
                  <a:lnTo>
                    <a:pt x="33164" y="551353"/>
                  </a:lnTo>
                  <a:lnTo>
                    <a:pt x="57805" y="379369"/>
                  </a:lnTo>
                  <a:lnTo>
                    <a:pt x="11107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2" name="Wyoming">
              <a:extLst>
                <a:ext uri="{FF2B5EF4-FFF2-40B4-BE49-F238E27FC236}">
                  <a16:creationId xmlns:a16="http://schemas.microsoft.com/office/drawing/2014/main" id="{9F4038A1-AE63-45F9-A282-568B7B4D1E85}"/>
                </a:ext>
              </a:extLst>
            </p:cNvPr>
            <p:cNvSpPr/>
            <p:nvPr/>
          </p:nvSpPr>
          <p:spPr>
            <a:xfrm>
              <a:off x="4204600" y="2297435"/>
              <a:ext cx="1015808" cy="845510"/>
            </a:xfrm>
            <a:custGeom>
              <a:avLst/>
              <a:gdLst/>
              <a:ahLst/>
              <a:cxnLst/>
              <a:rect l="0" t="0" r="1121165" b="933205"/>
              <a:pathLst>
                <a:path w="1121165" h="933205">
                  <a:moveTo>
                    <a:pt x="406953" y="41613"/>
                  </a:moveTo>
                  <a:lnTo>
                    <a:pt x="856711" y="96290"/>
                  </a:lnTo>
                  <a:lnTo>
                    <a:pt x="1121165" y="122487"/>
                  </a:lnTo>
                  <a:lnTo>
                    <a:pt x="1087628" y="526621"/>
                  </a:lnTo>
                  <a:lnTo>
                    <a:pt x="1053096" y="933205"/>
                  </a:lnTo>
                  <a:lnTo>
                    <a:pt x="799859" y="910570"/>
                  </a:lnTo>
                  <a:lnTo>
                    <a:pt x="469798" y="871690"/>
                  </a:lnTo>
                  <a:lnTo>
                    <a:pt x="299967" y="850383"/>
                  </a:lnTo>
                  <a:lnTo>
                    <a:pt x="0" y="805722"/>
                  </a:lnTo>
                  <a:lnTo>
                    <a:pt x="32275" y="603560"/>
                  </a:lnTo>
                  <a:lnTo>
                    <a:pt x="111782" y="105566"/>
                  </a:lnTo>
                  <a:lnTo>
                    <a:pt x="12784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3" name="Oregon">
              <a:extLst>
                <a:ext uri="{FF2B5EF4-FFF2-40B4-BE49-F238E27FC236}">
                  <a16:creationId xmlns:a16="http://schemas.microsoft.com/office/drawing/2014/main" id="{E02437A5-A35D-414D-BCFB-26DC956CA14F}"/>
                </a:ext>
              </a:extLst>
            </p:cNvPr>
            <p:cNvSpPr/>
            <p:nvPr/>
          </p:nvSpPr>
          <p:spPr>
            <a:xfrm>
              <a:off x="2484950" y="1716087"/>
              <a:ext cx="1170157" cy="975336"/>
            </a:xfrm>
            <a:custGeom>
              <a:avLst/>
              <a:gdLst/>
              <a:ahLst/>
              <a:cxnLst/>
              <a:rect l="0" t="0" r="1291523" b="1076496"/>
              <a:pathLst>
                <a:path w="1291523" h="1076496">
                  <a:moveTo>
                    <a:pt x="396673" y="30332"/>
                  </a:moveTo>
                  <a:lnTo>
                    <a:pt x="409859" y="31898"/>
                  </a:lnTo>
                  <a:lnTo>
                    <a:pt x="432807" y="60534"/>
                  </a:lnTo>
                  <a:lnTo>
                    <a:pt x="438611" y="87612"/>
                  </a:lnTo>
                  <a:lnTo>
                    <a:pt x="428340" y="148145"/>
                  </a:lnTo>
                  <a:lnTo>
                    <a:pt x="492433" y="189584"/>
                  </a:lnTo>
                  <a:lnTo>
                    <a:pt x="560947" y="175404"/>
                  </a:lnTo>
                  <a:lnTo>
                    <a:pt x="599206" y="182544"/>
                  </a:lnTo>
                  <a:lnTo>
                    <a:pt x="639679" y="205117"/>
                  </a:lnTo>
                  <a:lnTo>
                    <a:pt x="640685" y="219188"/>
                  </a:lnTo>
                  <a:lnTo>
                    <a:pt x="723112" y="211433"/>
                  </a:lnTo>
                  <a:lnTo>
                    <a:pt x="738552" y="225844"/>
                  </a:lnTo>
                  <a:lnTo>
                    <a:pt x="780473" y="231094"/>
                  </a:lnTo>
                  <a:lnTo>
                    <a:pt x="819234" y="220508"/>
                  </a:lnTo>
                  <a:lnTo>
                    <a:pt x="883602" y="218621"/>
                  </a:lnTo>
                  <a:lnTo>
                    <a:pt x="939428" y="228031"/>
                  </a:lnTo>
                  <a:lnTo>
                    <a:pt x="961374" y="219758"/>
                  </a:lnTo>
                  <a:lnTo>
                    <a:pt x="1245284" y="287667"/>
                  </a:lnTo>
                  <a:lnTo>
                    <a:pt x="1256674" y="325423"/>
                  </a:lnTo>
                  <a:lnTo>
                    <a:pt x="1286091" y="346689"/>
                  </a:lnTo>
                  <a:lnTo>
                    <a:pt x="1291523" y="376275"/>
                  </a:lnTo>
                  <a:lnTo>
                    <a:pt x="1249759" y="428475"/>
                  </a:lnTo>
                  <a:lnTo>
                    <a:pt x="1233687" y="461327"/>
                  </a:lnTo>
                  <a:lnTo>
                    <a:pt x="1212332" y="481626"/>
                  </a:lnTo>
                  <a:lnTo>
                    <a:pt x="1210517" y="500583"/>
                  </a:lnTo>
                  <a:lnTo>
                    <a:pt x="1189407" y="526630"/>
                  </a:lnTo>
                  <a:lnTo>
                    <a:pt x="1173362" y="529868"/>
                  </a:lnTo>
                  <a:lnTo>
                    <a:pt x="1128935" y="593974"/>
                  </a:lnTo>
                  <a:lnTo>
                    <a:pt x="1132815" y="623395"/>
                  </a:lnTo>
                  <a:lnTo>
                    <a:pt x="1159146" y="632756"/>
                  </a:lnTo>
                  <a:lnTo>
                    <a:pt x="1167107" y="651657"/>
                  </a:lnTo>
                  <a:lnTo>
                    <a:pt x="1133849" y="712710"/>
                  </a:lnTo>
                  <a:lnTo>
                    <a:pt x="1052023" y="1076496"/>
                  </a:lnTo>
                  <a:lnTo>
                    <a:pt x="808251" y="1021707"/>
                  </a:lnTo>
                  <a:lnTo>
                    <a:pt x="619408" y="973203"/>
                  </a:lnTo>
                  <a:lnTo>
                    <a:pt x="469709" y="933703"/>
                  </a:lnTo>
                  <a:lnTo>
                    <a:pt x="277230" y="876852"/>
                  </a:lnTo>
                  <a:lnTo>
                    <a:pt x="154202" y="842367"/>
                  </a:lnTo>
                  <a:lnTo>
                    <a:pt x="13460" y="801275"/>
                  </a:lnTo>
                  <a:lnTo>
                    <a:pt x="0" y="772591"/>
                  </a:lnTo>
                  <a:lnTo>
                    <a:pt x="8491" y="706213"/>
                  </a:lnTo>
                  <a:lnTo>
                    <a:pt x="24315" y="663163"/>
                  </a:lnTo>
                  <a:lnTo>
                    <a:pt x="15511" y="623039"/>
                  </a:lnTo>
                  <a:lnTo>
                    <a:pt x="39306" y="595339"/>
                  </a:lnTo>
                  <a:lnTo>
                    <a:pt x="65425" y="546166"/>
                  </a:lnTo>
                  <a:lnTo>
                    <a:pt x="103161" y="497076"/>
                  </a:lnTo>
                  <a:lnTo>
                    <a:pt x="127329" y="450837"/>
                  </a:lnTo>
                  <a:lnTo>
                    <a:pt x="192815" y="290354"/>
                  </a:lnTo>
                  <a:lnTo>
                    <a:pt x="197354" y="267318"/>
                  </a:lnTo>
                  <a:lnTo>
                    <a:pt x="232834" y="199091"/>
                  </a:lnTo>
                  <a:lnTo>
                    <a:pt x="268318" y="100780"/>
                  </a:lnTo>
                  <a:lnTo>
                    <a:pt x="277633" y="43337"/>
                  </a:lnTo>
                  <a:lnTo>
                    <a:pt x="294248" y="12469"/>
                  </a:lnTo>
                  <a:lnTo>
                    <a:pt x="356692" y="0"/>
                  </a:lnTo>
                  <a:lnTo>
                    <a:pt x="373678" y="293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4" name="Utah">
              <a:extLst>
                <a:ext uri="{FF2B5EF4-FFF2-40B4-BE49-F238E27FC236}">
                  <a16:creationId xmlns:a16="http://schemas.microsoft.com/office/drawing/2014/main" id="{53AFA143-FC4A-4377-8FDE-6FAAB2084279}"/>
                </a:ext>
              </a:extLst>
            </p:cNvPr>
            <p:cNvSpPr/>
            <p:nvPr/>
          </p:nvSpPr>
          <p:spPr>
            <a:xfrm>
              <a:off x="3658411" y="2774966"/>
              <a:ext cx="817968" cy="1027220"/>
            </a:xfrm>
            <a:custGeom>
              <a:avLst/>
              <a:gdLst/>
              <a:ahLst/>
              <a:cxnLst/>
              <a:rect l="0" t="0" r="902806" b="1133761"/>
              <a:pathLst>
                <a:path w="902806" h="1133761">
                  <a:moveTo>
                    <a:pt x="470075" y="50289"/>
                  </a:moveTo>
                  <a:lnTo>
                    <a:pt x="635114" y="76501"/>
                  </a:lnTo>
                  <a:lnTo>
                    <a:pt x="602838" y="278663"/>
                  </a:lnTo>
                  <a:lnTo>
                    <a:pt x="902806" y="323324"/>
                  </a:lnTo>
                  <a:lnTo>
                    <a:pt x="849534" y="702694"/>
                  </a:lnTo>
                  <a:lnTo>
                    <a:pt x="824892" y="874678"/>
                  </a:lnTo>
                  <a:lnTo>
                    <a:pt x="824390" y="897241"/>
                  </a:lnTo>
                  <a:lnTo>
                    <a:pt x="791728" y="1133761"/>
                  </a:lnTo>
                  <a:lnTo>
                    <a:pt x="560789" y="1098931"/>
                  </a:lnTo>
                  <a:lnTo>
                    <a:pt x="0" y="1003098"/>
                  </a:lnTo>
                  <a:lnTo>
                    <a:pt x="19364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5" name="Minnesota">
              <a:extLst>
                <a:ext uri="{FF2B5EF4-FFF2-40B4-BE49-F238E27FC236}">
                  <a16:creationId xmlns:a16="http://schemas.microsoft.com/office/drawing/2014/main" id="{6FC817D8-502F-45EE-961A-092E90C6F9E4}"/>
                </a:ext>
              </a:extLst>
            </p:cNvPr>
            <p:cNvSpPr/>
            <p:nvPr/>
          </p:nvSpPr>
          <p:spPr>
            <a:xfrm>
              <a:off x="6114348" y="1651157"/>
              <a:ext cx="940201" cy="1076811"/>
            </a:xfrm>
            <a:custGeom>
              <a:avLst/>
              <a:gdLst/>
              <a:ahLst/>
              <a:cxnLst/>
              <a:rect l="0" t="0" r="1037717" b="1188496"/>
              <a:pathLst>
                <a:path w="1037717" h="1188496">
                  <a:moveTo>
                    <a:pt x="721212" y="527025"/>
                  </a:moveTo>
                  <a:lnTo>
                    <a:pt x="710161" y="518629"/>
                  </a:lnTo>
                  <a:lnTo>
                    <a:pt x="682581" y="536339"/>
                  </a:lnTo>
                  <a:lnTo>
                    <a:pt x="687242" y="655830"/>
                  </a:lnTo>
                  <a:lnTo>
                    <a:pt x="679231" y="668341"/>
                  </a:lnTo>
                  <a:lnTo>
                    <a:pt x="639699" y="686439"/>
                  </a:lnTo>
                  <a:lnTo>
                    <a:pt x="608676" y="730778"/>
                  </a:lnTo>
                  <a:lnTo>
                    <a:pt x="607296" y="759689"/>
                  </a:lnTo>
                  <a:lnTo>
                    <a:pt x="623683" y="761363"/>
                  </a:lnTo>
                  <a:lnTo>
                    <a:pt x="642452" y="786260"/>
                  </a:lnTo>
                  <a:lnTo>
                    <a:pt x="627167" y="817903"/>
                  </a:lnTo>
                  <a:lnTo>
                    <a:pt x="631469" y="852216"/>
                  </a:lnTo>
                  <a:lnTo>
                    <a:pt x="623803" y="927006"/>
                  </a:lnTo>
                  <a:lnTo>
                    <a:pt x="662882" y="962374"/>
                  </a:lnTo>
                  <a:lnTo>
                    <a:pt x="692970" y="964588"/>
                  </a:lnTo>
                  <a:lnTo>
                    <a:pt x="708834" y="986243"/>
                  </a:lnTo>
                  <a:lnTo>
                    <a:pt x="754014" y="1006661"/>
                  </a:lnTo>
                  <a:lnTo>
                    <a:pt x="762292" y="1033053"/>
                  </a:lnTo>
                  <a:lnTo>
                    <a:pt x="805100" y="1065696"/>
                  </a:lnTo>
                  <a:lnTo>
                    <a:pt x="828511" y="1072397"/>
                  </a:lnTo>
                  <a:lnTo>
                    <a:pt x="858557" y="1115553"/>
                  </a:lnTo>
                  <a:lnTo>
                    <a:pt x="856179" y="1148042"/>
                  </a:lnTo>
                  <a:lnTo>
                    <a:pt x="865349" y="1171030"/>
                  </a:lnTo>
                  <a:lnTo>
                    <a:pt x="842935" y="1172141"/>
                  </a:lnTo>
                  <a:lnTo>
                    <a:pt x="99435" y="1188496"/>
                  </a:lnTo>
                  <a:lnTo>
                    <a:pt x="101168" y="823401"/>
                  </a:lnTo>
                  <a:lnTo>
                    <a:pt x="68557" y="799885"/>
                  </a:lnTo>
                  <a:lnTo>
                    <a:pt x="43977" y="760833"/>
                  </a:lnTo>
                  <a:lnTo>
                    <a:pt x="83084" y="717860"/>
                  </a:lnTo>
                  <a:lnTo>
                    <a:pt x="86318" y="694592"/>
                  </a:lnTo>
                  <a:lnTo>
                    <a:pt x="81417" y="613672"/>
                  </a:lnTo>
                  <a:lnTo>
                    <a:pt x="64673" y="592519"/>
                  </a:lnTo>
                  <a:lnTo>
                    <a:pt x="53539" y="548163"/>
                  </a:lnTo>
                  <a:lnTo>
                    <a:pt x="56281" y="494002"/>
                  </a:lnTo>
                  <a:lnTo>
                    <a:pt x="51027" y="485116"/>
                  </a:lnTo>
                  <a:lnTo>
                    <a:pt x="47625" y="355932"/>
                  </a:lnTo>
                  <a:lnTo>
                    <a:pt x="21257" y="287348"/>
                  </a:lnTo>
                  <a:lnTo>
                    <a:pt x="11222" y="248705"/>
                  </a:lnTo>
                  <a:lnTo>
                    <a:pt x="7733" y="167302"/>
                  </a:lnTo>
                  <a:lnTo>
                    <a:pt x="16962" y="139955"/>
                  </a:lnTo>
                  <a:lnTo>
                    <a:pt x="0" y="76112"/>
                  </a:lnTo>
                  <a:lnTo>
                    <a:pt x="279477" y="76673"/>
                  </a:lnTo>
                  <a:lnTo>
                    <a:pt x="278794" y="0"/>
                  </a:lnTo>
                  <a:lnTo>
                    <a:pt x="305205" y="1926"/>
                  </a:lnTo>
                  <a:lnTo>
                    <a:pt x="322989" y="17044"/>
                  </a:lnTo>
                  <a:lnTo>
                    <a:pt x="342036" y="120939"/>
                  </a:lnTo>
                  <a:lnTo>
                    <a:pt x="356274" y="132809"/>
                  </a:lnTo>
                  <a:lnTo>
                    <a:pt x="400771" y="135365"/>
                  </a:lnTo>
                  <a:lnTo>
                    <a:pt x="406141" y="145148"/>
                  </a:lnTo>
                  <a:lnTo>
                    <a:pt x="458133" y="148464"/>
                  </a:lnTo>
                  <a:lnTo>
                    <a:pt x="464575" y="170289"/>
                  </a:lnTo>
                  <a:lnTo>
                    <a:pt x="508994" y="163687"/>
                  </a:lnTo>
                  <a:lnTo>
                    <a:pt x="508759" y="154903"/>
                  </a:lnTo>
                  <a:lnTo>
                    <a:pt x="543305" y="142949"/>
                  </a:lnTo>
                  <a:lnTo>
                    <a:pt x="573833" y="146410"/>
                  </a:lnTo>
                  <a:lnTo>
                    <a:pt x="609245" y="161722"/>
                  </a:lnTo>
                  <a:lnTo>
                    <a:pt x="619630" y="182249"/>
                  </a:lnTo>
                  <a:lnTo>
                    <a:pt x="639622" y="179330"/>
                  </a:lnTo>
                  <a:lnTo>
                    <a:pt x="659925" y="223678"/>
                  </a:lnTo>
                  <a:lnTo>
                    <a:pt x="668149" y="204652"/>
                  </a:lnTo>
                  <a:lnTo>
                    <a:pt x="702042" y="194486"/>
                  </a:lnTo>
                  <a:lnTo>
                    <a:pt x="708780" y="212913"/>
                  </a:lnTo>
                  <a:lnTo>
                    <a:pt x="749615" y="224345"/>
                  </a:lnTo>
                  <a:lnTo>
                    <a:pt x="750409" y="241930"/>
                  </a:lnTo>
                  <a:lnTo>
                    <a:pt x="771242" y="255296"/>
                  </a:lnTo>
                  <a:lnTo>
                    <a:pt x="811979" y="245616"/>
                  </a:lnTo>
                  <a:lnTo>
                    <a:pt x="835609" y="224584"/>
                  </a:lnTo>
                  <a:lnTo>
                    <a:pt x="868516" y="210720"/>
                  </a:lnTo>
                  <a:lnTo>
                    <a:pt x="882078" y="239726"/>
                  </a:lnTo>
                  <a:lnTo>
                    <a:pt x="904851" y="231833"/>
                  </a:lnTo>
                  <a:lnTo>
                    <a:pt x="932854" y="236819"/>
                  </a:lnTo>
                  <a:lnTo>
                    <a:pt x="964685" y="230484"/>
                  </a:lnTo>
                  <a:lnTo>
                    <a:pt x="1002879" y="253439"/>
                  </a:lnTo>
                  <a:lnTo>
                    <a:pt x="1037717" y="246729"/>
                  </a:lnTo>
                  <a:lnTo>
                    <a:pt x="1035465" y="257915"/>
                  </a:lnTo>
                  <a:lnTo>
                    <a:pt x="991447" y="286174"/>
                  </a:lnTo>
                  <a:lnTo>
                    <a:pt x="928892" y="309864"/>
                  </a:lnTo>
                  <a:lnTo>
                    <a:pt x="888752" y="333129"/>
                  </a:lnTo>
                  <a:lnTo>
                    <a:pt x="831955" y="388061"/>
                  </a:lnTo>
                  <a:lnTo>
                    <a:pt x="807835" y="421316"/>
                  </a:lnTo>
                  <a:lnTo>
                    <a:pt x="770126" y="459592"/>
                  </a:lnTo>
                  <a:lnTo>
                    <a:pt x="709843" y="5108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6" name="Idaho">
              <a:extLst>
                <a:ext uri="{FF2B5EF4-FFF2-40B4-BE49-F238E27FC236}">
                  <a16:creationId xmlns:a16="http://schemas.microsoft.com/office/drawing/2014/main" id="{B70CD91F-F271-4E95-9099-1F398A870F83}"/>
                </a:ext>
              </a:extLst>
            </p:cNvPr>
            <p:cNvSpPr/>
            <p:nvPr/>
          </p:nvSpPr>
          <p:spPr>
            <a:xfrm>
              <a:off x="3438114" y="1438329"/>
              <a:ext cx="867763" cy="1405949"/>
            </a:xfrm>
            <a:custGeom>
              <a:avLst/>
              <a:gdLst/>
              <a:ahLst/>
              <a:cxnLst/>
              <a:rect l="0" t="0" r="957766" b="1551771"/>
              <a:pathLst>
                <a:path w="957766" h="1551771">
                  <a:moveTo>
                    <a:pt x="439980" y="28463"/>
                  </a:moveTo>
                  <a:lnTo>
                    <a:pt x="396963" y="229370"/>
                  </a:lnTo>
                  <a:lnTo>
                    <a:pt x="428629" y="293529"/>
                  </a:lnTo>
                  <a:lnTo>
                    <a:pt x="418008" y="347639"/>
                  </a:lnTo>
                  <a:lnTo>
                    <a:pt x="438942" y="376829"/>
                  </a:lnTo>
                  <a:lnTo>
                    <a:pt x="464587" y="391164"/>
                  </a:lnTo>
                  <a:lnTo>
                    <a:pt x="464660" y="405834"/>
                  </a:lnTo>
                  <a:lnTo>
                    <a:pt x="504482" y="469200"/>
                  </a:lnTo>
                  <a:lnTo>
                    <a:pt x="506090" y="492078"/>
                  </a:lnTo>
                  <a:lnTo>
                    <a:pt x="537903" y="519866"/>
                  </a:lnTo>
                  <a:lnTo>
                    <a:pt x="536819" y="533184"/>
                  </a:lnTo>
                  <a:lnTo>
                    <a:pt x="576802" y="539925"/>
                  </a:lnTo>
                  <a:lnTo>
                    <a:pt x="542758" y="609957"/>
                  </a:lnTo>
                  <a:lnTo>
                    <a:pt x="529774" y="655958"/>
                  </a:lnTo>
                  <a:lnTo>
                    <a:pt x="538195" y="689248"/>
                  </a:lnTo>
                  <a:lnTo>
                    <a:pt x="508841" y="706076"/>
                  </a:lnTo>
                  <a:lnTo>
                    <a:pt x="514647" y="728708"/>
                  </a:lnTo>
                  <a:lnTo>
                    <a:pt x="503491" y="749129"/>
                  </a:lnTo>
                  <a:lnTo>
                    <a:pt x="529196" y="775674"/>
                  </a:lnTo>
                  <a:lnTo>
                    <a:pt x="568840" y="755097"/>
                  </a:lnTo>
                  <a:lnTo>
                    <a:pt x="586750" y="735938"/>
                  </a:lnTo>
                  <a:lnTo>
                    <a:pt x="608175" y="760354"/>
                  </a:lnTo>
                  <a:lnTo>
                    <a:pt x="601254" y="775986"/>
                  </a:lnTo>
                  <a:lnTo>
                    <a:pt x="607800" y="816777"/>
                  </a:lnTo>
                  <a:lnTo>
                    <a:pt x="623243" y="861502"/>
                  </a:lnTo>
                  <a:lnTo>
                    <a:pt x="637527" y="878859"/>
                  </a:lnTo>
                  <a:lnTo>
                    <a:pt x="629650" y="916970"/>
                  </a:lnTo>
                  <a:lnTo>
                    <a:pt x="642844" y="936377"/>
                  </a:lnTo>
                  <a:lnTo>
                    <a:pt x="671840" y="943956"/>
                  </a:lnTo>
                  <a:lnTo>
                    <a:pt x="678734" y="1011925"/>
                  </a:lnTo>
                  <a:lnTo>
                    <a:pt x="693101" y="1025824"/>
                  </a:lnTo>
                  <a:lnTo>
                    <a:pt x="711219" y="1009844"/>
                  </a:lnTo>
                  <a:lnTo>
                    <a:pt x="755365" y="1018777"/>
                  </a:lnTo>
                  <a:lnTo>
                    <a:pt x="791082" y="1006913"/>
                  </a:lnTo>
                  <a:lnTo>
                    <a:pt x="808832" y="1020125"/>
                  </a:lnTo>
                  <a:lnTo>
                    <a:pt x="843782" y="1017030"/>
                  </a:lnTo>
                  <a:lnTo>
                    <a:pt x="848941" y="1029182"/>
                  </a:lnTo>
                  <a:lnTo>
                    <a:pt x="879035" y="1026307"/>
                  </a:lnTo>
                  <a:lnTo>
                    <a:pt x="918556" y="989967"/>
                  </a:lnTo>
                  <a:lnTo>
                    <a:pt x="935398" y="1028769"/>
                  </a:lnTo>
                  <a:lnTo>
                    <a:pt x="957766" y="1053777"/>
                  </a:lnTo>
                  <a:lnTo>
                    <a:pt x="878259" y="1551771"/>
                  </a:lnTo>
                  <a:lnTo>
                    <a:pt x="713221" y="1525559"/>
                  </a:lnTo>
                  <a:lnTo>
                    <a:pt x="436787" y="1475269"/>
                  </a:lnTo>
                  <a:lnTo>
                    <a:pt x="0" y="1383063"/>
                  </a:lnTo>
                  <a:lnTo>
                    <a:pt x="81825" y="1019276"/>
                  </a:lnTo>
                  <a:lnTo>
                    <a:pt x="115083" y="958224"/>
                  </a:lnTo>
                  <a:lnTo>
                    <a:pt x="107122" y="939322"/>
                  </a:lnTo>
                  <a:lnTo>
                    <a:pt x="80791" y="929962"/>
                  </a:lnTo>
                  <a:lnTo>
                    <a:pt x="76912" y="900540"/>
                  </a:lnTo>
                  <a:lnTo>
                    <a:pt x="121338" y="836435"/>
                  </a:lnTo>
                  <a:lnTo>
                    <a:pt x="137383" y="833197"/>
                  </a:lnTo>
                  <a:lnTo>
                    <a:pt x="158494" y="807149"/>
                  </a:lnTo>
                  <a:lnTo>
                    <a:pt x="160308" y="788192"/>
                  </a:lnTo>
                  <a:lnTo>
                    <a:pt x="181663" y="767894"/>
                  </a:lnTo>
                  <a:lnTo>
                    <a:pt x="197735" y="735042"/>
                  </a:lnTo>
                  <a:lnTo>
                    <a:pt x="239499" y="682842"/>
                  </a:lnTo>
                  <a:lnTo>
                    <a:pt x="234068" y="653255"/>
                  </a:lnTo>
                  <a:lnTo>
                    <a:pt x="204650" y="631990"/>
                  </a:lnTo>
                  <a:lnTo>
                    <a:pt x="193260" y="594233"/>
                  </a:lnTo>
                  <a:lnTo>
                    <a:pt x="200251" y="559457"/>
                  </a:lnTo>
                  <a:lnTo>
                    <a:pt x="190002" y="520829"/>
                  </a:lnTo>
                  <a:lnTo>
                    <a:pt x="195897" y="505133"/>
                  </a:lnTo>
                  <a:lnTo>
                    <a:pt x="254337" y="242029"/>
                  </a:lnTo>
                  <a:lnTo>
                    <a:pt x="31033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7" name="Kansas">
              <a:extLst>
                <a:ext uri="{FF2B5EF4-FFF2-40B4-BE49-F238E27FC236}">
                  <a16:creationId xmlns:a16="http://schemas.microsoft.com/office/drawing/2014/main" id="{294153C2-9A54-453E-9783-6DCBE68067CD}"/>
                </a:ext>
              </a:extLst>
            </p:cNvPr>
            <p:cNvSpPr/>
            <p:nvPr/>
          </p:nvSpPr>
          <p:spPr>
            <a:xfrm>
              <a:off x="5387015" y="3348611"/>
              <a:ext cx="1078207" cy="581892"/>
            </a:xfrm>
            <a:custGeom>
              <a:avLst/>
              <a:gdLst/>
              <a:ahLst/>
              <a:cxnLst/>
              <a:rect l="0" t="0" r="1190036" b="642245"/>
              <a:pathLst>
                <a:path w="1190036" h="642245">
                  <a:moveTo>
                    <a:pt x="60121" y="1430"/>
                  </a:moveTo>
                  <a:lnTo>
                    <a:pt x="1074927" y="29264"/>
                  </a:lnTo>
                  <a:lnTo>
                    <a:pt x="1090253" y="48190"/>
                  </a:lnTo>
                  <a:lnTo>
                    <a:pt x="1140215" y="63374"/>
                  </a:lnTo>
                  <a:lnTo>
                    <a:pt x="1106143" y="123121"/>
                  </a:lnTo>
                  <a:lnTo>
                    <a:pt x="1125864" y="143095"/>
                  </a:lnTo>
                  <a:lnTo>
                    <a:pt x="1151086" y="190995"/>
                  </a:lnTo>
                  <a:lnTo>
                    <a:pt x="1184459" y="200633"/>
                  </a:lnTo>
                  <a:lnTo>
                    <a:pt x="1190036" y="642245"/>
                  </a:lnTo>
                  <a:lnTo>
                    <a:pt x="313081" y="629769"/>
                  </a:lnTo>
                  <a:lnTo>
                    <a:pt x="0" y="614190"/>
                  </a:lnTo>
                  <a:lnTo>
                    <a:pt x="3741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8" name="South Dakota">
              <a:extLst>
                <a:ext uri="{FF2B5EF4-FFF2-40B4-BE49-F238E27FC236}">
                  <a16:creationId xmlns:a16="http://schemas.microsoft.com/office/drawing/2014/main" id="{419DF755-0692-457F-9B86-732DAE408F42}"/>
                </a:ext>
              </a:extLst>
            </p:cNvPr>
            <p:cNvSpPr/>
            <p:nvPr/>
          </p:nvSpPr>
          <p:spPr>
            <a:xfrm>
              <a:off x="5190023" y="2235146"/>
              <a:ext cx="1016276" cy="679930"/>
            </a:xfrm>
            <a:custGeom>
              <a:avLst/>
              <a:gdLst/>
              <a:ahLst/>
              <a:cxnLst/>
              <a:rect l="0" t="0" r="1121682" b="750451"/>
              <a:pathLst>
                <a:path w="1121682" h="750451">
                  <a:moveTo>
                    <a:pt x="51342" y="0"/>
                  </a:moveTo>
                  <a:lnTo>
                    <a:pt x="1106513" y="50033"/>
                  </a:lnTo>
                  <a:lnTo>
                    <a:pt x="1103278" y="73302"/>
                  </a:lnTo>
                  <a:lnTo>
                    <a:pt x="1064171" y="116275"/>
                  </a:lnTo>
                  <a:lnTo>
                    <a:pt x="1088751" y="155327"/>
                  </a:lnTo>
                  <a:lnTo>
                    <a:pt x="1121362" y="178843"/>
                  </a:lnTo>
                  <a:lnTo>
                    <a:pt x="1119630" y="543937"/>
                  </a:lnTo>
                  <a:lnTo>
                    <a:pt x="1100367" y="548294"/>
                  </a:lnTo>
                  <a:lnTo>
                    <a:pt x="1108291" y="565072"/>
                  </a:lnTo>
                  <a:lnTo>
                    <a:pt x="1103265" y="600745"/>
                  </a:lnTo>
                  <a:lnTo>
                    <a:pt x="1121682" y="620929"/>
                  </a:lnTo>
                  <a:lnTo>
                    <a:pt x="1110321" y="635382"/>
                  </a:lnTo>
                  <a:lnTo>
                    <a:pt x="1105251" y="675544"/>
                  </a:lnTo>
                  <a:lnTo>
                    <a:pt x="1092106" y="705614"/>
                  </a:lnTo>
                  <a:lnTo>
                    <a:pt x="1119463" y="750451"/>
                  </a:lnTo>
                  <a:lnTo>
                    <a:pt x="1092659" y="744714"/>
                  </a:lnTo>
                  <a:lnTo>
                    <a:pt x="1083114" y="715604"/>
                  </a:lnTo>
                  <a:lnTo>
                    <a:pt x="1005712" y="676855"/>
                  </a:lnTo>
                  <a:lnTo>
                    <a:pt x="936130" y="675791"/>
                  </a:lnTo>
                  <a:lnTo>
                    <a:pt x="915181" y="670935"/>
                  </a:lnTo>
                  <a:lnTo>
                    <a:pt x="896975" y="690677"/>
                  </a:lnTo>
                  <a:lnTo>
                    <a:pt x="821803" y="652073"/>
                  </a:lnTo>
                  <a:lnTo>
                    <a:pt x="817221" y="641903"/>
                  </a:lnTo>
                  <a:lnTo>
                    <a:pt x="356643" y="622201"/>
                  </a:lnTo>
                  <a:lnTo>
                    <a:pt x="107022" y="604048"/>
                  </a:lnTo>
                  <a:lnTo>
                    <a:pt x="0" y="595372"/>
                  </a:lnTo>
                  <a:lnTo>
                    <a:pt x="33537" y="191237"/>
                  </a:lnTo>
                  <a:lnTo>
                    <a:pt x="35881" y="1914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9" name="Nebraska">
              <a:extLst>
                <a:ext uri="{FF2B5EF4-FFF2-40B4-BE49-F238E27FC236}">
                  <a16:creationId xmlns:a16="http://schemas.microsoft.com/office/drawing/2014/main" id="{4B132259-A9F1-45EA-9800-F09773AF9419}"/>
                </a:ext>
              </a:extLst>
            </p:cNvPr>
            <p:cNvSpPr/>
            <p:nvPr/>
          </p:nvSpPr>
          <p:spPr>
            <a:xfrm>
              <a:off x="5158735" y="2774570"/>
              <a:ext cx="1202195" cy="600555"/>
            </a:xfrm>
            <a:custGeom>
              <a:avLst/>
              <a:gdLst/>
              <a:ahLst/>
              <a:cxnLst/>
              <a:rect l="0" t="0" r="1326884" b="662843"/>
              <a:pathLst>
                <a:path w="1326884" h="662843">
                  <a:moveTo>
                    <a:pt x="141555" y="8676"/>
                  </a:moveTo>
                  <a:lnTo>
                    <a:pt x="391176" y="26829"/>
                  </a:lnTo>
                  <a:lnTo>
                    <a:pt x="851753" y="46531"/>
                  </a:lnTo>
                  <a:lnTo>
                    <a:pt x="856335" y="56701"/>
                  </a:lnTo>
                  <a:lnTo>
                    <a:pt x="931507" y="95305"/>
                  </a:lnTo>
                  <a:lnTo>
                    <a:pt x="949713" y="75563"/>
                  </a:lnTo>
                  <a:lnTo>
                    <a:pt x="970662" y="80418"/>
                  </a:lnTo>
                  <a:lnTo>
                    <a:pt x="1040244" y="81483"/>
                  </a:lnTo>
                  <a:lnTo>
                    <a:pt x="1117646" y="120232"/>
                  </a:lnTo>
                  <a:lnTo>
                    <a:pt x="1127191" y="149342"/>
                  </a:lnTo>
                  <a:lnTo>
                    <a:pt x="1153995" y="155079"/>
                  </a:lnTo>
                  <a:lnTo>
                    <a:pt x="1180581" y="246822"/>
                  </a:lnTo>
                  <a:lnTo>
                    <a:pt x="1201029" y="260280"/>
                  </a:lnTo>
                  <a:lnTo>
                    <a:pt x="1210839" y="296072"/>
                  </a:lnTo>
                  <a:lnTo>
                    <a:pt x="1201771" y="320668"/>
                  </a:lnTo>
                  <a:lnTo>
                    <a:pt x="1205858" y="348637"/>
                  </a:lnTo>
                  <a:lnTo>
                    <a:pt x="1232257" y="366538"/>
                  </a:lnTo>
                  <a:lnTo>
                    <a:pt x="1231472" y="418010"/>
                  </a:lnTo>
                  <a:lnTo>
                    <a:pt x="1246469" y="463879"/>
                  </a:lnTo>
                  <a:lnTo>
                    <a:pt x="1238223" y="516507"/>
                  </a:lnTo>
                  <a:lnTo>
                    <a:pt x="1255808" y="543347"/>
                  </a:lnTo>
                  <a:lnTo>
                    <a:pt x="1288712" y="609304"/>
                  </a:lnTo>
                  <a:lnTo>
                    <a:pt x="1326884" y="662843"/>
                  </a:lnTo>
                  <a:lnTo>
                    <a:pt x="312078" y="635009"/>
                  </a:lnTo>
                  <a:lnTo>
                    <a:pt x="289371" y="633578"/>
                  </a:lnTo>
                  <a:lnTo>
                    <a:pt x="302416" y="429068"/>
                  </a:lnTo>
                  <a:lnTo>
                    <a:pt x="0" y="406583"/>
                  </a:lnTo>
                  <a:lnTo>
                    <a:pt x="3453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0" name="Oklahoma">
              <a:extLst>
                <a:ext uri="{FF2B5EF4-FFF2-40B4-BE49-F238E27FC236}">
                  <a16:creationId xmlns:a16="http://schemas.microsoft.com/office/drawing/2014/main" id="{1B9254D2-87CE-40BF-9AF0-EC99C6A7844F}"/>
                </a:ext>
              </a:extLst>
            </p:cNvPr>
            <p:cNvSpPr/>
            <p:nvPr/>
          </p:nvSpPr>
          <p:spPr>
            <a:xfrm>
              <a:off x="5241389" y="3894525"/>
              <a:ext cx="1255791" cy="658513"/>
            </a:xfrm>
            <a:custGeom>
              <a:avLst/>
              <a:gdLst/>
              <a:ahLst/>
              <a:cxnLst/>
              <a:rect l="0" t="0" r="1386039" b="726813"/>
              <a:pathLst>
                <a:path w="1386039" h="726813">
                  <a:moveTo>
                    <a:pt x="473811" y="27233"/>
                  </a:moveTo>
                  <a:lnTo>
                    <a:pt x="1350766" y="39709"/>
                  </a:lnTo>
                  <a:lnTo>
                    <a:pt x="1352251" y="141687"/>
                  </a:lnTo>
                  <a:lnTo>
                    <a:pt x="1386039" y="367496"/>
                  </a:lnTo>
                  <a:lnTo>
                    <a:pt x="1382797" y="726813"/>
                  </a:lnTo>
                  <a:lnTo>
                    <a:pt x="1318300" y="705348"/>
                  </a:lnTo>
                  <a:lnTo>
                    <a:pt x="1301551" y="682054"/>
                  </a:lnTo>
                  <a:lnTo>
                    <a:pt x="1258383" y="662333"/>
                  </a:lnTo>
                  <a:lnTo>
                    <a:pt x="1247551" y="680312"/>
                  </a:lnTo>
                  <a:lnTo>
                    <a:pt x="1204547" y="679457"/>
                  </a:lnTo>
                  <a:lnTo>
                    <a:pt x="1195351" y="668314"/>
                  </a:lnTo>
                  <a:lnTo>
                    <a:pt x="1156076" y="688560"/>
                  </a:lnTo>
                  <a:lnTo>
                    <a:pt x="1139593" y="677397"/>
                  </a:lnTo>
                  <a:lnTo>
                    <a:pt x="1103904" y="687445"/>
                  </a:lnTo>
                  <a:lnTo>
                    <a:pt x="1070839" y="718668"/>
                  </a:lnTo>
                  <a:lnTo>
                    <a:pt x="1058080" y="700726"/>
                  </a:lnTo>
                  <a:lnTo>
                    <a:pt x="1023368" y="685996"/>
                  </a:lnTo>
                  <a:lnTo>
                    <a:pt x="986760" y="685711"/>
                  </a:lnTo>
                  <a:lnTo>
                    <a:pt x="975091" y="662115"/>
                  </a:lnTo>
                  <a:lnTo>
                    <a:pt x="932489" y="707498"/>
                  </a:lnTo>
                  <a:lnTo>
                    <a:pt x="919083" y="681605"/>
                  </a:lnTo>
                  <a:lnTo>
                    <a:pt x="899757" y="689167"/>
                  </a:lnTo>
                  <a:lnTo>
                    <a:pt x="885368" y="672176"/>
                  </a:lnTo>
                  <a:lnTo>
                    <a:pt x="846329" y="655868"/>
                  </a:lnTo>
                  <a:lnTo>
                    <a:pt x="816571" y="682156"/>
                  </a:lnTo>
                  <a:lnTo>
                    <a:pt x="804334" y="653945"/>
                  </a:lnTo>
                  <a:lnTo>
                    <a:pt x="780661" y="650087"/>
                  </a:lnTo>
                  <a:lnTo>
                    <a:pt x="767475" y="627414"/>
                  </a:lnTo>
                  <a:lnTo>
                    <a:pt x="735785" y="617706"/>
                  </a:lnTo>
                  <a:lnTo>
                    <a:pt x="714329" y="636181"/>
                  </a:lnTo>
                  <a:lnTo>
                    <a:pt x="701098" y="619044"/>
                  </a:lnTo>
                  <a:lnTo>
                    <a:pt x="668225" y="620359"/>
                  </a:lnTo>
                  <a:lnTo>
                    <a:pt x="632333" y="601364"/>
                  </a:lnTo>
                  <a:lnTo>
                    <a:pt x="598577" y="602506"/>
                  </a:lnTo>
                  <a:lnTo>
                    <a:pt x="588085" y="562967"/>
                  </a:lnTo>
                  <a:lnTo>
                    <a:pt x="535503" y="558835"/>
                  </a:lnTo>
                  <a:lnTo>
                    <a:pt x="515269" y="564779"/>
                  </a:lnTo>
                  <a:lnTo>
                    <a:pt x="479651" y="524151"/>
                  </a:lnTo>
                  <a:lnTo>
                    <a:pt x="466875" y="525859"/>
                  </a:lnTo>
                  <a:lnTo>
                    <a:pt x="483556" y="129730"/>
                  </a:lnTo>
                  <a:lnTo>
                    <a:pt x="191373" y="114633"/>
                  </a:lnTo>
                  <a:lnTo>
                    <a:pt x="0" y="101712"/>
                  </a:lnTo>
                  <a:lnTo>
                    <a:pt x="7506" y="0"/>
                  </a:lnTo>
                  <a:lnTo>
                    <a:pt x="160730" y="116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1" name="North Dakota">
              <a:extLst>
                <a:ext uri="{FF2B5EF4-FFF2-40B4-BE49-F238E27FC236}">
                  <a16:creationId xmlns:a16="http://schemas.microsoft.com/office/drawing/2014/main" id="{2AF04F9E-0C7A-464E-8290-F150258E307A}"/>
                </a:ext>
              </a:extLst>
            </p:cNvPr>
            <p:cNvSpPr/>
            <p:nvPr/>
          </p:nvSpPr>
          <p:spPr>
            <a:xfrm>
              <a:off x="5236540" y="1679549"/>
              <a:ext cx="956014" cy="600928"/>
            </a:xfrm>
            <a:custGeom>
              <a:avLst/>
              <a:gdLst/>
              <a:ahLst/>
              <a:cxnLst/>
              <a:rect l="0" t="0" r="1055170" b="663255"/>
              <a:pathLst>
                <a:path w="1055170" h="663255">
                  <a:moveTo>
                    <a:pt x="968851" y="44775"/>
                  </a:moveTo>
                  <a:lnTo>
                    <a:pt x="985814" y="108619"/>
                  </a:lnTo>
                  <a:lnTo>
                    <a:pt x="976585" y="135965"/>
                  </a:lnTo>
                  <a:lnTo>
                    <a:pt x="980074" y="217369"/>
                  </a:lnTo>
                  <a:lnTo>
                    <a:pt x="990109" y="256012"/>
                  </a:lnTo>
                  <a:lnTo>
                    <a:pt x="1016477" y="324595"/>
                  </a:lnTo>
                  <a:lnTo>
                    <a:pt x="1019879" y="453779"/>
                  </a:lnTo>
                  <a:lnTo>
                    <a:pt x="1025133" y="462666"/>
                  </a:lnTo>
                  <a:lnTo>
                    <a:pt x="1022391" y="516826"/>
                  </a:lnTo>
                  <a:lnTo>
                    <a:pt x="1033525" y="561182"/>
                  </a:lnTo>
                  <a:lnTo>
                    <a:pt x="1050269" y="582335"/>
                  </a:lnTo>
                  <a:lnTo>
                    <a:pt x="1055170" y="663255"/>
                  </a:lnTo>
                  <a:lnTo>
                    <a:pt x="0" y="613221"/>
                  </a:lnTo>
                  <a:lnTo>
                    <a:pt x="33463" y="227831"/>
                  </a:lnTo>
                  <a:lnTo>
                    <a:pt x="5204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2" name="Missouri">
              <a:extLst>
                <a:ext uri="{FF2B5EF4-FFF2-40B4-BE49-F238E27FC236}">
                  <a16:creationId xmlns:a16="http://schemas.microsoft.com/office/drawing/2014/main" id="{C37A5F3F-5246-4838-9430-3381CE13F41A}"/>
                </a:ext>
              </a:extLst>
            </p:cNvPr>
            <p:cNvSpPr/>
            <p:nvPr/>
          </p:nvSpPr>
          <p:spPr>
            <a:xfrm>
              <a:off x="6296533" y="3248571"/>
              <a:ext cx="964376" cy="844723"/>
            </a:xfrm>
            <a:custGeom>
              <a:avLst/>
              <a:gdLst/>
              <a:ahLst/>
              <a:cxnLst/>
              <a:rect l="0" t="0" r="1064399" b="932336"/>
              <a:pathLst>
                <a:path w="1064399" h="932336">
                  <a:moveTo>
                    <a:pt x="599663" y="1822"/>
                  </a:moveTo>
                  <a:lnTo>
                    <a:pt x="615471" y="0"/>
                  </a:lnTo>
                  <a:lnTo>
                    <a:pt x="648298" y="39966"/>
                  </a:lnTo>
                  <a:lnTo>
                    <a:pt x="665359" y="45880"/>
                  </a:lnTo>
                  <a:lnTo>
                    <a:pt x="653340" y="75607"/>
                  </a:lnTo>
                  <a:lnTo>
                    <a:pt x="656982" y="116927"/>
                  </a:lnTo>
                  <a:lnTo>
                    <a:pt x="679387" y="178660"/>
                  </a:lnTo>
                  <a:lnTo>
                    <a:pt x="729432" y="228869"/>
                  </a:lnTo>
                  <a:lnTo>
                    <a:pt x="783564" y="269727"/>
                  </a:lnTo>
                  <a:lnTo>
                    <a:pt x="797540" y="336297"/>
                  </a:lnTo>
                  <a:lnTo>
                    <a:pt x="810197" y="347929"/>
                  </a:lnTo>
                  <a:lnTo>
                    <a:pt x="827036" y="327873"/>
                  </a:lnTo>
                  <a:lnTo>
                    <a:pt x="861714" y="334795"/>
                  </a:lnTo>
                  <a:lnTo>
                    <a:pt x="884816" y="347977"/>
                  </a:lnTo>
                  <a:lnTo>
                    <a:pt x="870935" y="373537"/>
                  </a:lnTo>
                  <a:lnTo>
                    <a:pt x="876381" y="392295"/>
                  </a:lnTo>
                  <a:lnTo>
                    <a:pt x="852937" y="446492"/>
                  </a:lnTo>
                  <a:lnTo>
                    <a:pt x="854006" y="478994"/>
                  </a:lnTo>
                  <a:lnTo>
                    <a:pt x="903151" y="517549"/>
                  </a:lnTo>
                  <a:lnTo>
                    <a:pt x="922149" y="543307"/>
                  </a:lnTo>
                  <a:lnTo>
                    <a:pt x="939176" y="537718"/>
                  </a:lnTo>
                  <a:lnTo>
                    <a:pt x="993218" y="577935"/>
                  </a:lnTo>
                  <a:lnTo>
                    <a:pt x="995357" y="609249"/>
                  </a:lnTo>
                  <a:lnTo>
                    <a:pt x="1011110" y="647492"/>
                  </a:lnTo>
                  <a:lnTo>
                    <a:pt x="998948" y="661811"/>
                  </a:lnTo>
                  <a:lnTo>
                    <a:pt x="1038837" y="717466"/>
                  </a:lnTo>
                  <a:lnTo>
                    <a:pt x="1064399" y="717885"/>
                  </a:lnTo>
                  <a:lnTo>
                    <a:pt x="1057174" y="801556"/>
                  </a:lnTo>
                  <a:lnTo>
                    <a:pt x="1032766" y="794294"/>
                  </a:lnTo>
                  <a:lnTo>
                    <a:pt x="1025746" y="820622"/>
                  </a:lnTo>
                  <a:lnTo>
                    <a:pt x="1015164" y="821352"/>
                  </a:lnTo>
                  <a:lnTo>
                    <a:pt x="1006344" y="821955"/>
                  </a:lnTo>
                  <a:lnTo>
                    <a:pt x="1010654" y="872205"/>
                  </a:lnTo>
                  <a:lnTo>
                    <a:pt x="982195" y="925771"/>
                  </a:lnTo>
                  <a:lnTo>
                    <a:pt x="877397" y="932336"/>
                  </a:lnTo>
                  <a:lnTo>
                    <a:pt x="900841" y="892764"/>
                  </a:lnTo>
                  <a:lnTo>
                    <a:pt x="924110" y="866630"/>
                  </a:lnTo>
                  <a:lnTo>
                    <a:pt x="907546" y="828361"/>
                  </a:lnTo>
                  <a:lnTo>
                    <a:pt x="210649" y="854287"/>
                  </a:lnTo>
                  <a:lnTo>
                    <a:pt x="187670" y="854638"/>
                  </a:lnTo>
                  <a:lnTo>
                    <a:pt x="186185" y="752660"/>
                  </a:lnTo>
                  <a:lnTo>
                    <a:pt x="180608" y="311048"/>
                  </a:lnTo>
                  <a:lnTo>
                    <a:pt x="147235" y="301410"/>
                  </a:lnTo>
                  <a:lnTo>
                    <a:pt x="122013" y="253510"/>
                  </a:lnTo>
                  <a:lnTo>
                    <a:pt x="102292" y="233536"/>
                  </a:lnTo>
                  <a:lnTo>
                    <a:pt x="136364" y="173789"/>
                  </a:lnTo>
                  <a:lnTo>
                    <a:pt x="86402" y="158605"/>
                  </a:lnTo>
                  <a:lnTo>
                    <a:pt x="71076" y="139679"/>
                  </a:lnTo>
                  <a:lnTo>
                    <a:pt x="32904" y="86140"/>
                  </a:lnTo>
                  <a:lnTo>
                    <a:pt x="0" y="20183"/>
                  </a:lnTo>
                  <a:lnTo>
                    <a:pt x="173039" y="22085"/>
                  </a:lnTo>
                  <a:lnTo>
                    <a:pt x="382744" y="153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3" name="Washington">
              <a:extLst>
                <a:ext uri="{FF2B5EF4-FFF2-40B4-BE49-F238E27FC236}">
                  <a16:creationId xmlns:a16="http://schemas.microsoft.com/office/drawing/2014/main" id="{6505EEB3-623D-4D40-B91C-3508F1773DE2}"/>
                </a:ext>
              </a:extLst>
            </p:cNvPr>
            <p:cNvSpPr/>
            <p:nvPr/>
          </p:nvSpPr>
          <p:spPr>
            <a:xfrm>
              <a:off x="2748236" y="1264665"/>
              <a:ext cx="971048" cy="712057"/>
            </a:xfrm>
            <a:custGeom>
              <a:avLst/>
              <a:gdLst/>
              <a:ahLst/>
              <a:cxnLst/>
              <a:rect l="0" t="0" r="1071763" b="785910"/>
              <a:pathLst>
                <a:path w="1071763" h="785910">
                  <a:moveTo>
                    <a:pt x="1071763" y="191676"/>
                  </a:moveTo>
                  <a:lnTo>
                    <a:pt x="1015768" y="433706"/>
                  </a:lnTo>
                  <a:lnTo>
                    <a:pt x="957328" y="696809"/>
                  </a:lnTo>
                  <a:lnTo>
                    <a:pt x="951433" y="712506"/>
                  </a:lnTo>
                  <a:lnTo>
                    <a:pt x="961683" y="751134"/>
                  </a:lnTo>
                  <a:lnTo>
                    <a:pt x="954692" y="785910"/>
                  </a:lnTo>
                  <a:lnTo>
                    <a:pt x="670782" y="718001"/>
                  </a:lnTo>
                  <a:lnTo>
                    <a:pt x="648836" y="726275"/>
                  </a:lnTo>
                  <a:lnTo>
                    <a:pt x="593010" y="716864"/>
                  </a:lnTo>
                  <a:lnTo>
                    <a:pt x="528642" y="718752"/>
                  </a:lnTo>
                  <a:lnTo>
                    <a:pt x="489881" y="729338"/>
                  </a:lnTo>
                  <a:lnTo>
                    <a:pt x="447960" y="724087"/>
                  </a:lnTo>
                  <a:lnTo>
                    <a:pt x="432519" y="709676"/>
                  </a:lnTo>
                  <a:lnTo>
                    <a:pt x="350093" y="717432"/>
                  </a:lnTo>
                  <a:lnTo>
                    <a:pt x="349086" y="703360"/>
                  </a:lnTo>
                  <a:lnTo>
                    <a:pt x="308614" y="680787"/>
                  </a:lnTo>
                  <a:lnTo>
                    <a:pt x="270354" y="673647"/>
                  </a:lnTo>
                  <a:lnTo>
                    <a:pt x="201841" y="687828"/>
                  </a:lnTo>
                  <a:lnTo>
                    <a:pt x="137748" y="646389"/>
                  </a:lnTo>
                  <a:lnTo>
                    <a:pt x="148019" y="585855"/>
                  </a:lnTo>
                  <a:lnTo>
                    <a:pt x="142215" y="558777"/>
                  </a:lnTo>
                  <a:lnTo>
                    <a:pt x="119267" y="530141"/>
                  </a:lnTo>
                  <a:lnTo>
                    <a:pt x="106081" y="528576"/>
                  </a:lnTo>
                  <a:lnTo>
                    <a:pt x="83086" y="527562"/>
                  </a:lnTo>
                  <a:lnTo>
                    <a:pt x="66100" y="498243"/>
                  </a:lnTo>
                  <a:lnTo>
                    <a:pt x="44012" y="483540"/>
                  </a:lnTo>
                  <a:lnTo>
                    <a:pt x="20615" y="489219"/>
                  </a:lnTo>
                  <a:lnTo>
                    <a:pt x="0" y="464454"/>
                  </a:lnTo>
                  <a:lnTo>
                    <a:pt x="13191" y="439534"/>
                  </a:lnTo>
                  <a:lnTo>
                    <a:pt x="34966" y="431097"/>
                  </a:lnTo>
                  <a:lnTo>
                    <a:pt x="20094" y="382653"/>
                  </a:lnTo>
                  <a:lnTo>
                    <a:pt x="33857" y="272485"/>
                  </a:lnTo>
                  <a:lnTo>
                    <a:pt x="27209" y="255439"/>
                  </a:lnTo>
                  <a:lnTo>
                    <a:pt x="35495" y="177220"/>
                  </a:lnTo>
                  <a:lnTo>
                    <a:pt x="18457" y="140809"/>
                  </a:lnTo>
                  <a:lnTo>
                    <a:pt x="25393" y="80716"/>
                  </a:lnTo>
                  <a:lnTo>
                    <a:pt x="51389" y="47341"/>
                  </a:lnTo>
                  <a:lnTo>
                    <a:pt x="72208" y="73341"/>
                  </a:lnTo>
                  <a:lnTo>
                    <a:pt x="118349" y="113895"/>
                  </a:lnTo>
                  <a:lnTo>
                    <a:pt x="155144" y="123844"/>
                  </a:lnTo>
                  <a:lnTo>
                    <a:pt x="188834" y="144233"/>
                  </a:lnTo>
                  <a:lnTo>
                    <a:pt x="226042" y="144896"/>
                  </a:lnTo>
                  <a:lnTo>
                    <a:pt x="237589" y="166628"/>
                  </a:lnTo>
                  <a:lnTo>
                    <a:pt x="268781" y="174559"/>
                  </a:lnTo>
                  <a:lnTo>
                    <a:pt x="278158" y="223107"/>
                  </a:lnTo>
                  <a:lnTo>
                    <a:pt x="294938" y="224488"/>
                  </a:lnTo>
                  <a:lnTo>
                    <a:pt x="281449" y="282527"/>
                  </a:lnTo>
                  <a:lnTo>
                    <a:pt x="276036" y="337201"/>
                  </a:lnTo>
                  <a:lnTo>
                    <a:pt x="290647" y="335625"/>
                  </a:lnTo>
                  <a:lnTo>
                    <a:pt x="290266" y="287340"/>
                  </a:lnTo>
                  <a:lnTo>
                    <a:pt x="306280" y="244914"/>
                  </a:lnTo>
                  <a:lnTo>
                    <a:pt x="340565" y="206572"/>
                  </a:lnTo>
                  <a:lnTo>
                    <a:pt x="328405" y="183669"/>
                  </a:lnTo>
                  <a:lnTo>
                    <a:pt x="336007" y="151521"/>
                  </a:lnTo>
                  <a:lnTo>
                    <a:pt x="333074" y="112961"/>
                  </a:lnTo>
                  <a:lnTo>
                    <a:pt x="346744" y="89447"/>
                  </a:lnTo>
                  <a:lnTo>
                    <a:pt x="346639" y="57446"/>
                  </a:lnTo>
                  <a:lnTo>
                    <a:pt x="327219" y="47304"/>
                  </a:lnTo>
                  <a:lnTo>
                    <a:pt x="314433" y="19630"/>
                  </a:lnTo>
                  <a:lnTo>
                    <a:pt x="325493" y="0"/>
                  </a:lnTo>
                  <a:close/>
                  <a:moveTo>
                    <a:pt x="292071" y="134345"/>
                  </a:moveTo>
                  <a:lnTo>
                    <a:pt x="311691" y="130843"/>
                  </a:lnTo>
                  <a:lnTo>
                    <a:pt x="297583" y="169128"/>
                  </a:lnTo>
                  <a:lnTo>
                    <a:pt x="281042" y="148328"/>
                  </a:lnTo>
                  <a:close/>
                  <a:moveTo>
                    <a:pt x="267401" y="69960"/>
                  </a:moveTo>
                  <a:lnTo>
                    <a:pt x="289015" y="48814"/>
                  </a:lnTo>
                  <a:lnTo>
                    <a:pt x="299371" y="84976"/>
                  </a:lnTo>
                  <a:lnTo>
                    <a:pt x="286019" y="109707"/>
                  </a:lnTo>
                  <a:lnTo>
                    <a:pt x="258171" y="935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4" name="Alaska">
              <a:extLst>
                <a:ext uri="{FF2B5EF4-FFF2-40B4-BE49-F238E27FC236}">
                  <a16:creationId xmlns:a16="http://schemas.microsoft.com/office/drawing/2014/main" id="{1362DE34-E6D0-4801-BD78-B9AE7C37A458}"/>
                </a:ext>
              </a:extLst>
            </p:cNvPr>
            <p:cNvSpPr/>
            <p:nvPr/>
          </p:nvSpPr>
          <p:spPr>
            <a:xfrm>
              <a:off x="1002834" y="4739292"/>
              <a:ext cx="2083866" cy="1069098"/>
            </a:xfrm>
            <a:custGeom>
              <a:avLst/>
              <a:gdLst/>
              <a:ahLst/>
              <a:cxnLst/>
              <a:rect l="0" t="0" r="2300000" b="1179983"/>
              <a:pathLst>
                <a:path w="2300000" h="1179983">
                  <a:moveTo>
                    <a:pt x="2243462" y="991156"/>
                  </a:moveTo>
                  <a:lnTo>
                    <a:pt x="2241280" y="980038"/>
                  </a:lnTo>
                  <a:lnTo>
                    <a:pt x="2251281" y="983934"/>
                  </a:lnTo>
                  <a:lnTo>
                    <a:pt x="2253609" y="995401"/>
                  </a:lnTo>
                  <a:lnTo>
                    <a:pt x="2243525" y="997039"/>
                  </a:lnTo>
                  <a:close/>
                  <a:moveTo>
                    <a:pt x="2228586" y="973811"/>
                  </a:moveTo>
                  <a:lnTo>
                    <a:pt x="2237977" y="979510"/>
                  </a:lnTo>
                  <a:lnTo>
                    <a:pt x="2237715" y="992185"/>
                  </a:lnTo>
                  <a:lnTo>
                    <a:pt x="2233412" y="989210"/>
                  </a:lnTo>
                  <a:close/>
                  <a:moveTo>
                    <a:pt x="2166409" y="920094"/>
                  </a:moveTo>
                  <a:lnTo>
                    <a:pt x="2174713" y="916064"/>
                  </a:lnTo>
                  <a:lnTo>
                    <a:pt x="2179235" y="917456"/>
                  </a:lnTo>
                  <a:lnTo>
                    <a:pt x="2180957" y="927531"/>
                  </a:lnTo>
                  <a:lnTo>
                    <a:pt x="2173824" y="932008"/>
                  </a:lnTo>
                  <a:lnTo>
                    <a:pt x="2165039" y="927938"/>
                  </a:lnTo>
                  <a:close/>
                  <a:moveTo>
                    <a:pt x="2145581" y="932383"/>
                  </a:moveTo>
                  <a:lnTo>
                    <a:pt x="2161967" y="930010"/>
                  </a:lnTo>
                  <a:lnTo>
                    <a:pt x="2169655" y="941462"/>
                  </a:lnTo>
                  <a:lnTo>
                    <a:pt x="2189683" y="950797"/>
                  </a:lnTo>
                  <a:lnTo>
                    <a:pt x="2197724" y="957786"/>
                  </a:lnTo>
                  <a:lnTo>
                    <a:pt x="2200305" y="964850"/>
                  </a:lnTo>
                  <a:lnTo>
                    <a:pt x="2204585" y="965119"/>
                  </a:lnTo>
                  <a:lnTo>
                    <a:pt x="2208039" y="974270"/>
                  </a:lnTo>
                  <a:lnTo>
                    <a:pt x="2217406" y="981607"/>
                  </a:lnTo>
                  <a:lnTo>
                    <a:pt x="2220763" y="989605"/>
                  </a:lnTo>
                  <a:lnTo>
                    <a:pt x="2224275" y="985769"/>
                  </a:lnTo>
                  <a:lnTo>
                    <a:pt x="2228116" y="991649"/>
                  </a:lnTo>
                  <a:lnTo>
                    <a:pt x="2236851" y="1016825"/>
                  </a:lnTo>
                  <a:lnTo>
                    <a:pt x="2235942" y="1023390"/>
                  </a:lnTo>
                  <a:lnTo>
                    <a:pt x="2225043" y="1025568"/>
                  </a:lnTo>
                  <a:lnTo>
                    <a:pt x="2218210" y="1013536"/>
                  </a:lnTo>
                  <a:lnTo>
                    <a:pt x="2214822" y="1015740"/>
                  </a:lnTo>
                  <a:lnTo>
                    <a:pt x="2204274" y="1008338"/>
                  </a:lnTo>
                  <a:lnTo>
                    <a:pt x="2202974" y="1012250"/>
                  </a:lnTo>
                  <a:lnTo>
                    <a:pt x="2195623" y="1010911"/>
                  </a:lnTo>
                  <a:lnTo>
                    <a:pt x="2199527" y="1020318"/>
                  </a:lnTo>
                  <a:lnTo>
                    <a:pt x="2204773" y="1016019"/>
                  </a:lnTo>
                  <a:lnTo>
                    <a:pt x="2209775" y="1018437"/>
                  </a:lnTo>
                  <a:lnTo>
                    <a:pt x="2211895" y="1032288"/>
                  </a:lnTo>
                  <a:lnTo>
                    <a:pt x="2204191" y="1033018"/>
                  </a:lnTo>
                  <a:lnTo>
                    <a:pt x="2188230" y="1019337"/>
                  </a:lnTo>
                  <a:lnTo>
                    <a:pt x="2182618" y="1011592"/>
                  </a:lnTo>
                  <a:lnTo>
                    <a:pt x="2180619" y="1002405"/>
                  </a:lnTo>
                  <a:lnTo>
                    <a:pt x="2172195" y="1005617"/>
                  </a:lnTo>
                  <a:lnTo>
                    <a:pt x="2170230" y="998764"/>
                  </a:lnTo>
                  <a:lnTo>
                    <a:pt x="2176582" y="996152"/>
                  </a:lnTo>
                  <a:lnTo>
                    <a:pt x="2181344" y="988121"/>
                  </a:lnTo>
                  <a:lnTo>
                    <a:pt x="2175336" y="978143"/>
                  </a:lnTo>
                  <a:lnTo>
                    <a:pt x="2166980" y="978217"/>
                  </a:lnTo>
                  <a:lnTo>
                    <a:pt x="2160783" y="961245"/>
                  </a:lnTo>
                  <a:lnTo>
                    <a:pt x="2155476" y="953390"/>
                  </a:lnTo>
                  <a:lnTo>
                    <a:pt x="2151982" y="961024"/>
                  </a:lnTo>
                  <a:lnTo>
                    <a:pt x="2147202" y="951838"/>
                  </a:lnTo>
                  <a:lnTo>
                    <a:pt x="2151293" y="945600"/>
                  </a:lnTo>
                  <a:lnTo>
                    <a:pt x="2143702" y="935650"/>
                  </a:lnTo>
                  <a:close/>
                  <a:moveTo>
                    <a:pt x="2155176" y="986265"/>
                  </a:moveTo>
                  <a:lnTo>
                    <a:pt x="2163551" y="988572"/>
                  </a:lnTo>
                  <a:lnTo>
                    <a:pt x="2166896" y="981757"/>
                  </a:lnTo>
                  <a:lnTo>
                    <a:pt x="2172514" y="982871"/>
                  </a:lnTo>
                  <a:lnTo>
                    <a:pt x="2170217" y="994082"/>
                  </a:lnTo>
                  <a:lnTo>
                    <a:pt x="2161410" y="993474"/>
                  </a:lnTo>
                  <a:close/>
                  <a:moveTo>
                    <a:pt x="2123476" y="897222"/>
                  </a:moveTo>
                  <a:lnTo>
                    <a:pt x="2116553" y="892123"/>
                  </a:lnTo>
                  <a:lnTo>
                    <a:pt x="2121224" y="886140"/>
                  </a:lnTo>
                  <a:lnTo>
                    <a:pt x="2142358" y="886779"/>
                  </a:lnTo>
                  <a:lnTo>
                    <a:pt x="2150866" y="883916"/>
                  </a:lnTo>
                  <a:lnTo>
                    <a:pt x="2160548" y="894394"/>
                  </a:lnTo>
                  <a:lnTo>
                    <a:pt x="2174767" y="901140"/>
                  </a:lnTo>
                  <a:lnTo>
                    <a:pt x="2175852" y="909055"/>
                  </a:lnTo>
                  <a:lnTo>
                    <a:pt x="2171096" y="914789"/>
                  </a:lnTo>
                  <a:lnTo>
                    <a:pt x="2162438" y="915386"/>
                  </a:lnTo>
                  <a:lnTo>
                    <a:pt x="2158052" y="921757"/>
                  </a:lnTo>
                  <a:lnTo>
                    <a:pt x="2149269" y="921167"/>
                  </a:lnTo>
                  <a:lnTo>
                    <a:pt x="2141341" y="926555"/>
                  </a:lnTo>
                  <a:lnTo>
                    <a:pt x="2135154" y="911511"/>
                  </a:lnTo>
                  <a:lnTo>
                    <a:pt x="2133081" y="901160"/>
                  </a:lnTo>
                  <a:lnTo>
                    <a:pt x="2126474" y="902629"/>
                  </a:lnTo>
                  <a:close/>
                  <a:moveTo>
                    <a:pt x="2124197" y="929009"/>
                  </a:moveTo>
                  <a:lnTo>
                    <a:pt x="2117823" y="925305"/>
                  </a:lnTo>
                  <a:lnTo>
                    <a:pt x="2109494" y="915888"/>
                  </a:lnTo>
                  <a:lnTo>
                    <a:pt x="2106637" y="907705"/>
                  </a:lnTo>
                  <a:lnTo>
                    <a:pt x="2109894" y="902534"/>
                  </a:lnTo>
                  <a:lnTo>
                    <a:pt x="2115524" y="905278"/>
                  </a:lnTo>
                  <a:lnTo>
                    <a:pt x="2114613" y="898120"/>
                  </a:lnTo>
                  <a:lnTo>
                    <a:pt x="2132137" y="906114"/>
                  </a:lnTo>
                  <a:lnTo>
                    <a:pt x="2136790" y="917298"/>
                  </a:lnTo>
                  <a:lnTo>
                    <a:pt x="2132235" y="920142"/>
                  </a:lnTo>
                  <a:lnTo>
                    <a:pt x="2132691" y="934062"/>
                  </a:lnTo>
                  <a:lnTo>
                    <a:pt x="2137301" y="936674"/>
                  </a:lnTo>
                  <a:lnTo>
                    <a:pt x="2137134" y="953104"/>
                  </a:lnTo>
                  <a:lnTo>
                    <a:pt x="2130596" y="951409"/>
                  </a:lnTo>
                  <a:lnTo>
                    <a:pt x="2132387" y="961046"/>
                  </a:lnTo>
                  <a:lnTo>
                    <a:pt x="2127460" y="957336"/>
                  </a:lnTo>
                  <a:lnTo>
                    <a:pt x="2120192" y="939461"/>
                  </a:lnTo>
                  <a:close/>
                  <a:moveTo>
                    <a:pt x="2108736" y="947229"/>
                  </a:moveTo>
                  <a:lnTo>
                    <a:pt x="2109567" y="955173"/>
                  </a:lnTo>
                  <a:lnTo>
                    <a:pt x="2103374" y="952155"/>
                  </a:lnTo>
                  <a:lnTo>
                    <a:pt x="2082051" y="926274"/>
                  </a:lnTo>
                  <a:lnTo>
                    <a:pt x="2071256" y="919734"/>
                  </a:lnTo>
                  <a:lnTo>
                    <a:pt x="2072460" y="912054"/>
                  </a:lnTo>
                  <a:lnTo>
                    <a:pt x="2064823" y="896155"/>
                  </a:lnTo>
                  <a:lnTo>
                    <a:pt x="2051996" y="885045"/>
                  </a:lnTo>
                  <a:lnTo>
                    <a:pt x="2058236" y="869501"/>
                  </a:lnTo>
                  <a:lnTo>
                    <a:pt x="2063916" y="873871"/>
                  </a:lnTo>
                  <a:lnTo>
                    <a:pt x="2073427" y="876072"/>
                  </a:lnTo>
                  <a:lnTo>
                    <a:pt x="2081220" y="874804"/>
                  </a:lnTo>
                  <a:lnTo>
                    <a:pt x="2084201" y="885297"/>
                  </a:lnTo>
                  <a:lnTo>
                    <a:pt x="2100868" y="917824"/>
                  </a:lnTo>
                  <a:close/>
                  <a:moveTo>
                    <a:pt x="2071663" y="819345"/>
                  </a:moveTo>
                  <a:lnTo>
                    <a:pt x="2084835" y="821256"/>
                  </a:lnTo>
                  <a:lnTo>
                    <a:pt x="2091489" y="818657"/>
                  </a:lnTo>
                  <a:lnTo>
                    <a:pt x="2092505" y="823841"/>
                  </a:lnTo>
                  <a:lnTo>
                    <a:pt x="2107477" y="839213"/>
                  </a:lnTo>
                  <a:lnTo>
                    <a:pt x="2099763" y="838233"/>
                  </a:lnTo>
                  <a:lnTo>
                    <a:pt x="2099735" y="844875"/>
                  </a:lnTo>
                  <a:lnTo>
                    <a:pt x="2109863" y="852217"/>
                  </a:lnTo>
                  <a:lnTo>
                    <a:pt x="2116843" y="868231"/>
                  </a:lnTo>
                  <a:lnTo>
                    <a:pt x="2110464" y="874691"/>
                  </a:lnTo>
                  <a:lnTo>
                    <a:pt x="2109528" y="881191"/>
                  </a:lnTo>
                  <a:lnTo>
                    <a:pt x="2100441" y="896529"/>
                  </a:lnTo>
                  <a:lnTo>
                    <a:pt x="2096607" y="897171"/>
                  </a:lnTo>
                  <a:lnTo>
                    <a:pt x="2091633" y="884878"/>
                  </a:lnTo>
                  <a:lnTo>
                    <a:pt x="2092129" y="876569"/>
                  </a:lnTo>
                  <a:lnTo>
                    <a:pt x="2087940" y="865621"/>
                  </a:lnTo>
                  <a:lnTo>
                    <a:pt x="2079993" y="852949"/>
                  </a:lnTo>
                  <a:lnTo>
                    <a:pt x="2078828" y="845472"/>
                  </a:lnTo>
                  <a:lnTo>
                    <a:pt x="2071408" y="828368"/>
                  </a:lnTo>
                  <a:lnTo>
                    <a:pt x="2064811" y="821937"/>
                  </a:lnTo>
                  <a:lnTo>
                    <a:pt x="2060038" y="809183"/>
                  </a:lnTo>
                  <a:close/>
                  <a:moveTo>
                    <a:pt x="2046561" y="889113"/>
                  </a:moveTo>
                  <a:lnTo>
                    <a:pt x="2051657" y="887844"/>
                  </a:lnTo>
                  <a:lnTo>
                    <a:pt x="2059985" y="898546"/>
                  </a:lnTo>
                  <a:lnTo>
                    <a:pt x="2059733" y="907528"/>
                  </a:lnTo>
                  <a:lnTo>
                    <a:pt x="2052081" y="911377"/>
                  </a:lnTo>
                  <a:lnTo>
                    <a:pt x="2050004" y="897945"/>
                  </a:lnTo>
                  <a:close/>
                  <a:moveTo>
                    <a:pt x="2017338" y="834295"/>
                  </a:moveTo>
                  <a:lnTo>
                    <a:pt x="2027956" y="832095"/>
                  </a:lnTo>
                  <a:lnTo>
                    <a:pt x="2033386" y="824547"/>
                  </a:lnTo>
                  <a:lnTo>
                    <a:pt x="2045334" y="830079"/>
                  </a:lnTo>
                  <a:lnTo>
                    <a:pt x="2042181" y="840190"/>
                  </a:lnTo>
                  <a:lnTo>
                    <a:pt x="2044929" y="842991"/>
                  </a:lnTo>
                  <a:lnTo>
                    <a:pt x="2047420" y="831879"/>
                  </a:lnTo>
                  <a:lnTo>
                    <a:pt x="2060318" y="832058"/>
                  </a:lnTo>
                  <a:lnTo>
                    <a:pt x="2068927" y="837585"/>
                  </a:lnTo>
                  <a:lnTo>
                    <a:pt x="2068515" y="851696"/>
                  </a:lnTo>
                  <a:lnTo>
                    <a:pt x="2071889" y="851978"/>
                  </a:lnTo>
                  <a:lnTo>
                    <a:pt x="2080559" y="868366"/>
                  </a:lnTo>
                  <a:lnTo>
                    <a:pt x="2071889" y="873363"/>
                  </a:lnTo>
                  <a:lnTo>
                    <a:pt x="2050948" y="863588"/>
                  </a:lnTo>
                  <a:lnTo>
                    <a:pt x="2055217" y="878029"/>
                  </a:lnTo>
                  <a:lnTo>
                    <a:pt x="2051213" y="885241"/>
                  </a:lnTo>
                  <a:lnTo>
                    <a:pt x="2044120" y="884294"/>
                  </a:lnTo>
                  <a:lnTo>
                    <a:pt x="2037962" y="876127"/>
                  </a:lnTo>
                  <a:lnTo>
                    <a:pt x="2029044" y="871721"/>
                  </a:lnTo>
                  <a:lnTo>
                    <a:pt x="2020328" y="860278"/>
                  </a:lnTo>
                  <a:lnTo>
                    <a:pt x="2011773" y="856128"/>
                  </a:lnTo>
                  <a:lnTo>
                    <a:pt x="2009646" y="845419"/>
                  </a:lnTo>
                  <a:lnTo>
                    <a:pt x="2013581" y="840615"/>
                  </a:lnTo>
                  <a:lnTo>
                    <a:pt x="2012925" y="831098"/>
                  </a:lnTo>
                  <a:close/>
                  <a:moveTo>
                    <a:pt x="1623771" y="757702"/>
                  </a:moveTo>
                  <a:lnTo>
                    <a:pt x="1610679" y="775997"/>
                  </a:lnTo>
                  <a:lnTo>
                    <a:pt x="1610014" y="782835"/>
                  </a:lnTo>
                  <a:lnTo>
                    <a:pt x="1598681" y="788098"/>
                  </a:lnTo>
                  <a:lnTo>
                    <a:pt x="1600456" y="777422"/>
                  </a:lnTo>
                  <a:lnTo>
                    <a:pt x="1612222" y="765701"/>
                  </a:lnTo>
                  <a:lnTo>
                    <a:pt x="1619158" y="753131"/>
                  </a:lnTo>
                  <a:close/>
                  <a:moveTo>
                    <a:pt x="1605733" y="732927"/>
                  </a:moveTo>
                  <a:lnTo>
                    <a:pt x="1604846" y="747327"/>
                  </a:lnTo>
                  <a:lnTo>
                    <a:pt x="1600989" y="762295"/>
                  </a:lnTo>
                  <a:lnTo>
                    <a:pt x="1594009" y="757826"/>
                  </a:lnTo>
                  <a:lnTo>
                    <a:pt x="1598493" y="740569"/>
                  </a:lnTo>
                  <a:close/>
                  <a:moveTo>
                    <a:pt x="1556363" y="74530"/>
                  </a:moveTo>
                  <a:lnTo>
                    <a:pt x="1559002" y="77313"/>
                  </a:lnTo>
                  <a:lnTo>
                    <a:pt x="1571478" y="79407"/>
                  </a:lnTo>
                  <a:lnTo>
                    <a:pt x="1577799" y="77085"/>
                  </a:lnTo>
                  <a:lnTo>
                    <a:pt x="1586704" y="76373"/>
                  </a:lnTo>
                  <a:lnTo>
                    <a:pt x="1596607" y="78110"/>
                  </a:lnTo>
                  <a:lnTo>
                    <a:pt x="1602153" y="76126"/>
                  </a:lnTo>
                  <a:lnTo>
                    <a:pt x="1608229" y="81105"/>
                  </a:lnTo>
                  <a:lnTo>
                    <a:pt x="1618962" y="86336"/>
                  </a:lnTo>
                  <a:lnTo>
                    <a:pt x="1632753" y="86342"/>
                  </a:lnTo>
                  <a:lnTo>
                    <a:pt x="1636100" y="82253"/>
                  </a:lnTo>
                  <a:lnTo>
                    <a:pt x="1644899" y="78996"/>
                  </a:lnTo>
                  <a:lnTo>
                    <a:pt x="1648194" y="73770"/>
                  </a:lnTo>
                  <a:lnTo>
                    <a:pt x="1657885" y="71810"/>
                  </a:lnTo>
                  <a:lnTo>
                    <a:pt x="1658180" y="75117"/>
                  </a:lnTo>
                  <a:lnTo>
                    <a:pt x="1663738" y="72533"/>
                  </a:lnTo>
                  <a:lnTo>
                    <a:pt x="1676418" y="76014"/>
                  </a:lnTo>
                  <a:lnTo>
                    <a:pt x="1685764" y="83249"/>
                  </a:lnTo>
                  <a:lnTo>
                    <a:pt x="1694011" y="86132"/>
                  </a:lnTo>
                  <a:lnTo>
                    <a:pt x="1696252" y="89527"/>
                  </a:lnTo>
                  <a:lnTo>
                    <a:pt x="1703389" y="89176"/>
                  </a:lnTo>
                  <a:lnTo>
                    <a:pt x="1711016" y="94326"/>
                  </a:lnTo>
                  <a:lnTo>
                    <a:pt x="1712968" y="98128"/>
                  </a:lnTo>
                  <a:lnTo>
                    <a:pt x="1716485" y="94187"/>
                  </a:lnTo>
                  <a:lnTo>
                    <a:pt x="1721868" y="95918"/>
                  </a:lnTo>
                  <a:lnTo>
                    <a:pt x="1827192" y="726004"/>
                  </a:lnTo>
                  <a:lnTo>
                    <a:pt x="1843674" y="728920"/>
                  </a:lnTo>
                  <a:lnTo>
                    <a:pt x="1844644" y="722634"/>
                  </a:lnTo>
                  <a:lnTo>
                    <a:pt x="1862418" y="728250"/>
                  </a:lnTo>
                  <a:lnTo>
                    <a:pt x="1870090" y="715723"/>
                  </a:lnTo>
                  <a:lnTo>
                    <a:pt x="1890029" y="710742"/>
                  </a:lnTo>
                  <a:lnTo>
                    <a:pt x="1889936" y="729563"/>
                  </a:lnTo>
                  <a:lnTo>
                    <a:pt x="1896297" y="734838"/>
                  </a:lnTo>
                  <a:lnTo>
                    <a:pt x="1909039" y="738430"/>
                  </a:lnTo>
                  <a:lnTo>
                    <a:pt x="1913568" y="747499"/>
                  </a:lnTo>
                  <a:lnTo>
                    <a:pt x="1955579" y="775535"/>
                  </a:lnTo>
                  <a:lnTo>
                    <a:pt x="1965984" y="796752"/>
                  </a:lnTo>
                  <a:lnTo>
                    <a:pt x="1970792" y="789116"/>
                  </a:lnTo>
                  <a:lnTo>
                    <a:pt x="1983332" y="775043"/>
                  </a:lnTo>
                  <a:lnTo>
                    <a:pt x="1991641" y="772708"/>
                  </a:lnTo>
                  <a:lnTo>
                    <a:pt x="1993636" y="763722"/>
                  </a:lnTo>
                  <a:lnTo>
                    <a:pt x="1990386" y="751723"/>
                  </a:lnTo>
                  <a:lnTo>
                    <a:pt x="1996296" y="750308"/>
                  </a:lnTo>
                  <a:lnTo>
                    <a:pt x="1995208" y="739338"/>
                  </a:lnTo>
                  <a:lnTo>
                    <a:pt x="2005042" y="734224"/>
                  </a:lnTo>
                  <a:lnTo>
                    <a:pt x="2018289" y="721205"/>
                  </a:lnTo>
                  <a:lnTo>
                    <a:pt x="2037492" y="732977"/>
                  </a:lnTo>
                  <a:lnTo>
                    <a:pt x="2038495" y="742832"/>
                  </a:lnTo>
                  <a:lnTo>
                    <a:pt x="2044659" y="751339"/>
                  </a:lnTo>
                  <a:lnTo>
                    <a:pt x="2053916" y="751228"/>
                  </a:lnTo>
                  <a:lnTo>
                    <a:pt x="2068655" y="762466"/>
                  </a:lnTo>
                  <a:lnTo>
                    <a:pt x="2068998" y="766664"/>
                  </a:lnTo>
                  <a:lnTo>
                    <a:pt x="2076104" y="772921"/>
                  </a:lnTo>
                  <a:lnTo>
                    <a:pt x="2092517" y="777748"/>
                  </a:lnTo>
                  <a:lnTo>
                    <a:pt x="2126335" y="809181"/>
                  </a:lnTo>
                  <a:lnTo>
                    <a:pt x="2132706" y="818296"/>
                  </a:lnTo>
                  <a:lnTo>
                    <a:pt x="2142924" y="826268"/>
                  </a:lnTo>
                  <a:lnTo>
                    <a:pt x="2160335" y="845407"/>
                  </a:lnTo>
                  <a:lnTo>
                    <a:pt x="2176944" y="861193"/>
                  </a:lnTo>
                  <a:lnTo>
                    <a:pt x="2175284" y="870350"/>
                  </a:lnTo>
                  <a:lnTo>
                    <a:pt x="2187447" y="869761"/>
                  </a:lnTo>
                  <a:lnTo>
                    <a:pt x="2188270" y="882099"/>
                  </a:lnTo>
                  <a:lnTo>
                    <a:pt x="2198910" y="883911"/>
                  </a:lnTo>
                  <a:lnTo>
                    <a:pt x="2204242" y="896815"/>
                  </a:lnTo>
                  <a:lnTo>
                    <a:pt x="2213253" y="893184"/>
                  </a:lnTo>
                  <a:lnTo>
                    <a:pt x="2235329" y="901085"/>
                  </a:lnTo>
                  <a:lnTo>
                    <a:pt x="2247181" y="899962"/>
                  </a:lnTo>
                  <a:lnTo>
                    <a:pt x="2255030" y="904481"/>
                  </a:lnTo>
                  <a:lnTo>
                    <a:pt x="2261151" y="904413"/>
                  </a:lnTo>
                  <a:lnTo>
                    <a:pt x="2264888" y="910290"/>
                  </a:lnTo>
                  <a:lnTo>
                    <a:pt x="2277156" y="908109"/>
                  </a:lnTo>
                  <a:lnTo>
                    <a:pt x="2283400" y="914703"/>
                  </a:lnTo>
                  <a:lnTo>
                    <a:pt x="2283022" y="931109"/>
                  </a:lnTo>
                  <a:lnTo>
                    <a:pt x="2287948" y="942915"/>
                  </a:lnTo>
                  <a:lnTo>
                    <a:pt x="2300000" y="961003"/>
                  </a:lnTo>
                  <a:lnTo>
                    <a:pt x="2297660" y="967361"/>
                  </a:lnTo>
                  <a:lnTo>
                    <a:pt x="2294876" y="988519"/>
                  </a:lnTo>
                  <a:lnTo>
                    <a:pt x="2286170" y="1006075"/>
                  </a:lnTo>
                  <a:lnTo>
                    <a:pt x="2280229" y="1000538"/>
                  </a:lnTo>
                  <a:lnTo>
                    <a:pt x="2276004" y="1004300"/>
                  </a:lnTo>
                  <a:lnTo>
                    <a:pt x="2268078" y="991898"/>
                  </a:lnTo>
                  <a:lnTo>
                    <a:pt x="2267233" y="985859"/>
                  </a:lnTo>
                  <a:lnTo>
                    <a:pt x="2260944" y="980414"/>
                  </a:lnTo>
                  <a:lnTo>
                    <a:pt x="2267141" y="970486"/>
                  </a:lnTo>
                  <a:lnTo>
                    <a:pt x="2263888" y="968791"/>
                  </a:lnTo>
                  <a:lnTo>
                    <a:pt x="2258269" y="980494"/>
                  </a:lnTo>
                  <a:lnTo>
                    <a:pt x="2251743" y="976295"/>
                  </a:lnTo>
                  <a:lnTo>
                    <a:pt x="2247486" y="981210"/>
                  </a:lnTo>
                  <a:lnTo>
                    <a:pt x="2227507" y="971789"/>
                  </a:lnTo>
                  <a:lnTo>
                    <a:pt x="2227809" y="954379"/>
                  </a:lnTo>
                  <a:lnTo>
                    <a:pt x="2219808" y="962788"/>
                  </a:lnTo>
                  <a:lnTo>
                    <a:pt x="2221856" y="970800"/>
                  </a:lnTo>
                  <a:lnTo>
                    <a:pt x="2212271" y="967085"/>
                  </a:lnTo>
                  <a:lnTo>
                    <a:pt x="2208338" y="960046"/>
                  </a:lnTo>
                  <a:lnTo>
                    <a:pt x="2211034" y="950178"/>
                  </a:lnTo>
                  <a:lnTo>
                    <a:pt x="2206879" y="942421"/>
                  </a:lnTo>
                  <a:lnTo>
                    <a:pt x="2201743" y="951461"/>
                  </a:lnTo>
                  <a:lnTo>
                    <a:pt x="2190045" y="938920"/>
                  </a:lnTo>
                  <a:lnTo>
                    <a:pt x="2186504" y="943124"/>
                  </a:lnTo>
                  <a:lnTo>
                    <a:pt x="2180040" y="931727"/>
                  </a:lnTo>
                  <a:lnTo>
                    <a:pt x="2184633" y="921717"/>
                  </a:lnTo>
                  <a:lnTo>
                    <a:pt x="2191387" y="919668"/>
                  </a:lnTo>
                  <a:lnTo>
                    <a:pt x="2186450" y="910566"/>
                  </a:lnTo>
                  <a:lnTo>
                    <a:pt x="2186164" y="896901"/>
                  </a:lnTo>
                  <a:lnTo>
                    <a:pt x="2180764" y="898938"/>
                  </a:lnTo>
                  <a:lnTo>
                    <a:pt x="2166118" y="891565"/>
                  </a:lnTo>
                  <a:lnTo>
                    <a:pt x="2154247" y="880965"/>
                  </a:lnTo>
                  <a:lnTo>
                    <a:pt x="2132783" y="877010"/>
                  </a:lnTo>
                  <a:lnTo>
                    <a:pt x="2125627" y="850501"/>
                  </a:lnTo>
                  <a:lnTo>
                    <a:pt x="2118724" y="848946"/>
                  </a:lnTo>
                  <a:lnTo>
                    <a:pt x="2116993" y="837706"/>
                  </a:lnTo>
                  <a:lnTo>
                    <a:pt x="2110039" y="836542"/>
                  </a:lnTo>
                  <a:lnTo>
                    <a:pt x="2097010" y="824550"/>
                  </a:lnTo>
                  <a:lnTo>
                    <a:pt x="2092431" y="817617"/>
                  </a:lnTo>
                  <a:lnTo>
                    <a:pt x="2076331" y="819265"/>
                  </a:lnTo>
                  <a:lnTo>
                    <a:pt x="2054256" y="804082"/>
                  </a:lnTo>
                  <a:lnTo>
                    <a:pt x="2035256" y="760006"/>
                  </a:lnTo>
                  <a:lnTo>
                    <a:pt x="2034621" y="771439"/>
                  </a:lnTo>
                  <a:lnTo>
                    <a:pt x="2038542" y="780539"/>
                  </a:lnTo>
                  <a:lnTo>
                    <a:pt x="2050002" y="797021"/>
                  </a:lnTo>
                  <a:lnTo>
                    <a:pt x="2049060" y="800376"/>
                  </a:lnTo>
                  <a:lnTo>
                    <a:pt x="2057482" y="814131"/>
                  </a:lnTo>
                  <a:lnTo>
                    <a:pt x="2059093" y="824212"/>
                  </a:lnTo>
                  <a:lnTo>
                    <a:pt x="2051853" y="823753"/>
                  </a:lnTo>
                  <a:lnTo>
                    <a:pt x="2043726" y="814180"/>
                  </a:lnTo>
                  <a:lnTo>
                    <a:pt x="2036239" y="814134"/>
                  </a:lnTo>
                  <a:lnTo>
                    <a:pt x="2027082" y="819520"/>
                  </a:lnTo>
                  <a:lnTo>
                    <a:pt x="2023390" y="803761"/>
                  </a:lnTo>
                  <a:lnTo>
                    <a:pt x="2014124" y="792083"/>
                  </a:lnTo>
                  <a:lnTo>
                    <a:pt x="2009642" y="797434"/>
                  </a:lnTo>
                  <a:lnTo>
                    <a:pt x="1984712" y="788636"/>
                  </a:lnTo>
                  <a:lnTo>
                    <a:pt x="1983766" y="793105"/>
                  </a:lnTo>
                  <a:lnTo>
                    <a:pt x="1996650" y="794734"/>
                  </a:lnTo>
                  <a:lnTo>
                    <a:pt x="2008513" y="803515"/>
                  </a:lnTo>
                  <a:lnTo>
                    <a:pt x="2012191" y="803014"/>
                  </a:lnTo>
                  <a:lnTo>
                    <a:pt x="2015456" y="811517"/>
                  </a:lnTo>
                  <a:lnTo>
                    <a:pt x="2022704" y="820597"/>
                  </a:lnTo>
                  <a:lnTo>
                    <a:pt x="2012104" y="829360"/>
                  </a:lnTo>
                  <a:lnTo>
                    <a:pt x="2004165" y="827380"/>
                  </a:lnTo>
                  <a:lnTo>
                    <a:pt x="2006136" y="836582"/>
                  </a:lnTo>
                  <a:lnTo>
                    <a:pt x="1995313" y="831772"/>
                  </a:lnTo>
                  <a:lnTo>
                    <a:pt x="1991068" y="827346"/>
                  </a:lnTo>
                  <a:lnTo>
                    <a:pt x="1985338" y="828660"/>
                  </a:lnTo>
                  <a:lnTo>
                    <a:pt x="1966545" y="818991"/>
                  </a:lnTo>
                  <a:lnTo>
                    <a:pt x="1952395" y="809750"/>
                  </a:lnTo>
                  <a:lnTo>
                    <a:pt x="1949754" y="803002"/>
                  </a:lnTo>
                  <a:lnTo>
                    <a:pt x="1941141" y="794063"/>
                  </a:lnTo>
                  <a:lnTo>
                    <a:pt x="1921930" y="790369"/>
                  </a:lnTo>
                  <a:lnTo>
                    <a:pt x="1910607" y="784588"/>
                  </a:lnTo>
                  <a:lnTo>
                    <a:pt x="1891837" y="779053"/>
                  </a:lnTo>
                  <a:lnTo>
                    <a:pt x="1879024" y="772664"/>
                  </a:lnTo>
                  <a:lnTo>
                    <a:pt x="1878226" y="763237"/>
                  </a:lnTo>
                  <a:lnTo>
                    <a:pt x="1881940" y="765604"/>
                  </a:lnTo>
                  <a:lnTo>
                    <a:pt x="1884531" y="758982"/>
                  </a:lnTo>
                  <a:lnTo>
                    <a:pt x="1878312" y="746363"/>
                  </a:lnTo>
                  <a:lnTo>
                    <a:pt x="1881508" y="738092"/>
                  </a:lnTo>
                  <a:lnTo>
                    <a:pt x="1878673" y="735181"/>
                  </a:lnTo>
                  <a:lnTo>
                    <a:pt x="1873033" y="750799"/>
                  </a:lnTo>
                  <a:lnTo>
                    <a:pt x="1857312" y="763224"/>
                  </a:lnTo>
                  <a:lnTo>
                    <a:pt x="1835938" y="763483"/>
                  </a:lnTo>
                  <a:lnTo>
                    <a:pt x="1817102" y="757801"/>
                  </a:lnTo>
                  <a:lnTo>
                    <a:pt x="1815290" y="751226"/>
                  </a:lnTo>
                  <a:lnTo>
                    <a:pt x="1807394" y="754000"/>
                  </a:lnTo>
                  <a:lnTo>
                    <a:pt x="1797964" y="750501"/>
                  </a:lnTo>
                  <a:lnTo>
                    <a:pt x="1777925" y="748896"/>
                  </a:lnTo>
                  <a:lnTo>
                    <a:pt x="1766616" y="750109"/>
                  </a:lnTo>
                  <a:lnTo>
                    <a:pt x="1741783" y="757199"/>
                  </a:lnTo>
                  <a:lnTo>
                    <a:pt x="1733028" y="760947"/>
                  </a:lnTo>
                  <a:lnTo>
                    <a:pt x="1720382" y="752605"/>
                  </a:lnTo>
                  <a:lnTo>
                    <a:pt x="1705649" y="749740"/>
                  </a:lnTo>
                  <a:lnTo>
                    <a:pt x="1700566" y="744239"/>
                  </a:lnTo>
                  <a:lnTo>
                    <a:pt x="1697814" y="734310"/>
                  </a:lnTo>
                  <a:lnTo>
                    <a:pt x="1688176" y="736090"/>
                  </a:lnTo>
                  <a:lnTo>
                    <a:pt x="1685794" y="745422"/>
                  </a:lnTo>
                  <a:lnTo>
                    <a:pt x="1667338" y="735131"/>
                  </a:lnTo>
                  <a:lnTo>
                    <a:pt x="1664098" y="730140"/>
                  </a:lnTo>
                  <a:lnTo>
                    <a:pt x="1647178" y="741480"/>
                  </a:lnTo>
                  <a:lnTo>
                    <a:pt x="1639482" y="753836"/>
                  </a:lnTo>
                  <a:lnTo>
                    <a:pt x="1634916" y="743248"/>
                  </a:lnTo>
                  <a:lnTo>
                    <a:pt x="1638107" y="736946"/>
                  </a:lnTo>
                  <a:lnTo>
                    <a:pt x="1643371" y="738023"/>
                  </a:lnTo>
                  <a:lnTo>
                    <a:pt x="1659536" y="728670"/>
                  </a:lnTo>
                  <a:lnTo>
                    <a:pt x="1656800" y="722869"/>
                  </a:lnTo>
                  <a:lnTo>
                    <a:pt x="1649219" y="726565"/>
                  </a:lnTo>
                  <a:lnTo>
                    <a:pt x="1645441" y="718953"/>
                  </a:lnTo>
                  <a:lnTo>
                    <a:pt x="1638067" y="718436"/>
                  </a:lnTo>
                  <a:lnTo>
                    <a:pt x="1629221" y="699125"/>
                  </a:lnTo>
                  <a:lnTo>
                    <a:pt x="1626894" y="704217"/>
                  </a:lnTo>
                  <a:lnTo>
                    <a:pt x="1616958" y="707607"/>
                  </a:lnTo>
                  <a:lnTo>
                    <a:pt x="1613511" y="705213"/>
                  </a:lnTo>
                  <a:lnTo>
                    <a:pt x="1610520" y="711841"/>
                  </a:lnTo>
                  <a:lnTo>
                    <a:pt x="1597673" y="710435"/>
                  </a:lnTo>
                  <a:lnTo>
                    <a:pt x="1597584" y="717610"/>
                  </a:lnTo>
                  <a:lnTo>
                    <a:pt x="1589146" y="720017"/>
                  </a:lnTo>
                  <a:lnTo>
                    <a:pt x="1584987" y="717622"/>
                  </a:lnTo>
                  <a:lnTo>
                    <a:pt x="1587139" y="704671"/>
                  </a:lnTo>
                  <a:lnTo>
                    <a:pt x="1583544" y="705258"/>
                  </a:lnTo>
                  <a:lnTo>
                    <a:pt x="1578499" y="719120"/>
                  </a:lnTo>
                  <a:lnTo>
                    <a:pt x="1586772" y="723176"/>
                  </a:lnTo>
                  <a:lnTo>
                    <a:pt x="1588078" y="732907"/>
                  </a:lnTo>
                  <a:lnTo>
                    <a:pt x="1593668" y="743134"/>
                  </a:lnTo>
                  <a:lnTo>
                    <a:pt x="1591399" y="754589"/>
                  </a:lnTo>
                  <a:lnTo>
                    <a:pt x="1584711" y="751207"/>
                  </a:lnTo>
                  <a:lnTo>
                    <a:pt x="1583181" y="756952"/>
                  </a:lnTo>
                  <a:lnTo>
                    <a:pt x="1589608" y="758845"/>
                  </a:lnTo>
                  <a:lnTo>
                    <a:pt x="1594039" y="773669"/>
                  </a:lnTo>
                  <a:lnTo>
                    <a:pt x="1585068" y="777212"/>
                  </a:lnTo>
                  <a:lnTo>
                    <a:pt x="1579860" y="774483"/>
                  </a:lnTo>
                  <a:lnTo>
                    <a:pt x="1572046" y="779041"/>
                  </a:lnTo>
                  <a:lnTo>
                    <a:pt x="1567767" y="775861"/>
                  </a:lnTo>
                  <a:lnTo>
                    <a:pt x="1557140" y="776733"/>
                  </a:lnTo>
                  <a:lnTo>
                    <a:pt x="1557263" y="771073"/>
                  </a:lnTo>
                  <a:lnTo>
                    <a:pt x="1552391" y="775053"/>
                  </a:lnTo>
                  <a:lnTo>
                    <a:pt x="1549883" y="782318"/>
                  </a:lnTo>
                  <a:lnTo>
                    <a:pt x="1545141" y="776100"/>
                  </a:lnTo>
                  <a:lnTo>
                    <a:pt x="1539867" y="785343"/>
                  </a:lnTo>
                  <a:lnTo>
                    <a:pt x="1542460" y="789392"/>
                  </a:lnTo>
                  <a:lnTo>
                    <a:pt x="1534750" y="794942"/>
                  </a:lnTo>
                  <a:lnTo>
                    <a:pt x="1527618" y="795927"/>
                  </a:lnTo>
                  <a:lnTo>
                    <a:pt x="1525005" y="803164"/>
                  </a:lnTo>
                  <a:lnTo>
                    <a:pt x="1517425" y="809779"/>
                  </a:lnTo>
                  <a:lnTo>
                    <a:pt x="1512064" y="807654"/>
                  </a:lnTo>
                  <a:lnTo>
                    <a:pt x="1506356" y="815316"/>
                  </a:lnTo>
                  <a:lnTo>
                    <a:pt x="1501600" y="815036"/>
                  </a:lnTo>
                  <a:lnTo>
                    <a:pt x="1491954" y="830641"/>
                  </a:lnTo>
                  <a:lnTo>
                    <a:pt x="1481257" y="831907"/>
                  </a:lnTo>
                  <a:lnTo>
                    <a:pt x="1477769" y="827046"/>
                  </a:lnTo>
                  <a:lnTo>
                    <a:pt x="1471329" y="835377"/>
                  </a:lnTo>
                  <a:lnTo>
                    <a:pt x="1457913" y="829020"/>
                  </a:lnTo>
                  <a:lnTo>
                    <a:pt x="1460951" y="817346"/>
                  </a:lnTo>
                  <a:lnTo>
                    <a:pt x="1469674" y="813173"/>
                  </a:lnTo>
                  <a:lnTo>
                    <a:pt x="1475374" y="813888"/>
                  </a:lnTo>
                  <a:lnTo>
                    <a:pt x="1477043" y="809355"/>
                  </a:lnTo>
                  <a:lnTo>
                    <a:pt x="1487155" y="800207"/>
                  </a:lnTo>
                  <a:lnTo>
                    <a:pt x="1487433" y="792672"/>
                  </a:lnTo>
                  <a:lnTo>
                    <a:pt x="1474153" y="802977"/>
                  </a:lnTo>
                  <a:lnTo>
                    <a:pt x="1462990" y="797009"/>
                  </a:lnTo>
                  <a:lnTo>
                    <a:pt x="1461662" y="792870"/>
                  </a:lnTo>
                  <a:lnTo>
                    <a:pt x="1467228" y="775530"/>
                  </a:lnTo>
                  <a:lnTo>
                    <a:pt x="1476641" y="763041"/>
                  </a:lnTo>
                  <a:lnTo>
                    <a:pt x="1478031" y="752861"/>
                  </a:lnTo>
                  <a:lnTo>
                    <a:pt x="1480783" y="750950"/>
                  </a:lnTo>
                  <a:lnTo>
                    <a:pt x="1481770" y="740019"/>
                  </a:lnTo>
                  <a:lnTo>
                    <a:pt x="1476885" y="728017"/>
                  </a:lnTo>
                  <a:lnTo>
                    <a:pt x="1488335" y="723366"/>
                  </a:lnTo>
                  <a:lnTo>
                    <a:pt x="1509802" y="705632"/>
                  </a:lnTo>
                  <a:lnTo>
                    <a:pt x="1515228" y="712275"/>
                  </a:lnTo>
                  <a:lnTo>
                    <a:pt x="1521997" y="713969"/>
                  </a:lnTo>
                  <a:lnTo>
                    <a:pt x="1531741" y="706502"/>
                  </a:lnTo>
                  <a:lnTo>
                    <a:pt x="1520427" y="697440"/>
                  </a:lnTo>
                  <a:lnTo>
                    <a:pt x="1515908" y="690410"/>
                  </a:lnTo>
                  <a:lnTo>
                    <a:pt x="1507301" y="691378"/>
                  </a:lnTo>
                  <a:lnTo>
                    <a:pt x="1501122" y="688123"/>
                  </a:lnTo>
                  <a:lnTo>
                    <a:pt x="1499385" y="691170"/>
                  </a:lnTo>
                  <a:lnTo>
                    <a:pt x="1489212" y="696239"/>
                  </a:lnTo>
                  <a:lnTo>
                    <a:pt x="1484647" y="705715"/>
                  </a:lnTo>
                  <a:lnTo>
                    <a:pt x="1474352" y="708080"/>
                  </a:lnTo>
                  <a:lnTo>
                    <a:pt x="1463698" y="719058"/>
                  </a:lnTo>
                  <a:lnTo>
                    <a:pt x="1462624" y="726215"/>
                  </a:lnTo>
                  <a:lnTo>
                    <a:pt x="1454402" y="729986"/>
                  </a:lnTo>
                  <a:lnTo>
                    <a:pt x="1452556" y="737891"/>
                  </a:lnTo>
                  <a:lnTo>
                    <a:pt x="1446659" y="742767"/>
                  </a:lnTo>
                  <a:lnTo>
                    <a:pt x="1443817" y="756685"/>
                  </a:lnTo>
                  <a:lnTo>
                    <a:pt x="1432240" y="765625"/>
                  </a:lnTo>
                  <a:lnTo>
                    <a:pt x="1437755" y="772834"/>
                  </a:lnTo>
                  <a:lnTo>
                    <a:pt x="1432981" y="783332"/>
                  </a:lnTo>
                  <a:lnTo>
                    <a:pt x="1422088" y="785074"/>
                  </a:lnTo>
                  <a:lnTo>
                    <a:pt x="1420936" y="798613"/>
                  </a:lnTo>
                  <a:lnTo>
                    <a:pt x="1410654" y="803324"/>
                  </a:lnTo>
                  <a:lnTo>
                    <a:pt x="1407564" y="797609"/>
                  </a:lnTo>
                  <a:lnTo>
                    <a:pt x="1402222" y="808034"/>
                  </a:lnTo>
                  <a:lnTo>
                    <a:pt x="1396153" y="808257"/>
                  </a:lnTo>
                  <a:lnTo>
                    <a:pt x="1397093" y="815815"/>
                  </a:lnTo>
                  <a:lnTo>
                    <a:pt x="1383460" y="819940"/>
                  </a:lnTo>
                  <a:lnTo>
                    <a:pt x="1380111" y="840549"/>
                  </a:lnTo>
                  <a:lnTo>
                    <a:pt x="1395639" y="842141"/>
                  </a:lnTo>
                  <a:lnTo>
                    <a:pt x="1407820" y="848078"/>
                  </a:lnTo>
                  <a:lnTo>
                    <a:pt x="1411155" y="854923"/>
                  </a:lnTo>
                  <a:lnTo>
                    <a:pt x="1405894" y="865734"/>
                  </a:lnTo>
                  <a:lnTo>
                    <a:pt x="1397375" y="872310"/>
                  </a:lnTo>
                  <a:lnTo>
                    <a:pt x="1389578" y="872477"/>
                  </a:lnTo>
                  <a:lnTo>
                    <a:pt x="1388626" y="878474"/>
                  </a:lnTo>
                  <a:lnTo>
                    <a:pt x="1383481" y="880579"/>
                  </a:lnTo>
                  <a:lnTo>
                    <a:pt x="1385599" y="888175"/>
                  </a:lnTo>
                  <a:lnTo>
                    <a:pt x="1379943" y="899294"/>
                  </a:lnTo>
                  <a:lnTo>
                    <a:pt x="1368134" y="909427"/>
                  </a:lnTo>
                  <a:lnTo>
                    <a:pt x="1361610" y="909176"/>
                  </a:lnTo>
                  <a:lnTo>
                    <a:pt x="1355124" y="912675"/>
                  </a:lnTo>
                  <a:lnTo>
                    <a:pt x="1349020" y="911654"/>
                  </a:lnTo>
                  <a:lnTo>
                    <a:pt x="1344076" y="915570"/>
                  </a:lnTo>
                  <a:lnTo>
                    <a:pt x="1345202" y="921272"/>
                  </a:lnTo>
                  <a:lnTo>
                    <a:pt x="1336111" y="923847"/>
                  </a:lnTo>
                  <a:lnTo>
                    <a:pt x="1333900" y="932022"/>
                  </a:lnTo>
                  <a:lnTo>
                    <a:pt x="1327994" y="926440"/>
                  </a:lnTo>
                  <a:lnTo>
                    <a:pt x="1320315" y="942219"/>
                  </a:lnTo>
                  <a:lnTo>
                    <a:pt x="1308961" y="940422"/>
                  </a:lnTo>
                  <a:lnTo>
                    <a:pt x="1309239" y="949106"/>
                  </a:lnTo>
                  <a:lnTo>
                    <a:pt x="1302548" y="946430"/>
                  </a:lnTo>
                  <a:lnTo>
                    <a:pt x="1297484" y="949873"/>
                  </a:lnTo>
                  <a:lnTo>
                    <a:pt x="1296723" y="961506"/>
                  </a:lnTo>
                  <a:lnTo>
                    <a:pt x="1287811" y="978998"/>
                  </a:lnTo>
                  <a:lnTo>
                    <a:pt x="1275237" y="980365"/>
                  </a:lnTo>
                  <a:lnTo>
                    <a:pt x="1264418" y="987840"/>
                  </a:lnTo>
                  <a:lnTo>
                    <a:pt x="1262431" y="992209"/>
                  </a:lnTo>
                  <a:lnTo>
                    <a:pt x="1256403" y="985317"/>
                  </a:lnTo>
                  <a:lnTo>
                    <a:pt x="1243915" y="1001626"/>
                  </a:lnTo>
                  <a:lnTo>
                    <a:pt x="1241258" y="996493"/>
                  </a:lnTo>
                  <a:lnTo>
                    <a:pt x="1234978" y="997449"/>
                  </a:lnTo>
                  <a:lnTo>
                    <a:pt x="1232668" y="1007053"/>
                  </a:lnTo>
                  <a:lnTo>
                    <a:pt x="1225943" y="1010213"/>
                  </a:lnTo>
                  <a:lnTo>
                    <a:pt x="1218464" y="1007999"/>
                  </a:lnTo>
                  <a:lnTo>
                    <a:pt x="1211542" y="1017145"/>
                  </a:lnTo>
                  <a:lnTo>
                    <a:pt x="1221801" y="1021148"/>
                  </a:lnTo>
                  <a:lnTo>
                    <a:pt x="1208289" y="1041738"/>
                  </a:lnTo>
                  <a:lnTo>
                    <a:pt x="1174556" y="1045373"/>
                  </a:lnTo>
                  <a:lnTo>
                    <a:pt x="1163173" y="1063355"/>
                  </a:lnTo>
                  <a:lnTo>
                    <a:pt x="1161335" y="1058985"/>
                  </a:lnTo>
                  <a:lnTo>
                    <a:pt x="1163975" y="1047195"/>
                  </a:lnTo>
                  <a:lnTo>
                    <a:pt x="1157715" y="1044573"/>
                  </a:lnTo>
                  <a:lnTo>
                    <a:pt x="1149027" y="1048070"/>
                  </a:lnTo>
                  <a:lnTo>
                    <a:pt x="1147182" y="1052763"/>
                  </a:lnTo>
                  <a:lnTo>
                    <a:pt x="1133409" y="1058994"/>
                  </a:lnTo>
                  <a:lnTo>
                    <a:pt x="1126794" y="1067229"/>
                  </a:lnTo>
                  <a:lnTo>
                    <a:pt x="1125930" y="1060682"/>
                  </a:lnTo>
                  <a:lnTo>
                    <a:pt x="1121590" y="1067687"/>
                  </a:lnTo>
                  <a:lnTo>
                    <a:pt x="1114653" y="1061843"/>
                  </a:lnTo>
                  <a:lnTo>
                    <a:pt x="1098956" y="1071435"/>
                  </a:lnTo>
                  <a:lnTo>
                    <a:pt x="1088459" y="1069565"/>
                  </a:lnTo>
                  <a:lnTo>
                    <a:pt x="1091215" y="1060861"/>
                  </a:lnTo>
                  <a:lnTo>
                    <a:pt x="1087833" y="1051649"/>
                  </a:lnTo>
                  <a:lnTo>
                    <a:pt x="1082607" y="1058093"/>
                  </a:lnTo>
                  <a:lnTo>
                    <a:pt x="1081936" y="1065582"/>
                  </a:lnTo>
                  <a:lnTo>
                    <a:pt x="1064379" y="1086099"/>
                  </a:lnTo>
                  <a:lnTo>
                    <a:pt x="1060356" y="1079788"/>
                  </a:lnTo>
                  <a:lnTo>
                    <a:pt x="1057552" y="1088085"/>
                  </a:lnTo>
                  <a:lnTo>
                    <a:pt x="1048017" y="1085069"/>
                  </a:lnTo>
                  <a:lnTo>
                    <a:pt x="1048660" y="1071494"/>
                  </a:lnTo>
                  <a:lnTo>
                    <a:pt x="1043231" y="1067580"/>
                  </a:lnTo>
                  <a:lnTo>
                    <a:pt x="1040339" y="1072053"/>
                  </a:lnTo>
                  <a:lnTo>
                    <a:pt x="1044666" y="1078834"/>
                  </a:lnTo>
                  <a:lnTo>
                    <a:pt x="1040629" y="1087684"/>
                  </a:lnTo>
                  <a:lnTo>
                    <a:pt x="1031978" y="1091213"/>
                  </a:lnTo>
                  <a:lnTo>
                    <a:pt x="1027755" y="1079864"/>
                  </a:lnTo>
                  <a:lnTo>
                    <a:pt x="1020682" y="1077911"/>
                  </a:lnTo>
                  <a:lnTo>
                    <a:pt x="1018719" y="1081763"/>
                  </a:lnTo>
                  <a:lnTo>
                    <a:pt x="1024934" y="1088901"/>
                  </a:lnTo>
                  <a:lnTo>
                    <a:pt x="1010101" y="1096267"/>
                  </a:lnTo>
                  <a:lnTo>
                    <a:pt x="1018617" y="1100388"/>
                  </a:lnTo>
                  <a:lnTo>
                    <a:pt x="1018079" y="1104861"/>
                  </a:lnTo>
                  <a:lnTo>
                    <a:pt x="1011169" y="1100257"/>
                  </a:lnTo>
                  <a:lnTo>
                    <a:pt x="999578" y="1107372"/>
                  </a:lnTo>
                  <a:lnTo>
                    <a:pt x="980180" y="1103497"/>
                  </a:lnTo>
                  <a:lnTo>
                    <a:pt x="969458" y="1107605"/>
                  </a:lnTo>
                  <a:lnTo>
                    <a:pt x="967770" y="1111864"/>
                  </a:lnTo>
                  <a:lnTo>
                    <a:pt x="955632" y="1114895"/>
                  </a:lnTo>
                  <a:lnTo>
                    <a:pt x="947838" y="1111472"/>
                  </a:lnTo>
                  <a:lnTo>
                    <a:pt x="947515" y="1098419"/>
                  </a:lnTo>
                  <a:lnTo>
                    <a:pt x="956407" y="1095954"/>
                  </a:lnTo>
                  <a:lnTo>
                    <a:pt x="965478" y="1082042"/>
                  </a:lnTo>
                  <a:lnTo>
                    <a:pt x="973604" y="1083201"/>
                  </a:lnTo>
                  <a:lnTo>
                    <a:pt x="992807" y="1076445"/>
                  </a:lnTo>
                  <a:lnTo>
                    <a:pt x="1006838" y="1078565"/>
                  </a:lnTo>
                  <a:lnTo>
                    <a:pt x="1010465" y="1089098"/>
                  </a:lnTo>
                  <a:lnTo>
                    <a:pt x="1015710" y="1082770"/>
                  </a:lnTo>
                  <a:lnTo>
                    <a:pt x="1016261" y="1074490"/>
                  </a:lnTo>
                  <a:lnTo>
                    <a:pt x="1024919" y="1072159"/>
                  </a:lnTo>
                  <a:lnTo>
                    <a:pt x="1033578" y="1073606"/>
                  </a:lnTo>
                  <a:lnTo>
                    <a:pt x="1048059" y="1057715"/>
                  </a:lnTo>
                  <a:lnTo>
                    <a:pt x="1063352" y="1043789"/>
                  </a:lnTo>
                  <a:lnTo>
                    <a:pt x="1082164" y="1032218"/>
                  </a:lnTo>
                  <a:lnTo>
                    <a:pt x="1102604" y="1028726"/>
                  </a:lnTo>
                  <a:lnTo>
                    <a:pt x="1110291" y="1032830"/>
                  </a:lnTo>
                  <a:lnTo>
                    <a:pt x="1118743" y="1029810"/>
                  </a:lnTo>
                  <a:lnTo>
                    <a:pt x="1120025" y="1036044"/>
                  </a:lnTo>
                  <a:lnTo>
                    <a:pt x="1114747" y="1042155"/>
                  </a:lnTo>
                  <a:lnTo>
                    <a:pt x="1118852" y="1048011"/>
                  </a:lnTo>
                  <a:lnTo>
                    <a:pt x="1121404" y="1040017"/>
                  </a:lnTo>
                  <a:lnTo>
                    <a:pt x="1131302" y="1040554"/>
                  </a:lnTo>
                  <a:lnTo>
                    <a:pt x="1133347" y="1046117"/>
                  </a:lnTo>
                  <a:lnTo>
                    <a:pt x="1139175" y="1048747"/>
                  </a:lnTo>
                  <a:lnTo>
                    <a:pt x="1140177" y="1042438"/>
                  </a:lnTo>
                  <a:lnTo>
                    <a:pt x="1130885" y="1035577"/>
                  </a:lnTo>
                  <a:lnTo>
                    <a:pt x="1130535" y="1031745"/>
                  </a:lnTo>
                  <a:lnTo>
                    <a:pt x="1139409" y="1015083"/>
                  </a:lnTo>
                  <a:lnTo>
                    <a:pt x="1149529" y="1006125"/>
                  </a:lnTo>
                  <a:lnTo>
                    <a:pt x="1162612" y="997865"/>
                  </a:lnTo>
                  <a:lnTo>
                    <a:pt x="1182434" y="991436"/>
                  </a:lnTo>
                  <a:lnTo>
                    <a:pt x="1197436" y="980580"/>
                  </a:lnTo>
                  <a:lnTo>
                    <a:pt x="1203492" y="985744"/>
                  </a:lnTo>
                  <a:lnTo>
                    <a:pt x="1208985" y="984412"/>
                  </a:lnTo>
                  <a:lnTo>
                    <a:pt x="1207537" y="976331"/>
                  </a:lnTo>
                  <a:lnTo>
                    <a:pt x="1209916" y="969014"/>
                  </a:lnTo>
                  <a:lnTo>
                    <a:pt x="1221767" y="954312"/>
                  </a:lnTo>
                  <a:lnTo>
                    <a:pt x="1236786" y="945516"/>
                  </a:lnTo>
                  <a:lnTo>
                    <a:pt x="1249186" y="933017"/>
                  </a:lnTo>
                  <a:lnTo>
                    <a:pt x="1249233" y="925469"/>
                  </a:lnTo>
                  <a:lnTo>
                    <a:pt x="1262578" y="872971"/>
                  </a:lnTo>
                  <a:lnTo>
                    <a:pt x="1277303" y="859794"/>
                  </a:lnTo>
                  <a:lnTo>
                    <a:pt x="1276624" y="848415"/>
                  </a:lnTo>
                  <a:lnTo>
                    <a:pt x="1242800" y="861810"/>
                  </a:lnTo>
                  <a:lnTo>
                    <a:pt x="1232710" y="858978"/>
                  </a:lnTo>
                  <a:lnTo>
                    <a:pt x="1230846" y="851992"/>
                  </a:lnTo>
                  <a:lnTo>
                    <a:pt x="1225354" y="848428"/>
                  </a:lnTo>
                  <a:lnTo>
                    <a:pt x="1224176" y="840745"/>
                  </a:lnTo>
                  <a:lnTo>
                    <a:pt x="1218647" y="843591"/>
                  </a:lnTo>
                  <a:lnTo>
                    <a:pt x="1214175" y="854861"/>
                  </a:lnTo>
                  <a:lnTo>
                    <a:pt x="1218300" y="870040"/>
                  </a:lnTo>
                  <a:lnTo>
                    <a:pt x="1210831" y="875705"/>
                  </a:lnTo>
                  <a:lnTo>
                    <a:pt x="1205029" y="872822"/>
                  </a:lnTo>
                  <a:lnTo>
                    <a:pt x="1195942" y="848354"/>
                  </a:lnTo>
                  <a:lnTo>
                    <a:pt x="1189378" y="835865"/>
                  </a:lnTo>
                  <a:lnTo>
                    <a:pt x="1185354" y="835398"/>
                  </a:lnTo>
                  <a:lnTo>
                    <a:pt x="1181656" y="843681"/>
                  </a:lnTo>
                  <a:lnTo>
                    <a:pt x="1178016" y="844764"/>
                  </a:lnTo>
                  <a:lnTo>
                    <a:pt x="1173687" y="837038"/>
                  </a:lnTo>
                  <a:lnTo>
                    <a:pt x="1167500" y="835137"/>
                  </a:lnTo>
                  <a:lnTo>
                    <a:pt x="1166084" y="823198"/>
                  </a:lnTo>
                  <a:lnTo>
                    <a:pt x="1145662" y="833830"/>
                  </a:lnTo>
                  <a:lnTo>
                    <a:pt x="1127501" y="840827"/>
                  </a:lnTo>
                  <a:lnTo>
                    <a:pt x="1125415" y="845853"/>
                  </a:lnTo>
                  <a:lnTo>
                    <a:pt x="1110983" y="851748"/>
                  </a:lnTo>
                  <a:lnTo>
                    <a:pt x="1105490" y="843696"/>
                  </a:lnTo>
                  <a:lnTo>
                    <a:pt x="1112666" y="836396"/>
                  </a:lnTo>
                  <a:lnTo>
                    <a:pt x="1113444" y="816721"/>
                  </a:lnTo>
                  <a:lnTo>
                    <a:pt x="1112165" y="795590"/>
                  </a:lnTo>
                  <a:lnTo>
                    <a:pt x="1122092" y="788315"/>
                  </a:lnTo>
                  <a:lnTo>
                    <a:pt x="1117535" y="770126"/>
                  </a:lnTo>
                  <a:lnTo>
                    <a:pt x="1112872" y="759516"/>
                  </a:lnTo>
                  <a:lnTo>
                    <a:pt x="1110250" y="744633"/>
                  </a:lnTo>
                  <a:lnTo>
                    <a:pt x="1104015" y="737555"/>
                  </a:lnTo>
                  <a:lnTo>
                    <a:pt x="1100222" y="749535"/>
                  </a:lnTo>
                  <a:lnTo>
                    <a:pt x="1091127" y="750736"/>
                  </a:lnTo>
                  <a:lnTo>
                    <a:pt x="1075962" y="756226"/>
                  </a:lnTo>
                  <a:lnTo>
                    <a:pt x="1058722" y="756672"/>
                  </a:lnTo>
                  <a:lnTo>
                    <a:pt x="1049789" y="754303"/>
                  </a:lnTo>
                  <a:lnTo>
                    <a:pt x="1042779" y="748806"/>
                  </a:lnTo>
                  <a:lnTo>
                    <a:pt x="1043850" y="737898"/>
                  </a:lnTo>
                  <a:lnTo>
                    <a:pt x="1037871" y="733331"/>
                  </a:lnTo>
                  <a:lnTo>
                    <a:pt x="1030296" y="716548"/>
                  </a:lnTo>
                  <a:lnTo>
                    <a:pt x="1022156" y="711886"/>
                  </a:lnTo>
                  <a:lnTo>
                    <a:pt x="1015289" y="693614"/>
                  </a:lnTo>
                  <a:lnTo>
                    <a:pt x="1023600" y="687602"/>
                  </a:lnTo>
                  <a:lnTo>
                    <a:pt x="1027749" y="674222"/>
                  </a:lnTo>
                  <a:lnTo>
                    <a:pt x="1021985" y="676142"/>
                  </a:lnTo>
                  <a:lnTo>
                    <a:pt x="1022981" y="667508"/>
                  </a:lnTo>
                  <a:lnTo>
                    <a:pt x="1026874" y="660993"/>
                  </a:lnTo>
                  <a:lnTo>
                    <a:pt x="1021594" y="653397"/>
                  </a:lnTo>
                  <a:lnTo>
                    <a:pt x="1019535" y="659895"/>
                  </a:lnTo>
                  <a:lnTo>
                    <a:pt x="1012102" y="655675"/>
                  </a:lnTo>
                  <a:lnTo>
                    <a:pt x="1013419" y="644027"/>
                  </a:lnTo>
                  <a:lnTo>
                    <a:pt x="1007578" y="641264"/>
                  </a:lnTo>
                  <a:lnTo>
                    <a:pt x="1005887" y="632824"/>
                  </a:lnTo>
                  <a:lnTo>
                    <a:pt x="1008098" y="623286"/>
                  </a:lnTo>
                  <a:lnTo>
                    <a:pt x="1001053" y="626398"/>
                  </a:lnTo>
                  <a:lnTo>
                    <a:pt x="1001996" y="616972"/>
                  </a:lnTo>
                  <a:lnTo>
                    <a:pt x="1009933" y="616363"/>
                  </a:lnTo>
                  <a:lnTo>
                    <a:pt x="1006081" y="604759"/>
                  </a:lnTo>
                  <a:lnTo>
                    <a:pt x="1016943" y="606301"/>
                  </a:lnTo>
                  <a:lnTo>
                    <a:pt x="1019575" y="593776"/>
                  </a:lnTo>
                  <a:lnTo>
                    <a:pt x="1023920" y="585842"/>
                  </a:lnTo>
                  <a:lnTo>
                    <a:pt x="1048970" y="562912"/>
                  </a:lnTo>
                  <a:lnTo>
                    <a:pt x="1054630" y="555594"/>
                  </a:lnTo>
                  <a:lnTo>
                    <a:pt x="1057207" y="557634"/>
                  </a:lnTo>
                  <a:lnTo>
                    <a:pt x="1057767" y="545858"/>
                  </a:lnTo>
                  <a:lnTo>
                    <a:pt x="1068920" y="527717"/>
                  </a:lnTo>
                  <a:lnTo>
                    <a:pt x="1076708" y="521164"/>
                  </a:lnTo>
                  <a:lnTo>
                    <a:pt x="1089089" y="520028"/>
                  </a:lnTo>
                  <a:lnTo>
                    <a:pt x="1097607" y="525008"/>
                  </a:lnTo>
                  <a:lnTo>
                    <a:pt x="1108357" y="539111"/>
                  </a:lnTo>
                  <a:lnTo>
                    <a:pt x="1116968" y="539048"/>
                  </a:lnTo>
                  <a:lnTo>
                    <a:pt x="1130373" y="529442"/>
                  </a:lnTo>
                  <a:lnTo>
                    <a:pt x="1144915" y="513859"/>
                  </a:lnTo>
                  <a:lnTo>
                    <a:pt x="1151144" y="512918"/>
                  </a:lnTo>
                  <a:lnTo>
                    <a:pt x="1151951" y="517605"/>
                  </a:lnTo>
                  <a:lnTo>
                    <a:pt x="1166183" y="519719"/>
                  </a:lnTo>
                  <a:lnTo>
                    <a:pt x="1179289" y="517779"/>
                  </a:lnTo>
                  <a:lnTo>
                    <a:pt x="1192967" y="501046"/>
                  </a:lnTo>
                  <a:lnTo>
                    <a:pt x="1193560" y="496576"/>
                  </a:lnTo>
                  <a:lnTo>
                    <a:pt x="1190319" y="478702"/>
                  </a:lnTo>
                  <a:lnTo>
                    <a:pt x="1191037" y="468564"/>
                  </a:lnTo>
                  <a:lnTo>
                    <a:pt x="1184002" y="456597"/>
                  </a:lnTo>
                  <a:lnTo>
                    <a:pt x="1182115" y="446851"/>
                  </a:lnTo>
                  <a:lnTo>
                    <a:pt x="1190377" y="450660"/>
                  </a:lnTo>
                  <a:lnTo>
                    <a:pt x="1199575" y="443950"/>
                  </a:lnTo>
                  <a:lnTo>
                    <a:pt x="1201043" y="436572"/>
                  </a:lnTo>
                  <a:lnTo>
                    <a:pt x="1192476" y="421397"/>
                  </a:lnTo>
                  <a:lnTo>
                    <a:pt x="1183225" y="431085"/>
                  </a:lnTo>
                  <a:lnTo>
                    <a:pt x="1176218" y="428175"/>
                  </a:lnTo>
                  <a:lnTo>
                    <a:pt x="1168533" y="433106"/>
                  </a:lnTo>
                  <a:lnTo>
                    <a:pt x="1160543" y="433408"/>
                  </a:lnTo>
                  <a:lnTo>
                    <a:pt x="1158007" y="437193"/>
                  </a:lnTo>
                  <a:lnTo>
                    <a:pt x="1148170" y="441722"/>
                  </a:lnTo>
                  <a:lnTo>
                    <a:pt x="1143848" y="451296"/>
                  </a:lnTo>
                  <a:lnTo>
                    <a:pt x="1138702" y="454644"/>
                  </a:lnTo>
                  <a:lnTo>
                    <a:pt x="1138576" y="442445"/>
                  </a:lnTo>
                  <a:lnTo>
                    <a:pt x="1133599" y="438953"/>
                  </a:lnTo>
                  <a:lnTo>
                    <a:pt x="1128213" y="447563"/>
                  </a:lnTo>
                  <a:lnTo>
                    <a:pt x="1126738" y="442741"/>
                  </a:lnTo>
                  <a:lnTo>
                    <a:pt x="1117885" y="434343"/>
                  </a:lnTo>
                  <a:lnTo>
                    <a:pt x="1097383" y="430995"/>
                  </a:lnTo>
                  <a:lnTo>
                    <a:pt x="1081394" y="435580"/>
                  </a:lnTo>
                  <a:lnTo>
                    <a:pt x="1075623" y="435593"/>
                  </a:lnTo>
                  <a:lnTo>
                    <a:pt x="1064636" y="428783"/>
                  </a:lnTo>
                  <a:lnTo>
                    <a:pt x="1043330" y="418919"/>
                  </a:lnTo>
                  <a:lnTo>
                    <a:pt x="1038400" y="413615"/>
                  </a:lnTo>
                  <a:lnTo>
                    <a:pt x="1037196" y="406430"/>
                  </a:lnTo>
                  <a:lnTo>
                    <a:pt x="1041248" y="397717"/>
                  </a:lnTo>
                  <a:lnTo>
                    <a:pt x="1035049" y="388265"/>
                  </a:lnTo>
                  <a:lnTo>
                    <a:pt x="1038483" y="380194"/>
                  </a:lnTo>
                  <a:lnTo>
                    <a:pt x="1044387" y="376898"/>
                  </a:lnTo>
                  <a:lnTo>
                    <a:pt x="1045207" y="365942"/>
                  </a:lnTo>
                  <a:lnTo>
                    <a:pt x="1037413" y="364193"/>
                  </a:lnTo>
                  <a:lnTo>
                    <a:pt x="1031672" y="359806"/>
                  </a:lnTo>
                  <a:lnTo>
                    <a:pt x="1019705" y="354699"/>
                  </a:lnTo>
                  <a:lnTo>
                    <a:pt x="1014490" y="347670"/>
                  </a:lnTo>
                  <a:lnTo>
                    <a:pt x="1005852" y="339777"/>
                  </a:lnTo>
                  <a:lnTo>
                    <a:pt x="1006657" y="332643"/>
                  </a:lnTo>
                  <a:lnTo>
                    <a:pt x="1024311" y="327294"/>
                  </a:lnTo>
                  <a:lnTo>
                    <a:pt x="1047281" y="316494"/>
                  </a:lnTo>
                  <a:lnTo>
                    <a:pt x="1062839" y="310379"/>
                  </a:lnTo>
                  <a:lnTo>
                    <a:pt x="1069455" y="317176"/>
                  </a:lnTo>
                  <a:lnTo>
                    <a:pt x="1077118" y="319952"/>
                  </a:lnTo>
                  <a:lnTo>
                    <a:pt x="1080440" y="313001"/>
                  </a:lnTo>
                  <a:lnTo>
                    <a:pt x="1075921" y="310902"/>
                  </a:lnTo>
                  <a:lnTo>
                    <a:pt x="1076795" y="304586"/>
                  </a:lnTo>
                  <a:lnTo>
                    <a:pt x="1097658" y="298205"/>
                  </a:lnTo>
                  <a:lnTo>
                    <a:pt x="1120207" y="294604"/>
                  </a:lnTo>
                  <a:lnTo>
                    <a:pt x="1131668" y="295972"/>
                  </a:lnTo>
                  <a:lnTo>
                    <a:pt x="1137389" y="299664"/>
                  </a:lnTo>
                  <a:lnTo>
                    <a:pt x="1132151" y="310120"/>
                  </a:lnTo>
                  <a:lnTo>
                    <a:pt x="1131946" y="318065"/>
                  </a:lnTo>
                  <a:lnTo>
                    <a:pt x="1128561" y="323157"/>
                  </a:lnTo>
                  <a:lnTo>
                    <a:pt x="1131012" y="332725"/>
                  </a:lnTo>
                  <a:lnTo>
                    <a:pt x="1138781" y="332580"/>
                  </a:lnTo>
                  <a:lnTo>
                    <a:pt x="1147994" y="335685"/>
                  </a:lnTo>
                  <a:lnTo>
                    <a:pt x="1159281" y="335666"/>
                  </a:lnTo>
                  <a:lnTo>
                    <a:pt x="1161903" y="339504"/>
                  </a:lnTo>
                  <a:lnTo>
                    <a:pt x="1169024" y="341398"/>
                  </a:lnTo>
                  <a:lnTo>
                    <a:pt x="1175875" y="339055"/>
                  </a:lnTo>
                  <a:lnTo>
                    <a:pt x="1183613" y="344014"/>
                  </a:lnTo>
                  <a:lnTo>
                    <a:pt x="1193769" y="330377"/>
                  </a:lnTo>
                  <a:lnTo>
                    <a:pt x="1199574" y="330452"/>
                  </a:lnTo>
                  <a:lnTo>
                    <a:pt x="1203060" y="333964"/>
                  </a:lnTo>
                  <a:lnTo>
                    <a:pt x="1206193" y="325712"/>
                  </a:lnTo>
                  <a:lnTo>
                    <a:pt x="1195866" y="320097"/>
                  </a:lnTo>
                  <a:lnTo>
                    <a:pt x="1184931" y="321888"/>
                  </a:lnTo>
                  <a:lnTo>
                    <a:pt x="1187638" y="310949"/>
                  </a:lnTo>
                  <a:lnTo>
                    <a:pt x="1181306" y="297887"/>
                  </a:lnTo>
                  <a:lnTo>
                    <a:pt x="1173060" y="292810"/>
                  </a:lnTo>
                  <a:lnTo>
                    <a:pt x="1172139" y="281691"/>
                  </a:lnTo>
                  <a:lnTo>
                    <a:pt x="1179407" y="280199"/>
                  </a:lnTo>
                  <a:lnTo>
                    <a:pt x="1186533" y="292261"/>
                  </a:lnTo>
                  <a:lnTo>
                    <a:pt x="1183619" y="300511"/>
                  </a:lnTo>
                  <a:lnTo>
                    <a:pt x="1186896" y="307813"/>
                  </a:lnTo>
                  <a:lnTo>
                    <a:pt x="1195103" y="316963"/>
                  </a:lnTo>
                  <a:lnTo>
                    <a:pt x="1198507" y="309144"/>
                  </a:lnTo>
                  <a:lnTo>
                    <a:pt x="1189448" y="296858"/>
                  </a:lnTo>
                  <a:lnTo>
                    <a:pt x="1196843" y="278320"/>
                  </a:lnTo>
                  <a:lnTo>
                    <a:pt x="1193698" y="274456"/>
                  </a:lnTo>
                  <a:lnTo>
                    <a:pt x="1182751" y="276942"/>
                  </a:lnTo>
                  <a:lnTo>
                    <a:pt x="1172309" y="274153"/>
                  </a:lnTo>
                  <a:lnTo>
                    <a:pt x="1171249" y="270577"/>
                  </a:lnTo>
                  <a:lnTo>
                    <a:pt x="1165335" y="273012"/>
                  </a:lnTo>
                  <a:lnTo>
                    <a:pt x="1144582" y="261106"/>
                  </a:lnTo>
                  <a:lnTo>
                    <a:pt x="1145660" y="252580"/>
                  </a:lnTo>
                  <a:lnTo>
                    <a:pt x="1142480" y="232677"/>
                  </a:lnTo>
                  <a:lnTo>
                    <a:pt x="1138525" y="224747"/>
                  </a:lnTo>
                  <a:lnTo>
                    <a:pt x="1131313" y="217321"/>
                  </a:lnTo>
                  <a:lnTo>
                    <a:pt x="1117685" y="197952"/>
                  </a:lnTo>
                  <a:lnTo>
                    <a:pt x="1111317" y="190199"/>
                  </a:lnTo>
                  <a:lnTo>
                    <a:pt x="1104015" y="187157"/>
                  </a:lnTo>
                  <a:lnTo>
                    <a:pt x="1095069" y="173829"/>
                  </a:lnTo>
                  <a:lnTo>
                    <a:pt x="1085498" y="165239"/>
                  </a:lnTo>
                  <a:lnTo>
                    <a:pt x="1085442" y="162940"/>
                  </a:lnTo>
                  <a:lnTo>
                    <a:pt x="1094335" y="161493"/>
                  </a:lnTo>
                  <a:lnTo>
                    <a:pt x="1100220" y="152134"/>
                  </a:lnTo>
                  <a:lnTo>
                    <a:pt x="1104905" y="131885"/>
                  </a:lnTo>
                  <a:lnTo>
                    <a:pt x="1126283" y="137900"/>
                  </a:lnTo>
                  <a:lnTo>
                    <a:pt x="1153493" y="138295"/>
                  </a:lnTo>
                  <a:lnTo>
                    <a:pt x="1161001" y="135910"/>
                  </a:lnTo>
                  <a:lnTo>
                    <a:pt x="1173649" y="127632"/>
                  </a:lnTo>
                  <a:lnTo>
                    <a:pt x="1186566" y="113702"/>
                  </a:lnTo>
                  <a:lnTo>
                    <a:pt x="1191307" y="98375"/>
                  </a:lnTo>
                  <a:lnTo>
                    <a:pt x="1197847" y="85606"/>
                  </a:lnTo>
                  <a:lnTo>
                    <a:pt x="1208473" y="75736"/>
                  </a:lnTo>
                  <a:lnTo>
                    <a:pt x="1213525" y="67947"/>
                  </a:lnTo>
                  <a:lnTo>
                    <a:pt x="1226325" y="56115"/>
                  </a:lnTo>
                  <a:lnTo>
                    <a:pt x="1227440" y="60004"/>
                  </a:lnTo>
                  <a:lnTo>
                    <a:pt x="1236225" y="62398"/>
                  </a:lnTo>
                  <a:lnTo>
                    <a:pt x="1250204" y="57266"/>
                  </a:lnTo>
                  <a:lnTo>
                    <a:pt x="1259302" y="51036"/>
                  </a:lnTo>
                  <a:lnTo>
                    <a:pt x="1281357" y="30773"/>
                  </a:lnTo>
                  <a:lnTo>
                    <a:pt x="1288745" y="30502"/>
                  </a:lnTo>
                  <a:lnTo>
                    <a:pt x="1289134" y="33870"/>
                  </a:lnTo>
                  <a:lnTo>
                    <a:pt x="1296811" y="32113"/>
                  </a:lnTo>
                  <a:lnTo>
                    <a:pt x="1304011" y="33592"/>
                  </a:lnTo>
                  <a:lnTo>
                    <a:pt x="1318591" y="32040"/>
                  </a:lnTo>
                  <a:lnTo>
                    <a:pt x="1333445" y="23381"/>
                  </a:lnTo>
                  <a:lnTo>
                    <a:pt x="1348772" y="3988"/>
                  </a:lnTo>
                  <a:lnTo>
                    <a:pt x="1354612" y="0"/>
                  </a:lnTo>
                  <a:lnTo>
                    <a:pt x="1355344" y="3717"/>
                  </a:lnTo>
                  <a:lnTo>
                    <a:pt x="1375938" y="13411"/>
                  </a:lnTo>
                  <a:lnTo>
                    <a:pt x="1377362" y="19357"/>
                  </a:lnTo>
                  <a:lnTo>
                    <a:pt x="1369584" y="26638"/>
                  </a:lnTo>
                  <a:lnTo>
                    <a:pt x="1366189" y="26805"/>
                  </a:lnTo>
                  <a:lnTo>
                    <a:pt x="1365700" y="37068"/>
                  </a:lnTo>
                  <a:lnTo>
                    <a:pt x="1376693" y="34379"/>
                  </a:lnTo>
                  <a:lnTo>
                    <a:pt x="1377609" y="28916"/>
                  </a:lnTo>
                  <a:lnTo>
                    <a:pt x="1382741" y="24036"/>
                  </a:lnTo>
                  <a:lnTo>
                    <a:pt x="1384221" y="27045"/>
                  </a:lnTo>
                  <a:lnTo>
                    <a:pt x="1388380" y="15499"/>
                  </a:lnTo>
                  <a:lnTo>
                    <a:pt x="1398512" y="26564"/>
                  </a:lnTo>
                  <a:lnTo>
                    <a:pt x="1396442" y="34559"/>
                  </a:lnTo>
                  <a:lnTo>
                    <a:pt x="1403020" y="37010"/>
                  </a:lnTo>
                  <a:lnTo>
                    <a:pt x="1406762" y="41913"/>
                  </a:lnTo>
                  <a:lnTo>
                    <a:pt x="1412791" y="34388"/>
                  </a:lnTo>
                  <a:lnTo>
                    <a:pt x="1422970" y="34283"/>
                  </a:lnTo>
                  <a:lnTo>
                    <a:pt x="1428794" y="31834"/>
                  </a:lnTo>
                  <a:lnTo>
                    <a:pt x="1443563" y="34605"/>
                  </a:lnTo>
                  <a:lnTo>
                    <a:pt x="1451087" y="37589"/>
                  </a:lnTo>
                  <a:lnTo>
                    <a:pt x="1447338" y="53364"/>
                  </a:lnTo>
                  <a:lnTo>
                    <a:pt x="1461333" y="57433"/>
                  </a:lnTo>
                  <a:lnTo>
                    <a:pt x="1462367" y="61476"/>
                  </a:lnTo>
                  <a:lnTo>
                    <a:pt x="1476126" y="68359"/>
                  </a:lnTo>
                  <a:lnTo>
                    <a:pt x="1476213" y="65046"/>
                  </a:lnTo>
                  <a:lnTo>
                    <a:pt x="1485993" y="60479"/>
                  </a:lnTo>
                  <a:lnTo>
                    <a:pt x="1495453" y="60641"/>
                  </a:lnTo>
                  <a:lnTo>
                    <a:pt x="1495672" y="64316"/>
                  </a:lnTo>
                  <a:lnTo>
                    <a:pt x="1501187" y="64537"/>
                  </a:lnTo>
                  <a:lnTo>
                    <a:pt x="1506784" y="59215"/>
                  </a:lnTo>
                  <a:lnTo>
                    <a:pt x="1516198" y="58148"/>
                  </a:lnTo>
                  <a:lnTo>
                    <a:pt x="1522922" y="60085"/>
                  </a:lnTo>
                  <a:lnTo>
                    <a:pt x="1532253" y="65186"/>
                  </a:lnTo>
                  <a:lnTo>
                    <a:pt x="1536423" y="63873"/>
                  </a:lnTo>
                  <a:lnTo>
                    <a:pt x="1542863" y="71272"/>
                  </a:lnTo>
                  <a:lnTo>
                    <a:pt x="1546167" y="68136"/>
                  </a:lnTo>
                  <a:lnTo>
                    <a:pt x="1551947" y="70008"/>
                  </a:lnTo>
                  <a:close/>
                  <a:moveTo>
                    <a:pt x="1423088" y="913093"/>
                  </a:moveTo>
                  <a:lnTo>
                    <a:pt x="1422847" y="916100"/>
                  </a:lnTo>
                  <a:lnTo>
                    <a:pt x="1410444" y="911375"/>
                  </a:lnTo>
                  <a:lnTo>
                    <a:pt x="1419627" y="893848"/>
                  </a:lnTo>
                  <a:lnTo>
                    <a:pt x="1427700" y="892455"/>
                  </a:lnTo>
                  <a:lnTo>
                    <a:pt x="1433360" y="876334"/>
                  </a:lnTo>
                  <a:lnTo>
                    <a:pt x="1439298" y="890689"/>
                  </a:lnTo>
                  <a:lnTo>
                    <a:pt x="1444424" y="885829"/>
                  </a:lnTo>
                  <a:lnTo>
                    <a:pt x="1454204" y="893764"/>
                  </a:lnTo>
                  <a:lnTo>
                    <a:pt x="1454191" y="904677"/>
                  </a:lnTo>
                  <a:lnTo>
                    <a:pt x="1439775" y="906122"/>
                  </a:lnTo>
                  <a:lnTo>
                    <a:pt x="1433408" y="910959"/>
                  </a:lnTo>
                  <a:close/>
                  <a:moveTo>
                    <a:pt x="1385273" y="945757"/>
                  </a:moveTo>
                  <a:lnTo>
                    <a:pt x="1395939" y="937018"/>
                  </a:lnTo>
                  <a:lnTo>
                    <a:pt x="1386594" y="934882"/>
                  </a:lnTo>
                  <a:lnTo>
                    <a:pt x="1386624" y="926980"/>
                  </a:lnTo>
                  <a:lnTo>
                    <a:pt x="1394529" y="921928"/>
                  </a:lnTo>
                  <a:lnTo>
                    <a:pt x="1400006" y="925828"/>
                  </a:lnTo>
                  <a:lnTo>
                    <a:pt x="1400618" y="933744"/>
                  </a:lnTo>
                  <a:lnTo>
                    <a:pt x="1403929" y="928551"/>
                  </a:lnTo>
                  <a:lnTo>
                    <a:pt x="1404384" y="916895"/>
                  </a:lnTo>
                  <a:lnTo>
                    <a:pt x="1411027" y="922300"/>
                  </a:lnTo>
                  <a:lnTo>
                    <a:pt x="1412360" y="914799"/>
                  </a:lnTo>
                  <a:lnTo>
                    <a:pt x="1418232" y="919417"/>
                  </a:lnTo>
                  <a:lnTo>
                    <a:pt x="1425380" y="919521"/>
                  </a:lnTo>
                  <a:lnTo>
                    <a:pt x="1430985" y="915450"/>
                  </a:lnTo>
                  <a:lnTo>
                    <a:pt x="1440053" y="922680"/>
                  </a:lnTo>
                  <a:lnTo>
                    <a:pt x="1439912" y="942618"/>
                  </a:lnTo>
                  <a:lnTo>
                    <a:pt x="1451542" y="941168"/>
                  </a:lnTo>
                  <a:lnTo>
                    <a:pt x="1443858" y="954303"/>
                  </a:lnTo>
                  <a:lnTo>
                    <a:pt x="1429817" y="948920"/>
                  </a:lnTo>
                  <a:lnTo>
                    <a:pt x="1434965" y="957624"/>
                  </a:lnTo>
                  <a:lnTo>
                    <a:pt x="1430854" y="964729"/>
                  </a:lnTo>
                  <a:lnTo>
                    <a:pt x="1423618" y="961256"/>
                  </a:lnTo>
                  <a:lnTo>
                    <a:pt x="1423230" y="974789"/>
                  </a:lnTo>
                  <a:lnTo>
                    <a:pt x="1411991" y="978370"/>
                  </a:lnTo>
                  <a:lnTo>
                    <a:pt x="1408218" y="983939"/>
                  </a:lnTo>
                  <a:lnTo>
                    <a:pt x="1401405" y="978530"/>
                  </a:lnTo>
                  <a:lnTo>
                    <a:pt x="1393718" y="992636"/>
                  </a:lnTo>
                  <a:lnTo>
                    <a:pt x="1387947" y="993986"/>
                  </a:lnTo>
                  <a:lnTo>
                    <a:pt x="1381613" y="1000194"/>
                  </a:lnTo>
                  <a:lnTo>
                    <a:pt x="1379837" y="984720"/>
                  </a:lnTo>
                  <a:lnTo>
                    <a:pt x="1370985" y="992703"/>
                  </a:lnTo>
                  <a:lnTo>
                    <a:pt x="1370747" y="987805"/>
                  </a:lnTo>
                  <a:lnTo>
                    <a:pt x="1363173" y="982638"/>
                  </a:lnTo>
                  <a:lnTo>
                    <a:pt x="1363094" y="968713"/>
                  </a:lnTo>
                  <a:lnTo>
                    <a:pt x="1355831" y="962778"/>
                  </a:lnTo>
                  <a:lnTo>
                    <a:pt x="1360715" y="946791"/>
                  </a:lnTo>
                  <a:lnTo>
                    <a:pt x="1375716" y="937176"/>
                  </a:lnTo>
                  <a:lnTo>
                    <a:pt x="1384695" y="938213"/>
                  </a:lnTo>
                  <a:close/>
                  <a:moveTo>
                    <a:pt x="1361748" y="1009292"/>
                  </a:moveTo>
                  <a:lnTo>
                    <a:pt x="1353348" y="1022874"/>
                  </a:lnTo>
                  <a:lnTo>
                    <a:pt x="1350958" y="1020517"/>
                  </a:lnTo>
                  <a:close/>
                  <a:moveTo>
                    <a:pt x="1317816" y="1053886"/>
                  </a:moveTo>
                  <a:lnTo>
                    <a:pt x="1323857" y="1054962"/>
                  </a:lnTo>
                  <a:lnTo>
                    <a:pt x="1321001" y="1069100"/>
                  </a:lnTo>
                  <a:lnTo>
                    <a:pt x="1310987" y="1066667"/>
                  </a:lnTo>
                  <a:lnTo>
                    <a:pt x="1309583" y="1061697"/>
                  </a:lnTo>
                  <a:close/>
                  <a:moveTo>
                    <a:pt x="1150119" y="1083365"/>
                  </a:moveTo>
                  <a:lnTo>
                    <a:pt x="1146039" y="1097615"/>
                  </a:lnTo>
                  <a:lnTo>
                    <a:pt x="1132612" y="1108062"/>
                  </a:lnTo>
                  <a:lnTo>
                    <a:pt x="1140632" y="1090533"/>
                  </a:lnTo>
                  <a:lnTo>
                    <a:pt x="1144448" y="1092888"/>
                  </a:lnTo>
                  <a:close/>
                  <a:moveTo>
                    <a:pt x="1126417" y="1075128"/>
                  </a:moveTo>
                  <a:lnTo>
                    <a:pt x="1133606" y="1076045"/>
                  </a:lnTo>
                  <a:lnTo>
                    <a:pt x="1132455" y="1083465"/>
                  </a:lnTo>
                  <a:lnTo>
                    <a:pt x="1124188" y="1090731"/>
                  </a:lnTo>
                  <a:lnTo>
                    <a:pt x="1118543" y="1084320"/>
                  </a:lnTo>
                  <a:lnTo>
                    <a:pt x="1113820" y="1088993"/>
                  </a:lnTo>
                  <a:lnTo>
                    <a:pt x="1113178" y="1076036"/>
                  </a:lnTo>
                  <a:lnTo>
                    <a:pt x="1115838" y="1072226"/>
                  </a:lnTo>
                  <a:close/>
                  <a:moveTo>
                    <a:pt x="1055545" y="1091190"/>
                  </a:moveTo>
                  <a:lnTo>
                    <a:pt x="1055475" y="1097253"/>
                  </a:lnTo>
                  <a:lnTo>
                    <a:pt x="1050416" y="1100259"/>
                  </a:lnTo>
                  <a:lnTo>
                    <a:pt x="1047999" y="1093422"/>
                  </a:lnTo>
                  <a:close/>
                  <a:moveTo>
                    <a:pt x="1142208" y="503159"/>
                  </a:moveTo>
                  <a:lnTo>
                    <a:pt x="1136703" y="509134"/>
                  </a:lnTo>
                  <a:lnTo>
                    <a:pt x="1136178" y="502958"/>
                  </a:lnTo>
                  <a:close/>
                  <a:moveTo>
                    <a:pt x="1028821" y="1121096"/>
                  </a:moveTo>
                  <a:lnTo>
                    <a:pt x="1036799" y="1125050"/>
                  </a:lnTo>
                  <a:lnTo>
                    <a:pt x="1035042" y="1130462"/>
                  </a:lnTo>
                  <a:lnTo>
                    <a:pt x="1028410" y="1129005"/>
                  </a:lnTo>
                  <a:close/>
                  <a:moveTo>
                    <a:pt x="918755" y="1114026"/>
                  </a:moveTo>
                  <a:lnTo>
                    <a:pt x="919959" y="1122310"/>
                  </a:lnTo>
                  <a:lnTo>
                    <a:pt x="913245" y="1124364"/>
                  </a:lnTo>
                  <a:lnTo>
                    <a:pt x="912777" y="1115845"/>
                  </a:lnTo>
                  <a:close/>
                  <a:moveTo>
                    <a:pt x="909245" y="1121997"/>
                  </a:moveTo>
                  <a:lnTo>
                    <a:pt x="895623" y="1126765"/>
                  </a:lnTo>
                  <a:lnTo>
                    <a:pt x="894142" y="1121081"/>
                  </a:lnTo>
                  <a:lnTo>
                    <a:pt x="900717" y="1115594"/>
                  </a:lnTo>
                  <a:close/>
                  <a:moveTo>
                    <a:pt x="976133" y="700743"/>
                  </a:moveTo>
                  <a:lnTo>
                    <a:pt x="984274" y="699819"/>
                  </a:lnTo>
                  <a:lnTo>
                    <a:pt x="984868" y="704955"/>
                  </a:lnTo>
                  <a:lnTo>
                    <a:pt x="991796" y="705281"/>
                  </a:lnTo>
                  <a:lnTo>
                    <a:pt x="997386" y="711076"/>
                  </a:lnTo>
                  <a:lnTo>
                    <a:pt x="994660" y="730510"/>
                  </a:lnTo>
                  <a:lnTo>
                    <a:pt x="989868" y="736048"/>
                  </a:lnTo>
                  <a:lnTo>
                    <a:pt x="980462" y="737902"/>
                  </a:lnTo>
                  <a:lnTo>
                    <a:pt x="977202" y="744135"/>
                  </a:lnTo>
                  <a:lnTo>
                    <a:pt x="966132" y="734014"/>
                  </a:lnTo>
                  <a:lnTo>
                    <a:pt x="960188" y="733078"/>
                  </a:lnTo>
                  <a:lnTo>
                    <a:pt x="949748" y="720673"/>
                  </a:lnTo>
                  <a:lnTo>
                    <a:pt x="945377" y="719664"/>
                  </a:lnTo>
                  <a:lnTo>
                    <a:pt x="939390" y="712466"/>
                  </a:lnTo>
                  <a:lnTo>
                    <a:pt x="938930" y="703072"/>
                  </a:lnTo>
                  <a:lnTo>
                    <a:pt x="943061" y="701724"/>
                  </a:lnTo>
                  <a:lnTo>
                    <a:pt x="954845" y="706775"/>
                  </a:lnTo>
                  <a:lnTo>
                    <a:pt x="962217" y="701114"/>
                  </a:lnTo>
                  <a:lnTo>
                    <a:pt x="968522" y="701757"/>
                  </a:lnTo>
                  <a:lnTo>
                    <a:pt x="972291" y="697581"/>
                  </a:lnTo>
                  <a:close/>
                  <a:moveTo>
                    <a:pt x="882208" y="1126150"/>
                  </a:moveTo>
                  <a:lnTo>
                    <a:pt x="887565" y="1132689"/>
                  </a:lnTo>
                  <a:lnTo>
                    <a:pt x="871621" y="1142220"/>
                  </a:lnTo>
                  <a:lnTo>
                    <a:pt x="871350" y="1144461"/>
                  </a:lnTo>
                  <a:lnTo>
                    <a:pt x="890054" y="1138976"/>
                  </a:lnTo>
                  <a:lnTo>
                    <a:pt x="889165" y="1144148"/>
                  </a:lnTo>
                  <a:lnTo>
                    <a:pt x="881079" y="1148906"/>
                  </a:lnTo>
                  <a:lnTo>
                    <a:pt x="869315" y="1150529"/>
                  </a:lnTo>
                  <a:lnTo>
                    <a:pt x="866841" y="1156497"/>
                  </a:lnTo>
                  <a:lnTo>
                    <a:pt x="853572" y="1160412"/>
                  </a:lnTo>
                  <a:lnTo>
                    <a:pt x="843226" y="1158417"/>
                  </a:lnTo>
                  <a:lnTo>
                    <a:pt x="835009" y="1163033"/>
                  </a:lnTo>
                  <a:lnTo>
                    <a:pt x="821027" y="1165485"/>
                  </a:lnTo>
                  <a:lnTo>
                    <a:pt x="815655" y="1158032"/>
                  </a:lnTo>
                  <a:lnTo>
                    <a:pt x="830615" y="1154306"/>
                  </a:lnTo>
                  <a:lnTo>
                    <a:pt x="834499" y="1156378"/>
                  </a:lnTo>
                  <a:lnTo>
                    <a:pt x="845886" y="1152886"/>
                  </a:lnTo>
                  <a:lnTo>
                    <a:pt x="845016" y="1145767"/>
                  </a:lnTo>
                  <a:lnTo>
                    <a:pt x="852260" y="1140141"/>
                  </a:lnTo>
                  <a:lnTo>
                    <a:pt x="859971" y="1145359"/>
                  </a:lnTo>
                  <a:lnTo>
                    <a:pt x="861832" y="1141174"/>
                  </a:lnTo>
                  <a:lnTo>
                    <a:pt x="853065" y="1137636"/>
                  </a:lnTo>
                  <a:lnTo>
                    <a:pt x="849185" y="1131744"/>
                  </a:lnTo>
                  <a:lnTo>
                    <a:pt x="855357" y="1124713"/>
                  </a:lnTo>
                  <a:lnTo>
                    <a:pt x="871731" y="1123440"/>
                  </a:lnTo>
                  <a:lnTo>
                    <a:pt x="872925" y="1133302"/>
                  </a:lnTo>
                  <a:close/>
                  <a:moveTo>
                    <a:pt x="772923" y="1160061"/>
                  </a:moveTo>
                  <a:lnTo>
                    <a:pt x="791425" y="1151269"/>
                  </a:lnTo>
                  <a:lnTo>
                    <a:pt x="793666" y="1146045"/>
                  </a:lnTo>
                  <a:lnTo>
                    <a:pt x="801074" y="1141342"/>
                  </a:lnTo>
                  <a:lnTo>
                    <a:pt x="810900" y="1140690"/>
                  </a:lnTo>
                  <a:lnTo>
                    <a:pt x="814872" y="1145131"/>
                  </a:lnTo>
                  <a:lnTo>
                    <a:pt x="814487" y="1154283"/>
                  </a:lnTo>
                  <a:lnTo>
                    <a:pt x="795143" y="1159533"/>
                  </a:lnTo>
                  <a:lnTo>
                    <a:pt x="782481" y="1171003"/>
                  </a:lnTo>
                  <a:lnTo>
                    <a:pt x="773819" y="1173810"/>
                  </a:lnTo>
                  <a:close/>
                  <a:moveTo>
                    <a:pt x="730036" y="1167227"/>
                  </a:moveTo>
                  <a:lnTo>
                    <a:pt x="730015" y="1174199"/>
                  </a:lnTo>
                  <a:lnTo>
                    <a:pt x="719601" y="1171721"/>
                  </a:lnTo>
                  <a:lnTo>
                    <a:pt x="719705" y="1167094"/>
                  </a:lnTo>
                  <a:close/>
                  <a:moveTo>
                    <a:pt x="794040" y="877465"/>
                  </a:moveTo>
                  <a:lnTo>
                    <a:pt x="787426" y="882245"/>
                  </a:lnTo>
                  <a:lnTo>
                    <a:pt x="788189" y="875818"/>
                  </a:lnTo>
                  <a:close/>
                  <a:moveTo>
                    <a:pt x="689584" y="1169831"/>
                  </a:moveTo>
                  <a:lnTo>
                    <a:pt x="690458" y="1176695"/>
                  </a:lnTo>
                  <a:lnTo>
                    <a:pt x="681737" y="1178842"/>
                  </a:lnTo>
                  <a:lnTo>
                    <a:pt x="682518" y="1172063"/>
                  </a:lnTo>
                  <a:close/>
                  <a:moveTo>
                    <a:pt x="868212" y="434085"/>
                  </a:moveTo>
                  <a:lnTo>
                    <a:pt x="888383" y="450727"/>
                  </a:lnTo>
                  <a:lnTo>
                    <a:pt x="904204" y="446308"/>
                  </a:lnTo>
                  <a:lnTo>
                    <a:pt x="910064" y="448754"/>
                  </a:lnTo>
                  <a:lnTo>
                    <a:pt x="914182" y="454987"/>
                  </a:lnTo>
                  <a:lnTo>
                    <a:pt x="913405" y="463356"/>
                  </a:lnTo>
                  <a:lnTo>
                    <a:pt x="923979" y="470947"/>
                  </a:lnTo>
                  <a:lnTo>
                    <a:pt x="926617" y="475948"/>
                  </a:lnTo>
                  <a:lnTo>
                    <a:pt x="941545" y="481862"/>
                  </a:lnTo>
                  <a:lnTo>
                    <a:pt x="950063" y="487178"/>
                  </a:lnTo>
                  <a:lnTo>
                    <a:pt x="942465" y="495703"/>
                  </a:lnTo>
                  <a:lnTo>
                    <a:pt x="935518" y="491555"/>
                  </a:lnTo>
                  <a:lnTo>
                    <a:pt x="927036" y="491247"/>
                  </a:lnTo>
                  <a:lnTo>
                    <a:pt x="921780" y="494507"/>
                  </a:lnTo>
                  <a:lnTo>
                    <a:pt x="915354" y="503288"/>
                  </a:lnTo>
                  <a:lnTo>
                    <a:pt x="912103" y="492650"/>
                  </a:lnTo>
                  <a:lnTo>
                    <a:pt x="907126" y="484637"/>
                  </a:lnTo>
                  <a:lnTo>
                    <a:pt x="901150" y="482180"/>
                  </a:lnTo>
                  <a:lnTo>
                    <a:pt x="900177" y="474479"/>
                  </a:lnTo>
                  <a:lnTo>
                    <a:pt x="887832" y="461534"/>
                  </a:lnTo>
                  <a:lnTo>
                    <a:pt x="881028" y="459143"/>
                  </a:lnTo>
                  <a:lnTo>
                    <a:pt x="868157" y="463538"/>
                  </a:lnTo>
                  <a:lnTo>
                    <a:pt x="861325" y="457138"/>
                  </a:lnTo>
                  <a:lnTo>
                    <a:pt x="860393" y="448199"/>
                  </a:lnTo>
                  <a:close/>
                  <a:moveTo>
                    <a:pt x="612943" y="1168459"/>
                  </a:moveTo>
                  <a:lnTo>
                    <a:pt x="611227" y="1176145"/>
                  </a:lnTo>
                  <a:lnTo>
                    <a:pt x="603084" y="1175115"/>
                  </a:lnTo>
                  <a:lnTo>
                    <a:pt x="606671" y="1169204"/>
                  </a:lnTo>
                  <a:close/>
                  <a:moveTo>
                    <a:pt x="560064" y="1168426"/>
                  </a:moveTo>
                  <a:lnTo>
                    <a:pt x="564373" y="1173028"/>
                  </a:lnTo>
                  <a:lnTo>
                    <a:pt x="579427" y="1177638"/>
                  </a:lnTo>
                  <a:lnTo>
                    <a:pt x="579387" y="1179983"/>
                  </a:lnTo>
                  <a:lnTo>
                    <a:pt x="560512" y="1177245"/>
                  </a:lnTo>
                  <a:close/>
                  <a:moveTo>
                    <a:pt x="535246" y="1150423"/>
                  </a:moveTo>
                  <a:lnTo>
                    <a:pt x="537247" y="1144000"/>
                  </a:lnTo>
                  <a:lnTo>
                    <a:pt x="543750" y="1143495"/>
                  </a:lnTo>
                  <a:lnTo>
                    <a:pt x="549599" y="1152629"/>
                  </a:lnTo>
                  <a:lnTo>
                    <a:pt x="544480" y="1157583"/>
                  </a:lnTo>
                  <a:lnTo>
                    <a:pt x="539804" y="1155570"/>
                  </a:lnTo>
                  <a:lnTo>
                    <a:pt x="539008" y="1162804"/>
                  </a:lnTo>
                  <a:lnTo>
                    <a:pt x="531114" y="1160848"/>
                  </a:lnTo>
                  <a:lnTo>
                    <a:pt x="512458" y="1162181"/>
                  </a:lnTo>
                  <a:lnTo>
                    <a:pt x="504043" y="1156786"/>
                  </a:lnTo>
                  <a:lnTo>
                    <a:pt x="508428" y="1152808"/>
                  </a:lnTo>
                  <a:lnTo>
                    <a:pt x="517986" y="1157015"/>
                  </a:lnTo>
                  <a:close/>
                  <a:moveTo>
                    <a:pt x="439955" y="1146417"/>
                  </a:moveTo>
                  <a:lnTo>
                    <a:pt x="447529" y="1148130"/>
                  </a:lnTo>
                  <a:lnTo>
                    <a:pt x="444459" y="1156146"/>
                  </a:lnTo>
                  <a:lnTo>
                    <a:pt x="435710" y="1151579"/>
                  </a:lnTo>
                  <a:lnTo>
                    <a:pt x="420724" y="1156554"/>
                  </a:lnTo>
                  <a:lnTo>
                    <a:pt x="421285" y="1142342"/>
                  </a:lnTo>
                  <a:lnTo>
                    <a:pt x="426195" y="1143870"/>
                  </a:lnTo>
                  <a:lnTo>
                    <a:pt x="430519" y="1134740"/>
                  </a:lnTo>
                  <a:lnTo>
                    <a:pt x="436498" y="1136672"/>
                  </a:lnTo>
                  <a:lnTo>
                    <a:pt x="433792" y="1143629"/>
                  </a:lnTo>
                  <a:close/>
                  <a:moveTo>
                    <a:pt x="415197" y="1129897"/>
                  </a:moveTo>
                  <a:lnTo>
                    <a:pt x="418279" y="1134735"/>
                  </a:lnTo>
                  <a:lnTo>
                    <a:pt x="410979" y="1144285"/>
                  </a:lnTo>
                  <a:lnTo>
                    <a:pt x="403656" y="1144980"/>
                  </a:lnTo>
                  <a:lnTo>
                    <a:pt x="406073" y="1138311"/>
                  </a:lnTo>
                  <a:close/>
                  <a:moveTo>
                    <a:pt x="376379" y="1116134"/>
                  </a:moveTo>
                  <a:lnTo>
                    <a:pt x="382898" y="1119233"/>
                  </a:lnTo>
                  <a:lnTo>
                    <a:pt x="385811" y="1129306"/>
                  </a:lnTo>
                  <a:lnTo>
                    <a:pt x="375642" y="1135617"/>
                  </a:lnTo>
                  <a:close/>
                  <a:moveTo>
                    <a:pt x="71950" y="883348"/>
                  </a:moveTo>
                  <a:lnTo>
                    <a:pt x="63032" y="883324"/>
                  </a:lnTo>
                  <a:lnTo>
                    <a:pt x="59039" y="889218"/>
                  </a:lnTo>
                  <a:lnTo>
                    <a:pt x="0" y="858339"/>
                  </a:lnTo>
                  <a:lnTo>
                    <a:pt x="15179" y="854536"/>
                  </a:lnTo>
                  <a:lnTo>
                    <a:pt x="17923" y="8500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5" name="Georgia">
              <a:extLst>
                <a:ext uri="{FF2B5EF4-FFF2-40B4-BE49-F238E27FC236}">
                  <a16:creationId xmlns:a16="http://schemas.microsoft.com/office/drawing/2014/main" id="{CE964844-BACF-4A7C-9373-AEB7DC316E4E}"/>
                </a:ext>
              </a:extLst>
            </p:cNvPr>
            <p:cNvSpPr/>
            <p:nvPr/>
          </p:nvSpPr>
          <p:spPr>
            <a:xfrm>
              <a:off x="7811639" y="4172273"/>
              <a:ext cx="784338" cy="828948"/>
            </a:xfrm>
            <a:custGeom>
              <a:avLst/>
              <a:gdLst/>
              <a:ahLst/>
              <a:cxnLst/>
              <a:rect l="0" t="0" r="865688" b="914925"/>
              <a:pathLst>
                <a:path w="865688" h="914925">
                  <a:moveTo>
                    <a:pt x="407673" y="0"/>
                  </a:moveTo>
                  <a:lnTo>
                    <a:pt x="378634" y="47987"/>
                  </a:lnTo>
                  <a:lnTo>
                    <a:pt x="378771" y="69426"/>
                  </a:lnTo>
                  <a:lnTo>
                    <a:pt x="439444" y="105235"/>
                  </a:lnTo>
                  <a:lnTo>
                    <a:pt x="456070" y="99549"/>
                  </a:lnTo>
                  <a:lnTo>
                    <a:pt x="487461" y="140361"/>
                  </a:lnTo>
                  <a:lnTo>
                    <a:pt x="496143" y="162865"/>
                  </a:lnTo>
                  <a:lnTo>
                    <a:pt x="528311" y="201241"/>
                  </a:lnTo>
                  <a:lnTo>
                    <a:pt x="569999" y="221239"/>
                  </a:lnTo>
                  <a:lnTo>
                    <a:pt x="597245" y="255690"/>
                  </a:lnTo>
                  <a:lnTo>
                    <a:pt x="646844" y="283393"/>
                  </a:lnTo>
                  <a:lnTo>
                    <a:pt x="648485" y="306880"/>
                  </a:lnTo>
                  <a:lnTo>
                    <a:pt x="683304" y="340077"/>
                  </a:lnTo>
                  <a:lnTo>
                    <a:pt x="732783" y="364181"/>
                  </a:lnTo>
                  <a:lnTo>
                    <a:pt x="748872" y="395606"/>
                  </a:lnTo>
                  <a:lnTo>
                    <a:pt x="757361" y="438362"/>
                  </a:lnTo>
                  <a:lnTo>
                    <a:pt x="782561" y="449134"/>
                  </a:lnTo>
                  <a:lnTo>
                    <a:pt x="817742" y="498973"/>
                  </a:lnTo>
                  <a:lnTo>
                    <a:pt x="824059" y="532994"/>
                  </a:lnTo>
                  <a:lnTo>
                    <a:pt x="865688" y="544443"/>
                  </a:lnTo>
                  <a:lnTo>
                    <a:pt x="834840" y="619360"/>
                  </a:lnTo>
                  <a:lnTo>
                    <a:pt x="832948" y="655768"/>
                  </a:lnTo>
                  <a:lnTo>
                    <a:pt x="820069" y="689370"/>
                  </a:lnTo>
                  <a:lnTo>
                    <a:pt x="823183" y="721583"/>
                  </a:lnTo>
                  <a:lnTo>
                    <a:pt x="806699" y="738798"/>
                  </a:lnTo>
                  <a:lnTo>
                    <a:pt x="812459" y="825779"/>
                  </a:lnTo>
                  <a:lnTo>
                    <a:pt x="764236" y="825271"/>
                  </a:lnTo>
                  <a:lnTo>
                    <a:pt x="722253" y="814692"/>
                  </a:lnTo>
                  <a:lnTo>
                    <a:pt x="708547" y="832480"/>
                  </a:lnTo>
                  <a:lnTo>
                    <a:pt x="720688" y="868929"/>
                  </a:lnTo>
                  <a:lnTo>
                    <a:pt x="719161" y="910760"/>
                  </a:lnTo>
                  <a:lnTo>
                    <a:pt x="698512" y="914925"/>
                  </a:lnTo>
                  <a:lnTo>
                    <a:pt x="683728" y="873244"/>
                  </a:lnTo>
                  <a:lnTo>
                    <a:pt x="460661" y="888562"/>
                  </a:lnTo>
                  <a:lnTo>
                    <a:pt x="222751" y="904838"/>
                  </a:lnTo>
                  <a:lnTo>
                    <a:pt x="192302" y="848998"/>
                  </a:lnTo>
                  <a:lnTo>
                    <a:pt x="167091" y="795853"/>
                  </a:lnTo>
                  <a:lnTo>
                    <a:pt x="173147" y="741312"/>
                  </a:lnTo>
                  <a:lnTo>
                    <a:pt x="149307" y="682336"/>
                  </a:lnTo>
                  <a:lnTo>
                    <a:pt x="160255" y="646272"/>
                  </a:lnTo>
                  <a:lnTo>
                    <a:pt x="156377" y="620891"/>
                  </a:lnTo>
                  <a:lnTo>
                    <a:pt x="182183" y="592047"/>
                  </a:lnTo>
                  <a:lnTo>
                    <a:pt x="161289" y="582129"/>
                  </a:lnTo>
                  <a:lnTo>
                    <a:pt x="166375" y="561312"/>
                  </a:lnTo>
                  <a:lnTo>
                    <a:pt x="144146" y="531302"/>
                  </a:lnTo>
                  <a:lnTo>
                    <a:pt x="118275" y="476950"/>
                  </a:lnTo>
                  <a:lnTo>
                    <a:pt x="48179" y="225014"/>
                  </a:lnTo>
                  <a:lnTo>
                    <a:pt x="0" y="53571"/>
                  </a:lnTo>
                  <a:lnTo>
                    <a:pt x="210356" y="27906"/>
                  </a:lnTo>
                  <a:lnTo>
                    <a:pt x="325000" y="144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6" name="Michigan">
              <a:extLst>
                <a:ext uri="{FF2B5EF4-FFF2-40B4-BE49-F238E27FC236}">
                  <a16:creationId xmlns:a16="http://schemas.microsoft.com/office/drawing/2014/main" id="{DCC07C96-AAD6-4509-98BD-1DB7B30D9E6C}"/>
                </a:ext>
              </a:extLst>
            </p:cNvPr>
            <p:cNvSpPr/>
            <p:nvPr/>
          </p:nvSpPr>
          <p:spPr>
            <a:xfrm>
              <a:off x="6971130" y="1835258"/>
              <a:ext cx="1102152" cy="1154456"/>
            </a:xfrm>
            <a:custGeom>
              <a:avLst/>
              <a:gdLst/>
              <a:ahLst/>
              <a:cxnLst/>
              <a:rect l="0" t="0" r="1216465" b="1274194"/>
              <a:pathLst>
                <a:path w="1216465" h="1274194">
                  <a:moveTo>
                    <a:pt x="1097846" y="1222098"/>
                  </a:moveTo>
                  <a:lnTo>
                    <a:pt x="897250" y="1255170"/>
                  </a:lnTo>
                  <a:lnTo>
                    <a:pt x="895673" y="1241842"/>
                  </a:lnTo>
                  <a:lnTo>
                    <a:pt x="719238" y="1261605"/>
                  </a:lnTo>
                  <a:lnTo>
                    <a:pt x="594939" y="1274194"/>
                  </a:lnTo>
                  <a:lnTo>
                    <a:pt x="622562" y="1244522"/>
                  </a:lnTo>
                  <a:lnTo>
                    <a:pt x="638388" y="1196878"/>
                  </a:lnTo>
                  <a:lnTo>
                    <a:pt x="654271" y="1167186"/>
                  </a:lnTo>
                  <a:lnTo>
                    <a:pt x="664074" y="1126868"/>
                  </a:lnTo>
                  <a:lnTo>
                    <a:pt x="666426" y="1070476"/>
                  </a:lnTo>
                  <a:lnTo>
                    <a:pt x="657014" y="1010834"/>
                  </a:lnTo>
                  <a:lnTo>
                    <a:pt x="601881" y="897564"/>
                  </a:lnTo>
                  <a:lnTo>
                    <a:pt x="610938" y="851836"/>
                  </a:lnTo>
                  <a:lnTo>
                    <a:pt x="596075" y="799577"/>
                  </a:lnTo>
                  <a:lnTo>
                    <a:pt x="623706" y="741923"/>
                  </a:lnTo>
                  <a:lnTo>
                    <a:pt x="626106" y="695801"/>
                  </a:lnTo>
                  <a:lnTo>
                    <a:pt x="618891" y="671938"/>
                  </a:lnTo>
                  <a:lnTo>
                    <a:pt x="641349" y="659542"/>
                  </a:lnTo>
                  <a:lnTo>
                    <a:pt x="640999" y="626035"/>
                  </a:lnTo>
                  <a:lnTo>
                    <a:pt x="676738" y="613293"/>
                  </a:lnTo>
                  <a:lnTo>
                    <a:pt x="700815" y="573782"/>
                  </a:lnTo>
                  <a:lnTo>
                    <a:pt x="706473" y="646974"/>
                  </a:lnTo>
                  <a:lnTo>
                    <a:pt x="721696" y="648655"/>
                  </a:lnTo>
                  <a:lnTo>
                    <a:pt x="736378" y="610097"/>
                  </a:lnTo>
                  <a:lnTo>
                    <a:pt x="730223" y="548163"/>
                  </a:lnTo>
                  <a:lnTo>
                    <a:pt x="740120" y="531400"/>
                  </a:lnTo>
                  <a:lnTo>
                    <a:pt x="777729" y="517035"/>
                  </a:lnTo>
                  <a:lnTo>
                    <a:pt x="760390" y="475452"/>
                  </a:lnTo>
                  <a:lnTo>
                    <a:pt x="781614" y="436130"/>
                  </a:lnTo>
                  <a:lnTo>
                    <a:pt x="812910" y="430200"/>
                  </a:lnTo>
                  <a:lnTo>
                    <a:pt x="851121" y="449056"/>
                  </a:lnTo>
                  <a:lnTo>
                    <a:pt x="886203" y="448085"/>
                  </a:lnTo>
                  <a:lnTo>
                    <a:pt x="906758" y="474592"/>
                  </a:lnTo>
                  <a:lnTo>
                    <a:pt x="933286" y="473464"/>
                  </a:lnTo>
                  <a:lnTo>
                    <a:pt x="980746" y="494185"/>
                  </a:lnTo>
                  <a:lnTo>
                    <a:pt x="996063" y="491045"/>
                  </a:lnTo>
                  <a:lnTo>
                    <a:pt x="1025786" y="530788"/>
                  </a:lnTo>
                  <a:lnTo>
                    <a:pt x="1009474" y="556511"/>
                  </a:lnTo>
                  <a:lnTo>
                    <a:pt x="1032106" y="583771"/>
                  </a:lnTo>
                  <a:lnTo>
                    <a:pt x="1043714" y="616997"/>
                  </a:lnTo>
                  <a:lnTo>
                    <a:pt x="1045186" y="693152"/>
                  </a:lnTo>
                  <a:lnTo>
                    <a:pt x="1018625" y="715779"/>
                  </a:lnTo>
                  <a:lnTo>
                    <a:pt x="1016629" y="755361"/>
                  </a:lnTo>
                  <a:lnTo>
                    <a:pt x="983649" y="773132"/>
                  </a:lnTo>
                  <a:lnTo>
                    <a:pt x="970620" y="821990"/>
                  </a:lnTo>
                  <a:lnTo>
                    <a:pt x="980012" y="838773"/>
                  </a:lnTo>
                  <a:lnTo>
                    <a:pt x="1017063" y="850850"/>
                  </a:lnTo>
                  <a:lnTo>
                    <a:pt x="1040678" y="821880"/>
                  </a:lnTo>
                  <a:lnTo>
                    <a:pt x="1065356" y="765735"/>
                  </a:lnTo>
                  <a:lnTo>
                    <a:pt x="1112287" y="739080"/>
                  </a:lnTo>
                  <a:lnTo>
                    <a:pt x="1138857" y="751123"/>
                  </a:lnTo>
                  <a:lnTo>
                    <a:pt x="1157886" y="777701"/>
                  </a:lnTo>
                  <a:lnTo>
                    <a:pt x="1184846" y="859459"/>
                  </a:lnTo>
                  <a:lnTo>
                    <a:pt x="1193220" y="901087"/>
                  </a:lnTo>
                  <a:lnTo>
                    <a:pt x="1216465" y="949620"/>
                  </a:lnTo>
                  <a:lnTo>
                    <a:pt x="1211694" y="1024758"/>
                  </a:lnTo>
                  <a:lnTo>
                    <a:pt x="1189139" y="1039242"/>
                  </a:lnTo>
                  <a:lnTo>
                    <a:pt x="1184592" y="1012810"/>
                  </a:lnTo>
                  <a:lnTo>
                    <a:pt x="1169613" y="1022809"/>
                  </a:lnTo>
                  <a:lnTo>
                    <a:pt x="1159555" y="1086246"/>
                  </a:lnTo>
                  <a:lnTo>
                    <a:pt x="1132851" y="1113603"/>
                  </a:lnTo>
                  <a:lnTo>
                    <a:pt x="1130263" y="1161336"/>
                  </a:lnTo>
                  <a:lnTo>
                    <a:pt x="1098080" y="1205144"/>
                  </a:lnTo>
                  <a:close/>
                  <a:moveTo>
                    <a:pt x="702137" y="450763"/>
                  </a:moveTo>
                  <a:lnTo>
                    <a:pt x="707142" y="474768"/>
                  </a:lnTo>
                  <a:lnTo>
                    <a:pt x="689095" y="481225"/>
                  </a:lnTo>
                  <a:lnTo>
                    <a:pt x="693052" y="446187"/>
                  </a:lnTo>
                  <a:close/>
                  <a:moveTo>
                    <a:pt x="420336" y="608310"/>
                  </a:moveTo>
                  <a:lnTo>
                    <a:pt x="396670" y="589198"/>
                  </a:lnTo>
                  <a:lnTo>
                    <a:pt x="407372" y="559270"/>
                  </a:lnTo>
                  <a:lnTo>
                    <a:pt x="373582" y="557745"/>
                  </a:lnTo>
                  <a:lnTo>
                    <a:pt x="384394" y="528954"/>
                  </a:lnTo>
                  <a:lnTo>
                    <a:pt x="382877" y="493439"/>
                  </a:lnTo>
                  <a:lnTo>
                    <a:pt x="351441" y="471634"/>
                  </a:lnTo>
                  <a:lnTo>
                    <a:pt x="333114" y="447575"/>
                  </a:lnTo>
                  <a:lnTo>
                    <a:pt x="271439" y="432551"/>
                  </a:lnTo>
                  <a:lnTo>
                    <a:pt x="253481" y="440624"/>
                  </a:lnTo>
                  <a:lnTo>
                    <a:pt x="191231" y="415290"/>
                  </a:lnTo>
                  <a:lnTo>
                    <a:pt x="44142" y="384125"/>
                  </a:lnTo>
                  <a:lnTo>
                    <a:pt x="26723" y="350810"/>
                  </a:lnTo>
                  <a:lnTo>
                    <a:pt x="0" y="340213"/>
                  </a:lnTo>
                  <a:lnTo>
                    <a:pt x="52937" y="315931"/>
                  </a:lnTo>
                  <a:lnTo>
                    <a:pt x="75775" y="290092"/>
                  </a:lnTo>
                  <a:lnTo>
                    <a:pt x="135989" y="276078"/>
                  </a:lnTo>
                  <a:lnTo>
                    <a:pt x="173380" y="243509"/>
                  </a:lnTo>
                  <a:lnTo>
                    <a:pt x="191507" y="241075"/>
                  </a:lnTo>
                  <a:lnTo>
                    <a:pt x="205109" y="219015"/>
                  </a:lnTo>
                  <a:lnTo>
                    <a:pt x="245943" y="185982"/>
                  </a:lnTo>
                  <a:lnTo>
                    <a:pt x="265825" y="158943"/>
                  </a:lnTo>
                  <a:lnTo>
                    <a:pt x="296877" y="139817"/>
                  </a:lnTo>
                  <a:lnTo>
                    <a:pt x="328949" y="151528"/>
                  </a:lnTo>
                  <a:lnTo>
                    <a:pt x="279664" y="217645"/>
                  </a:lnTo>
                  <a:lnTo>
                    <a:pt x="268458" y="239603"/>
                  </a:lnTo>
                  <a:lnTo>
                    <a:pt x="272204" y="277008"/>
                  </a:lnTo>
                  <a:lnTo>
                    <a:pt x="296482" y="246211"/>
                  </a:lnTo>
                  <a:lnTo>
                    <a:pt x="344660" y="246620"/>
                  </a:lnTo>
                  <a:lnTo>
                    <a:pt x="383591" y="263214"/>
                  </a:lnTo>
                  <a:lnTo>
                    <a:pt x="422023" y="315303"/>
                  </a:lnTo>
                  <a:lnTo>
                    <a:pt x="441245" y="323546"/>
                  </a:lnTo>
                  <a:lnTo>
                    <a:pt x="475518" y="311447"/>
                  </a:lnTo>
                  <a:lnTo>
                    <a:pt x="485064" y="322768"/>
                  </a:lnTo>
                  <a:lnTo>
                    <a:pt x="520820" y="325978"/>
                  </a:lnTo>
                  <a:lnTo>
                    <a:pt x="590816" y="272190"/>
                  </a:lnTo>
                  <a:lnTo>
                    <a:pt x="629119" y="263704"/>
                  </a:lnTo>
                  <a:lnTo>
                    <a:pt x="681023" y="260280"/>
                  </a:lnTo>
                  <a:lnTo>
                    <a:pt x="714217" y="240974"/>
                  </a:lnTo>
                  <a:lnTo>
                    <a:pt x="740637" y="236835"/>
                  </a:lnTo>
                  <a:lnTo>
                    <a:pt x="752446" y="292269"/>
                  </a:lnTo>
                  <a:lnTo>
                    <a:pt x="780766" y="296756"/>
                  </a:lnTo>
                  <a:lnTo>
                    <a:pt x="807130" y="284698"/>
                  </a:lnTo>
                  <a:lnTo>
                    <a:pt x="820143" y="296508"/>
                  </a:lnTo>
                  <a:lnTo>
                    <a:pt x="836405" y="277801"/>
                  </a:lnTo>
                  <a:lnTo>
                    <a:pt x="876025" y="267311"/>
                  </a:lnTo>
                  <a:lnTo>
                    <a:pt x="885618" y="337531"/>
                  </a:lnTo>
                  <a:lnTo>
                    <a:pt x="907727" y="364896"/>
                  </a:lnTo>
                  <a:lnTo>
                    <a:pt x="936282" y="369061"/>
                  </a:lnTo>
                  <a:lnTo>
                    <a:pt x="936787" y="348879"/>
                  </a:lnTo>
                  <a:lnTo>
                    <a:pt x="963551" y="345389"/>
                  </a:lnTo>
                  <a:lnTo>
                    <a:pt x="980844" y="364349"/>
                  </a:lnTo>
                  <a:lnTo>
                    <a:pt x="970617" y="381355"/>
                  </a:lnTo>
                  <a:lnTo>
                    <a:pt x="892262" y="378023"/>
                  </a:lnTo>
                  <a:lnTo>
                    <a:pt x="856548" y="391401"/>
                  </a:lnTo>
                  <a:lnTo>
                    <a:pt x="813741" y="372032"/>
                  </a:lnTo>
                  <a:lnTo>
                    <a:pt x="804868" y="395420"/>
                  </a:lnTo>
                  <a:lnTo>
                    <a:pt x="812476" y="413497"/>
                  </a:lnTo>
                  <a:lnTo>
                    <a:pt x="794278" y="411191"/>
                  </a:lnTo>
                  <a:lnTo>
                    <a:pt x="764954" y="386717"/>
                  </a:lnTo>
                  <a:lnTo>
                    <a:pt x="717833" y="375373"/>
                  </a:lnTo>
                  <a:lnTo>
                    <a:pt x="694719" y="376842"/>
                  </a:lnTo>
                  <a:lnTo>
                    <a:pt x="675379" y="405732"/>
                  </a:lnTo>
                  <a:lnTo>
                    <a:pt x="639210" y="416322"/>
                  </a:lnTo>
                  <a:lnTo>
                    <a:pt x="598663" y="415002"/>
                  </a:lnTo>
                  <a:lnTo>
                    <a:pt x="583648" y="427690"/>
                  </a:lnTo>
                  <a:lnTo>
                    <a:pt x="582049" y="450148"/>
                  </a:lnTo>
                  <a:lnTo>
                    <a:pt x="539965" y="473318"/>
                  </a:lnTo>
                  <a:lnTo>
                    <a:pt x="539666" y="446596"/>
                  </a:lnTo>
                  <a:lnTo>
                    <a:pt x="519867" y="442965"/>
                  </a:lnTo>
                  <a:lnTo>
                    <a:pt x="514833" y="471313"/>
                  </a:lnTo>
                  <a:lnTo>
                    <a:pt x="482516" y="475512"/>
                  </a:lnTo>
                  <a:lnTo>
                    <a:pt x="468978" y="489039"/>
                  </a:lnTo>
                  <a:lnTo>
                    <a:pt x="451685" y="538567"/>
                  </a:lnTo>
                  <a:lnTo>
                    <a:pt x="416727" y="603052"/>
                  </a:lnTo>
                  <a:close/>
                  <a:moveTo>
                    <a:pt x="203123" y="42210"/>
                  </a:moveTo>
                  <a:lnTo>
                    <a:pt x="170601" y="70033"/>
                  </a:lnTo>
                  <a:lnTo>
                    <a:pt x="152868" y="74632"/>
                  </a:lnTo>
                  <a:lnTo>
                    <a:pt x="152865" y="53651"/>
                  </a:lnTo>
                  <a:lnTo>
                    <a:pt x="235131" y="0"/>
                  </a:lnTo>
                  <a:lnTo>
                    <a:pt x="221291" y="341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7" name="Florida">
              <a:extLst>
                <a:ext uri="{FF2B5EF4-FFF2-40B4-BE49-F238E27FC236}">
                  <a16:creationId xmlns:a16="http://schemas.microsoft.com/office/drawing/2014/main" id="{F36989DF-4B2F-4628-9AEE-128A52B4A4EA}"/>
                </a:ext>
              </a:extLst>
            </p:cNvPr>
            <p:cNvSpPr/>
            <p:nvPr/>
          </p:nvSpPr>
          <p:spPr>
            <a:xfrm>
              <a:off x="7577702" y="4910408"/>
              <a:ext cx="1322843" cy="1010269"/>
            </a:xfrm>
            <a:custGeom>
              <a:avLst/>
              <a:gdLst/>
              <a:ahLst/>
              <a:cxnLst/>
              <a:rect l="0" t="0" r="1460045" b="1115052"/>
              <a:pathLst>
                <a:path w="1460045" h="1115052">
                  <a:moveTo>
                    <a:pt x="365797" y="45047"/>
                  </a:moveTo>
                  <a:lnTo>
                    <a:pt x="450502" y="34305"/>
                  </a:lnTo>
                  <a:lnTo>
                    <a:pt x="480951" y="90146"/>
                  </a:lnTo>
                  <a:lnTo>
                    <a:pt x="718861" y="73869"/>
                  </a:lnTo>
                  <a:lnTo>
                    <a:pt x="941929" y="58551"/>
                  </a:lnTo>
                  <a:lnTo>
                    <a:pt x="956713" y="100232"/>
                  </a:lnTo>
                  <a:lnTo>
                    <a:pt x="977361" y="96068"/>
                  </a:lnTo>
                  <a:lnTo>
                    <a:pt x="978888" y="54236"/>
                  </a:lnTo>
                  <a:lnTo>
                    <a:pt x="966747" y="17787"/>
                  </a:lnTo>
                  <a:lnTo>
                    <a:pt x="980453" y="0"/>
                  </a:lnTo>
                  <a:lnTo>
                    <a:pt x="1022436" y="10578"/>
                  </a:lnTo>
                  <a:lnTo>
                    <a:pt x="1070659" y="11086"/>
                  </a:lnTo>
                  <a:lnTo>
                    <a:pt x="1094470" y="96328"/>
                  </a:lnTo>
                  <a:lnTo>
                    <a:pt x="1131502" y="190665"/>
                  </a:lnTo>
                  <a:lnTo>
                    <a:pt x="1202361" y="310954"/>
                  </a:lnTo>
                  <a:lnTo>
                    <a:pt x="1302405" y="435101"/>
                  </a:lnTo>
                  <a:lnTo>
                    <a:pt x="1292429" y="446836"/>
                  </a:lnTo>
                  <a:lnTo>
                    <a:pt x="1306670" y="509555"/>
                  </a:lnTo>
                  <a:lnTo>
                    <a:pt x="1351392" y="575037"/>
                  </a:lnTo>
                  <a:lnTo>
                    <a:pt x="1427071" y="709049"/>
                  </a:lnTo>
                  <a:lnTo>
                    <a:pt x="1445425" y="751804"/>
                  </a:lnTo>
                  <a:lnTo>
                    <a:pt x="1452180" y="797612"/>
                  </a:lnTo>
                  <a:lnTo>
                    <a:pt x="1460045" y="964817"/>
                  </a:lnTo>
                  <a:lnTo>
                    <a:pt x="1443658" y="970911"/>
                  </a:lnTo>
                  <a:lnTo>
                    <a:pt x="1434195" y="1024841"/>
                  </a:lnTo>
                  <a:lnTo>
                    <a:pt x="1442899" y="1040090"/>
                  </a:lnTo>
                  <a:lnTo>
                    <a:pt x="1413946" y="1082713"/>
                  </a:lnTo>
                  <a:lnTo>
                    <a:pt x="1398489" y="1076354"/>
                  </a:lnTo>
                  <a:lnTo>
                    <a:pt x="1366858" y="1097067"/>
                  </a:lnTo>
                  <a:lnTo>
                    <a:pt x="1310013" y="1115052"/>
                  </a:lnTo>
                  <a:lnTo>
                    <a:pt x="1289695" y="1097153"/>
                  </a:lnTo>
                  <a:lnTo>
                    <a:pt x="1292932" y="1065529"/>
                  </a:lnTo>
                  <a:lnTo>
                    <a:pt x="1238194" y="984022"/>
                  </a:lnTo>
                  <a:lnTo>
                    <a:pt x="1203784" y="972646"/>
                  </a:lnTo>
                  <a:lnTo>
                    <a:pt x="1177699" y="988864"/>
                  </a:lnTo>
                  <a:lnTo>
                    <a:pt x="1148390" y="943236"/>
                  </a:lnTo>
                  <a:lnTo>
                    <a:pt x="1136374" y="903861"/>
                  </a:lnTo>
                  <a:lnTo>
                    <a:pt x="1092050" y="864814"/>
                  </a:lnTo>
                  <a:lnTo>
                    <a:pt x="1078800" y="836696"/>
                  </a:lnTo>
                  <a:lnTo>
                    <a:pt x="1078446" y="793285"/>
                  </a:lnTo>
                  <a:lnTo>
                    <a:pt x="1056619" y="788694"/>
                  </a:lnTo>
                  <a:lnTo>
                    <a:pt x="1065232" y="813065"/>
                  </a:lnTo>
                  <a:lnTo>
                    <a:pt x="1047429" y="822354"/>
                  </a:lnTo>
                  <a:lnTo>
                    <a:pt x="974745" y="722469"/>
                  </a:lnTo>
                  <a:lnTo>
                    <a:pt x="948306" y="698330"/>
                  </a:lnTo>
                  <a:lnTo>
                    <a:pt x="990711" y="610798"/>
                  </a:lnTo>
                  <a:lnTo>
                    <a:pt x="956211" y="620203"/>
                  </a:lnTo>
                  <a:lnTo>
                    <a:pt x="936325" y="648691"/>
                  </a:lnTo>
                  <a:lnTo>
                    <a:pt x="907371" y="612556"/>
                  </a:lnTo>
                  <a:lnTo>
                    <a:pt x="923124" y="498609"/>
                  </a:lnTo>
                  <a:lnTo>
                    <a:pt x="916057" y="406735"/>
                  </a:lnTo>
                  <a:lnTo>
                    <a:pt x="891776" y="387762"/>
                  </a:lnTo>
                  <a:lnTo>
                    <a:pt x="880893" y="359050"/>
                  </a:lnTo>
                  <a:lnTo>
                    <a:pt x="846346" y="357123"/>
                  </a:lnTo>
                  <a:lnTo>
                    <a:pt x="800399" y="314120"/>
                  </a:lnTo>
                  <a:lnTo>
                    <a:pt x="766128" y="298564"/>
                  </a:lnTo>
                  <a:lnTo>
                    <a:pt x="760253" y="269103"/>
                  </a:lnTo>
                  <a:lnTo>
                    <a:pt x="736816" y="261007"/>
                  </a:lnTo>
                  <a:lnTo>
                    <a:pt x="714343" y="230348"/>
                  </a:lnTo>
                  <a:lnTo>
                    <a:pt x="641990" y="194844"/>
                  </a:lnTo>
                  <a:lnTo>
                    <a:pt x="585158" y="212023"/>
                  </a:lnTo>
                  <a:lnTo>
                    <a:pt x="591823" y="242552"/>
                  </a:lnTo>
                  <a:lnTo>
                    <a:pt x="572063" y="239379"/>
                  </a:lnTo>
                  <a:lnTo>
                    <a:pt x="503949" y="285586"/>
                  </a:lnTo>
                  <a:lnTo>
                    <a:pt x="427430" y="303353"/>
                  </a:lnTo>
                  <a:lnTo>
                    <a:pt x="426850" y="281063"/>
                  </a:lnTo>
                  <a:lnTo>
                    <a:pt x="405709" y="256610"/>
                  </a:lnTo>
                  <a:lnTo>
                    <a:pt x="308600" y="206835"/>
                  </a:lnTo>
                  <a:lnTo>
                    <a:pt x="241231" y="188156"/>
                  </a:lnTo>
                  <a:lnTo>
                    <a:pt x="182546" y="187357"/>
                  </a:lnTo>
                  <a:lnTo>
                    <a:pt x="134459" y="196511"/>
                  </a:lnTo>
                  <a:lnTo>
                    <a:pt x="30485" y="225136"/>
                  </a:lnTo>
                  <a:lnTo>
                    <a:pt x="53498" y="192910"/>
                  </a:lnTo>
                  <a:lnTo>
                    <a:pt x="38679" y="177499"/>
                  </a:lnTo>
                  <a:lnTo>
                    <a:pt x="42319" y="143655"/>
                  </a:lnTo>
                  <a:lnTo>
                    <a:pt x="0" y="108330"/>
                  </a:lnTo>
                  <a:lnTo>
                    <a:pt x="3320" y="812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8" name="Iowa">
              <a:extLst>
                <a:ext uri="{FF2B5EF4-FFF2-40B4-BE49-F238E27FC236}">
                  <a16:creationId xmlns:a16="http://schemas.microsoft.com/office/drawing/2014/main" id="{207E3082-EF76-4AE9-9869-C5193143A291}"/>
                </a:ext>
              </a:extLst>
            </p:cNvPr>
            <p:cNvSpPr/>
            <p:nvPr/>
          </p:nvSpPr>
          <p:spPr>
            <a:xfrm>
              <a:off x="6179502" y="2712145"/>
              <a:ext cx="878057" cy="577995"/>
            </a:xfrm>
            <a:custGeom>
              <a:avLst/>
              <a:gdLst/>
              <a:ahLst/>
              <a:cxnLst/>
              <a:rect l="0" t="0" r="969127" b="637943"/>
              <a:pathLst>
                <a:path w="969127" h="637943">
                  <a:moveTo>
                    <a:pt x="771023" y="1111"/>
                  </a:moveTo>
                  <a:lnTo>
                    <a:pt x="793437" y="0"/>
                  </a:lnTo>
                  <a:lnTo>
                    <a:pt x="796557" y="29997"/>
                  </a:lnTo>
                  <a:lnTo>
                    <a:pt x="819259" y="48941"/>
                  </a:lnTo>
                  <a:lnTo>
                    <a:pt x="802832" y="74369"/>
                  </a:lnTo>
                  <a:lnTo>
                    <a:pt x="809998" y="119829"/>
                  </a:lnTo>
                  <a:lnTo>
                    <a:pt x="822980" y="151585"/>
                  </a:lnTo>
                  <a:lnTo>
                    <a:pt x="876877" y="172172"/>
                  </a:lnTo>
                  <a:lnTo>
                    <a:pt x="888860" y="197233"/>
                  </a:lnTo>
                  <a:lnTo>
                    <a:pt x="923494" y="232171"/>
                  </a:lnTo>
                  <a:lnTo>
                    <a:pt x="928815" y="253128"/>
                  </a:lnTo>
                  <a:lnTo>
                    <a:pt x="963463" y="271196"/>
                  </a:lnTo>
                  <a:lnTo>
                    <a:pt x="969127" y="296608"/>
                  </a:lnTo>
                  <a:lnTo>
                    <a:pt x="965799" y="336022"/>
                  </a:lnTo>
                  <a:lnTo>
                    <a:pt x="946926" y="350611"/>
                  </a:lnTo>
                  <a:lnTo>
                    <a:pt x="943864" y="382168"/>
                  </a:lnTo>
                  <a:lnTo>
                    <a:pt x="898424" y="410573"/>
                  </a:lnTo>
                  <a:lnTo>
                    <a:pt x="840430" y="423802"/>
                  </a:lnTo>
                  <a:lnTo>
                    <a:pt x="832372" y="460073"/>
                  </a:lnTo>
                  <a:lnTo>
                    <a:pt x="858726" y="487831"/>
                  </a:lnTo>
                  <a:lnTo>
                    <a:pt x="858138" y="523731"/>
                  </a:lnTo>
                  <a:lnTo>
                    <a:pt x="839241" y="544898"/>
                  </a:lnTo>
                  <a:lnTo>
                    <a:pt x="836690" y="576420"/>
                  </a:lnTo>
                  <a:lnTo>
                    <a:pt x="795253" y="600910"/>
                  </a:lnTo>
                  <a:lnTo>
                    <a:pt x="794529" y="637943"/>
                  </a:lnTo>
                  <a:lnTo>
                    <a:pt x="777468" y="632029"/>
                  </a:lnTo>
                  <a:lnTo>
                    <a:pt x="744641" y="592063"/>
                  </a:lnTo>
                  <a:lnTo>
                    <a:pt x="728832" y="593886"/>
                  </a:lnTo>
                  <a:lnTo>
                    <a:pt x="511913" y="607375"/>
                  </a:lnTo>
                  <a:lnTo>
                    <a:pt x="302209" y="614149"/>
                  </a:lnTo>
                  <a:lnTo>
                    <a:pt x="129169" y="612247"/>
                  </a:lnTo>
                  <a:lnTo>
                    <a:pt x="111585" y="585407"/>
                  </a:lnTo>
                  <a:lnTo>
                    <a:pt x="119831" y="532778"/>
                  </a:lnTo>
                  <a:lnTo>
                    <a:pt x="104834" y="486910"/>
                  </a:lnTo>
                  <a:lnTo>
                    <a:pt x="105619" y="435438"/>
                  </a:lnTo>
                  <a:lnTo>
                    <a:pt x="79219" y="417536"/>
                  </a:lnTo>
                  <a:lnTo>
                    <a:pt x="75133" y="389567"/>
                  </a:lnTo>
                  <a:lnTo>
                    <a:pt x="84201" y="364971"/>
                  </a:lnTo>
                  <a:lnTo>
                    <a:pt x="74391" y="329180"/>
                  </a:lnTo>
                  <a:lnTo>
                    <a:pt x="53943" y="315722"/>
                  </a:lnTo>
                  <a:lnTo>
                    <a:pt x="27357" y="223979"/>
                  </a:lnTo>
                  <a:lnTo>
                    <a:pt x="0" y="179142"/>
                  </a:lnTo>
                  <a:lnTo>
                    <a:pt x="13145" y="149072"/>
                  </a:lnTo>
                  <a:lnTo>
                    <a:pt x="18215" y="108910"/>
                  </a:lnTo>
                  <a:lnTo>
                    <a:pt x="29576" y="94456"/>
                  </a:lnTo>
                  <a:lnTo>
                    <a:pt x="11159" y="74273"/>
                  </a:lnTo>
                  <a:lnTo>
                    <a:pt x="16185" y="38599"/>
                  </a:lnTo>
                  <a:lnTo>
                    <a:pt x="8261" y="21822"/>
                  </a:lnTo>
                  <a:lnTo>
                    <a:pt x="27523" y="1746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9" name="Illinois">
              <a:extLst>
                <a:ext uri="{FF2B5EF4-FFF2-40B4-BE49-F238E27FC236}">
                  <a16:creationId xmlns:a16="http://schemas.microsoft.com/office/drawing/2014/main" id="{02AD2B32-27FC-4001-9341-4CADB302FB60}"/>
                </a:ext>
              </a:extLst>
            </p:cNvPr>
            <p:cNvSpPr/>
            <p:nvPr/>
          </p:nvSpPr>
          <p:spPr>
            <a:xfrm>
              <a:off x="6888479" y="2866676"/>
              <a:ext cx="579801" cy="1032320"/>
            </a:xfrm>
            <a:custGeom>
              <a:avLst/>
              <a:gdLst/>
              <a:ahLst/>
              <a:cxnLst/>
              <a:rect l="0" t="0" r="639937" b="1139390"/>
              <a:pathLst>
                <a:path w="639937" h="1139390">
                  <a:moveTo>
                    <a:pt x="106350" y="26674"/>
                  </a:moveTo>
                  <a:lnTo>
                    <a:pt x="380833" y="11853"/>
                  </a:lnTo>
                  <a:lnTo>
                    <a:pt x="526747" y="0"/>
                  </a:lnTo>
                  <a:lnTo>
                    <a:pt x="525241" y="39383"/>
                  </a:lnTo>
                  <a:lnTo>
                    <a:pt x="551996" y="83057"/>
                  </a:lnTo>
                  <a:lnTo>
                    <a:pt x="582304" y="155582"/>
                  </a:lnTo>
                  <a:lnTo>
                    <a:pt x="624440" y="636339"/>
                  </a:lnTo>
                  <a:lnTo>
                    <a:pt x="610750" y="674683"/>
                  </a:lnTo>
                  <a:lnTo>
                    <a:pt x="634177" y="716483"/>
                  </a:lnTo>
                  <a:lnTo>
                    <a:pt x="639937" y="751978"/>
                  </a:lnTo>
                  <a:lnTo>
                    <a:pt x="622868" y="782757"/>
                  </a:lnTo>
                  <a:lnTo>
                    <a:pt x="620095" y="810008"/>
                  </a:lnTo>
                  <a:lnTo>
                    <a:pt x="595563" y="856027"/>
                  </a:lnTo>
                  <a:lnTo>
                    <a:pt x="577795" y="860921"/>
                  </a:lnTo>
                  <a:lnTo>
                    <a:pt x="584282" y="886245"/>
                  </a:lnTo>
                  <a:lnTo>
                    <a:pt x="573071" y="897321"/>
                  </a:lnTo>
                  <a:lnTo>
                    <a:pt x="567611" y="946153"/>
                  </a:lnTo>
                  <a:lnTo>
                    <a:pt x="573927" y="959122"/>
                  </a:lnTo>
                  <a:lnTo>
                    <a:pt x="555554" y="989901"/>
                  </a:lnTo>
                  <a:lnTo>
                    <a:pt x="573289" y="1024421"/>
                  </a:lnTo>
                  <a:lnTo>
                    <a:pt x="509585" y="1048732"/>
                  </a:lnTo>
                  <a:lnTo>
                    <a:pt x="505166" y="1070446"/>
                  </a:lnTo>
                  <a:lnTo>
                    <a:pt x="522132" y="1096086"/>
                  </a:lnTo>
                  <a:lnTo>
                    <a:pt x="503358" y="1114439"/>
                  </a:lnTo>
                  <a:lnTo>
                    <a:pt x="442420" y="1087632"/>
                  </a:lnTo>
                  <a:lnTo>
                    <a:pt x="424251" y="1091226"/>
                  </a:lnTo>
                  <a:lnTo>
                    <a:pt x="402371" y="1128778"/>
                  </a:lnTo>
                  <a:lnTo>
                    <a:pt x="411058" y="1139390"/>
                  </a:lnTo>
                  <a:lnTo>
                    <a:pt x="385496" y="1138971"/>
                  </a:lnTo>
                  <a:lnTo>
                    <a:pt x="345608" y="1083316"/>
                  </a:lnTo>
                  <a:lnTo>
                    <a:pt x="357770" y="1068997"/>
                  </a:lnTo>
                  <a:lnTo>
                    <a:pt x="342017" y="1030754"/>
                  </a:lnTo>
                  <a:lnTo>
                    <a:pt x="339878" y="999439"/>
                  </a:lnTo>
                  <a:lnTo>
                    <a:pt x="285836" y="959223"/>
                  </a:lnTo>
                  <a:lnTo>
                    <a:pt x="268809" y="964811"/>
                  </a:lnTo>
                  <a:lnTo>
                    <a:pt x="249810" y="939054"/>
                  </a:lnTo>
                  <a:lnTo>
                    <a:pt x="200666" y="900499"/>
                  </a:lnTo>
                  <a:lnTo>
                    <a:pt x="199597" y="867997"/>
                  </a:lnTo>
                  <a:lnTo>
                    <a:pt x="223041" y="813800"/>
                  </a:lnTo>
                  <a:lnTo>
                    <a:pt x="217594" y="795042"/>
                  </a:lnTo>
                  <a:lnTo>
                    <a:pt x="231476" y="769482"/>
                  </a:lnTo>
                  <a:lnTo>
                    <a:pt x="208374" y="756300"/>
                  </a:lnTo>
                  <a:lnTo>
                    <a:pt x="173695" y="749378"/>
                  </a:lnTo>
                  <a:lnTo>
                    <a:pt x="156857" y="769434"/>
                  </a:lnTo>
                  <a:lnTo>
                    <a:pt x="144200" y="757802"/>
                  </a:lnTo>
                  <a:lnTo>
                    <a:pt x="130223" y="691232"/>
                  </a:lnTo>
                  <a:lnTo>
                    <a:pt x="76091" y="650374"/>
                  </a:lnTo>
                  <a:lnTo>
                    <a:pt x="26047" y="600165"/>
                  </a:lnTo>
                  <a:lnTo>
                    <a:pt x="3641" y="538431"/>
                  </a:lnTo>
                  <a:lnTo>
                    <a:pt x="0" y="497112"/>
                  </a:lnTo>
                  <a:lnTo>
                    <a:pt x="12019" y="467384"/>
                  </a:lnTo>
                  <a:lnTo>
                    <a:pt x="12743" y="430351"/>
                  </a:lnTo>
                  <a:lnTo>
                    <a:pt x="54180" y="405861"/>
                  </a:lnTo>
                  <a:lnTo>
                    <a:pt x="56731" y="374339"/>
                  </a:lnTo>
                  <a:lnTo>
                    <a:pt x="75628" y="353172"/>
                  </a:lnTo>
                  <a:lnTo>
                    <a:pt x="76216" y="317272"/>
                  </a:lnTo>
                  <a:lnTo>
                    <a:pt x="49862" y="289514"/>
                  </a:lnTo>
                  <a:lnTo>
                    <a:pt x="57920" y="253243"/>
                  </a:lnTo>
                  <a:lnTo>
                    <a:pt x="115914" y="240014"/>
                  </a:lnTo>
                  <a:lnTo>
                    <a:pt x="161354" y="211609"/>
                  </a:lnTo>
                  <a:lnTo>
                    <a:pt x="164416" y="180052"/>
                  </a:lnTo>
                  <a:lnTo>
                    <a:pt x="183289" y="165463"/>
                  </a:lnTo>
                  <a:lnTo>
                    <a:pt x="186617" y="126049"/>
                  </a:lnTo>
                  <a:lnTo>
                    <a:pt x="180953" y="100637"/>
                  </a:lnTo>
                  <a:lnTo>
                    <a:pt x="146305" y="82569"/>
                  </a:lnTo>
                  <a:lnTo>
                    <a:pt x="140984" y="616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0" name="Wisconsin">
              <a:extLst>
                <a:ext uri="{FF2B5EF4-FFF2-40B4-BE49-F238E27FC236}">
                  <a16:creationId xmlns:a16="http://schemas.microsoft.com/office/drawing/2014/main" id="{3C9CE3DE-A528-40FB-9FFE-CBA65FFD950C}"/>
                </a:ext>
              </a:extLst>
            </p:cNvPr>
            <p:cNvSpPr/>
            <p:nvPr/>
          </p:nvSpPr>
          <p:spPr>
            <a:xfrm>
              <a:off x="6664577" y="2075488"/>
              <a:ext cx="757406" cy="815355"/>
            </a:xfrm>
            <a:custGeom>
              <a:avLst/>
              <a:gdLst/>
              <a:ahLst/>
              <a:cxnLst/>
              <a:rect l="0" t="0" r="835963" b="899922"/>
              <a:pathLst>
                <a:path w="835963" h="899922">
                  <a:moveTo>
                    <a:pt x="338348" y="75067"/>
                  </a:moveTo>
                  <a:lnTo>
                    <a:pt x="365071" y="85664"/>
                  </a:lnTo>
                  <a:lnTo>
                    <a:pt x="382490" y="118979"/>
                  </a:lnTo>
                  <a:lnTo>
                    <a:pt x="529579" y="150144"/>
                  </a:lnTo>
                  <a:lnTo>
                    <a:pt x="591829" y="175478"/>
                  </a:lnTo>
                  <a:lnTo>
                    <a:pt x="609788" y="167405"/>
                  </a:lnTo>
                  <a:lnTo>
                    <a:pt x="671462" y="182429"/>
                  </a:lnTo>
                  <a:lnTo>
                    <a:pt x="689789" y="206488"/>
                  </a:lnTo>
                  <a:lnTo>
                    <a:pt x="721225" y="228293"/>
                  </a:lnTo>
                  <a:lnTo>
                    <a:pt x="722742" y="263808"/>
                  </a:lnTo>
                  <a:lnTo>
                    <a:pt x="711931" y="292599"/>
                  </a:lnTo>
                  <a:lnTo>
                    <a:pt x="745720" y="294124"/>
                  </a:lnTo>
                  <a:lnTo>
                    <a:pt x="735018" y="324052"/>
                  </a:lnTo>
                  <a:lnTo>
                    <a:pt x="758684" y="343164"/>
                  </a:lnTo>
                  <a:lnTo>
                    <a:pt x="755377" y="368005"/>
                  </a:lnTo>
                  <a:lnTo>
                    <a:pt x="728416" y="374822"/>
                  </a:lnTo>
                  <a:lnTo>
                    <a:pt x="708902" y="423363"/>
                  </a:lnTo>
                  <a:lnTo>
                    <a:pt x="702971" y="456241"/>
                  </a:lnTo>
                  <a:lnTo>
                    <a:pt x="719954" y="460389"/>
                  </a:lnTo>
                  <a:lnTo>
                    <a:pt x="740147" y="437435"/>
                  </a:lnTo>
                  <a:lnTo>
                    <a:pt x="760171" y="395485"/>
                  </a:lnTo>
                  <a:lnTo>
                    <a:pt x="788507" y="377317"/>
                  </a:lnTo>
                  <a:lnTo>
                    <a:pt x="807250" y="324261"/>
                  </a:lnTo>
                  <a:lnTo>
                    <a:pt x="835789" y="310433"/>
                  </a:lnTo>
                  <a:lnTo>
                    <a:pt x="835963" y="337202"/>
                  </a:lnTo>
                  <a:lnTo>
                    <a:pt x="817961" y="363449"/>
                  </a:lnTo>
                  <a:lnTo>
                    <a:pt x="785706" y="451280"/>
                  </a:lnTo>
                  <a:lnTo>
                    <a:pt x="778855" y="498830"/>
                  </a:lnTo>
                  <a:lnTo>
                    <a:pt x="782614" y="532035"/>
                  </a:lnTo>
                  <a:lnTo>
                    <a:pt x="768569" y="544463"/>
                  </a:lnTo>
                  <a:lnTo>
                    <a:pt x="759082" y="591150"/>
                  </a:lnTo>
                  <a:lnTo>
                    <a:pt x="767247" y="629598"/>
                  </a:lnTo>
                  <a:lnTo>
                    <a:pt x="756718" y="656257"/>
                  </a:lnTo>
                  <a:lnTo>
                    <a:pt x="744570" y="721117"/>
                  </a:lnTo>
                  <a:lnTo>
                    <a:pt x="752860" y="770813"/>
                  </a:lnTo>
                  <a:lnTo>
                    <a:pt x="774421" y="813780"/>
                  </a:lnTo>
                  <a:lnTo>
                    <a:pt x="773872" y="873248"/>
                  </a:lnTo>
                  <a:lnTo>
                    <a:pt x="627958" y="885102"/>
                  </a:lnTo>
                  <a:lnTo>
                    <a:pt x="353475" y="899922"/>
                  </a:lnTo>
                  <a:lnTo>
                    <a:pt x="341492" y="874861"/>
                  </a:lnTo>
                  <a:lnTo>
                    <a:pt x="287595" y="854274"/>
                  </a:lnTo>
                  <a:lnTo>
                    <a:pt x="274613" y="822518"/>
                  </a:lnTo>
                  <a:lnTo>
                    <a:pt x="267447" y="777058"/>
                  </a:lnTo>
                  <a:lnTo>
                    <a:pt x="283874" y="751631"/>
                  </a:lnTo>
                  <a:lnTo>
                    <a:pt x="261172" y="732686"/>
                  </a:lnTo>
                  <a:lnTo>
                    <a:pt x="258052" y="702689"/>
                  </a:lnTo>
                  <a:lnTo>
                    <a:pt x="248882" y="679701"/>
                  </a:lnTo>
                  <a:lnTo>
                    <a:pt x="251260" y="647211"/>
                  </a:lnTo>
                  <a:lnTo>
                    <a:pt x="221214" y="604056"/>
                  </a:lnTo>
                  <a:lnTo>
                    <a:pt x="197803" y="597354"/>
                  </a:lnTo>
                  <a:lnTo>
                    <a:pt x="154995" y="564712"/>
                  </a:lnTo>
                  <a:lnTo>
                    <a:pt x="146717" y="538320"/>
                  </a:lnTo>
                  <a:lnTo>
                    <a:pt x="101537" y="517902"/>
                  </a:lnTo>
                  <a:lnTo>
                    <a:pt x="85673" y="496246"/>
                  </a:lnTo>
                  <a:lnTo>
                    <a:pt x="55585" y="494033"/>
                  </a:lnTo>
                  <a:lnTo>
                    <a:pt x="16506" y="458665"/>
                  </a:lnTo>
                  <a:lnTo>
                    <a:pt x="24173" y="383875"/>
                  </a:lnTo>
                  <a:lnTo>
                    <a:pt x="19870" y="349562"/>
                  </a:lnTo>
                  <a:lnTo>
                    <a:pt x="35155" y="317918"/>
                  </a:lnTo>
                  <a:lnTo>
                    <a:pt x="16386" y="293021"/>
                  </a:lnTo>
                  <a:lnTo>
                    <a:pt x="0" y="291348"/>
                  </a:lnTo>
                  <a:lnTo>
                    <a:pt x="1380" y="262436"/>
                  </a:lnTo>
                  <a:lnTo>
                    <a:pt x="32403" y="218097"/>
                  </a:lnTo>
                  <a:lnTo>
                    <a:pt x="71935" y="199999"/>
                  </a:lnTo>
                  <a:lnTo>
                    <a:pt x="79946" y="187489"/>
                  </a:lnTo>
                  <a:lnTo>
                    <a:pt x="75284" y="67997"/>
                  </a:lnTo>
                  <a:lnTo>
                    <a:pt x="102864" y="50288"/>
                  </a:lnTo>
                  <a:lnTo>
                    <a:pt x="113915" y="58684"/>
                  </a:lnTo>
                  <a:lnTo>
                    <a:pt x="145309" y="59544"/>
                  </a:lnTo>
                  <a:lnTo>
                    <a:pt x="240475" y="20658"/>
                  </a:lnTo>
                  <a:lnTo>
                    <a:pt x="275227" y="0"/>
                  </a:lnTo>
                  <a:lnTo>
                    <a:pt x="288179" y="13679"/>
                  </a:lnTo>
                  <a:lnTo>
                    <a:pt x="270587" y="41214"/>
                  </a:lnTo>
                  <a:lnTo>
                    <a:pt x="318285" y="729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1" name="Arkansas">
              <a:extLst>
                <a:ext uri="{FF2B5EF4-FFF2-40B4-BE49-F238E27FC236}">
                  <a16:creationId xmlns:a16="http://schemas.microsoft.com/office/drawing/2014/main" id="{BB72A79F-69E6-4413-A908-E862C796870E}"/>
                </a:ext>
              </a:extLst>
            </p:cNvPr>
            <p:cNvSpPr/>
            <p:nvPr/>
          </p:nvSpPr>
          <p:spPr>
            <a:xfrm>
              <a:off x="6466568" y="3999090"/>
              <a:ext cx="719862" cy="667113"/>
            </a:xfrm>
            <a:custGeom>
              <a:avLst/>
              <a:gdLst/>
              <a:ahLst/>
              <a:cxnLst/>
              <a:rect l="0" t="0" r="794525" b="736305"/>
              <a:pathLst>
                <a:path w="794525" h="736305">
                  <a:moveTo>
                    <a:pt x="22979" y="25925"/>
                  </a:moveTo>
                  <a:lnTo>
                    <a:pt x="719875" y="0"/>
                  </a:lnTo>
                  <a:lnTo>
                    <a:pt x="736440" y="38268"/>
                  </a:lnTo>
                  <a:lnTo>
                    <a:pt x="713171" y="64403"/>
                  </a:lnTo>
                  <a:lnTo>
                    <a:pt x="689727" y="103974"/>
                  </a:lnTo>
                  <a:lnTo>
                    <a:pt x="794525" y="97409"/>
                  </a:lnTo>
                  <a:lnTo>
                    <a:pt x="791695" y="135769"/>
                  </a:lnTo>
                  <a:lnTo>
                    <a:pt x="768377" y="148509"/>
                  </a:lnTo>
                  <a:lnTo>
                    <a:pt x="765029" y="180152"/>
                  </a:lnTo>
                  <a:lnTo>
                    <a:pt x="736749" y="215596"/>
                  </a:lnTo>
                  <a:lnTo>
                    <a:pt x="742483" y="264610"/>
                  </a:lnTo>
                  <a:lnTo>
                    <a:pt x="728507" y="301367"/>
                  </a:lnTo>
                  <a:lnTo>
                    <a:pt x="712647" y="307933"/>
                  </a:lnTo>
                  <a:lnTo>
                    <a:pt x="723630" y="325217"/>
                  </a:lnTo>
                  <a:lnTo>
                    <a:pt x="698419" y="342423"/>
                  </a:lnTo>
                  <a:lnTo>
                    <a:pt x="688706" y="377750"/>
                  </a:lnTo>
                  <a:lnTo>
                    <a:pt x="672038" y="387679"/>
                  </a:lnTo>
                  <a:lnTo>
                    <a:pt x="677053" y="427745"/>
                  </a:lnTo>
                  <a:lnTo>
                    <a:pt x="647740" y="440602"/>
                  </a:lnTo>
                  <a:lnTo>
                    <a:pt x="649389" y="453958"/>
                  </a:lnTo>
                  <a:lnTo>
                    <a:pt x="616647" y="489346"/>
                  </a:lnTo>
                  <a:lnTo>
                    <a:pt x="627864" y="511150"/>
                  </a:lnTo>
                  <a:lnTo>
                    <a:pt x="599455" y="545131"/>
                  </a:lnTo>
                  <a:lnTo>
                    <a:pt x="576096" y="609020"/>
                  </a:lnTo>
                  <a:lnTo>
                    <a:pt x="606847" y="634310"/>
                  </a:lnTo>
                  <a:lnTo>
                    <a:pt x="593001" y="651812"/>
                  </a:lnTo>
                  <a:lnTo>
                    <a:pt x="604392" y="693746"/>
                  </a:lnTo>
                  <a:lnTo>
                    <a:pt x="592900" y="722303"/>
                  </a:lnTo>
                  <a:lnTo>
                    <a:pt x="180517" y="734633"/>
                  </a:lnTo>
                  <a:lnTo>
                    <a:pt x="107466" y="736305"/>
                  </a:lnTo>
                  <a:lnTo>
                    <a:pt x="105232" y="627928"/>
                  </a:lnTo>
                  <a:lnTo>
                    <a:pt x="81180" y="619461"/>
                  </a:lnTo>
                  <a:lnTo>
                    <a:pt x="48302" y="630118"/>
                  </a:lnTo>
                  <a:lnTo>
                    <a:pt x="30545" y="611403"/>
                  </a:lnTo>
                  <a:lnTo>
                    <a:pt x="33787" y="252086"/>
                  </a:lnTo>
                  <a:lnTo>
                    <a:pt x="0" y="262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2" name="Alabama">
              <a:extLst>
                <a:ext uri="{FF2B5EF4-FFF2-40B4-BE49-F238E27FC236}">
                  <a16:creationId xmlns:a16="http://schemas.microsoft.com/office/drawing/2014/main" id="{2CF0D1AB-5DDF-49CA-B97D-9AE633778EEF}"/>
                </a:ext>
              </a:extLst>
            </p:cNvPr>
            <p:cNvSpPr/>
            <p:nvPr/>
          </p:nvSpPr>
          <p:spPr>
            <a:xfrm>
              <a:off x="7425971" y="4220811"/>
              <a:ext cx="559899" cy="901515"/>
            </a:xfrm>
            <a:custGeom>
              <a:avLst/>
              <a:gdLst/>
              <a:ahLst/>
              <a:cxnLst/>
              <a:rect l="0" t="0" r="617970" b="995018"/>
              <a:pathLst>
                <a:path w="617970" h="995018">
                  <a:moveTo>
                    <a:pt x="138236" y="25502"/>
                  </a:moveTo>
                  <a:lnTo>
                    <a:pt x="425667" y="0"/>
                  </a:lnTo>
                  <a:lnTo>
                    <a:pt x="473847" y="171442"/>
                  </a:lnTo>
                  <a:lnTo>
                    <a:pt x="543943" y="423378"/>
                  </a:lnTo>
                  <a:lnTo>
                    <a:pt x="569814" y="477730"/>
                  </a:lnTo>
                  <a:lnTo>
                    <a:pt x="592043" y="507740"/>
                  </a:lnTo>
                  <a:lnTo>
                    <a:pt x="586956" y="528557"/>
                  </a:lnTo>
                  <a:lnTo>
                    <a:pt x="607851" y="538475"/>
                  </a:lnTo>
                  <a:lnTo>
                    <a:pt x="582045" y="567319"/>
                  </a:lnTo>
                  <a:lnTo>
                    <a:pt x="585923" y="592700"/>
                  </a:lnTo>
                  <a:lnTo>
                    <a:pt x="574974" y="628764"/>
                  </a:lnTo>
                  <a:lnTo>
                    <a:pt x="598815" y="687740"/>
                  </a:lnTo>
                  <a:lnTo>
                    <a:pt x="592759" y="742281"/>
                  </a:lnTo>
                  <a:lnTo>
                    <a:pt x="617970" y="795426"/>
                  </a:lnTo>
                  <a:lnTo>
                    <a:pt x="533265" y="806168"/>
                  </a:lnTo>
                  <a:lnTo>
                    <a:pt x="170788" y="842332"/>
                  </a:lnTo>
                  <a:lnTo>
                    <a:pt x="167467" y="869451"/>
                  </a:lnTo>
                  <a:lnTo>
                    <a:pt x="209787" y="904776"/>
                  </a:lnTo>
                  <a:lnTo>
                    <a:pt x="206147" y="938620"/>
                  </a:lnTo>
                  <a:lnTo>
                    <a:pt x="220966" y="954031"/>
                  </a:lnTo>
                  <a:lnTo>
                    <a:pt x="197953" y="986257"/>
                  </a:lnTo>
                  <a:lnTo>
                    <a:pt x="174705" y="995018"/>
                  </a:lnTo>
                  <a:lnTo>
                    <a:pt x="127990" y="965581"/>
                  </a:lnTo>
                  <a:lnTo>
                    <a:pt x="118986" y="916104"/>
                  </a:lnTo>
                  <a:lnTo>
                    <a:pt x="105230" y="911685"/>
                  </a:lnTo>
                  <a:lnTo>
                    <a:pt x="92236" y="950735"/>
                  </a:lnTo>
                  <a:lnTo>
                    <a:pt x="89562" y="987787"/>
                  </a:lnTo>
                  <a:lnTo>
                    <a:pt x="43950" y="981465"/>
                  </a:lnTo>
                  <a:lnTo>
                    <a:pt x="6019" y="672771"/>
                  </a:lnTo>
                  <a:lnTo>
                    <a:pt x="13691" y="283358"/>
                  </a:lnTo>
                  <a:lnTo>
                    <a:pt x="18839" y="58394"/>
                  </a:lnTo>
                  <a:lnTo>
                    <a:pt x="0" y="386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3" name="North Carolina">
              <a:extLst>
                <a:ext uri="{FF2B5EF4-FFF2-40B4-BE49-F238E27FC236}">
                  <a16:creationId xmlns:a16="http://schemas.microsoft.com/office/drawing/2014/main" id="{5B66BF8F-BD5E-4ED4-93EE-C986D5FE3883}"/>
                </a:ext>
              </a:extLst>
            </p:cNvPr>
            <p:cNvSpPr/>
            <p:nvPr/>
          </p:nvSpPr>
          <p:spPr>
            <a:xfrm>
              <a:off x="8000922" y="3704849"/>
              <a:ext cx="1238549" cy="568443"/>
            </a:xfrm>
            <a:custGeom>
              <a:avLst/>
              <a:gdLst/>
              <a:ahLst/>
              <a:cxnLst/>
              <a:rect l="0" t="0" r="1367009" b="627401"/>
              <a:pathLst>
                <a:path w="1367009" h="627401">
                  <a:moveTo>
                    <a:pt x="495453" y="149311"/>
                  </a:moveTo>
                  <a:lnTo>
                    <a:pt x="604968" y="134859"/>
                  </a:lnTo>
                  <a:lnTo>
                    <a:pt x="729680" y="114669"/>
                  </a:lnTo>
                  <a:lnTo>
                    <a:pt x="1305811" y="0"/>
                  </a:lnTo>
                  <a:lnTo>
                    <a:pt x="1341238" y="76042"/>
                  </a:lnTo>
                  <a:lnTo>
                    <a:pt x="1295321" y="77881"/>
                  </a:lnTo>
                  <a:lnTo>
                    <a:pt x="1291344" y="89039"/>
                  </a:lnTo>
                  <a:lnTo>
                    <a:pt x="1239984" y="112469"/>
                  </a:lnTo>
                  <a:lnTo>
                    <a:pt x="1234441" y="125072"/>
                  </a:lnTo>
                  <a:lnTo>
                    <a:pt x="1199407" y="135767"/>
                  </a:lnTo>
                  <a:lnTo>
                    <a:pt x="1204091" y="149673"/>
                  </a:lnTo>
                  <a:lnTo>
                    <a:pt x="1245625" y="130748"/>
                  </a:lnTo>
                  <a:lnTo>
                    <a:pt x="1253561" y="138244"/>
                  </a:lnTo>
                  <a:lnTo>
                    <a:pt x="1299381" y="118257"/>
                  </a:lnTo>
                  <a:lnTo>
                    <a:pt x="1319033" y="133537"/>
                  </a:lnTo>
                  <a:lnTo>
                    <a:pt x="1346124" y="119691"/>
                  </a:lnTo>
                  <a:lnTo>
                    <a:pt x="1367009" y="165604"/>
                  </a:lnTo>
                  <a:lnTo>
                    <a:pt x="1362372" y="190675"/>
                  </a:lnTo>
                  <a:lnTo>
                    <a:pt x="1343599" y="197010"/>
                  </a:lnTo>
                  <a:lnTo>
                    <a:pt x="1313790" y="254903"/>
                  </a:lnTo>
                  <a:lnTo>
                    <a:pt x="1260651" y="268358"/>
                  </a:lnTo>
                  <a:lnTo>
                    <a:pt x="1258919" y="304174"/>
                  </a:lnTo>
                  <a:lnTo>
                    <a:pt x="1288934" y="333372"/>
                  </a:lnTo>
                  <a:lnTo>
                    <a:pt x="1308855" y="336055"/>
                  </a:lnTo>
                  <a:lnTo>
                    <a:pt x="1286046" y="399156"/>
                  </a:lnTo>
                  <a:lnTo>
                    <a:pt x="1255426" y="398642"/>
                  </a:lnTo>
                  <a:lnTo>
                    <a:pt x="1205099" y="414643"/>
                  </a:lnTo>
                  <a:lnTo>
                    <a:pt x="1172010" y="433870"/>
                  </a:lnTo>
                  <a:lnTo>
                    <a:pt x="1123561" y="483415"/>
                  </a:lnTo>
                  <a:lnTo>
                    <a:pt x="1088755" y="542640"/>
                  </a:lnTo>
                  <a:lnTo>
                    <a:pt x="1077717" y="610835"/>
                  </a:lnTo>
                  <a:lnTo>
                    <a:pt x="1040846" y="603071"/>
                  </a:lnTo>
                  <a:lnTo>
                    <a:pt x="983985" y="627401"/>
                  </a:lnTo>
                  <a:lnTo>
                    <a:pt x="764259" y="469073"/>
                  </a:lnTo>
                  <a:lnTo>
                    <a:pt x="580963" y="496350"/>
                  </a:lnTo>
                  <a:lnTo>
                    <a:pt x="579891" y="472710"/>
                  </a:lnTo>
                  <a:lnTo>
                    <a:pt x="549466" y="442446"/>
                  </a:lnTo>
                  <a:lnTo>
                    <a:pt x="534502" y="457301"/>
                  </a:lnTo>
                  <a:lnTo>
                    <a:pt x="530279" y="436431"/>
                  </a:lnTo>
                  <a:lnTo>
                    <a:pt x="328660" y="456889"/>
                  </a:lnTo>
                  <a:lnTo>
                    <a:pt x="285260" y="471055"/>
                  </a:lnTo>
                  <a:lnTo>
                    <a:pt x="253158" y="494815"/>
                  </a:lnTo>
                  <a:lnTo>
                    <a:pt x="198758" y="515903"/>
                  </a:lnTo>
                  <a:lnTo>
                    <a:pt x="116085" y="530348"/>
                  </a:lnTo>
                  <a:lnTo>
                    <a:pt x="1441" y="543810"/>
                  </a:lnTo>
                  <a:lnTo>
                    <a:pt x="0" y="495475"/>
                  </a:lnTo>
                  <a:lnTo>
                    <a:pt x="31553" y="487021"/>
                  </a:lnTo>
                  <a:lnTo>
                    <a:pt x="39812" y="452114"/>
                  </a:lnTo>
                  <a:lnTo>
                    <a:pt x="75959" y="416998"/>
                  </a:lnTo>
                  <a:lnTo>
                    <a:pt x="120186" y="410082"/>
                  </a:lnTo>
                  <a:lnTo>
                    <a:pt x="155910" y="373666"/>
                  </a:lnTo>
                  <a:lnTo>
                    <a:pt x="195975" y="356899"/>
                  </a:lnTo>
                  <a:lnTo>
                    <a:pt x="224965" y="306499"/>
                  </a:lnTo>
                  <a:lnTo>
                    <a:pt x="245110" y="290086"/>
                  </a:lnTo>
                  <a:lnTo>
                    <a:pt x="252344" y="309430"/>
                  </a:lnTo>
                  <a:lnTo>
                    <a:pt x="310121" y="261495"/>
                  </a:lnTo>
                  <a:lnTo>
                    <a:pt x="340261" y="264991"/>
                  </a:lnTo>
                  <a:lnTo>
                    <a:pt x="354845" y="224307"/>
                  </a:lnTo>
                  <a:lnTo>
                    <a:pt x="383134" y="209856"/>
                  </a:lnTo>
                  <a:lnTo>
                    <a:pt x="382906" y="1611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4" name="New York">
              <a:extLst>
                <a:ext uri="{FF2B5EF4-FFF2-40B4-BE49-F238E27FC236}">
                  <a16:creationId xmlns:a16="http://schemas.microsoft.com/office/drawing/2014/main" id="{60E8A8C7-5FC1-4B91-A9E1-DEE6DBC86D8D}"/>
                </a:ext>
              </a:extLst>
            </p:cNvPr>
            <p:cNvSpPr/>
            <p:nvPr/>
          </p:nvSpPr>
          <p:spPr>
            <a:xfrm>
              <a:off x="8445284" y="2101208"/>
              <a:ext cx="1069753" cy="821080"/>
            </a:xfrm>
            <a:custGeom>
              <a:avLst/>
              <a:gdLst/>
              <a:ahLst/>
              <a:cxnLst/>
              <a:rect l="0" t="0" r="1180705" b="906241"/>
              <a:pathLst>
                <a:path w="1180705" h="906241">
                  <a:moveTo>
                    <a:pt x="804284" y="0"/>
                  </a:moveTo>
                  <a:lnTo>
                    <a:pt x="815788" y="40682"/>
                  </a:lnTo>
                  <a:lnTo>
                    <a:pt x="817062" y="79292"/>
                  </a:lnTo>
                  <a:lnTo>
                    <a:pt x="838775" y="111808"/>
                  </a:lnTo>
                  <a:lnTo>
                    <a:pt x="844144" y="150604"/>
                  </a:lnTo>
                  <a:lnTo>
                    <a:pt x="837658" y="194584"/>
                  </a:lnTo>
                  <a:lnTo>
                    <a:pt x="863175" y="245730"/>
                  </a:lnTo>
                  <a:lnTo>
                    <a:pt x="859355" y="263863"/>
                  </a:lnTo>
                  <a:lnTo>
                    <a:pt x="889810" y="290883"/>
                  </a:lnTo>
                  <a:lnTo>
                    <a:pt x="918435" y="428630"/>
                  </a:lnTo>
                  <a:lnTo>
                    <a:pt x="924240" y="445605"/>
                  </a:lnTo>
                  <a:lnTo>
                    <a:pt x="921024" y="584352"/>
                  </a:lnTo>
                  <a:lnTo>
                    <a:pt x="926041" y="591191"/>
                  </a:lnTo>
                  <a:lnTo>
                    <a:pt x="952610" y="743557"/>
                  </a:lnTo>
                  <a:lnTo>
                    <a:pt x="967007" y="757353"/>
                  </a:lnTo>
                  <a:lnTo>
                    <a:pt x="935957" y="787827"/>
                  </a:lnTo>
                  <a:lnTo>
                    <a:pt x="951922" y="808177"/>
                  </a:lnTo>
                  <a:lnTo>
                    <a:pt x="1018910" y="809248"/>
                  </a:lnTo>
                  <a:lnTo>
                    <a:pt x="1028907" y="794124"/>
                  </a:lnTo>
                  <a:lnTo>
                    <a:pt x="1082975" y="780752"/>
                  </a:lnTo>
                  <a:lnTo>
                    <a:pt x="1108755" y="767374"/>
                  </a:lnTo>
                  <a:lnTo>
                    <a:pt x="1145846" y="724502"/>
                  </a:lnTo>
                  <a:lnTo>
                    <a:pt x="1154869" y="746457"/>
                  </a:lnTo>
                  <a:lnTo>
                    <a:pt x="1180705" y="750242"/>
                  </a:lnTo>
                  <a:lnTo>
                    <a:pt x="1134161" y="793293"/>
                  </a:lnTo>
                  <a:lnTo>
                    <a:pt x="1030837" y="865111"/>
                  </a:lnTo>
                  <a:lnTo>
                    <a:pt x="985036" y="885428"/>
                  </a:lnTo>
                  <a:lnTo>
                    <a:pt x="952816" y="890838"/>
                  </a:lnTo>
                  <a:lnTo>
                    <a:pt x="931555" y="906241"/>
                  </a:lnTo>
                  <a:lnTo>
                    <a:pt x="910834" y="876616"/>
                  </a:lnTo>
                  <a:lnTo>
                    <a:pt x="915027" y="814662"/>
                  </a:lnTo>
                  <a:lnTo>
                    <a:pt x="859080" y="797913"/>
                  </a:lnTo>
                  <a:lnTo>
                    <a:pt x="781256" y="769918"/>
                  </a:lnTo>
                  <a:lnTo>
                    <a:pt x="771581" y="757204"/>
                  </a:lnTo>
                  <a:lnTo>
                    <a:pt x="748784" y="761223"/>
                  </a:lnTo>
                  <a:lnTo>
                    <a:pt x="714624" y="733357"/>
                  </a:lnTo>
                  <a:lnTo>
                    <a:pt x="711238" y="703169"/>
                  </a:lnTo>
                  <a:lnTo>
                    <a:pt x="688484" y="684189"/>
                  </a:lnTo>
                  <a:lnTo>
                    <a:pt x="677510" y="687774"/>
                  </a:lnTo>
                  <a:lnTo>
                    <a:pt x="655461" y="664024"/>
                  </a:lnTo>
                  <a:lnTo>
                    <a:pt x="9311" y="790977"/>
                  </a:lnTo>
                  <a:lnTo>
                    <a:pt x="569" y="740306"/>
                  </a:lnTo>
                  <a:lnTo>
                    <a:pt x="0" y="737002"/>
                  </a:lnTo>
                  <a:lnTo>
                    <a:pt x="79757" y="663983"/>
                  </a:lnTo>
                  <a:lnTo>
                    <a:pt x="89200" y="633914"/>
                  </a:lnTo>
                  <a:lnTo>
                    <a:pt x="114521" y="610028"/>
                  </a:lnTo>
                  <a:lnTo>
                    <a:pt x="97183" y="578002"/>
                  </a:lnTo>
                  <a:lnTo>
                    <a:pt x="84067" y="573570"/>
                  </a:lnTo>
                  <a:lnTo>
                    <a:pt x="65439" y="520227"/>
                  </a:lnTo>
                  <a:lnTo>
                    <a:pt x="145798" y="481687"/>
                  </a:lnTo>
                  <a:lnTo>
                    <a:pt x="220959" y="468601"/>
                  </a:lnTo>
                  <a:lnTo>
                    <a:pt x="251984" y="468289"/>
                  </a:lnTo>
                  <a:lnTo>
                    <a:pt x="288617" y="483862"/>
                  </a:lnTo>
                  <a:lnTo>
                    <a:pt x="307404" y="471052"/>
                  </a:lnTo>
                  <a:lnTo>
                    <a:pt x="369909" y="459645"/>
                  </a:lnTo>
                  <a:lnTo>
                    <a:pt x="404801" y="437705"/>
                  </a:lnTo>
                  <a:lnTo>
                    <a:pt x="437385" y="393352"/>
                  </a:lnTo>
                  <a:lnTo>
                    <a:pt x="463031" y="386827"/>
                  </a:lnTo>
                  <a:lnTo>
                    <a:pt x="452303" y="332117"/>
                  </a:lnTo>
                  <a:lnTo>
                    <a:pt x="458869" y="297695"/>
                  </a:lnTo>
                  <a:lnTo>
                    <a:pt x="422361" y="282620"/>
                  </a:lnTo>
                  <a:lnTo>
                    <a:pt x="424092" y="256081"/>
                  </a:lnTo>
                  <a:lnTo>
                    <a:pt x="473500" y="210301"/>
                  </a:lnTo>
                  <a:lnTo>
                    <a:pt x="488037" y="176429"/>
                  </a:lnTo>
                  <a:lnTo>
                    <a:pt x="541241" y="95322"/>
                  </a:lnTo>
                  <a:lnTo>
                    <a:pt x="597262" y="47455"/>
                  </a:lnTo>
                  <a:lnTo>
                    <a:pt x="693228" y="310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5" name="Mississippi">
              <a:extLst>
                <a:ext uri="{FF2B5EF4-FFF2-40B4-BE49-F238E27FC236}">
                  <a16:creationId xmlns:a16="http://schemas.microsoft.com/office/drawing/2014/main" id="{760D5222-E716-49B2-A09F-B3364180286F}"/>
                </a:ext>
              </a:extLst>
            </p:cNvPr>
            <p:cNvSpPr/>
            <p:nvPr/>
          </p:nvSpPr>
          <p:spPr>
            <a:xfrm>
              <a:off x="6946457" y="4255793"/>
              <a:ext cx="519334" cy="901634"/>
            </a:xfrm>
            <a:custGeom>
              <a:avLst/>
              <a:gdLst/>
              <a:ahLst/>
              <a:cxnLst/>
              <a:rect l="0" t="0" r="573198" b="995150"/>
              <a:pathLst>
                <a:path w="573198" h="995150">
                  <a:moveTo>
                    <a:pt x="485209" y="3558"/>
                  </a:moveTo>
                  <a:lnTo>
                    <a:pt x="529247" y="0"/>
                  </a:lnTo>
                  <a:lnTo>
                    <a:pt x="548087" y="19784"/>
                  </a:lnTo>
                  <a:lnTo>
                    <a:pt x="542939" y="244748"/>
                  </a:lnTo>
                  <a:lnTo>
                    <a:pt x="535267" y="634161"/>
                  </a:lnTo>
                  <a:lnTo>
                    <a:pt x="573198" y="942855"/>
                  </a:lnTo>
                  <a:lnTo>
                    <a:pt x="554839" y="953241"/>
                  </a:lnTo>
                  <a:lnTo>
                    <a:pt x="512538" y="952069"/>
                  </a:lnTo>
                  <a:lnTo>
                    <a:pt x="494371" y="940065"/>
                  </a:lnTo>
                  <a:lnTo>
                    <a:pt x="453090" y="952048"/>
                  </a:lnTo>
                  <a:lnTo>
                    <a:pt x="396535" y="979481"/>
                  </a:lnTo>
                  <a:lnTo>
                    <a:pt x="379372" y="995150"/>
                  </a:lnTo>
                  <a:lnTo>
                    <a:pt x="356927" y="975494"/>
                  </a:lnTo>
                  <a:lnTo>
                    <a:pt x="348027" y="942651"/>
                  </a:lnTo>
                  <a:lnTo>
                    <a:pt x="316557" y="900120"/>
                  </a:lnTo>
                  <a:lnTo>
                    <a:pt x="329275" y="832358"/>
                  </a:lnTo>
                  <a:lnTo>
                    <a:pt x="2504" y="850627"/>
                  </a:lnTo>
                  <a:lnTo>
                    <a:pt x="14148" y="835596"/>
                  </a:lnTo>
                  <a:lnTo>
                    <a:pt x="0" y="796110"/>
                  </a:lnTo>
                  <a:lnTo>
                    <a:pt x="20673" y="792916"/>
                  </a:lnTo>
                  <a:lnTo>
                    <a:pt x="19972" y="718200"/>
                  </a:lnTo>
                  <a:lnTo>
                    <a:pt x="37108" y="721843"/>
                  </a:lnTo>
                  <a:lnTo>
                    <a:pt x="45210" y="675681"/>
                  </a:lnTo>
                  <a:lnTo>
                    <a:pt x="84031" y="644695"/>
                  </a:lnTo>
                  <a:lnTo>
                    <a:pt x="102146" y="596830"/>
                  </a:lnTo>
                  <a:lnTo>
                    <a:pt x="95250" y="536841"/>
                  </a:lnTo>
                  <a:lnTo>
                    <a:pt x="68842" y="512497"/>
                  </a:lnTo>
                  <a:lnTo>
                    <a:pt x="68588" y="471138"/>
                  </a:lnTo>
                  <a:lnTo>
                    <a:pt x="80160" y="461595"/>
                  </a:lnTo>
                  <a:lnTo>
                    <a:pt x="63238" y="438976"/>
                  </a:lnTo>
                  <a:lnTo>
                    <a:pt x="74730" y="410419"/>
                  </a:lnTo>
                  <a:lnTo>
                    <a:pt x="63338" y="368485"/>
                  </a:lnTo>
                  <a:lnTo>
                    <a:pt x="77184" y="350983"/>
                  </a:lnTo>
                  <a:lnTo>
                    <a:pt x="46434" y="325693"/>
                  </a:lnTo>
                  <a:lnTo>
                    <a:pt x="69793" y="261804"/>
                  </a:lnTo>
                  <a:lnTo>
                    <a:pt x="98202" y="227823"/>
                  </a:lnTo>
                  <a:lnTo>
                    <a:pt x="86985" y="206019"/>
                  </a:lnTo>
                  <a:lnTo>
                    <a:pt x="119727" y="170631"/>
                  </a:lnTo>
                  <a:lnTo>
                    <a:pt x="118077" y="157275"/>
                  </a:lnTo>
                  <a:lnTo>
                    <a:pt x="147391" y="144419"/>
                  </a:lnTo>
                  <a:lnTo>
                    <a:pt x="142376" y="104352"/>
                  </a:lnTo>
                  <a:lnTo>
                    <a:pt x="159044" y="94423"/>
                  </a:lnTo>
                  <a:lnTo>
                    <a:pt x="168757" y="59096"/>
                  </a:lnTo>
                  <a:lnTo>
                    <a:pt x="193968" y="41890"/>
                  </a:lnTo>
                  <a:lnTo>
                    <a:pt x="182984" y="246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6" name="Louisiana">
              <a:extLst>
                <a:ext uri="{FF2B5EF4-FFF2-40B4-BE49-F238E27FC236}">
                  <a16:creationId xmlns:a16="http://schemas.microsoft.com/office/drawing/2014/main" id="{36E14644-A301-4B0C-A3DC-E368E4FE2A57}"/>
                </a:ext>
              </a:extLst>
            </p:cNvPr>
            <p:cNvSpPr/>
            <p:nvPr/>
          </p:nvSpPr>
          <p:spPr>
            <a:xfrm>
              <a:off x="6563936" y="4653518"/>
              <a:ext cx="822056" cy="717239"/>
            </a:xfrm>
            <a:custGeom>
              <a:avLst/>
              <a:gdLst/>
              <a:ahLst/>
              <a:cxnLst/>
              <a:rect l="0" t="0" r="907318" b="791630"/>
              <a:pathLst>
                <a:path w="907318" h="791630">
                  <a:moveTo>
                    <a:pt x="73051" y="12329"/>
                  </a:moveTo>
                  <a:lnTo>
                    <a:pt x="485434" y="0"/>
                  </a:lnTo>
                  <a:lnTo>
                    <a:pt x="502356" y="22618"/>
                  </a:lnTo>
                  <a:lnTo>
                    <a:pt x="490784" y="32161"/>
                  </a:lnTo>
                  <a:lnTo>
                    <a:pt x="491038" y="73520"/>
                  </a:lnTo>
                  <a:lnTo>
                    <a:pt x="517446" y="97864"/>
                  </a:lnTo>
                  <a:lnTo>
                    <a:pt x="524343" y="157853"/>
                  </a:lnTo>
                  <a:lnTo>
                    <a:pt x="506227" y="205718"/>
                  </a:lnTo>
                  <a:lnTo>
                    <a:pt x="467407" y="236705"/>
                  </a:lnTo>
                  <a:lnTo>
                    <a:pt x="459304" y="282867"/>
                  </a:lnTo>
                  <a:lnTo>
                    <a:pt x="442168" y="279223"/>
                  </a:lnTo>
                  <a:lnTo>
                    <a:pt x="442869" y="353940"/>
                  </a:lnTo>
                  <a:lnTo>
                    <a:pt x="422196" y="357133"/>
                  </a:lnTo>
                  <a:lnTo>
                    <a:pt x="436344" y="396619"/>
                  </a:lnTo>
                  <a:lnTo>
                    <a:pt x="424700" y="411650"/>
                  </a:lnTo>
                  <a:lnTo>
                    <a:pt x="751471" y="393381"/>
                  </a:lnTo>
                  <a:lnTo>
                    <a:pt x="738753" y="461144"/>
                  </a:lnTo>
                  <a:lnTo>
                    <a:pt x="770223" y="503674"/>
                  </a:lnTo>
                  <a:lnTo>
                    <a:pt x="779123" y="536518"/>
                  </a:lnTo>
                  <a:lnTo>
                    <a:pt x="801568" y="556173"/>
                  </a:lnTo>
                  <a:lnTo>
                    <a:pt x="751745" y="587346"/>
                  </a:lnTo>
                  <a:lnTo>
                    <a:pt x="749210" y="607556"/>
                  </a:lnTo>
                  <a:lnTo>
                    <a:pt x="792297" y="618067"/>
                  </a:lnTo>
                  <a:lnTo>
                    <a:pt x="808324" y="584678"/>
                  </a:lnTo>
                  <a:lnTo>
                    <a:pt x="846985" y="614289"/>
                  </a:lnTo>
                  <a:lnTo>
                    <a:pt x="845906" y="639978"/>
                  </a:lnTo>
                  <a:lnTo>
                    <a:pt x="825535" y="652537"/>
                  </a:lnTo>
                  <a:lnTo>
                    <a:pt x="785441" y="645248"/>
                  </a:lnTo>
                  <a:lnTo>
                    <a:pt x="791513" y="663764"/>
                  </a:lnTo>
                  <a:lnTo>
                    <a:pt x="779955" y="693468"/>
                  </a:lnTo>
                  <a:lnTo>
                    <a:pt x="815432" y="716663"/>
                  </a:lnTo>
                  <a:lnTo>
                    <a:pt x="870034" y="720626"/>
                  </a:lnTo>
                  <a:lnTo>
                    <a:pt x="891518" y="749109"/>
                  </a:lnTo>
                  <a:lnTo>
                    <a:pt x="907318" y="752400"/>
                  </a:lnTo>
                  <a:lnTo>
                    <a:pt x="881736" y="788738"/>
                  </a:lnTo>
                  <a:lnTo>
                    <a:pt x="850248" y="784308"/>
                  </a:lnTo>
                  <a:lnTo>
                    <a:pt x="821649" y="750715"/>
                  </a:lnTo>
                  <a:lnTo>
                    <a:pt x="755619" y="736218"/>
                  </a:lnTo>
                  <a:lnTo>
                    <a:pt x="753395" y="701885"/>
                  </a:lnTo>
                  <a:lnTo>
                    <a:pt x="722265" y="714994"/>
                  </a:lnTo>
                  <a:lnTo>
                    <a:pt x="726009" y="743669"/>
                  </a:lnTo>
                  <a:lnTo>
                    <a:pt x="713157" y="771150"/>
                  </a:lnTo>
                  <a:lnTo>
                    <a:pt x="690184" y="777006"/>
                  </a:lnTo>
                  <a:lnTo>
                    <a:pt x="670962" y="748157"/>
                  </a:lnTo>
                  <a:lnTo>
                    <a:pt x="630280" y="749425"/>
                  </a:lnTo>
                  <a:lnTo>
                    <a:pt x="617522" y="781262"/>
                  </a:lnTo>
                  <a:lnTo>
                    <a:pt x="590875" y="791630"/>
                  </a:lnTo>
                  <a:lnTo>
                    <a:pt x="560788" y="774368"/>
                  </a:lnTo>
                  <a:lnTo>
                    <a:pt x="537428" y="773370"/>
                  </a:lnTo>
                  <a:lnTo>
                    <a:pt x="512642" y="724636"/>
                  </a:lnTo>
                  <a:lnTo>
                    <a:pt x="471982" y="704406"/>
                  </a:lnTo>
                  <a:lnTo>
                    <a:pt x="456706" y="708465"/>
                  </a:lnTo>
                  <a:lnTo>
                    <a:pt x="439326" y="667033"/>
                  </a:lnTo>
                  <a:lnTo>
                    <a:pt x="393369" y="674648"/>
                  </a:lnTo>
                  <a:lnTo>
                    <a:pt x="391302" y="649166"/>
                  </a:lnTo>
                  <a:lnTo>
                    <a:pt x="347107" y="675477"/>
                  </a:lnTo>
                  <a:lnTo>
                    <a:pt x="353656" y="694104"/>
                  </a:lnTo>
                  <a:lnTo>
                    <a:pt x="319642" y="713239"/>
                  </a:lnTo>
                  <a:lnTo>
                    <a:pt x="265281" y="706375"/>
                  </a:lnTo>
                  <a:lnTo>
                    <a:pt x="201691" y="680743"/>
                  </a:lnTo>
                  <a:lnTo>
                    <a:pt x="157027" y="669883"/>
                  </a:lnTo>
                  <a:lnTo>
                    <a:pt x="61963" y="682388"/>
                  </a:lnTo>
                  <a:lnTo>
                    <a:pt x="49618" y="690450"/>
                  </a:lnTo>
                  <a:lnTo>
                    <a:pt x="33762" y="670806"/>
                  </a:lnTo>
                  <a:lnTo>
                    <a:pt x="73397" y="597644"/>
                  </a:lnTo>
                  <a:lnTo>
                    <a:pt x="59066" y="559061"/>
                  </a:lnTo>
                  <a:lnTo>
                    <a:pt x="70983" y="537640"/>
                  </a:lnTo>
                  <a:lnTo>
                    <a:pt x="64589" y="509974"/>
                  </a:lnTo>
                  <a:lnTo>
                    <a:pt x="81222" y="488421"/>
                  </a:lnTo>
                  <a:lnTo>
                    <a:pt x="97950" y="435662"/>
                  </a:lnTo>
                  <a:lnTo>
                    <a:pt x="93980" y="392321"/>
                  </a:lnTo>
                  <a:lnTo>
                    <a:pt x="44757" y="311047"/>
                  </a:lnTo>
                  <a:lnTo>
                    <a:pt x="42793" y="266487"/>
                  </a:lnTo>
                  <a:lnTo>
                    <a:pt x="4301" y="222706"/>
                  </a:lnTo>
                  <a:lnTo>
                    <a:pt x="0" y="140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7" name="Pennsylvania">
              <a:extLst>
                <a:ext uri="{FF2B5EF4-FFF2-40B4-BE49-F238E27FC236}">
                  <a16:creationId xmlns:a16="http://schemas.microsoft.com/office/drawing/2014/main" id="{8969FD09-6BF1-4A10-8986-8EB1A9D37002}"/>
                </a:ext>
              </a:extLst>
            </p:cNvPr>
            <p:cNvSpPr/>
            <p:nvPr/>
          </p:nvSpPr>
          <p:spPr>
            <a:xfrm>
              <a:off x="8353385" y="2702833"/>
              <a:ext cx="836467" cy="548356"/>
            </a:xfrm>
            <a:custGeom>
              <a:avLst/>
              <a:gdLst/>
              <a:ahLst/>
              <a:cxnLst/>
              <a:rect l="0" t="0" r="923224" b="605230"/>
              <a:pathLst>
                <a:path w="923224" h="605230">
                  <a:moveTo>
                    <a:pt x="101999" y="76282"/>
                  </a:moveTo>
                  <a:lnTo>
                    <a:pt x="110741" y="126953"/>
                  </a:lnTo>
                  <a:lnTo>
                    <a:pt x="756890" y="0"/>
                  </a:lnTo>
                  <a:lnTo>
                    <a:pt x="778940" y="23750"/>
                  </a:lnTo>
                  <a:lnTo>
                    <a:pt x="789913" y="20165"/>
                  </a:lnTo>
                  <a:lnTo>
                    <a:pt x="812667" y="39145"/>
                  </a:lnTo>
                  <a:lnTo>
                    <a:pt x="816054" y="69333"/>
                  </a:lnTo>
                  <a:lnTo>
                    <a:pt x="850214" y="97199"/>
                  </a:lnTo>
                  <a:lnTo>
                    <a:pt x="873011" y="93180"/>
                  </a:lnTo>
                  <a:lnTo>
                    <a:pt x="882685" y="105894"/>
                  </a:lnTo>
                  <a:lnTo>
                    <a:pt x="866553" y="124477"/>
                  </a:lnTo>
                  <a:lnTo>
                    <a:pt x="863414" y="148134"/>
                  </a:lnTo>
                  <a:lnTo>
                    <a:pt x="835478" y="197996"/>
                  </a:lnTo>
                  <a:lnTo>
                    <a:pt x="852296" y="216030"/>
                  </a:lnTo>
                  <a:lnTo>
                    <a:pt x="837323" y="256079"/>
                  </a:lnTo>
                  <a:lnTo>
                    <a:pt x="844058" y="278669"/>
                  </a:lnTo>
                  <a:lnTo>
                    <a:pt x="864289" y="281039"/>
                  </a:lnTo>
                  <a:lnTo>
                    <a:pt x="871551" y="305807"/>
                  </a:lnTo>
                  <a:lnTo>
                    <a:pt x="923224" y="336633"/>
                  </a:lnTo>
                  <a:lnTo>
                    <a:pt x="919811" y="355784"/>
                  </a:lnTo>
                  <a:lnTo>
                    <a:pt x="881174" y="398919"/>
                  </a:lnTo>
                  <a:lnTo>
                    <a:pt x="882119" y="414778"/>
                  </a:lnTo>
                  <a:lnTo>
                    <a:pt x="845353" y="440135"/>
                  </a:lnTo>
                  <a:lnTo>
                    <a:pt x="813620" y="441348"/>
                  </a:lnTo>
                  <a:lnTo>
                    <a:pt x="792761" y="468801"/>
                  </a:lnTo>
                  <a:lnTo>
                    <a:pt x="233246" y="578297"/>
                  </a:lnTo>
                  <a:lnTo>
                    <a:pt x="74791" y="605230"/>
                  </a:lnTo>
                  <a:lnTo>
                    <a:pt x="44456" y="420650"/>
                  </a:lnTo>
                  <a:lnTo>
                    <a:pt x="0" y="150140"/>
                  </a:lnTo>
                  <a:lnTo>
                    <a:pt x="0" y="150140"/>
                  </a:lnTo>
                  <a:lnTo>
                    <a:pt x="25650" y="134567"/>
                  </a:lnTo>
                  <a:lnTo>
                    <a:pt x="101429" y="729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8" name="Tennessee">
              <a:extLst>
                <a:ext uri="{FF2B5EF4-FFF2-40B4-BE49-F238E27FC236}">
                  <a16:creationId xmlns:a16="http://schemas.microsoft.com/office/drawing/2014/main" id="{B1AC8F82-1FF6-4EE3-B3ED-41117A2E0A36}"/>
                </a:ext>
              </a:extLst>
            </p:cNvPr>
            <p:cNvSpPr/>
            <p:nvPr/>
          </p:nvSpPr>
          <p:spPr>
            <a:xfrm>
              <a:off x="7112247" y="3850859"/>
              <a:ext cx="1235805" cy="427229"/>
            </a:xfrm>
            <a:custGeom>
              <a:avLst/>
              <a:gdLst/>
              <a:ahLst/>
              <a:cxnLst/>
              <a:rect l="0" t="0" r="1363980" b="471540"/>
              <a:pathLst>
                <a:path w="1363980" h="471540">
                  <a:moveTo>
                    <a:pt x="344896" y="139062"/>
                  </a:moveTo>
                  <a:lnTo>
                    <a:pt x="339172" y="102429"/>
                  </a:lnTo>
                  <a:lnTo>
                    <a:pt x="375088" y="108382"/>
                  </a:lnTo>
                  <a:lnTo>
                    <a:pt x="576723" y="85205"/>
                  </a:lnTo>
                  <a:lnTo>
                    <a:pt x="754797" y="74362"/>
                  </a:lnTo>
                  <a:lnTo>
                    <a:pt x="786120" y="68595"/>
                  </a:lnTo>
                  <a:lnTo>
                    <a:pt x="906124" y="61307"/>
                  </a:lnTo>
                  <a:lnTo>
                    <a:pt x="1043058" y="46356"/>
                  </a:lnTo>
                  <a:lnTo>
                    <a:pt x="1045250" y="42679"/>
                  </a:lnTo>
                  <a:lnTo>
                    <a:pt x="1363752" y="0"/>
                  </a:lnTo>
                  <a:lnTo>
                    <a:pt x="1363980" y="48703"/>
                  </a:lnTo>
                  <a:lnTo>
                    <a:pt x="1335692" y="63155"/>
                  </a:lnTo>
                  <a:lnTo>
                    <a:pt x="1321107" y="103839"/>
                  </a:lnTo>
                  <a:lnTo>
                    <a:pt x="1290967" y="100342"/>
                  </a:lnTo>
                  <a:lnTo>
                    <a:pt x="1233190" y="148277"/>
                  </a:lnTo>
                  <a:lnTo>
                    <a:pt x="1225957" y="128933"/>
                  </a:lnTo>
                  <a:lnTo>
                    <a:pt x="1205812" y="145347"/>
                  </a:lnTo>
                  <a:lnTo>
                    <a:pt x="1176821" y="195746"/>
                  </a:lnTo>
                  <a:lnTo>
                    <a:pt x="1136756" y="212513"/>
                  </a:lnTo>
                  <a:lnTo>
                    <a:pt x="1101032" y="248930"/>
                  </a:lnTo>
                  <a:lnTo>
                    <a:pt x="1056806" y="255846"/>
                  </a:lnTo>
                  <a:lnTo>
                    <a:pt x="1020658" y="290962"/>
                  </a:lnTo>
                  <a:lnTo>
                    <a:pt x="1012400" y="325868"/>
                  </a:lnTo>
                  <a:lnTo>
                    <a:pt x="980846" y="334322"/>
                  </a:lnTo>
                  <a:lnTo>
                    <a:pt x="982287" y="382657"/>
                  </a:lnTo>
                  <a:lnTo>
                    <a:pt x="771930" y="408322"/>
                  </a:lnTo>
                  <a:lnTo>
                    <a:pt x="484499" y="433825"/>
                  </a:lnTo>
                  <a:lnTo>
                    <a:pt x="346263" y="446933"/>
                  </a:lnTo>
                  <a:lnTo>
                    <a:pt x="302224" y="450491"/>
                  </a:lnTo>
                  <a:lnTo>
                    <a:pt x="0" y="471540"/>
                  </a:lnTo>
                  <a:lnTo>
                    <a:pt x="15859" y="464973"/>
                  </a:lnTo>
                  <a:lnTo>
                    <a:pt x="29836" y="428216"/>
                  </a:lnTo>
                  <a:lnTo>
                    <a:pt x="24102" y="379202"/>
                  </a:lnTo>
                  <a:lnTo>
                    <a:pt x="52382" y="343758"/>
                  </a:lnTo>
                  <a:lnTo>
                    <a:pt x="55730" y="312116"/>
                  </a:lnTo>
                  <a:lnTo>
                    <a:pt x="79048" y="299376"/>
                  </a:lnTo>
                  <a:lnTo>
                    <a:pt x="81878" y="261016"/>
                  </a:lnTo>
                  <a:lnTo>
                    <a:pt x="110337" y="207450"/>
                  </a:lnTo>
                  <a:lnTo>
                    <a:pt x="106027" y="157200"/>
                  </a:lnTo>
                  <a:lnTo>
                    <a:pt x="114846" y="156597"/>
                  </a:lnTo>
                  <a:lnTo>
                    <a:pt x="125429" y="155866"/>
                  </a:lnTo>
                  <a:lnTo>
                    <a:pt x="144671" y="15227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9" name="Ohio">
              <a:extLst>
                <a:ext uri="{FF2B5EF4-FFF2-40B4-BE49-F238E27FC236}">
                  <a16:creationId xmlns:a16="http://schemas.microsoft.com/office/drawing/2014/main" id="{C96D5049-B063-414E-84E7-FB84D99DB4D6}"/>
                </a:ext>
              </a:extLst>
            </p:cNvPr>
            <p:cNvSpPr/>
            <p:nvPr/>
          </p:nvSpPr>
          <p:spPr>
            <a:xfrm>
              <a:off x="7784064" y="2838864"/>
              <a:ext cx="609600" cy="694565"/>
            </a:xfrm>
            <a:custGeom>
              <a:avLst/>
              <a:gdLst/>
              <a:ahLst/>
              <a:cxnLst/>
              <a:rect l="0" t="0" r="672826" b="766604"/>
              <a:pathLst>
                <a:path w="672826" h="766604">
                  <a:moveTo>
                    <a:pt x="628369" y="0"/>
                  </a:moveTo>
                  <a:lnTo>
                    <a:pt x="672826" y="270509"/>
                  </a:lnTo>
                  <a:lnTo>
                    <a:pt x="652371" y="285201"/>
                  </a:lnTo>
                  <a:lnTo>
                    <a:pt x="666709" y="305554"/>
                  </a:lnTo>
                  <a:lnTo>
                    <a:pt x="670941" y="336636"/>
                  </a:lnTo>
                  <a:lnTo>
                    <a:pt x="658121" y="388655"/>
                  </a:lnTo>
                  <a:lnTo>
                    <a:pt x="655924" y="465044"/>
                  </a:lnTo>
                  <a:lnTo>
                    <a:pt x="606836" y="539783"/>
                  </a:lnTo>
                  <a:lnTo>
                    <a:pt x="588900" y="551657"/>
                  </a:lnTo>
                  <a:lnTo>
                    <a:pt x="570042" y="540969"/>
                  </a:lnTo>
                  <a:lnTo>
                    <a:pt x="556814" y="572480"/>
                  </a:lnTo>
                  <a:lnTo>
                    <a:pt x="538972" y="574065"/>
                  </a:lnTo>
                  <a:lnTo>
                    <a:pt x="525448" y="615779"/>
                  </a:lnTo>
                  <a:lnTo>
                    <a:pt x="533175" y="638418"/>
                  </a:lnTo>
                  <a:lnTo>
                    <a:pt x="519932" y="659674"/>
                  </a:lnTo>
                  <a:lnTo>
                    <a:pt x="492478" y="632030"/>
                  </a:lnTo>
                  <a:lnTo>
                    <a:pt x="470871" y="685053"/>
                  </a:lnTo>
                  <a:lnTo>
                    <a:pt x="483052" y="714990"/>
                  </a:lnTo>
                  <a:lnTo>
                    <a:pt x="465967" y="728810"/>
                  </a:lnTo>
                  <a:lnTo>
                    <a:pt x="463869" y="756299"/>
                  </a:lnTo>
                  <a:lnTo>
                    <a:pt x="423591" y="766604"/>
                  </a:lnTo>
                  <a:lnTo>
                    <a:pt x="398372" y="741865"/>
                  </a:lnTo>
                  <a:lnTo>
                    <a:pt x="379720" y="738815"/>
                  </a:lnTo>
                  <a:lnTo>
                    <a:pt x="368133" y="705344"/>
                  </a:lnTo>
                  <a:lnTo>
                    <a:pt x="346968" y="715055"/>
                  </a:lnTo>
                  <a:lnTo>
                    <a:pt x="332693" y="737370"/>
                  </a:lnTo>
                  <a:lnTo>
                    <a:pt x="271903" y="729688"/>
                  </a:lnTo>
                  <a:lnTo>
                    <a:pt x="249118" y="747375"/>
                  </a:lnTo>
                  <a:lnTo>
                    <a:pt x="210640" y="724090"/>
                  </a:lnTo>
                  <a:lnTo>
                    <a:pt x="161196" y="722426"/>
                  </a:lnTo>
                  <a:lnTo>
                    <a:pt x="156431" y="704947"/>
                  </a:lnTo>
                  <a:lnTo>
                    <a:pt x="119838" y="666548"/>
                  </a:lnTo>
                  <a:lnTo>
                    <a:pt x="60539" y="673679"/>
                  </a:lnTo>
                  <a:lnTo>
                    <a:pt x="29497" y="389667"/>
                  </a:lnTo>
                  <a:lnTo>
                    <a:pt x="0" y="147472"/>
                  </a:lnTo>
                  <a:lnTo>
                    <a:pt x="200595" y="114399"/>
                  </a:lnTo>
                  <a:lnTo>
                    <a:pt x="262246" y="134301"/>
                  </a:lnTo>
                  <a:lnTo>
                    <a:pt x="284134" y="148226"/>
                  </a:lnTo>
                  <a:lnTo>
                    <a:pt x="296678" y="130673"/>
                  </a:lnTo>
                  <a:lnTo>
                    <a:pt x="333868" y="158206"/>
                  </a:lnTo>
                  <a:lnTo>
                    <a:pt x="355734" y="165261"/>
                  </a:lnTo>
                  <a:lnTo>
                    <a:pt x="421306" y="128571"/>
                  </a:lnTo>
                  <a:lnTo>
                    <a:pt x="462930" y="127996"/>
                  </a:lnTo>
                  <a:lnTo>
                    <a:pt x="501176" y="83680"/>
                  </a:lnTo>
                  <a:lnTo>
                    <a:pt x="559611" y="37168"/>
                  </a:lnTo>
                  <a:lnTo>
                    <a:pt x="62836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0" name="Virginia">
              <a:extLst>
                <a:ext uri="{FF2B5EF4-FFF2-40B4-BE49-F238E27FC236}">
                  <a16:creationId xmlns:a16="http://schemas.microsoft.com/office/drawing/2014/main" id="{B5F113DE-AFD6-4937-AD8D-3113F1EE3868}"/>
                </a:ext>
              </a:extLst>
            </p:cNvPr>
            <p:cNvSpPr/>
            <p:nvPr/>
          </p:nvSpPr>
          <p:spPr>
            <a:xfrm>
              <a:off x="8059274" y="3245452"/>
              <a:ext cx="1154479" cy="644075"/>
            </a:xfrm>
            <a:custGeom>
              <a:avLst/>
              <a:gdLst/>
              <a:ahLst/>
              <a:cxnLst/>
              <a:rect l="0" t="0" r="1274219" b="710877"/>
              <a:pathLst>
                <a:path w="1274219" h="710877">
                  <a:moveTo>
                    <a:pt x="1251269" y="198614"/>
                  </a:moveTo>
                  <a:lnTo>
                    <a:pt x="1274219" y="190096"/>
                  </a:lnTo>
                  <a:lnTo>
                    <a:pt x="1261410" y="228520"/>
                  </a:lnTo>
                  <a:lnTo>
                    <a:pt x="1242855" y="245222"/>
                  </a:lnTo>
                  <a:lnTo>
                    <a:pt x="1240157" y="294004"/>
                  </a:lnTo>
                  <a:lnTo>
                    <a:pt x="1223876" y="375533"/>
                  </a:lnTo>
                  <a:lnTo>
                    <a:pt x="1200616" y="396580"/>
                  </a:lnTo>
                  <a:lnTo>
                    <a:pt x="1186198" y="371005"/>
                  </a:lnTo>
                  <a:lnTo>
                    <a:pt x="1186738" y="306698"/>
                  </a:lnTo>
                  <a:lnTo>
                    <a:pt x="1211582" y="219917"/>
                  </a:lnTo>
                  <a:close/>
                  <a:moveTo>
                    <a:pt x="1158197" y="231411"/>
                  </a:moveTo>
                  <a:lnTo>
                    <a:pt x="1161587" y="230687"/>
                  </a:lnTo>
                  <a:lnTo>
                    <a:pt x="1153958" y="232315"/>
                  </a:lnTo>
                  <a:close/>
                  <a:moveTo>
                    <a:pt x="739041" y="0"/>
                  </a:moveTo>
                  <a:lnTo>
                    <a:pt x="831255" y="52006"/>
                  </a:lnTo>
                  <a:lnTo>
                    <a:pt x="840503" y="10254"/>
                  </a:lnTo>
                  <a:lnTo>
                    <a:pt x="864526" y="8981"/>
                  </a:lnTo>
                  <a:lnTo>
                    <a:pt x="884481" y="22183"/>
                  </a:lnTo>
                  <a:lnTo>
                    <a:pt x="890348" y="51869"/>
                  </a:lnTo>
                  <a:lnTo>
                    <a:pt x="924138" y="55438"/>
                  </a:lnTo>
                  <a:lnTo>
                    <a:pt x="947998" y="70085"/>
                  </a:lnTo>
                  <a:lnTo>
                    <a:pt x="965509" y="96281"/>
                  </a:lnTo>
                  <a:lnTo>
                    <a:pt x="958481" y="130859"/>
                  </a:lnTo>
                  <a:lnTo>
                    <a:pt x="941714" y="143368"/>
                  </a:lnTo>
                  <a:lnTo>
                    <a:pt x="935606" y="174305"/>
                  </a:lnTo>
                  <a:lnTo>
                    <a:pt x="946529" y="193845"/>
                  </a:lnTo>
                  <a:lnTo>
                    <a:pt x="986614" y="178927"/>
                  </a:lnTo>
                  <a:lnTo>
                    <a:pt x="1000683" y="209245"/>
                  </a:lnTo>
                  <a:lnTo>
                    <a:pt x="1057560" y="211321"/>
                  </a:lnTo>
                  <a:lnTo>
                    <a:pt x="1078045" y="233404"/>
                  </a:lnTo>
                  <a:lnTo>
                    <a:pt x="1127057" y="251771"/>
                  </a:lnTo>
                  <a:lnTo>
                    <a:pt x="1119259" y="311832"/>
                  </a:lnTo>
                  <a:lnTo>
                    <a:pt x="1146408" y="351943"/>
                  </a:lnTo>
                  <a:lnTo>
                    <a:pt x="1129403" y="377279"/>
                  </a:lnTo>
                  <a:lnTo>
                    <a:pt x="1132113" y="403051"/>
                  </a:lnTo>
                  <a:lnTo>
                    <a:pt x="1155069" y="414268"/>
                  </a:lnTo>
                  <a:lnTo>
                    <a:pt x="1138656" y="442907"/>
                  </a:lnTo>
                  <a:lnTo>
                    <a:pt x="1099390" y="417872"/>
                  </a:lnTo>
                  <a:lnTo>
                    <a:pt x="1093928" y="430445"/>
                  </a:lnTo>
                  <a:lnTo>
                    <a:pt x="1127074" y="447614"/>
                  </a:lnTo>
                  <a:lnTo>
                    <a:pt x="1205618" y="436773"/>
                  </a:lnTo>
                  <a:lnTo>
                    <a:pt x="1241407" y="507045"/>
                  </a:lnTo>
                  <a:lnTo>
                    <a:pt x="665276" y="621714"/>
                  </a:lnTo>
                  <a:lnTo>
                    <a:pt x="540564" y="641904"/>
                  </a:lnTo>
                  <a:lnTo>
                    <a:pt x="431049" y="656356"/>
                  </a:lnTo>
                  <a:lnTo>
                    <a:pt x="318502" y="668198"/>
                  </a:lnTo>
                  <a:lnTo>
                    <a:pt x="0" y="710877"/>
                  </a:lnTo>
                  <a:lnTo>
                    <a:pt x="81819" y="670574"/>
                  </a:lnTo>
                  <a:lnTo>
                    <a:pt x="89255" y="646935"/>
                  </a:lnTo>
                  <a:lnTo>
                    <a:pt x="118679" y="634958"/>
                  </a:lnTo>
                  <a:lnTo>
                    <a:pt x="117952" y="616953"/>
                  </a:lnTo>
                  <a:lnTo>
                    <a:pt x="139564" y="600349"/>
                  </a:lnTo>
                  <a:lnTo>
                    <a:pt x="137378" y="584810"/>
                  </a:lnTo>
                  <a:lnTo>
                    <a:pt x="191193" y="546565"/>
                  </a:lnTo>
                  <a:lnTo>
                    <a:pt x="243708" y="483350"/>
                  </a:lnTo>
                  <a:lnTo>
                    <a:pt x="243591" y="500367"/>
                  </a:lnTo>
                  <a:lnTo>
                    <a:pt x="270324" y="531511"/>
                  </a:lnTo>
                  <a:lnTo>
                    <a:pt x="299659" y="544088"/>
                  </a:lnTo>
                  <a:lnTo>
                    <a:pt x="319399" y="539944"/>
                  </a:lnTo>
                  <a:lnTo>
                    <a:pt x="345560" y="508690"/>
                  </a:lnTo>
                  <a:lnTo>
                    <a:pt x="370447" y="526363"/>
                  </a:lnTo>
                  <a:lnTo>
                    <a:pt x="409315" y="508869"/>
                  </a:lnTo>
                  <a:lnTo>
                    <a:pt x="474610" y="458551"/>
                  </a:lnTo>
                  <a:lnTo>
                    <a:pt x="482640" y="469725"/>
                  </a:lnTo>
                  <a:lnTo>
                    <a:pt x="507253" y="447465"/>
                  </a:lnTo>
                  <a:lnTo>
                    <a:pt x="502028" y="410833"/>
                  </a:lnTo>
                  <a:lnTo>
                    <a:pt x="513803" y="375902"/>
                  </a:lnTo>
                  <a:lnTo>
                    <a:pt x="537832" y="341146"/>
                  </a:lnTo>
                  <a:lnTo>
                    <a:pt x="543559" y="302644"/>
                  </a:lnTo>
                  <a:lnTo>
                    <a:pt x="567724" y="259818"/>
                  </a:lnTo>
                  <a:lnTo>
                    <a:pt x="571554" y="211373"/>
                  </a:lnTo>
                  <a:lnTo>
                    <a:pt x="602640" y="234390"/>
                  </a:lnTo>
                  <a:lnTo>
                    <a:pt x="629639" y="238731"/>
                  </a:lnTo>
                  <a:lnTo>
                    <a:pt x="642798" y="219311"/>
                  </a:lnTo>
                  <a:lnTo>
                    <a:pt x="662859" y="141681"/>
                  </a:lnTo>
                  <a:lnTo>
                    <a:pt x="685450" y="155807"/>
                  </a:lnTo>
                  <a:lnTo>
                    <a:pt x="741836" y="610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1" name="Kentucky">
              <a:extLst>
                <a:ext uri="{FF2B5EF4-FFF2-40B4-BE49-F238E27FC236}">
                  <a16:creationId xmlns:a16="http://schemas.microsoft.com/office/drawing/2014/main" id="{47480986-F14B-4CA3-954B-6AC16EC4B673}"/>
                </a:ext>
              </a:extLst>
            </p:cNvPr>
            <p:cNvSpPr/>
            <p:nvPr/>
          </p:nvSpPr>
          <p:spPr>
            <a:xfrm>
              <a:off x="7225889" y="3442777"/>
              <a:ext cx="1054191" cy="549301"/>
            </a:xfrm>
            <a:custGeom>
              <a:avLst/>
              <a:gdLst/>
              <a:ahLst/>
              <a:cxnLst/>
              <a:rect l="0" t="0" r="1163529" b="606273"/>
              <a:pathLst>
                <a:path w="1163529" h="606273">
                  <a:moveTo>
                    <a:pt x="826708" y="57541"/>
                  </a:moveTo>
                  <a:lnTo>
                    <a:pt x="865185" y="80826"/>
                  </a:lnTo>
                  <a:lnTo>
                    <a:pt x="887970" y="63140"/>
                  </a:lnTo>
                  <a:lnTo>
                    <a:pt x="948760" y="70821"/>
                  </a:lnTo>
                  <a:lnTo>
                    <a:pt x="963035" y="48506"/>
                  </a:lnTo>
                  <a:lnTo>
                    <a:pt x="984201" y="38795"/>
                  </a:lnTo>
                  <a:lnTo>
                    <a:pt x="995788" y="72266"/>
                  </a:lnTo>
                  <a:lnTo>
                    <a:pt x="1014439" y="75316"/>
                  </a:lnTo>
                  <a:lnTo>
                    <a:pt x="1039658" y="100056"/>
                  </a:lnTo>
                  <a:lnTo>
                    <a:pt x="1044044" y="161704"/>
                  </a:lnTo>
                  <a:lnTo>
                    <a:pt x="1068434" y="197863"/>
                  </a:lnTo>
                  <a:lnTo>
                    <a:pt x="1097657" y="224238"/>
                  </a:lnTo>
                  <a:lnTo>
                    <a:pt x="1108778" y="246413"/>
                  </a:lnTo>
                  <a:lnTo>
                    <a:pt x="1142343" y="265295"/>
                  </a:lnTo>
                  <a:lnTo>
                    <a:pt x="1163529" y="265559"/>
                  </a:lnTo>
                  <a:lnTo>
                    <a:pt x="1111014" y="328774"/>
                  </a:lnTo>
                  <a:lnTo>
                    <a:pt x="1057200" y="367019"/>
                  </a:lnTo>
                  <a:lnTo>
                    <a:pt x="1059385" y="382558"/>
                  </a:lnTo>
                  <a:lnTo>
                    <a:pt x="1037773" y="399162"/>
                  </a:lnTo>
                  <a:lnTo>
                    <a:pt x="1038501" y="417166"/>
                  </a:lnTo>
                  <a:lnTo>
                    <a:pt x="1009077" y="429144"/>
                  </a:lnTo>
                  <a:lnTo>
                    <a:pt x="1001641" y="452783"/>
                  </a:lnTo>
                  <a:lnTo>
                    <a:pt x="919821" y="493086"/>
                  </a:lnTo>
                  <a:lnTo>
                    <a:pt x="917629" y="496762"/>
                  </a:lnTo>
                  <a:lnTo>
                    <a:pt x="780695" y="511714"/>
                  </a:lnTo>
                  <a:lnTo>
                    <a:pt x="660691" y="519001"/>
                  </a:lnTo>
                  <a:lnTo>
                    <a:pt x="629368" y="524769"/>
                  </a:lnTo>
                  <a:lnTo>
                    <a:pt x="451294" y="535611"/>
                  </a:lnTo>
                  <a:lnTo>
                    <a:pt x="249659" y="558788"/>
                  </a:lnTo>
                  <a:lnTo>
                    <a:pt x="213743" y="552835"/>
                  </a:lnTo>
                  <a:lnTo>
                    <a:pt x="219467" y="589468"/>
                  </a:lnTo>
                  <a:lnTo>
                    <a:pt x="19242" y="602679"/>
                  </a:lnTo>
                  <a:lnTo>
                    <a:pt x="0" y="606273"/>
                  </a:lnTo>
                  <a:lnTo>
                    <a:pt x="7020" y="579946"/>
                  </a:lnTo>
                  <a:lnTo>
                    <a:pt x="31427" y="587208"/>
                  </a:lnTo>
                  <a:lnTo>
                    <a:pt x="38652" y="503536"/>
                  </a:lnTo>
                  <a:lnTo>
                    <a:pt x="29965" y="492925"/>
                  </a:lnTo>
                  <a:lnTo>
                    <a:pt x="51845" y="455372"/>
                  </a:lnTo>
                  <a:lnTo>
                    <a:pt x="70014" y="451779"/>
                  </a:lnTo>
                  <a:lnTo>
                    <a:pt x="130952" y="478586"/>
                  </a:lnTo>
                  <a:lnTo>
                    <a:pt x="149725" y="460232"/>
                  </a:lnTo>
                  <a:lnTo>
                    <a:pt x="132760" y="434593"/>
                  </a:lnTo>
                  <a:lnTo>
                    <a:pt x="137179" y="412879"/>
                  </a:lnTo>
                  <a:lnTo>
                    <a:pt x="200883" y="388568"/>
                  </a:lnTo>
                  <a:lnTo>
                    <a:pt x="183148" y="354048"/>
                  </a:lnTo>
                  <a:lnTo>
                    <a:pt x="201521" y="323269"/>
                  </a:lnTo>
                  <a:lnTo>
                    <a:pt x="214619" y="303036"/>
                  </a:lnTo>
                  <a:lnTo>
                    <a:pt x="254181" y="297367"/>
                  </a:lnTo>
                  <a:lnTo>
                    <a:pt x="265855" y="281709"/>
                  </a:lnTo>
                  <a:lnTo>
                    <a:pt x="280965" y="294993"/>
                  </a:lnTo>
                  <a:lnTo>
                    <a:pt x="301089" y="286424"/>
                  </a:lnTo>
                  <a:lnTo>
                    <a:pt x="343623" y="312895"/>
                  </a:lnTo>
                  <a:lnTo>
                    <a:pt x="354593" y="290471"/>
                  </a:lnTo>
                  <a:lnTo>
                    <a:pt x="392366" y="266581"/>
                  </a:lnTo>
                  <a:lnTo>
                    <a:pt x="404678" y="285654"/>
                  </a:lnTo>
                  <a:lnTo>
                    <a:pt x="439290" y="274341"/>
                  </a:lnTo>
                  <a:lnTo>
                    <a:pt x="434469" y="252291"/>
                  </a:lnTo>
                  <a:lnTo>
                    <a:pt x="466298" y="223155"/>
                  </a:lnTo>
                  <a:lnTo>
                    <a:pt x="474724" y="245955"/>
                  </a:lnTo>
                  <a:lnTo>
                    <a:pt x="512018" y="261236"/>
                  </a:lnTo>
                  <a:lnTo>
                    <a:pt x="528695" y="245945"/>
                  </a:lnTo>
                  <a:lnTo>
                    <a:pt x="537827" y="193109"/>
                  </a:lnTo>
                  <a:lnTo>
                    <a:pt x="564186" y="180106"/>
                  </a:lnTo>
                  <a:lnTo>
                    <a:pt x="571655" y="153350"/>
                  </a:lnTo>
                  <a:lnTo>
                    <a:pt x="596313" y="133699"/>
                  </a:lnTo>
                  <a:lnTo>
                    <a:pt x="590126" y="93786"/>
                  </a:lnTo>
                  <a:lnTo>
                    <a:pt x="631199" y="98168"/>
                  </a:lnTo>
                  <a:lnTo>
                    <a:pt x="657981" y="75896"/>
                  </a:lnTo>
                  <a:lnTo>
                    <a:pt x="685088" y="71588"/>
                  </a:lnTo>
                  <a:lnTo>
                    <a:pt x="665788" y="17432"/>
                  </a:lnTo>
                  <a:lnTo>
                    <a:pt x="676606" y="7130"/>
                  </a:lnTo>
                  <a:lnTo>
                    <a:pt x="735906" y="0"/>
                  </a:lnTo>
                  <a:lnTo>
                    <a:pt x="772498" y="38399"/>
                  </a:lnTo>
                  <a:lnTo>
                    <a:pt x="777263" y="558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2" name="Indiana">
              <a:extLst>
                <a:ext uri="{FF2B5EF4-FFF2-40B4-BE49-F238E27FC236}">
                  <a16:creationId xmlns:a16="http://schemas.microsoft.com/office/drawing/2014/main" id="{A95E2AB2-BD75-4284-9855-7FBBFAEB1922}"/>
                </a:ext>
              </a:extLst>
            </p:cNvPr>
            <p:cNvSpPr/>
            <p:nvPr/>
          </p:nvSpPr>
          <p:spPr>
            <a:xfrm>
              <a:off x="7402751" y="2960404"/>
              <a:ext cx="443848" cy="775264"/>
            </a:xfrm>
            <a:custGeom>
              <a:avLst/>
              <a:gdLst/>
              <a:ahLst/>
              <a:cxnLst/>
              <a:rect l="0" t="0" r="489883" b="855673"/>
              <a:pathLst>
                <a:path w="489883" h="855673">
                  <a:moveTo>
                    <a:pt x="242850" y="19762"/>
                  </a:moveTo>
                  <a:lnTo>
                    <a:pt x="419285" y="0"/>
                  </a:lnTo>
                  <a:lnTo>
                    <a:pt x="420862" y="13327"/>
                  </a:lnTo>
                  <a:lnTo>
                    <a:pt x="450359" y="255523"/>
                  </a:lnTo>
                  <a:lnTo>
                    <a:pt x="481401" y="539534"/>
                  </a:lnTo>
                  <a:lnTo>
                    <a:pt x="470583" y="549837"/>
                  </a:lnTo>
                  <a:lnTo>
                    <a:pt x="489883" y="603992"/>
                  </a:lnTo>
                  <a:lnTo>
                    <a:pt x="462775" y="608301"/>
                  </a:lnTo>
                  <a:lnTo>
                    <a:pt x="435994" y="630573"/>
                  </a:lnTo>
                  <a:lnTo>
                    <a:pt x="394921" y="626191"/>
                  </a:lnTo>
                  <a:lnTo>
                    <a:pt x="401108" y="666104"/>
                  </a:lnTo>
                  <a:lnTo>
                    <a:pt x="376450" y="685755"/>
                  </a:lnTo>
                  <a:lnTo>
                    <a:pt x="368981" y="712510"/>
                  </a:lnTo>
                  <a:lnTo>
                    <a:pt x="342621" y="725514"/>
                  </a:lnTo>
                  <a:lnTo>
                    <a:pt x="333490" y="778349"/>
                  </a:lnTo>
                  <a:lnTo>
                    <a:pt x="316813" y="793641"/>
                  </a:lnTo>
                  <a:lnTo>
                    <a:pt x="279518" y="778360"/>
                  </a:lnTo>
                  <a:lnTo>
                    <a:pt x="271093" y="755559"/>
                  </a:lnTo>
                  <a:lnTo>
                    <a:pt x="239264" y="784696"/>
                  </a:lnTo>
                  <a:lnTo>
                    <a:pt x="244085" y="806745"/>
                  </a:lnTo>
                  <a:lnTo>
                    <a:pt x="209473" y="818059"/>
                  </a:lnTo>
                  <a:lnTo>
                    <a:pt x="197160" y="798986"/>
                  </a:lnTo>
                  <a:lnTo>
                    <a:pt x="159388" y="822875"/>
                  </a:lnTo>
                  <a:lnTo>
                    <a:pt x="148417" y="845300"/>
                  </a:lnTo>
                  <a:lnTo>
                    <a:pt x="105883" y="818829"/>
                  </a:lnTo>
                  <a:lnTo>
                    <a:pt x="85759" y="827398"/>
                  </a:lnTo>
                  <a:lnTo>
                    <a:pt x="70650" y="814113"/>
                  </a:lnTo>
                  <a:lnTo>
                    <a:pt x="58975" y="829772"/>
                  </a:lnTo>
                  <a:lnTo>
                    <a:pt x="19414" y="835441"/>
                  </a:lnTo>
                  <a:lnTo>
                    <a:pt x="6315" y="855673"/>
                  </a:lnTo>
                  <a:lnTo>
                    <a:pt x="0" y="842704"/>
                  </a:lnTo>
                  <a:lnTo>
                    <a:pt x="5460" y="793872"/>
                  </a:lnTo>
                  <a:lnTo>
                    <a:pt x="16671" y="782797"/>
                  </a:lnTo>
                  <a:lnTo>
                    <a:pt x="10183" y="757473"/>
                  </a:lnTo>
                  <a:lnTo>
                    <a:pt x="27952" y="752578"/>
                  </a:lnTo>
                  <a:lnTo>
                    <a:pt x="52483" y="706559"/>
                  </a:lnTo>
                  <a:lnTo>
                    <a:pt x="55256" y="679308"/>
                  </a:lnTo>
                  <a:lnTo>
                    <a:pt x="72325" y="648529"/>
                  </a:lnTo>
                  <a:lnTo>
                    <a:pt x="66566" y="613035"/>
                  </a:lnTo>
                  <a:lnTo>
                    <a:pt x="43138" y="571234"/>
                  </a:lnTo>
                  <a:lnTo>
                    <a:pt x="56829" y="532890"/>
                  </a:lnTo>
                  <a:lnTo>
                    <a:pt x="14692" y="52134"/>
                  </a:lnTo>
                  <a:lnTo>
                    <a:pt x="30647" y="64175"/>
                  </a:lnTo>
                  <a:lnTo>
                    <a:pt x="76558" y="59946"/>
                  </a:lnTo>
                  <a:lnTo>
                    <a:pt x="118551" y="323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3" name="Maine">
              <a:extLst>
                <a:ext uri="{FF2B5EF4-FFF2-40B4-BE49-F238E27FC236}">
                  <a16:creationId xmlns:a16="http://schemas.microsoft.com/office/drawing/2014/main" id="{25D414CC-2F00-4478-B6F0-A846E91030C6}"/>
                </a:ext>
              </a:extLst>
            </p:cNvPr>
            <p:cNvSpPr/>
            <p:nvPr/>
          </p:nvSpPr>
          <p:spPr>
            <a:xfrm>
              <a:off x="9444293" y="1516168"/>
              <a:ext cx="535901" cy="847248"/>
            </a:xfrm>
            <a:custGeom>
              <a:avLst/>
              <a:gdLst/>
              <a:ahLst/>
              <a:cxnLst/>
              <a:rect l="0" t="0" r="591484" b="935123"/>
              <a:pathLst>
                <a:path w="591484" h="935123">
                  <a:moveTo>
                    <a:pt x="172068" y="935123"/>
                  </a:moveTo>
                  <a:lnTo>
                    <a:pt x="151145" y="925777"/>
                  </a:lnTo>
                  <a:lnTo>
                    <a:pt x="148216" y="905759"/>
                  </a:lnTo>
                  <a:lnTo>
                    <a:pt x="119590" y="889231"/>
                  </a:lnTo>
                  <a:lnTo>
                    <a:pt x="40845" y="633523"/>
                  </a:lnTo>
                  <a:lnTo>
                    <a:pt x="0" y="508675"/>
                  </a:lnTo>
                  <a:lnTo>
                    <a:pt x="52188" y="465781"/>
                  </a:lnTo>
                  <a:lnTo>
                    <a:pt x="38628" y="454521"/>
                  </a:lnTo>
                  <a:lnTo>
                    <a:pt x="52920" y="418399"/>
                  </a:lnTo>
                  <a:lnTo>
                    <a:pt x="72278" y="398111"/>
                  </a:lnTo>
                  <a:lnTo>
                    <a:pt x="64549" y="387587"/>
                  </a:lnTo>
                  <a:lnTo>
                    <a:pt x="81155" y="363429"/>
                  </a:lnTo>
                  <a:lnTo>
                    <a:pt x="64974" y="331103"/>
                  </a:lnTo>
                  <a:lnTo>
                    <a:pt x="64102" y="276157"/>
                  </a:lnTo>
                  <a:lnTo>
                    <a:pt x="80050" y="253314"/>
                  </a:lnTo>
                  <a:lnTo>
                    <a:pt x="72930" y="196698"/>
                  </a:lnTo>
                  <a:lnTo>
                    <a:pt x="133555" y="18610"/>
                  </a:lnTo>
                  <a:lnTo>
                    <a:pt x="159341" y="18013"/>
                  </a:lnTo>
                  <a:lnTo>
                    <a:pt x="171296" y="53615"/>
                  </a:lnTo>
                  <a:lnTo>
                    <a:pt x="192479" y="61227"/>
                  </a:lnTo>
                  <a:lnTo>
                    <a:pt x="229122" y="27397"/>
                  </a:lnTo>
                  <a:lnTo>
                    <a:pt x="255975" y="19396"/>
                  </a:lnTo>
                  <a:lnTo>
                    <a:pt x="270701" y="0"/>
                  </a:lnTo>
                  <a:lnTo>
                    <a:pt x="316939" y="19464"/>
                  </a:lnTo>
                  <a:lnTo>
                    <a:pt x="346451" y="38177"/>
                  </a:lnTo>
                  <a:lnTo>
                    <a:pt x="414286" y="254689"/>
                  </a:lnTo>
                  <a:lnTo>
                    <a:pt x="427219" y="307565"/>
                  </a:lnTo>
                  <a:lnTo>
                    <a:pt x="478213" y="306967"/>
                  </a:lnTo>
                  <a:lnTo>
                    <a:pt x="478418" y="331303"/>
                  </a:lnTo>
                  <a:lnTo>
                    <a:pt x="496890" y="348829"/>
                  </a:lnTo>
                  <a:lnTo>
                    <a:pt x="493117" y="370925"/>
                  </a:lnTo>
                  <a:lnTo>
                    <a:pt x="521740" y="394617"/>
                  </a:lnTo>
                  <a:lnTo>
                    <a:pt x="545142" y="380331"/>
                  </a:lnTo>
                  <a:lnTo>
                    <a:pt x="591484" y="441509"/>
                  </a:lnTo>
                  <a:lnTo>
                    <a:pt x="572610" y="481245"/>
                  </a:lnTo>
                  <a:lnTo>
                    <a:pt x="552422" y="474726"/>
                  </a:lnTo>
                  <a:lnTo>
                    <a:pt x="545481" y="500184"/>
                  </a:lnTo>
                  <a:lnTo>
                    <a:pt x="524253" y="500930"/>
                  </a:lnTo>
                  <a:lnTo>
                    <a:pt x="527568" y="519703"/>
                  </a:lnTo>
                  <a:lnTo>
                    <a:pt x="501261" y="525460"/>
                  </a:lnTo>
                  <a:lnTo>
                    <a:pt x="473073" y="579424"/>
                  </a:lnTo>
                  <a:lnTo>
                    <a:pt x="454530" y="553633"/>
                  </a:lnTo>
                  <a:lnTo>
                    <a:pt x="439516" y="555834"/>
                  </a:lnTo>
                  <a:lnTo>
                    <a:pt x="455640" y="584692"/>
                  </a:lnTo>
                  <a:lnTo>
                    <a:pt x="428252" y="609186"/>
                  </a:lnTo>
                  <a:lnTo>
                    <a:pt x="413339" y="586914"/>
                  </a:lnTo>
                  <a:lnTo>
                    <a:pt x="401975" y="604233"/>
                  </a:lnTo>
                  <a:lnTo>
                    <a:pt x="366278" y="614780"/>
                  </a:lnTo>
                  <a:lnTo>
                    <a:pt x="357042" y="586167"/>
                  </a:lnTo>
                  <a:lnTo>
                    <a:pt x="337682" y="598799"/>
                  </a:lnTo>
                  <a:lnTo>
                    <a:pt x="347413" y="617991"/>
                  </a:lnTo>
                  <a:lnTo>
                    <a:pt x="340089" y="666528"/>
                  </a:lnTo>
                  <a:lnTo>
                    <a:pt x="347328" y="677184"/>
                  </a:lnTo>
                  <a:lnTo>
                    <a:pt x="328171" y="708264"/>
                  </a:lnTo>
                  <a:lnTo>
                    <a:pt x="299688" y="707189"/>
                  </a:lnTo>
                  <a:lnTo>
                    <a:pt x="291423" y="736216"/>
                  </a:lnTo>
                  <a:lnTo>
                    <a:pt x="270860" y="745549"/>
                  </a:lnTo>
                  <a:lnTo>
                    <a:pt x="258966" y="770929"/>
                  </a:lnTo>
                  <a:lnTo>
                    <a:pt x="236228" y="772700"/>
                  </a:lnTo>
                  <a:lnTo>
                    <a:pt x="224061" y="752960"/>
                  </a:lnTo>
                  <a:lnTo>
                    <a:pt x="202116" y="796114"/>
                  </a:lnTo>
                  <a:lnTo>
                    <a:pt x="216569" y="815242"/>
                  </a:lnTo>
                  <a:lnTo>
                    <a:pt x="195503" y="829188"/>
                  </a:lnTo>
                  <a:lnTo>
                    <a:pt x="199010" y="847890"/>
                  </a:lnTo>
                  <a:lnTo>
                    <a:pt x="178909" y="87772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4" name="South Carolina">
              <a:extLst>
                <a:ext uri="{FF2B5EF4-FFF2-40B4-BE49-F238E27FC236}">
                  <a16:creationId xmlns:a16="http://schemas.microsoft.com/office/drawing/2014/main" id="{5187D0FC-3F01-4E97-9D27-B8C50CB47BBF}"/>
                </a:ext>
              </a:extLst>
            </p:cNvPr>
            <p:cNvSpPr/>
            <p:nvPr/>
          </p:nvSpPr>
          <p:spPr>
            <a:xfrm>
              <a:off x="8154693" y="4100269"/>
              <a:ext cx="737747" cy="565285"/>
            </a:xfrm>
            <a:custGeom>
              <a:avLst/>
              <a:gdLst/>
              <a:ahLst/>
              <a:cxnLst/>
              <a:rect l="0" t="0" r="814265" b="623915"/>
              <a:pathLst>
                <a:path w="814265" h="623915">
                  <a:moveTo>
                    <a:pt x="83439" y="58384"/>
                  </a:moveTo>
                  <a:lnTo>
                    <a:pt x="115541" y="34623"/>
                  </a:lnTo>
                  <a:lnTo>
                    <a:pt x="158941" y="20458"/>
                  </a:lnTo>
                  <a:lnTo>
                    <a:pt x="360559" y="0"/>
                  </a:lnTo>
                  <a:lnTo>
                    <a:pt x="364783" y="20869"/>
                  </a:lnTo>
                  <a:lnTo>
                    <a:pt x="379747" y="6014"/>
                  </a:lnTo>
                  <a:lnTo>
                    <a:pt x="410172" y="36279"/>
                  </a:lnTo>
                  <a:lnTo>
                    <a:pt x="411243" y="59919"/>
                  </a:lnTo>
                  <a:lnTo>
                    <a:pt x="594540" y="32641"/>
                  </a:lnTo>
                  <a:lnTo>
                    <a:pt x="814265" y="190970"/>
                  </a:lnTo>
                  <a:lnTo>
                    <a:pt x="787289" y="206191"/>
                  </a:lnTo>
                  <a:lnTo>
                    <a:pt x="757246" y="245779"/>
                  </a:lnTo>
                  <a:lnTo>
                    <a:pt x="731291" y="303845"/>
                  </a:lnTo>
                  <a:lnTo>
                    <a:pt x="732420" y="346784"/>
                  </a:lnTo>
                  <a:lnTo>
                    <a:pt x="710084" y="384799"/>
                  </a:lnTo>
                  <a:lnTo>
                    <a:pt x="672728" y="391362"/>
                  </a:lnTo>
                  <a:lnTo>
                    <a:pt x="668738" y="417002"/>
                  </a:lnTo>
                  <a:lnTo>
                    <a:pt x="634008" y="450199"/>
                  </a:lnTo>
                  <a:lnTo>
                    <a:pt x="616917" y="482568"/>
                  </a:lnTo>
                  <a:lnTo>
                    <a:pt x="584113" y="500561"/>
                  </a:lnTo>
                  <a:lnTo>
                    <a:pt x="551582" y="537664"/>
                  </a:lnTo>
                  <a:lnTo>
                    <a:pt x="550265" y="552587"/>
                  </a:lnTo>
                  <a:lnTo>
                    <a:pt x="517967" y="574844"/>
                  </a:lnTo>
                  <a:lnTo>
                    <a:pt x="487053" y="623915"/>
                  </a:lnTo>
                  <a:lnTo>
                    <a:pt x="445424" y="612466"/>
                  </a:lnTo>
                  <a:lnTo>
                    <a:pt x="439107" y="578446"/>
                  </a:lnTo>
                  <a:lnTo>
                    <a:pt x="403926" y="528606"/>
                  </a:lnTo>
                  <a:lnTo>
                    <a:pt x="378726" y="517834"/>
                  </a:lnTo>
                  <a:lnTo>
                    <a:pt x="370237" y="475078"/>
                  </a:lnTo>
                  <a:lnTo>
                    <a:pt x="354148" y="443653"/>
                  </a:lnTo>
                  <a:lnTo>
                    <a:pt x="304669" y="419549"/>
                  </a:lnTo>
                  <a:lnTo>
                    <a:pt x="269850" y="386352"/>
                  </a:lnTo>
                  <a:lnTo>
                    <a:pt x="268209" y="362866"/>
                  </a:lnTo>
                  <a:lnTo>
                    <a:pt x="218610" y="335162"/>
                  </a:lnTo>
                  <a:lnTo>
                    <a:pt x="191364" y="300711"/>
                  </a:lnTo>
                  <a:lnTo>
                    <a:pt x="149676" y="280713"/>
                  </a:lnTo>
                  <a:lnTo>
                    <a:pt x="117508" y="242337"/>
                  </a:lnTo>
                  <a:lnTo>
                    <a:pt x="108826" y="219833"/>
                  </a:lnTo>
                  <a:lnTo>
                    <a:pt x="77435" y="179022"/>
                  </a:lnTo>
                  <a:lnTo>
                    <a:pt x="60809" y="184707"/>
                  </a:lnTo>
                  <a:lnTo>
                    <a:pt x="136" y="148898"/>
                  </a:lnTo>
                  <a:lnTo>
                    <a:pt x="0" y="127459"/>
                  </a:lnTo>
                  <a:lnTo>
                    <a:pt x="29038" y="794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5" name="West Virginia">
              <a:extLst>
                <a:ext uri="{FF2B5EF4-FFF2-40B4-BE49-F238E27FC236}">
                  <a16:creationId xmlns:a16="http://schemas.microsoft.com/office/drawing/2014/main" id="{BCE26B51-512E-4679-8C4B-E5FE818CABC0}"/>
                </a:ext>
              </a:extLst>
            </p:cNvPr>
            <p:cNvSpPr/>
            <p:nvPr/>
          </p:nvSpPr>
          <p:spPr>
            <a:xfrm>
              <a:off x="8167850" y="3083954"/>
              <a:ext cx="652944" cy="654457"/>
            </a:xfrm>
            <a:custGeom>
              <a:avLst/>
              <a:gdLst/>
              <a:ahLst/>
              <a:cxnLst/>
              <a:rect l="0" t="0" r="720666" b="722336"/>
              <a:pathLst>
                <a:path w="720666" h="722336">
                  <a:moveTo>
                    <a:pt x="249235" y="0"/>
                  </a:moveTo>
                  <a:lnTo>
                    <a:pt x="279569" y="184580"/>
                  </a:lnTo>
                  <a:lnTo>
                    <a:pt x="438025" y="157647"/>
                  </a:lnTo>
                  <a:lnTo>
                    <a:pt x="454565" y="261689"/>
                  </a:lnTo>
                  <a:lnTo>
                    <a:pt x="481438" y="237598"/>
                  </a:lnTo>
                  <a:lnTo>
                    <a:pt x="505447" y="198018"/>
                  </a:lnTo>
                  <a:lnTo>
                    <a:pt x="526696" y="201015"/>
                  </a:lnTo>
                  <a:lnTo>
                    <a:pt x="551319" y="165773"/>
                  </a:lnTo>
                  <a:lnTo>
                    <a:pt x="598995" y="171770"/>
                  </a:lnTo>
                  <a:lnTo>
                    <a:pt x="600714" y="148651"/>
                  </a:lnTo>
                  <a:lnTo>
                    <a:pt x="625898" y="145059"/>
                  </a:lnTo>
                  <a:lnTo>
                    <a:pt x="637124" y="126969"/>
                  </a:lnTo>
                  <a:lnTo>
                    <a:pt x="666479" y="140763"/>
                  </a:lnTo>
                  <a:lnTo>
                    <a:pt x="692273" y="135796"/>
                  </a:lnTo>
                  <a:lnTo>
                    <a:pt x="720666" y="188501"/>
                  </a:lnTo>
                  <a:lnTo>
                    <a:pt x="711418" y="230254"/>
                  </a:lnTo>
                  <a:lnTo>
                    <a:pt x="619203" y="178247"/>
                  </a:lnTo>
                  <a:lnTo>
                    <a:pt x="621998" y="239294"/>
                  </a:lnTo>
                  <a:lnTo>
                    <a:pt x="565613" y="334054"/>
                  </a:lnTo>
                  <a:lnTo>
                    <a:pt x="543022" y="319928"/>
                  </a:lnTo>
                  <a:lnTo>
                    <a:pt x="522960" y="397558"/>
                  </a:lnTo>
                  <a:lnTo>
                    <a:pt x="509802" y="416978"/>
                  </a:lnTo>
                  <a:lnTo>
                    <a:pt x="482803" y="412637"/>
                  </a:lnTo>
                  <a:lnTo>
                    <a:pt x="451717" y="389620"/>
                  </a:lnTo>
                  <a:lnTo>
                    <a:pt x="447887" y="438066"/>
                  </a:lnTo>
                  <a:lnTo>
                    <a:pt x="423722" y="480891"/>
                  </a:lnTo>
                  <a:lnTo>
                    <a:pt x="417994" y="519393"/>
                  </a:lnTo>
                  <a:lnTo>
                    <a:pt x="393965" y="554149"/>
                  </a:lnTo>
                  <a:lnTo>
                    <a:pt x="382191" y="589081"/>
                  </a:lnTo>
                  <a:lnTo>
                    <a:pt x="387416" y="625713"/>
                  </a:lnTo>
                  <a:lnTo>
                    <a:pt x="362803" y="647973"/>
                  </a:lnTo>
                  <a:lnTo>
                    <a:pt x="354772" y="636798"/>
                  </a:lnTo>
                  <a:lnTo>
                    <a:pt x="289477" y="687117"/>
                  </a:lnTo>
                  <a:lnTo>
                    <a:pt x="250610" y="704610"/>
                  </a:lnTo>
                  <a:lnTo>
                    <a:pt x="225723" y="686937"/>
                  </a:lnTo>
                  <a:lnTo>
                    <a:pt x="199562" y="718192"/>
                  </a:lnTo>
                  <a:lnTo>
                    <a:pt x="179822" y="722336"/>
                  </a:lnTo>
                  <a:lnTo>
                    <a:pt x="150487" y="709759"/>
                  </a:lnTo>
                  <a:lnTo>
                    <a:pt x="123754" y="678614"/>
                  </a:lnTo>
                  <a:lnTo>
                    <a:pt x="123871" y="661598"/>
                  </a:lnTo>
                  <a:lnTo>
                    <a:pt x="102685" y="661334"/>
                  </a:lnTo>
                  <a:lnTo>
                    <a:pt x="69120" y="642452"/>
                  </a:lnTo>
                  <a:lnTo>
                    <a:pt x="57998" y="620277"/>
                  </a:lnTo>
                  <a:lnTo>
                    <a:pt x="28775" y="593902"/>
                  </a:lnTo>
                  <a:lnTo>
                    <a:pt x="4386" y="557743"/>
                  </a:lnTo>
                  <a:lnTo>
                    <a:pt x="0" y="496094"/>
                  </a:lnTo>
                  <a:lnTo>
                    <a:pt x="40278" y="485789"/>
                  </a:lnTo>
                  <a:lnTo>
                    <a:pt x="42376" y="458300"/>
                  </a:lnTo>
                  <a:lnTo>
                    <a:pt x="59461" y="444480"/>
                  </a:lnTo>
                  <a:lnTo>
                    <a:pt x="47279" y="414543"/>
                  </a:lnTo>
                  <a:lnTo>
                    <a:pt x="68887" y="361520"/>
                  </a:lnTo>
                  <a:lnTo>
                    <a:pt x="96341" y="389164"/>
                  </a:lnTo>
                  <a:lnTo>
                    <a:pt x="109584" y="367908"/>
                  </a:lnTo>
                  <a:lnTo>
                    <a:pt x="101857" y="345269"/>
                  </a:lnTo>
                  <a:lnTo>
                    <a:pt x="115381" y="303555"/>
                  </a:lnTo>
                  <a:lnTo>
                    <a:pt x="133223" y="301970"/>
                  </a:lnTo>
                  <a:lnTo>
                    <a:pt x="146451" y="270459"/>
                  </a:lnTo>
                  <a:lnTo>
                    <a:pt x="165309" y="281147"/>
                  </a:lnTo>
                  <a:lnTo>
                    <a:pt x="183245" y="269273"/>
                  </a:lnTo>
                  <a:lnTo>
                    <a:pt x="232332" y="194534"/>
                  </a:lnTo>
                  <a:lnTo>
                    <a:pt x="234530" y="118145"/>
                  </a:lnTo>
                  <a:lnTo>
                    <a:pt x="247350" y="66126"/>
                  </a:lnTo>
                  <a:lnTo>
                    <a:pt x="243117" y="35044"/>
                  </a:lnTo>
                  <a:lnTo>
                    <a:pt x="228780" y="146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6" name="Maryland">
              <a:extLst>
                <a:ext uri="{FF2B5EF4-FFF2-40B4-BE49-F238E27FC236}">
                  <a16:creationId xmlns:a16="http://schemas.microsoft.com/office/drawing/2014/main" id="{06980CFB-B9B8-482B-940C-FBDCABCC16E4}"/>
                </a:ext>
              </a:extLst>
            </p:cNvPr>
            <p:cNvSpPr/>
            <p:nvPr/>
          </p:nvSpPr>
          <p:spPr>
            <a:xfrm>
              <a:off x="8564714" y="3127581"/>
              <a:ext cx="659505" cy="331533"/>
            </a:xfrm>
            <a:custGeom>
              <a:avLst/>
              <a:gdLst/>
              <a:ahLst/>
              <a:cxnLst/>
              <a:rect l="0" t="0" r="727907" b="365919"/>
              <a:pathLst>
                <a:path w="727907" h="365919">
                  <a:moveTo>
                    <a:pt x="603725" y="360783"/>
                  </a:moveTo>
                  <a:lnTo>
                    <a:pt x="600334" y="361507"/>
                  </a:lnTo>
                  <a:lnTo>
                    <a:pt x="596095" y="362411"/>
                  </a:lnTo>
                  <a:close/>
                  <a:moveTo>
                    <a:pt x="0" y="109496"/>
                  </a:moveTo>
                  <a:lnTo>
                    <a:pt x="559514" y="0"/>
                  </a:lnTo>
                  <a:lnTo>
                    <a:pt x="628226" y="248867"/>
                  </a:lnTo>
                  <a:lnTo>
                    <a:pt x="727907" y="229180"/>
                  </a:lnTo>
                  <a:lnTo>
                    <a:pt x="716357" y="320192"/>
                  </a:lnTo>
                  <a:lnTo>
                    <a:pt x="693406" y="328710"/>
                  </a:lnTo>
                  <a:lnTo>
                    <a:pt x="653719" y="350013"/>
                  </a:lnTo>
                  <a:lnTo>
                    <a:pt x="622560" y="365919"/>
                  </a:lnTo>
                  <a:lnTo>
                    <a:pt x="616342" y="332858"/>
                  </a:lnTo>
                  <a:lnTo>
                    <a:pt x="600835" y="322425"/>
                  </a:lnTo>
                  <a:lnTo>
                    <a:pt x="615520" y="304368"/>
                  </a:lnTo>
                  <a:lnTo>
                    <a:pt x="584848" y="276552"/>
                  </a:lnTo>
                  <a:lnTo>
                    <a:pt x="580298" y="292423"/>
                  </a:lnTo>
                  <a:lnTo>
                    <a:pt x="547536" y="295928"/>
                  </a:lnTo>
                  <a:lnTo>
                    <a:pt x="528962" y="262034"/>
                  </a:lnTo>
                  <a:lnTo>
                    <a:pt x="539065" y="259909"/>
                  </a:lnTo>
                  <a:lnTo>
                    <a:pt x="529967" y="212568"/>
                  </a:lnTo>
                  <a:lnTo>
                    <a:pt x="536093" y="191800"/>
                  </a:lnTo>
                  <a:lnTo>
                    <a:pt x="509293" y="131016"/>
                  </a:lnTo>
                  <a:lnTo>
                    <a:pt x="518087" y="90216"/>
                  </a:lnTo>
                  <a:lnTo>
                    <a:pt x="542472" y="78156"/>
                  </a:lnTo>
                  <a:lnTo>
                    <a:pt x="538425" y="38914"/>
                  </a:lnTo>
                  <a:lnTo>
                    <a:pt x="520285" y="47365"/>
                  </a:lnTo>
                  <a:lnTo>
                    <a:pt x="523646" y="67271"/>
                  </a:lnTo>
                  <a:lnTo>
                    <a:pt x="489045" y="100914"/>
                  </a:lnTo>
                  <a:lnTo>
                    <a:pt x="482195" y="126391"/>
                  </a:lnTo>
                  <a:lnTo>
                    <a:pt x="491818" y="185063"/>
                  </a:lnTo>
                  <a:lnTo>
                    <a:pt x="482433" y="215637"/>
                  </a:lnTo>
                  <a:lnTo>
                    <a:pt x="498731" y="260334"/>
                  </a:lnTo>
                  <a:lnTo>
                    <a:pt x="525595" y="287937"/>
                  </a:lnTo>
                  <a:lnTo>
                    <a:pt x="528115" y="312605"/>
                  </a:lnTo>
                  <a:lnTo>
                    <a:pt x="545858" y="334084"/>
                  </a:lnTo>
                  <a:lnTo>
                    <a:pt x="542538" y="351961"/>
                  </a:lnTo>
                  <a:lnTo>
                    <a:pt x="500356" y="327543"/>
                  </a:lnTo>
                  <a:lnTo>
                    <a:pt x="446463" y="322586"/>
                  </a:lnTo>
                  <a:lnTo>
                    <a:pt x="425016" y="294912"/>
                  </a:lnTo>
                  <a:lnTo>
                    <a:pt x="399842" y="318277"/>
                  </a:lnTo>
                  <a:lnTo>
                    <a:pt x="384027" y="296290"/>
                  </a:lnTo>
                  <a:lnTo>
                    <a:pt x="400619" y="260955"/>
                  </a:lnTo>
                  <a:lnTo>
                    <a:pt x="407647" y="226377"/>
                  </a:lnTo>
                  <a:lnTo>
                    <a:pt x="423553" y="201420"/>
                  </a:lnTo>
                  <a:lnTo>
                    <a:pt x="400266" y="185559"/>
                  </a:lnTo>
                  <a:lnTo>
                    <a:pt x="390135" y="200181"/>
                  </a:lnTo>
                  <a:lnTo>
                    <a:pt x="366276" y="185534"/>
                  </a:lnTo>
                  <a:lnTo>
                    <a:pt x="332485" y="181965"/>
                  </a:lnTo>
                  <a:lnTo>
                    <a:pt x="326619" y="152279"/>
                  </a:lnTo>
                  <a:lnTo>
                    <a:pt x="306664" y="139077"/>
                  </a:lnTo>
                  <a:lnTo>
                    <a:pt x="282641" y="140350"/>
                  </a:lnTo>
                  <a:lnTo>
                    <a:pt x="254248" y="87644"/>
                  </a:lnTo>
                  <a:lnTo>
                    <a:pt x="228453" y="92611"/>
                  </a:lnTo>
                  <a:lnTo>
                    <a:pt x="199099" y="78818"/>
                  </a:lnTo>
                  <a:lnTo>
                    <a:pt x="187873" y="96908"/>
                  </a:lnTo>
                  <a:lnTo>
                    <a:pt x="162689" y="100499"/>
                  </a:lnTo>
                  <a:lnTo>
                    <a:pt x="160970" y="123618"/>
                  </a:lnTo>
                  <a:lnTo>
                    <a:pt x="113294" y="117622"/>
                  </a:lnTo>
                  <a:lnTo>
                    <a:pt x="88671" y="152864"/>
                  </a:lnTo>
                  <a:lnTo>
                    <a:pt x="67422" y="149867"/>
                  </a:lnTo>
                  <a:lnTo>
                    <a:pt x="43413" y="189447"/>
                  </a:lnTo>
                  <a:lnTo>
                    <a:pt x="16540" y="2135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7" name="Vermont">
              <a:extLst>
                <a:ext uri="{FF2B5EF4-FFF2-40B4-BE49-F238E27FC236}">
                  <a16:creationId xmlns:a16="http://schemas.microsoft.com/office/drawing/2014/main" id="{F8278282-D9FC-4BA0-A58A-3F16BB2B3EA5}"/>
                </a:ext>
              </a:extLst>
            </p:cNvPr>
            <p:cNvSpPr/>
            <p:nvPr/>
          </p:nvSpPr>
          <p:spPr>
            <a:xfrm>
              <a:off x="9173989" y="2042628"/>
              <a:ext cx="247177" cy="462311"/>
            </a:xfrm>
            <a:custGeom>
              <a:avLst/>
              <a:gdLst/>
              <a:ahLst/>
              <a:cxnLst/>
              <a:rect l="0" t="0" r="272814" b="510261"/>
              <a:pathLst>
                <a:path w="272814" h="510261">
                  <a:moveTo>
                    <a:pt x="255280" y="0"/>
                  </a:moveTo>
                  <a:lnTo>
                    <a:pt x="261898" y="18948"/>
                  </a:lnTo>
                  <a:lnTo>
                    <a:pt x="251381" y="56209"/>
                  </a:lnTo>
                  <a:lnTo>
                    <a:pt x="272814" y="85085"/>
                  </a:lnTo>
                  <a:lnTo>
                    <a:pt x="258650" y="124467"/>
                  </a:lnTo>
                  <a:lnTo>
                    <a:pt x="216682" y="154910"/>
                  </a:lnTo>
                  <a:lnTo>
                    <a:pt x="229955" y="203242"/>
                  </a:lnTo>
                  <a:lnTo>
                    <a:pt x="221795" y="222595"/>
                  </a:lnTo>
                  <a:lnTo>
                    <a:pt x="220783" y="270022"/>
                  </a:lnTo>
                  <a:lnTo>
                    <a:pt x="205899" y="315232"/>
                  </a:lnTo>
                  <a:lnTo>
                    <a:pt x="216095" y="401261"/>
                  </a:lnTo>
                  <a:lnTo>
                    <a:pt x="224775" y="428999"/>
                  </a:lnTo>
                  <a:lnTo>
                    <a:pt x="214981" y="442986"/>
                  </a:lnTo>
                  <a:lnTo>
                    <a:pt x="220778" y="472613"/>
                  </a:lnTo>
                  <a:lnTo>
                    <a:pt x="237172" y="484600"/>
                  </a:lnTo>
                  <a:lnTo>
                    <a:pt x="119955" y="510261"/>
                  </a:lnTo>
                  <a:lnTo>
                    <a:pt x="114150" y="493286"/>
                  </a:lnTo>
                  <a:lnTo>
                    <a:pt x="85525" y="355539"/>
                  </a:lnTo>
                  <a:lnTo>
                    <a:pt x="55070" y="328519"/>
                  </a:lnTo>
                  <a:lnTo>
                    <a:pt x="58890" y="310386"/>
                  </a:lnTo>
                  <a:lnTo>
                    <a:pt x="33373" y="259240"/>
                  </a:lnTo>
                  <a:lnTo>
                    <a:pt x="39859" y="215260"/>
                  </a:lnTo>
                  <a:lnTo>
                    <a:pt x="34490" y="176464"/>
                  </a:lnTo>
                  <a:lnTo>
                    <a:pt x="12777" y="143948"/>
                  </a:lnTo>
                  <a:lnTo>
                    <a:pt x="11503" y="105338"/>
                  </a:lnTo>
                  <a:lnTo>
                    <a:pt x="0" y="64655"/>
                  </a:lnTo>
                  <a:lnTo>
                    <a:pt x="144297" y="310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8" name="New Hampshire">
              <a:extLst>
                <a:ext uri="{FF2B5EF4-FFF2-40B4-BE49-F238E27FC236}">
                  <a16:creationId xmlns:a16="http://schemas.microsoft.com/office/drawing/2014/main" id="{33C92130-A8FE-42B3-9EA5-299A6A9DDF36}"/>
                </a:ext>
              </a:extLst>
            </p:cNvPr>
            <p:cNvSpPr/>
            <p:nvPr/>
          </p:nvSpPr>
          <p:spPr>
            <a:xfrm>
              <a:off x="9360540" y="1977043"/>
              <a:ext cx="239652" cy="504647"/>
            </a:xfrm>
            <a:custGeom>
              <a:avLst/>
              <a:gdLst/>
              <a:ahLst/>
              <a:cxnLst/>
              <a:rect l="0" t="0" r="264508" b="556988"/>
              <a:pathLst>
                <a:path w="264508" h="556988">
                  <a:moveTo>
                    <a:pt x="92439" y="0"/>
                  </a:moveTo>
                  <a:lnTo>
                    <a:pt x="133285" y="124847"/>
                  </a:lnTo>
                  <a:lnTo>
                    <a:pt x="212029" y="380555"/>
                  </a:lnTo>
                  <a:lnTo>
                    <a:pt x="240655" y="397083"/>
                  </a:lnTo>
                  <a:lnTo>
                    <a:pt x="243584" y="417101"/>
                  </a:lnTo>
                  <a:lnTo>
                    <a:pt x="264508" y="426448"/>
                  </a:lnTo>
                  <a:lnTo>
                    <a:pt x="258101" y="467525"/>
                  </a:lnTo>
                  <a:lnTo>
                    <a:pt x="243173" y="468097"/>
                  </a:lnTo>
                  <a:lnTo>
                    <a:pt x="210093" y="497797"/>
                  </a:lnTo>
                  <a:lnTo>
                    <a:pt x="199323" y="520316"/>
                  </a:lnTo>
                  <a:lnTo>
                    <a:pt x="31272" y="556988"/>
                  </a:lnTo>
                  <a:lnTo>
                    <a:pt x="14878" y="545002"/>
                  </a:lnTo>
                  <a:lnTo>
                    <a:pt x="9081" y="515374"/>
                  </a:lnTo>
                  <a:lnTo>
                    <a:pt x="18875" y="501387"/>
                  </a:lnTo>
                  <a:lnTo>
                    <a:pt x="10195" y="473649"/>
                  </a:lnTo>
                  <a:lnTo>
                    <a:pt x="0" y="387620"/>
                  </a:lnTo>
                  <a:lnTo>
                    <a:pt x="14883" y="342410"/>
                  </a:lnTo>
                  <a:lnTo>
                    <a:pt x="15895" y="294984"/>
                  </a:lnTo>
                  <a:lnTo>
                    <a:pt x="24055" y="275630"/>
                  </a:lnTo>
                  <a:lnTo>
                    <a:pt x="10783" y="227298"/>
                  </a:lnTo>
                  <a:lnTo>
                    <a:pt x="52750" y="196855"/>
                  </a:lnTo>
                  <a:lnTo>
                    <a:pt x="66914" y="157473"/>
                  </a:lnTo>
                  <a:lnTo>
                    <a:pt x="45481" y="128597"/>
                  </a:lnTo>
                  <a:lnTo>
                    <a:pt x="55998" y="91337"/>
                  </a:lnTo>
                  <a:lnTo>
                    <a:pt x="49380" y="72388"/>
                  </a:lnTo>
                  <a:lnTo>
                    <a:pt x="55693" y="16700"/>
                  </a:lnTo>
                  <a:lnTo>
                    <a:pt x="88816" y="136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9" name="Massachusetts">
              <a:extLst>
                <a:ext uri="{FF2B5EF4-FFF2-40B4-BE49-F238E27FC236}">
                  <a16:creationId xmlns:a16="http://schemas.microsoft.com/office/drawing/2014/main" id="{47C54CCA-3F61-41C9-ADA9-95110B548545}"/>
                </a:ext>
              </a:extLst>
            </p:cNvPr>
            <p:cNvSpPr/>
            <p:nvPr/>
          </p:nvSpPr>
          <p:spPr>
            <a:xfrm>
              <a:off x="9279758" y="2400634"/>
              <a:ext cx="481545" cy="256011"/>
            </a:xfrm>
            <a:custGeom>
              <a:avLst/>
              <a:gdLst/>
              <a:ahLst/>
              <a:cxnLst/>
              <a:rect l="0" t="0" r="531490" b="282564"/>
              <a:pathLst>
                <a:path w="531490" h="282564">
                  <a:moveTo>
                    <a:pt x="332334" y="571"/>
                  </a:moveTo>
                  <a:lnTo>
                    <a:pt x="347261" y="0"/>
                  </a:lnTo>
                  <a:lnTo>
                    <a:pt x="362096" y="32999"/>
                  </a:lnTo>
                  <a:lnTo>
                    <a:pt x="363438" y="62728"/>
                  </a:lnTo>
                  <a:lnTo>
                    <a:pt x="347666" y="94768"/>
                  </a:lnTo>
                  <a:lnTo>
                    <a:pt x="355019" y="125192"/>
                  </a:lnTo>
                  <a:lnTo>
                    <a:pt x="387697" y="120979"/>
                  </a:lnTo>
                  <a:lnTo>
                    <a:pt x="415143" y="147095"/>
                  </a:lnTo>
                  <a:lnTo>
                    <a:pt x="418761" y="172762"/>
                  </a:lnTo>
                  <a:lnTo>
                    <a:pt x="436346" y="174904"/>
                  </a:lnTo>
                  <a:lnTo>
                    <a:pt x="444143" y="197115"/>
                  </a:lnTo>
                  <a:lnTo>
                    <a:pt x="489904" y="205365"/>
                  </a:lnTo>
                  <a:lnTo>
                    <a:pt x="531490" y="174002"/>
                  </a:lnTo>
                  <a:lnTo>
                    <a:pt x="528761" y="203811"/>
                  </a:lnTo>
                  <a:lnTo>
                    <a:pt x="466302" y="246702"/>
                  </a:lnTo>
                  <a:lnTo>
                    <a:pt x="441155" y="254755"/>
                  </a:lnTo>
                  <a:lnTo>
                    <a:pt x="421051" y="240524"/>
                  </a:lnTo>
                  <a:lnTo>
                    <a:pt x="398669" y="252384"/>
                  </a:lnTo>
                  <a:lnTo>
                    <a:pt x="401665" y="266638"/>
                  </a:lnTo>
                  <a:lnTo>
                    <a:pt x="376909" y="282564"/>
                  </a:lnTo>
                  <a:lnTo>
                    <a:pt x="356227" y="249885"/>
                  </a:lnTo>
                  <a:lnTo>
                    <a:pt x="350522" y="244462"/>
                  </a:lnTo>
                  <a:lnTo>
                    <a:pt x="331688" y="234430"/>
                  </a:lnTo>
                  <a:lnTo>
                    <a:pt x="311431" y="190060"/>
                  </a:lnTo>
                  <a:lnTo>
                    <a:pt x="290053" y="195706"/>
                  </a:lnTo>
                  <a:lnTo>
                    <a:pt x="251798" y="208032"/>
                  </a:lnTo>
                  <a:lnTo>
                    <a:pt x="250953" y="204786"/>
                  </a:lnTo>
                  <a:lnTo>
                    <a:pt x="68375" y="247563"/>
                  </a:lnTo>
                  <a:lnTo>
                    <a:pt x="5017" y="260710"/>
                  </a:lnTo>
                  <a:lnTo>
                    <a:pt x="0" y="253871"/>
                  </a:lnTo>
                  <a:lnTo>
                    <a:pt x="3216" y="115124"/>
                  </a:lnTo>
                  <a:lnTo>
                    <a:pt x="120432" y="89463"/>
                  </a:lnTo>
                  <a:lnTo>
                    <a:pt x="288483" y="52790"/>
                  </a:lnTo>
                  <a:lnTo>
                    <a:pt x="299254" y="3027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0" name="New Jersey">
              <a:extLst>
                <a:ext uri="{FF2B5EF4-FFF2-40B4-BE49-F238E27FC236}">
                  <a16:creationId xmlns:a16="http://schemas.microsoft.com/office/drawing/2014/main" id="{6435D65B-4327-4C91-BD08-E28D1B4AAB7B}"/>
                </a:ext>
              </a:extLst>
            </p:cNvPr>
            <p:cNvSpPr/>
            <p:nvPr/>
          </p:nvSpPr>
          <p:spPr>
            <a:xfrm>
              <a:off x="9106041" y="2798777"/>
              <a:ext cx="194278" cy="430508"/>
            </a:xfrm>
            <a:custGeom>
              <a:avLst/>
              <a:gdLst/>
              <a:ahLst/>
              <a:cxnLst/>
              <a:rect l="0" t="0" r="214428" b="475159"/>
              <a:pathLst>
                <a:path w="214428" h="475159">
                  <a:moveTo>
                    <a:pt x="129790" y="27994"/>
                  </a:moveTo>
                  <a:lnTo>
                    <a:pt x="185737" y="44744"/>
                  </a:lnTo>
                  <a:lnTo>
                    <a:pt x="181544" y="106698"/>
                  </a:lnTo>
                  <a:lnTo>
                    <a:pt x="160232" y="125497"/>
                  </a:lnTo>
                  <a:lnTo>
                    <a:pt x="154324" y="159068"/>
                  </a:lnTo>
                  <a:lnTo>
                    <a:pt x="198664" y="164788"/>
                  </a:lnTo>
                  <a:lnTo>
                    <a:pt x="207326" y="186909"/>
                  </a:lnTo>
                  <a:lnTo>
                    <a:pt x="214428" y="298018"/>
                  </a:lnTo>
                  <a:lnTo>
                    <a:pt x="185912" y="388646"/>
                  </a:lnTo>
                  <a:lnTo>
                    <a:pt x="160506" y="418638"/>
                  </a:lnTo>
                  <a:lnTo>
                    <a:pt x="144514" y="475159"/>
                  </a:lnTo>
                  <a:lnTo>
                    <a:pt x="122938" y="445569"/>
                  </a:lnTo>
                  <a:lnTo>
                    <a:pt x="75192" y="439047"/>
                  </a:lnTo>
                  <a:lnTo>
                    <a:pt x="11559" y="407185"/>
                  </a:lnTo>
                  <a:lnTo>
                    <a:pt x="1784" y="378353"/>
                  </a:lnTo>
                  <a:lnTo>
                    <a:pt x="0" y="374155"/>
                  </a:lnTo>
                  <a:lnTo>
                    <a:pt x="5877" y="361400"/>
                  </a:lnTo>
                  <a:lnTo>
                    <a:pt x="14634" y="334241"/>
                  </a:lnTo>
                  <a:lnTo>
                    <a:pt x="51400" y="308884"/>
                  </a:lnTo>
                  <a:lnTo>
                    <a:pt x="50454" y="293024"/>
                  </a:lnTo>
                  <a:lnTo>
                    <a:pt x="89091" y="249890"/>
                  </a:lnTo>
                  <a:lnTo>
                    <a:pt x="92505" y="230738"/>
                  </a:lnTo>
                  <a:lnTo>
                    <a:pt x="40831" y="199912"/>
                  </a:lnTo>
                  <a:lnTo>
                    <a:pt x="33570" y="175144"/>
                  </a:lnTo>
                  <a:lnTo>
                    <a:pt x="13338" y="172775"/>
                  </a:lnTo>
                  <a:lnTo>
                    <a:pt x="6603" y="150184"/>
                  </a:lnTo>
                  <a:lnTo>
                    <a:pt x="21576" y="110135"/>
                  </a:lnTo>
                  <a:lnTo>
                    <a:pt x="4759" y="92101"/>
                  </a:lnTo>
                  <a:lnTo>
                    <a:pt x="32694" y="42239"/>
                  </a:lnTo>
                  <a:lnTo>
                    <a:pt x="35833" y="18583"/>
                  </a:lnTo>
                  <a:lnTo>
                    <a:pt x="5196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1" name="Hawaii">
              <a:extLst>
                <a:ext uri="{FF2B5EF4-FFF2-40B4-BE49-F238E27FC236}">
                  <a16:creationId xmlns:a16="http://schemas.microsoft.com/office/drawing/2014/main" id="{D44E840A-B580-4389-B9B0-5A2CA425B5A0}"/>
                </a:ext>
              </a:extLst>
            </p:cNvPr>
            <p:cNvSpPr/>
            <p:nvPr/>
          </p:nvSpPr>
          <p:spPr>
            <a:xfrm>
              <a:off x="3177303" y="5175475"/>
              <a:ext cx="860727" cy="604444"/>
            </a:xfrm>
            <a:custGeom>
              <a:avLst/>
              <a:gdLst/>
              <a:ahLst/>
              <a:cxnLst/>
              <a:rect l="0" t="0" r="950000" b="667136"/>
              <a:pathLst>
                <a:path w="950000" h="667136">
                  <a:moveTo>
                    <a:pt x="791216" y="667136"/>
                  </a:moveTo>
                  <a:lnTo>
                    <a:pt x="743518" y="649526"/>
                  </a:lnTo>
                  <a:lnTo>
                    <a:pt x="736038" y="631719"/>
                  </a:lnTo>
                  <a:lnTo>
                    <a:pt x="742184" y="585993"/>
                  </a:lnTo>
                  <a:lnTo>
                    <a:pt x="708091" y="508155"/>
                  </a:lnTo>
                  <a:lnTo>
                    <a:pt x="734353" y="482446"/>
                  </a:lnTo>
                  <a:lnTo>
                    <a:pt x="753166" y="446748"/>
                  </a:lnTo>
                  <a:lnTo>
                    <a:pt x="739370" y="423445"/>
                  </a:lnTo>
                  <a:lnTo>
                    <a:pt x="743475" y="398956"/>
                  </a:lnTo>
                  <a:lnTo>
                    <a:pt x="797309" y="427610"/>
                  </a:lnTo>
                  <a:lnTo>
                    <a:pt x="857475" y="448384"/>
                  </a:lnTo>
                  <a:lnTo>
                    <a:pt x="894581" y="479285"/>
                  </a:lnTo>
                  <a:lnTo>
                    <a:pt x="894780" y="506003"/>
                  </a:lnTo>
                  <a:lnTo>
                    <a:pt x="950000" y="548996"/>
                  </a:lnTo>
                  <a:lnTo>
                    <a:pt x="916499" y="584926"/>
                  </a:lnTo>
                  <a:lnTo>
                    <a:pt x="856393" y="602081"/>
                  </a:lnTo>
                  <a:lnTo>
                    <a:pt x="814276" y="629097"/>
                  </a:lnTo>
                  <a:close/>
                  <a:moveTo>
                    <a:pt x="606405" y="244920"/>
                  </a:moveTo>
                  <a:lnTo>
                    <a:pt x="628495" y="272637"/>
                  </a:lnTo>
                  <a:lnTo>
                    <a:pt x="656806" y="260356"/>
                  </a:lnTo>
                  <a:lnTo>
                    <a:pt x="718851" y="292358"/>
                  </a:lnTo>
                  <a:lnTo>
                    <a:pt x="709507" y="321278"/>
                  </a:lnTo>
                  <a:lnTo>
                    <a:pt x="646494" y="335917"/>
                  </a:lnTo>
                  <a:lnTo>
                    <a:pt x="633869" y="330390"/>
                  </a:lnTo>
                  <a:lnTo>
                    <a:pt x="630641" y="294845"/>
                  </a:lnTo>
                  <a:lnTo>
                    <a:pt x="598073" y="287127"/>
                  </a:lnTo>
                  <a:lnTo>
                    <a:pt x="585448" y="267154"/>
                  </a:lnTo>
                  <a:close/>
                  <a:moveTo>
                    <a:pt x="530863" y="208360"/>
                  </a:moveTo>
                  <a:lnTo>
                    <a:pt x="511986" y="229442"/>
                  </a:lnTo>
                  <a:lnTo>
                    <a:pt x="467935" y="229408"/>
                  </a:lnTo>
                  <a:lnTo>
                    <a:pt x="481591" y="206119"/>
                  </a:lnTo>
                  <a:close/>
                  <a:moveTo>
                    <a:pt x="345668" y="109336"/>
                  </a:moveTo>
                  <a:lnTo>
                    <a:pt x="366436" y="157072"/>
                  </a:lnTo>
                  <a:lnTo>
                    <a:pt x="355866" y="184762"/>
                  </a:lnTo>
                  <a:lnTo>
                    <a:pt x="314980" y="189038"/>
                  </a:lnTo>
                  <a:lnTo>
                    <a:pt x="288010" y="132361"/>
                  </a:lnTo>
                  <a:lnTo>
                    <a:pt x="312090" y="131365"/>
                  </a:lnTo>
                  <a:close/>
                  <a:moveTo>
                    <a:pt x="56897" y="0"/>
                  </a:moveTo>
                  <a:lnTo>
                    <a:pt x="78799" y="2419"/>
                  </a:lnTo>
                  <a:lnTo>
                    <a:pt x="89050" y="23538"/>
                  </a:lnTo>
                  <a:lnTo>
                    <a:pt x="82510" y="53370"/>
                  </a:lnTo>
                  <a:lnTo>
                    <a:pt x="60384" y="71989"/>
                  </a:lnTo>
                  <a:lnTo>
                    <a:pt x="0" y="48118"/>
                  </a:lnTo>
                  <a:lnTo>
                    <a:pt x="7668" y="149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2" name="Connecticut">
              <a:extLst>
                <a:ext uri="{FF2B5EF4-FFF2-40B4-BE49-F238E27FC236}">
                  <a16:creationId xmlns:a16="http://schemas.microsoft.com/office/drawing/2014/main" id="{5783AD6A-BCB1-4AFD-92F5-CB3007CA9A51}"/>
                </a:ext>
              </a:extLst>
            </p:cNvPr>
            <p:cNvSpPr/>
            <p:nvPr/>
          </p:nvSpPr>
          <p:spPr>
            <a:xfrm>
              <a:off x="9284304" y="2586177"/>
              <a:ext cx="251157" cy="247263"/>
            </a:xfrm>
            <a:custGeom>
              <a:avLst/>
              <a:gdLst/>
              <a:ahLst/>
              <a:cxnLst/>
              <a:rect l="0" t="0" r="277206" b="272909"/>
              <a:pathLst>
                <a:path w="277206" h="272909">
                  <a:moveTo>
                    <a:pt x="63357" y="42777"/>
                  </a:moveTo>
                  <a:lnTo>
                    <a:pt x="245936" y="0"/>
                  </a:lnTo>
                  <a:lnTo>
                    <a:pt x="246781" y="3245"/>
                  </a:lnTo>
                  <a:lnTo>
                    <a:pt x="277206" y="120141"/>
                  </a:lnTo>
                  <a:lnTo>
                    <a:pt x="273191" y="140837"/>
                  </a:lnTo>
                  <a:lnTo>
                    <a:pt x="259540" y="140907"/>
                  </a:lnTo>
                  <a:lnTo>
                    <a:pt x="199310" y="172507"/>
                  </a:lnTo>
                  <a:lnTo>
                    <a:pt x="121953" y="187293"/>
                  </a:lnTo>
                  <a:lnTo>
                    <a:pt x="95678" y="222588"/>
                  </a:lnTo>
                  <a:lnTo>
                    <a:pt x="62346" y="239938"/>
                  </a:lnTo>
                  <a:lnTo>
                    <a:pt x="25880" y="272909"/>
                  </a:lnTo>
                  <a:lnTo>
                    <a:pt x="9915" y="252559"/>
                  </a:lnTo>
                  <a:lnTo>
                    <a:pt x="40965" y="222085"/>
                  </a:lnTo>
                  <a:lnTo>
                    <a:pt x="26568" y="208289"/>
                  </a:lnTo>
                  <a:lnTo>
                    <a:pt x="0" y="5592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3" name="Delaware">
              <a:extLst>
                <a:ext uri="{FF2B5EF4-FFF2-40B4-BE49-F238E27FC236}">
                  <a16:creationId xmlns:a16="http://schemas.microsoft.com/office/drawing/2014/main" id="{93D27FFE-75A7-48AA-A6B4-38F34EF8C8E7}"/>
                </a:ext>
              </a:extLst>
            </p:cNvPr>
            <p:cNvSpPr/>
            <p:nvPr/>
          </p:nvSpPr>
          <p:spPr>
            <a:xfrm>
              <a:off x="9071650" y="3101609"/>
              <a:ext cx="152568" cy="251453"/>
            </a:xfrm>
            <a:custGeom>
              <a:avLst/>
              <a:gdLst/>
              <a:ahLst/>
              <a:cxnLst/>
              <a:rect l="0" t="0" r="168392" b="277533"/>
              <a:pathLst>
                <a:path w="168392" h="277533">
                  <a:moveTo>
                    <a:pt x="52592" y="0"/>
                  </a:moveTo>
                  <a:lnTo>
                    <a:pt x="43835" y="27158"/>
                  </a:lnTo>
                  <a:lnTo>
                    <a:pt x="30986" y="43728"/>
                  </a:lnTo>
                  <a:lnTo>
                    <a:pt x="41222" y="74756"/>
                  </a:lnTo>
                  <a:lnTo>
                    <a:pt x="70110" y="99405"/>
                  </a:lnTo>
                  <a:lnTo>
                    <a:pt x="86770" y="147379"/>
                  </a:lnTo>
                  <a:lnTo>
                    <a:pt x="130720" y="191605"/>
                  </a:lnTo>
                  <a:lnTo>
                    <a:pt x="146260" y="190435"/>
                  </a:lnTo>
                  <a:lnTo>
                    <a:pt x="168392" y="257846"/>
                  </a:lnTo>
                  <a:lnTo>
                    <a:pt x="68711" y="277533"/>
                  </a:lnTo>
                  <a:lnTo>
                    <a:pt x="0" y="28665"/>
                  </a:lnTo>
                  <a:lnTo>
                    <a:pt x="20859" y="12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4" name="Rhode Island">
              <a:extLst>
                <a:ext uri="{FF2B5EF4-FFF2-40B4-BE49-F238E27FC236}">
                  <a16:creationId xmlns:a16="http://schemas.microsoft.com/office/drawing/2014/main" id="{9A6F205E-B979-4B40-9591-0F12D287CBF3}"/>
                </a:ext>
              </a:extLst>
            </p:cNvPr>
            <p:cNvSpPr/>
            <p:nvPr/>
          </p:nvSpPr>
          <p:spPr>
            <a:xfrm>
              <a:off x="9507895" y="2572834"/>
              <a:ext cx="113354" cy="140945"/>
            </a:xfrm>
            <a:custGeom>
              <a:avLst/>
              <a:gdLst/>
              <a:ahLst/>
              <a:cxnLst/>
              <a:rect l="0" t="0" r="125111" b="155564"/>
              <a:pathLst>
                <a:path w="125111" h="155564">
                  <a:moveTo>
                    <a:pt x="104428" y="59825"/>
                  </a:moveTo>
                  <a:lnTo>
                    <a:pt x="125111" y="92504"/>
                  </a:lnTo>
                  <a:lnTo>
                    <a:pt x="97562" y="104486"/>
                  </a:lnTo>
                  <a:close/>
                  <a:moveTo>
                    <a:pt x="38255" y="5646"/>
                  </a:moveTo>
                  <a:lnTo>
                    <a:pt x="59633" y="0"/>
                  </a:lnTo>
                  <a:lnTo>
                    <a:pt x="79889" y="44370"/>
                  </a:lnTo>
                  <a:lnTo>
                    <a:pt x="98723" y="54402"/>
                  </a:lnTo>
                  <a:lnTo>
                    <a:pt x="80375" y="55812"/>
                  </a:lnTo>
                  <a:lnTo>
                    <a:pt x="72986" y="89009"/>
                  </a:lnTo>
                  <a:lnTo>
                    <a:pt x="79051" y="131377"/>
                  </a:lnTo>
                  <a:lnTo>
                    <a:pt x="26410" y="155564"/>
                  </a:lnTo>
                  <a:lnTo>
                    <a:pt x="30425" y="134867"/>
                  </a:lnTo>
                  <a:lnTo>
                    <a:pt x="0" y="179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5" name="District of Columbia">
              <a:extLst>
                <a:ext uri="{FF2B5EF4-FFF2-40B4-BE49-F238E27FC236}">
                  <a16:creationId xmlns:a16="http://schemas.microsoft.com/office/drawing/2014/main" id="{180E5E31-CC08-4216-AC79-26547A9C9E8B}"/>
                </a:ext>
              </a:extLst>
            </p:cNvPr>
            <p:cNvSpPr/>
            <p:nvPr/>
          </p:nvSpPr>
          <p:spPr>
            <a:xfrm>
              <a:off x="8918187" y="3295703"/>
              <a:ext cx="30278" cy="36982"/>
            </a:xfrm>
            <a:custGeom>
              <a:avLst/>
              <a:gdLst/>
              <a:ahLst/>
              <a:cxnLst/>
              <a:rect l="0" t="0" r="33418" b="40818"/>
              <a:pathLst>
                <a:path w="33418" h="40818">
                  <a:moveTo>
                    <a:pt x="10131" y="0"/>
                  </a:moveTo>
                  <a:lnTo>
                    <a:pt x="33418" y="15860"/>
                  </a:lnTo>
                  <a:lnTo>
                    <a:pt x="17511" y="40818"/>
                  </a:lnTo>
                  <a:lnTo>
                    <a:pt x="0" y="146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FE9A839-BB60-497A-B3BF-60F636E023AE}"/>
                </a:ext>
              </a:extLst>
            </p:cNvPr>
            <p:cNvSpPr txBox="1"/>
            <p:nvPr/>
          </p:nvSpPr>
          <p:spPr>
            <a:xfrm>
              <a:off x="5615712" y="480628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TX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2858008-9DFA-4CD9-99EF-5D34F07D7675}"/>
                </a:ext>
              </a:extLst>
            </p:cNvPr>
            <p:cNvSpPr txBox="1"/>
            <p:nvPr/>
          </p:nvSpPr>
          <p:spPr>
            <a:xfrm>
              <a:off x="2768743" y="3341551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CA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9C31A38-247D-4E8A-9153-3AA36B251AD9}"/>
                </a:ext>
              </a:extLst>
            </p:cNvPr>
            <p:cNvSpPr txBox="1"/>
            <p:nvPr/>
          </p:nvSpPr>
          <p:spPr>
            <a:xfrm>
              <a:off x="4426527" y="1816471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MT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AC8A64B-D163-4E01-B274-3B99DAE00D7E}"/>
                </a:ext>
              </a:extLst>
            </p:cNvPr>
            <p:cNvSpPr txBox="1"/>
            <p:nvPr/>
          </p:nvSpPr>
          <p:spPr>
            <a:xfrm>
              <a:off x="4618000" y="419359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NM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A6EAABE-2E2F-44B8-AF8B-BEB94CF48768}"/>
                </a:ext>
              </a:extLst>
            </p:cNvPr>
            <p:cNvSpPr txBox="1"/>
            <p:nvPr/>
          </p:nvSpPr>
          <p:spPr>
            <a:xfrm>
              <a:off x="3788344" y="4105015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AZ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597B45C-10A0-47B5-AA3E-5A3386BB333F}"/>
                </a:ext>
              </a:extLst>
            </p:cNvPr>
            <p:cNvSpPr txBox="1"/>
            <p:nvPr/>
          </p:nvSpPr>
          <p:spPr>
            <a:xfrm>
              <a:off x="3256807" y="3051205"/>
              <a:ext cx="254747" cy="27018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NV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AE8C84F-9A94-4611-8C5F-68232EC11DAC}"/>
                </a:ext>
              </a:extLst>
            </p:cNvPr>
            <p:cNvSpPr txBox="1"/>
            <p:nvPr/>
          </p:nvSpPr>
          <p:spPr>
            <a:xfrm>
              <a:off x="4787721" y="3356680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CO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C7597B2-2432-451A-A81E-FC4599A2A9E8}"/>
                </a:ext>
              </a:extLst>
            </p:cNvPr>
            <p:cNvSpPr txBox="1"/>
            <p:nvPr/>
          </p:nvSpPr>
          <p:spPr>
            <a:xfrm>
              <a:off x="4596003" y="259072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WY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829D000-130D-4EF2-B241-F5E7D79F87DF}"/>
                </a:ext>
              </a:extLst>
            </p:cNvPr>
            <p:cNvSpPr txBox="1"/>
            <p:nvPr/>
          </p:nvSpPr>
          <p:spPr>
            <a:xfrm>
              <a:off x="2935189" y="2095935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OR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688084A-7DD6-4265-8B62-6823FC221894}"/>
                </a:ext>
              </a:extLst>
            </p:cNvPr>
            <p:cNvSpPr txBox="1"/>
            <p:nvPr/>
          </p:nvSpPr>
          <p:spPr>
            <a:xfrm>
              <a:off x="3956398" y="3202937"/>
              <a:ext cx="224941" cy="23857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UT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D03A6D0-3381-4F55-87F4-FDDEAFE88C4B}"/>
                </a:ext>
              </a:extLst>
            </p:cNvPr>
            <p:cNvSpPr txBox="1"/>
            <p:nvPr/>
          </p:nvSpPr>
          <p:spPr>
            <a:xfrm>
              <a:off x="6350156" y="207720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MN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07C6578-9D64-4E90-AAD2-42680FEB4AE5}"/>
                </a:ext>
              </a:extLst>
            </p:cNvPr>
            <p:cNvSpPr txBox="1"/>
            <p:nvPr/>
          </p:nvSpPr>
          <p:spPr>
            <a:xfrm>
              <a:off x="3722798" y="2207735"/>
              <a:ext cx="238634" cy="25309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ID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667A6A3-3B05-46DC-BB35-89D8F81DE120}"/>
                </a:ext>
              </a:extLst>
            </p:cNvPr>
            <p:cNvSpPr txBox="1"/>
            <p:nvPr/>
          </p:nvSpPr>
          <p:spPr>
            <a:xfrm>
              <a:off x="5795389" y="3510234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KS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39010AD-87A9-4E20-B713-3D5B33D563D4}"/>
                </a:ext>
              </a:extLst>
            </p:cNvPr>
            <p:cNvSpPr txBox="1"/>
            <p:nvPr/>
          </p:nvSpPr>
          <p:spPr>
            <a:xfrm>
              <a:off x="5582297" y="240244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SD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AC8299C-0AA9-4FD9-95C1-04FCF8D7E437}"/>
                </a:ext>
              </a:extLst>
            </p:cNvPr>
            <p:cNvSpPr txBox="1"/>
            <p:nvPr/>
          </p:nvSpPr>
          <p:spPr>
            <a:xfrm>
              <a:off x="5616228" y="2941208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NE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DA73970-58B0-49B8-9654-11BECE7134CE}"/>
                </a:ext>
              </a:extLst>
            </p:cNvPr>
            <p:cNvSpPr txBox="1"/>
            <p:nvPr/>
          </p:nvSpPr>
          <p:spPr>
            <a:xfrm>
              <a:off x="5914629" y="405298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OK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1E444CF-7BE0-4753-94BC-88EF062EC35F}"/>
                </a:ext>
              </a:extLst>
            </p:cNvPr>
            <p:cNvSpPr txBox="1"/>
            <p:nvPr/>
          </p:nvSpPr>
          <p:spPr>
            <a:xfrm>
              <a:off x="5576943" y="1848417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ND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246BD97-E6A9-4FA5-A3B1-203095DEEE99}"/>
                </a:ext>
              </a:extLst>
            </p:cNvPr>
            <p:cNvSpPr txBox="1"/>
            <p:nvPr/>
          </p:nvSpPr>
          <p:spPr>
            <a:xfrm>
              <a:off x="6639991" y="353299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MO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5F588CA9-9F03-4966-B150-EED486332114}"/>
                </a:ext>
              </a:extLst>
            </p:cNvPr>
            <p:cNvSpPr txBox="1"/>
            <p:nvPr/>
          </p:nvSpPr>
          <p:spPr>
            <a:xfrm>
              <a:off x="3110836" y="1488240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WA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661DFE6-686F-4ACD-B976-0DB6D93EBE32}"/>
                </a:ext>
              </a:extLst>
            </p:cNvPr>
            <p:cNvSpPr txBox="1"/>
            <p:nvPr/>
          </p:nvSpPr>
          <p:spPr>
            <a:xfrm>
              <a:off x="2180147" y="5045282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AK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F5705FB-110E-4EC7-84F5-7363B79A6C2C}"/>
                </a:ext>
              </a:extLst>
            </p:cNvPr>
            <p:cNvSpPr txBox="1"/>
            <p:nvPr/>
          </p:nvSpPr>
          <p:spPr>
            <a:xfrm>
              <a:off x="8082526" y="4497519"/>
              <a:ext cx="215693" cy="22876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GA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6F54D24F-F627-4881-8158-DD2887C8C10E}"/>
                </a:ext>
              </a:extLst>
            </p:cNvPr>
            <p:cNvSpPr txBox="1"/>
            <p:nvPr/>
          </p:nvSpPr>
          <p:spPr>
            <a:xfrm>
              <a:off x="7641150" y="250744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MI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BE05914E-F5F1-41F1-A16E-BED4F4281824}"/>
                </a:ext>
              </a:extLst>
            </p:cNvPr>
            <p:cNvSpPr txBox="1"/>
            <p:nvPr/>
          </p:nvSpPr>
          <p:spPr>
            <a:xfrm>
              <a:off x="8449104" y="5297874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FL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E135B07-51DA-48A9-8F5E-A467F84DE017}"/>
                </a:ext>
              </a:extLst>
            </p:cNvPr>
            <p:cNvSpPr txBox="1"/>
            <p:nvPr/>
          </p:nvSpPr>
          <p:spPr>
            <a:xfrm>
              <a:off x="6482033" y="2857787"/>
              <a:ext cx="241466" cy="25610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IA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23E8448-AA84-4542-9D0E-2EF8F6DD130D}"/>
                </a:ext>
              </a:extLst>
            </p:cNvPr>
            <p:cNvSpPr txBox="1"/>
            <p:nvPr/>
          </p:nvSpPr>
          <p:spPr>
            <a:xfrm>
              <a:off x="7121038" y="3249976"/>
              <a:ext cx="181206" cy="16910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IL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5FE0B7C7-29A5-4B35-AACB-D73DC6900E54}"/>
                </a:ext>
              </a:extLst>
            </p:cNvPr>
            <p:cNvSpPr txBox="1"/>
            <p:nvPr/>
          </p:nvSpPr>
          <p:spPr>
            <a:xfrm>
              <a:off x="6942353" y="2386789"/>
              <a:ext cx="208287" cy="22091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WI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7C65D6EC-DEA5-400E-ADA9-227303EE34DD}"/>
                </a:ext>
              </a:extLst>
            </p:cNvPr>
            <p:cNvSpPr txBox="1"/>
            <p:nvPr/>
          </p:nvSpPr>
          <p:spPr>
            <a:xfrm>
              <a:off x="6696186" y="4206139"/>
              <a:ext cx="197962" cy="20995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AR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FA01DC81-F806-4EE0-A6E3-8780D5F44FBA}"/>
                </a:ext>
              </a:extLst>
            </p:cNvPr>
            <p:cNvSpPr txBox="1"/>
            <p:nvPr/>
          </p:nvSpPr>
          <p:spPr>
            <a:xfrm>
              <a:off x="7578840" y="4563819"/>
              <a:ext cx="181206" cy="16330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AL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14FB8F4-F22C-4934-A2D7-3729C5344238}"/>
                </a:ext>
              </a:extLst>
            </p:cNvPr>
            <p:cNvSpPr txBox="1"/>
            <p:nvPr/>
          </p:nvSpPr>
          <p:spPr>
            <a:xfrm>
              <a:off x="8590335" y="384735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F8224D6-15B4-49DC-8332-1961F405937E}"/>
                </a:ext>
              </a:extLst>
            </p:cNvPr>
            <p:cNvSpPr txBox="1"/>
            <p:nvPr/>
          </p:nvSpPr>
          <p:spPr>
            <a:xfrm>
              <a:off x="8854499" y="240003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NY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004623FC-D16B-4B58-86EF-09D4DDDCED13}"/>
                </a:ext>
              </a:extLst>
            </p:cNvPr>
            <p:cNvSpPr txBox="1"/>
            <p:nvPr/>
          </p:nvSpPr>
          <p:spPr>
            <a:xfrm>
              <a:off x="7145556" y="4613066"/>
              <a:ext cx="181206" cy="15147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MS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B54EBE3-E542-4A51-BC40-3F4EE55CB6CA}"/>
                </a:ext>
              </a:extLst>
            </p:cNvPr>
            <p:cNvSpPr txBox="1"/>
            <p:nvPr/>
          </p:nvSpPr>
          <p:spPr>
            <a:xfrm>
              <a:off x="6782242" y="4897820"/>
              <a:ext cx="226065" cy="2397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LA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A1363C1-082F-44F7-BB9F-5D62ACE35E37}"/>
                </a:ext>
              </a:extLst>
            </p:cNvPr>
            <p:cNvSpPr txBox="1"/>
            <p:nvPr/>
          </p:nvSpPr>
          <p:spPr>
            <a:xfrm>
              <a:off x="8639713" y="2850588"/>
              <a:ext cx="230028" cy="24396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PA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0055419F-CB6F-4BAD-BE5B-4C770B7651BC}"/>
                </a:ext>
              </a:extLst>
            </p:cNvPr>
            <p:cNvSpPr txBox="1"/>
            <p:nvPr/>
          </p:nvSpPr>
          <p:spPr>
            <a:xfrm>
              <a:off x="7555427" y="3934408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TN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D8BE5BF-CE44-4342-B0EC-C7BAFD36EE83}"/>
                </a:ext>
              </a:extLst>
            </p:cNvPr>
            <p:cNvSpPr txBox="1"/>
            <p:nvPr/>
          </p:nvSpPr>
          <p:spPr>
            <a:xfrm>
              <a:off x="8001359" y="3105684"/>
              <a:ext cx="181206" cy="17780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OH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3B0A71C-FCE1-4DA6-97A8-3A967B1511F6}"/>
                </a:ext>
              </a:extLst>
            </p:cNvPr>
            <p:cNvSpPr txBox="1"/>
            <p:nvPr/>
          </p:nvSpPr>
          <p:spPr>
            <a:xfrm>
              <a:off x="8591715" y="347652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VA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2A78013-BC5B-42B6-815D-6F6CDDA556F3}"/>
                </a:ext>
              </a:extLst>
            </p:cNvPr>
            <p:cNvSpPr txBox="1"/>
            <p:nvPr/>
          </p:nvSpPr>
          <p:spPr>
            <a:xfrm>
              <a:off x="7674501" y="360911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KY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F81DEB5-8B12-43A9-B11D-8DF345FD4F5B}"/>
                </a:ext>
              </a:extLst>
            </p:cNvPr>
            <p:cNvSpPr txBox="1"/>
            <p:nvPr/>
          </p:nvSpPr>
          <p:spPr>
            <a:xfrm>
              <a:off x="7528705" y="3260594"/>
              <a:ext cx="181206" cy="1294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IN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3D04C64C-C33E-4F5A-A746-0BF6379FC41B}"/>
                </a:ext>
              </a:extLst>
            </p:cNvPr>
            <p:cNvSpPr txBox="1"/>
            <p:nvPr/>
          </p:nvSpPr>
          <p:spPr>
            <a:xfrm>
              <a:off x="9579110" y="1824332"/>
              <a:ext cx="181206" cy="15630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ME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076AF08-64DC-4825-9BBA-433CB40F7A73}"/>
                </a:ext>
              </a:extLst>
            </p:cNvPr>
            <p:cNvSpPr txBox="1"/>
            <p:nvPr/>
          </p:nvSpPr>
          <p:spPr>
            <a:xfrm>
              <a:off x="8439375" y="4216792"/>
              <a:ext cx="202881" cy="21517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SC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A2416129-2F88-4F60-8D5F-B8B357661106}"/>
                </a:ext>
              </a:extLst>
            </p:cNvPr>
            <p:cNvSpPr txBox="1"/>
            <p:nvPr/>
          </p:nvSpPr>
          <p:spPr>
            <a:xfrm>
              <a:off x="8348020" y="3357041"/>
              <a:ext cx="181206" cy="19044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WV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B236BDAC-2E8C-4157-9423-AC98B0D4EE1C}"/>
                </a:ext>
              </a:extLst>
            </p:cNvPr>
            <p:cNvSpPr txBox="1"/>
            <p:nvPr/>
          </p:nvSpPr>
          <p:spPr>
            <a:xfrm>
              <a:off x="8917475" y="3196852"/>
              <a:ext cx="181363" cy="1923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MD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154380C-9297-4173-8A32-F8B7577EFBC2}"/>
                </a:ext>
              </a:extLst>
            </p:cNvPr>
            <p:cNvSpPr txBox="1"/>
            <p:nvPr/>
          </p:nvSpPr>
          <p:spPr>
            <a:xfrm>
              <a:off x="9142413" y="2100970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VT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81B727C-CF03-418A-8FF9-1D306BD3B0EE}"/>
                </a:ext>
              </a:extLst>
            </p:cNvPr>
            <p:cNvSpPr txBox="1"/>
            <p:nvPr/>
          </p:nvSpPr>
          <p:spPr>
            <a:xfrm>
              <a:off x="9367494" y="2227079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NH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8702F1C-1C89-41D8-83C3-88E58C85CF57}"/>
                </a:ext>
              </a:extLst>
            </p:cNvPr>
            <p:cNvSpPr txBox="1"/>
            <p:nvPr/>
          </p:nvSpPr>
          <p:spPr>
            <a:xfrm>
              <a:off x="9696140" y="2390607"/>
              <a:ext cx="181206" cy="14045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MA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C4B82FC-9AD5-47C4-8B15-C9CC05E4379E}"/>
                </a:ext>
              </a:extLst>
            </p:cNvPr>
            <p:cNvSpPr txBox="1"/>
            <p:nvPr/>
          </p:nvSpPr>
          <p:spPr>
            <a:xfrm>
              <a:off x="9115191" y="2952948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NJ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7CED26A8-289A-41D4-94DB-A50CE806DAB2}"/>
                </a:ext>
              </a:extLst>
            </p:cNvPr>
            <p:cNvSpPr txBox="1"/>
            <p:nvPr/>
          </p:nvSpPr>
          <p:spPr>
            <a:xfrm>
              <a:off x="3794620" y="5534435"/>
              <a:ext cx="236700" cy="25104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HI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FC544266-F9D0-4D86-B951-F7A108739CBF}"/>
                </a:ext>
              </a:extLst>
            </p:cNvPr>
            <p:cNvSpPr txBox="1"/>
            <p:nvPr/>
          </p:nvSpPr>
          <p:spPr>
            <a:xfrm>
              <a:off x="9312556" y="2632916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CT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DC9277CB-576D-41A9-9503-9EF24A683B52}"/>
                </a:ext>
              </a:extLst>
            </p:cNvPr>
            <p:cNvSpPr txBox="1"/>
            <p:nvPr/>
          </p:nvSpPr>
          <p:spPr>
            <a:xfrm>
              <a:off x="9263818" y="3212058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DE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90EE7F0-62A9-4EE2-8158-588F38073D53}"/>
                </a:ext>
              </a:extLst>
            </p:cNvPr>
            <p:cNvSpPr txBox="1"/>
            <p:nvPr/>
          </p:nvSpPr>
          <p:spPr>
            <a:xfrm>
              <a:off x="9625615" y="2689297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RI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403FF100-A780-4C5C-B3BA-5B82A05178EB}"/>
                </a:ext>
              </a:extLst>
            </p:cNvPr>
            <p:cNvSpPr txBox="1"/>
            <p:nvPr/>
          </p:nvSpPr>
          <p:spPr>
            <a:xfrm>
              <a:off x="8886300" y="3468186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DC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9453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8545B3A-E758-48AC-A77B-E51A17165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By Continents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1C0D4B-E8E3-5F1E-DFC0-3645A40E9E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38FAE2-EF0B-460D-B06F-CFD969E75E1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226800" y="6348413"/>
            <a:ext cx="965200" cy="252412"/>
          </a:xfrm>
        </p:spPr>
        <p:txBody>
          <a:bodyPr>
            <a:normAutofit/>
          </a:bodyPr>
          <a:lstStyle/>
          <a:p>
            <a:fld id="{42BC4FAA-B05C-4B71-9CD7-008D1E941E8A}" type="slidenum">
              <a:rPr lang="en-PH" smtClean="0"/>
              <a:pPr/>
              <a:t>6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193579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DB300-E447-462B-B6B4-0342AB773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Africa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F5EC19A-93F8-4F61-AF18-03C982E7E9C6}"/>
              </a:ext>
            </a:extLst>
          </p:cNvPr>
          <p:cNvGrpSpPr/>
          <p:nvPr/>
        </p:nvGrpSpPr>
        <p:grpSpPr>
          <a:xfrm>
            <a:off x="4190998" y="1482901"/>
            <a:ext cx="3810002" cy="4559878"/>
            <a:chOff x="3926785" y="1303846"/>
            <a:chExt cx="4338428" cy="5192307"/>
          </a:xfrm>
        </p:grpSpPr>
        <p:sp>
          <p:nvSpPr>
            <p:cNvPr id="1198" name="Algeria"/>
            <p:cNvSpPr/>
            <p:nvPr/>
          </p:nvSpPr>
          <p:spPr>
            <a:xfrm>
              <a:off x="4502528" y="1320457"/>
              <a:ext cx="1277902" cy="1299069"/>
            </a:xfrm>
            <a:custGeom>
              <a:avLst/>
              <a:gdLst/>
              <a:ahLst/>
              <a:cxnLst/>
              <a:rect l="0" t="0" r="1277902" b="1299069"/>
              <a:pathLst>
                <a:path w="1277902" h="1299069">
                  <a:moveTo>
                    <a:pt x="1277902" y="981443"/>
                  </a:moveTo>
                  <a:lnTo>
                    <a:pt x="1067281" y="1118588"/>
                  </a:lnTo>
                  <a:lnTo>
                    <a:pt x="888321" y="1259938"/>
                  </a:lnTo>
                  <a:lnTo>
                    <a:pt x="800419" y="1292025"/>
                  </a:lnTo>
                  <a:lnTo>
                    <a:pt x="731105" y="1299069"/>
                  </a:lnTo>
                  <a:lnTo>
                    <a:pt x="730189" y="1253291"/>
                  </a:lnTo>
                  <a:lnTo>
                    <a:pt x="701222" y="1241588"/>
                  </a:lnTo>
                  <a:lnTo>
                    <a:pt x="662281" y="1221009"/>
                  </a:lnTo>
                  <a:lnTo>
                    <a:pt x="647342" y="1187293"/>
                  </a:lnTo>
                  <a:lnTo>
                    <a:pt x="437385" y="1030300"/>
                  </a:lnTo>
                  <a:lnTo>
                    <a:pt x="229150" y="873303"/>
                  </a:lnTo>
                  <a:lnTo>
                    <a:pt x="0" y="699090"/>
                  </a:lnTo>
                  <a:lnTo>
                    <a:pt x="1462" y="685150"/>
                  </a:lnTo>
                  <a:lnTo>
                    <a:pt x="1530" y="680333"/>
                  </a:lnTo>
                  <a:lnTo>
                    <a:pt x="2705" y="595078"/>
                  </a:lnTo>
                  <a:lnTo>
                    <a:pt x="102413" y="541980"/>
                  </a:lnTo>
                  <a:lnTo>
                    <a:pt x="163568" y="531009"/>
                  </a:lnTo>
                  <a:lnTo>
                    <a:pt x="213781" y="511672"/>
                  </a:lnTo>
                  <a:lnTo>
                    <a:pt x="237655" y="475642"/>
                  </a:lnTo>
                  <a:lnTo>
                    <a:pt x="309191" y="447165"/>
                  </a:lnTo>
                  <a:lnTo>
                    <a:pt x="312396" y="393894"/>
                  </a:lnTo>
                  <a:lnTo>
                    <a:pt x="347547" y="387620"/>
                  </a:lnTo>
                  <a:lnTo>
                    <a:pt x="375192" y="361008"/>
                  </a:lnTo>
                  <a:lnTo>
                    <a:pt x="454493" y="348880"/>
                  </a:lnTo>
                  <a:lnTo>
                    <a:pt x="465685" y="320917"/>
                  </a:lnTo>
                  <a:lnTo>
                    <a:pt x="449826" y="305627"/>
                  </a:lnTo>
                  <a:lnTo>
                    <a:pt x="429369" y="229665"/>
                  </a:lnTo>
                  <a:lnTo>
                    <a:pt x="426028" y="185903"/>
                  </a:lnTo>
                  <a:lnTo>
                    <a:pt x="403727" y="139857"/>
                  </a:lnTo>
                  <a:lnTo>
                    <a:pt x="461462" y="100664"/>
                  </a:lnTo>
                  <a:lnTo>
                    <a:pt x="526042" y="88198"/>
                  </a:lnTo>
                  <a:lnTo>
                    <a:pt x="563664" y="58605"/>
                  </a:lnTo>
                  <a:lnTo>
                    <a:pt x="620913" y="36775"/>
                  </a:lnTo>
                  <a:lnTo>
                    <a:pt x="721581" y="23990"/>
                  </a:lnTo>
                  <a:lnTo>
                    <a:pt x="819795" y="18171"/>
                  </a:lnTo>
                  <a:lnTo>
                    <a:pt x="849975" y="28823"/>
                  </a:lnTo>
                  <a:lnTo>
                    <a:pt x="905305" y="554"/>
                  </a:lnTo>
                  <a:lnTo>
                    <a:pt x="968713" y="0"/>
                  </a:lnTo>
                  <a:lnTo>
                    <a:pt x="993333" y="16688"/>
                  </a:lnTo>
                  <a:lnTo>
                    <a:pt x="1033828" y="12333"/>
                  </a:lnTo>
                  <a:lnTo>
                    <a:pt x="1022893" y="49144"/>
                  </a:lnTo>
                  <a:lnTo>
                    <a:pt x="1034474" y="117517"/>
                  </a:lnTo>
                  <a:lnTo>
                    <a:pt x="1022065" y="176748"/>
                  </a:lnTo>
                  <a:lnTo>
                    <a:pt x="986001" y="216882"/>
                  </a:lnTo>
                  <a:lnTo>
                    <a:pt x="992563" y="271082"/>
                  </a:lnTo>
                  <a:lnTo>
                    <a:pt x="1042969" y="313950"/>
                  </a:lnTo>
                  <a:lnTo>
                    <a:pt x="1043939" y="331367"/>
                  </a:lnTo>
                  <a:lnTo>
                    <a:pt x="1082021" y="360407"/>
                  </a:lnTo>
                  <a:lnTo>
                    <a:pt x="1111594" y="489574"/>
                  </a:lnTo>
                  <a:lnTo>
                    <a:pt x="1132907" y="553104"/>
                  </a:lnTo>
                  <a:lnTo>
                    <a:pt x="1136986" y="586537"/>
                  </a:lnTo>
                  <a:lnTo>
                    <a:pt x="1127516" y="645238"/>
                  </a:lnTo>
                  <a:lnTo>
                    <a:pt x="1132681" y="678043"/>
                  </a:lnTo>
                  <a:lnTo>
                    <a:pt x="1125750" y="717424"/>
                  </a:lnTo>
                  <a:lnTo>
                    <a:pt x="1132123" y="762664"/>
                  </a:lnTo>
                  <a:lnTo>
                    <a:pt x="1108321" y="792733"/>
                  </a:lnTo>
                  <a:lnTo>
                    <a:pt x="1145976" y="845178"/>
                  </a:lnTo>
                  <a:lnTo>
                    <a:pt x="1148971" y="876010"/>
                  </a:lnTo>
                  <a:lnTo>
                    <a:pt x="1171637" y="916134"/>
                  </a:lnTo>
                  <a:lnTo>
                    <a:pt x="1200353" y="902951"/>
                  </a:lnTo>
                  <a:lnTo>
                    <a:pt x="1249837" y="93638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99" name="Democratic Republic of the Congo"/>
            <p:cNvSpPr/>
            <p:nvPr/>
          </p:nvSpPr>
          <p:spPr>
            <a:xfrm>
              <a:off x="5809023" y="3612582"/>
              <a:ext cx="1207392" cy="1332106"/>
            </a:xfrm>
            <a:custGeom>
              <a:avLst/>
              <a:gdLst/>
              <a:ahLst/>
              <a:cxnLst/>
              <a:rect l="0" t="0" r="1207392" b="1332106"/>
              <a:pathLst>
                <a:path w="1207392" h="1332106">
                  <a:moveTo>
                    <a:pt x="1185061" y="125698"/>
                  </a:moveTo>
                  <a:lnTo>
                    <a:pt x="1181859" y="209833"/>
                  </a:lnTo>
                  <a:lnTo>
                    <a:pt x="1207392" y="219576"/>
                  </a:lnTo>
                  <a:lnTo>
                    <a:pt x="1187166" y="245125"/>
                  </a:lnTo>
                  <a:lnTo>
                    <a:pt x="1162905" y="264235"/>
                  </a:lnTo>
                  <a:lnTo>
                    <a:pt x="1138893" y="301759"/>
                  </a:lnTo>
                  <a:lnTo>
                    <a:pt x="1125772" y="335212"/>
                  </a:lnTo>
                  <a:lnTo>
                    <a:pt x="1122404" y="392969"/>
                  </a:lnTo>
                  <a:lnTo>
                    <a:pt x="1107479" y="420462"/>
                  </a:lnTo>
                  <a:lnTo>
                    <a:pt x="1106550" y="474709"/>
                  </a:lnTo>
                  <a:lnTo>
                    <a:pt x="1088132" y="494766"/>
                  </a:lnTo>
                  <a:lnTo>
                    <a:pt x="1085469" y="537582"/>
                  </a:lnTo>
                  <a:lnTo>
                    <a:pt x="1076704" y="543130"/>
                  </a:lnTo>
                  <a:lnTo>
                    <a:pt x="1070542" y="582492"/>
                  </a:lnTo>
                  <a:lnTo>
                    <a:pt x="1086275" y="615206"/>
                  </a:lnTo>
                  <a:lnTo>
                    <a:pt x="1089685" y="701988"/>
                  </a:lnTo>
                  <a:lnTo>
                    <a:pt x="1100344" y="768185"/>
                  </a:lnTo>
                  <a:lnTo>
                    <a:pt x="1093377" y="805602"/>
                  </a:lnTo>
                  <a:lnTo>
                    <a:pt x="1105367" y="847337"/>
                  </a:lnTo>
                  <a:lnTo>
                    <a:pt x="1141455" y="887629"/>
                  </a:lnTo>
                  <a:lnTo>
                    <a:pt x="1174109" y="978292"/>
                  </a:lnTo>
                  <a:lnTo>
                    <a:pt x="1149285" y="970971"/>
                  </a:lnTo>
                  <a:lnTo>
                    <a:pt x="1064009" y="983115"/>
                  </a:lnTo>
                  <a:lnTo>
                    <a:pt x="1046893" y="991716"/>
                  </a:lnTo>
                  <a:lnTo>
                    <a:pt x="1028106" y="1037648"/>
                  </a:lnTo>
                  <a:lnTo>
                    <a:pt x="1041759" y="1069380"/>
                  </a:lnTo>
                  <a:lnTo>
                    <a:pt x="1028517" y="1154571"/>
                  </a:lnTo>
                  <a:lnTo>
                    <a:pt x="1018735" y="1226795"/>
                  </a:lnTo>
                  <a:lnTo>
                    <a:pt x="1035445" y="1239597"/>
                  </a:lnTo>
                  <a:lnTo>
                    <a:pt x="1078800" y="1267600"/>
                  </a:lnTo>
                  <a:lnTo>
                    <a:pt x="1096489" y="1254515"/>
                  </a:lnTo>
                  <a:lnTo>
                    <a:pt x="1099568" y="1332106"/>
                  </a:lnTo>
                  <a:lnTo>
                    <a:pt x="1051334" y="1331511"/>
                  </a:lnTo>
                  <a:lnTo>
                    <a:pt x="1026518" y="1291910"/>
                  </a:lnTo>
                  <a:lnTo>
                    <a:pt x="1004098" y="1261249"/>
                  </a:lnTo>
                  <a:lnTo>
                    <a:pt x="955997" y="1251195"/>
                  </a:lnTo>
                  <a:lnTo>
                    <a:pt x="942811" y="1213491"/>
                  </a:lnTo>
                  <a:lnTo>
                    <a:pt x="903625" y="1236206"/>
                  </a:lnTo>
                  <a:lnTo>
                    <a:pt x="853313" y="1226171"/>
                  </a:lnTo>
                  <a:lnTo>
                    <a:pt x="833002" y="1193501"/>
                  </a:lnTo>
                  <a:lnTo>
                    <a:pt x="793045" y="1186864"/>
                  </a:lnTo>
                  <a:lnTo>
                    <a:pt x="763393" y="1188601"/>
                  </a:lnTo>
                  <a:lnTo>
                    <a:pt x="760286" y="1166235"/>
                  </a:lnTo>
                  <a:lnTo>
                    <a:pt x="738526" y="1164424"/>
                  </a:lnTo>
                  <a:lnTo>
                    <a:pt x="709836" y="1160181"/>
                  </a:lnTo>
                  <a:lnTo>
                    <a:pt x="670447" y="1170957"/>
                  </a:lnTo>
                  <a:lnTo>
                    <a:pt x="643022" y="1169191"/>
                  </a:lnTo>
                  <a:lnTo>
                    <a:pt x="627238" y="1175791"/>
                  </a:lnTo>
                  <a:lnTo>
                    <a:pt x="632367" y="1090166"/>
                  </a:lnTo>
                  <a:lnTo>
                    <a:pt x="611591" y="1063464"/>
                  </a:lnTo>
                  <a:lnTo>
                    <a:pt x="607492" y="1019213"/>
                  </a:lnTo>
                  <a:lnTo>
                    <a:pt x="617359" y="975838"/>
                  </a:lnTo>
                  <a:lnTo>
                    <a:pt x="604863" y="948077"/>
                  </a:lnTo>
                  <a:lnTo>
                    <a:pt x="604257" y="902803"/>
                  </a:lnTo>
                  <a:lnTo>
                    <a:pt x="527348" y="903431"/>
                  </a:lnTo>
                  <a:lnTo>
                    <a:pt x="533169" y="877507"/>
                  </a:lnTo>
                  <a:lnTo>
                    <a:pt x="500822" y="877779"/>
                  </a:lnTo>
                  <a:lnTo>
                    <a:pt x="497264" y="890246"/>
                  </a:lnTo>
                  <a:lnTo>
                    <a:pt x="457920" y="893057"/>
                  </a:lnTo>
                  <a:lnTo>
                    <a:pt x="441563" y="934989"/>
                  </a:lnTo>
                  <a:lnTo>
                    <a:pt x="431874" y="952982"/>
                  </a:lnTo>
                  <a:lnTo>
                    <a:pt x="396975" y="942820"/>
                  </a:lnTo>
                  <a:lnTo>
                    <a:pt x="375966" y="952941"/>
                  </a:lnTo>
                  <a:lnTo>
                    <a:pt x="334018" y="958760"/>
                  </a:lnTo>
                  <a:lnTo>
                    <a:pt x="310121" y="921138"/>
                  </a:lnTo>
                  <a:lnTo>
                    <a:pt x="295781" y="897869"/>
                  </a:lnTo>
                  <a:lnTo>
                    <a:pt x="277994" y="854721"/>
                  </a:lnTo>
                  <a:lnTo>
                    <a:pt x="262849" y="801103"/>
                  </a:lnTo>
                  <a:lnTo>
                    <a:pt x="75660" y="800151"/>
                  </a:lnTo>
                  <a:lnTo>
                    <a:pt x="53347" y="808796"/>
                  </a:lnTo>
                  <a:lnTo>
                    <a:pt x="34981" y="807450"/>
                  </a:lnTo>
                  <a:lnTo>
                    <a:pt x="8732" y="817122"/>
                  </a:lnTo>
                  <a:lnTo>
                    <a:pt x="0" y="794804"/>
                  </a:lnTo>
                  <a:lnTo>
                    <a:pt x="16190" y="787204"/>
                  </a:lnTo>
                  <a:lnTo>
                    <a:pt x="18397" y="755836"/>
                  </a:lnTo>
                  <a:lnTo>
                    <a:pt x="28910" y="737338"/>
                  </a:lnTo>
                  <a:lnTo>
                    <a:pt x="52056" y="722215"/>
                  </a:lnTo>
                  <a:lnTo>
                    <a:pt x="68709" y="729544"/>
                  </a:lnTo>
                  <a:lnTo>
                    <a:pt x="90509" y="701999"/>
                  </a:lnTo>
                  <a:lnTo>
                    <a:pt x="125086" y="702709"/>
                  </a:lnTo>
                  <a:lnTo>
                    <a:pt x="129083" y="723078"/>
                  </a:lnTo>
                  <a:lnTo>
                    <a:pt x="152749" y="735824"/>
                  </a:lnTo>
                  <a:lnTo>
                    <a:pt x="190265" y="690729"/>
                  </a:lnTo>
                  <a:lnTo>
                    <a:pt x="227384" y="655590"/>
                  </a:lnTo>
                  <a:lnTo>
                    <a:pt x="243523" y="632563"/>
                  </a:lnTo>
                  <a:lnTo>
                    <a:pt x="241631" y="573363"/>
                  </a:lnTo>
                  <a:lnTo>
                    <a:pt x="269497" y="503463"/>
                  </a:lnTo>
                  <a:lnTo>
                    <a:pt x="298762" y="466399"/>
                  </a:lnTo>
                  <a:lnTo>
                    <a:pt x="340747" y="431718"/>
                  </a:lnTo>
                  <a:lnTo>
                    <a:pt x="348151" y="408765"/>
                  </a:lnTo>
                  <a:lnTo>
                    <a:pt x="349849" y="382376"/>
                  </a:lnTo>
                  <a:lnTo>
                    <a:pt x="360136" y="357407"/>
                  </a:lnTo>
                  <a:lnTo>
                    <a:pt x="356629" y="316628"/>
                  </a:lnTo>
                  <a:lnTo>
                    <a:pt x="364267" y="252865"/>
                  </a:lnTo>
                  <a:lnTo>
                    <a:pt x="376483" y="207973"/>
                  </a:lnTo>
                  <a:lnTo>
                    <a:pt x="395333" y="169498"/>
                  </a:lnTo>
                  <a:lnTo>
                    <a:pt x="398899" y="126042"/>
                  </a:lnTo>
                  <a:lnTo>
                    <a:pt x="404378" y="75861"/>
                  </a:lnTo>
                  <a:lnTo>
                    <a:pt x="428924" y="39329"/>
                  </a:lnTo>
                  <a:lnTo>
                    <a:pt x="462789" y="16158"/>
                  </a:lnTo>
                  <a:lnTo>
                    <a:pt x="515156" y="40612"/>
                  </a:lnTo>
                  <a:lnTo>
                    <a:pt x="555723" y="67155"/>
                  </a:lnTo>
                  <a:lnTo>
                    <a:pt x="602202" y="74238"/>
                  </a:lnTo>
                  <a:lnTo>
                    <a:pt x="649640" y="88282"/>
                  </a:lnTo>
                  <a:lnTo>
                    <a:pt x="668380" y="44830"/>
                  </a:lnTo>
                  <a:lnTo>
                    <a:pt x="677067" y="39284"/>
                  </a:lnTo>
                  <a:lnTo>
                    <a:pt x="706038" y="46511"/>
                  </a:lnTo>
                  <a:lnTo>
                    <a:pt x="776433" y="10599"/>
                  </a:lnTo>
                  <a:lnTo>
                    <a:pt x="801625" y="25820"/>
                  </a:lnTo>
                  <a:lnTo>
                    <a:pt x="822165" y="23662"/>
                  </a:lnTo>
                  <a:lnTo>
                    <a:pt x="831476" y="6165"/>
                  </a:lnTo>
                  <a:lnTo>
                    <a:pt x="854974" y="0"/>
                  </a:lnTo>
                  <a:lnTo>
                    <a:pt x="902829" y="7571"/>
                  </a:lnTo>
                  <a:lnTo>
                    <a:pt x="943556" y="9227"/>
                  </a:lnTo>
                  <a:lnTo>
                    <a:pt x="964392" y="1594"/>
                  </a:lnTo>
                  <a:lnTo>
                    <a:pt x="1003395" y="60994"/>
                  </a:lnTo>
                  <a:lnTo>
                    <a:pt x="1031961" y="69719"/>
                  </a:lnTo>
                  <a:lnTo>
                    <a:pt x="1048870" y="57636"/>
                  </a:lnTo>
                  <a:lnTo>
                    <a:pt x="1078258" y="62371"/>
                  </a:lnTo>
                  <a:lnTo>
                    <a:pt x="1113501" y="47150"/>
                  </a:lnTo>
                  <a:lnTo>
                    <a:pt x="1128805" y="778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0" name="Sudan"/>
            <p:cNvSpPr/>
            <p:nvPr/>
          </p:nvSpPr>
          <p:spPr>
            <a:xfrm>
              <a:off x="6420192" y="2407792"/>
              <a:ext cx="1021538" cy="962763"/>
            </a:xfrm>
            <a:custGeom>
              <a:avLst/>
              <a:gdLst/>
              <a:ahLst/>
              <a:cxnLst/>
              <a:rect l="0" t="0" r="1021538" b="962763"/>
              <a:pathLst>
                <a:path w="1021538" h="962763">
                  <a:moveTo>
                    <a:pt x="765544" y="901994"/>
                  </a:moveTo>
                  <a:lnTo>
                    <a:pt x="756755" y="900571"/>
                  </a:lnTo>
                  <a:lnTo>
                    <a:pt x="757156" y="864748"/>
                  </a:lnTo>
                  <a:lnTo>
                    <a:pt x="748775" y="840043"/>
                  </a:lnTo>
                  <a:lnTo>
                    <a:pt x="715302" y="811632"/>
                  </a:lnTo>
                  <a:lnTo>
                    <a:pt x="706067" y="759751"/>
                  </a:lnTo>
                  <a:lnTo>
                    <a:pt x="711976" y="706635"/>
                  </a:lnTo>
                  <a:lnTo>
                    <a:pt x="682565" y="701694"/>
                  </a:lnTo>
                  <a:lnTo>
                    <a:pt x="678731" y="717753"/>
                  </a:lnTo>
                  <a:lnTo>
                    <a:pt x="640913" y="721458"/>
                  </a:lnTo>
                  <a:lnTo>
                    <a:pt x="656734" y="742458"/>
                  </a:lnTo>
                  <a:lnTo>
                    <a:pt x="663491" y="785692"/>
                  </a:lnTo>
                  <a:lnTo>
                    <a:pt x="629976" y="825220"/>
                  </a:lnTo>
                  <a:lnTo>
                    <a:pt x="599881" y="877101"/>
                  </a:lnTo>
                  <a:lnTo>
                    <a:pt x="567421" y="884513"/>
                  </a:lnTo>
                  <a:lnTo>
                    <a:pt x="513233" y="842514"/>
                  </a:lnTo>
                  <a:lnTo>
                    <a:pt x="489764" y="857337"/>
                  </a:lnTo>
                  <a:lnTo>
                    <a:pt x="483668" y="878336"/>
                  </a:lnTo>
                  <a:lnTo>
                    <a:pt x="451302" y="891924"/>
                  </a:lnTo>
                  <a:lnTo>
                    <a:pt x="449372" y="906747"/>
                  </a:lnTo>
                  <a:lnTo>
                    <a:pt x="386351" y="906747"/>
                  </a:lnTo>
                  <a:lnTo>
                    <a:pt x="377425" y="891924"/>
                  </a:lnTo>
                  <a:lnTo>
                    <a:pt x="331757" y="889454"/>
                  </a:lnTo>
                  <a:lnTo>
                    <a:pt x="309129" y="901806"/>
                  </a:lnTo>
                  <a:lnTo>
                    <a:pt x="291652" y="895630"/>
                  </a:lnTo>
                  <a:lnTo>
                    <a:pt x="258342" y="853631"/>
                  </a:lnTo>
                  <a:lnTo>
                    <a:pt x="246996" y="833867"/>
                  </a:lnTo>
                  <a:lnTo>
                    <a:pt x="201634" y="843749"/>
                  </a:lnTo>
                  <a:lnTo>
                    <a:pt x="184918" y="877101"/>
                  </a:lnTo>
                  <a:lnTo>
                    <a:pt x="169515" y="941335"/>
                  </a:lnTo>
                  <a:lnTo>
                    <a:pt x="147962" y="954922"/>
                  </a:lnTo>
                  <a:lnTo>
                    <a:pt x="128623" y="962763"/>
                  </a:lnTo>
                  <a:lnTo>
                    <a:pt x="123438" y="959411"/>
                  </a:lnTo>
                  <a:lnTo>
                    <a:pt x="101203" y="938690"/>
                  </a:lnTo>
                  <a:lnTo>
                    <a:pt x="96841" y="916328"/>
                  </a:lnTo>
                  <a:lnTo>
                    <a:pt x="106726" y="886385"/>
                  </a:lnTo>
                  <a:lnTo>
                    <a:pt x="106090" y="857025"/>
                  </a:lnTo>
                  <a:lnTo>
                    <a:pt x="68616" y="812039"/>
                  </a:lnTo>
                  <a:lnTo>
                    <a:pt x="60777" y="781247"/>
                  </a:lnTo>
                  <a:lnTo>
                    <a:pt x="61158" y="763819"/>
                  </a:lnTo>
                  <a:lnTo>
                    <a:pt x="37485" y="742611"/>
                  </a:lnTo>
                  <a:lnTo>
                    <a:pt x="35889" y="700814"/>
                  </a:lnTo>
                  <a:lnTo>
                    <a:pt x="22069" y="673054"/>
                  </a:lnTo>
                  <a:lnTo>
                    <a:pt x="0" y="677218"/>
                  </a:lnTo>
                  <a:lnTo>
                    <a:pt x="5803" y="650790"/>
                  </a:lnTo>
                  <a:lnTo>
                    <a:pt x="21498" y="620796"/>
                  </a:lnTo>
                  <a:lnTo>
                    <a:pt x="13726" y="590995"/>
                  </a:lnTo>
                  <a:lnTo>
                    <a:pt x="33965" y="568927"/>
                  </a:lnTo>
                  <a:lnTo>
                    <a:pt x="20474" y="552116"/>
                  </a:lnTo>
                  <a:lnTo>
                    <a:pt x="36169" y="507686"/>
                  </a:lnTo>
                  <a:lnTo>
                    <a:pt x="63263" y="454697"/>
                  </a:lnTo>
                  <a:lnTo>
                    <a:pt x="117631" y="459725"/>
                  </a:lnTo>
                  <a:lnTo>
                    <a:pt x="105153" y="174095"/>
                  </a:lnTo>
                  <a:lnTo>
                    <a:pt x="104932" y="143908"/>
                  </a:lnTo>
                  <a:lnTo>
                    <a:pt x="176717" y="143689"/>
                  </a:lnTo>
                  <a:lnTo>
                    <a:pt x="170879" y="0"/>
                  </a:lnTo>
                  <a:lnTo>
                    <a:pt x="420906" y="0"/>
                  </a:lnTo>
                  <a:lnTo>
                    <a:pt x="662225" y="0"/>
                  </a:lnTo>
                  <a:lnTo>
                    <a:pt x="908908" y="0"/>
                  </a:lnTo>
                  <a:lnTo>
                    <a:pt x="933233" y="70598"/>
                  </a:lnTo>
                  <a:lnTo>
                    <a:pt x="920352" y="83651"/>
                  </a:lnTo>
                  <a:lnTo>
                    <a:pt x="933750" y="157726"/>
                  </a:lnTo>
                  <a:lnTo>
                    <a:pt x="961111" y="243630"/>
                  </a:lnTo>
                  <a:lnTo>
                    <a:pt x="985872" y="261347"/>
                  </a:lnTo>
                  <a:lnTo>
                    <a:pt x="1021538" y="287938"/>
                  </a:lnTo>
                  <a:lnTo>
                    <a:pt x="991987" y="329007"/>
                  </a:lnTo>
                  <a:lnTo>
                    <a:pt x="946424" y="340836"/>
                  </a:lnTo>
                  <a:lnTo>
                    <a:pt x="927797" y="362896"/>
                  </a:lnTo>
                  <a:lnTo>
                    <a:pt x="924032" y="410723"/>
                  </a:lnTo>
                  <a:lnTo>
                    <a:pt x="902082" y="516450"/>
                  </a:lnTo>
                  <a:lnTo>
                    <a:pt x="909773" y="545259"/>
                  </a:lnTo>
                  <a:lnTo>
                    <a:pt x="901882" y="607052"/>
                  </a:lnTo>
                  <a:lnTo>
                    <a:pt x="878682" y="677930"/>
                  </a:lnTo>
                  <a:lnTo>
                    <a:pt x="841828" y="713577"/>
                  </a:lnTo>
                  <a:lnTo>
                    <a:pt x="816582" y="768543"/>
                  </a:lnTo>
                  <a:lnTo>
                    <a:pt x="811209" y="797957"/>
                  </a:lnTo>
                  <a:lnTo>
                    <a:pt x="781926" y="818110"/>
                  </a:lnTo>
                  <a:lnTo>
                    <a:pt x="765267" y="8934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1" name="Libya"/>
            <p:cNvSpPr/>
            <p:nvPr/>
          </p:nvSpPr>
          <p:spPr>
            <a:xfrm>
              <a:off x="5610849" y="1606442"/>
              <a:ext cx="986060" cy="975445"/>
            </a:xfrm>
            <a:custGeom>
              <a:avLst/>
              <a:gdLst/>
              <a:ahLst/>
              <a:cxnLst/>
              <a:rect l="0" t="0" r="986060" b="975445"/>
              <a:pathLst>
                <a:path w="986060" h="975445">
                  <a:moveTo>
                    <a:pt x="347517" y="739258"/>
                  </a:moveTo>
                  <a:lnTo>
                    <a:pt x="304204" y="766000"/>
                  </a:lnTo>
                  <a:lnTo>
                    <a:pt x="268382" y="726482"/>
                  </a:lnTo>
                  <a:lnTo>
                    <a:pt x="169581" y="695458"/>
                  </a:lnTo>
                  <a:lnTo>
                    <a:pt x="141516" y="650398"/>
                  </a:lnTo>
                  <a:lnTo>
                    <a:pt x="92032" y="616966"/>
                  </a:lnTo>
                  <a:lnTo>
                    <a:pt x="63316" y="630149"/>
                  </a:lnTo>
                  <a:lnTo>
                    <a:pt x="40650" y="590025"/>
                  </a:lnTo>
                  <a:lnTo>
                    <a:pt x="37655" y="559193"/>
                  </a:lnTo>
                  <a:lnTo>
                    <a:pt x="0" y="506748"/>
                  </a:lnTo>
                  <a:lnTo>
                    <a:pt x="23802" y="476679"/>
                  </a:lnTo>
                  <a:lnTo>
                    <a:pt x="17429" y="431439"/>
                  </a:lnTo>
                  <a:lnTo>
                    <a:pt x="24360" y="392058"/>
                  </a:lnTo>
                  <a:lnTo>
                    <a:pt x="19195" y="359253"/>
                  </a:lnTo>
                  <a:lnTo>
                    <a:pt x="28665" y="300552"/>
                  </a:lnTo>
                  <a:lnTo>
                    <a:pt x="24586" y="267119"/>
                  </a:lnTo>
                  <a:lnTo>
                    <a:pt x="3273" y="203589"/>
                  </a:lnTo>
                  <a:lnTo>
                    <a:pt x="32501" y="186912"/>
                  </a:lnTo>
                  <a:lnTo>
                    <a:pt x="36838" y="156511"/>
                  </a:lnTo>
                  <a:lnTo>
                    <a:pt x="29465" y="126705"/>
                  </a:lnTo>
                  <a:lnTo>
                    <a:pt x="70256" y="98978"/>
                  </a:lnTo>
                  <a:lnTo>
                    <a:pt x="88152" y="75924"/>
                  </a:lnTo>
                  <a:lnTo>
                    <a:pt x="116952" y="55267"/>
                  </a:lnTo>
                  <a:lnTo>
                    <a:pt x="118431" y="0"/>
                  </a:lnTo>
                  <a:lnTo>
                    <a:pt x="190247" y="24768"/>
                  </a:lnTo>
                  <a:lnTo>
                    <a:pt x="215367" y="18577"/>
                  </a:lnTo>
                  <a:lnTo>
                    <a:pt x="266325" y="30583"/>
                  </a:lnTo>
                  <a:lnTo>
                    <a:pt x="348000" y="62738"/>
                  </a:lnTo>
                  <a:lnTo>
                    <a:pt x="379414" y="126692"/>
                  </a:lnTo>
                  <a:lnTo>
                    <a:pt x="434627" y="140657"/>
                  </a:lnTo>
                  <a:lnTo>
                    <a:pt x="521923" y="170777"/>
                  </a:lnTo>
                  <a:lnTo>
                    <a:pt x="588836" y="206551"/>
                  </a:lnTo>
                  <a:lnTo>
                    <a:pt x="617445" y="187884"/>
                  </a:lnTo>
                  <a:lnTo>
                    <a:pt x="644608" y="154790"/>
                  </a:lnTo>
                  <a:lnTo>
                    <a:pt x="627101" y="99671"/>
                  </a:lnTo>
                  <a:lnTo>
                    <a:pt x="643964" y="64672"/>
                  </a:lnTo>
                  <a:lnTo>
                    <a:pt x="685427" y="30954"/>
                  </a:lnTo>
                  <a:lnTo>
                    <a:pt x="726380" y="21140"/>
                  </a:lnTo>
                  <a:lnTo>
                    <a:pt x="809109" y="35863"/>
                  </a:lnTo>
                  <a:lnTo>
                    <a:pt x="832006" y="68033"/>
                  </a:lnTo>
                  <a:lnTo>
                    <a:pt x="854567" y="68337"/>
                  </a:lnTo>
                  <a:lnTo>
                    <a:pt x="874738" y="80612"/>
                  </a:lnTo>
                  <a:lnTo>
                    <a:pt x="935571" y="89053"/>
                  </a:lnTo>
                  <a:lnTo>
                    <a:pt x="952166" y="112813"/>
                  </a:lnTo>
                  <a:lnTo>
                    <a:pt x="932823" y="147340"/>
                  </a:lnTo>
                  <a:lnTo>
                    <a:pt x="944576" y="178114"/>
                  </a:lnTo>
                  <a:lnTo>
                    <a:pt x="932252" y="222539"/>
                  </a:lnTo>
                  <a:lnTo>
                    <a:pt x="953938" y="280501"/>
                  </a:lnTo>
                  <a:lnTo>
                    <a:pt x="968631" y="536380"/>
                  </a:lnTo>
                  <a:lnTo>
                    <a:pt x="980222" y="801350"/>
                  </a:lnTo>
                  <a:lnTo>
                    <a:pt x="986060" y="945039"/>
                  </a:lnTo>
                  <a:lnTo>
                    <a:pt x="914275" y="945258"/>
                  </a:lnTo>
                  <a:lnTo>
                    <a:pt x="914496" y="975445"/>
                  </a:lnTo>
                  <a:lnTo>
                    <a:pt x="661040" y="837681"/>
                  </a:lnTo>
                  <a:lnTo>
                    <a:pt x="409190" y="6999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2" name="South Africa"/>
            <p:cNvSpPr/>
            <p:nvPr/>
          </p:nvSpPr>
          <p:spPr>
            <a:xfrm>
              <a:off x="6037369" y="5580335"/>
              <a:ext cx="1019731" cy="915818"/>
            </a:xfrm>
            <a:custGeom>
              <a:avLst/>
              <a:gdLst/>
              <a:ahLst/>
              <a:cxnLst/>
              <a:rect l="0" t="0" r="1019731" b="915818"/>
              <a:pathLst>
                <a:path w="1019731" h="915818">
                  <a:moveTo>
                    <a:pt x="926044" y="515627"/>
                  </a:moveTo>
                  <a:lnTo>
                    <a:pt x="913346" y="526030"/>
                  </a:lnTo>
                  <a:lnTo>
                    <a:pt x="884850" y="562582"/>
                  </a:lnTo>
                  <a:lnTo>
                    <a:pt x="864515" y="599553"/>
                  </a:lnTo>
                  <a:lnTo>
                    <a:pt x="825229" y="651107"/>
                  </a:lnTo>
                  <a:lnTo>
                    <a:pt x="749988" y="725347"/>
                  </a:lnTo>
                  <a:lnTo>
                    <a:pt x="703535" y="768513"/>
                  </a:lnTo>
                  <a:lnTo>
                    <a:pt x="655169" y="801253"/>
                  </a:lnTo>
                  <a:lnTo>
                    <a:pt x="589882" y="829170"/>
                  </a:lnTo>
                  <a:lnTo>
                    <a:pt x="558884" y="832918"/>
                  </a:lnTo>
                  <a:lnTo>
                    <a:pt x="549541" y="852893"/>
                  </a:lnTo>
                  <a:lnTo>
                    <a:pt x="513801" y="842259"/>
                  </a:lnTo>
                  <a:lnTo>
                    <a:pt x="482977" y="855953"/>
                  </a:lnTo>
                  <a:lnTo>
                    <a:pt x="418794" y="842088"/>
                  </a:lnTo>
                  <a:lnTo>
                    <a:pt x="381715" y="850863"/>
                  </a:lnTo>
                  <a:lnTo>
                    <a:pt x="357068" y="847096"/>
                  </a:lnTo>
                  <a:lnTo>
                    <a:pt x="293142" y="875501"/>
                  </a:lnTo>
                  <a:lnTo>
                    <a:pt x="241127" y="886894"/>
                  </a:lnTo>
                  <a:lnTo>
                    <a:pt x="202362" y="914089"/>
                  </a:lnTo>
                  <a:lnTo>
                    <a:pt x="174983" y="915818"/>
                  </a:lnTo>
                  <a:lnTo>
                    <a:pt x="151118" y="890162"/>
                  </a:lnTo>
                  <a:lnTo>
                    <a:pt x="130904" y="888846"/>
                  </a:lnTo>
                  <a:lnTo>
                    <a:pt x="106854" y="856723"/>
                  </a:lnTo>
                  <a:lnTo>
                    <a:pt x="103454" y="866699"/>
                  </a:lnTo>
                  <a:lnTo>
                    <a:pt x="96543" y="847360"/>
                  </a:lnTo>
                  <a:lnTo>
                    <a:pt x="99232" y="805172"/>
                  </a:lnTo>
                  <a:lnTo>
                    <a:pt x="82284" y="756953"/>
                  </a:lnTo>
                  <a:lnTo>
                    <a:pt x="102521" y="743846"/>
                  </a:lnTo>
                  <a:lnTo>
                    <a:pt x="104015" y="688622"/>
                  </a:lnTo>
                  <a:lnTo>
                    <a:pt x="67913" y="621279"/>
                  </a:lnTo>
                  <a:lnTo>
                    <a:pt x="40397" y="560328"/>
                  </a:lnTo>
                  <a:lnTo>
                    <a:pt x="40313" y="560135"/>
                  </a:lnTo>
                  <a:lnTo>
                    <a:pt x="0" y="466649"/>
                  </a:lnTo>
                  <a:lnTo>
                    <a:pt x="30718" y="431065"/>
                  </a:lnTo>
                  <a:lnTo>
                    <a:pt x="54161" y="450764"/>
                  </a:lnTo>
                  <a:lnTo>
                    <a:pt x="63264" y="481530"/>
                  </a:lnTo>
                  <a:lnTo>
                    <a:pt x="90516" y="486772"/>
                  </a:lnTo>
                  <a:lnTo>
                    <a:pt x="128423" y="500378"/>
                  </a:lnTo>
                  <a:lnTo>
                    <a:pt x="161518" y="495124"/>
                  </a:lnTo>
                  <a:lnTo>
                    <a:pt x="217816" y="458331"/>
                  </a:lnTo>
                  <a:lnTo>
                    <a:pt x="229800" y="192583"/>
                  </a:lnTo>
                  <a:lnTo>
                    <a:pt x="246148" y="203388"/>
                  </a:lnTo>
                  <a:lnTo>
                    <a:pt x="279644" y="271757"/>
                  </a:lnTo>
                  <a:lnTo>
                    <a:pt x="271877" y="315599"/>
                  </a:lnTo>
                  <a:lnTo>
                    <a:pt x="284411" y="340862"/>
                  </a:lnTo>
                  <a:lnTo>
                    <a:pt x="328857" y="333522"/>
                  </a:lnTo>
                  <a:lnTo>
                    <a:pt x="361272" y="301410"/>
                  </a:lnTo>
                  <a:lnTo>
                    <a:pt x="391582" y="279766"/>
                  </a:lnTo>
                  <a:lnTo>
                    <a:pt x="408485" y="245301"/>
                  </a:lnTo>
                  <a:lnTo>
                    <a:pt x="439507" y="228624"/>
                  </a:lnTo>
                  <a:lnTo>
                    <a:pt x="465078" y="237362"/>
                  </a:lnTo>
                  <a:lnTo>
                    <a:pt x="493470" y="257516"/>
                  </a:lnTo>
                  <a:lnTo>
                    <a:pt x="543511" y="261074"/>
                  </a:lnTo>
                  <a:lnTo>
                    <a:pt x="583972" y="244319"/>
                  </a:lnTo>
                  <a:lnTo>
                    <a:pt x="591550" y="221872"/>
                  </a:lnTo>
                  <a:lnTo>
                    <a:pt x="604088" y="187444"/>
                  </a:lnTo>
                  <a:lnTo>
                    <a:pt x="638005" y="181684"/>
                  </a:lnTo>
                  <a:lnTo>
                    <a:pt x="657789" y="154656"/>
                  </a:lnTo>
                  <a:lnTo>
                    <a:pt x="680527" y="106708"/>
                  </a:lnTo>
                  <a:lnTo>
                    <a:pt x="738649" y="52989"/>
                  </a:lnTo>
                  <a:lnTo>
                    <a:pt x="829051" y="0"/>
                  </a:lnTo>
                  <a:lnTo>
                    <a:pt x="854313" y="784"/>
                  </a:lnTo>
                  <a:lnTo>
                    <a:pt x="883799" y="12973"/>
                  </a:lnTo>
                  <a:lnTo>
                    <a:pt x="905178" y="4335"/>
                  </a:lnTo>
                  <a:lnTo>
                    <a:pt x="937864" y="11526"/>
                  </a:lnTo>
                  <a:lnTo>
                    <a:pt x="962428" y="112799"/>
                  </a:lnTo>
                  <a:lnTo>
                    <a:pt x="975907" y="163918"/>
                  </a:lnTo>
                  <a:lnTo>
                    <a:pt x="959991" y="244137"/>
                  </a:lnTo>
                  <a:lnTo>
                    <a:pt x="963375" y="269972"/>
                  </a:lnTo>
                  <a:lnTo>
                    <a:pt x="933185" y="256794"/>
                  </a:lnTo>
                  <a:lnTo>
                    <a:pt x="914973" y="261922"/>
                  </a:lnTo>
                  <a:lnTo>
                    <a:pt x="907656" y="282875"/>
                  </a:lnTo>
                  <a:lnTo>
                    <a:pt x="888912" y="309888"/>
                  </a:lnTo>
                  <a:lnTo>
                    <a:pt x="887735" y="334767"/>
                  </a:lnTo>
                  <a:lnTo>
                    <a:pt x="921670" y="373769"/>
                  </a:lnTo>
                  <a:lnTo>
                    <a:pt x="958215" y="366001"/>
                  </a:lnTo>
                  <a:lnTo>
                    <a:pt x="973087" y="334046"/>
                  </a:lnTo>
                  <a:lnTo>
                    <a:pt x="1019731" y="334648"/>
                  </a:lnTo>
                  <a:lnTo>
                    <a:pt x="1000431" y="387028"/>
                  </a:lnTo>
                  <a:lnTo>
                    <a:pt x="988717" y="446812"/>
                  </a:lnTo>
                  <a:lnTo>
                    <a:pt x="970453" y="479291"/>
                  </a:lnTo>
                  <a:close/>
                  <a:moveTo>
                    <a:pt x="772023" y="493912"/>
                  </a:moveTo>
                  <a:lnTo>
                    <a:pt x="746762" y="471743"/>
                  </a:lnTo>
                  <a:lnTo>
                    <a:pt x="717193" y="486419"/>
                  </a:lnTo>
                  <a:lnTo>
                    <a:pt x="682249" y="514571"/>
                  </a:lnTo>
                  <a:lnTo>
                    <a:pt x="646819" y="560135"/>
                  </a:lnTo>
                  <a:lnTo>
                    <a:pt x="688100" y="615478"/>
                  </a:lnTo>
                  <a:lnTo>
                    <a:pt x="710497" y="608328"/>
                  </a:lnTo>
                  <a:lnTo>
                    <a:pt x="723682" y="585338"/>
                  </a:lnTo>
                  <a:lnTo>
                    <a:pt x="758653" y="574101"/>
                  </a:lnTo>
                  <a:lnTo>
                    <a:pt x="770700" y="550623"/>
                  </a:lnTo>
                  <a:lnTo>
                    <a:pt x="791787" y="5156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3" name="Chad"/>
            <p:cNvSpPr/>
            <p:nvPr/>
          </p:nvSpPr>
          <p:spPr>
            <a:xfrm>
              <a:off x="5888800" y="2306357"/>
              <a:ext cx="649023" cy="1150385"/>
            </a:xfrm>
            <a:custGeom>
              <a:avLst/>
              <a:gdLst/>
              <a:ahLst/>
              <a:cxnLst/>
              <a:rect l="0" t="0" r="649023" b="1150385"/>
              <a:pathLst>
                <a:path w="649023" h="1150385">
                  <a:moveTo>
                    <a:pt x="61660" y="759137"/>
                  </a:moveTo>
                  <a:lnTo>
                    <a:pt x="67495" y="725245"/>
                  </a:lnTo>
                  <a:lnTo>
                    <a:pt x="27045" y="723588"/>
                  </a:lnTo>
                  <a:lnTo>
                    <a:pt x="26569" y="677305"/>
                  </a:lnTo>
                  <a:lnTo>
                    <a:pt x="0" y="650650"/>
                  </a:lnTo>
                  <a:lnTo>
                    <a:pt x="25633" y="555870"/>
                  </a:lnTo>
                  <a:lnTo>
                    <a:pt x="104386" y="488022"/>
                  </a:lnTo>
                  <a:lnTo>
                    <a:pt x="105721" y="394435"/>
                  </a:lnTo>
                  <a:lnTo>
                    <a:pt x="126699" y="248424"/>
                  </a:lnTo>
                  <a:lnTo>
                    <a:pt x="139490" y="217452"/>
                  </a:lnTo>
                  <a:lnTo>
                    <a:pt x="112911" y="192787"/>
                  </a:lnTo>
                  <a:lnTo>
                    <a:pt x="111333" y="169903"/>
                  </a:lnTo>
                  <a:lnTo>
                    <a:pt x="87560" y="151190"/>
                  </a:lnTo>
                  <a:lnTo>
                    <a:pt x="69566" y="39343"/>
                  </a:lnTo>
                  <a:lnTo>
                    <a:pt x="131239" y="0"/>
                  </a:lnTo>
                  <a:lnTo>
                    <a:pt x="383089" y="137766"/>
                  </a:lnTo>
                  <a:lnTo>
                    <a:pt x="636545" y="275530"/>
                  </a:lnTo>
                  <a:lnTo>
                    <a:pt x="649023" y="561160"/>
                  </a:lnTo>
                  <a:lnTo>
                    <a:pt x="594655" y="556132"/>
                  </a:lnTo>
                  <a:lnTo>
                    <a:pt x="567561" y="609121"/>
                  </a:lnTo>
                  <a:lnTo>
                    <a:pt x="551866" y="653551"/>
                  </a:lnTo>
                  <a:lnTo>
                    <a:pt x="565357" y="670362"/>
                  </a:lnTo>
                  <a:lnTo>
                    <a:pt x="545118" y="692430"/>
                  </a:lnTo>
                  <a:lnTo>
                    <a:pt x="552890" y="722231"/>
                  </a:lnTo>
                  <a:lnTo>
                    <a:pt x="537195" y="752225"/>
                  </a:lnTo>
                  <a:lnTo>
                    <a:pt x="531392" y="778653"/>
                  </a:lnTo>
                  <a:lnTo>
                    <a:pt x="553461" y="774489"/>
                  </a:lnTo>
                  <a:lnTo>
                    <a:pt x="567281" y="802249"/>
                  </a:lnTo>
                  <a:lnTo>
                    <a:pt x="568877" y="844046"/>
                  </a:lnTo>
                  <a:lnTo>
                    <a:pt x="592550" y="865254"/>
                  </a:lnTo>
                  <a:lnTo>
                    <a:pt x="592169" y="882682"/>
                  </a:lnTo>
                  <a:lnTo>
                    <a:pt x="552427" y="894951"/>
                  </a:lnTo>
                  <a:lnTo>
                    <a:pt x="520968" y="924080"/>
                  </a:lnTo>
                  <a:lnTo>
                    <a:pt x="476521" y="1002587"/>
                  </a:lnTo>
                  <a:lnTo>
                    <a:pt x="417332" y="1035922"/>
                  </a:lnTo>
                  <a:lnTo>
                    <a:pt x="356148" y="1031451"/>
                  </a:lnTo>
                  <a:lnTo>
                    <a:pt x="338366" y="1038065"/>
                  </a:lnTo>
                  <a:lnTo>
                    <a:pt x="344905" y="1063395"/>
                  </a:lnTo>
                  <a:lnTo>
                    <a:pt x="312145" y="1088549"/>
                  </a:lnTo>
                  <a:lnTo>
                    <a:pt x="285535" y="1116639"/>
                  </a:lnTo>
                  <a:lnTo>
                    <a:pt x="206035" y="1144168"/>
                  </a:lnTo>
                  <a:lnTo>
                    <a:pt x="190054" y="1127874"/>
                  </a:lnTo>
                  <a:lnTo>
                    <a:pt x="179547" y="1126469"/>
                  </a:lnTo>
                  <a:lnTo>
                    <a:pt x="168036" y="1144976"/>
                  </a:lnTo>
                  <a:lnTo>
                    <a:pt x="115690" y="1150385"/>
                  </a:lnTo>
                  <a:lnTo>
                    <a:pt x="125446" y="1130893"/>
                  </a:lnTo>
                  <a:lnTo>
                    <a:pt x="105049" y="1081293"/>
                  </a:lnTo>
                  <a:lnTo>
                    <a:pt x="95875" y="1051507"/>
                  </a:lnTo>
                  <a:lnTo>
                    <a:pt x="68197" y="1039293"/>
                  </a:lnTo>
                  <a:lnTo>
                    <a:pt x="30497" y="997298"/>
                  </a:lnTo>
                  <a:lnTo>
                    <a:pt x="43966" y="963344"/>
                  </a:lnTo>
                  <a:lnTo>
                    <a:pt x="72867" y="970572"/>
                  </a:lnTo>
                  <a:lnTo>
                    <a:pt x="90676" y="965449"/>
                  </a:lnTo>
                  <a:lnTo>
                    <a:pt x="126019" y="966153"/>
                  </a:lnTo>
                  <a:lnTo>
                    <a:pt x="90658" y="900748"/>
                  </a:lnTo>
                  <a:lnTo>
                    <a:pt x="92288" y="852953"/>
                  </a:lnTo>
                  <a:lnTo>
                    <a:pt x="87391" y="8052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4" name="Mali"/>
            <p:cNvSpPr/>
            <p:nvPr/>
          </p:nvSpPr>
          <p:spPr>
            <a:xfrm>
              <a:off x="4270006" y="2193760"/>
              <a:ext cx="1034091" cy="1070546"/>
            </a:xfrm>
            <a:custGeom>
              <a:avLst/>
              <a:gdLst/>
              <a:ahLst/>
              <a:cxnLst/>
              <a:rect l="0" t="0" r="1034091" b="1070546"/>
              <a:pathLst>
                <a:path w="1034091" h="1070546">
                  <a:moveTo>
                    <a:pt x="0" y="745280"/>
                  </a:moveTo>
                  <a:lnTo>
                    <a:pt x="21334" y="732165"/>
                  </a:lnTo>
                  <a:lnTo>
                    <a:pt x="32526" y="689777"/>
                  </a:lnTo>
                  <a:lnTo>
                    <a:pt x="52486" y="688118"/>
                  </a:lnTo>
                  <a:lnTo>
                    <a:pt x="96104" y="708158"/>
                  </a:lnTo>
                  <a:lnTo>
                    <a:pt x="131781" y="693930"/>
                  </a:lnTo>
                  <a:lnTo>
                    <a:pt x="156031" y="698706"/>
                  </a:lnTo>
                  <a:lnTo>
                    <a:pt x="165678" y="682704"/>
                  </a:lnTo>
                  <a:lnTo>
                    <a:pt x="417981" y="681611"/>
                  </a:lnTo>
                  <a:lnTo>
                    <a:pt x="432337" y="631232"/>
                  </a:lnTo>
                  <a:lnTo>
                    <a:pt x="421524" y="622363"/>
                  </a:lnTo>
                  <a:lnTo>
                    <a:pt x="393842" y="311830"/>
                  </a:lnTo>
                  <a:lnTo>
                    <a:pt x="367004" y="1294"/>
                  </a:lnTo>
                  <a:lnTo>
                    <a:pt x="461672" y="0"/>
                  </a:lnTo>
                  <a:lnTo>
                    <a:pt x="669907" y="156997"/>
                  </a:lnTo>
                  <a:lnTo>
                    <a:pt x="879864" y="313990"/>
                  </a:lnTo>
                  <a:lnTo>
                    <a:pt x="894803" y="347706"/>
                  </a:lnTo>
                  <a:lnTo>
                    <a:pt x="933744" y="368285"/>
                  </a:lnTo>
                  <a:lnTo>
                    <a:pt x="962711" y="379988"/>
                  </a:lnTo>
                  <a:lnTo>
                    <a:pt x="963627" y="425766"/>
                  </a:lnTo>
                  <a:lnTo>
                    <a:pt x="1032941" y="418722"/>
                  </a:lnTo>
                  <a:lnTo>
                    <a:pt x="1034091" y="584435"/>
                  </a:lnTo>
                  <a:lnTo>
                    <a:pt x="1000031" y="632496"/>
                  </a:lnTo>
                  <a:lnTo>
                    <a:pt x="994904" y="676831"/>
                  </a:lnTo>
                  <a:lnTo>
                    <a:pt x="939103" y="688243"/>
                  </a:lnTo>
                  <a:lnTo>
                    <a:pt x="853311" y="694428"/>
                  </a:lnTo>
                  <a:lnTo>
                    <a:pt x="830091" y="719999"/>
                  </a:lnTo>
                  <a:lnTo>
                    <a:pt x="789762" y="722825"/>
                  </a:lnTo>
                  <a:lnTo>
                    <a:pt x="749414" y="723156"/>
                  </a:lnTo>
                  <a:lnTo>
                    <a:pt x="733716" y="709352"/>
                  </a:lnTo>
                  <a:lnTo>
                    <a:pt x="699067" y="719594"/>
                  </a:lnTo>
                  <a:lnTo>
                    <a:pt x="640194" y="749441"/>
                  </a:lnTo>
                  <a:lnTo>
                    <a:pt x="628135" y="771933"/>
                  </a:lnTo>
                  <a:lnTo>
                    <a:pt x="579182" y="804187"/>
                  </a:lnTo>
                  <a:lnTo>
                    <a:pt x="570557" y="822671"/>
                  </a:lnTo>
                  <a:lnTo>
                    <a:pt x="544094" y="837321"/>
                  </a:lnTo>
                  <a:lnTo>
                    <a:pt x="513646" y="827620"/>
                  </a:lnTo>
                  <a:lnTo>
                    <a:pt x="496303" y="845180"/>
                  </a:lnTo>
                  <a:lnTo>
                    <a:pt x="486842" y="894526"/>
                  </a:lnTo>
                  <a:lnTo>
                    <a:pt x="436462" y="954160"/>
                  </a:lnTo>
                  <a:lnTo>
                    <a:pt x="437800" y="978532"/>
                  </a:lnTo>
                  <a:lnTo>
                    <a:pt x="420412" y="1009032"/>
                  </a:lnTo>
                  <a:lnTo>
                    <a:pt x="424382" y="1050803"/>
                  </a:lnTo>
                  <a:lnTo>
                    <a:pt x="398230" y="1061465"/>
                  </a:lnTo>
                  <a:lnTo>
                    <a:pt x="383406" y="1070546"/>
                  </a:lnTo>
                  <a:lnTo>
                    <a:pt x="373797" y="1039771"/>
                  </a:lnTo>
                  <a:lnTo>
                    <a:pt x="355489" y="1047884"/>
                  </a:lnTo>
                  <a:lnTo>
                    <a:pt x="344589" y="1046481"/>
                  </a:lnTo>
                  <a:lnTo>
                    <a:pt x="332813" y="1067478"/>
                  </a:lnTo>
                  <a:lnTo>
                    <a:pt x="283965" y="1066885"/>
                  </a:lnTo>
                  <a:lnTo>
                    <a:pt x="266535" y="1056081"/>
                  </a:lnTo>
                  <a:lnTo>
                    <a:pt x="258240" y="1062618"/>
                  </a:lnTo>
                  <a:lnTo>
                    <a:pt x="239085" y="1041876"/>
                  </a:lnTo>
                  <a:lnTo>
                    <a:pt x="242607" y="1020449"/>
                  </a:lnTo>
                  <a:lnTo>
                    <a:pt x="234775" y="1012055"/>
                  </a:lnTo>
                  <a:lnTo>
                    <a:pt x="221254" y="1019132"/>
                  </a:lnTo>
                  <a:lnTo>
                    <a:pt x="223912" y="995722"/>
                  </a:lnTo>
                  <a:lnTo>
                    <a:pt x="237014" y="977201"/>
                  </a:lnTo>
                  <a:lnTo>
                    <a:pt x="211378" y="947058"/>
                  </a:lnTo>
                  <a:lnTo>
                    <a:pt x="204022" y="927214"/>
                  </a:lnTo>
                  <a:lnTo>
                    <a:pt x="190133" y="911405"/>
                  </a:lnTo>
                  <a:lnTo>
                    <a:pt x="177519" y="909518"/>
                  </a:lnTo>
                  <a:lnTo>
                    <a:pt x="162262" y="919595"/>
                  </a:lnTo>
                  <a:lnTo>
                    <a:pt x="141779" y="929220"/>
                  </a:lnTo>
                  <a:lnTo>
                    <a:pt x="124317" y="944790"/>
                  </a:lnTo>
                  <a:lnTo>
                    <a:pt x="97350" y="939042"/>
                  </a:lnTo>
                  <a:lnTo>
                    <a:pt x="80012" y="920772"/>
                  </a:lnTo>
                  <a:lnTo>
                    <a:pt x="69577" y="918371"/>
                  </a:lnTo>
                  <a:lnTo>
                    <a:pt x="52999" y="927961"/>
                  </a:lnTo>
                  <a:lnTo>
                    <a:pt x="42987" y="928043"/>
                  </a:lnTo>
                  <a:lnTo>
                    <a:pt x="39629" y="901697"/>
                  </a:lnTo>
                  <a:lnTo>
                    <a:pt x="42780" y="879281"/>
                  </a:lnTo>
                  <a:lnTo>
                    <a:pt x="37693" y="851457"/>
                  </a:lnTo>
                  <a:lnTo>
                    <a:pt x="14321" y="831247"/>
                  </a:lnTo>
                  <a:lnTo>
                    <a:pt x="2369" y="7900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5" name="Angola"/>
            <p:cNvSpPr/>
            <p:nvPr/>
          </p:nvSpPr>
          <p:spPr>
            <a:xfrm>
              <a:off x="5766704" y="4310111"/>
              <a:ext cx="789354" cy="970847"/>
            </a:xfrm>
            <a:custGeom>
              <a:avLst/>
              <a:gdLst/>
              <a:ahLst/>
              <a:cxnLst/>
              <a:rect l="0" t="0" r="789354" b="970847"/>
              <a:pathLst>
                <a:path w="789354" h="970847">
                  <a:moveTo>
                    <a:pt x="305168" y="103574"/>
                  </a:moveTo>
                  <a:lnTo>
                    <a:pt x="320313" y="157192"/>
                  </a:lnTo>
                  <a:lnTo>
                    <a:pt x="338100" y="200340"/>
                  </a:lnTo>
                  <a:lnTo>
                    <a:pt x="352440" y="223609"/>
                  </a:lnTo>
                  <a:lnTo>
                    <a:pt x="376337" y="261231"/>
                  </a:lnTo>
                  <a:lnTo>
                    <a:pt x="418285" y="255412"/>
                  </a:lnTo>
                  <a:lnTo>
                    <a:pt x="439294" y="245291"/>
                  </a:lnTo>
                  <a:lnTo>
                    <a:pt x="474193" y="255453"/>
                  </a:lnTo>
                  <a:lnTo>
                    <a:pt x="483882" y="237460"/>
                  </a:lnTo>
                  <a:lnTo>
                    <a:pt x="500239" y="195528"/>
                  </a:lnTo>
                  <a:lnTo>
                    <a:pt x="539583" y="192717"/>
                  </a:lnTo>
                  <a:lnTo>
                    <a:pt x="543141" y="180250"/>
                  </a:lnTo>
                  <a:lnTo>
                    <a:pt x="575488" y="179978"/>
                  </a:lnTo>
                  <a:lnTo>
                    <a:pt x="569667" y="205902"/>
                  </a:lnTo>
                  <a:lnTo>
                    <a:pt x="646576" y="205274"/>
                  </a:lnTo>
                  <a:lnTo>
                    <a:pt x="647182" y="250548"/>
                  </a:lnTo>
                  <a:lnTo>
                    <a:pt x="659678" y="278309"/>
                  </a:lnTo>
                  <a:lnTo>
                    <a:pt x="649811" y="321684"/>
                  </a:lnTo>
                  <a:lnTo>
                    <a:pt x="653910" y="365935"/>
                  </a:lnTo>
                  <a:lnTo>
                    <a:pt x="674686" y="392637"/>
                  </a:lnTo>
                  <a:lnTo>
                    <a:pt x="669557" y="478262"/>
                  </a:lnTo>
                  <a:lnTo>
                    <a:pt x="685341" y="471662"/>
                  </a:lnTo>
                  <a:lnTo>
                    <a:pt x="712766" y="473428"/>
                  </a:lnTo>
                  <a:lnTo>
                    <a:pt x="752155" y="462652"/>
                  </a:lnTo>
                  <a:lnTo>
                    <a:pt x="780845" y="466895"/>
                  </a:lnTo>
                  <a:lnTo>
                    <a:pt x="787013" y="489235"/>
                  </a:lnTo>
                  <a:lnTo>
                    <a:pt x="779031" y="524131"/>
                  </a:lnTo>
                  <a:lnTo>
                    <a:pt x="789354" y="557879"/>
                  </a:lnTo>
                  <a:lnTo>
                    <a:pt x="779335" y="584829"/>
                  </a:lnTo>
                  <a:lnTo>
                    <a:pt x="784143" y="609667"/>
                  </a:lnTo>
                  <a:lnTo>
                    <a:pt x="652836" y="608760"/>
                  </a:lnTo>
                  <a:lnTo>
                    <a:pt x="644430" y="837708"/>
                  </a:lnTo>
                  <a:lnTo>
                    <a:pt x="684979" y="896577"/>
                  </a:lnTo>
                  <a:lnTo>
                    <a:pt x="724482" y="941524"/>
                  </a:lnTo>
                  <a:lnTo>
                    <a:pt x="608429" y="970847"/>
                  </a:lnTo>
                  <a:lnTo>
                    <a:pt x="457057" y="960662"/>
                  </a:lnTo>
                  <a:lnTo>
                    <a:pt x="414516" y="926186"/>
                  </a:lnTo>
                  <a:lnTo>
                    <a:pt x="160309" y="929291"/>
                  </a:lnTo>
                  <a:lnTo>
                    <a:pt x="150732" y="934348"/>
                  </a:lnTo>
                  <a:lnTo>
                    <a:pt x="113966" y="901812"/>
                  </a:lnTo>
                  <a:lnTo>
                    <a:pt x="73338" y="899663"/>
                  </a:lnTo>
                  <a:lnTo>
                    <a:pt x="35578" y="911919"/>
                  </a:lnTo>
                  <a:lnTo>
                    <a:pt x="5174" y="925606"/>
                  </a:lnTo>
                  <a:lnTo>
                    <a:pt x="0" y="880365"/>
                  </a:lnTo>
                  <a:lnTo>
                    <a:pt x="9715" y="817094"/>
                  </a:lnTo>
                  <a:lnTo>
                    <a:pt x="32455" y="751220"/>
                  </a:lnTo>
                  <a:lnTo>
                    <a:pt x="36089" y="720340"/>
                  </a:lnTo>
                  <a:lnTo>
                    <a:pt x="57293" y="655477"/>
                  </a:lnTo>
                  <a:lnTo>
                    <a:pt x="72675" y="625991"/>
                  </a:lnTo>
                  <a:lnTo>
                    <a:pt x="109493" y="578913"/>
                  </a:lnTo>
                  <a:lnTo>
                    <a:pt x="130152" y="546895"/>
                  </a:lnTo>
                  <a:lnTo>
                    <a:pt x="137480" y="493593"/>
                  </a:lnTo>
                  <a:lnTo>
                    <a:pt x="134705" y="452810"/>
                  </a:lnTo>
                  <a:lnTo>
                    <a:pt x="116128" y="427087"/>
                  </a:lnTo>
                  <a:lnTo>
                    <a:pt x="99744" y="383434"/>
                  </a:lnTo>
                  <a:lnTo>
                    <a:pt x="84516" y="340264"/>
                  </a:lnTo>
                  <a:lnTo>
                    <a:pt x="88024" y="325309"/>
                  </a:lnTo>
                  <a:lnTo>
                    <a:pt x="107698" y="296782"/>
                  </a:lnTo>
                  <a:lnTo>
                    <a:pt x="88993" y="227268"/>
                  </a:lnTo>
                  <a:lnTo>
                    <a:pt x="76366" y="179101"/>
                  </a:lnTo>
                  <a:lnTo>
                    <a:pt x="44924" y="133577"/>
                  </a:lnTo>
                  <a:lnTo>
                    <a:pt x="51051" y="119593"/>
                  </a:lnTo>
                  <a:lnTo>
                    <a:pt x="77300" y="109921"/>
                  </a:lnTo>
                  <a:lnTo>
                    <a:pt x="95666" y="111267"/>
                  </a:lnTo>
                  <a:lnTo>
                    <a:pt x="117979" y="102622"/>
                  </a:lnTo>
                  <a:close/>
                  <a:moveTo>
                    <a:pt x="58509" y="89675"/>
                  </a:moveTo>
                  <a:lnTo>
                    <a:pt x="42319" y="97275"/>
                  </a:lnTo>
                  <a:lnTo>
                    <a:pt x="25721" y="43170"/>
                  </a:lnTo>
                  <a:lnTo>
                    <a:pt x="51446" y="12104"/>
                  </a:lnTo>
                  <a:lnTo>
                    <a:pt x="70664" y="0"/>
                  </a:lnTo>
                  <a:lnTo>
                    <a:pt x="94375" y="24686"/>
                  </a:lnTo>
                  <a:lnTo>
                    <a:pt x="71229" y="39809"/>
                  </a:lnTo>
                  <a:lnTo>
                    <a:pt x="60716" y="583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6" name="Niger"/>
            <p:cNvSpPr/>
            <p:nvPr/>
          </p:nvSpPr>
          <p:spPr>
            <a:xfrm>
              <a:off x="5054791" y="2301900"/>
              <a:ext cx="973499" cy="849884"/>
            </a:xfrm>
            <a:custGeom>
              <a:avLst/>
              <a:gdLst/>
              <a:ahLst/>
              <a:cxnLst/>
              <a:rect l="0" t="0" r="973499" b="849884"/>
              <a:pathLst>
                <a:path w="973499" h="849884">
                  <a:moveTo>
                    <a:pt x="117409" y="829738"/>
                  </a:moveTo>
                  <a:lnTo>
                    <a:pt x="118736" y="780459"/>
                  </a:lnTo>
                  <a:lnTo>
                    <a:pt x="45978" y="764139"/>
                  </a:lnTo>
                  <a:lnTo>
                    <a:pt x="43987" y="729319"/>
                  </a:lnTo>
                  <a:lnTo>
                    <a:pt x="8468" y="682334"/>
                  </a:lnTo>
                  <a:lnTo>
                    <a:pt x="0" y="649559"/>
                  </a:lnTo>
                  <a:lnTo>
                    <a:pt x="4977" y="614685"/>
                  </a:lnTo>
                  <a:lnTo>
                    <a:pt x="45306" y="611859"/>
                  </a:lnTo>
                  <a:lnTo>
                    <a:pt x="68526" y="586288"/>
                  </a:lnTo>
                  <a:lnTo>
                    <a:pt x="154318" y="580103"/>
                  </a:lnTo>
                  <a:lnTo>
                    <a:pt x="210119" y="568691"/>
                  </a:lnTo>
                  <a:lnTo>
                    <a:pt x="215246" y="524356"/>
                  </a:lnTo>
                  <a:lnTo>
                    <a:pt x="249306" y="476295"/>
                  </a:lnTo>
                  <a:lnTo>
                    <a:pt x="248156" y="310582"/>
                  </a:lnTo>
                  <a:lnTo>
                    <a:pt x="336058" y="278495"/>
                  </a:lnTo>
                  <a:lnTo>
                    <a:pt x="515018" y="137145"/>
                  </a:lnTo>
                  <a:lnTo>
                    <a:pt x="725639" y="0"/>
                  </a:lnTo>
                  <a:lnTo>
                    <a:pt x="824440" y="31024"/>
                  </a:lnTo>
                  <a:lnTo>
                    <a:pt x="860262" y="70542"/>
                  </a:lnTo>
                  <a:lnTo>
                    <a:pt x="903575" y="43800"/>
                  </a:lnTo>
                  <a:lnTo>
                    <a:pt x="921569" y="155647"/>
                  </a:lnTo>
                  <a:lnTo>
                    <a:pt x="945343" y="174360"/>
                  </a:lnTo>
                  <a:lnTo>
                    <a:pt x="946920" y="197244"/>
                  </a:lnTo>
                  <a:lnTo>
                    <a:pt x="973499" y="221909"/>
                  </a:lnTo>
                  <a:lnTo>
                    <a:pt x="960708" y="252881"/>
                  </a:lnTo>
                  <a:lnTo>
                    <a:pt x="939730" y="398892"/>
                  </a:lnTo>
                  <a:lnTo>
                    <a:pt x="938395" y="492479"/>
                  </a:lnTo>
                  <a:lnTo>
                    <a:pt x="859644" y="560327"/>
                  </a:lnTo>
                  <a:lnTo>
                    <a:pt x="834009" y="655107"/>
                  </a:lnTo>
                  <a:lnTo>
                    <a:pt x="860578" y="681762"/>
                  </a:lnTo>
                  <a:lnTo>
                    <a:pt x="861054" y="728045"/>
                  </a:lnTo>
                  <a:lnTo>
                    <a:pt x="901504" y="729702"/>
                  </a:lnTo>
                  <a:lnTo>
                    <a:pt x="895669" y="763594"/>
                  </a:lnTo>
                  <a:lnTo>
                    <a:pt x="877923" y="767722"/>
                  </a:lnTo>
                  <a:lnTo>
                    <a:pt x="876202" y="790630"/>
                  </a:lnTo>
                  <a:lnTo>
                    <a:pt x="864488" y="792220"/>
                  </a:lnTo>
                  <a:lnTo>
                    <a:pt x="820791" y="713445"/>
                  </a:lnTo>
                  <a:lnTo>
                    <a:pt x="805962" y="710582"/>
                  </a:lnTo>
                  <a:lnTo>
                    <a:pt x="757156" y="750802"/>
                  </a:lnTo>
                  <a:lnTo>
                    <a:pt x="708100" y="729806"/>
                  </a:lnTo>
                  <a:lnTo>
                    <a:pt x="674127" y="725608"/>
                  </a:lnTo>
                  <a:lnTo>
                    <a:pt x="656040" y="735711"/>
                  </a:lnTo>
                  <a:lnTo>
                    <a:pt x="619061" y="733528"/>
                  </a:lnTo>
                  <a:lnTo>
                    <a:pt x="582151" y="764191"/>
                  </a:lnTo>
                  <a:lnTo>
                    <a:pt x="549999" y="765950"/>
                  </a:lnTo>
                  <a:lnTo>
                    <a:pt x="473385" y="728759"/>
                  </a:lnTo>
                  <a:lnTo>
                    <a:pt x="443633" y="746423"/>
                  </a:lnTo>
                  <a:lnTo>
                    <a:pt x="411447" y="745196"/>
                  </a:lnTo>
                  <a:lnTo>
                    <a:pt x="387633" y="718021"/>
                  </a:lnTo>
                  <a:lnTo>
                    <a:pt x="324316" y="691171"/>
                  </a:lnTo>
                  <a:lnTo>
                    <a:pt x="256641" y="699693"/>
                  </a:lnTo>
                  <a:lnTo>
                    <a:pt x="240294" y="715254"/>
                  </a:lnTo>
                  <a:lnTo>
                    <a:pt x="231585" y="756636"/>
                  </a:lnTo>
                  <a:lnTo>
                    <a:pt x="213609" y="785648"/>
                  </a:lnTo>
                  <a:lnTo>
                    <a:pt x="209448" y="849884"/>
                  </a:lnTo>
                  <a:lnTo>
                    <a:pt x="161178" y="808476"/>
                  </a:lnTo>
                  <a:lnTo>
                    <a:pt x="138553" y="80866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7" name="Ethiopia"/>
            <p:cNvSpPr/>
            <p:nvPr/>
          </p:nvSpPr>
          <p:spPr>
            <a:xfrm>
              <a:off x="7124113" y="2914389"/>
              <a:ext cx="939519" cy="830159"/>
            </a:xfrm>
            <a:custGeom>
              <a:avLst/>
              <a:gdLst/>
              <a:ahLst/>
              <a:cxnLst/>
              <a:rect l="0" t="0" r="939519" b="830159"/>
              <a:pathLst>
                <a:path w="939519" h="830159">
                  <a:moveTo>
                    <a:pt x="297426" y="0"/>
                  </a:moveTo>
                  <a:lnTo>
                    <a:pt x="336816" y="32664"/>
                  </a:lnTo>
                  <a:lnTo>
                    <a:pt x="373107" y="15743"/>
                  </a:lnTo>
                  <a:lnTo>
                    <a:pt x="388854" y="30787"/>
                  </a:lnTo>
                  <a:lnTo>
                    <a:pt x="432053" y="31648"/>
                  </a:lnTo>
                  <a:lnTo>
                    <a:pt x="487975" y="60498"/>
                  </a:lnTo>
                  <a:lnTo>
                    <a:pt x="505239" y="85344"/>
                  </a:lnTo>
                  <a:lnTo>
                    <a:pt x="534092" y="108459"/>
                  </a:lnTo>
                  <a:lnTo>
                    <a:pt x="561701" y="150643"/>
                  </a:lnTo>
                  <a:lnTo>
                    <a:pt x="584200" y="173927"/>
                  </a:lnTo>
                  <a:lnTo>
                    <a:pt x="563294" y="205747"/>
                  </a:lnTo>
                  <a:lnTo>
                    <a:pt x="543283" y="239479"/>
                  </a:lnTo>
                  <a:lnTo>
                    <a:pt x="548990" y="259345"/>
                  </a:lnTo>
                  <a:lnTo>
                    <a:pt x="550871" y="281233"/>
                  </a:lnTo>
                  <a:lnTo>
                    <a:pt x="586219" y="282435"/>
                  </a:lnTo>
                  <a:lnTo>
                    <a:pt x="601230" y="277333"/>
                  </a:lnTo>
                  <a:lnTo>
                    <a:pt x="615777" y="290158"/>
                  </a:lnTo>
                  <a:lnTo>
                    <a:pt x="603027" y="315651"/>
                  </a:lnTo>
                  <a:lnTo>
                    <a:pt x="628004" y="355272"/>
                  </a:lnTo>
                  <a:lnTo>
                    <a:pt x="652216" y="389914"/>
                  </a:lnTo>
                  <a:lnTo>
                    <a:pt x="677011" y="415595"/>
                  </a:lnTo>
                  <a:lnTo>
                    <a:pt x="886249" y="500982"/>
                  </a:lnTo>
                  <a:lnTo>
                    <a:pt x="939519" y="500542"/>
                  </a:lnTo>
                  <a:lnTo>
                    <a:pt x="765994" y="716503"/>
                  </a:lnTo>
                  <a:lnTo>
                    <a:pt x="683343" y="719674"/>
                  </a:lnTo>
                  <a:lnTo>
                    <a:pt x="627312" y="770399"/>
                  </a:lnTo>
                  <a:lnTo>
                    <a:pt x="586628" y="771727"/>
                  </a:lnTo>
                  <a:lnTo>
                    <a:pt x="569498" y="794408"/>
                  </a:lnTo>
                  <a:lnTo>
                    <a:pt x="526115" y="794395"/>
                  </a:lnTo>
                  <a:lnTo>
                    <a:pt x="500263" y="770080"/>
                  </a:lnTo>
                  <a:lnTo>
                    <a:pt x="442563" y="800173"/>
                  </a:lnTo>
                  <a:lnTo>
                    <a:pt x="424091" y="830159"/>
                  </a:lnTo>
                  <a:lnTo>
                    <a:pt x="381690" y="824497"/>
                  </a:lnTo>
                  <a:lnTo>
                    <a:pt x="367554" y="816199"/>
                  </a:lnTo>
                  <a:lnTo>
                    <a:pt x="352703" y="818182"/>
                  </a:lnTo>
                  <a:lnTo>
                    <a:pt x="332628" y="817456"/>
                  </a:lnTo>
                  <a:lnTo>
                    <a:pt x="251695" y="756348"/>
                  </a:lnTo>
                  <a:lnTo>
                    <a:pt x="207511" y="756348"/>
                  </a:lnTo>
                  <a:lnTo>
                    <a:pt x="185614" y="732668"/>
                  </a:lnTo>
                  <a:lnTo>
                    <a:pt x="184979" y="692283"/>
                  </a:lnTo>
                  <a:lnTo>
                    <a:pt x="151775" y="680211"/>
                  </a:lnTo>
                  <a:lnTo>
                    <a:pt x="112739" y="601909"/>
                  </a:lnTo>
                  <a:lnTo>
                    <a:pt x="83458" y="585227"/>
                  </a:lnTo>
                  <a:lnTo>
                    <a:pt x="71795" y="556454"/>
                  </a:lnTo>
                  <a:lnTo>
                    <a:pt x="39007" y="521384"/>
                  </a:lnTo>
                  <a:lnTo>
                    <a:pt x="0" y="516230"/>
                  </a:lnTo>
                  <a:lnTo>
                    <a:pt x="20810" y="475245"/>
                  </a:lnTo>
                  <a:lnTo>
                    <a:pt x="54389" y="473476"/>
                  </a:lnTo>
                  <a:lnTo>
                    <a:pt x="63434" y="451501"/>
                  </a:lnTo>
                  <a:lnTo>
                    <a:pt x="61346" y="386813"/>
                  </a:lnTo>
                  <a:lnTo>
                    <a:pt x="78005" y="311513"/>
                  </a:lnTo>
                  <a:lnTo>
                    <a:pt x="107288" y="291360"/>
                  </a:lnTo>
                  <a:lnTo>
                    <a:pt x="112661" y="261946"/>
                  </a:lnTo>
                  <a:lnTo>
                    <a:pt x="137907" y="206980"/>
                  </a:lnTo>
                  <a:lnTo>
                    <a:pt x="174761" y="171333"/>
                  </a:lnTo>
                  <a:lnTo>
                    <a:pt x="197961" y="100455"/>
                  </a:lnTo>
                  <a:lnTo>
                    <a:pt x="205852" y="38662"/>
                  </a:lnTo>
                  <a:lnTo>
                    <a:pt x="279699" y="537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8" name="Mauritania"/>
            <p:cNvSpPr/>
            <p:nvPr/>
          </p:nvSpPr>
          <p:spPr>
            <a:xfrm>
              <a:off x="3972907" y="2019547"/>
              <a:ext cx="758771" cy="919493"/>
            </a:xfrm>
            <a:custGeom>
              <a:avLst/>
              <a:gdLst/>
              <a:ahLst/>
              <a:cxnLst/>
              <a:rect l="0" t="0" r="758771" b="919493"/>
              <a:pathLst>
                <a:path w="758771" h="919493">
                  <a:moveTo>
                    <a:pt x="297099" y="919493"/>
                  </a:moveTo>
                  <a:lnTo>
                    <a:pt x="256281" y="870071"/>
                  </a:lnTo>
                  <a:lnTo>
                    <a:pt x="219204" y="817135"/>
                  </a:lnTo>
                  <a:lnTo>
                    <a:pt x="177874" y="798073"/>
                  </a:lnTo>
                  <a:lnTo>
                    <a:pt x="148293" y="776921"/>
                  </a:lnTo>
                  <a:lnTo>
                    <a:pt x="113228" y="777711"/>
                  </a:lnTo>
                  <a:lnTo>
                    <a:pt x="82264" y="793393"/>
                  </a:lnTo>
                  <a:lnTo>
                    <a:pt x="51194" y="787182"/>
                  </a:lnTo>
                  <a:lnTo>
                    <a:pt x="29174" y="810252"/>
                  </a:lnTo>
                  <a:lnTo>
                    <a:pt x="24618" y="771480"/>
                  </a:lnTo>
                  <a:lnTo>
                    <a:pt x="42933" y="736001"/>
                  </a:lnTo>
                  <a:lnTo>
                    <a:pt x="52230" y="668255"/>
                  </a:lnTo>
                  <a:lnTo>
                    <a:pt x="46901" y="597148"/>
                  </a:lnTo>
                  <a:lnTo>
                    <a:pt x="40158" y="561380"/>
                  </a:lnTo>
                  <a:lnTo>
                    <a:pt x="47225" y="525496"/>
                  </a:lnTo>
                  <a:lnTo>
                    <a:pt x="32010" y="491293"/>
                  </a:lnTo>
                  <a:lnTo>
                    <a:pt x="0" y="460217"/>
                  </a:lnTo>
                  <a:lnTo>
                    <a:pt x="14256" y="436215"/>
                  </a:lnTo>
                  <a:lnTo>
                    <a:pt x="258116" y="436665"/>
                  </a:lnTo>
                  <a:lnTo>
                    <a:pt x="248521" y="332753"/>
                  </a:lnTo>
                  <a:lnTo>
                    <a:pt x="264481" y="295797"/>
                  </a:lnTo>
                  <a:lnTo>
                    <a:pt x="322743" y="289338"/>
                  </a:lnTo>
                  <a:lnTo>
                    <a:pt x="324868" y="105225"/>
                  </a:lnTo>
                  <a:lnTo>
                    <a:pt x="527269" y="108988"/>
                  </a:lnTo>
                  <a:lnTo>
                    <a:pt x="529621" y="0"/>
                  </a:lnTo>
                  <a:lnTo>
                    <a:pt x="758771" y="174213"/>
                  </a:lnTo>
                  <a:lnTo>
                    <a:pt x="664103" y="175507"/>
                  </a:lnTo>
                  <a:lnTo>
                    <a:pt x="690941" y="486043"/>
                  </a:lnTo>
                  <a:lnTo>
                    <a:pt x="718623" y="796576"/>
                  </a:lnTo>
                  <a:lnTo>
                    <a:pt x="729436" y="805445"/>
                  </a:lnTo>
                  <a:lnTo>
                    <a:pt x="715080" y="855824"/>
                  </a:lnTo>
                  <a:lnTo>
                    <a:pt x="462777" y="856917"/>
                  </a:lnTo>
                  <a:lnTo>
                    <a:pt x="453130" y="872919"/>
                  </a:lnTo>
                  <a:lnTo>
                    <a:pt x="428880" y="868143"/>
                  </a:lnTo>
                  <a:lnTo>
                    <a:pt x="393203" y="882371"/>
                  </a:lnTo>
                  <a:lnTo>
                    <a:pt x="349585" y="862331"/>
                  </a:lnTo>
                  <a:lnTo>
                    <a:pt x="329625" y="863990"/>
                  </a:lnTo>
                  <a:lnTo>
                    <a:pt x="318433" y="9063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9" name="Egypt"/>
            <p:cNvSpPr/>
            <p:nvPr/>
          </p:nvSpPr>
          <p:spPr>
            <a:xfrm>
              <a:off x="6543101" y="1718065"/>
              <a:ext cx="785999" cy="689727"/>
            </a:xfrm>
            <a:custGeom>
              <a:avLst/>
              <a:gdLst/>
              <a:ahLst/>
              <a:cxnLst/>
              <a:rect l="0" t="0" r="785999" b="689727"/>
              <a:pathLst>
                <a:path w="785999" h="689727">
                  <a:moveTo>
                    <a:pt x="626882" y="149977"/>
                  </a:moveTo>
                  <a:lnTo>
                    <a:pt x="612022" y="178896"/>
                  </a:lnTo>
                  <a:lnTo>
                    <a:pt x="603158" y="233252"/>
                  </a:lnTo>
                  <a:lnTo>
                    <a:pt x="589423" y="270718"/>
                  </a:lnTo>
                  <a:lnTo>
                    <a:pt x="576091" y="283281"/>
                  </a:lnTo>
                  <a:lnTo>
                    <a:pt x="553836" y="260065"/>
                  </a:lnTo>
                  <a:lnTo>
                    <a:pt x="523700" y="227952"/>
                  </a:lnTo>
                  <a:lnTo>
                    <a:pt x="472294" y="124811"/>
                  </a:lnTo>
                  <a:lnTo>
                    <a:pt x="466505" y="131334"/>
                  </a:lnTo>
                  <a:lnTo>
                    <a:pt x="497513" y="207260"/>
                  </a:lnTo>
                  <a:lnTo>
                    <a:pt x="540647" y="279598"/>
                  </a:lnTo>
                  <a:lnTo>
                    <a:pt x="595831" y="391675"/>
                  </a:lnTo>
                  <a:lnTo>
                    <a:pt x="621699" y="430797"/>
                  </a:lnTo>
                  <a:lnTo>
                    <a:pt x="644780" y="471437"/>
                  </a:lnTo>
                  <a:lnTo>
                    <a:pt x="704950" y="551093"/>
                  </a:lnTo>
                  <a:lnTo>
                    <a:pt x="693361" y="563637"/>
                  </a:lnTo>
                  <a:lnTo>
                    <a:pt x="698061" y="610402"/>
                  </a:lnTo>
                  <a:lnTo>
                    <a:pt x="774202" y="674988"/>
                  </a:lnTo>
                  <a:lnTo>
                    <a:pt x="785999" y="689727"/>
                  </a:lnTo>
                  <a:lnTo>
                    <a:pt x="539316" y="689727"/>
                  </a:lnTo>
                  <a:lnTo>
                    <a:pt x="297997" y="689727"/>
                  </a:lnTo>
                  <a:lnTo>
                    <a:pt x="47970" y="689727"/>
                  </a:lnTo>
                  <a:lnTo>
                    <a:pt x="36379" y="424757"/>
                  </a:lnTo>
                  <a:lnTo>
                    <a:pt x="21686" y="168878"/>
                  </a:lnTo>
                  <a:lnTo>
                    <a:pt x="0" y="110916"/>
                  </a:lnTo>
                  <a:lnTo>
                    <a:pt x="12324" y="66491"/>
                  </a:lnTo>
                  <a:lnTo>
                    <a:pt x="571" y="35717"/>
                  </a:lnTo>
                  <a:lnTo>
                    <a:pt x="19914" y="1190"/>
                  </a:lnTo>
                  <a:lnTo>
                    <a:pt x="100544" y="0"/>
                  </a:lnTo>
                  <a:lnTo>
                    <a:pt x="160523" y="19026"/>
                  </a:lnTo>
                  <a:lnTo>
                    <a:pt x="222666" y="40288"/>
                  </a:lnTo>
                  <a:lnTo>
                    <a:pt x="251807" y="51492"/>
                  </a:lnTo>
                  <a:lnTo>
                    <a:pt x="296569" y="28697"/>
                  </a:lnTo>
                  <a:lnTo>
                    <a:pt x="319681" y="8079"/>
                  </a:lnTo>
                  <a:lnTo>
                    <a:pt x="372646" y="2146"/>
                  </a:lnTo>
                  <a:lnTo>
                    <a:pt x="416668" y="11231"/>
                  </a:lnTo>
                  <a:lnTo>
                    <a:pt x="436694" y="46920"/>
                  </a:lnTo>
                  <a:lnTo>
                    <a:pt x="448493" y="23410"/>
                  </a:lnTo>
                  <a:lnTo>
                    <a:pt x="498888" y="40410"/>
                  </a:lnTo>
                  <a:lnTo>
                    <a:pt x="546696" y="44483"/>
                  </a:lnTo>
                  <a:lnTo>
                    <a:pt x="574717" y="263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0" name="United Republic of Tanzania"/>
            <p:cNvSpPr/>
            <p:nvPr/>
          </p:nvSpPr>
          <p:spPr>
            <a:xfrm>
              <a:off x="6898708" y="4059134"/>
              <a:ext cx="687368" cy="775012"/>
            </a:xfrm>
            <a:custGeom>
              <a:avLst/>
              <a:gdLst/>
              <a:ahLst/>
              <a:cxnLst/>
              <a:rect l="0" t="0" r="687368" b="775012"/>
              <a:pathLst>
                <a:path w="687368" h="775012">
                  <a:moveTo>
                    <a:pt x="291851" y="0"/>
                  </a:moveTo>
                  <a:lnTo>
                    <a:pt x="302518" y="7902"/>
                  </a:lnTo>
                  <a:lnTo>
                    <a:pt x="531559" y="154485"/>
                  </a:lnTo>
                  <a:lnTo>
                    <a:pt x="535501" y="196227"/>
                  </a:lnTo>
                  <a:lnTo>
                    <a:pt x="625940" y="268156"/>
                  </a:lnTo>
                  <a:lnTo>
                    <a:pt x="594979" y="356816"/>
                  </a:lnTo>
                  <a:lnTo>
                    <a:pt x="597841" y="397593"/>
                  </a:lnTo>
                  <a:lnTo>
                    <a:pt x="637855" y="423809"/>
                  </a:lnTo>
                  <a:lnTo>
                    <a:pt x="639340" y="442517"/>
                  </a:lnTo>
                  <a:lnTo>
                    <a:pt x="620926" y="485970"/>
                  </a:lnTo>
                  <a:lnTo>
                    <a:pt x="624074" y="507837"/>
                  </a:lnTo>
                  <a:lnTo>
                    <a:pt x="619162" y="542210"/>
                  </a:lnTo>
                  <a:lnTo>
                    <a:pt x="640270" y="587315"/>
                  </a:lnTo>
                  <a:lnTo>
                    <a:pt x="664757" y="658264"/>
                  </a:lnTo>
                  <a:lnTo>
                    <a:pt x="687368" y="674000"/>
                  </a:lnTo>
                  <a:lnTo>
                    <a:pt x="635477" y="715717"/>
                  </a:lnTo>
                  <a:lnTo>
                    <a:pt x="565339" y="743659"/>
                  </a:lnTo>
                  <a:lnTo>
                    <a:pt x="527479" y="742478"/>
                  </a:lnTo>
                  <a:lnTo>
                    <a:pt x="504192" y="764062"/>
                  </a:lnTo>
                  <a:lnTo>
                    <a:pt x="460158" y="765917"/>
                  </a:lnTo>
                  <a:lnTo>
                    <a:pt x="443353" y="775012"/>
                  </a:lnTo>
                  <a:lnTo>
                    <a:pt x="368149" y="754736"/>
                  </a:lnTo>
                  <a:lnTo>
                    <a:pt x="320427" y="760555"/>
                  </a:lnTo>
                  <a:lnTo>
                    <a:pt x="305942" y="662696"/>
                  </a:lnTo>
                  <a:lnTo>
                    <a:pt x="285284" y="629142"/>
                  </a:lnTo>
                  <a:lnTo>
                    <a:pt x="272936" y="609245"/>
                  </a:lnTo>
                  <a:lnTo>
                    <a:pt x="211136" y="595822"/>
                  </a:lnTo>
                  <a:lnTo>
                    <a:pt x="175606" y="574218"/>
                  </a:lnTo>
                  <a:lnTo>
                    <a:pt x="135586" y="562108"/>
                  </a:lnTo>
                  <a:lnTo>
                    <a:pt x="110560" y="550058"/>
                  </a:lnTo>
                  <a:lnTo>
                    <a:pt x="84424" y="531740"/>
                  </a:lnTo>
                  <a:lnTo>
                    <a:pt x="51770" y="441078"/>
                  </a:lnTo>
                  <a:lnTo>
                    <a:pt x="15680" y="400784"/>
                  </a:lnTo>
                  <a:lnTo>
                    <a:pt x="3692" y="359050"/>
                  </a:lnTo>
                  <a:lnTo>
                    <a:pt x="10659" y="321633"/>
                  </a:lnTo>
                  <a:lnTo>
                    <a:pt x="0" y="255436"/>
                  </a:lnTo>
                  <a:lnTo>
                    <a:pt x="26276" y="252011"/>
                  </a:lnTo>
                  <a:lnTo>
                    <a:pt x="49502" y="225944"/>
                  </a:lnTo>
                  <a:lnTo>
                    <a:pt x="74496" y="188418"/>
                  </a:lnTo>
                  <a:lnTo>
                    <a:pt x="90275" y="173360"/>
                  </a:lnTo>
                  <a:lnTo>
                    <a:pt x="89867" y="149975"/>
                  </a:lnTo>
                  <a:lnTo>
                    <a:pt x="76314" y="133663"/>
                  </a:lnTo>
                  <a:lnTo>
                    <a:pt x="72844" y="105329"/>
                  </a:lnTo>
                  <a:lnTo>
                    <a:pt x="91247" y="96221"/>
                  </a:lnTo>
                  <a:lnTo>
                    <a:pt x="95243" y="53888"/>
                  </a:lnTo>
                  <a:lnTo>
                    <a:pt x="70325" y="13287"/>
                  </a:lnTo>
                  <a:lnTo>
                    <a:pt x="92678" y="4645"/>
                  </a:lnTo>
                  <a:lnTo>
                    <a:pt x="162333" y="55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1" name="Nigeria"/>
            <p:cNvSpPr/>
            <p:nvPr/>
          </p:nvSpPr>
          <p:spPr>
            <a:xfrm>
              <a:off x="5206886" y="2993071"/>
              <a:ext cx="749482" cy="692580"/>
            </a:xfrm>
            <a:custGeom>
              <a:avLst/>
              <a:gdLst/>
              <a:ahLst/>
              <a:cxnLst/>
              <a:rect l="0" t="0" r="749482" b="692580"/>
              <a:pathLst>
                <a:path w="749482" h="692580">
                  <a:moveTo>
                    <a:pt x="368856" y="654344"/>
                  </a:moveTo>
                  <a:lnTo>
                    <a:pt x="303004" y="680239"/>
                  </a:lnTo>
                  <a:lnTo>
                    <a:pt x="278905" y="676455"/>
                  </a:lnTo>
                  <a:lnTo>
                    <a:pt x="254521" y="692580"/>
                  </a:lnTo>
                  <a:lnTo>
                    <a:pt x="203737" y="691007"/>
                  </a:lnTo>
                  <a:lnTo>
                    <a:pt x="169689" y="645999"/>
                  </a:lnTo>
                  <a:lnTo>
                    <a:pt x="148656" y="593916"/>
                  </a:lnTo>
                  <a:lnTo>
                    <a:pt x="103622" y="546509"/>
                  </a:lnTo>
                  <a:lnTo>
                    <a:pt x="55968" y="547398"/>
                  </a:lnTo>
                  <a:lnTo>
                    <a:pt x="0" y="547361"/>
                  </a:lnTo>
                  <a:lnTo>
                    <a:pt x="3458" y="431377"/>
                  </a:lnTo>
                  <a:lnTo>
                    <a:pt x="1786" y="385607"/>
                  </a:lnTo>
                  <a:lnTo>
                    <a:pt x="13650" y="340221"/>
                  </a:lnTo>
                  <a:lnTo>
                    <a:pt x="33110" y="318164"/>
                  </a:lnTo>
                  <a:lnTo>
                    <a:pt x="63712" y="273620"/>
                  </a:lnTo>
                  <a:lnTo>
                    <a:pt x="56980" y="254266"/>
                  </a:lnTo>
                  <a:lnTo>
                    <a:pt x="69337" y="225300"/>
                  </a:lnTo>
                  <a:lnTo>
                    <a:pt x="54974" y="182618"/>
                  </a:lnTo>
                  <a:lnTo>
                    <a:pt x="57353" y="158713"/>
                  </a:lnTo>
                  <a:lnTo>
                    <a:pt x="61514" y="94477"/>
                  </a:lnTo>
                  <a:lnTo>
                    <a:pt x="79490" y="65465"/>
                  </a:lnTo>
                  <a:lnTo>
                    <a:pt x="88199" y="24083"/>
                  </a:lnTo>
                  <a:lnTo>
                    <a:pt x="104546" y="8522"/>
                  </a:lnTo>
                  <a:lnTo>
                    <a:pt x="172221" y="0"/>
                  </a:lnTo>
                  <a:lnTo>
                    <a:pt x="235538" y="26850"/>
                  </a:lnTo>
                  <a:lnTo>
                    <a:pt x="259352" y="54025"/>
                  </a:lnTo>
                  <a:lnTo>
                    <a:pt x="291538" y="55252"/>
                  </a:lnTo>
                  <a:lnTo>
                    <a:pt x="321290" y="37588"/>
                  </a:lnTo>
                  <a:lnTo>
                    <a:pt x="397904" y="74779"/>
                  </a:lnTo>
                  <a:lnTo>
                    <a:pt x="430056" y="73020"/>
                  </a:lnTo>
                  <a:lnTo>
                    <a:pt x="466966" y="42357"/>
                  </a:lnTo>
                  <a:lnTo>
                    <a:pt x="503945" y="44540"/>
                  </a:lnTo>
                  <a:lnTo>
                    <a:pt x="522032" y="34437"/>
                  </a:lnTo>
                  <a:lnTo>
                    <a:pt x="556005" y="38635"/>
                  </a:lnTo>
                  <a:lnTo>
                    <a:pt x="605061" y="59631"/>
                  </a:lnTo>
                  <a:lnTo>
                    <a:pt x="653867" y="19411"/>
                  </a:lnTo>
                  <a:lnTo>
                    <a:pt x="668696" y="22274"/>
                  </a:lnTo>
                  <a:lnTo>
                    <a:pt x="712393" y="101049"/>
                  </a:lnTo>
                  <a:lnTo>
                    <a:pt x="724107" y="99459"/>
                  </a:lnTo>
                  <a:lnTo>
                    <a:pt x="749482" y="128118"/>
                  </a:lnTo>
                  <a:lnTo>
                    <a:pt x="742782" y="141114"/>
                  </a:lnTo>
                  <a:lnTo>
                    <a:pt x="739776" y="165030"/>
                  </a:lnTo>
                  <a:lnTo>
                    <a:pt x="687289" y="220708"/>
                  </a:lnTo>
                  <a:lnTo>
                    <a:pt x="671166" y="266629"/>
                  </a:lnTo>
                  <a:lnTo>
                    <a:pt x="662580" y="304027"/>
                  </a:lnTo>
                  <a:lnTo>
                    <a:pt x="649273" y="320062"/>
                  </a:lnTo>
                  <a:lnTo>
                    <a:pt x="636864" y="370430"/>
                  </a:lnTo>
                  <a:lnTo>
                    <a:pt x="603204" y="400071"/>
                  </a:lnTo>
                  <a:lnTo>
                    <a:pt x="593640" y="436481"/>
                  </a:lnTo>
                  <a:lnTo>
                    <a:pt x="579601" y="465461"/>
                  </a:lnTo>
                  <a:lnTo>
                    <a:pt x="573872" y="495369"/>
                  </a:lnTo>
                  <a:lnTo>
                    <a:pt x="530475" y="519615"/>
                  </a:lnTo>
                  <a:lnTo>
                    <a:pt x="494703" y="490047"/>
                  </a:lnTo>
                  <a:lnTo>
                    <a:pt x="470679" y="491240"/>
                  </a:lnTo>
                  <a:lnTo>
                    <a:pt x="433153" y="533354"/>
                  </a:lnTo>
                  <a:lnTo>
                    <a:pt x="414796" y="534001"/>
                  </a:lnTo>
                  <a:lnTo>
                    <a:pt x="384978" y="6034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2" name="Namibia"/>
            <p:cNvSpPr/>
            <p:nvPr/>
          </p:nvSpPr>
          <p:spPr>
            <a:xfrm>
              <a:off x="5771878" y="5209774"/>
              <a:ext cx="836128" cy="870939"/>
            </a:xfrm>
            <a:custGeom>
              <a:avLst/>
              <a:gdLst/>
              <a:ahLst/>
              <a:cxnLst/>
              <a:rect l="0" t="0" r="836128" b="870939"/>
              <a:pathLst>
                <a:path w="836128" h="870939">
                  <a:moveTo>
                    <a:pt x="265491" y="837210"/>
                  </a:moveTo>
                  <a:lnTo>
                    <a:pt x="221917" y="782852"/>
                  </a:lnTo>
                  <a:lnTo>
                    <a:pt x="199733" y="730304"/>
                  </a:lnTo>
                  <a:lnTo>
                    <a:pt x="188568" y="660251"/>
                  </a:lnTo>
                  <a:lnTo>
                    <a:pt x="175134" y="608124"/>
                  </a:lnTo>
                  <a:lnTo>
                    <a:pt x="157302" y="497322"/>
                  </a:lnTo>
                  <a:lnTo>
                    <a:pt x="157924" y="411239"/>
                  </a:lnTo>
                  <a:lnTo>
                    <a:pt x="150882" y="371992"/>
                  </a:lnTo>
                  <a:lnTo>
                    <a:pt x="127357" y="342335"/>
                  </a:lnTo>
                  <a:lnTo>
                    <a:pt x="96527" y="282886"/>
                  </a:lnTo>
                  <a:lnTo>
                    <a:pt x="65490" y="196565"/>
                  </a:lnTo>
                  <a:lnTo>
                    <a:pt x="52640" y="151392"/>
                  </a:lnTo>
                  <a:lnTo>
                    <a:pt x="2909" y="81149"/>
                  </a:lnTo>
                  <a:lnTo>
                    <a:pt x="0" y="25943"/>
                  </a:lnTo>
                  <a:lnTo>
                    <a:pt x="30404" y="12256"/>
                  </a:lnTo>
                  <a:lnTo>
                    <a:pt x="68164" y="0"/>
                  </a:lnTo>
                  <a:lnTo>
                    <a:pt x="108792" y="2149"/>
                  </a:lnTo>
                  <a:lnTo>
                    <a:pt x="145558" y="34685"/>
                  </a:lnTo>
                  <a:lnTo>
                    <a:pt x="155135" y="29628"/>
                  </a:lnTo>
                  <a:lnTo>
                    <a:pt x="409342" y="26523"/>
                  </a:lnTo>
                  <a:lnTo>
                    <a:pt x="451883" y="60999"/>
                  </a:lnTo>
                  <a:lnTo>
                    <a:pt x="603255" y="71184"/>
                  </a:lnTo>
                  <a:lnTo>
                    <a:pt x="719308" y="41861"/>
                  </a:lnTo>
                  <a:lnTo>
                    <a:pt x="771169" y="25508"/>
                  </a:lnTo>
                  <a:lnTo>
                    <a:pt x="811687" y="29650"/>
                  </a:lnTo>
                  <a:lnTo>
                    <a:pt x="835865" y="45869"/>
                  </a:lnTo>
                  <a:lnTo>
                    <a:pt x="836128" y="51841"/>
                  </a:lnTo>
                  <a:lnTo>
                    <a:pt x="800255" y="68053"/>
                  </a:lnTo>
                  <a:lnTo>
                    <a:pt x="781249" y="68213"/>
                  </a:lnTo>
                  <a:lnTo>
                    <a:pt x="740346" y="96412"/>
                  </a:lnTo>
                  <a:lnTo>
                    <a:pt x="717372" y="66751"/>
                  </a:lnTo>
                  <a:lnTo>
                    <a:pt x="620039" y="91943"/>
                  </a:lnTo>
                  <a:lnTo>
                    <a:pt x="573367" y="94323"/>
                  </a:lnTo>
                  <a:lnTo>
                    <a:pt x="563470" y="350630"/>
                  </a:lnTo>
                  <a:lnTo>
                    <a:pt x="502063" y="353137"/>
                  </a:lnTo>
                  <a:lnTo>
                    <a:pt x="495291" y="563144"/>
                  </a:lnTo>
                  <a:lnTo>
                    <a:pt x="483307" y="828892"/>
                  </a:lnTo>
                  <a:lnTo>
                    <a:pt x="427009" y="865685"/>
                  </a:lnTo>
                  <a:lnTo>
                    <a:pt x="393914" y="870939"/>
                  </a:lnTo>
                  <a:lnTo>
                    <a:pt x="356007" y="857333"/>
                  </a:lnTo>
                  <a:lnTo>
                    <a:pt x="328755" y="852091"/>
                  </a:lnTo>
                  <a:lnTo>
                    <a:pt x="319652" y="821325"/>
                  </a:lnTo>
                  <a:lnTo>
                    <a:pt x="296209" y="8016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3" name="Mozambique"/>
            <p:cNvSpPr/>
            <p:nvPr/>
          </p:nvSpPr>
          <p:spPr>
            <a:xfrm>
              <a:off x="6935656" y="4733134"/>
              <a:ext cx="667199" cy="1181849"/>
            </a:xfrm>
            <a:custGeom>
              <a:avLst/>
              <a:gdLst/>
              <a:ahLst/>
              <a:cxnLst/>
              <a:rect l="0" t="0" r="667199" b="1181849"/>
              <a:pathLst>
                <a:path w="667199" h="1181849">
                  <a:moveTo>
                    <a:pt x="283479" y="86555"/>
                  </a:moveTo>
                  <a:lnTo>
                    <a:pt x="331201" y="80736"/>
                  </a:lnTo>
                  <a:lnTo>
                    <a:pt x="406405" y="101012"/>
                  </a:lnTo>
                  <a:lnTo>
                    <a:pt x="423210" y="91917"/>
                  </a:lnTo>
                  <a:lnTo>
                    <a:pt x="467244" y="90061"/>
                  </a:lnTo>
                  <a:lnTo>
                    <a:pt x="490531" y="68476"/>
                  </a:lnTo>
                  <a:lnTo>
                    <a:pt x="528391" y="69659"/>
                  </a:lnTo>
                  <a:lnTo>
                    <a:pt x="598531" y="41715"/>
                  </a:lnTo>
                  <a:lnTo>
                    <a:pt x="650420" y="0"/>
                  </a:lnTo>
                  <a:lnTo>
                    <a:pt x="659408" y="32260"/>
                  </a:lnTo>
                  <a:lnTo>
                    <a:pt x="654042" y="103945"/>
                  </a:lnTo>
                  <a:lnTo>
                    <a:pt x="659401" y="167082"/>
                  </a:lnTo>
                  <a:lnTo>
                    <a:pt x="657494" y="279532"/>
                  </a:lnTo>
                  <a:lnTo>
                    <a:pt x="667199" y="314774"/>
                  </a:lnTo>
                  <a:lnTo>
                    <a:pt x="645939" y="366187"/>
                  </a:lnTo>
                  <a:lnTo>
                    <a:pt x="618780" y="416158"/>
                  </a:lnTo>
                  <a:lnTo>
                    <a:pt x="576359" y="460778"/>
                  </a:lnTo>
                  <a:lnTo>
                    <a:pt x="517535" y="488130"/>
                  </a:lnTo>
                  <a:lnTo>
                    <a:pt x="445039" y="523052"/>
                  </a:lnTo>
                  <a:lnTo>
                    <a:pt x="370371" y="600282"/>
                  </a:lnTo>
                  <a:lnTo>
                    <a:pt x="345648" y="613419"/>
                  </a:lnTo>
                  <a:lnTo>
                    <a:pt x="299506" y="664545"/>
                  </a:lnTo>
                  <a:lnTo>
                    <a:pt x="272968" y="681181"/>
                  </a:lnTo>
                  <a:lnTo>
                    <a:pt x="264931" y="732487"/>
                  </a:lnTo>
                  <a:lnTo>
                    <a:pt x="291394" y="786979"/>
                  </a:lnTo>
                  <a:lnTo>
                    <a:pt x="301257" y="829178"/>
                  </a:lnTo>
                  <a:lnTo>
                    <a:pt x="300791" y="850704"/>
                  </a:lnTo>
                  <a:lnTo>
                    <a:pt x="311986" y="847106"/>
                  </a:lnTo>
                  <a:lnTo>
                    <a:pt x="306131" y="917678"/>
                  </a:lnTo>
                  <a:lnTo>
                    <a:pt x="294144" y="951105"/>
                  </a:lnTo>
                  <a:lnTo>
                    <a:pt x="308048" y="963424"/>
                  </a:lnTo>
                  <a:lnTo>
                    <a:pt x="297102" y="993360"/>
                  </a:lnTo>
                  <a:lnTo>
                    <a:pt x="269750" y="1018957"/>
                  </a:lnTo>
                  <a:lnTo>
                    <a:pt x="217330" y="1043275"/>
                  </a:lnTo>
                  <a:lnTo>
                    <a:pt x="140269" y="1082221"/>
                  </a:lnTo>
                  <a:lnTo>
                    <a:pt x="111180" y="1108825"/>
                  </a:lnTo>
                  <a:lnTo>
                    <a:pt x="114198" y="1139137"/>
                  </a:lnTo>
                  <a:lnTo>
                    <a:pt x="129591" y="1143978"/>
                  </a:lnTo>
                  <a:lnTo>
                    <a:pt x="121444" y="1181849"/>
                  </a:lnTo>
                  <a:lnTo>
                    <a:pt x="74800" y="1181247"/>
                  </a:lnTo>
                  <a:lnTo>
                    <a:pt x="71850" y="1149441"/>
                  </a:lnTo>
                  <a:lnTo>
                    <a:pt x="65088" y="1117173"/>
                  </a:lnTo>
                  <a:lnTo>
                    <a:pt x="61704" y="1091338"/>
                  </a:lnTo>
                  <a:lnTo>
                    <a:pt x="77620" y="1011119"/>
                  </a:lnTo>
                  <a:lnTo>
                    <a:pt x="64141" y="960000"/>
                  </a:lnTo>
                  <a:lnTo>
                    <a:pt x="39577" y="858727"/>
                  </a:lnTo>
                  <a:lnTo>
                    <a:pt x="109354" y="777058"/>
                  </a:lnTo>
                  <a:lnTo>
                    <a:pt x="128525" y="725165"/>
                  </a:lnTo>
                  <a:lnTo>
                    <a:pt x="138295" y="718617"/>
                  </a:lnTo>
                  <a:lnTo>
                    <a:pt x="147434" y="676258"/>
                  </a:lnTo>
                  <a:lnTo>
                    <a:pt x="138354" y="654945"/>
                  </a:lnTo>
                  <a:lnTo>
                    <a:pt x="143454" y="601174"/>
                  </a:lnTo>
                  <a:lnTo>
                    <a:pt x="157909" y="551308"/>
                  </a:lnTo>
                  <a:lnTo>
                    <a:pt x="161892" y="460239"/>
                  </a:lnTo>
                  <a:lnTo>
                    <a:pt x="130327" y="437118"/>
                  </a:lnTo>
                  <a:lnTo>
                    <a:pt x="100657" y="431890"/>
                  </a:lnTo>
                  <a:lnTo>
                    <a:pt x="87899" y="414087"/>
                  </a:lnTo>
                  <a:lnTo>
                    <a:pt x="59438" y="398901"/>
                  </a:lnTo>
                  <a:lnTo>
                    <a:pt x="6963" y="400333"/>
                  </a:lnTo>
                  <a:lnTo>
                    <a:pt x="4017" y="373490"/>
                  </a:lnTo>
                  <a:lnTo>
                    <a:pt x="0" y="322281"/>
                  </a:lnTo>
                  <a:lnTo>
                    <a:pt x="192872" y="262974"/>
                  </a:lnTo>
                  <a:lnTo>
                    <a:pt x="228024" y="297510"/>
                  </a:lnTo>
                  <a:lnTo>
                    <a:pt x="245562" y="290899"/>
                  </a:lnTo>
                  <a:lnTo>
                    <a:pt x="269824" y="309107"/>
                  </a:lnTo>
                  <a:lnTo>
                    <a:pt x="272513" y="337939"/>
                  </a:lnTo>
                  <a:lnTo>
                    <a:pt x="257694" y="371393"/>
                  </a:lnTo>
                  <a:lnTo>
                    <a:pt x="259944" y="422115"/>
                  </a:lnTo>
                  <a:lnTo>
                    <a:pt x="298782" y="466563"/>
                  </a:lnTo>
                  <a:lnTo>
                    <a:pt x="320366" y="416638"/>
                  </a:lnTo>
                  <a:lnTo>
                    <a:pt x="348303" y="401485"/>
                  </a:lnTo>
                  <a:lnTo>
                    <a:pt x="347084" y="308966"/>
                  </a:lnTo>
                  <a:lnTo>
                    <a:pt x="322465" y="256928"/>
                  </a:lnTo>
                  <a:lnTo>
                    <a:pt x="300506" y="233730"/>
                  </a:lnTo>
                  <a:lnTo>
                    <a:pt x="278592" y="234778"/>
                  </a:lnTo>
                  <a:lnTo>
                    <a:pt x="264006" y="1412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4" name="Zambia"/>
            <p:cNvSpPr/>
            <p:nvPr/>
          </p:nvSpPr>
          <p:spPr>
            <a:xfrm>
              <a:off x="6411134" y="4583553"/>
              <a:ext cx="742430" cy="699606"/>
            </a:xfrm>
            <a:custGeom>
              <a:avLst/>
              <a:gdLst/>
              <a:ahLst/>
              <a:cxnLst/>
              <a:rect l="0" t="0" r="742430" b="699606"/>
              <a:pathLst>
                <a:path w="742430" h="699606">
                  <a:moveTo>
                    <a:pt x="698710" y="71403"/>
                  </a:moveTo>
                  <a:lnTo>
                    <a:pt x="727986" y="103503"/>
                  </a:lnTo>
                  <a:lnTo>
                    <a:pt x="742430" y="164580"/>
                  </a:lnTo>
                  <a:lnTo>
                    <a:pt x="731037" y="184079"/>
                  </a:lnTo>
                  <a:lnTo>
                    <a:pt x="716486" y="242409"/>
                  </a:lnTo>
                  <a:lnTo>
                    <a:pt x="726727" y="302028"/>
                  </a:lnTo>
                  <a:lnTo>
                    <a:pt x="706083" y="327075"/>
                  </a:lnTo>
                  <a:lnTo>
                    <a:pt x="684848" y="393919"/>
                  </a:lnTo>
                  <a:lnTo>
                    <a:pt x="717394" y="412555"/>
                  </a:lnTo>
                  <a:lnTo>
                    <a:pt x="524522" y="471862"/>
                  </a:lnTo>
                  <a:lnTo>
                    <a:pt x="528539" y="523071"/>
                  </a:lnTo>
                  <a:lnTo>
                    <a:pt x="480516" y="532921"/>
                  </a:lnTo>
                  <a:lnTo>
                    <a:pt x="443581" y="561585"/>
                  </a:lnTo>
                  <a:lnTo>
                    <a:pt x="434951" y="586532"/>
                  </a:lnTo>
                  <a:lnTo>
                    <a:pt x="412253" y="592191"/>
                  </a:lnTo>
                  <a:lnTo>
                    <a:pt x="355405" y="651368"/>
                  </a:lnTo>
                  <a:lnTo>
                    <a:pt x="318947" y="697936"/>
                  </a:lnTo>
                  <a:lnTo>
                    <a:pt x="297737" y="699606"/>
                  </a:lnTo>
                  <a:lnTo>
                    <a:pt x="277693" y="691318"/>
                  </a:lnTo>
                  <a:lnTo>
                    <a:pt x="207950" y="683439"/>
                  </a:lnTo>
                  <a:lnTo>
                    <a:pt x="196872" y="678062"/>
                  </a:lnTo>
                  <a:lnTo>
                    <a:pt x="196609" y="672090"/>
                  </a:lnTo>
                  <a:lnTo>
                    <a:pt x="172431" y="655871"/>
                  </a:lnTo>
                  <a:lnTo>
                    <a:pt x="131913" y="651729"/>
                  </a:lnTo>
                  <a:lnTo>
                    <a:pt x="80052" y="668082"/>
                  </a:lnTo>
                  <a:lnTo>
                    <a:pt x="40549" y="623135"/>
                  </a:lnTo>
                  <a:lnTo>
                    <a:pt x="0" y="564266"/>
                  </a:lnTo>
                  <a:lnTo>
                    <a:pt x="8406" y="335318"/>
                  </a:lnTo>
                  <a:lnTo>
                    <a:pt x="139713" y="336225"/>
                  </a:lnTo>
                  <a:lnTo>
                    <a:pt x="134905" y="311387"/>
                  </a:lnTo>
                  <a:lnTo>
                    <a:pt x="144924" y="284437"/>
                  </a:lnTo>
                  <a:lnTo>
                    <a:pt x="134601" y="250689"/>
                  </a:lnTo>
                  <a:lnTo>
                    <a:pt x="142583" y="215793"/>
                  </a:lnTo>
                  <a:lnTo>
                    <a:pt x="136415" y="193453"/>
                  </a:lnTo>
                  <a:lnTo>
                    <a:pt x="158175" y="195264"/>
                  </a:lnTo>
                  <a:lnTo>
                    <a:pt x="161282" y="217630"/>
                  </a:lnTo>
                  <a:lnTo>
                    <a:pt x="190934" y="215893"/>
                  </a:lnTo>
                  <a:lnTo>
                    <a:pt x="230891" y="222530"/>
                  </a:lnTo>
                  <a:lnTo>
                    <a:pt x="251202" y="255200"/>
                  </a:lnTo>
                  <a:lnTo>
                    <a:pt x="301514" y="265235"/>
                  </a:lnTo>
                  <a:lnTo>
                    <a:pt x="340700" y="242520"/>
                  </a:lnTo>
                  <a:lnTo>
                    <a:pt x="353886" y="280224"/>
                  </a:lnTo>
                  <a:lnTo>
                    <a:pt x="401987" y="290278"/>
                  </a:lnTo>
                  <a:lnTo>
                    <a:pt x="424407" y="320939"/>
                  </a:lnTo>
                  <a:lnTo>
                    <a:pt x="449223" y="360540"/>
                  </a:lnTo>
                  <a:lnTo>
                    <a:pt x="497457" y="361135"/>
                  </a:lnTo>
                  <a:lnTo>
                    <a:pt x="494378" y="283544"/>
                  </a:lnTo>
                  <a:lnTo>
                    <a:pt x="476689" y="296629"/>
                  </a:lnTo>
                  <a:lnTo>
                    <a:pt x="433334" y="268626"/>
                  </a:lnTo>
                  <a:lnTo>
                    <a:pt x="416624" y="255824"/>
                  </a:lnTo>
                  <a:lnTo>
                    <a:pt x="426406" y="183600"/>
                  </a:lnTo>
                  <a:lnTo>
                    <a:pt x="439648" y="98409"/>
                  </a:lnTo>
                  <a:lnTo>
                    <a:pt x="425995" y="66677"/>
                  </a:lnTo>
                  <a:lnTo>
                    <a:pt x="444782" y="20745"/>
                  </a:lnTo>
                  <a:lnTo>
                    <a:pt x="461898" y="12144"/>
                  </a:lnTo>
                  <a:lnTo>
                    <a:pt x="547174" y="0"/>
                  </a:lnTo>
                  <a:lnTo>
                    <a:pt x="571998" y="7321"/>
                  </a:lnTo>
                  <a:lnTo>
                    <a:pt x="598134" y="25639"/>
                  </a:lnTo>
                  <a:lnTo>
                    <a:pt x="623160" y="37689"/>
                  </a:lnTo>
                  <a:lnTo>
                    <a:pt x="663180" y="497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5" name="Morocco"/>
            <p:cNvSpPr/>
            <p:nvPr/>
          </p:nvSpPr>
          <p:spPr>
            <a:xfrm>
              <a:off x="3976428" y="1417884"/>
              <a:ext cx="991785" cy="1031589"/>
            </a:xfrm>
            <a:custGeom>
              <a:avLst/>
              <a:gdLst/>
              <a:ahLst/>
              <a:cxnLst/>
              <a:rect l="0" t="0" r="991785" b="1031589"/>
              <a:pathLst>
                <a:path w="991785" h="1031589">
                  <a:moveTo>
                    <a:pt x="749589" y="344"/>
                  </a:moveTo>
                  <a:lnTo>
                    <a:pt x="785067" y="30788"/>
                  </a:lnTo>
                  <a:lnTo>
                    <a:pt x="842030" y="25829"/>
                  </a:lnTo>
                  <a:lnTo>
                    <a:pt x="903826" y="41663"/>
                  </a:lnTo>
                  <a:lnTo>
                    <a:pt x="929827" y="42430"/>
                  </a:lnTo>
                  <a:lnTo>
                    <a:pt x="952128" y="88476"/>
                  </a:lnTo>
                  <a:lnTo>
                    <a:pt x="955469" y="132238"/>
                  </a:lnTo>
                  <a:lnTo>
                    <a:pt x="975926" y="208200"/>
                  </a:lnTo>
                  <a:lnTo>
                    <a:pt x="991785" y="223490"/>
                  </a:lnTo>
                  <a:lnTo>
                    <a:pt x="980593" y="251453"/>
                  </a:lnTo>
                  <a:lnTo>
                    <a:pt x="901292" y="263581"/>
                  </a:lnTo>
                  <a:lnTo>
                    <a:pt x="873647" y="290193"/>
                  </a:lnTo>
                  <a:lnTo>
                    <a:pt x="838496" y="296467"/>
                  </a:lnTo>
                  <a:lnTo>
                    <a:pt x="835291" y="349738"/>
                  </a:lnTo>
                  <a:lnTo>
                    <a:pt x="763755" y="378215"/>
                  </a:lnTo>
                  <a:lnTo>
                    <a:pt x="739881" y="414245"/>
                  </a:lnTo>
                  <a:lnTo>
                    <a:pt x="689668" y="433582"/>
                  </a:lnTo>
                  <a:lnTo>
                    <a:pt x="628513" y="444553"/>
                  </a:lnTo>
                  <a:lnTo>
                    <a:pt x="528805" y="497651"/>
                  </a:lnTo>
                  <a:lnTo>
                    <a:pt x="527630" y="582906"/>
                  </a:lnTo>
                  <a:lnTo>
                    <a:pt x="518283" y="582906"/>
                  </a:lnTo>
                  <a:lnTo>
                    <a:pt x="518281" y="582906"/>
                  </a:lnTo>
                  <a:lnTo>
                    <a:pt x="518912" y="621454"/>
                  </a:lnTo>
                  <a:lnTo>
                    <a:pt x="480848" y="623773"/>
                  </a:lnTo>
                  <a:lnTo>
                    <a:pt x="460661" y="640144"/>
                  </a:lnTo>
                  <a:lnTo>
                    <a:pt x="432718" y="640144"/>
                  </a:lnTo>
                  <a:lnTo>
                    <a:pt x="410678" y="630800"/>
                  </a:lnTo>
                  <a:lnTo>
                    <a:pt x="358723" y="638527"/>
                  </a:lnTo>
                  <a:lnTo>
                    <a:pt x="337174" y="694603"/>
                  </a:lnTo>
                  <a:lnTo>
                    <a:pt x="317756" y="699872"/>
                  </a:lnTo>
                  <a:lnTo>
                    <a:pt x="286291" y="790588"/>
                  </a:lnTo>
                  <a:lnTo>
                    <a:pt x="198527" y="868234"/>
                  </a:lnTo>
                  <a:lnTo>
                    <a:pt x="175767" y="967591"/>
                  </a:lnTo>
                  <a:lnTo>
                    <a:pt x="149534" y="999914"/>
                  </a:lnTo>
                  <a:lnTo>
                    <a:pt x="141440" y="1025842"/>
                  </a:lnTo>
                  <a:lnTo>
                    <a:pt x="1084" y="1031589"/>
                  </a:lnTo>
                  <a:lnTo>
                    <a:pt x="0" y="1031475"/>
                  </a:lnTo>
                  <a:lnTo>
                    <a:pt x="3857" y="998129"/>
                  </a:lnTo>
                  <a:lnTo>
                    <a:pt x="28281" y="978523"/>
                  </a:lnTo>
                  <a:lnTo>
                    <a:pt x="49617" y="941027"/>
                  </a:lnTo>
                  <a:lnTo>
                    <a:pt x="46258" y="916676"/>
                  </a:lnTo>
                  <a:lnTo>
                    <a:pt x="68919" y="865906"/>
                  </a:lnTo>
                  <a:lnTo>
                    <a:pt x="104572" y="820159"/>
                  </a:lnTo>
                  <a:lnTo>
                    <a:pt x="125703" y="808566"/>
                  </a:lnTo>
                  <a:lnTo>
                    <a:pt x="143173" y="766597"/>
                  </a:lnTo>
                  <a:lnTo>
                    <a:pt x="145942" y="728265"/>
                  </a:lnTo>
                  <a:lnTo>
                    <a:pt x="169705" y="683786"/>
                  </a:lnTo>
                  <a:lnTo>
                    <a:pt x="211593" y="657561"/>
                  </a:lnTo>
                  <a:lnTo>
                    <a:pt x="252843" y="584078"/>
                  </a:lnTo>
                  <a:lnTo>
                    <a:pt x="253999" y="583070"/>
                  </a:lnTo>
                  <a:lnTo>
                    <a:pt x="285673" y="555437"/>
                  </a:lnTo>
                  <a:lnTo>
                    <a:pt x="342930" y="547489"/>
                  </a:lnTo>
                  <a:lnTo>
                    <a:pt x="392483" y="498309"/>
                  </a:lnTo>
                  <a:lnTo>
                    <a:pt x="423630" y="479137"/>
                  </a:lnTo>
                  <a:lnTo>
                    <a:pt x="476012" y="419057"/>
                  </a:lnTo>
                  <a:lnTo>
                    <a:pt x="463410" y="329534"/>
                  </a:lnTo>
                  <a:lnTo>
                    <a:pt x="488279" y="267628"/>
                  </a:lnTo>
                  <a:lnTo>
                    <a:pt x="497479" y="229738"/>
                  </a:lnTo>
                  <a:lnTo>
                    <a:pt x="537650" y="181129"/>
                  </a:lnTo>
                  <a:lnTo>
                    <a:pt x="598924" y="148259"/>
                  </a:lnTo>
                  <a:lnTo>
                    <a:pt x="644203" y="118512"/>
                  </a:lnTo>
                  <a:lnTo>
                    <a:pt x="685838" y="44046"/>
                  </a:lnTo>
                  <a:lnTo>
                    <a:pt x="70563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6" name="South Sudan"/>
            <p:cNvSpPr/>
            <p:nvPr/>
          </p:nvSpPr>
          <p:spPr>
            <a:xfrm>
              <a:off x="6548815" y="3109486"/>
              <a:ext cx="727073" cy="628794"/>
            </a:xfrm>
            <a:custGeom>
              <a:avLst/>
              <a:gdLst/>
              <a:ahLst/>
              <a:cxnLst/>
              <a:rect l="0" t="0" r="727073" b="628794"/>
              <a:pathLst>
                <a:path w="727073" h="628794">
                  <a:moveTo>
                    <a:pt x="636921" y="200300"/>
                  </a:moveTo>
                  <a:lnTo>
                    <a:pt x="638732" y="256404"/>
                  </a:lnTo>
                  <a:lnTo>
                    <a:pt x="629687" y="278379"/>
                  </a:lnTo>
                  <a:lnTo>
                    <a:pt x="596108" y="280148"/>
                  </a:lnTo>
                  <a:lnTo>
                    <a:pt x="575298" y="321133"/>
                  </a:lnTo>
                  <a:lnTo>
                    <a:pt x="614305" y="326287"/>
                  </a:lnTo>
                  <a:lnTo>
                    <a:pt x="647093" y="361357"/>
                  </a:lnTo>
                  <a:lnTo>
                    <a:pt x="658756" y="390130"/>
                  </a:lnTo>
                  <a:lnTo>
                    <a:pt x="688037" y="406812"/>
                  </a:lnTo>
                  <a:lnTo>
                    <a:pt x="727073" y="485114"/>
                  </a:lnTo>
                  <a:lnTo>
                    <a:pt x="684871" y="532523"/>
                  </a:lnTo>
                  <a:lnTo>
                    <a:pt x="646183" y="575496"/>
                  </a:lnTo>
                  <a:lnTo>
                    <a:pt x="607413" y="608587"/>
                  </a:lnTo>
                  <a:lnTo>
                    <a:pt x="562739" y="608420"/>
                  </a:lnTo>
                  <a:lnTo>
                    <a:pt x="511761" y="625261"/>
                  </a:lnTo>
                  <a:lnTo>
                    <a:pt x="471259" y="609170"/>
                  </a:lnTo>
                  <a:lnTo>
                    <a:pt x="445268" y="628794"/>
                  </a:lnTo>
                  <a:lnTo>
                    <a:pt x="389012" y="580978"/>
                  </a:lnTo>
                  <a:lnTo>
                    <a:pt x="373709" y="550246"/>
                  </a:lnTo>
                  <a:lnTo>
                    <a:pt x="338466" y="565467"/>
                  </a:lnTo>
                  <a:lnTo>
                    <a:pt x="309078" y="560732"/>
                  </a:lnTo>
                  <a:lnTo>
                    <a:pt x="292169" y="572815"/>
                  </a:lnTo>
                  <a:lnTo>
                    <a:pt x="263603" y="564090"/>
                  </a:lnTo>
                  <a:lnTo>
                    <a:pt x="224600" y="504690"/>
                  </a:lnTo>
                  <a:lnTo>
                    <a:pt x="214043" y="481879"/>
                  </a:lnTo>
                  <a:lnTo>
                    <a:pt x="166188" y="453403"/>
                  </a:lnTo>
                  <a:lnTo>
                    <a:pt x="149532" y="410239"/>
                  </a:lnTo>
                  <a:lnTo>
                    <a:pt x="122651" y="379103"/>
                  </a:lnTo>
                  <a:lnTo>
                    <a:pt x="79487" y="341632"/>
                  </a:lnTo>
                  <a:lnTo>
                    <a:pt x="78572" y="318245"/>
                  </a:lnTo>
                  <a:lnTo>
                    <a:pt x="43476" y="289170"/>
                  </a:lnTo>
                  <a:lnTo>
                    <a:pt x="0" y="261069"/>
                  </a:lnTo>
                  <a:lnTo>
                    <a:pt x="19339" y="253228"/>
                  </a:lnTo>
                  <a:lnTo>
                    <a:pt x="40892" y="239641"/>
                  </a:lnTo>
                  <a:lnTo>
                    <a:pt x="56295" y="175407"/>
                  </a:lnTo>
                  <a:lnTo>
                    <a:pt x="73011" y="142055"/>
                  </a:lnTo>
                  <a:lnTo>
                    <a:pt x="118373" y="132173"/>
                  </a:lnTo>
                  <a:lnTo>
                    <a:pt x="129719" y="151937"/>
                  </a:lnTo>
                  <a:lnTo>
                    <a:pt x="163029" y="193936"/>
                  </a:lnTo>
                  <a:lnTo>
                    <a:pt x="180506" y="200112"/>
                  </a:lnTo>
                  <a:lnTo>
                    <a:pt x="203134" y="187760"/>
                  </a:lnTo>
                  <a:lnTo>
                    <a:pt x="248802" y="190230"/>
                  </a:lnTo>
                  <a:lnTo>
                    <a:pt x="257728" y="205053"/>
                  </a:lnTo>
                  <a:lnTo>
                    <a:pt x="320749" y="205053"/>
                  </a:lnTo>
                  <a:lnTo>
                    <a:pt x="322679" y="190230"/>
                  </a:lnTo>
                  <a:lnTo>
                    <a:pt x="355045" y="176642"/>
                  </a:lnTo>
                  <a:lnTo>
                    <a:pt x="361141" y="155643"/>
                  </a:lnTo>
                  <a:lnTo>
                    <a:pt x="384610" y="140820"/>
                  </a:lnTo>
                  <a:lnTo>
                    <a:pt x="438798" y="182819"/>
                  </a:lnTo>
                  <a:lnTo>
                    <a:pt x="471258" y="175407"/>
                  </a:lnTo>
                  <a:lnTo>
                    <a:pt x="501353" y="123526"/>
                  </a:lnTo>
                  <a:lnTo>
                    <a:pt x="534868" y="83998"/>
                  </a:lnTo>
                  <a:lnTo>
                    <a:pt x="528111" y="40764"/>
                  </a:lnTo>
                  <a:lnTo>
                    <a:pt x="512290" y="19764"/>
                  </a:lnTo>
                  <a:lnTo>
                    <a:pt x="550108" y="16059"/>
                  </a:lnTo>
                  <a:lnTo>
                    <a:pt x="553942" y="0"/>
                  </a:lnTo>
                  <a:lnTo>
                    <a:pt x="583353" y="4941"/>
                  </a:lnTo>
                  <a:lnTo>
                    <a:pt x="577444" y="58057"/>
                  </a:lnTo>
                  <a:lnTo>
                    <a:pt x="586679" y="109938"/>
                  </a:lnTo>
                  <a:lnTo>
                    <a:pt x="620152" y="138349"/>
                  </a:lnTo>
                  <a:lnTo>
                    <a:pt x="628533" y="163054"/>
                  </a:lnTo>
                  <a:lnTo>
                    <a:pt x="628132" y="1988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7" name="Central African Republic"/>
            <p:cNvSpPr/>
            <p:nvPr/>
          </p:nvSpPr>
          <p:spPr>
            <a:xfrm>
              <a:off x="5953679" y="3189039"/>
              <a:ext cx="819736" cy="638574"/>
            </a:xfrm>
            <a:custGeom>
              <a:avLst/>
              <a:gdLst/>
              <a:ahLst/>
              <a:cxnLst/>
              <a:rect l="0" t="0" r="819736" b="638574"/>
              <a:pathLst>
                <a:path w="819736" h="638574">
                  <a:moveTo>
                    <a:pt x="50811" y="267703"/>
                  </a:moveTo>
                  <a:lnTo>
                    <a:pt x="103157" y="262294"/>
                  </a:lnTo>
                  <a:lnTo>
                    <a:pt x="114668" y="243787"/>
                  </a:lnTo>
                  <a:lnTo>
                    <a:pt x="125175" y="245192"/>
                  </a:lnTo>
                  <a:lnTo>
                    <a:pt x="141156" y="261486"/>
                  </a:lnTo>
                  <a:lnTo>
                    <a:pt x="220656" y="233957"/>
                  </a:lnTo>
                  <a:lnTo>
                    <a:pt x="247266" y="205867"/>
                  </a:lnTo>
                  <a:lnTo>
                    <a:pt x="280026" y="180713"/>
                  </a:lnTo>
                  <a:lnTo>
                    <a:pt x="273487" y="155383"/>
                  </a:lnTo>
                  <a:lnTo>
                    <a:pt x="291269" y="148769"/>
                  </a:lnTo>
                  <a:lnTo>
                    <a:pt x="352453" y="153240"/>
                  </a:lnTo>
                  <a:lnTo>
                    <a:pt x="411642" y="119905"/>
                  </a:lnTo>
                  <a:lnTo>
                    <a:pt x="456089" y="41398"/>
                  </a:lnTo>
                  <a:lnTo>
                    <a:pt x="487548" y="12269"/>
                  </a:lnTo>
                  <a:lnTo>
                    <a:pt x="527290" y="0"/>
                  </a:lnTo>
                  <a:lnTo>
                    <a:pt x="535129" y="30792"/>
                  </a:lnTo>
                  <a:lnTo>
                    <a:pt x="572603" y="75778"/>
                  </a:lnTo>
                  <a:lnTo>
                    <a:pt x="573239" y="105138"/>
                  </a:lnTo>
                  <a:lnTo>
                    <a:pt x="563354" y="135081"/>
                  </a:lnTo>
                  <a:lnTo>
                    <a:pt x="567716" y="157443"/>
                  </a:lnTo>
                  <a:lnTo>
                    <a:pt x="589951" y="178164"/>
                  </a:lnTo>
                  <a:lnTo>
                    <a:pt x="638612" y="209617"/>
                  </a:lnTo>
                  <a:lnTo>
                    <a:pt x="673708" y="238692"/>
                  </a:lnTo>
                  <a:lnTo>
                    <a:pt x="674623" y="262079"/>
                  </a:lnTo>
                  <a:lnTo>
                    <a:pt x="717787" y="299550"/>
                  </a:lnTo>
                  <a:lnTo>
                    <a:pt x="744668" y="330686"/>
                  </a:lnTo>
                  <a:lnTo>
                    <a:pt x="761324" y="373850"/>
                  </a:lnTo>
                  <a:lnTo>
                    <a:pt x="809179" y="402326"/>
                  </a:lnTo>
                  <a:lnTo>
                    <a:pt x="819736" y="425137"/>
                  </a:lnTo>
                  <a:lnTo>
                    <a:pt x="798900" y="432770"/>
                  </a:lnTo>
                  <a:lnTo>
                    <a:pt x="758173" y="431114"/>
                  </a:lnTo>
                  <a:lnTo>
                    <a:pt x="710318" y="423543"/>
                  </a:lnTo>
                  <a:lnTo>
                    <a:pt x="686820" y="429708"/>
                  </a:lnTo>
                  <a:lnTo>
                    <a:pt x="677509" y="447205"/>
                  </a:lnTo>
                  <a:lnTo>
                    <a:pt x="656969" y="449363"/>
                  </a:lnTo>
                  <a:lnTo>
                    <a:pt x="631777" y="434142"/>
                  </a:lnTo>
                  <a:lnTo>
                    <a:pt x="561382" y="470054"/>
                  </a:lnTo>
                  <a:lnTo>
                    <a:pt x="532411" y="462827"/>
                  </a:lnTo>
                  <a:lnTo>
                    <a:pt x="523724" y="468373"/>
                  </a:lnTo>
                  <a:lnTo>
                    <a:pt x="504984" y="511825"/>
                  </a:lnTo>
                  <a:lnTo>
                    <a:pt x="457546" y="497781"/>
                  </a:lnTo>
                  <a:lnTo>
                    <a:pt x="411067" y="490698"/>
                  </a:lnTo>
                  <a:lnTo>
                    <a:pt x="370500" y="464155"/>
                  </a:lnTo>
                  <a:lnTo>
                    <a:pt x="318133" y="439701"/>
                  </a:lnTo>
                  <a:lnTo>
                    <a:pt x="284268" y="462872"/>
                  </a:lnTo>
                  <a:lnTo>
                    <a:pt x="259722" y="499404"/>
                  </a:lnTo>
                  <a:lnTo>
                    <a:pt x="254243" y="549585"/>
                  </a:lnTo>
                  <a:lnTo>
                    <a:pt x="213385" y="545569"/>
                  </a:lnTo>
                  <a:lnTo>
                    <a:pt x="170355" y="533481"/>
                  </a:lnTo>
                  <a:lnTo>
                    <a:pt x="132669" y="571612"/>
                  </a:lnTo>
                  <a:lnTo>
                    <a:pt x="99645" y="638574"/>
                  </a:lnTo>
                  <a:lnTo>
                    <a:pt x="92863" y="617725"/>
                  </a:lnTo>
                  <a:lnTo>
                    <a:pt x="89899" y="584903"/>
                  </a:lnTo>
                  <a:lnTo>
                    <a:pt x="60766" y="561751"/>
                  </a:lnTo>
                  <a:lnTo>
                    <a:pt x="37185" y="524618"/>
                  </a:lnTo>
                  <a:lnTo>
                    <a:pt x="31675" y="498785"/>
                  </a:lnTo>
                  <a:lnTo>
                    <a:pt x="1539" y="461210"/>
                  </a:lnTo>
                  <a:lnTo>
                    <a:pt x="6565" y="439768"/>
                  </a:lnTo>
                  <a:lnTo>
                    <a:pt x="0" y="409464"/>
                  </a:lnTo>
                  <a:lnTo>
                    <a:pt x="4437" y="353685"/>
                  </a:lnTo>
                  <a:lnTo>
                    <a:pt x="19549" y="34062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8" name="Botswana"/>
            <p:cNvSpPr/>
            <p:nvPr/>
          </p:nvSpPr>
          <p:spPr>
            <a:xfrm>
              <a:off x="6267169" y="5261615"/>
              <a:ext cx="599251" cy="659582"/>
            </a:xfrm>
            <a:custGeom>
              <a:avLst/>
              <a:gdLst/>
              <a:ahLst/>
              <a:cxnLst/>
              <a:rect l="0" t="0" r="599251" b="659582"/>
              <a:pathLst>
                <a:path w="599251" h="659582">
                  <a:moveTo>
                    <a:pt x="374000" y="62903"/>
                  </a:moveTo>
                  <a:lnTo>
                    <a:pt x="386134" y="75738"/>
                  </a:lnTo>
                  <a:lnTo>
                    <a:pt x="404301" y="117376"/>
                  </a:lnTo>
                  <a:lnTo>
                    <a:pt x="471870" y="196413"/>
                  </a:lnTo>
                  <a:lnTo>
                    <a:pt x="498236" y="204151"/>
                  </a:lnTo>
                  <a:lnTo>
                    <a:pt x="497247" y="229532"/>
                  </a:lnTo>
                  <a:lnTo>
                    <a:pt x="513503" y="275163"/>
                  </a:lnTo>
                  <a:lnTo>
                    <a:pt x="561127" y="286207"/>
                  </a:lnTo>
                  <a:lnTo>
                    <a:pt x="599251" y="318720"/>
                  </a:lnTo>
                  <a:lnTo>
                    <a:pt x="508849" y="371709"/>
                  </a:lnTo>
                  <a:lnTo>
                    <a:pt x="450727" y="425428"/>
                  </a:lnTo>
                  <a:lnTo>
                    <a:pt x="427989" y="473376"/>
                  </a:lnTo>
                  <a:lnTo>
                    <a:pt x="408205" y="500404"/>
                  </a:lnTo>
                  <a:lnTo>
                    <a:pt x="374288" y="506164"/>
                  </a:lnTo>
                  <a:lnTo>
                    <a:pt x="361750" y="540592"/>
                  </a:lnTo>
                  <a:lnTo>
                    <a:pt x="354172" y="563039"/>
                  </a:lnTo>
                  <a:lnTo>
                    <a:pt x="313711" y="579794"/>
                  </a:lnTo>
                  <a:lnTo>
                    <a:pt x="263670" y="576236"/>
                  </a:lnTo>
                  <a:lnTo>
                    <a:pt x="235278" y="556082"/>
                  </a:lnTo>
                  <a:lnTo>
                    <a:pt x="209707" y="547344"/>
                  </a:lnTo>
                  <a:lnTo>
                    <a:pt x="178685" y="564021"/>
                  </a:lnTo>
                  <a:lnTo>
                    <a:pt x="161782" y="598486"/>
                  </a:lnTo>
                  <a:lnTo>
                    <a:pt x="131472" y="620130"/>
                  </a:lnTo>
                  <a:lnTo>
                    <a:pt x="99057" y="652242"/>
                  </a:lnTo>
                  <a:lnTo>
                    <a:pt x="54611" y="659582"/>
                  </a:lnTo>
                  <a:lnTo>
                    <a:pt x="42077" y="634319"/>
                  </a:lnTo>
                  <a:lnTo>
                    <a:pt x="49844" y="590477"/>
                  </a:lnTo>
                  <a:lnTo>
                    <a:pt x="16348" y="522108"/>
                  </a:lnTo>
                  <a:lnTo>
                    <a:pt x="0" y="511303"/>
                  </a:lnTo>
                  <a:lnTo>
                    <a:pt x="6772" y="301296"/>
                  </a:lnTo>
                  <a:lnTo>
                    <a:pt x="68179" y="298789"/>
                  </a:lnTo>
                  <a:lnTo>
                    <a:pt x="78076" y="42482"/>
                  </a:lnTo>
                  <a:lnTo>
                    <a:pt x="124748" y="40102"/>
                  </a:lnTo>
                  <a:lnTo>
                    <a:pt x="222081" y="14910"/>
                  </a:lnTo>
                  <a:lnTo>
                    <a:pt x="245055" y="44571"/>
                  </a:lnTo>
                  <a:lnTo>
                    <a:pt x="285958" y="16372"/>
                  </a:lnTo>
                  <a:lnTo>
                    <a:pt x="304964" y="16212"/>
                  </a:lnTo>
                  <a:lnTo>
                    <a:pt x="340837" y="0"/>
                  </a:lnTo>
                  <a:lnTo>
                    <a:pt x="351915" y="53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9" name="Madagascar"/>
            <p:cNvSpPr/>
            <p:nvPr/>
          </p:nvSpPr>
          <p:spPr>
            <a:xfrm>
              <a:off x="7726114" y="4857143"/>
              <a:ext cx="485188" cy="975758"/>
            </a:xfrm>
            <a:custGeom>
              <a:avLst/>
              <a:gdLst/>
              <a:ahLst/>
              <a:cxnLst/>
              <a:rect l="0" t="0" r="485188" b="975758"/>
              <a:pathLst>
                <a:path w="485188" h="975758">
                  <a:moveTo>
                    <a:pt x="436216" y="30888"/>
                  </a:moveTo>
                  <a:lnTo>
                    <a:pt x="451512" y="61501"/>
                  </a:lnTo>
                  <a:lnTo>
                    <a:pt x="464854" y="109025"/>
                  </a:lnTo>
                  <a:lnTo>
                    <a:pt x="470849" y="195588"/>
                  </a:lnTo>
                  <a:lnTo>
                    <a:pt x="485188" y="229242"/>
                  </a:lnTo>
                  <a:lnTo>
                    <a:pt x="476538" y="263748"/>
                  </a:lnTo>
                  <a:lnTo>
                    <a:pt x="463959" y="284917"/>
                  </a:lnTo>
                  <a:lnTo>
                    <a:pt x="445516" y="242751"/>
                  </a:lnTo>
                  <a:lnTo>
                    <a:pt x="432236" y="264046"/>
                  </a:lnTo>
                  <a:lnTo>
                    <a:pt x="440562" y="317352"/>
                  </a:lnTo>
                  <a:lnTo>
                    <a:pt x="432895" y="347860"/>
                  </a:lnTo>
                  <a:lnTo>
                    <a:pt x="414449" y="364481"/>
                  </a:lnTo>
                  <a:lnTo>
                    <a:pt x="406346" y="425428"/>
                  </a:lnTo>
                  <a:lnTo>
                    <a:pt x="376011" y="509306"/>
                  </a:lnTo>
                  <a:lnTo>
                    <a:pt x="338111" y="608466"/>
                  </a:lnTo>
                  <a:lnTo>
                    <a:pt x="288958" y="744791"/>
                  </a:lnTo>
                  <a:lnTo>
                    <a:pt x="257421" y="844840"/>
                  </a:lnTo>
                  <a:lnTo>
                    <a:pt x="223017" y="928283"/>
                  </a:lnTo>
                  <a:lnTo>
                    <a:pt x="171033" y="945324"/>
                  </a:lnTo>
                  <a:lnTo>
                    <a:pt x="113896" y="975758"/>
                  </a:lnTo>
                  <a:lnTo>
                    <a:pt x="80227" y="957386"/>
                  </a:lnTo>
                  <a:lnTo>
                    <a:pt x="33755" y="931644"/>
                  </a:lnTo>
                  <a:lnTo>
                    <a:pt x="19389" y="893677"/>
                  </a:lnTo>
                  <a:lnTo>
                    <a:pt x="19835" y="829885"/>
                  </a:lnTo>
                  <a:lnTo>
                    <a:pt x="2041" y="772523"/>
                  </a:lnTo>
                  <a:lnTo>
                    <a:pt x="0" y="720752"/>
                  </a:lnTo>
                  <a:lnTo>
                    <a:pt x="14800" y="668878"/>
                  </a:lnTo>
                  <a:lnTo>
                    <a:pt x="44359" y="656418"/>
                  </a:lnTo>
                  <a:lnTo>
                    <a:pt x="46235" y="632468"/>
                  </a:lnTo>
                  <a:lnTo>
                    <a:pt x="79962" y="577920"/>
                  </a:lnTo>
                  <a:lnTo>
                    <a:pt x="88449" y="532092"/>
                  </a:lnTo>
                  <a:lnTo>
                    <a:pt x="76031" y="498025"/>
                  </a:lnTo>
                  <a:lnTo>
                    <a:pt x="66938" y="452650"/>
                  </a:lnTo>
                  <a:lnTo>
                    <a:pt x="65954" y="386349"/>
                  </a:lnTo>
                  <a:lnTo>
                    <a:pt x="90314" y="346094"/>
                  </a:lnTo>
                  <a:lnTo>
                    <a:pt x="101520" y="300456"/>
                  </a:lnTo>
                  <a:lnTo>
                    <a:pt x="132987" y="297804"/>
                  </a:lnTo>
                  <a:lnTo>
                    <a:pt x="168946" y="283054"/>
                  </a:lnTo>
                  <a:lnTo>
                    <a:pt x="193032" y="270036"/>
                  </a:lnTo>
                  <a:lnTo>
                    <a:pt x="220699" y="269069"/>
                  </a:lnTo>
                  <a:lnTo>
                    <a:pt x="259168" y="228067"/>
                  </a:lnTo>
                  <a:lnTo>
                    <a:pt x="313258" y="183752"/>
                  </a:lnTo>
                  <a:lnTo>
                    <a:pt x="333807" y="147555"/>
                  </a:lnTo>
                  <a:lnTo>
                    <a:pt x="326635" y="116804"/>
                  </a:lnTo>
                  <a:lnTo>
                    <a:pt x="353005" y="125453"/>
                  </a:lnTo>
                  <a:lnTo>
                    <a:pt x="390067" y="75453"/>
                  </a:lnTo>
                  <a:lnTo>
                    <a:pt x="393247" y="32186"/>
                  </a:lnTo>
                  <a:lnTo>
                    <a:pt x="41565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0" name="Kenya"/>
            <p:cNvSpPr/>
            <p:nvPr/>
          </p:nvSpPr>
          <p:spPr>
            <a:xfrm>
              <a:off x="7190422" y="3594600"/>
              <a:ext cx="503189" cy="732690"/>
            </a:xfrm>
            <a:custGeom>
              <a:avLst/>
              <a:gdLst/>
              <a:ahLst/>
              <a:cxnLst/>
              <a:rect l="0" t="0" r="503189" b="732690"/>
              <a:pathLst>
                <a:path w="503189" h="732690">
                  <a:moveTo>
                    <a:pt x="450687" y="457936"/>
                  </a:moveTo>
                  <a:lnTo>
                    <a:pt x="487704" y="517295"/>
                  </a:lnTo>
                  <a:lnTo>
                    <a:pt x="442919" y="546026"/>
                  </a:lnTo>
                  <a:lnTo>
                    <a:pt x="426932" y="576048"/>
                  </a:lnTo>
                  <a:lnTo>
                    <a:pt x="403072" y="581322"/>
                  </a:lnTo>
                  <a:lnTo>
                    <a:pt x="393560" y="632020"/>
                  </a:lnTo>
                  <a:lnTo>
                    <a:pt x="372881" y="661052"/>
                  </a:lnTo>
                  <a:lnTo>
                    <a:pt x="360020" y="708928"/>
                  </a:lnTo>
                  <a:lnTo>
                    <a:pt x="334226" y="732690"/>
                  </a:lnTo>
                  <a:lnTo>
                    <a:pt x="243787" y="660761"/>
                  </a:lnTo>
                  <a:lnTo>
                    <a:pt x="239845" y="619019"/>
                  </a:lnTo>
                  <a:lnTo>
                    <a:pt x="10804" y="472436"/>
                  </a:lnTo>
                  <a:lnTo>
                    <a:pt x="137" y="464534"/>
                  </a:lnTo>
                  <a:lnTo>
                    <a:pt x="0" y="388277"/>
                  </a:lnTo>
                  <a:lnTo>
                    <a:pt x="17958" y="359122"/>
                  </a:lnTo>
                  <a:lnTo>
                    <a:pt x="48824" y="311493"/>
                  </a:lnTo>
                  <a:lnTo>
                    <a:pt x="71491" y="259046"/>
                  </a:lnTo>
                  <a:lnTo>
                    <a:pt x="42837" y="176450"/>
                  </a:lnTo>
                  <a:lnTo>
                    <a:pt x="35103" y="140339"/>
                  </a:lnTo>
                  <a:lnTo>
                    <a:pt x="4576" y="90382"/>
                  </a:lnTo>
                  <a:lnTo>
                    <a:pt x="43264" y="47409"/>
                  </a:lnTo>
                  <a:lnTo>
                    <a:pt x="85466" y="0"/>
                  </a:lnTo>
                  <a:lnTo>
                    <a:pt x="118670" y="12072"/>
                  </a:lnTo>
                  <a:lnTo>
                    <a:pt x="119305" y="52457"/>
                  </a:lnTo>
                  <a:lnTo>
                    <a:pt x="141202" y="76137"/>
                  </a:lnTo>
                  <a:lnTo>
                    <a:pt x="185386" y="76137"/>
                  </a:lnTo>
                  <a:lnTo>
                    <a:pt x="266319" y="137245"/>
                  </a:lnTo>
                  <a:lnTo>
                    <a:pt x="286394" y="137971"/>
                  </a:lnTo>
                  <a:lnTo>
                    <a:pt x="301245" y="135988"/>
                  </a:lnTo>
                  <a:lnTo>
                    <a:pt x="315381" y="144286"/>
                  </a:lnTo>
                  <a:lnTo>
                    <a:pt x="357782" y="149948"/>
                  </a:lnTo>
                  <a:lnTo>
                    <a:pt x="376254" y="119962"/>
                  </a:lnTo>
                  <a:lnTo>
                    <a:pt x="433954" y="89869"/>
                  </a:lnTo>
                  <a:lnTo>
                    <a:pt x="459806" y="114184"/>
                  </a:lnTo>
                  <a:lnTo>
                    <a:pt x="503189" y="114197"/>
                  </a:lnTo>
                  <a:lnTo>
                    <a:pt x="448523" y="1958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1" name="Somalia"/>
            <p:cNvSpPr/>
            <p:nvPr/>
          </p:nvSpPr>
          <p:spPr>
            <a:xfrm>
              <a:off x="7638945" y="3125558"/>
              <a:ext cx="626268" cy="986337"/>
            </a:xfrm>
            <a:custGeom>
              <a:avLst/>
              <a:gdLst/>
              <a:ahLst/>
              <a:cxnLst/>
              <a:rect l="0" t="0" r="626268" b="986337"/>
              <a:pathLst>
                <a:path w="626268" h="986337">
                  <a:moveTo>
                    <a:pt x="538106" y="32073"/>
                  </a:moveTo>
                  <a:lnTo>
                    <a:pt x="571244" y="24830"/>
                  </a:lnTo>
                  <a:lnTo>
                    <a:pt x="599938" y="198"/>
                  </a:lnTo>
                  <a:lnTo>
                    <a:pt x="623866" y="0"/>
                  </a:lnTo>
                  <a:lnTo>
                    <a:pt x="626268" y="19895"/>
                  </a:lnTo>
                  <a:lnTo>
                    <a:pt x="622475" y="61746"/>
                  </a:lnTo>
                  <a:lnTo>
                    <a:pt x="624555" y="99566"/>
                  </a:lnTo>
                  <a:lnTo>
                    <a:pt x="612467" y="125554"/>
                  </a:lnTo>
                  <a:lnTo>
                    <a:pt x="597262" y="203335"/>
                  </a:lnTo>
                  <a:lnTo>
                    <a:pt x="569060" y="283708"/>
                  </a:lnTo>
                  <a:lnTo>
                    <a:pt x="532467" y="375598"/>
                  </a:lnTo>
                  <a:lnTo>
                    <a:pt x="480958" y="481050"/>
                  </a:lnTo>
                  <a:lnTo>
                    <a:pt x="428102" y="561618"/>
                  </a:lnTo>
                  <a:lnTo>
                    <a:pt x="354571" y="659771"/>
                  </a:lnTo>
                  <a:lnTo>
                    <a:pt x="291668" y="718020"/>
                  </a:lnTo>
                  <a:lnTo>
                    <a:pt x="197424" y="789465"/>
                  </a:lnTo>
                  <a:lnTo>
                    <a:pt x="138775" y="844195"/>
                  </a:lnTo>
                  <a:lnTo>
                    <a:pt x="68751" y="931357"/>
                  </a:lnTo>
                  <a:lnTo>
                    <a:pt x="53704" y="969299"/>
                  </a:lnTo>
                  <a:lnTo>
                    <a:pt x="39181" y="986337"/>
                  </a:lnTo>
                  <a:lnTo>
                    <a:pt x="2164" y="926978"/>
                  </a:lnTo>
                  <a:lnTo>
                    <a:pt x="0" y="664863"/>
                  </a:lnTo>
                  <a:lnTo>
                    <a:pt x="54666" y="583239"/>
                  </a:lnTo>
                  <a:lnTo>
                    <a:pt x="71796" y="560558"/>
                  </a:lnTo>
                  <a:lnTo>
                    <a:pt x="112480" y="559230"/>
                  </a:lnTo>
                  <a:lnTo>
                    <a:pt x="168511" y="508505"/>
                  </a:lnTo>
                  <a:lnTo>
                    <a:pt x="251162" y="505334"/>
                  </a:lnTo>
                  <a:lnTo>
                    <a:pt x="424687" y="289373"/>
                  </a:lnTo>
                  <a:lnTo>
                    <a:pt x="467216" y="229319"/>
                  </a:lnTo>
                  <a:lnTo>
                    <a:pt x="494574" y="185130"/>
                  </a:lnTo>
                  <a:lnTo>
                    <a:pt x="493542" y="147588"/>
                  </a:lnTo>
                  <a:lnTo>
                    <a:pt x="490205" y="74999"/>
                  </a:lnTo>
                  <a:lnTo>
                    <a:pt x="489043" y="45358"/>
                  </a:lnTo>
                  <a:lnTo>
                    <a:pt x="489380" y="44182"/>
                  </a:lnTo>
                  <a:lnTo>
                    <a:pt x="509500" y="427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2" name="Cameroon"/>
            <p:cNvSpPr/>
            <p:nvPr/>
          </p:nvSpPr>
          <p:spPr>
            <a:xfrm>
              <a:off x="5575055" y="3065494"/>
              <a:ext cx="478269" cy="800971"/>
            </a:xfrm>
            <a:custGeom>
              <a:avLst/>
              <a:gdLst/>
              <a:ahLst/>
              <a:cxnLst/>
              <a:rect l="0" t="0" r="478269" b="800971"/>
              <a:pathLst>
                <a:path w="478269" h="800971">
                  <a:moveTo>
                    <a:pt x="291707" y="762158"/>
                  </a:moveTo>
                  <a:lnTo>
                    <a:pt x="283787" y="758235"/>
                  </a:lnTo>
                  <a:lnTo>
                    <a:pt x="246214" y="767503"/>
                  </a:lnTo>
                  <a:lnTo>
                    <a:pt x="207583" y="757865"/>
                  </a:lnTo>
                  <a:lnTo>
                    <a:pt x="177411" y="762593"/>
                  </a:lnTo>
                  <a:lnTo>
                    <a:pt x="74040" y="760951"/>
                  </a:lnTo>
                  <a:lnTo>
                    <a:pt x="83179" y="704141"/>
                  </a:lnTo>
                  <a:lnTo>
                    <a:pt x="58248" y="656570"/>
                  </a:lnTo>
                  <a:lnTo>
                    <a:pt x="29251" y="644367"/>
                  </a:lnTo>
                  <a:lnTo>
                    <a:pt x="16281" y="612125"/>
                  </a:lnTo>
                  <a:lnTo>
                    <a:pt x="0" y="601807"/>
                  </a:lnTo>
                  <a:lnTo>
                    <a:pt x="687" y="581921"/>
                  </a:lnTo>
                  <a:lnTo>
                    <a:pt x="16809" y="531001"/>
                  </a:lnTo>
                  <a:lnTo>
                    <a:pt x="46627" y="461578"/>
                  </a:lnTo>
                  <a:lnTo>
                    <a:pt x="64984" y="460931"/>
                  </a:lnTo>
                  <a:lnTo>
                    <a:pt x="102510" y="418817"/>
                  </a:lnTo>
                  <a:lnTo>
                    <a:pt x="126534" y="417624"/>
                  </a:lnTo>
                  <a:lnTo>
                    <a:pt x="162306" y="447192"/>
                  </a:lnTo>
                  <a:lnTo>
                    <a:pt x="205703" y="422946"/>
                  </a:lnTo>
                  <a:lnTo>
                    <a:pt x="211432" y="393038"/>
                  </a:lnTo>
                  <a:lnTo>
                    <a:pt x="225471" y="364058"/>
                  </a:lnTo>
                  <a:lnTo>
                    <a:pt x="235035" y="327648"/>
                  </a:lnTo>
                  <a:lnTo>
                    <a:pt x="268695" y="298007"/>
                  </a:lnTo>
                  <a:lnTo>
                    <a:pt x="281104" y="247639"/>
                  </a:lnTo>
                  <a:lnTo>
                    <a:pt x="294411" y="231604"/>
                  </a:lnTo>
                  <a:lnTo>
                    <a:pt x="302997" y="194206"/>
                  </a:lnTo>
                  <a:lnTo>
                    <a:pt x="319120" y="148285"/>
                  </a:lnTo>
                  <a:lnTo>
                    <a:pt x="371607" y="92607"/>
                  </a:lnTo>
                  <a:lnTo>
                    <a:pt x="374613" y="68691"/>
                  </a:lnTo>
                  <a:lnTo>
                    <a:pt x="381313" y="55695"/>
                  </a:lnTo>
                  <a:lnTo>
                    <a:pt x="355938" y="27036"/>
                  </a:lnTo>
                  <a:lnTo>
                    <a:pt x="357659" y="4128"/>
                  </a:lnTo>
                  <a:lnTo>
                    <a:pt x="375405" y="0"/>
                  </a:lnTo>
                  <a:lnTo>
                    <a:pt x="401138" y="46076"/>
                  </a:lnTo>
                  <a:lnTo>
                    <a:pt x="406033" y="93816"/>
                  </a:lnTo>
                  <a:lnTo>
                    <a:pt x="404403" y="141611"/>
                  </a:lnTo>
                  <a:lnTo>
                    <a:pt x="439764" y="207016"/>
                  </a:lnTo>
                  <a:lnTo>
                    <a:pt x="404421" y="206312"/>
                  </a:lnTo>
                  <a:lnTo>
                    <a:pt x="386612" y="211435"/>
                  </a:lnTo>
                  <a:lnTo>
                    <a:pt x="357711" y="204207"/>
                  </a:lnTo>
                  <a:lnTo>
                    <a:pt x="344242" y="238161"/>
                  </a:lnTo>
                  <a:lnTo>
                    <a:pt x="381942" y="280156"/>
                  </a:lnTo>
                  <a:lnTo>
                    <a:pt x="409620" y="292370"/>
                  </a:lnTo>
                  <a:lnTo>
                    <a:pt x="418794" y="322156"/>
                  </a:lnTo>
                  <a:lnTo>
                    <a:pt x="439191" y="371756"/>
                  </a:lnTo>
                  <a:lnTo>
                    <a:pt x="429435" y="391248"/>
                  </a:lnTo>
                  <a:lnTo>
                    <a:pt x="398173" y="464168"/>
                  </a:lnTo>
                  <a:lnTo>
                    <a:pt x="383061" y="477230"/>
                  </a:lnTo>
                  <a:lnTo>
                    <a:pt x="378624" y="533009"/>
                  </a:lnTo>
                  <a:lnTo>
                    <a:pt x="385189" y="563313"/>
                  </a:lnTo>
                  <a:lnTo>
                    <a:pt x="380163" y="584755"/>
                  </a:lnTo>
                  <a:lnTo>
                    <a:pt x="410299" y="622330"/>
                  </a:lnTo>
                  <a:lnTo>
                    <a:pt x="415809" y="648163"/>
                  </a:lnTo>
                  <a:lnTo>
                    <a:pt x="439390" y="685296"/>
                  </a:lnTo>
                  <a:lnTo>
                    <a:pt x="468523" y="708448"/>
                  </a:lnTo>
                  <a:lnTo>
                    <a:pt x="471487" y="741270"/>
                  </a:lnTo>
                  <a:lnTo>
                    <a:pt x="478269" y="762119"/>
                  </a:lnTo>
                  <a:lnTo>
                    <a:pt x="473853" y="800971"/>
                  </a:lnTo>
                  <a:lnTo>
                    <a:pt x="423310" y="783966"/>
                  </a:lnTo>
                  <a:lnTo>
                    <a:pt x="371879" y="7649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3" name="Zimbabwe"/>
            <p:cNvSpPr/>
            <p:nvPr/>
          </p:nvSpPr>
          <p:spPr>
            <a:xfrm>
              <a:off x="6619084" y="5106624"/>
              <a:ext cx="478464" cy="486684"/>
            </a:xfrm>
            <a:custGeom>
              <a:avLst/>
              <a:gdLst/>
              <a:ahLst/>
              <a:cxnLst/>
              <a:rect l="0" t="0" r="478464" b="486684"/>
              <a:pathLst>
                <a:path w="478464" h="486684">
                  <a:moveTo>
                    <a:pt x="356149" y="485237"/>
                  </a:moveTo>
                  <a:lnTo>
                    <a:pt x="323463" y="478046"/>
                  </a:lnTo>
                  <a:lnTo>
                    <a:pt x="302084" y="486684"/>
                  </a:lnTo>
                  <a:lnTo>
                    <a:pt x="272598" y="474495"/>
                  </a:lnTo>
                  <a:lnTo>
                    <a:pt x="247336" y="473711"/>
                  </a:lnTo>
                  <a:lnTo>
                    <a:pt x="209212" y="441198"/>
                  </a:lnTo>
                  <a:lnTo>
                    <a:pt x="161588" y="430154"/>
                  </a:lnTo>
                  <a:lnTo>
                    <a:pt x="145332" y="384523"/>
                  </a:lnTo>
                  <a:lnTo>
                    <a:pt x="146321" y="359142"/>
                  </a:lnTo>
                  <a:lnTo>
                    <a:pt x="119955" y="351404"/>
                  </a:lnTo>
                  <a:lnTo>
                    <a:pt x="52386" y="272367"/>
                  </a:lnTo>
                  <a:lnTo>
                    <a:pt x="34219" y="230729"/>
                  </a:lnTo>
                  <a:lnTo>
                    <a:pt x="22085" y="217894"/>
                  </a:lnTo>
                  <a:lnTo>
                    <a:pt x="0" y="160368"/>
                  </a:lnTo>
                  <a:lnTo>
                    <a:pt x="69743" y="168247"/>
                  </a:lnTo>
                  <a:lnTo>
                    <a:pt x="89787" y="176535"/>
                  </a:lnTo>
                  <a:lnTo>
                    <a:pt x="110997" y="174865"/>
                  </a:lnTo>
                  <a:lnTo>
                    <a:pt x="147455" y="128297"/>
                  </a:lnTo>
                  <a:lnTo>
                    <a:pt x="204303" y="69120"/>
                  </a:lnTo>
                  <a:lnTo>
                    <a:pt x="227001" y="63461"/>
                  </a:lnTo>
                  <a:lnTo>
                    <a:pt x="235631" y="38514"/>
                  </a:lnTo>
                  <a:lnTo>
                    <a:pt x="272566" y="9850"/>
                  </a:lnTo>
                  <a:lnTo>
                    <a:pt x="320589" y="0"/>
                  </a:lnTo>
                  <a:lnTo>
                    <a:pt x="323535" y="26843"/>
                  </a:lnTo>
                  <a:lnTo>
                    <a:pt x="376010" y="25411"/>
                  </a:lnTo>
                  <a:lnTo>
                    <a:pt x="404471" y="40597"/>
                  </a:lnTo>
                  <a:lnTo>
                    <a:pt x="417229" y="58400"/>
                  </a:lnTo>
                  <a:lnTo>
                    <a:pt x="446899" y="63628"/>
                  </a:lnTo>
                  <a:lnTo>
                    <a:pt x="478464" y="86749"/>
                  </a:lnTo>
                  <a:lnTo>
                    <a:pt x="474481" y="177818"/>
                  </a:lnTo>
                  <a:lnTo>
                    <a:pt x="460026" y="227684"/>
                  </a:lnTo>
                  <a:lnTo>
                    <a:pt x="454926" y="281455"/>
                  </a:lnTo>
                  <a:lnTo>
                    <a:pt x="464006" y="302768"/>
                  </a:lnTo>
                  <a:lnTo>
                    <a:pt x="454867" y="345127"/>
                  </a:lnTo>
                  <a:lnTo>
                    <a:pt x="445097" y="351675"/>
                  </a:lnTo>
                  <a:lnTo>
                    <a:pt x="425926" y="4035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4" name="Republic of the Congo"/>
            <p:cNvSpPr/>
            <p:nvPr/>
          </p:nvSpPr>
          <p:spPr>
            <a:xfrm>
              <a:off x="5740523" y="3722520"/>
              <a:ext cx="467399" cy="630761"/>
            </a:xfrm>
            <a:custGeom>
              <a:avLst/>
              <a:gdLst/>
              <a:ahLst/>
              <a:cxnLst/>
              <a:rect l="0" t="0" r="467399" b="630761"/>
              <a:pathLst>
                <a:path w="467399" h="630761">
                  <a:moveTo>
                    <a:pt x="120556" y="612277"/>
                  </a:moveTo>
                  <a:lnTo>
                    <a:pt x="96845" y="587591"/>
                  </a:lnTo>
                  <a:lnTo>
                    <a:pt x="77627" y="599695"/>
                  </a:lnTo>
                  <a:lnTo>
                    <a:pt x="51902" y="630761"/>
                  </a:lnTo>
                  <a:lnTo>
                    <a:pt x="0" y="554550"/>
                  </a:lnTo>
                  <a:lnTo>
                    <a:pt x="48454" y="514835"/>
                  </a:lnTo>
                  <a:lnTo>
                    <a:pt x="24645" y="467255"/>
                  </a:lnTo>
                  <a:lnTo>
                    <a:pt x="46477" y="449162"/>
                  </a:lnTo>
                  <a:lnTo>
                    <a:pt x="89362" y="440350"/>
                  </a:lnTo>
                  <a:lnTo>
                    <a:pt x="94516" y="408461"/>
                  </a:lnTo>
                  <a:lnTo>
                    <a:pt x="128348" y="443016"/>
                  </a:lnTo>
                  <a:lnTo>
                    <a:pt x="184410" y="446042"/>
                  </a:lnTo>
                  <a:lnTo>
                    <a:pt x="204018" y="412042"/>
                  </a:lnTo>
                  <a:lnTo>
                    <a:pt x="212208" y="364202"/>
                  </a:lnTo>
                  <a:lnTo>
                    <a:pt x="205479" y="308022"/>
                  </a:lnTo>
                  <a:lnTo>
                    <a:pt x="175540" y="265469"/>
                  </a:lnTo>
                  <a:lnTo>
                    <a:pt x="202764" y="182134"/>
                  </a:lnTo>
                  <a:lnTo>
                    <a:pt x="186855" y="167834"/>
                  </a:lnTo>
                  <a:lnTo>
                    <a:pt x="139601" y="173698"/>
                  </a:lnTo>
                  <a:lnTo>
                    <a:pt x="121721" y="136518"/>
                  </a:lnTo>
                  <a:lnTo>
                    <a:pt x="126239" y="105132"/>
                  </a:lnTo>
                  <a:lnTo>
                    <a:pt x="206411" y="107954"/>
                  </a:lnTo>
                  <a:lnTo>
                    <a:pt x="257842" y="126940"/>
                  </a:lnTo>
                  <a:lnTo>
                    <a:pt x="308385" y="143945"/>
                  </a:lnTo>
                  <a:lnTo>
                    <a:pt x="312801" y="105093"/>
                  </a:lnTo>
                  <a:lnTo>
                    <a:pt x="345825" y="38131"/>
                  </a:lnTo>
                  <a:lnTo>
                    <a:pt x="383511" y="0"/>
                  </a:lnTo>
                  <a:lnTo>
                    <a:pt x="426541" y="12088"/>
                  </a:lnTo>
                  <a:lnTo>
                    <a:pt x="467399" y="16104"/>
                  </a:lnTo>
                  <a:lnTo>
                    <a:pt x="463833" y="59560"/>
                  </a:lnTo>
                  <a:lnTo>
                    <a:pt x="444983" y="98035"/>
                  </a:lnTo>
                  <a:lnTo>
                    <a:pt x="432767" y="142927"/>
                  </a:lnTo>
                  <a:lnTo>
                    <a:pt x="425129" y="206690"/>
                  </a:lnTo>
                  <a:lnTo>
                    <a:pt x="428636" y="247469"/>
                  </a:lnTo>
                  <a:lnTo>
                    <a:pt x="418349" y="272438"/>
                  </a:lnTo>
                  <a:lnTo>
                    <a:pt x="416651" y="298827"/>
                  </a:lnTo>
                  <a:lnTo>
                    <a:pt x="409247" y="321780"/>
                  </a:lnTo>
                  <a:lnTo>
                    <a:pt x="367262" y="356461"/>
                  </a:lnTo>
                  <a:lnTo>
                    <a:pt x="337997" y="393525"/>
                  </a:lnTo>
                  <a:lnTo>
                    <a:pt x="310131" y="463425"/>
                  </a:lnTo>
                  <a:lnTo>
                    <a:pt x="312023" y="522625"/>
                  </a:lnTo>
                  <a:lnTo>
                    <a:pt x="295884" y="545652"/>
                  </a:lnTo>
                  <a:lnTo>
                    <a:pt x="258765" y="580791"/>
                  </a:lnTo>
                  <a:lnTo>
                    <a:pt x="221249" y="625886"/>
                  </a:lnTo>
                  <a:lnTo>
                    <a:pt x="197583" y="613140"/>
                  </a:lnTo>
                  <a:lnTo>
                    <a:pt x="193586" y="592771"/>
                  </a:lnTo>
                  <a:lnTo>
                    <a:pt x="159009" y="592061"/>
                  </a:lnTo>
                  <a:lnTo>
                    <a:pt x="137209" y="6196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5" name="Ivory Coast"/>
            <p:cNvSpPr/>
            <p:nvPr/>
          </p:nvSpPr>
          <p:spPr>
            <a:xfrm>
              <a:off x="4490647" y="3233531"/>
              <a:ext cx="383237" cy="445090"/>
            </a:xfrm>
            <a:custGeom>
              <a:avLst/>
              <a:gdLst/>
              <a:ahLst/>
              <a:cxnLst/>
              <a:rect l="0" t="0" r="383237" b="445090"/>
              <a:pathLst>
                <a:path w="383237" h="445090">
                  <a:moveTo>
                    <a:pt x="364245" y="397875"/>
                  </a:moveTo>
                  <a:lnTo>
                    <a:pt x="335367" y="398608"/>
                  </a:lnTo>
                  <a:lnTo>
                    <a:pt x="291110" y="384539"/>
                  </a:lnTo>
                  <a:lnTo>
                    <a:pt x="250421" y="385370"/>
                  </a:lnTo>
                  <a:lnTo>
                    <a:pt x="175201" y="397931"/>
                  </a:lnTo>
                  <a:lnTo>
                    <a:pt x="131100" y="418698"/>
                  </a:lnTo>
                  <a:lnTo>
                    <a:pt x="68198" y="445090"/>
                  </a:lnTo>
                  <a:lnTo>
                    <a:pt x="55935" y="443200"/>
                  </a:lnTo>
                  <a:lnTo>
                    <a:pt x="60955" y="383939"/>
                  </a:lnTo>
                  <a:lnTo>
                    <a:pt x="67064" y="374931"/>
                  </a:lnTo>
                  <a:lnTo>
                    <a:pt x="65254" y="346581"/>
                  </a:lnTo>
                  <a:lnTo>
                    <a:pt x="38519" y="316444"/>
                  </a:lnTo>
                  <a:lnTo>
                    <a:pt x="18394" y="311634"/>
                  </a:lnTo>
                  <a:lnTo>
                    <a:pt x="0" y="291881"/>
                  </a:lnTo>
                  <a:lnTo>
                    <a:pt x="13939" y="259916"/>
                  </a:lnTo>
                  <a:lnTo>
                    <a:pt x="7767" y="225133"/>
                  </a:lnTo>
                  <a:lnTo>
                    <a:pt x="10792" y="204206"/>
                  </a:lnTo>
                  <a:lnTo>
                    <a:pt x="20841" y="204125"/>
                  </a:lnTo>
                  <a:lnTo>
                    <a:pt x="24720" y="172742"/>
                  </a:lnTo>
                  <a:lnTo>
                    <a:pt x="19891" y="158847"/>
                  </a:lnTo>
                  <a:lnTo>
                    <a:pt x="25989" y="148844"/>
                  </a:lnTo>
                  <a:lnTo>
                    <a:pt x="49549" y="140192"/>
                  </a:lnTo>
                  <a:lnTo>
                    <a:pt x="34169" y="82591"/>
                  </a:lnTo>
                  <a:lnTo>
                    <a:pt x="19720" y="52852"/>
                  </a:lnTo>
                  <a:lnTo>
                    <a:pt x="24943" y="28425"/>
                  </a:lnTo>
                  <a:lnTo>
                    <a:pt x="37599" y="22847"/>
                  </a:lnTo>
                  <a:lnTo>
                    <a:pt x="45894" y="16310"/>
                  </a:lnTo>
                  <a:lnTo>
                    <a:pt x="63324" y="27114"/>
                  </a:lnTo>
                  <a:lnTo>
                    <a:pt x="112172" y="27707"/>
                  </a:lnTo>
                  <a:lnTo>
                    <a:pt x="123948" y="6710"/>
                  </a:lnTo>
                  <a:lnTo>
                    <a:pt x="134848" y="8113"/>
                  </a:lnTo>
                  <a:lnTo>
                    <a:pt x="153156" y="0"/>
                  </a:lnTo>
                  <a:lnTo>
                    <a:pt x="162765" y="30775"/>
                  </a:lnTo>
                  <a:lnTo>
                    <a:pt x="177589" y="21694"/>
                  </a:lnTo>
                  <a:lnTo>
                    <a:pt x="203741" y="11032"/>
                  </a:lnTo>
                  <a:lnTo>
                    <a:pt x="232107" y="26720"/>
                  </a:lnTo>
                  <a:lnTo>
                    <a:pt x="243078" y="50517"/>
                  </a:lnTo>
                  <a:lnTo>
                    <a:pt x="271492" y="65710"/>
                  </a:lnTo>
                  <a:lnTo>
                    <a:pt x="293669" y="47613"/>
                  </a:lnTo>
                  <a:lnTo>
                    <a:pt x="323322" y="44880"/>
                  </a:lnTo>
                  <a:lnTo>
                    <a:pt x="366596" y="63434"/>
                  </a:lnTo>
                  <a:lnTo>
                    <a:pt x="383237" y="165813"/>
                  </a:lnTo>
                  <a:lnTo>
                    <a:pt x="356444" y="226249"/>
                  </a:lnTo>
                  <a:lnTo>
                    <a:pt x="339767" y="307501"/>
                  </a:lnTo>
                  <a:lnTo>
                    <a:pt x="367173" y="3694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6" name="Burkina Faso"/>
            <p:cNvSpPr/>
            <p:nvPr/>
          </p:nvSpPr>
          <p:spPr>
            <a:xfrm>
              <a:off x="4690418" y="2903112"/>
              <a:ext cx="483109" cy="396129"/>
            </a:xfrm>
            <a:custGeom>
              <a:avLst/>
              <a:gdLst/>
              <a:ahLst/>
              <a:cxnLst/>
              <a:rect l="0" t="0" r="483109" b="396129"/>
              <a:pathLst>
                <a:path w="483109" h="396129">
                  <a:moveTo>
                    <a:pt x="166825" y="393853"/>
                  </a:moveTo>
                  <a:lnTo>
                    <a:pt x="123551" y="375299"/>
                  </a:lnTo>
                  <a:lnTo>
                    <a:pt x="93898" y="378032"/>
                  </a:lnTo>
                  <a:lnTo>
                    <a:pt x="71721" y="396129"/>
                  </a:lnTo>
                  <a:lnTo>
                    <a:pt x="43307" y="380936"/>
                  </a:lnTo>
                  <a:lnTo>
                    <a:pt x="32336" y="357139"/>
                  </a:lnTo>
                  <a:lnTo>
                    <a:pt x="3970" y="341451"/>
                  </a:lnTo>
                  <a:lnTo>
                    <a:pt x="0" y="299680"/>
                  </a:lnTo>
                  <a:lnTo>
                    <a:pt x="17388" y="269180"/>
                  </a:lnTo>
                  <a:lnTo>
                    <a:pt x="16050" y="244808"/>
                  </a:lnTo>
                  <a:lnTo>
                    <a:pt x="66430" y="185174"/>
                  </a:lnTo>
                  <a:lnTo>
                    <a:pt x="75891" y="135828"/>
                  </a:lnTo>
                  <a:lnTo>
                    <a:pt x="93234" y="118268"/>
                  </a:lnTo>
                  <a:lnTo>
                    <a:pt x="123682" y="127969"/>
                  </a:lnTo>
                  <a:lnTo>
                    <a:pt x="150145" y="113319"/>
                  </a:lnTo>
                  <a:lnTo>
                    <a:pt x="158770" y="94835"/>
                  </a:lnTo>
                  <a:lnTo>
                    <a:pt x="207723" y="62581"/>
                  </a:lnTo>
                  <a:lnTo>
                    <a:pt x="219782" y="40089"/>
                  </a:lnTo>
                  <a:lnTo>
                    <a:pt x="278655" y="10242"/>
                  </a:lnTo>
                  <a:lnTo>
                    <a:pt x="313304" y="0"/>
                  </a:lnTo>
                  <a:lnTo>
                    <a:pt x="329002" y="13804"/>
                  </a:lnTo>
                  <a:lnTo>
                    <a:pt x="369350" y="13473"/>
                  </a:lnTo>
                  <a:lnTo>
                    <a:pt x="364373" y="48347"/>
                  </a:lnTo>
                  <a:lnTo>
                    <a:pt x="372841" y="81122"/>
                  </a:lnTo>
                  <a:lnTo>
                    <a:pt x="408360" y="128107"/>
                  </a:lnTo>
                  <a:lnTo>
                    <a:pt x="410351" y="162927"/>
                  </a:lnTo>
                  <a:lnTo>
                    <a:pt x="483109" y="179247"/>
                  </a:lnTo>
                  <a:lnTo>
                    <a:pt x="481782" y="228526"/>
                  </a:lnTo>
                  <a:lnTo>
                    <a:pt x="468027" y="250040"/>
                  </a:lnTo>
                  <a:lnTo>
                    <a:pt x="437166" y="256763"/>
                  </a:lnTo>
                  <a:lnTo>
                    <a:pt x="424336" y="288222"/>
                  </a:lnTo>
                  <a:lnTo>
                    <a:pt x="402611" y="296365"/>
                  </a:lnTo>
                  <a:lnTo>
                    <a:pt x="347263" y="294829"/>
                  </a:lnTo>
                  <a:lnTo>
                    <a:pt x="318035" y="289097"/>
                  </a:lnTo>
                  <a:lnTo>
                    <a:pt x="297623" y="300711"/>
                  </a:lnTo>
                  <a:lnTo>
                    <a:pt x="269707" y="295467"/>
                  </a:lnTo>
                  <a:lnTo>
                    <a:pt x="159917" y="298858"/>
                  </a:lnTo>
                  <a:lnTo>
                    <a:pt x="158317" y="33968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7" name="Gabon"/>
            <p:cNvSpPr/>
            <p:nvPr/>
          </p:nvSpPr>
          <p:spPr>
            <a:xfrm>
              <a:off x="5595212" y="3823359"/>
              <a:ext cx="357519" cy="453711"/>
            </a:xfrm>
            <a:custGeom>
              <a:avLst/>
              <a:gdLst/>
              <a:ahLst/>
              <a:cxnLst/>
              <a:rect l="0" t="0" r="357519" b="453711"/>
              <a:pathLst>
                <a:path w="357519" h="453711">
                  <a:moveTo>
                    <a:pt x="145311" y="453711"/>
                  </a:moveTo>
                  <a:lnTo>
                    <a:pt x="80247" y="381085"/>
                  </a:lnTo>
                  <a:lnTo>
                    <a:pt x="38413" y="321711"/>
                  </a:lnTo>
                  <a:lnTo>
                    <a:pt x="0" y="247382"/>
                  </a:lnTo>
                  <a:lnTo>
                    <a:pt x="2092" y="223477"/>
                  </a:lnTo>
                  <a:lnTo>
                    <a:pt x="16018" y="200471"/>
                  </a:lnTo>
                  <a:lnTo>
                    <a:pt x="31488" y="148088"/>
                  </a:lnTo>
                  <a:lnTo>
                    <a:pt x="44172" y="94737"/>
                  </a:lnTo>
                  <a:lnTo>
                    <a:pt x="65601" y="90580"/>
                  </a:lnTo>
                  <a:lnTo>
                    <a:pt x="158044" y="91316"/>
                  </a:lnTo>
                  <a:lnTo>
                    <a:pt x="157254" y="4728"/>
                  </a:lnTo>
                  <a:lnTo>
                    <a:pt x="187426" y="0"/>
                  </a:lnTo>
                  <a:lnTo>
                    <a:pt x="226057" y="9638"/>
                  </a:lnTo>
                  <a:lnTo>
                    <a:pt x="263630" y="370"/>
                  </a:lnTo>
                  <a:lnTo>
                    <a:pt x="271550" y="4293"/>
                  </a:lnTo>
                  <a:lnTo>
                    <a:pt x="267032" y="35679"/>
                  </a:lnTo>
                  <a:lnTo>
                    <a:pt x="284912" y="72859"/>
                  </a:lnTo>
                  <a:lnTo>
                    <a:pt x="332166" y="66995"/>
                  </a:lnTo>
                  <a:lnTo>
                    <a:pt x="348075" y="81295"/>
                  </a:lnTo>
                  <a:lnTo>
                    <a:pt x="320851" y="164630"/>
                  </a:lnTo>
                  <a:lnTo>
                    <a:pt x="350790" y="207183"/>
                  </a:lnTo>
                  <a:lnTo>
                    <a:pt x="357519" y="263363"/>
                  </a:lnTo>
                  <a:lnTo>
                    <a:pt x="349329" y="311203"/>
                  </a:lnTo>
                  <a:lnTo>
                    <a:pt x="329721" y="345203"/>
                  </a:lnTo>
                  <a:lnTo>
                    <a:pt x="273659" y="342177"/>
                  </a:lnTo>
                  <a:lnTo>
                    <a:pt x="239827" y="307622"/>
                  </a:lnTo>
                  <a:lnTo>
                    <a:pt x="234673" y="339511"/>
                  </a:lnTo>
                  <a:lnTo>
                    <a:pt x="191788" y="348323"/>
                  </a:lnTo>
                  <a:lnTo>
                    <a:pt x="169956" y="366416"/>
                  </a:lnTo>
                  <a:lnTo>
                    <a:pt x="193765" y="4139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8" name="Uganda"/>
            <p:cNvSpPr/>
            <p:nvPr/>
          </p:nvSpPr>
          <p:spPr>
            <a:xfrm>
              <a:off x="6915573" y="3684982"/>
              <a:ext cx="346340" cy="409649"/>
            </a:xfrm>
            <a:custGeom>
              <a:avLst/>
              <a:gdLst/>
              <a:ahLst/>
              <a:cxnLst/>
              <a:rect l="0" t="0" r="346340" b="409649"/>
              <a:pathLst>
                <a:path w="346340" h="409649">
                  <a:moveTo>
                    <a:pt x="145468" y="379719"/>
                  </a:moveTo>
                  <a:lnTo>
                    <a:pt x="75813" y="378797"/>
                  </a:lnTo>
                  <a:lnTo>
                    <a:pt x="53460" y="387439"/>
                  </a:lnTo>
                  <a:lnTo>
                    <a:pt x="15325" y="409649"/>
                  </a:lnTo>
                  <a:lnTo>
                    <a:pt x="0" y="402309"/>
                  </a:lnTo>
                  <a:lnTo>
                    <a:pt x="929" y="348062"/>
                  </a:lnTo>
                  <a:lnTo>
                    <a:pt x="15854" y="320568"/>
                  </a:lnTo>
                  <a:lnTo>
                    <a:pt x="19222" y="262812"/>
                  </a:lnTo>
                  <a:lnTo>
                    <a:pt x="32343" y="229359"/>
                  </a:lnTo>
                  <a:lnTo>
                    <a:pt x="56355" y="191835"/>
                  </a:lnTo>
                  <a:lnTo>
                    <a:pt x="80616" y="172725"/>
                  </a:lnTo>
                  <a:lnTo>
                    <a:pt x="100842" y="147176"/>
                  </a:lnTo>
                  <a:lnTo>
                    <a:pt x="75307" y="137432"/>
                  </a:lnTo>
                  <a:lnTo>
                    <a:pt x="78510" y="53298"/>
                  </a:lnTo>
                  <a:lnTo>
                    <a:pt x="104501" y="33674"/>
                  </a:lnTo>
                  <a:lnTo>
                    <a:pt x="145003" y="49765"/>
                  </a:lnTo>
                  <a:lnTo>
                    <a:pt x="195981" y="32924"/>
                  </a:lnTo>
                  <a:lnTo>
                    <a:pt x="240655" y="33091"/>
                  </a:lnTo>
                  <a:lnTo>
                    <a:pt x="279425" y="0"/>
                  </a:lnTo>
                  <a:lnTo>
                    <a:pt x="309952" y="49957"/>
                  </a:lnTo>
                  <a:lnTo>
                    <a:pt x="317686" y="86068"/>
                  </a:lnTo>
                  <a:lnTo>
                    <a:pt x="346340" y="168664"/>
                  </a:lnTo>
                  <a:lnTo>
                    <a:pt x="323673" y="221111"/>
                  </a:lnTo>
                  <a:lnTo>
                    <a:pt x="292807" y="268740"/>
                  </a:lnTo>
                  <a:lnTo>
                    <a:pt x="274849" y="297895"/>
                  </a:lnTo>
                  <a:lnTo>
                    <a:pt x="274986" y="3741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9" name="Ghana"/>
            <p:cNvSpPr/>
            <p:nvPr/>
          </p:nvSpPr>
          <p:spPr>
            <a:xfrm>
              <a:off x="4830414" y="3192209"/>
              <a:ext cx="273010" cy="459633"/>
            </a:xfrm>
            <a:custGeom>
              <a:avLst/>
              <a:gdLst/>
              <a:ahLst/>
              <a:cxnLst/>
              <a:rect l="0" t="0" r="273010" b="459633"/>
              <a:pathLst>
                <a:path w="273010" h="459633">
                  <a:moveTo>
                    <a:pt x="273010" y="371966"/>
                  </a:moveTo>
                  <a:lnTo>
                    <a:pt x="173548" y="414085"/>
                  </a:lnTo>
                  <a:lnTo>
                    <a:pt x="138252" y="438760"/>
                  </a:lnTo>
                  <a:lnTo>
                    <a:pt x="81048" y="459633"/>
                  </a:lnTo>
                  <a:lnTo>
                    <a:pt x="24478" y="439197"/>
                  </a:lnTo>
                  <a:lnTo>
                    <a:pt x="27406" y="410806"/>
                  </a:lnTo>
                  <a:lnTo>
                    <a:pt x="0" y="348823"/>
                  </a:lnTo>
                  <a:lnTo>
                    <a:pt x="16677" y="267571"/>
                  </a:lnTo>
                  <a:lnTo>
                    <a:pt x="43470" y="207135"/>
                  </a:lnTo>
                  <a:lnTo>
                    <a:pt x="26829" y="104756"/>
                  </a:lnTo>
                  <a:lnTo>
                    <a:pt x="18321" y="50584"/>
                  </a:lnTo>
                  <a:lnTo>
                    <a:pt x="19921" y="9761"/>
                  </a:lnTo>
                  <a:lnTo>
                    <a:pt x="129711" y="6370"/>
                  </a:lnTo>
                  <a:lnTo>
                    <a:pt x="157627" y="11614"/>
                  </a:lnTo>
                  <a:lnTo>
                    <a:pt x="178039" y="0"/>
                  </a:lnTo>
                  <a:lnTo>
                    <a:pt x="207267" y="5732"/>
                  </a:lnTo>
                  <a:lnTo>
                    <a:pt x="202615" y="28165"/>
                  </a:lnTo>
                  <a:lnTo>
                    <a:pt x="229014" y="65272"/>
                  </a:lnTo>
                  <a:lnTo>
                    <a:pt x="228920" y="117525"/>
                  </a:lnTo>
                  <a:lnTo>
                    <a:pt x="234966" y="174209"/>
                  </a:lnTo>
                  <a:lnTo>
                    <a:pt x="250860" y="200455"/>
                  </a:lnTo>
                  <a:lnTo>
                    <a:pt x="236876" y="265265"/>
                  </a:lnTo>
                  <a:lnTo>
                    <a:pt x="241921" y="301054"/>
                  </a:lnTo>
                  <a:lnTo>
                    <a:pt x="258840" y="3467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0" name="Guinea"/>
            <p:cNvSpPr/>
            <p:nvPr/>
          </p:nvSpPr>
          <p:spPr>
            <a:xfrm>
              <a:off x="4079982" y="3085153"/>
              <a:ext cx="460214" cy="379711"/>
            </a:xfrm>
            <a:custGeom>
              <a:avLst/>
              <a:gdLst/>
              <a:ahLst/>
              <a:cxnLst/>
              <a:rect l="0" t="0" r="460214" b="379711"/>
              <a:pathLst>
                <a:path w="460214" h="379711">
                  <a:moveTo>
                    <a:pt x="421457" y="352584"/>
                  </a:moveTo>
                  <a:lnTo>
                    <a:pt x="403545" y="350740"/>
                  </a:lnTo>
                  <a:lnTo>
                    <a:pt x="390477" y="379711"/>
                  </a:lnTo>
                  <a:lnTo>
                    <a:pt x="372560" y="379360"/>
                  </a:lnTo>
                  <a:lnTo>
                    <a:pt x="360311" y="364035"/>
                  </a:lnTo>
                  <a:lnTo>
                    <a:pt x="364650" y="335136"/>
                  </a:lnTo>
                  <a:lnTo>
                    <a:pt x="338408" y="291063"/>
                  </a:lnTo>
                  <a:lnTo>
                    <a:pt x="321819" y="299161"/>
                  </a:lnTo>
                  <a:lnTo>
                    <a:pt x="308286" y="300766"/>
                  </a:lnTo>
                  <a:lnTo>
                    <a:pt x="290821" y="304890"/>
                  </a:lnTo>
                  <a:lnTo>
                    <a:pt x="291684" y="278508"/>
                  </a:lnTo>
                  <a:lnTo>
                    <a:pt x="281638" y="259682"/>
                  </a:lnTo>
                  <a:lnTo>
                    <a:pt x="283813" y="238763"/>
                  </a:lnTo>
                  <a:lnTo>
                    <a:pt x="270278" y="208518"/>
                  </a:lnTo>
                  <a:lnTo>
                    <a:pt x="252841" y="182785"/>
                  </a:lnTo>
                  <a:lnTo>
                    <a:pt x="202242" y="182705"/>
                  </a:lnTo>
                  <a:lnTo>
                    <a:pt x="187388" y="196262"/>
                  </a:lnTo>
                  <a:lnTo>
                    <a:pt x="169939" y="197899"/>
                  </a:lnTo>
                  <a:lnTo>
                    <a:pt x="159022" y="213415"/>
                  </a:lnTo>
                  <a:lnTo>
                    <a:pt x="151585" y="233381"/>
                  </a:lnTo>
                  <a:lnTo>
                    <a:pt x="117511" y="265016"/>
                  </a:lnTo>
                  <a:lnTo>
                    <a:pt x="90071" y="222441"/>
                  </a:lnTo>
                  <a:lnTo>
                    <a:pt x="65683" y="194277"/>
                  </a:lnTo>
                  <a:lnTo>
                    <a:pt x="49565" y="184955"/>
                  </a:lnTo>
                  <a:lnTo>
                    <a:pt x="33970" y="170654"/>
                  </a:lnTo>
                  <a:lnTo>
                    <a:pt x="27235" y="138863"/>
                  </a:lnTo>
                  <a:lnTo>
                    <a:pt x="18208" y="123013"/>
                  </a:lnTo>
                  <a:lnTo>
                    <a:pt x="0" y="111224"/>
                  </a:lnTo>
                  <a:lnTo>
                    <a:pt x="28590" y="76153"/>
                  </a:lnTo>
                  <a:lnTo>
                    <a:pt x="47742" y="77488"/>
                  </a:lnTo>
                  <a:lnTo>
                    <a:pt x="64377" y="65411"/>
                  </a:lnTo>
                  <a:lnTo>
                    <a:pt x="78311" y="65296"/>
                  </a:lnTo>
                  <a:lnTo>
                    <a:pt x="88391" y="55758"/>
                  </a:lnTo>
                  <a:lnTo>
                    <a:pt x="83331" y="31915"/>
                  </a:lnTo>
                  <a:lnTo>
                    <a:pt x="90344" y="24392"/>
                  </a:lnTo>
                  <a:lnTo>
                    <a:pt x="91815" y="0"/>
                  </a:lnTo>
                  <a:lnTo>
                    <a:pt x="122257" y="742"/>
                  </a:lnTo>
                  <a:lnTo>
                    <a:pt x="167397" y="18283"/>
                  </a:lnTo>
                  <a:lnTo>
                    <a:pt x="181328" y="16675"/>
                  </a:lnTo>
                  <a:lnTo>
                    <a:pt x="186156" y="8673"/>
                  </a:lnTo>
                  <a:lnTo>
                    <a:pt x="220499" y="14362"/>
                  </a:lnTo>
                  <a:lnTo>
                    <a:pt x="229653" y="10304"/>
                  </a:lnTo>
                  <a:lnTo>
                    <a:pt x="233011" y="36650"/>
                  </a:lnTo>
                  <a:lnTo>
                    <a:pt x="243023" y="36568"/>
                  </a:lnTo>
                  <a:lnTo>
                    <a:pt x="259601" y="26978"/>
                  </a:lnTo>
                  <a:lnTo>
                    <a:pt x="270036" y="29379"/>
                  </a:lnTo>
                  <a:lnTo>
                    <a:pt x="287374" y="47649"/>
                  </a:lnTo>
                  <a:lnTo>
                    <a:pt x="314341" y="53397"/>
                  </a:lnTo>
                  <a:lnTo>
                    <a:pt x="331803" y="37827"/>
                  </a:lnTo>
                  <a:lnTo>
                    <a:pt x="352286" y="28202"/>
                  </a:lnTo>
                  <a:lnTo>
                    <a:pt x="367543" y="18125"/>
                  </a:lnTo>
                  <a:lnTo>
                    <a:pt x="380157" y="20012"/>
                  </a:lnTo>
                  <a:lnTo>
                    <a:pt x="394046" y="35821"/>
                  </a:lnTo>
                  <a:lnTo>
                    <a:pt x="401402" y="55665"/>
                  </a:lnTo>
                  <a:lnTo>
                    <a:pt x="427038" y="85808"/>
                  </a:lnTo>
                  <a:lnTo>
                    <a:pt x="413936" y="104329"/>
                  </a:lnTo>
                  <a:lnTo>
                    <a:pt x="411278" y="127739"/>
                  </a:lnTo>
                  <a:lnTo>
                    <a:pt x="424799" y="120662"/>
                  </a:lnTo>
                  <a:lnTo>
                    <a:pt x="432631" y="129056"/>
                  </a:lnTo>
                  <a:lnTo>
                    <a:pt x="429109" y="150483"/>
                  </a:lnTo>
                  <a:lnTo>
                    <a:pt x="448264" y="171225"/>
                  </a:lnTo>
                  <a:lnTo>
                    <a:pt x="435608" y="176803"/>
                  </a:lnTo>
                  <a:lnTo>
                    <a:pt x="430385" y="201230"/>
                  </a:lnTo>
                  <a:lnTo>
                    <a:pt x="444834" y="230969"/>
                  </a:lnTo>
                  <a:lnTo>
                    <a:pt x="460214" y="288570"/>
                  </a:lnTo>
                  <a:lnTo>
                    <a:pt x="436654" y="297222"/>
                  </a:lnTo>
                  <a:lnTo>
                    <a:pt x="430556" y="307225"/>
                  </a:lnTo>
                  <a:lnTo>
                    <a:pt x="435385" y="321120"/>
                  </a:lnTo>
                  <a:lnTo>
                    <a:pt x="431506" y="35250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1" name="Senegal"/>
            <p:cNvSpPr/>
            <p:nvPr/>
          </p:nvSpPr>
          <p:spPr>
            <a:xfrm>
              <a:off x="3926785" y="2796468"/>
              <a:ext cx="386001" cy="306968"/>
            </a:xfrm>
            <a:custGeom>
              <a:avLst/>
              <a:gdLst/>
              <a:ahLst/>
              <a:cxnLst/>
              <a:rect l="0" t="0" r="386001" b="306968"/>
              <a:pathLst>
                <a:path w="386001" h="306968">
                  <a:moveTo>
                    <a:pt x="56060" y="216100"/>
                  </a:moveTo>
                  <a:lnTo>
                    <a:pt x="30987" y="160080"/>
                  </a:lnTo>
                  <a:lnTo>
                    <a:pt x="0" y="134462"/>
                  </a:lnTo>
                  <a:lnTo>
                    <a:pt x="27911" y="120796"/>
                  </a:lnTo>
                  <a:lnTo>
                    <a:pt x="59521" y="70280"/>
                  </a:lnTo>
                  <a:lnTo>
                    <a:pt x="75296" y="33331"/>
                  </a:lnTo>
                  <a:lnTo>
                    <a:pt x="97316" y="10261"/>
                  </a:lnTo>
                  <a:lnTo>
                    <a:pt x="128386" y="16472"/>
                  </a:lnTo>
                  <a:lnTo>
                    <a:pt x="159350" y="790"/>
                  </a:lnTo>
                  <a:lnTo>
                    <a:pt x="194415" y="0"/>
                  </a:lnTo>
                  <a:lnTo>
                    <a:pt x="223996" y="21152"/>
                  </a:lnTo>
                  <a:lnTo>
                    <a:pt x="265326" y="40214"/>
                  </a:lnTo>
                  <a:lnTo>
                    <a:pt x="302403" y="93150"/>
                  </a:lnTo>
                  <a:lnTo>
                    <a:pt x="343221" y="142572"/>
                  </a:lnTo>
                  <a:lnTo>
                    <a:pt x="345590" y="187335"/>
                  </a:lnTo>
                  <a:lnTo>
                    <a:pt x="357542" y="228539"/>
                  </a:lnTo>
                  <a:lnTo>
                    <a:pt x="380914" y="248749"/>
                  </a:lnTo>
                  <a:lnTo>
                    <a:pt x="386001" y="276573"/>
                  </a:lnTo>
                  <a:lnTo>
                    <a:pt x="382850" y="298989"/>
                  </a:lnTo>
                  <a:lnTo>
                    <a:pt x="373696" y="303047"/>
                  </a:lnTo>
                  <a:lnTo>
                    <a:pt x="339353" y="297358"/>
                  </a:lnTo>
                  <a:lnTo>
                    <a:pt x="334525" y="305360"/>
                  </a:lnTo>
                  <a:lnTo>
                    <a:pt x="320594" y="306968"/>
                  </a:lnTo>
                  <a:lnTo>
                    <a:pt x="275454" y="289427"/>
                  </a:lnTo>
                  <a:lnTo>
                    <a:pt x="245012" y="288685"/>
                  </a:lnTo>
                  <a:lnTo>
                    <a:pt x="128465" y="285664"/>
                  </a:lnTo>
                  <a:lnTo>
                    <a:pt x="111429" y="293766"/>
                  </a:lnTo>
                  <a:lnTo>
                    <a:pt x="90570" y="291450"/>
                  </a:lnTo>
                  <a:lnTo>
                    <a:pt x="56961" y="303172"/>
                  </a:lnTo>
                  <a:lnTo>
                    <a:pt x="47493" y="248016"/>
                  </a:lnTo>
                  <a:lnTo>
                    <a:pt x="104862" y="249535"/>
                  </a:lnTo>
                  <a:lnTo>
                    <a:pt x="120165" y="239456"/>
                  </a:lnTo>
                  <a:lnTo>
                    <a:pt x="131470" y="238865"/>
                  </a:lnTo>
                  <a:lnTo>
                    <a:pt x="155077" y="222248"/>
                  </a:lnTo>
                  <a:lnTo>
                    <a:pt x="181901" y="237452"/>
                  </a:lnTo>
                  <a:lnTo>
                    <a:pt x="209275" y="238720"/>
                  </a:lnTo>
                  <a:lnTo>
                    <a:pt x="236770" y="222570"/>
                  </a:lnTo>
                  <a:lnTo>
                    <a:pt x="224315" y="201773"/>
                  </a:lnTo>
                  <a:lnTo>
                    <a:pt x="203374" y="213889"/>
                  </a:lnTo>
                  <a:lnTo>
                    <a:pt x="183822" y="213553"/>
                  </a:lnTo>
                  <a:lnTo>
                    <a:pt x="159203" y="195842"/>
                  </a:lnTo>
                  <a:lnTo>
                    <a:pt x="139212" y="197003"/>
                  </a:lnTo>
                  <a:lnTo>
                    <a:pt x="124730" y="2140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2" name="Tunisia"/>
            <p:cNvSpPr/>
            <p:nvPr/>
          </p:nvSpPr>
          <p:spPr>
            <a:xfrm>
              <a:off x="5488529" y="1303846"/>
              <a:ext cx="240751" cy="506185"/>
            </a:xfrm>
            <a:custGeom>
              <a:avLst/>
              <a:gdLst/>
              <a:ahLst/>
              <a:cxnLst/>
              <a:rect l="0" t="0" r="240751" b="506185"/>
              <a:pathLst>
                <a:path w="240751" h="506185">
                  <a:moveTo>
                    <a:pt x="125593" y="506185"/>
                  </a:moveTo>
                  <a:lnTo>
                    <a:pt x="96020" y="377018"/>
                  </a:lnTo>
                  <a:lnTo>
                    <a:pt x="57938" y="347978"/>
                  </a:lnTo>
                  <a:lnTo>
                    <a:pt x="56968" y="330561"/>
                  </a:lnTo>
                  <a:lnTo>
                    <a:pt x="6562" y="287693"/>
                  </a:lnTo>
                  <a:lnTo>
                    <a:pt x="0" y="233493"/>
                  </a:lnTo>
                  <a:lnTo>
                    <a:pt x="36064" y="193359"/>
                  </a:lnTo>
                  <a:lnTo>
                    <a:pt x="48473" y="134128"/>
                  </a:lnTo>
                  <a:lnTo>
                    <a:pt x="36892" y="65755"/>
                  </a:lnTo>
                  <a:lnTo>
                    <a:pt x="47827" y="28944"/>
                  </a:lnTo>
                  <a:lnTo>
                    <a:pt x="111482" y="0"/>
                  </a:lnTo>
                  <a:lnTo>
                    <a:pt x="153313" y="8606"/>
                  </a:lnTo>
                  <a:lnTo>
                    <a:pt x="152954" y="44894"/>
                  </a:lnTo>
                  <a:lnTo>
                    <a:pt x="202297" y="18496"/>
                  </a:lnTo>
                  <a:lnTo>
                    <a:pt x="207093" y="32274"/>
                  </a:lnTo>
                  <a:lnTo>
                    <a:pt x="178780" y="67418"/>
                  </a:lnTo>
                  <a:lnTo>
                    <a:pt x="179695" y="100593"/>
                  </a:lnTo>
                  <a:lnTo>
                    <a:pt x="201081" y="118413"/>
                  </a:lnTo>
                  <a:lnTo>
                    <a:pt x="195639" y="180525"/>
                  </a:lnTo>
                  <a:lnTo>
                    <a:pt x="157295" y="216699"/>
                  </a:lnTo>
                  <a:lnTo>
                    <a:pt x="169951" y="255916"/>
                  </a:lnTo>
                  <a:lnTo>
                    <a:pt x="201118" y="257139"/>
                  </a:lnTo>
                  <a:lnTo>
                    <a:pt x="217427" y="291346"/>
                  </a:lnTo>
                  <a:lnTo>
                    <a:pt x="240751" y="302596"/>
                  </a:lnTo>
                  <a:lnTo>
                    <a:pt x="239272" y="357863"/>
                  </a:lnTo>
                  <a:lnTo>
                    <a:pt x="210472" y="378520"/>
                  </a:lnTo>
                  <a:lnTo>
                    <a:pt x="192576" y="401574"/>
                  </a:lnTo>
                  <a:lnTo>
                    <a:pt x="151785" y="429301"/>
                  </a:lnTo>
                  <a:lnTo>
                    <a:pt x="159158" y="459107"/>
                  </a:lnTo>
                  <a:lnTo>
                    <a:pt x="154821" y="4895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3" name="Somaliland"/>
            <p:cNvSpPr/>
            <p:nvPr/>
          </p:nvSpPr>
          <p:spPr>
            <a:xfrm>
              <a:off x="7727140" y="3166040"/>
              <a:ext cx="406379" cy="249332"/>
            </a:xfrm>
            <a:custGeom>
              <a:avLst/>
              <a:gdLst/>
              <a:ahLst/>
              <a:cxnLst/>
              <a:rect l="0" t="0" r="406379" b="249332"/>
              <a:pathLst>
                <a:path w="406379" h="249332">
                  <a:moveTo>
                    <a:pt x="406379" y="144648"/>
                  </a:moveTo>
                  <a:lnTo>
                    <a:pt x="379021" y="188837"/>
                  </a:lnTo>
                  <a:lnTo>
                    <a:pt x="336492" y="248891"/>
                  </a:lnTo>
                  <a:lnTo>
                    <a:pt x="283221" y="249332"/>
                  </a:lnTo>
                  <a:lnTo>
                    <a:pt x="73984" y="163944"/>
                  </a:lnTo>
                  <a:lnTo>
                    <a:pt x="49188" y="138264"/>
                  </a:lnTo>
                  <a:lnTo>
                    <a:pt x="24977" y="103621"/>
                  </a:lnTo>
                  <a:lnTo>
                    <a:pt x="0" y="64000"/>
                  </a:lnTo>
                  <a:lnTo>
                    <a:pt x="12750" y="38507"/>
                  </a:lnTo>
                  <a:lnTo>
                    <a:pt x="34453" y="0"/>
                  </a:lnTo>
                  <a:lnTo>
                    <a:pt x="55555" y="13263"/>
                  </a:lnTo>
                  <a:lnTo>
                    <a:pt x="69179" y="43019"/>
                  </a:lnTo>
                  <a:lnTo>
                    <a:pt x="98963" y="73141"/>
                  </a:lnTo>
                  <a:lnTo>
                    <a:pt x="130368" y="73381"/>
                  </a:lnTo>
                  <a:lnTo>
                    <a:pt x="189181" y="54973"/>
                  </a:lnTo>
                  <a:lnTo>
                    <a:pt x="257615" y="46445"/>
                  </a:lnTo>
                  <a:lnTo>
                    <a:pt x="312245" y="24091"/>
                  </a:lnTo>
                  <a:lnTo>
                    <a:pt x="343367" y="19354"/>
                  </a:lnTo>
                  <a:lnTo>
                    <a:pt x="365331" y="6228"/>
                  </a:lnTo>
                  <a:lnTo>
                    <a:pt x="401185" y="3699"/>
                  </a:lnTo>
                  <a:lnTo>
                    <a:pt x="400848" y="4876"/>
                  </a:lnTo>
                  <a:lnTo>
                    <a:pt x="402010" y="34517"/>
                  </a:lnTo>
                  <a:lnTo>
                    <a:pt x="405347" y="1071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4" name="Eritrea"/>
            <p:cNvSpPr/>
            <p:nvPr/>
          </p:nvSpPr>
          <p:spPr>
            <a:xfrm>
              <a:off x="7322272" y="2695730"/>
              <a:ext cx="431613" cy="398832"/>
            </a:xfrm>
            <a:custGeom>
              <a:avLst/>
              <a:gdLst/>
              <a:ahLst/>
              <a:cxnLst/>
              <a:rect l="0" t="0" r="431613" b="398832"/>
              <a:pathLst>
                <a:path w="431613" h="398832">
                  <a:moveTo>
                    <a:pt x="386041" y="392586"/>
                  </a:moveTo>
                  <a:lnTo>
                    <a:pt x="363542" y="369302"/>
                  </a:lnTo>
                  <a:lnTo>
                    <a:pt x="335933" y="327118"/>
                  </a:lnTo>
                  <a:lnTo>
                    <a:pt x="307079" y="304004"/>
                  </a:lnTo>
                  <a:lnTo>
                    <a:pt x="289816" y="279157"/>
                  </a:lnTo>
                  <a:lnTo>
                    <a:pt x="233892" y="250308"/>
                  </a:lnTo>
                  <a:lnTo>
                    <a:pt x="190695" y="249446"/>
                  </a:lnTo>
                  <a:lnTo>
                    <a:pt x="174948" y="234402"/>
                  </a:lnTo>
                  <a:lnTo>
                    <a:pt x="138657" y="251323"/>
                  </a:lnTo>
                  <a:lnTo>
                    <a:pt x="99267" y="218659"/>
                  </a:lnTo>
                  <a:lnTo>
                    <a:pt x="81540" y="272360"/>
                  </a:lnTo>
                  <a:lnTo>
                    <a:pt x="7693" y="257321"/>
                  </a:lnTo>
                  <a:lnTo>
                    <a:pt x="0" y="228513"/>
                  </a:lnTo>
                  <a:lnTo>
                    <a:pt x="21950" y="122784"/>
                  </a:lnTo>
                  <a:lnTo>
                    <a:pt x="25717" y="74958"/>
                  </a:lnTo>
                  <a:lnTo>
                    <a:pt x="44344" y="52898"/>
                  </a:lnTo>
                  <a:lnTo>
                    <a:pt x="89907" y="41069"/>
                  </a:lnTo>
                  <a:lnTo>
                    <a:pt x="119458" y="0"/>
                  </a:lnTo>
                  <a:lnTo>
                    <a:pt x="160291" y="83299"/>
                  </a:lnTo>
                  <a:lnTo>
                    <a:pt x="181150" y="149346"/>
                  </a:lnTo>
                  <a:lnTo>
                    <a:pt x="217517" y="184393"/>
                  </a:lnTo>
                  <a:lnTo>
                    <a:pt x="306568" y="252358"/>
                  </a:lnTo>
                  <a:lnTo>
                    <a:pt x="343186" y="293375"/>
                  </a:lnTo>
                  <a:lnTo>
                    <a:pt x="378999" y="334896"/>
                  </a:lnTo>
                  <a:lnTo>
                    <a:pt x="399719" y="359617"/>
                  </a:lnTo>
                  <a:lnTo>
                    <a:pt x="431613" y="381260"/>
                  </a:lnTo>
                  <a:lnTo>
                    <a:pt x="413305" y="3988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5" name="Benin"/>
            <p:cNvSpPr/>
            <p:nvPr/>
          </p:nvSpPr>
          <p:spPr>
            <a:xfrm>
              <a:off x="5085016" y="3110376"/>
              <a:ext cx="191207" cy="438450"/>
            </a:xfrm>
            <a:custGeom>
              <a:avLst/>
              <a:gdLst/>
              <a:ahLst/>
              <a:cxnLst/>
              <a:rect l="0" t="0" r="191207" b="438450"/>
              <a:pathLst>
                <a:path w="191207" h="438450">
                  <a:moveTo>
                    <a:pt x="121870" y="430056"/>
                  </a:moveTo>
                  <a:lnTo>
                    <a:pt x="69464" y="438450"/>
                  </a:lnTo>
                  <a:lnTo>
                    <a:pt x="53798" y="388810"/>
                  </a:lnTo>
                  <a:lnTo>
                    <a:pt x="56529" y="223565"/>
                  </a:lnTo>
                  <a:lnTo>
                    <a:pt x="43765" y="208740"/>
                  </a:lnTo>
                  <a:lnTo>
                    <a:pt x="41332" y="173427"/>
                  </a:lnTo>
                  <a:lnTo>
                    <a:pt x="19338" y="148228"/>
                  </a:lnTo>
                  <a:lnTo>
                    <a:pt x="0" y="126987"/>
                  </a:lnTo>
                  <a:lnTo>
                    <a:pt x="8013" y="89101"/>
                  </a:lnTo>
                  <a:lnTo>
                    <a:pt x="29738" y="80958"/>
                  </a:lnTo>
                  <a:lnTo>
                    <a:pt x="42568" y="49499"/>
                  </a:lnTo>
                  <a:lnTo>
                    <a:pt x="73429" y="42776"/>
                  </a:lnTo>
                  <a:lnTo>
                    <a:pt x="87184" y="21262"/>
                  </a:lnTo>
                  <a:lnTo>
                    <a:pt x="108328" y="186"/>
                  </a:lnTo>
                  <a:lnTo>
                    <a:pt x="130953" y="0"/>
                  </a:lnTo>
                  <a:lnTo>
                    <a:pt x="179223" y="41408"/>
                  </a:lnTo>
                  <a:lnTo>
                    <a:pt x="176844" y="65313"/>
                  </a:lnTo>
                  <a:lnTo>
                    <a:pt x="191207" y="107995"/>
                  </a:lnTo>
                  <a:lnTo>
                    <a:pt x="178850" y="136961"/>
                  </a:lnTo>
                  <a:lnTo>
                    <a:pt x="185582" y="156315"/>
                  </a:lnTo>
                  <a:lnTo>
                    <a:pt x="154980" y="200859"/>
                  </a:lnTo>
                  <a:lnTo>
                    <a:pt x="135520" y="222916"/>
                  </a:lnTo>
                  <a:lnTo>
                    <a:pt x="123656" y="268302"/>
                  </a:lnTo>
                  <a:lnTo>
                    <a:pt x="125328" y="3140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6" name="Malawi"/>
            <p:cNvSpPr/>
            <p:nvPr/>
          </p:nvSpPr>
          <p:spPr>
            <a:xfrm>
              <a:off x="7095982" y="4654956"/>
              <a:ext cx="187977" cy="544741"/>
            </a:xfrm>
            <a:custGeom>
              <a:avLst/>
              <a:gdLst/>
              <a:ahLst/>
              <a:cxnLst/>
              <a:rect l="0" t="0" r="187977" b="544741"/>
              <a:pathLst>
                <a:path w="187977" h="544741">
                  <a:moveTo>
                    <a:pt x="123153" y="164733"/>
                  </a:moveTo>
                  <a:lnTo>
                    <a:pt x="103680" y="219418"/>
                  </a:lnTo>
                  <a:lnTo>
                    <a:pt x="118266" y="312956"/>
                  </a:lnTo>
                  <a:lnTo>
                    <a:pt x="140180" y="311908"/>
                  </a:lnTo>
                  <a:lnTo>
                    <a:pt x="162139" y="335106"/>
                  </a:lnTo>
                  <a:lnTo>
                    <a:pt x="186758" y="387144"/>
                  </a:lnTo>
                  <a:lnTo>
                    <a:pt x="187977" y="479663"/>
                  </a:lnTo>
                  <a:lnTo>
                    <a:pt x="160040" y="494816"/>
                  </a:lnTo>
                  <a:lnTo>
                    <a:pt x="138456" y="544741"/>
                  </a:lnTo>
                  <a:lnTo>
                    <a:pt x="99618" y="500293"/>
                  </a:lnTo>
                  <a:lnTo>
                    <a:pt x="97368" y="449571"/>
                  </a:lnTo>
                  <a:lnTo>
                    <a:pt x="112187" y="416117"/>
                  </a:lnTo>
                  <a:lnTo>
                    <a:pt x="109498" y="387285"/>
                  </a:lnTo>
                  <a:lnTo>
                    <a:pt x="85236" y="369077"/>
                  </a:lnTo>
                  <a:lnTo>
                    <a:pt x="67698" y="375688"/>
                  </a:lnTo>
                  <a:lnTo>
                    <a:pt x="32546" y="341152"/>
                  </a:lnTo>
                  <a:lnTo>
                    <a:pt x="0" y="322516"/>
                  </a:lnTo>
                  <a:lnTo>
                    <a:pt x="21235" y="255672"/>
                  </a:lnTo>
                  <a:lnTo>
                    <a:pt x="41879" y="230625"/>
                  </a:lnTo>
                  <a:lnTo>
                    <a:pt x="31638" y="171006"/>
                  </a:lnTo>
                  <a:lnTo>
                    <a:pt x="46189" y="112676"/>
                  </a:lnTo>
                  <a:lnTo>
                    <a:pt x="57582" y="93177"/>
                  </a:lnTo>
                  <a:lnTo>
                    <a:pt x="43138" y="32100"/>
                  </a:lnTo>
                  <a:lnTo>
                    <a:pt x="13862" y="0"/>
                  </a:lnTo>
                  <a:lnTo>
                    <a:pt x="75663" y="13423"/>
                  </a:lnTo>
                  <a:lnTo>
                    <a:pt x="88010" y="33320"/>
                  </a:lnTo>
                  <a:lnTo>
                    <a:pt x="108669" y="668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7" name="Western Sahara"/>
            <p:cNvSpPr/>
            <p:nvPr/>
          </p:nvSpPr>
          <p:spPr>
            <a:xfrm>
              <a:off x="3972907" y="2000790"/>
              <a:ext cx="531151" cy="478974"/>
            </a:xfrm>
            <a:custGeom>
              <a:avLst/>
              <a:gdLst/>
              <a:ahLst/>
              <a:cxnLst/>
              <a:rect l="0" t="0" r="531151" b="478974"/>
              <a:pathLst>
                <a:path w="531151" h="478974">
                  <a:moveTo>
                    <a:pt x="522433" y="38548"/>
                  </a:moveTo>
                  <a:lnTo>
                    <a:pt x="521802" y="0"/>
                  </a:lnTo>
                  <a:lnTo>
                    <a:pt x="531151" y="0"/>
                  </a:lnTo>
                  <a:lnTo>
                    <a:pt x="531083" y="4817"/>
                  </a:lnTo>
                  <a:lnTo>
                    <a:pt x="529621" y="18757"/>
                  </a:lnTo>
                  <a:lnTo>
                    <a:pt x="527269" y="127745"/>
                  </a:lnTo>
                  <a:lnTo>
                    <a:pt x="324868" y="123982"/>
                  </a:lnTo>
                  <a:lnTo>
                    <a:pt x="322743" y="308095"/>
                  </a:lnTo>
                  <a:lnTo>
                    <a:pt x="264481" y="314554"/>
                  </a:lnTo>
                  <a:lnTo>
                    <a:pt x="248521" y="351510"/>
                  </a:lnTo>
                  <a:lnTo>
                    <a:pt x="258116" y="455422"/>
                  </a:lnTo>
                  <a:lnTo>
                    <a:pt x="14256" y="454972"/>
                  </a:lnTo>
                  <a:lnTo>
                    <a:pt x="0" y="478974"/>
                  </a:lnTo>
                  <a:lnTo>
                    <a:pt x="3521" y="448569"/>
                  </a:lnTo>
                  <a:lnTo>
                    <a:pt x="4605" y="448683"/>
                  </a:lnTo>
                  <a:lnTo>
                    <a:pt x="144961" y="442936"/>
                  </a:lnTo>
                  <a:lnTo>
                    <a:pt x="153055" y="417008"/>
                  </a:lnTo>
                  <a:lnTo>
                    <a:pt x="179288" y="384685"/>
                  </a:lnTo>
                  <a:lnTo>
                    <a:pt x="202048" y="285328"/>
                  </a:lnTo>
                  <a:lnTo>
                    <a:pt x="289812" y="207682"/>
                  </a:lnTo>
                  <a:lnTo>
                    <a:pt x="321277" y="116966"/>
                  </a:lnTo>
                  <a:lnTo>
                    <a:pt x="340695" y="111697"/>
                  </a:lnTo>
                  <a:lnTo>
                    <a:pt x="362244" y="55621"/>
                  </a:lnTo>
                  <a:lnTo>
                    <a:pt x="414199" y="47894"/>
                  </a:lnTo>
                  <a:lnTo>
                    <a:pt x="436239" y="57238"/>
                  </a:lnTo>
                  <a:lnTo>
                    <a:pt x="464182" y="57238"/>
                  </a:lnTo>
                  <a:lnTo>
                    <a:pt x="484369" y="408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8" name="Liberia"/>
            <p:cNvSpPr/>
            <p:nvPr/>
          </p:nvSpPr>
          <p:spPr>
            <a:xfrm>
              <a:off x="4310964" y="3376216"/>
              <a:ext cx="246747" cy="301149"/>
            </a:xfrm>
            <a:custGeom>
              <a:avLst/>
              <a:gdLst/>
              <a:ahLst/>
              <a:cxnLst/>
              <a:rect l="0" t="0" r="246747" b="301149"/>
              <a:pathLst>
                <a:path w="246747" h="301149">
                  <a:moveTo>
                    <a:pt x="235618" y="300515"/>
                  </a:moveTo>
                  <a:lnTo>
                    <a:pt x="218988" y="301149"/>
                  </a:lnTo>
                  <a:lnTo>
                    <a:pt x="153632" y="266851"/>
                  </a:lnTo>
                  <a:lnTo>
                    <a:pt x="96226" y="212084"/>
                  </a:lnTo>
                  <a:lnTo>
                    <a:pt x="42410" y="172714"/>
                  </a:lnTo>
                  <a:lnTo>
                    <a:pt x="0" y="126289"/>
                  </a:lnTo>
                  <a:lnTo>
                    <a:pt x="15297" y="103269"/>
                  </a:lnTo>
                  <a:lnTo>
                    <a:pt x="18794" y="82340"/>
                  </a:lnTo>
                  <a:lnTo>
                    <a:pt x="47619" y="43287"/>
                  </a:lnTo>
                  <a:lnTo>
                    <a:pt x="77304" y="9703"/>
                  </a:lnTo>
                  <a:lnTo>
                    <a:pt x="90837" y="8098"/>
                  </a:lnTo>
                  <a:lnTo>
                    <a:pt x="107426" y="0"/>
                  </a:lnTo>
                  <a:lnTo>
                    <a:pt x="133668" y="44073"/>
                  </a:lnTo>
                  <a:lnTo>
                    <a:pt x="129329" y="72972"/>
                  </a:lnTo>
                  <a:lnTo>
                    <a:pt x="141578" y="88297"/>
                  </a:lnTo>
                  <a:lnTo>
                    <a:pt x="159495" y="88648"/>
                  </a:lnTo>
                  <a:lnTo>
                    <a:pt x="172563" y="59677"/>
                  </a:lnTo>
                  <a:lnTo>
                    <a:pt x="190475" y="61521"/>
                  </a:lnTo>
                  <a:lnTo>
                    <a:pt x="187450" y="82448"/>
                  </a:lnTo>
                  <a:lnTo>
                    <a:pt x="193622" y="117231"/>
                  </a:lnTo>
                  <a:lnTo>
                    <a:pt x="179683" y="149196"/>
                  </a:lnTo>
                  <a:lnTo>
                    <a:pt x="198077" y="168949"/>
                  </a:lnTo>
                  <a:lnTo>
                    <a:pt x="218202" y="173759"/>
                  </a:lnTo>
                  <a:lnTo>
                    <a:pt x="244937" y="203896"/>
                  </a:lnTo>
                  <a:lnTo>
                    <a:pt x="246747" y="232246"/>
                  </a:lnTo>
                  <a:lnTo>
                    <a:pt x="240638" y="2412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9" name="Sierra Leone"/>
            <p:cNvSpPr/>
            <p:nvPr/>
          </p:nvSpPr>
          <p:spPr>
            <a:xfrm>
              <a:off x="4197493" y="3267858"/>
              <a:ext cx="190775" cy="234647"/>
            </a:xfrm>
            <a:custGeom>
              <a:avLst/>
              <a:gdLst/>
              <a:ahLst/>
              <a:cxnLst/>
              <a:rect l="0" t="0" r="190775" b="234647"/>
              <a:pathLst>
                <a:path w="190775" h="234647">
                  <a:moveTo>
                    <a:pt x="113471" y="234647"/>
                  </a:moveTo>
                  <a:lnTo>
                    <a:pt x="96426" y="229309"/>
                  </a:lnTo>
                  <a:lnTo>
                    <a:pt x="50990" y="200323"/>
                  </a:lnTo>
                  <a:lnTo>
                    <a:pt x="18254" y="161777"/>
                  </a:lnTo>
                  <a:lnTo>
                    <a:pt x="7363" y="135492"/>
                  </a:lnTo>
                  <a:lnTo>
                    <a:pt x="0" y="82311"/>
                  </a:lnTo>
                  <a:lnTo>
                    <a:pt x="34074" y="50676"/>
                  </a:lnTo>
                  <a:lnTo>
                    <a:pt x="41511" y="30710"/>
                  </a:lnTo>
                  <a:lnTo>
                    <a:pt x="52428" y="15194"/>
                  </a:lnTo>
                  <a:lnTo>
                    <a:pt x="69877" y="13557"/>
                  </a:lnTo>
                  <a:lnTo>
                    <a:pt x="84731" y="0"/>
                  </a:lnTo>
                  <a:lnTo>
                    <a:pt x="135330" y="80"/>
                  </a:lnTo>
                  <a:lnTo>
                    <a:pt x="152767" y="25813"/>
                  </a:lnTo>
                  <a:lnTo>
                    <a:pt x="166302" y="56058"/>
                  </a:lnTo>
                  <a:lnTo>
                    <a:pt x="164127" y="76977"/>
                  </a:lnTo>
                  <a:lnTo>
                    <a:pt x="174173" y="95803"/>
                  </a:lnTo>
                  <a:lnTo>
                    <a:pt x="173310" y="122185"/>
                  </a:lnTo>
                  <a:lnTo>
                    <a:pt x="190775" y="118061"/>
                  </a:lnTo>
                  <a:lnTo>
                    <a:pt x="161090" y="151645"/>
                  </a:lnTo>
                  <a:lnTo>
                    <a:pt x="132265" y="190698"/>
                  </a:lnTo>
                  <a:lnTo>
                    <a:pt x="128768" y="2116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0" name="Togo"/>
            <p:cNvSpPr/>
            <p:nvPr/>
          </p:nvSpPr>
          <p:spPr>
            <a:xfrm>
              <a:off x="5033029" y="3197941"/>
              <a:ext cx="121451" cy="366234"/>
            </a:xfrm>
            <a:custGeom>
              <a:avLst/>
              <a:gdLst/>
              <a:ahLst/>
              <a:cxnLst/>
              <a:rect l="0" t="0" r="121451" b="366234"/>
              <a:pathLst>
                <a:path w="121451" h="366234">
                  <a:moveTo>
                    <a:pt x="121451" y="350885"/>
                  </a:moveTo>
                  <a:lnTo>
                    <a:pt x="70395" y="366234"/>
                  </a:lnTo>
                  <a:lnTo>
                    <a:pt x="56225" y="340968"/>
                  </a:lnTo>
                  <a:lnTo>
                    <a:pt x="39306" y="295322"/>
                  </a:lnTo>
                  <a:lnTo>
                    <a:pt x="34261" y="259533"/>
                  </a:lnTo>
                  <a:lnTo>
                    <a:pt x="48245" y="194723"/>
                  </a:lnTo>
                  <a:lnTo>
                    <a:pt x="32351" y="168477"/>
                  </a:lnTo>
                  <a:lnTo>
                    <a:pt x="26305" y="111793"/>
                  </a:lnTo>
                  <a:lnTo>
                    <a:pt x="26399" y="59540"/>
                  </a:lnTo>
                  <a:lnTo>
                    <a:pt x="0" y="22433"/>
                  </a:lnTo>
                  <a:lnTo>
                    <a:pt x="4652" y="0"/>
                  </a:lnTo>
                  <a:lnTo>
                    <a:pt x="60000" y="1536"/>
                  </a:lnTo>
                  <a:lnTo>
                    <a:pt x="51987" y="39422"/>
                  </a:lnTo>
                  <a:lnTo>
                    <a:pt x="71325" y="60663"/>
                  </a:lnTo>
                  <a:lnTo>
                    <a:pt x="93319" y="85862"/>
                  </a:lnTo>
                  <a:lnTo>
                    <a:pt x="95752" y="121175"/>
                  </a:lnTo>
                  <a:lnTo>
                    <a:pt x="108516" y="136000"/>
                  </a:lnTo>
                  <a:lnTo>
                    <a:pt x="105785" y="3012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1" name="Guinea Bissau"/>
            <p:cNvSpPr/>
            <p:nvPr/>
          </p:nvSpPr>
          <p:spPr>
            <a:xfrm>
              <a:off x="3983746" y="3082132"/>
              <a:ext cx="188051" cy="114245"/>
            </a:xfrm>
            <a:custGeom>
              <a:avLst/>
              <a:gdLst/>
              <a:ahLst/>
              <a:cxnLst/>
              <a:rect l="0" t="0" r="188051" b="114245"/>
              <a:pathLst>
                <a:path w="188051" h="114245">
                  <a:moveTo>
                    <a:pt x="96236" y="114245"/>
                  </a:moveTo>
                  <a:lnTo>
                    <a:pt x="62946" y="84164"/>
                  </a:lnTo>
                  <a:lnTo>
                    <a:pt x="36423" y="79407"/>
                  </a:lnTo>
                  <a:lnTo>
                    <a:pt x="22238" y="59121"/>
                  </a:lnTo>
                  <a:lnTo>
                    <a:pt x="22777" y="48171"/>
                  </a:lnTo>
                  <a:lnTo>
                    <a:pt x="3770" y="32902"/>
                  </a:lnTo>
                  <a:lnTo>
                    <a:pt x="0" y="17508"/>
                  </a:lnTo>
                  <a:lnTo>
                    <a:pt x="33609" y="5786"/>
                  </a:lnTo>
                  <a:lnTo>
                    <a:pt x="54468" y="8102"/>
                  </a:lnTo>
                  <a:lnTo>
                    <a:pt x="71504" y="0"/>
                  </a:lnTo>
                  <a:lnTo>
                    <a:pt x="188051" y="3021"/>
                  </a:lnTo>
                  <a:lnTo>
                    <a:pt x="186580" y="27413"/>
                  </a:lnTo>
                  <a:lnTo>
                    <a:pt x="179567" y="34936"/>
                  </a:lnTo>
                  <a:lnTo>
                    <a:pt x="184627" y="58779"/>
                  </a:lnTo>
                  <a:lnTo>
                    <a:pt x="174547" y="68317"/>
                  </a:lnTo>
                  <a:lnTo>
                    <a:pt x="160613" y="68432"/>
                  </a:lnTo>
                  <a:lnTo>
                    <a:pt x="143978" y="80509"/>
                  </a:lnTo>
                  <a:lnTo>
                    <a:pt x="124826" y="791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2" name="Lesotho"/>
            <p:cNvSpPr/>
            <p:nvPr/>
          </p:nvSpPr>
          <p:spPr>
            <a:xfrm>
              <a:off x="6684188" y="6052078"/>
              <a:ext cx="144968" cy="143735"/>
            </a:xfrm>
            <a:custGeom>
              <a:avLst/>
              <a:gdLst/>
              <a:ahLst/>
              <a:cxnLst/>
              <a:rect l="0" t="0" r="144968" b="143735"/>
              <a:pathLst>
                <a:path w="144968" h="143735">
                  <a:moveTo>
                    <a:pt x="125204" y="22169"/>
                  </a:moveTo>
                  <a:lnTo>
                    <a:pt x="144968" y="43884"/>
                  </a:lnTo>
                  <a:lnTo>
                    <a:pt x="123881" y="78880"/>
                  </a:lnTo>
                  <a:lnTo>
                    <a:pt x="111834" y="102358"/>
                  </a:lnTo>
                  <a:lnTo>
                    <a:pt x="76863" y="113595"/>
                  </a:lnTo>
                  <a:lnTo>
                    <a:pt x="63678" y="136585"/>
                  </a:lnTo>
                  <a:lnTo>
                    <a:pt x="41281" y="143735"/>
                  </a:lnTo>
                  <a:lnTo>
                    <a:pt x="0" y="88392"/>
                  </a:lnTo>
                  <a:lnTo>
                    <a:pt x="35430" y="42828"/>
                  </a:lnTo>
                  <a:lnTo>
                    <a:pt x="70374" y="14676"/>
                  </a:lnTo>
                  <a:lnTo>
                    <a:pt x="9994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3" name="Equatorial Guinea"/>
            <p:cNvSpPr/>
            <p:nvPr/>
          </p:nvSpPr>
          <p:spPr>
            <a:xfrm>
              <a:off x="5627459" y="3826445"/>
              <a:ext cx="125797" cy="91651"/>
            </a:xfrm>
            <a:custGeom>
              <a:avLst/>
              <a:gdLst/>
              <a:ahLst/>
              <a:cxnLst/>
              <a:rect l="0" t="0" r="125797" b="91651"/>
              <a:pathLst>
                <a:path w="125797" h="91651">
                  <a:moveTo>
                    <a:pt x="11925" y="91651"/>
                  </a:moveTo>
                  <a:lnTo>
                    <a:pt x="0" y="80801"/>
                  </a:lnTo>
                  <a:lnTo>
                    <a:pt x="21636" y="0"/>
                  </a:lnTo>
                  <a:lnTo>
                    <a:pt x="125007" y="1642"/>
                  </a:lnTo>
                  <a:lnTo>
                    <a:pt x="125797" y="88230"/>
                  </a:lnTo>
                  <a:lnTo>
                    <a:pt x="33354" y="874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4" name="Burundi"/>
            <p:cNvSpPr/>
            <p:nvPr/>
          </p:nvSpPr>
          <p:spPr>
            <a:xfrm>
              <a:off x="6879565" y="4159761"/>
              <a:ext cx="109419" cy="154809"/>
            </a:xfrm>
            <a:custGeom>
              <a:avLst/>
              <a:gdLst/>
              <a:ahLst/>
              <a:cxnLst/>
              <a:rect l="0" t="0" r="109419" b="154809"/>
              <a:pathLst>
                <a:path w="109419" h="154809">
                  <a:moveTo>
                    <a:pt x="19143" y="154809"/>
                  </a:moveTo>
                  <a:lnTo>
                    <a:pt x="15733" y="68027"/>
                  </a:lnTo>
                  <a:lnTo>
                    <a:pt x="0" y="35313"/>
                  </a:lnTo>
                  <a:lnTo>
                    <a:pt x="38525" y="40969"/>
                  </a:lnTo>
                  <a:lnTo>
                    <a:pt x="58274" y="0"/>
                  </a:lnTo>
                  <a:lnTo>
                    <a:pt x="91989" y="4704"/>
                  </a:lnTo>
                  <a:lnTo>
                    <a:pt x="95458" y="33037"/>
                  </a:lnTo>
                  <a:lnTo>
                    <a:pt x="109010" y="49346"/>
                  </a:lnTo>
                  <a:lnTo>
                    <a:pt x="109419" y="72734"/>
                  </a:lnTo>
                  <a:lnTo>
                    <a:pt x="93640" y="87790"/>
                  </a:lnTo>
                  <a:lnTo>
                    <a:pt x="68645" y="125319"/>
                  </a:lnTo>
                  <a:lnTo>
                    <a:pt x="45419" y="1513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5" name="Rwanda"/>
            <p:cNvSpPr/>
            <p:nvPr/>
          </p:nvSpPr>
          <p:spPr>
            <a:xfrm>
              <a:off x="6879565" y="4072421"/>
              <a:ext cx="114386" cy="128309"/>
            </a:xfrm>
            <a:custGeom>
              <a:avLst/>
              <a:gdLst/>
              <a:ahLst/>
              <a:cxnLst/>
              <a:rect l="0" t="0" r="114386" b="128309"/>
              <a:pathLst>
                <a:path w="114386" h="128309">
                  <a:moveTo>
                    <a:pt x="89468" y="0"/>
                  </a:moveTo>
                  <a:lnTo>
                    <a:pt x="114386" y="40601"/>
                  </a:lnTo>
                  <a:lnTo>
                    <a:pt x="110390" y="82934"/>
                  </a:lnTo>
                  <a:lnTo>
                    <a:pt x="91989" y="92044"/>
                  </a:lnTo>
                  <a:lnTo>
                    <a:pt x="58274" y="87340"/>
                  </a:lnTo>
                  <a:lnTo>
                    <a:pt x="38525" y="128309"/>
                  </a:lnTo>
                  <a:lnTo>
                    <a:pt x="0" y="122653"/>
                  </a:lnTo>
                  <a:lnTo>
                    <a:pt x="6162" y="83291"/>
                  </a:lnTo>
                  <a:lnTo>
                    <a:pt x="14927" y="77743"/>
                  </a:lnTo>
                  <a:lnTo>
                    <a:pt x="17590" y="34927"/>
                  </a:lnTo>
                  <a:lnTo>
                    <a:pt x="36008" y="14870"/>
                  </a:lnTo>
                  <a:lnTo>
                    <a:pt x="51333" y="222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6" name="Djibouti"/>
            <p:cNvSpPr/>
            <p:nvPr/>
          </p:nvSpPr>
          <p:spPr>
            <a:xfrm>
              <a:off x="7667396" y="3076990"/>
              <a:ext cx="102337" cy="127557"/>
            </a:xfrm>
            <a:custGeom>
              <a:avLst/>
              <a:gdLst/>
              <a:ahLst/>
              <a:cxnLst/>
              <a:rect l="0" t="0" r="102337" b="127557"/>
              <a:pathLst>
                <a:path w="102337" h="127557">
                  <a:moveTo>
                    <a:pt x="86489" y="0"/>
                  </a:moveTo>
                  <a:lnTo>
                    <a:pt x="102337" y="22269"/>
                  </a:lnTo>
                  <a:lnTo>
                    <a:pt x="101584" y="52145"/>
                  </a:lnTo>
                  <a:lnTo>
                    <a:pt x="66268" y="69363"/>
                  </a:lnTo>
                  <a:lnTo>
                    <a:pt x="94197" y="89050"/>
                  </a:lnTo>
                  <a:lnTo>
                    <a:pt x="72494" y="127557"/>
                  </a:lnTo>
                  <a:lnTo>
                    <a:pt x="57947" y="114732"/>
                  </a:lnTo>
                  <a:lnTo>
                    <a:pt x="42936" y="119834"/>
                  </a:lnTo>
                  <a:lnTo>
                    <a:pt x="7588" y="118632"/>
                  </a:lnTo>
                  <a:lnTo>
                    <a:pt x="5707" y="96744"/>
                  </a:lnTo>
                  <a:lnTo>
                    <a:pt x="0" y="76878"/>
                  </a:lnTo>
                  <a:lnTo>
                    <a:pt x="20011" y="43146"/>
                  </a:lnTo>
                  <a:lnTo>
                    <a:pt x="40917" y="11326"/>
                  </a:lnTo>
                  <a:lnTo>
                    <a:pt x="68181" y="175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7" name="Swaziland"/>
            <p:cNvSpPr/>
            <p:nvPr/>
          </p:nvSpPr>
          <p:spPr>
            <a:xfrm>
              <a:off x="6925104" y="5837129"/>
              <a:ext cx="85352" cy="116975"/>
            </a:xfrm>
            <a:custGeom>
              <a:avLst/>
              <a:gdLst/>
              <a:ahLst/>
              <a:cxnLst/>
              <a:rect l="0" t="0" r="85352" b="116975"/>
              <a:pathLst>
                <a:path w="85352" h="116975">
                  <a:moveTo>
                    <a:pt x="85352" y="77252"/>
                  </a:moveTo>
                  <a:lnTo>
                    <a:pt x="70480" y="109207"/>
                  </a:lnTo>
                  <a:lnTo>
                    <a:pt x="33935" y="116975"/>
                  </a:lnTo>
                  <a:lnTo>
                    <a:pt x="0" y="77973"/>
                  </a:lnTo>
                  <a:lnTo>
                    <a:pt x="1177" y="53094"/>
                  </a:lnTo>
                  <a:lnTo>
                    <a:pt x="19921" y="26081"/>
                  </a:lnTo>
                  <a:lnTo>
                    <a:pt x="27238" y="5128"/>
                  </a:lnTo>
                  <a:lnTo>
                    <a:pt x="45450" y="0"/>
                  </a:lnTo>
                  <a:lnTo>
                    <a:pt x="75640" y="13178"/>
                  </a:lnTo>
                  <a:lnTo>
                    <a:pt x="82402" y="454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8" name="Gambia"/>
            <p:cNvSpPr/>
            <p:nvPr/>
          </p:nvSpPr>
          <p:spPr>
            <a:xfrm>
              <a:off x="3974278" y="2992310"/>
              <a:ext cx="189277" cy="53693"/>
            </a:xfrm>
            <a:custGeom>
              <a:avLst/>
              <a:gdLst/>
              <a:ahLst/>
              <a:cxnLst/>
              <a:rect l="0" t="0" r="189277" b="53693"/>
              <a:pathLst>
                <a:path w="189277" h="53693">
                  <a:moveTo>
                    <a:pt x="0" y="52174"/>
                  </a:moveTo>
                  <a:lnTo>
                    <a:pt x="8567" y="20258"/>
                  </a:lnTo>
                  <a:lnTo>
                    <a:pt x="77237" y="18198"/>
                  </a:lnTo>
                  <a:lnTo>
                    <a:pt x="91719" y="1161"/>
                  </a:lnTo>
                  <a:lnTo>
                    <a:pt x="111710" y="0"/>
                  </a:lnTo>
                  <a:lnTo>
                    <a:pt x="136329" y="17711"/>
                  </a:lnTo>
                  <a:lnTo>
                    <a:pt x="155881" y="18047"/>
                  </a:lnTo>
                  <a:lnTo>
                    <a:pt x="176822" y="5931"/>
                  </a:lnTo>
                  <a:lnTo>
                    <a:pt x="189277" y="26728"/>
                  </a:lnTo>
                  <a:lnTo>
                    <a:pt x="161782" y="42878"/>
                  </a:lnTo>
                  <a:lnTo>
                    <a:pt x="134408" y="41610"/>
                  </a:lnTo>
                  <a:lnTo>
                    <a:pt x="107584" y="26406"/>
                  </a:lnTo>
                  <a:lnTo>
                    <a:pt x="83977" y="43023"/>
                  </a:lnTo>
                  <a:lnTo>
                    <a:pt x="72672" y="43614"/>
                  </a:lnTo>
                  <a:lnTo>
                    <a:pt x="57369" y="536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</p:spTree>
    <p:extLst>
      <p:ext uri="{BB962C8B-B14F-4D97-AF65-F5344CB8AC3E}">
        <p14:creationId xmlns:p14="http://schemas.microsoft.com/office/powerpoint/2010/main" val="2779871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E211C12-FC8E-4212-953F-5201A9E6744A}"/>
              </a:ext>
            </a:extLst>
          </p:cNvPr>
          <p:cNvGrpSpPr/>
          <p:nvPr/>
        </p:nvGrpSpPr>
        <p:grpSpPr>
          <a:xfrm>
            <a:off x="1847785" y="1151447"/>
            <a:ext cx="7997256" cy="5050310"/>
            <a:chOff x="1984944" y="1303846"/>
            <a:chExt cx="8222111" cy="5192307"/>
          </a:xfrm>
        </p:grpSpPr>
        <p:sp>
          <p:nvSpPr>
            <p:cNvPr id="1249" name="China"/>
            <p:cNvSpPr/>
            <p:nvPr/>
          </p:nvSpPr>
          <p:spPr>
            <a:xfrm>
              <a:off x="5092051" y="1449549"/>
              <a:ext cx="3589250" cy="2776101"/>
            </a:xfrm>
            <a:custGeom>
              <a:avLst/>
              <a:gdLst/>
              <a:ahLst/>
              <a:cxnLst/>
              <a:rect l="0" t="0" r="3589250" b="2776101"/>
              <a:pathLst>
                <a:path w="3589250" h="2776101">
                  <a:moveTo>
                    <a:pt x="2846863" y="2737883"/>
                  </a:moveTo>
                  <a:lnTo>
                    <a:pt x="2792904" y="2776101"/>
                  </a:lnTo>
                  <a:lnTo>
                    <a:pt x="2732487" y="2751455"/>
                  </a:lnTo>
                  <a:lnTo>
                    <a:pt x="2720244" y="2683064"/>
                  </a:lnTo>
                  <a:lnTo>
                    <a:pt x="2748858" y="2647036"/>
                  </a:lnTo>
                  <a:lnTo>
                    <a:pt x="2820642" y="2624757"/>
                  </a:lnTo>
                  <a:lnTo>
                    <a:pt x="2860636" y="2626643"/>
                  </a:lnTo>
                  <a:lnTo>
                    <a:pt x="2880861" y="2656983"/>
                  </a:lnTo>
                  <a:lnTo>
                    <a:pt x="2855867" y="2691969"/>
                  </a:lnTo>
                  <a:close/>
                  <a:moveTo>
                    <a:pt x="3012922" y="281618"/>
                  </a:moveTo>
                  <a:lnTo>
                    <a:pt x="3135617" y="306419"/>
                  </a:lnTo>
                  <a:lnTo>
                    <a:pt x="3244982" y="361573"/>
                  </a:lnTo>
                  <a:lnTo>
                    <a:pt x="3318794" y="434466"/>
                  </a:lnTo>
                  <a:lnTo>
                    <a:pt x="3412804" y="434556"/>
                  </a:lnTo>
                  <a:lnTo>
                    <a:pt x="3445495" y="403952"/>
                  </a:lnTo>
                  <a:lnTo>
                    <a:pt x="3531606" y="381082"/>
                  </a:lnTo>
                  <a:lnTo>
                    <a:pt x="3547364" y="450890"/>
                  </a:lnTo>
                  <a:lnTo>
                    <a:pt x="3542823" y="479283"/>
                  </a:lnTo>
                  <a:lnTo>
                    <a:pt x="3579809" y="564277"/>
                  </a:lnTo>
                  <a:lnTo>
                    <a:pt x="3589250" y="639754"/>
                  </a:lnTo>
                  <a:lnTo>
                    <a:pt x="3503644" y="626015"/>
                  </a:lnTo>
                  <a:lnTo>
                    <a:pt x="3467960" y="653450"/>
                  </a:lnTo>
                  <a:lnTo>
                    <a:pt x="3524654" y="720773"/>
                  </a:lnTo>
                  <a:lnTo>
                    <a:pt x="3570837" y="813651"/>
                  </a:lnTo>
                  <a:lnTo>
                    <a:pt x="3539565" y="815771"/>
                  </a:lnTo>
                  <a:lnTo>
                    <a:pt x="3563634" y="855705"/>
                  </a:lnTo>
                  <a:lnTo>
                    <a:pt x="3495008" y="809296"/>
                  </a:lnTo>
                  <a:lnTo>
                    <a:pt x="3495608" y="853349"/>
                  </a:lnTo>
                  <a:lnTo>
                    <a:pt x="3416655" y="887205"/>
                  </a:lnTo>
                  <a:lnTo>
                    <a:pt x="3450785" y="928672"/>
                  </a:lnTo>
                  <a:lnTo>
                    <a:pt x="3393620" y="925812"/>
                  </a:lnTo>
                  <a:lnTo>
                    <a:pt x="3348962" y="901175"/>
                  </a:lnTo>
                  <a:lnTo>
                    <a:pt x="3336867" y="956927"/>
                  </a:lnTo>
                  <a:lnTo>
                    <a:pt x="3289955" y="999179"/>
                  </a:lnTo>
                  <a:lnTo>
                    <a:pt x="3265310" y="1049639"/>
                  </a:lnTo>
                  <a:lnTo>
                    <a:pt x="3185376" y="1072677"/>
                  </a:lnTo>
                  <a:lnTo>
                    <a:pt x="3154563" y="1109714"/>
                  </a:lnTo>
                  <a:lnTo>
                    <a:pt x="3094393" y="1131347"/>
                  </a:lnTo>
                  <a:lnTo>
                    <a:pt x="3112267" y="1094624"/>
                  </a:lnTo>
                  <a:lnTo>
                    <a:pt x="3084676" y="1063764"/>
                  </a:lnTo>
                  <a:lnTo>
                    <a:pt x="3108531" y="1010765"/>
                  </a:lnTo>
                  <a:lnTo>
                    <a:pt x="3051681" y="969578"/>
                  </a:lnTo>
                  <a:lnTo>
                    <a:pt x="3010762" y="997327"/>
                  </a:lnTo>
                  <a:lnTo>
                    <a:pt x="2966868" y="1052051"/>
                  </a:lnTo>
                  <a:lnTo>
                    <a:pt x="2949747" y="1103224"/>
                  </a:lnTo>
                  <a:lnTo>
                    <a:pt x="2887734" y="1107033"/>
                  </a:lnTo>
                  <a:lnTo>
                    <a:pt x="2870855" y="1144014"/>
                  </a:lnTo>
                  <a:lnTo>
                    <a:pt x="2928822" y="1197599"/>
                  </a:lnTo>
                  <a:lnTo>
                    <a:pt x="2988051" y="1210608"/>
                  </a:lnTo>
                  <a:lnTo>
                    <a:pt x="3006058" y="1246180"/>
                  </a:lnTo>
                  <a:lnTo>
                    <a:pt x="3068228" y="1269327"/>
                  </a:lnTo>
                  <a:lnTo>
                    <a:pt x="3116138" y="1212740"/>
                  </a:lnTo>
                  <a:lnTo>
                    <a:pt x="3188205" y="1243592"/>
                  </a:lnTo>
                  <a:lnTo>
                    <a:pt x="3231511" y="1245703"/>
                  </a:lnTo>
                  <a:lnTo>
                    <a:pt x="3261146" y="1287219"/>
                  </a:lnTo>
                  <a:lnTo>
                    <a:pt x="3178241" y="1309352"/>
                  </a:lnTo>
                  <a:lnTo>
                    <a:pt x="3166844" y="1352138"/>
                  </a:lnTo>
                  <a:lnTo>
                    <a:pt x="3120572" y="1391894"/>
                  </a:lnTo>
                  <a:lnTo>
                    <a:pt x="3110821" y="1447386"/>
                  </a:lnTo>
                  <a:lnTo>
                    <a:pt x="3198160" y="1491077"/>
                  </a:lnTo>
                  <a:lnTo>
                    <a:pt x="3253061" y="1569279"/>
                  </a:lnTo>
                  <a:lnTo>
                    <a:pt x="3320595" y="1642139"/>
                  </a:lnTo>
                  <a:lnTo>
                    <a:pt x="3388733" y="1703211"/>
                  </a:lnTo>
                  <a:lnTo>
                    <a:pt x="3409648" y="1762270"/>
                  </a:lnTo>
                  <a:lnTo>
                    <a:pt x="3375521" y="1783981"/>
                  </a:lnTo>
                  <a:lnTo>
                    <a:pt x="3407361" y="1826386"/>
                  </a:lnTo>
                  <a:lnTo>
                    <a:pt x="3455000" y="1851064"/>
                  </a:lnTo>
                  <a:lnTo>
                    <a:pt x="3462769" y="1915822"/>
                  </a:lnTo>
                  <a:lnTo>
                    <a:pt x="3463208" y="1978831"/>
                  </a:lnTo>
                  <a:lnTo>
                    <a:pt x="3427340" y="1985974"/>
                  </a:lnTo>
                  <a:lnTo>
                    <a:pt x="3401658" y="2072036"/>
                  </a:lnTo>
                  <a:lnTo>
                    <a:pt x="3375270" y="2176382"/>
                  </a:lnTo>
                  <a:lnTo>
                    <a:pt x="3334928" y="2271263"/>
                  </a:lnTo>
                  <a:lnTo>
                    <a:pt x="3254855" y="2344638"/>
                  </a:lnTo>
                  <a:lnTo>
                    <a:pt x="3172166" y="2411553"/>
                  </a:lnTo>
                  <a:lnTo>
                    <a:pt x="3096537" y="2420680"/>
                  </a:lnTo>
                  <a:lnTo>
                    <a:pt x="3061135" y="2456005"/>
                  </a:lnTo>
                  <a:lnTo>
                    <a:pt x="3032609" y="2430199"/>
                  </a:lnTo>
                  <a:lnTo>
                    <a:pt x="3001045" y="2469712"/>
                  </a:lnTo>
                  <a:lnTo>
                    <a:pt x="2912253" y="2509534"/>
                  </a:lnTo>
                  <a:lnTo>
                    <a:pt x="2841669" y="2521726"/>
                  </a:lnTo>
                  <a:lnTo>
                    <a:pt x="2833251" y="2605693"/>
                  </a:lnTo>
                  <a:lnTo>
                    <a:pt x="2795879" y="2610350"/>
                  </a:lnTo>
                  <a:lnTo>
                    <a:pt x="2767519" y="2552647"/>
                  </a:lnTo>
                  <a:lnTo>
                    <a:pt x="2778334" y="2521893"/>
                  </a:lnTo>
                  <a:lnTo>
                    <a:pt x="2681534" y="2496438"/>
                  </a:lnTo>
                  <a:lnTo>
                    <a:pt x="2651309" y="2509384"/>
                  </a:lnTo>
                  <a:lnTo>
                    <a:pt x="2578473" y="2488751"/>
                  </a:lnTo>
                  <a:lnTo>
                    <a:pt x="2540144" y="2456447"/>
                  </a:lnTo>
                  <a:lnTo>
                    <a:pt x="2543061" y="2410647"/>
                  </a:lnTo>
                  <a:lnTo>
                    <a:pt x="2477834" y="2396127"/>
                  </a:lnTo>
                  <a:lnTo>
                    <a:pt x="2439661" y="2366299"/>
                  </a:lnTo>
                  <a:lnTo>
                    <a:pt x="2388428" y="2408668"/>
                  </a:lnTo>
                  <a:lnTo>
                    <a:pt x="2323252" y="2417843"/>
                  </a:lnTo>
                  <a:lnTo>
                    <a:pt x="2268449" y="2417442"/>
                  </a:lnTo>
                  <a:lnTo>
                    <a:pt x="2234846" y="2436845"/>
                  </a:lnTo>
                  <a:lnTo>
                    <a:pt x="2201175" y="2448497"/>
                  </a:lnTo>
                  <a:lnTo>
                    <a:pt x="2226601" y="2539438"/>
                  </a:lnTo>
                  <a:lnTo>
                    <a:pt x="2189551" y="2537269"/>
                  </a:lnTo>
                  <a:lnTo>
                    <a:pt x="2180283" y="2518591"/>
                  </a:lnTo>
                  <a:lnTo>
                    <a:pt x="2172817" y="2485723"/>
                  </a:lnTo>
                  <a:lnTo>
                    <a:pt x="2126173" y="2508870"/>
                  </a:lnTo>
                  <a:lnTo>
                    <a:pt x="2094009" y="2494234"/>
                  </a:lnTo>
                  <a:lnTo>
                    <a:pt x="2038137" y="2464389"/>
                  </a:lnTo>
                  <a:lnTo>
                    <a:pt x="2047452" y="2398341"/>
                  </a:lnTo>
                  <a:lnTo>
                    <a:pt x="2001536" y="2382942"/>
                  </a:lnTo>
                  <a:lnTo>
                    <a:pt x="1973445" y="2309752"/>
                  </a:lnTo>
                  <a:lnTo>
                    <a:pt x="1903278" y="2322941"/>
                  </a:lnTo>
                  <a:lnTo>
                    <a:pt x="1896071" y="2228628"/>
                  </a:lnTo>
                  <a:lnTo>
                    <a:pt x="1945740" y="2162236"/>
                  </a:lnTo>
                  <a:lnTo>
                    <a:pt x="1933616" y="2096657"/>
                  </a:lnTo>
                  <a:lnTo>
                    <a:pt x="1917826" y="2035813"/>
                  </a:lnTo>
                  <a:lnTo>
                    <a:pt x="1883923" y="2016858"/>
                  </a:lnTo>
                  <a:lnTo>
                    <a:pt x="1850724" y="1970051"/>
                  </a:lnTo>
                  <a:lnTo>
                    <a:pt x="1812434" y="1975963"/>
                  </a:lnTo>
                  <a:lnTo>
                    <a:pt x="1736765" y="1964081"/>
                  </a:lnTo>
                  <a:lnTo>
                    <a:pt x="1752228" y="1930693"/>
                  </a:lnTo>
                  <a:lnTo>
                    <a:pt x="1709599" y="1881254"/>
                  </a:lnTo>
                  <a:lnTo>
                    <a:pt x="1668799" y="1914733"/>
                  </a:lnTo>
                  <a:lnTo>
                    <a:pt x="1607853" y="1895197"/>
                  </a:lnTo>
                  <a:lnTo>
                    <a:pt x="1540849" y="1945827"/>
                  </a:lnTo>
                  <a:lnTo>
                    <a:pt x="1491816" y="2004959"/>
                  </a:lnTo>
                  <a:lnTo>
                    <a:pt x="1439227" y="2014908"/>
                  </a:lnTo>
                  <a:lnTo>
                    <a:pt x="1405051" y="1993531"/>
                  </a:lnTo>
                  <a:lnTo>
                    <a:pt x="1368836" y="1991596"/>
                  </a:lnTo>
                  <a:lnTo>
                    <a:pt x="1316593" y="1973192"/>
                  </a:lnTo>
                  <a:lnTo>
                    <a:pt x="1284160" y="1993361"/>
                  </a:lnTo>
                  <a:lnTo>
                    <a:pt x="1251376" y="2052469"/>
                  </a:lnTo>
                  <a:lnTo>
                    <a:pt x="1232916" y="1989854"/>
                  </a:lnTo>
                  <a:lnTo>
                    <a:pt x="1194967" y="2006576"/>
                  </a:lnTo>
                  <a:lnTo>
                    <a:pt x="1114353" y="1998807"/>
                  </a:lnTo>
                  <a:lnTo>
                    <a:pt x="1034073" y="1980575"/>
                  </a:lnTo>
                  <a:lnTo>
                    <a:pt x="972263" y="1945656"/>
                  </a:lnTo>
                  <a:lnTo>
                    <a:pt x="916647" y="1929984"/>
                  </a:lnTo>
                  <a:lnTo>
                    <a:pt x="886590" y="1891795"/>
                  </a:lnTo>
                  <a:lnTo>
                    <a:pt x="846453" y="1880385"/>
                  </a:lnTo>
                  <a:lnTo>
                    <a:pt x="767916" y="1828584"/>
                  </a:lnTo>
                  <a:lnTo>
                    <a:pt x="707794" y="1804140"/>
                  </a:lnTo>
                  <a:lnTo>
                    <a:pt x="684602" y="1823161"/>
                  </a:lnTo>
                  <a:lnTo>
                    <a:pt x="577408" y="1767568"/>
                  </a:lnTo>
                  <a:lnTo>
                    <a:pt x="499262" y="1717225"/>
                  </a:lnTo>
                  <a:lnTo>
                    <a:pt x="459442" y="1629589"/>
                  </a:lnTo>
                  <a:lnTo>
                    <a:pt x="509959" y="1640274"/>
                  </a:lnTo>
                  <a:lnTo>
                    <a:pt x="502320" y="1599677"/>
                  </a:lnTo>
                  <a:lnTo>
                    <a:pt x="465986" y="1558985"/>
                  </a:lnTo>
                  <a:lnTo>
                    <a:pt x="457080" y="1494129"/>
                  </a:lnTo>
                  <a:lnTo>
                    <a:pt x="361519" y="1401069"/>
                  </a:lnTo>
                  <a:lnTo>
                    <a:pt x="243742" y="1369021"/>
                  </a:lnTo>
                  <a:lnTo>
                    <a:pt x="206942" y="1308126"/>
                  </a:lnTo>
                  <a:lnTo>
                    <a:pt x="148003" y="1271178"/>
                  </a:lnTo>
                  <a:lnTo>
                    <a:pt x="129952" y="1248437"/>
                  </a:lnTo>
                  <a:lnTo>
                    <a:pt x="107485" y="1203263"/>
                  </a:lnTo>
                  <a:lnTo>
                    <a:pt x="101133" y="1172448"/>
                  </a:lnTo>
                  <a:lnTo>
                    <a:pt x="56522" y="1154406"/>
                  </a:lnTo>
                  <a:lnTo>
                    <a:pt x="37320" y="1162386"/>
                  </a:lnTo>
                  <a:lnTo>
                    <a:pt x="594" y="1089046"/>
                  </a:lnTo>
                  <a:lnTo>
                    <a:pt x="14050" y="1070916"/>
                  </a:lnTo>
                  <a:lnTo>
                    <a:pt x="0" y="1052375"/>
                  </a:lnTo>
                  <a:lnTo>
                    <a:pt x="49693" y="1015168"/>
                  </a:lnTo>
                  <a:lnTo>
                    <a:pt x="89059" y="999789"/>
                  </a:lnTo>
                  <a:lnTo>
                    <a:pt x="161023" y="1010332"/>
                  </a:lnTo>
                  <a:lnTo>
                    <a:pt x="167919" y="960138"/>
                  </a:lnTo>
                  <a:lnTo>
                    <a:pt x="247141" y="950797"/>
                  </a:lnTo>
                  <a:lnTo>
                    <a:pt x="258940" y="919595"/>
                  </a:lnTo>
                  <a:lnTo>
                    <a:pt x="344559" y="877013"/>
                  </a:lnTo>
                  <a:lnTo>
                    <a:pt x="347077" y="859243"/>
                  </a:lnTo>
                  <a:lnTo>
                    <a:pt x="325669" y="814431"/>
                  </a:lnTo>
                  <a:lnTo>
                    <a:pt x="361850" y="793970"/>
                  </a:lnTo>
                  <a:lnTo>
                    <a:pt x="255050" y="657415"/>
                  </a:lnTo>
                  <a:lnTo>
                    <a:pt x="367055" y="626336"/>
                  </a:lnTo>
                  <a:lnTo>
                    <a:pt x="391911" y="609064"/>
                  </a:lnTo>
                  <a:lnTo>
                    <a:pt x="377973" y="470162"/>
                  </a:lnTo>
                  <a:lnTo>
                    <a:pt x="512141" y="495692"/>
                  </a:lnTo>
                  <a:lnTo>
                    <a:pt x="531304" y="460624"/>
                  </a:lnTo>
                  <a:lnTo>
                    <a:pt x="500074" y="382826"/>
                  </a:lnTo>
                  <a:lnTo>
                    <a:pt x="547993" y="375577"/>
                  </a:lnTo>
                  <a:lnTo>
                    <a:pt x="571709" y="323923"/>
                  </a:lnTo>
                  <a:lnTo>
                    <a:pt x="592814" y="317545"/>
                  </a:lnTo>
                  <a:lnTo>
                    <a:pt x="633304" y="371676"/>
                  </a:lnTo>
                  <a:lnTo>
                    <a:pt x="703735" y="412825"/>
                  </a:lnTo>
                  <a:lnTo>
                    <a:pt x="805260" y="441959"/>
                  </a:lnTo>
                  <a:lnTo>
                    <a:pt x="877076" y="504444"/>
                  </a:lnTo>
                  <a:lnTo>
                    <a:pt x="895204" y="595094"/>
                  </a:lnTo>
                  <a:lnTo>
                    <a:pt x="933423" y="628737"/>
                  </a:lnTo>
                  <a:lnTo>
                    <a:pt x="1014347" y="642003"/>
                  </a:lnTo>
                  <a:lnTo>
                    <a:pt x="1104153" y="652859"/>
                  </a:lnTo>
                  <a:lnTo>
                    <a:pt x="1201262" y="701843"/>
                  </a:lnTo>
                  <a:lnTo>
                    <a:pt x="1244074" y="710569"/>
                  </a:lnTo>
                  <a:lnTo>
                    <a:pt x="1304369" y="783036"/>
                  </a:lnTo>
                  <a:lnTo>
                    <a:pt x="1362077" y="829715"/>
                  </a:lnTo>
                  <a:lnTo>
                    <a:pt x="1431548" y="827887"/>
                  </a:lnTo>
                  <a:lnTo>
                    <a:pt x="1571082" y="845511"/>
                  </a:lnTo>
                  <a:lnTo>
                    <a:pt x="1650967" y="834575"/>
                  </a:lnTo>
                  <a:lnTo>
                    <a:pt x="1719336" y="846283"/>
                  </a:lnTo>
                  <a:lnTo>
                    <a:pt x="1836142" y="894030"/>
                  </a:lnTo>
                  <a:lnTo>
                    <a:pt x="1913605" y="893961"/>
                  </a:lnTo>
                  <a:lnTo>
                    <a:pt x="1953603" y="918403"/>
                  </a:lnTo>
                  <a:lnTo>
                    <a:pt x="2007971" y="876197"/>
                  </a:lnTo>
                  <a:lnTo>
                    <a:pt x="2097956" y="848905"/>
                  </a:lnTo>
                  <a:lnTo>
                    <a:pt x="2192164" y="845923"/>
                  </a:lnTo>
                  <a:lnTo>
                    <a:pt x="2252888" y="818270"/>
                  </a:lnTo>
                  <a:lnTo>
                    <a:pt x="2277363" y="776167"/>
                  </a:lnTo>
                  <a:lnTo>
                    <a:pt x="2308397" y="749732"/>
                  </a:lnTo>
                  <a:lnTo>
                    <a:pt x="2284988" y="723787"/>
                  </a:lnTo>
                  <a:lnTo>
                    <a:pt x="2249515" y="693581"/>
                  </a:lnTo>
                  <a:lnTo>
                    <a:pt x="2256462" y="643012"/>
                  </a:lnTo>
                  <a:lnTo>
                    <a:pt x="2295902" y="650028"/>
                  </a:lnTo>
                  <a:lnTo>
                    <a:pt x="2368853" y="665954"/>
                  </a:lnTo>
                  <a:lnTo>
                    <a:pt x="2408373" y="624567"/>
                  </a:lnTo>
                  <a:lnTo>
                    <a:pt x="2486276" y="594511"/>
                  </a:lnTo>
                  <a:lnTo>
                    <a:pt x="2501520" y="543231"/>
                  </a:lnTo>
                  <a:lnTo>
                    <a:pt x="2532151" y="521157"/>
                  </a:lnTo>
                  <a:lnTo>
                    <a:pt x="2616347" y="510863"/>
                  </a:lnTo>
                  <a:lnTo>
                    <a:pt x="2670801" y="519609"/>
                  </a:lnTo>
                  <a:lnTo>
                    <a:pt x="2660702" y="492038"/>
                  </a:lnTo>
                  <a:lnTo>
                    <a:pt x="2571370" y="437808"/>
                  </a:lnTo>
                  <a:lnTo>
                    <a:pt x="2506737" y="413007"/>
                  </a:lnTo>
                  <a:lnTo>
                    <a:pt x="2476501" y="441637"/>
                  </a:lnTo>
                  <a:lnTo>
                    <a:pt x="2408264" y="429557"/>
                  </a:lnTo>
                  <a:lnTo>
                    <a:pt x="2379111" y="439399"/>
                  </a:lnTo>
                  <a:lnTo>
                    <a:pt x="2344410" y="407681"/>
                  </a:lnTo>
                  <a:lnTo>
                    <a:pt x="2341848" y="330159"/>
                  </a:lnTo>
                  <a:lnTo>
                    <a:pt x="2336732" y="271668"/>
                  </a:lnTo>
                  <a:lnTo>
                    <a:pt x="2427649" y="300959"/>
                  </a:lnTo>
                  <a:lnTo>
                    <a:pt x="2482756" y="252154"/>
                  </a:lnTo>
                  <a:lnTo>
                    <a:pt x="2457947" y="218693"/>
                  </a:lnTo>
                  <a:lnTo>
                    <a:pt x="2453818" y="138037"/>
                  </a:lnTo>
                  <a:lnTo>
                    <a:pt x="2469409" y="113661"/>
                  </a:lnTo>
                  <a:lnTo>
                    <a:pt x="2437862" y="71677"/>
                  </a:lnTo>
                  <a:lnTo>
                    <a:pt x="2391855" y="53604"/>
                  </a:lnTo>
                  <a:lnTo>
                    <a:pt x="2413332" y="15772"/>
                  </a:lnTo>
                  <a:lnTo>
                    <a:pt x="2477023" y="2059"/>
                  </a:lnTo>
                  <a:lnTo>
                    <a:pt x="2554185" y="0"/>
                  </a:lnTo>
                  <a:lnTo>
                    <a:pt x="2660234" y="22643"/>
                  </a:lnTo>
                  <a:lnTo>
                    <a:pt x="2733910" y="50645"/>
                  </a:lnTo>
                  <a:lnTo>
                    <a:pt x="2829774" y="127339"/>
                  </a:lnTo>
                  <a:lnTo>
                    <a:pt x="2877554" y="160065"/>
                  </a:lnTo>
                  <a:lnTo>
                    <a:pt x="2934690" y="2067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0" name="Kazakhstan"/>
            <p:cNvSpPr/>
            <p:nvPr/>
          </p:nvSpPr>
          <p:spPr>
            <a:xfrm>
              <a:off x="3173204" y="1303846"/>
              <a:ext cx="2490556" cy="1137611"/>
            </a:xfrm>
            <a:custGeom>
              <a:avLst/>
              <a:gdLst/>
              <a:ahLst/>
              <a:cxnLst/>
              <a:rect l="0" t="0" r="2490556" b="1137611"/>
              <a:pathLst>
                <a:path w="2490556" h="1137611">
                  <a:moveTo>
                    <a:pt x="1674042" y="1011537"/>
                  </a:moveTo>
                  <a:lnTo>
                    <a:pt x="1642037" y="1026067"/>
                  </a:lnTo>
                  <a:lnTo>
                    <a:pt x="1574824" y="1080862"/>
                  </a:lnTo>
                  <a:lnTo>
                    <a:pt x="1564242" y="1137112"/>
                  </a:lnTo>
                  <a:lnTo>
                    <a:pt x="1540369" y="1137611"/>
                  </a:lnTo>
                  <a:lnTo>
                    <a:pt x="1511207" y="1100377"/>
                  </a:lnTo>
                  <a:lnTo>
                    <a:pt x="1428631" y="1097826"/>
                  </a:lnTo>
                  <a:lnTo>
                    <a:pt x="1396112" y="1033430"/>
                  </a:lnTo>
                  <a:lnTo>
                    <a:pt x="1364754" y="1032880"/>
                  </a:lnTo>
                  <a:lnTo>
                    <a:pt x="1345877" y="954035"/>
                  </a:lnTo>
                  <a:lnTo>
                    <a:pt x="1252755" y="896618"/>
                  </a:lnTo>
                  <a:lnTo>
                    <a:pt x="1145788" y="902749"/>
                  </a:lnTo>
                  <a:lnTo>
                    <a:pt x="1074646" y="914195"/>
                  </a:lnTo>
                  <a:lnTo>
                    <a:pt x="994393" y="843342"/>
                  </a:lnTo>
                  <a:lnTo>
                    <a:pt x="934582" y="813611"/>
                  </a:lnTo>
                  <a:lnTo>
                    <a:pt x="820716" y="757842"/>
                  </a:lnTo>
                  <a:lnTo>
                    <a:pt x="806973" y="751109"/>
                  </a:lnTo>
                  <a:lnTo>
                    <a:pt x="658676" y="796960"/>
                  </a:lnTo>
                  <a:lnTo>
                    <a:pt x="734776" y="1086805"/>
                  </a:lnTo>
                  <a:lnTo>
                    <a:pt x="702780" y="1090640"/>
                  </a:lnTo>
                  <a:lnTo>
                    <a:pt x="642474" y="1029002"/>
                  </a:lnTo>
                  <a:lnTo>
                    <a:pt x="593812" y="1006981"/>
                  </a:lnTo>
                  <a:lnTo>
                    <a:pt x="525212" y="1023338"/>
                  </a:lnTo>
                  <a:lnTo>
                    <a:pt x="503179" y="1049492"/>
                  </a:lnTo>
                  <a:lnTo>
                    <a:pt x="495020" y="1030325"/>
                  </a:lnTo>
                  <a:lnTo>
                    <a:pt x="502916" y="997565"/>
                  </a:lnTo>
                  <a:lnTo>
                    <a:pt x="484214" y="970178"/>
                  </a:lnTo>
                  <a:lnTo>
                    <a:pt x="404110" y="943398"/>
                  </a:lnTo>
                  <a:lnTo>
                    <a:pt x="359108" y="872803"/>
                  </a:lnTo>
                  <a:lnTo>
                    <a:pt x="319620" y="852916"/>
                  </a:lnTo>
                  <a:lnTo>
                    <a:pt x="311656" y="827304"/>
                  </a:lnTo>
                  <a:lnTo>
                    <a:pt x="374763" y="834771"/>
                  </a:lnTo>
                  <a:lnTo>
                    <a:pt x="363285" y="777549"/>
                  </a:lnTo>
                  <a:lnTo>
                    <a:pt x="413366" y="764950"/>
                  </a:lnTo>
                  <a:lnTo>
                    <a:pt x="471352" y="776537"/>
                  </a:lnTo>
                  <a:lnTo>
                    <a:pt x="462023" y="700848"/>
                  </a:lnTo>
                  <a:lnTo>
                    <a:pt x="437860" y="652874"/>
                  </a:lnTo>
                  <a:lnTo>
                    <a:pt x="376611" y="656626"/>
                  </a:lnTo>
                  <a:lnTo>
                    <a:pt x="318749" y="637691"/>
                  </a:lnTo>
                  <a:lnTo>
                    <a:pt x="255559" y="671805"/>
                  </a:lnTo>
                  <a:lnTo>
                    <a:pt x="201528" y="688071"/>
                  </a:lnTo>
                  <a:lnTo>
                    <a:pt x="166717" y="675526"/>
                  </a:lnTo>
                  <a:lnTo>
                    <a:pt x="163082" y="635602"/>
                  </a:lnTo>
                  <a:lnTo>
                    <a:pt x="110720" y="583767"/>
                  </a:lnTo>
                  <a:lnTo>
                    <a:pt x="65349" y="585932"/>
                  </a:lnTo>
                  <a:lnTo>
                    <a:pt x="313" y="533308"/>
                  </a:lnTo>
                  <a:lnTo>
                    <a:pt x="21693" y="474509"/>
                  </a:lnTo>
                  <a:lnTo>
                    <a:pt x="0" y="458685"/>
                  </a:lnTo>
                  <a:lnTo>
                    <a:pt x="26675" y="374146"/>
                  </a:lnTo>
                  <a:lnTo>
                    <a:pt x="101768" y="418439"/>
                  </a:lnTo>
                  <a:lnTo>
                    <a:pt x="93322" y="362706"/>
                  </a:lnTo>
                  <a:lnTo>
                    <a:pt x="193054" y="279999"/>
                  </a:lnTo>
                  <a:lnTo>
                    <a:pt x="286422" y="278030"/>
                  </a:lnTo>
                  <a:lnTo>
                    <a:pt x="436474" y="330684"/>
                  </a:lnTo>
                  <a:lnTo>
                    <a:pt x="518502" y="361445"/>
                  </a:lnTo>
                  <a:lnTo>
                    <a:pt x="571803" y="329367"/>
                  </a:lnTo>
                  <a:lnTo>
                    <a:pt x="667129" y="327839"/>
                  </a:lnTo>
                  <a:lnTo>
                    <a:pt x="758743" y="367245"/>
                  </a:lnTo>
                  <a:lnTo>
                    <a:pt x="768160" y="344679"/>
                  </a:lnTo>
                  <a:lnTo>
                    <a:pt x="854453" y="347958"/>
                  </a:lnTo>
                  <a:lnTo>
                    <a:pt x="856156" y="311945"/>
                  </a:lnTo>
                  <a:lnTo>
                    <a:pt x="739274" y="259645"/>
                  </a:lnTo>
                  <a:lnTo>
                    <a:pt x="783189" y="222602"/>
                  </a:lnTo>
                  <a:lnTo>
                    <a:pt x="764339" y="201885"/>
                  </a:lnTo>
                  <a:lnTo>
                    <a:pt x="814234" y="182113"/>
                  </a:lnTo>
                  <a:lnTo>
                    <a:pt x="751921" y="130024"/>
                  </a:lnTo>
                  <a:lnTo>
                    <a:pt x="769404" y="104072"/>
                  </a:lnTo>
                  <a:lnTo>
                    <a:pt x="980084" y="77612"/>
                  </a:lnTo>
                  <a:lnTo>
                    <a:pt x="1001371" y="58826"/>
                  </a:lnTo>
                  <a:lnTo>
                    <a:pt x="1136944" y="30756"/>
                  </a:lnTo>
                  <a:lnTo>
                    <a:pt x="1175131" y="0"/>
                  </a:lnTo>
                  <a:lnTo>
                    <a:pt x="1287974" y="15946"/>
                  </a:lnTo>
                  <a:lnTo>
                    <a:pt x="1341099" y="94413"/>
                  </a:lnTo>
                  <a:lnTo>
                    <a:pt x="1394620" y="75906"/>
                  </a:lnTo>
                  <a:lnTo>
                    <a:pt x="1481895" y="101840"/>
                  </a:lnTo>
                  <a:lnTo>
                    <a:pt x="1495521" y="143345"/>
                  </a:lnTo>
                  <a:lnTo>
                    <a:pt x="1550478" y="139007"/>
                  </a:lnTo>
                  <a:lnTo>
                    <a:pt x="1665606" y="67247"/>
                  </a:lnTo>
                  <a:lnTo>
                    <a:pt x="1655148" y="91089"/>
                  </a:lnTo>
                  <a:lnTo>
                    <a:pt x="1758225" y="149839"/>
                  </a:lnTo>
                  <a:lnTo>
                    <a:pt x="1984855" y="342964"/>
                  </a:lnTo>
                  <a:lnTo>
                    <a:pt x="1997629" y="303149"/>
                  </a:lnTo>
                  <a:lnTo>
                    <a:pt x="2102530" y="346960"/>
                  </a:lnTo>
                  <a:lnTo>
                    <a:pt x="2179681" y="327418"/>
                  </a:lnTo>
                  <a:lnTo>
                    <a:pt x="2220042" y="341101"/>
                  </a:lnTo>
                  <a:lnTo>
                    <a:pt x="2271721" y="385043"/>
                  </a:lnTo>
                  <a:lnTo>
                    <a:pt x="2321874" y="399802"/>
                  </a:lnTo>
                  <a:lnTo>
                    <a:pt x="2362881" y="432551"/>
                  </a:lnTo>
                  <a:lnTo>
                    <a:pt x="2436934" y="422170"/>
                  </a:lnTo>
                  <a:lnTo>
                    <a:pt x="2490556" y="469626"/>
                  </a:lnTo>
                  <a:lnTo>
                    <a:pt x="2466840" y="521280"/>
                  </a:lnTo>
                  <a:lnTo>
                    <a:pt x="2418921" y="528529"/>
                  </a:lnTo>
                  <a:lnTo>
                    <a:pt x="2450151" y="606327"/>
                  </a:lnTo>
                  <a:lnTo>
                    <a:pt x="2430988" y="641395"/>
                  </a:lnTo>
                  <a:lnTo>
                    <a:pt x="2296820" y="615865"/>
                  </a:lnTo>
                  <a:lnTo>
                    <a:pt x="2310758" y="754767"/>
                  </a:lnTo>
                  <a:lnTo>
                    <a:pt x="2285902" y="772039"/>
                  </a:lnTo>
                  <a:lnTo>
                    <a:pt x="2173897" y="803118"/>
                  </a:lnTo>
                  <a:lnTo>
                    <a:pt x="2280697" y="939673"/>
                  </a:lnTo>
                  <a:lnTo>
                    <a:pt x="2244516" y="960134"/>
                  </a:lnTo>
                  <a:lnTo>
                    <a:pt x="2265924" y="1004946"/>
                  </a:lnTo>
                  <a:lnTo>
                    <a:pt x="2222379" y="993416"/>
                  </a:lnTo>
                  <a:lnTo>
                    <a:pt x="2180220" y="965163"/>
                  </a:lnTo>
                  <a:lnTo>
                    <a:pt x="2082794" y="956941"/>
                  </a:lnTo>
                  <a:lnTo>
                    <a:pt x="1976487" y="954792"/>
                  </a:lnTo>
                  <a:lnTo>
                    <a:pt x="1956325" y="963449"/>
                  </a:lnTo>
                  <a:lnTo>
                    <a:pt x="1854479" y="930399"/>
                  </a:lnTo>
                  <a:lnTo>
                    <a:pt x="1823851" y="946676"/>
                  </a:lnTo>
                  <a:lnTo>
                    <a:pt x="1829435" y="993085"/>
                  </a:lnTo>
                  <a:lnTo>
                    <a:pt x="1715590" y="966004"/>
                  </a:lnTo>
                  <a:lnTo>
                    <a:pt x="1677229" y="9770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1" name="India"/>
            <p:cNvSpPr/>
            <p:nvPr/>
          </p:nvSpPr>
          <p:spPr>
            <a:xfrm>
              <a:off x="4981952" y="2850618"/>
              <a:ext cx="1934386" cy="2188549"/>
            </a:xfrm>
            <a:custGeom>
              <a:avLst/>
              <a:gdLst/>
              <a:ahLst/>
              <a:cxnLst/>
              <a:rect l="0" t="0" r="1934386" b="2188549"/>
              <a:pathLst>
                <a:path w="1934386" h="2188549">
                  <a:moveTo>
                    <a:pt x="471618" y="0"/>
                  </a:moveTo>
                  <a:lnTo>
                    <a:pt x="567179" y="93060"/>
                  </a:lnTo>
                  <a:lnTo>
                    <a:pt x="576085" y="157916"/>
                  </a:lnTo>
                  <a:lnTo>
                    <a:pt x="612419" y="198608"/>
                  </a:lnTo>
                  <a:lnTo>
                    <a:pt x="620058" y="239205"/>
                  </a:lnTo>
                  <a:lnTo>
                    <a:pt x="569541" y="228520"/>
                  </a:lnTo>
                  <a:lnTo>
                    <a:pt x="609361" y="316156"/>
                  </a:lnTo>
                  <a:lnTo>
                    <a:pt x="687507" y="366499"/>
                  </a:lnTo>
                  <a:lnTo>
                    <a:pt x="794701" y="422092"/>
                  </a:lnTo>
                  <a:lnTo>
                    <a:pt x="759505" y="458157"/>
                  </a:lnTo>
                  <a:lnTo>
                    <a:pt x="746986" y="532526"/>
                  </a:lnTo>
                  <a:lnTo>
                    <a:pt x="818117" y="562609"/>
                  </a:lnTo>
                  <a:lnTo>
                    <a:pt x="889302" y="601616"/>
                  </a:lnTo>
                  <a:lnTo>
                    <a:pt x="986266" y="646217"/>
                  </a:lnTo>
                  <a:lnTo>
                    <a:pt x="1081351" y="656521"/>
                  </a:lnTo>
                  <a:lnTo>
                    <a:pt x="1128448" y="696966"/>
                  </a:lnTo>
                  <a:lnTo>
                    <a:pt x="1182497" y="704536"/>
                  </a:lnTo>
                  <a:lnTo>
                    <a:pt x="1268065" y="723068"/>
                  </a:lnTo>
                  <a:lnTo>
                    <a:pt x="1324492" y="721739"/>
                  </a:lnTo>
                  <a:lnTo>
                    <a:pt x="1325918" y="690271"/>
                  </a:lnTo>
                  <a:lnTo>
                    <a:pt x="1306749" y="639752"/>
                  </a:lnTo>
                  <a:lnTo>
                    <a:pt x="1305066" y="605507"/>
                  </a:lnTo>
                  <a:lnTo>
                    <a:pt x="1343015" y="588785"/>
                  </a:lnTo>
                  <a:lnTo>
                    <a:pt x="1361475" y="651400"/>
                  </a:lnTo>
                  <a:lnTo>
                    <a:pt x="1366178" y="667329"/>
                  </a:lnTo>
                  <a:lnTo>
                    <a:pt x="1434159" y="697506"/>
                  </a:lnTo>
                  <a:lnTo>
                    <a:pt x="1474348" y="685078"/>
                  </a:lnTo>
                  <a:lnTo>
                    <a:pt x="1532868" y="690411"/>
                  </a:lnTo>
                  <a:lnTo>
                    <a:pt x="1587860" y="688053"/>
                  </a:lnTo>
                  <a:lnTo>
                    <a:pt x="1582304" y="639212"/>
                  </a:lnTo>
                  <a:lnTo>
                    <a:pt x="1549326" y="613839"/>
                  </a:lnTo>
                  <a:lnTo>
                    <a:pt x="1601915" y="603890"/>
                  </a:lnTo>
                  <a:lnTo>
                    <a:pt x="1650948" y="544758"/>
                  </a:lnTo>
                  <a:lnTo>
                    <a:pt x="1717952" y="494128"/>
                  </a:lnTo>
                  <a:lnTo>
                    <a:pt x="1778898" y="513664"/>
                  </a:lnTo>
                  <a:lnTo>
                    <a:pt x="1819698" y="480185"/>
                  </a:lnTo>
                  <a:lnTo>
                    <a:pt x="1862327" y="529624"/>
                  </a:lnTo>
                  <a:lnTo>
                    <a:pt x="1846864" y="563012"/>
                  </a:lnTo>
                  <a:lnTo>
                    <a:pt x="1922533" y="574894"/>
                  </a:lnTo>
                  <a:lnTo>
                    <a:pt x="1934386" y="605030"/>
                  </a:lnTo>
                  <a:lnTo>
                    <a:pt x="1913865" y="619618"/>
                  </a:lnTo>
                  <a:lnTo>
                    <a:pt x="1930342" y="668537"/>
                  </a:lnTo>
                  <a:lnTo>
                    <a:pt x="1878596" y="654161"/>
                  </a:lnTo>
                  <a:lnTo>
                    <a:pt x="1802667" y="709101"/>
                  </a:lnTo>
                  <a:lnTo>
                    <a:pt x="1814678" y="754599"/>
                  </a:lnTo>
                  <a:lnTo>
                    <a:pt x="1791554" y="821290"/>
                  </a:lnTo>
                  <a:lnTo>
                    <a:pt x="1794872" y="860029"/>
                  </a:lnTo>
                  <a:lnTo>
                    <a:pt x="1774408" y="925582"/>
                  </a:lnTo>
                  <a:lnTo>
                    <a:pt x="1718137" y="907469"/>
                  </a:lnTo>
                  <a:lnTo>
                    <a:pt x="1727952" y="989750"/>
                  </a:lnTo>
                  <a:lnTo>
                    <a:pt x="1716544" y="1016825"/>
                  </a:lnTo>
                  <a:lnTo>
                    <a:pt x="1728921" y="1050587"/>
                  </a:lnTo>
                  <a:lnTo>
                    <a:pt x="1697871" y="1069448"/>
                  </a:lnTo>
                  <a:lnTo>
                    <a:pt x="1642789" y="943331"/>
                  </a:lnTo>
                  <a:lnTo>
                    <a:pt x="1623909" y="943582"/>
                  </a:lnTo>
                  <a:lnTo>
                    <a:pt x="1620284" y="994392"/>
                  </a:lnTo>
                  <a:lnTo>
                    <a:pt x="1576622" y="953187"/>
                  </a:lnTo>
                  <a:lnTo>
                    <a:pt x="1591054" y="907940"/>
                  </a:lnTo>
                  <a:lnTo>
                    <a:pt x="1620993" y="903346"/>
                  </a:lnTo>
                  <a:lnTo>
                    <a:pt x="1642452" y="836062"/>
                  </a:lnTo>
                  <a:lnTo>
                    <a:pt x="1600300" y="822487"/>
                  </a:lnTo>
                  <a:lnTo>
                    <a:pt x="1537197" y="823666"/>
                  </a:lnTo>
                  <a:lnTo>
                    <a:pt x="1469945" y="812762"/>
                  </a:lnTo>
                  <a:lnTo>
                    <a:pt x="1452516" y="757479"/>
                  </a:lnTo>
                  <a:lnTo>
                    <a:pt x="1419172" y="753558"/>
                  </a:lnTo>
                  <a:lnTo>
                    <a:pt x="1358206" y="719202"/>
                  </a:lnTo>
                  <a:lnTo>
                    <a:pt x="1345087" y="773143"/>
                  </a:lnTo>
                  <a:lnTo>
                    <a:pt x="1402905" y="815232"/>
                  </a:lnTo>
                  <a:lnTo>
                    <a:pt x="1365587" y="844856"/>
                  </a:lnTo>
                  <a:lnTo>
                    <a:pt x="1354564" y="873830"/>
                  </a:lnTo>
                  <a:lnTo>
                    <a:pt x="1399737" y="895133"/>
                  </a:lnTo>
                  <a:lnTo>
                    <a:pt x="1394985" y="943041"/>
                  </a:lnTo>
                  <a:lnTo>
                    <a:pt x="1427364" y="1002829"/>
                  </a:lnTo>
                  <a:lnTo>
                    <a:pt x="1447517" y="1068297"/>
                  </a:lnTo>
                  <a:lnTo>
                    <a:pt x="1441872" y="1097327"/>
                  </a:lnTo>
                  <a:lnTo>
                    <a:pt x="1394951" y="1096326"/>
                  </a:lnTo>
                  <a:lnTo>
                    <a:pt x="1312515" y="1112832"/>
                  </a:lnTo>
                  <a:lnTo>
                    <a:pt x="1324928" y="1172641"/>
                  </a:lnTo>
                  <a:lnTo>
                    <a:pt x="1294770" y="1219682"/>
                  </a:lnTo>
                  <a:lnTo>
                    <a:pt x="1202053" y="1273194"/>
                  </a:lnTo>
                  <a:lnTo>
                    <a:pt x="1135601" y="1366738"/>
                  </a:lnTo>
                  <a:lnTo>
                    <a:pt x="1089350" y="1416890"/>
                  </a:lnTo>
                  <a:lnTo>
                    <a:pt x="1026255" y="1468933"/>
                  </a:lnTo>
                  <a:lnTo>
                    <a:pt x="1030290" y="1505504"/>
                  </a:lnTo>
                  <a:lnTo>
                    <a:pt x="997918" y="1525098"/>
                  </a:lnTo>
                  <a:lnTo>
                    <a:pt x="938592" y="1553580"/>
                  </a:lnTo>
                  <a:lnTo>
                    <a:pt x="906628" y="1557777"/>
                  </a:lnTo>
                  <a:lnTo>
                    <a:pt x="892498" y="1618422"/>
                  </a:lnTo>
                  <a:lnTo>
                    <a:pt x="915256" y="1721831"/>
                  </a:lnTo>
                  <a:lnTo>
                    <a:pt x="923998" y="1787782"/>
                  </a:lnTo>
                  <a:lnTo>
                    <a:pt x="900226" y="1863316"/>
                  </a:lnTo>
                  <a:lnTo>
                    <a:pt x="910200" y="1998391"/>
                  </a:lnTo>
                  <a:lnTo>
                    <a:pt x="874328" y="2002241"/>
                  </a:lnTo>
                  <a:lnTo>
                    <a:pt x="845976" y="2062882"/>
                  </a:lnTo>
                  <a:lnTo>
                    <a:pt x="868434" y="2089086"/>
                  </a:lnTo>
                  <a:lnTo>
                    <a:pt x="805658" y="2111626"/>
                  </a:lnTo>
                  <a:lnTo>
                    <a:pt x="784481" y="2165697"/>
                  </a:lnTo>
                  <a:lnTo>
                    <a:pt x="757399" y="2188549"/>
                  </a:lnTo>
                  <a:lnTo>
                    <a:pt x="687899" y="2114311"/>
                  </a:lnTo>
                  <a:lnTo>
                    <a:pt x="650017" y="2002975"/>
                  </a:lnTo>
                  <a:lnTo>
                    <a:pt x="617414" y="1922783"/>
                  </a:lnTo>
                  <a:lnTo>
                    <a:pt x="590250" y="1885178"/>
                  </a:lnTo>
                  <a:lnTo>
                    <a:pt x="547725" y="1808797"/>
                  </a:lnTo>
                  <a:lnTo>
                    <a:pt x="523354" y="1709363"/>
                  </a:lnTo>
                  <a:lnTo>
                    <a:pt x="507795" y="1659701"/>
                  </a:lnTo>
                  <a:lnTo>
                    <a:pt x="434404" y="1550505"/>
                  </a:lnTo>
                  <a:lnTo>
                    <a:pt x="390118" y="1396429"/>
                  </a:lnTo>
                  <a:lnTo>
                    <a:pt x="359215" y="1294688"/>
                  </a:lnTo>
                  <a:lnTo>
                    <a:pt x="349196" y="1198385"/>
                  </a:lnTo>
                  <a:lnTo>
                    <a:pt x="327038" y="1123928"/>
                  </a:lnTo>
                  <a:lnTo>
                    <a:pt x="232412" y="1171517"/>
                  </a:lnTo>
                  <a:lnTo>
                    <a:pt x="182770" y="1161985"/>
                  </a:lnTo>
                  <a:lnTo>
                    <a:pt x="81972" y="1065627"/>
                  </a:lnTo>
                  <a:lnTo>
                    <a:pt x="111755" y="1036887"/>
                  </a:lnTo>
                  <a:lnTo>
                    <a:pt x="87960" y="1005689"/>
                  </a:lnTo>
                  <a:lnTo>
                    <a:pt x="0" y="938205"/>
                  </a:lnTo>
                  <a:lnTo>
                    <a:pt x="39686" y="885162"/>
                  </a:lnTo>
                  <a:lnTo>
                    <a:pt x="190275" y="885369"/>
                  </a:lnTo>
                  <a:lnTo>
                    <a:pt x="168017" y="817107"/>
                  </a:lnTo>
                  <a:lnTo>
                    <a:pt x="123138" y="776788"/>
                  </a:lnTo>
                  <a:lnTo>
                    <a:pt x="105505" y="715596"/>
                  </a:lnTo>
                  <a:lnTo>
                    <a:pt x="55254" y="679891"/>
                  </a:lnTo>
                  <a:lnTo>
                    <a:pt x="116660" y="596550"/>
                  </a:lnTo>
                  <a:lnTo>
                    <a:pt x="196372" y="602594"/>
                  </a:lnTo>
                  <a:lnTo>
                    <a:pt x="253359" y="519239"/>
                  </a:lnTo>
                  <a:lnTo>
                    <a:pt x="282133" y="438555"/>
                  </a:lnTo>
                  <a:lnTo>
                    <a:pt x="329548" y="358779"/>
                  </a:lnTo>
                  <a:lnTo>
                    <a:pt x="315621" y="302105"/>
                  </a:lnTo>
                  <a:lnTo>
                    <a:pt x="362184" y="256113"/>
                  </a:lnTo>
                  <a:lnTo>
                    <a:pt x="299280" y="216854"/>
                  </a:lnTo>
                  <a:lnTo>
                    <a:pt x="263916" y="163062"/>
                  </a:lnTo>
                  <a:lnTo>
                    <a:pt x="224618" y="93397"/>
                  </a:lnTo>
                  <a:lnTo>
                    <a:pt x="249379" y="59115"/>
                  </a:lnTo>
                  <a:lnTo>
                    <a:pt x="354391" y="78512"/>
                  </a:lnTo>
                  <a:lnTo>
                    <a:pt x="425548" y="666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2" name="Saudi Arabia"/>
            <p:cNvSpPr/>
            <p:nvPr/>
          </p:nvSpPr>
          <p:spPr>
            <a:xfrm>
              <a:off x="2658806" y="3115485"/>
              <a:ext cx="1478322" cy="1257235"/>
            </a:xfrm>
            <a:custGeom>
              <a:avLst/>
              <a:gdLst/>
              <a:ahLst/>
              <a:cxnLst/>
              <a:rect l="0" t="0" r="1478322" b="1257235"/>
              <a:pathLst>
                <a:path w="1478322" h="1257235">
                  <a:moveTo>
                    <a:pt x="620833" y="1257235"/>
                  </a:moveTo>
                  <a:lnTo>
                    <a:pt x="609836" y="1223307"/>
                  </a:lnTo>
                  <a:lnTo>
                    <a:pt x="587528" y="1199362"/>
                  </a:lnTo>
                  <a:lnTo>
                    <a:pt x="580337" y="1167646"/>
                  </a:lnTo>
                  <a:lnTo>
                    <a:pt x="542925" y="1139157"/>
                  </a:lnTo>
                  <a:lnTo>
                    <a:pt x="502245" y="1072487"/>
                  </a:lnTo>
                  <a:lnTo>
                    <a:pt x="479092" y="1007699"/>
                  </a:lnTo>
                  <a:lnTo>
                    <a:pt x="428167" y="952987"/>
                  </a:lnTo>
                  <a:lnTo>
                    <a:pt x="396568" y="939930"/>
                  </a:lnTo>
                  <a:lnTo>
                    <a:pt x="346091" y="864157"/>
                  </a:lnTo>
                  <a:lnTo>
                    <a:pt x="334624" y="808903"/>
                  </a:lnTo>
                  <a:lnTo>
                    <a:pt x="334562" y="761774"/>
                  </a:lnTo>
                  <a:lnTo>
                    <a:pt x="289672" y="673618"/>
                  </a:lnTo>
                  <a:lnTo>
                    <a:pt x="255632" y="642592"/>
                  </a:lnTo>
                  <a:lnTo>
                    <a:pt x="217649" y="626149"/>
                  </a:lnTo>
                  <a:lnTo>
                    <a:pt x="192397" y="580593"/>
                  </a:lnTo>
                  <a:lnTo>
                    <a:pt x="194880" y="562620"/>
                  </a:lnTo>
                  <a:lnTo>
                    <a:pt x="172400" y="521403"/>
                  </a:lnTo>
                  <a:lnTo>
                    <a:pt x="150982" y="503652"/>
                  </a:lnTo>
                  <a:lnTo>
                    <a:pt x="119434" y="444507"/>
                  </a:lnTo>
                  <a:lnTo>
                    <a:pt x="72747" y="380395"/>
                  </a:lnTo>
                  <a:lnTo>
                    <a:pt x="33712" y="325788"/>
                  </a:lnTo>
                  <a:lnTo>
                    <a:pt x="0" y="326170"/>
                  </a:lnTo>
                  <a:lnTo>
                    <a:pt x="7048" y="282530"/>
                  </a:lnTo>
                  <a:lnTo>
                    <a:pt x="7830" y="254699"/>
                  </a:lnTo>
                  <a:lnTo>
                    <a:pt x="13654" y="222970"/>
                  </a:lnTo>
                  <a:lnTo>
                    <a:pt x="89867" y="235616"/>
                  </a:lnTo>
                  <a:lnTo>
                    <a:pt x="117025" y="211148"/>
                  </a:lnTo>
                  <a:lnTo>
                    <a:pt x="130766" y="182523"/>
                  </a:lnTo>
                  <a:lnTo>
                    <a:pt x="181275" y="171512"/>
                  </a:lnTo>
                  <a:lnTo>
                    <a:pt x="189303" y="144887"/>
                  </a:lnTo>
                  <a:lnTo>
                    <a:pt x="210006" y="131384"/>
                  </a:lnTo>
                  <a:lnTo>
                    <a:pt x="133939" y="51885"/>
                  </a:lnTo>
                  <a:lnTo>
                    <a:pt x="263478" y="11989"/>
                  </a:lnTo>
                  <a:lnTo>
                    <a:pt x="274798" y="0"/>
                  </a:lnTo>
                  <a:lnTo>
                    <a:pt x="358039" y="21547"/>
                  </a:lnTo>
                  <a:lnTo>
                    <a:pt x="464940" y="77200"/>
                  </a:lnTo>
                  <a:lnTo>
                    <a:pt x="673857" y="237096"/>
                  </a:lnTo>
                  <a:lnTo>
                    <a:pt x="800168" y="243445"/>
                  </a:lnTo>
                  <a:lnTo>
                    <a:pt x="861232" y="251118"/>
                  </a:lnTo>
                  <a:lnTo>
                    <a:pt x="882219" y="288999"/>
                  </a:lnTo>
                  <a:lnTo>
                    <a:pt x="929864" y="286937"/>
                  </a:lnTo>
                  <a:lnTo>
                    <a:pt x="964050" y="355501"/>
                  </a:lnTo>
                  <a:lnTo>
                    <a:pt x="999483" y="373661"/>
                  </a:lnTo>
                  <a:lnTo>
                    <a:pt x="1014288" y="401585"/>
                  </a:lnTo>
                  <a:lnTo>
                    <a:pt x="1064447" y="435004"/>
                  </a:lnTo>
                  <a:lnTo>
                    <a:pt x="1072347" y="467811"/>
                  </a:lnTo>
                  <a:lnTo>
                    <a:pt x="1068609" y="494291"/>
                  </a:lnTo>
                  <a:lnTo>
                    <a:pt x="1080317" y="520998"/>
                  </a:lnTo>
                  <a:lnTo>
                    <a:pt x="1102520" y="543279"/>
                  </a:lnTo>
                  <a:lnTo>
                    <a:pt x="1114645" y="569350"/>
                  </a:lnTo>
                  <a:lnTo>
                    <a:pt x="1126475" y="588841"/>
                  </a:lnTo>
                  <a:lnTo>
                    <a:pt x="1148453" y="604616"/>
                  </a:lnTo>
                  <a:lnTo>
                    <a:pt x="1166939" y="598967"/>
                  </a:lnTo>
                  <a:lnTo>
                    <a:pt x="1182472" y="629329"/>
                  </a:lnTo>
                  <a:lnTo>
                    <a:pt x="1186628" y="647717"/>
                  </a:lnTo>
                  <a:lnTo>
                    <a:pt x="1219659" y="728262"/>
                  </a:lnTo>
                  <a:lnTo>
                    <a:pt x="1429442" y="768349"/>
                  </a:lnTo>
                  <a:lnTo>
                    <a:pt x="1441771" y="751543"/>
                  </a:lnTo>
                  <a:lnTo>
                    <a:pt x="1478322" y="807859"/>
                  </a:lnTo>
                  <a:lnTo>
                    <a:pt x="1446720" y="966872"/>
                  </a:lnTo>
                  <a:lnTo>
                    <a:pt x="1245473" y="1046377"/>
                  </a:lnTo>
                  <a:lnTo>
                    <a:pt x="1048322" y="1076854"/>
                  </a:lnTo>
                  <a:lnTo>
                    <a:pt x="986173" y="1112632"/>
                  </a:lnTo>
                  <a:lnTo>
                    <a:pt x="942054" y="1196112"/>
                  </a:lnTo>
                  <a:lnTo>
                    <a:pt x="910572" y="1209364"/>
                  </a:lnTo>
                  <a:lnTo>
                    <a:pt x="891534" y="1182862"/>
                  </a:lnTo>
                  <a:lnTo>
                    <a:pt x="865231" y="1186839"/>
                  </a:lnTo>
                  <a:lnTo>
                    <a:pt x="797758" y="1178887"/>
                  </a:lnTo>
                  <a:lnTo>
                    <a:pt x="784562" y="1170937"/>
                  </a:lnTo>
                  <a:lnTo>
                    <a:pt x="704740" y="1172763"/>
                  </a:lnTo>
                  <a:lnTo>
                    <a:pt x="686396" y="1179949"/>
                  </a:lnTo>
                  <a:lnTo>
                    <a:pt x="656707" y="1159277"/>
                  </a:lnTo>
                  <a:lnTo>
                    <a:pt x="640679" y="1198357"/>
                  </a:lnTo>
                  <a:lnTo>
                    <a:pt x="649784" y="123187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3" name="Mongolia"/>
            <p:cNvSpPr/>
            <p:nvPr/>
          </p:nvSpPr>
          <p:spPr>
            <a:xfrm>
              <a:off x="5684865" y="1556880"/>
              <a:ext cx="2077987" cy="811072"/>
            </a:xfrm>
            <a:custGeom>
              <a:avLst/>
              <a:gdLst/>
              <a:ahLst/>
              <a:cxnLst/>
              <a:rect l="0" t="0" r="2077987" b="811072"/>
              <a:pathLst>
                <a:path w="2077987" h="811072">
                  <a:moveTo>
                    <a:pt x="0" y="210214"/>
                  </a:moveTo>
                  <a:lnTo>
                    <a:pt x="58441" y="196767"/>
                  </a:lnTo>
                  <a:lnTo>
                    <a:pt x="142146" y="130456"/>
                  </a:lnTo>
                  <a:lnTo>
                    <a:pt x="214579" y="94689"/>
                  </a:lnTo>
                  <a:lnTo>
                    <a:pt x="280461" y="118025"/>
                  </a:lnTo>
                  <a:lnTo>
                    <a:pt x="344461" y="119147"/>
                  </a:lnTo>
                  <a:lnTo>
                    <a:pt x="405520" y="154667"/>
                  </a:lnTo>
                  <a:lnTo>
                    <a:pt x="467805" y="157437"/>
                  </a:lnTo>
                  <a:lnTo>
                    <a:pt x="565659" y="176941"/>
                  </a:lnTo>
                  <a:lnTo>
                    <a:pt x="595143" y="123568"/>
                  </a:lnTo>
                  <a:lnTo>
                    <a:pt x="543864" y="78809"/>
                  </a:lnTo>
                  <a:lnTo>
                    <a:pt x="559166" y="0"/>
                  </a:lnTo>
                  <a:lnTo>
                    <a:pt x="645488" y="31433"/>
                  </a:lnTo>
                  <a:lnTo>
                    <a:pt x="705596" y="40341"/>
                  </a:lnTo>
                  <a:lnTo>
                    <a:pt x="788558" y="59880"/>
                  </a:lnTo>
                  <a:lnTo>
                    <a:pt x="835481" y="116864"/>
                  </a:lnTo>
                  <a:lnTo>
                    <a:pt x="941892" y="148847"/>
                  </a:lnTo>
                  <a:lnTo>
                    <a:pt x="990493" y="134752"/>
                  </a:lnTo>
                  <a:lnTo>
                    <a:pt x="1061046" y="124813"/>
                  </a:lnTo>
                  <a:lnTo>
                    <a:pt x="1128454" y="134830"/>
                  </a:lnTo>
                  <a:lnTo>
                    <a:pt x="1210546" y="171693"/>
                  </a:lnTo>
                  <a:lnTo>
                    <a:pt x="1269636" y="211350"/>
                  </a:lnTo>
                  <a:lnTo>
                    <a:pt x="1325970" y="210542"/>
                  </a:lnTo>
                  <a:lnTo>
                    <a:pt x="1410263" y="223175"/>
                  </a:lnTo>
                  <a:lnTo>
                    <a:pt x="1455618" y="203947"/>
                  </a:lnTo>
                  <a:lnTo>
                    <a:pt x="1528759" y="191100"/>
                  </a:lnTo>
                  <a:lnTo>
                    <a:pt x="1584433" y="136807"/>
                  </a:lnTo>
                  <a:lnTo>
                    <a:pt x="1626657" y="145024"/>
                  </a:lnTo>
                  <a:lnTo>
                    <a:pt x="1674966" y="170803"/>
                  </a:lnTo>
                  <a:lnTo>
                    <a:pt x="1743918" y="164337"/>
                  </a:lnTo>
                  <a:lnTo>
                    <a:pt x="1749034" y="222828"/>
                  </a:lnTo>
                  <a:lnTo>
                    <a:pt x="1751596" y="300350"/>
                  </a:lnTo>
                  <a:lnTo>
                    <a:pt x="1786297" y="332068"/>
                  </a:lnTo>
                  <a:lnTo>
                    <a:pt x="1815450" y="322226"/>
                  </a:lnTo>
                  <a:lnTo>
                    <a:pt x="1883687" y="334306"/>
                  </a:lnTo>
                  <a:lnTo>
                    <a:pt x="1913923" y="305676"/>
                  </a:lnTo>
                  <a:lnTo>
                    <a:pt x="1978556" y="330477"/>
                  </a:lnTo>
                  <a:lnTo>
                    <a:pt x="2067888" y="384707"/>
                  </a:lnTo>
                  <a:lnTo>
                    <a:pt x="2077987" y="412278"/>
                  </a:lnTo>
                  <a:lnTo>
                    <a:pt x="2023533" y="403532"/>
                  </a:lnTo>
                  <a:lnTo>
                    <a:pt x="1939337" y="413826"/>
                  </a:lnTo>
                  <a:lnTo>
                    <a:pt x="1908706" y="435900"/>
                  </a:lnTo>
                  <a:lnTo>
                    <a:pt x="1893462" y="487180"/>
                  </a:lnTo>
                  <a:lnTo>
                    <a:pt x="1815559" y="517236"/>
                  </a:lnTo>
                  <a:lnTo>
                    <a:pt x="1776039" y="558623"/>
                  </a:lnTo>
                  <a:lnTo>
                    <a:pt x="1703088" y="542697"/>
                  </a:lnTo>
                  <a:lnTo>
                    <a:pt x="1663648" y="535681"/>
                  </a:lnTo>
                  <a:lnTo>
                    <a:pt x="1656701" y="586250"/>
                  </a:lnTo>
                  <a:lnTo>
                    <a:pt x="1692174" y="616456"/>
                  </a:lnTo>
                  <a:lnTo>
                    <a:pt x="1715583" y="642401"/>
                  </a:lnTo>
                  <a:lnTo>
                    <a:pt x="1684549" y="668836"/>
                  </a:lnTo>
                  <a:lnTo>
                    <a:pt x="1660074" y="710939"/>
                  </a:lnTo>
                  <a:lnTo>
                    <a:pt x="1599350" y="738592"/>
                  </a:lnTo>
                  <a:lnTo>
                    <a:pt x="1505142" y="741574"/>
                  </a:lnTo>
                  <a:lnTo>
                    <a:pt x="1415157" y="768866"/>
                  </a:lnTo>
                  <a:lnTo>
                    <a:pt x="1360789" y="811072"/>
                  </a:lnTo>
                  <a:lnTo>
                    <a:pt x="1320791" y="786630"/>
                  </a:lnTo>
                  <a:lnTo>
                    <a:pt x="1243328" y="786699"/>
                  </a:lnTo>
                  <a:lnTo>
                    <a:pt x="1126522" y="738952"/>
                  </a:lnTo>
                  <a:lnTo>
                    <a:pt x="1058153" y="727244"/>
                  </a:lnTo>
                  <a:lnTo>
                    <a:pt x="978268" y="738180"/>
                  </a:lnTo>
                  <a:lnTo>
                    <a:pt x="838734" y="720556"/>
                  </a:lnTo>
                  <a:lnTo>
                    <a:pt x="769263" y="722384"/>
                  </a:lnTo>
                  <a:lnTo>
                    <a:pt x="711555" y="675705"/>
                  </a:lnTo>
                  <a:lnTo>
                    <a:pt x="651260" y="603238"/>
                  </a:lnTo>
                  <a:lnTo>
                    <a:pt x="608448" y="594512"/>
                  </a:lnTo>
                  <a:lnTo>
                    <a:pt x="511339" y="545528"/>
                  </a:lnTo>
                  <a:lnTo>
                    <a:pt x="421533" y="534672"/>
                  </a:lnTo>
                  <a:lnTo>
                    <a:pt x="340609" y="521406"/>
                  </a:lnTo>
                  <a:lnTo>
                    <a:pt x="302390" y="487763"/>
                  </a:lnTo>
                  <a:lnTo>
                    <a:pt x="284262" y="397113"/>
                  </a:lnTo>
                  <a:lnTo>
                    <a:pt x="212446" y="334628"/>
                  </a:lnTo>
                  <a:lnTo>
                    <a:pt x="110921" y="305494"/>
                  </a:lnTo>
                  <a:lnTo>
                    <a:pt x="40490" y="2643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4" name="Indonesia"/>
            <p:cNvSpPr/>
            <p:nvPr/>
          </p:nvSpPr>
          <p:spPr>
            <a:xfrm>
              <a:off x="6992726" y="5236796"/>
              <a:ext cx="3214329" cy="1259357"/>
            </a:xfrm>
            <a:custGeom>
              <a:avLst/>
              <a:gdLst/>
              <a:ahLst/>
              <a:cxnLst/>
              <a:rect l="0" t="0" r="3214329" b="1259357"/>
              <a:pathLst>
                <a:path w="3214329" h="1259357">
                  <a:moveTo>
                    <a:pt x="1755715" y="1249784"/>
                  </a:moveTo>
                  <a:lnTo>
                    <a:pt x="1726145" y="1251300"/>
                  </a:lnTo>
                  <a:lnTo>
                    <a:pt x="1638085" y="1195592"/>
                  </a:lnTo>
                  <a:lnTo>
                    <a:pt x="1704353" y="1179959"/>
                  </a:lnTo>
                  <a:lnTo>
                    <a:pt x="1739453" y="1204175"/>
                  </a:lnTo>
                  <a:lnTo>
                    <a:pt x="1762260" y="1228325"/>
                  </a:lnTo>
                  <a:close/>
                  <a:moveTo>
                    <a:pt x="2016673" y="1241867"/>
                  </a:moveTo>
                  <a:lnTo>
                    <a:pt x="1954780" y="1259357"/>
                  </a:lnTo>
                  <a:lnTo>
                    <a:pt x="1947518" y="1249817"/>
                  </a:lnTo>
                  <a:lnTo>
                    <a:pt x="1956614" y="1222787"/>
                  </a:lnTo>
                  <a:lnTo>
                    <a:pt x="1990076" y="1174289"/>
                  </a:lnTo>
                  <a:lnTo>
                    <a:pt x="2061456" y="1142707"/>
                  </a:lnTo>
                  <a:lnTo>
                    <a:pt x="2067437" y="1158385"/>
                  </a:lnTo>
                  <a:lnTo>
                    <a:pt x="2067026" y="1182490"/>
                  </a:lnTo>
                  <a:close/>
                  <a:moveTo>
                    <a:pt x="1571165" y="1079332"/>
                  </a:moveTo>
                  <a:lnTo>
                    <a:pt x="1594987" y="1100536"/>
                  </a:lnTo>
                  <a:lnTo>
                    <a:pt x="1638662" y="1094040"/>
                  </a:lnTo>
                  <a:lnTo>
                    <a:pt x="1653745" y="1127842"/>
                  </a:lnTo>
                  <a:lnTo>
                    <a:pt x="1571791" y="1143808"/>
                  </a:lnTo>
                  <a:lnTo>
                    <a:pt x="1522625" y="1154482"/>
                  </a:lnTo>
                  <a:lnTo>
                    <a:pt x="1485061" y="1153849"/>
                  </a:lnTo>
                  <a:lnTo>
                    <a:pt x="1512127" y="1108071"/>
                  </a:lnTo>
                  <a:lnTo>
                    <a:pt x="1550537" y="1107447"/>
                  </a:lnTo>
                  <a:close/>
                  <a:moveTo>
                    <a:pt x="1921392" y="1079217"/>
                  </a:moveTo>
                  <a:lnTo>
                    <a:pt x="1908069" y="1123388"/>
                  </a:lnTo>
                  <a:lnTo>
                    <a:pt x="1801393" y="1145956"/>
                  </a:lnTo>
                  <a:lnTo>
                    <a:pt x="1709007" y="1136158"/>
                  </a:lnTo>
                  <a:lnTo>
                    <a:pt x="1710736" y="1107093"/>
                  </a:lnTo>
                  <a:lnTo>
                    <a:pt x="1767438" y="1090565"/>
                  </a:lnTo>
                  <a:lnTo>
                    <a:pt x="1809656" y="1114399"/>
                  </a:lnTo>
                  <a:lnTo>
                    <a:pt x="1856656" y="1108347"/>
                  </a:lnTo>
                  <a:close/>
                  <a:moveTo>
                    <a:pt x="928291" y="974542"/>
                  </a:moveTo>
                  <a:lnTo>
                    <a:pt x="1062002" y="982468"/>
                  </a:lnTo>
                  <a:lnTo>
                    <a:pt x="1079489" y="949698"/>
                  </a:lnTo>
                  <a:lnTo>
                    <a:pt x="1207048" y="987928"/>
                  </a:lnTo>
                  <a:lnTo>
                    <a:pt x="1229250" y="1039462"/>
                  </a:lnTo>
                  <a:lnTo>
                    <a:pt x="1333349" y="1053957"/>
                  </a:lnTo>
                  <a:lnTo>
                    <a:pt x="1416131" y="1101206"/>
                  </a:lnTo>
                  <a:lnTo>
                    <a:pt x="1334318" y="1131498"/>
                  </a:lnTo>
                  <a:lnTo>
                    <a:pt x="1259427" y="1099468"/>
                  </a:lnTo>
                  <a:lnTo>
                    <a:pt x="1195950" y="1101633"/>
                  </a:lnTo>
                  <a:lnTo>
                    <a:pt x="1123707" y="1095746"/>
                  </a:lnTo>
                  <a:lnTo>
                    <a:pt x="1059099" y="1081472"/>
                  </a:lnTo>
                  <a:lnTo>
                    <a:pt x="979891" y="1051106"/>
                  </a:lnTo>
                  <a:lnTo>
                    <a:pt x="928987" y="1043230"/>
                  </a:lnTo>
                  <a:lnTo>
                    <a:pt x="899259" y="1053172"/>
                  </a:lnTo>
                  <a:lnTo>
                    <a:pt x="773556" y="1020435"/>
                  </a:lnTo>
                  <a:lnTo>
                    <a:pt x="763462" y="986248"/>
                  </a:lnTo>
                  <a:lnTo>
                    <a:pt x="699707" y="980405"/>
                  </a:lnTo>
                  <a:lnTo>
                    <a:pt x="752328" y="904438"/>
                  </a:lnTo>
                  <a:lnTo>
                    <a:pt x="837092" y="909134"/>
                  </a:lnTo>
                  <a:lnTo>
                    <a:pt x="891763" y="940203"/>
                  </a:lnTo>
                  <a:lnTo>
                    <a:pt x="920454" y="946263"/>
                  </a:lnTo>
                  <a:close/>
                  <a:moveTo>
                    <a:pt x="2760190" y="929759"/>
                  </a:moveTo>
                  <a:lnTo>
                    <a:pt x="2720028" y="983889"/>
                  </a:lnTo>
                  <a:lnTo>
                    <a:pt x="2717746" y="924040"/>
                  </a:lnTo>
                  <a:lnTo>
                    <a:pt x="2732359" y="895465"/>
                  </a:lnTo>
                  <a:lnTo>
                    <a:pt x="2749074" y="868590"/>
                  </a:lnTo>
                  <a:lnTo>
                    <a:pt x="2763244" y="891849"/>
                  </a:lnTo>
                  <a:close/>
                  <a:moveTo>
                    <a:pt x="2247121" y="710694"/>
                  </a:moveTo>
                  <a:lnTo>
                    <a:pt x="2220031" y="737083"/>
                  </a:lnTo>
                  <a:lnTo>
                    <a:pt x="2171999" y="722485"/>
                  </a:lnTo>
                  <a:lnTo>
                    <a:pt x="2159400" y="688289"/>
                  </a:lnTo>
                  <a:lnTo>
                    <a:pt x="2230504" y="684477"/>
                  </a:lnTo>
                  <a:close/>
                  <a:moveTo>
                    <a:pt x="2474136" y="681650"/>
                  </a:moveTo>
                  <a:lnTo>
                    <a:pt x="2497675" y="742449"/>
                  </a:lnTo>
                  <a:lnTo>
                    <a:pt x="2439497" y="709679"/>
                  </a:lnTo>
                  <a:lnTo>
                    <a:pt x="2381101" y="703027"/>
                  </a:lnTo>
                  <a:lnTo>
                    <a:pt x="2341321" y="708278"/>
                  </a:lnTo>
                  <a:lnTo>
                    <a:pt x="2292870" y="705476"/>
                  </a:lnTo>
                  <a:lnTo>
                    <a:pt x="2310884" y="661764"/>
                  </a:lnTo>
                  <a:lnTo>
                    <a:pt x="2397665" y="658465"/>
                  </a:lnTo>
                  <a:close/>
                  <a:moveTo>
                    <a:pt x="2736930" y="527258"/>
                  </a:moveTo>
                  <a:lnTo>
                    <a:pt x="2752261" y="655844"/>
                  </a:lnTo>
                  <a:lnTo>
                    <a:pt x="2823299" y="703434"/>
                  </a:lnTo>
                  <a:lnTo>
                    <a:pt x="2884780" y="619101"/>
                  </a:lnTo>
                  <a:lnTo>
                    <a:pt x="2966945" y="571117"/>
                  </a:lnTo>
                  <a:lnTo>
                    <a:pt x="3029353" y="571051"/>
                  </a:lnTo>
                  <a:lnTo>
                    <a:pt x="3088433" y="598768"/>
                  </a:lnTo>
                  <a:lnTo>
                    <a:pt x="3139514" y="627211"/>
                  </a:lnTo>
                  <a:lnTo>
                    <a:pt x="3214329" y="642405"/>
                  </a:lnTo>
                  <a:lnTo>
                    <a:pt x="3203412" y="901504"/>
                  </a:lnTo>
                  <a:lnTo>
                    <a:pt x="3183930" y="1160604"/>
                  </a:lnTo>
                  <a:lnTo>
                    <a:pt x="3126815" y="1095351"/>
                  </a:lnTo>
                  <a:lnTo>
                    <a:pt x="3056992" y="1079361"/>
                  </a:lnTo>
                  <a:lnTo>
                    <a:pt x="3037975" y="1102011"/>
                  </a:lnTo>
                  <a:lnTo>
                    <a:pt x="2949117" y="1104456"/>
                  </a:lnTo>
                  <a:lnTo>
                    <a:pt x="2983882" y="1039754"/>
                  </a:lnTo>
                  <a:lnTo>
                    <a:pt x="3029690" y="1017678"/>
                  </a:lnTo>
                  <a:lnTo>
                    <a:pt x="3018198" y="931226"/>
                  </a:lnTo>
                  <a:lnTo>
                    <a:pt x="2989759" y="864482"/>
                  </a:lnTo>
                  <a:lnTo>
                    <a:pt x="2857450" y="797155"/>
                  </a:lnTo>
                  <a:lnTo>
                    <a:pt x="2799829" y="790507"/>
                  </a:lnTo>
                  <a:lnTo>
                    <a:pt x="2696921" y="717037"/>
                  </a:lnTo>
                  <a:lnTo>
                    <a:pt x="2674936" y="755674"/>
                  </a:lnTo>
                  <a:lnTo>
                    <a:pt x="2647784" y="762684"/>
                  </a:lnTo>
                  <a:lnTo>
                    <a:pt x="2632816" y="733529"/>
                  </a:lnTo>
                  <a:lnTo>
                    <a:pt x="2633729" y="698984"/>
                  </a:lnTo>
                  <a:lnTo>
                    <a:pt x="2581398" y="659928"/>
                  </a:lnTo>
                  <a:lnTo>
                    <a:pt x="2657923" y="631295"/>
                  </a:lnTo>
                  <a:lnTo>
                    <a:pt x="2707926" y="632840"/>
                  </a:lnTo>
                  <a:lnTo>
                    <a:pt x="2702741" y="611747"/>
                  </a:lnTo>
                  <a:lnTo>
                    <a:pt x="2600001" y="611586"/>
                  </a:lnTo>
                  <a:lnTo>
                    <a:pt x="2573740" y="564251"/>
                  </a:lnTo>
                  <a:lnTo>
                    <a:pt x="2511499" y="549572"/>
                  </a:lnTo>
                  <a:lnTo>
                    <a:pt x="2483053" y="510232"/>
                  </a:lnTo>
                  <a:lnTo>
                    <a:pt x="2578328" y="490971"/>
                  </a:lnTo>
                  <a:lnTo>
                    <a:pt x="2615169" y="465058"/>
                  </a:lnTo>
                  <a:lnTo>
                    <a:pt x="2726828" y="497709"/>
                  </a:lnTo>
                  <a:close/>
                  <a:moveTo>
                    <a:pt x="2111204" y="322792"/>
                  </a:moveTo>
                  <a:lnTo>
                    <a:pt x="2057224" y="401659"/>
                  </a:lnTo>
                  <a:lnTo>
                    <a:pt x="2004917" y="416947"/>
                  </a:lnTo>
                  <a:lnTo>
                    <a:pt x="1936856" y="401400"/>
                  </a:lnTo>
                  <a:lnTo>
                    <a:pt x="1819957" y="405369"/>
                  </a:lnTo>
                  <a:lnTo>
                    <a:pt x="1758947" y="416815"/>
                  </a:lnTo>
                  <a:lnTo>
                    <a:pt x="1748293" y="476993"/>
                  </a:lnTo>
                  <a:lnTo>
                    <a:pt x="1809029" y="547694"/>
                  </a:lnTo>
                  <a:lnTo>
                    <a:pt x="1848015" y="511682"/>
                  </a:lnTo>
                  <a:lnTo>
                    <a:pt x="1979771" y="484627"/>
                  </a:lnTo>
                  <a:lnTo>
                    <a:pt x="1972885" y="521243"/>
                  </a:lnTo>
                  <a:lnTo>
                    <a:pt x="1942646" y="509694"/>
                  </a:lnTo>
                  <a:lnTo>
                    <a:pt x="1910750" y="556277"/>
                  </a:lnTo>
                  <a:lnTo>
                    <a:pt x="1848028" y="587095"/>
                  </a:lnTo>
                  <a:lnTo>
                    <a:pt x="1911367" y="688988"/>
                  </a:lnTo>
                  <a:lnTo>
                    <a:pt x="1897722" y="716294"/>
                  </a:lnTo>
                  <a:lnTo>
                    <a:pt x="1958008" y="808059"/>
                  </a:lnTo>
                  <a:lnTo>
                    <a:pt x="1954751" y="860287"/>
                  </a:lnTo>
                  <a:lnTo>
                    <a:pt x="1915700" y="883661"/>
                  </a:lnTo>
                  <a:lnTo>
                    <a:pt x="1890142" y="855702"/>
                  </a:lnTo>
                  <a:lnTo>
                    <a:pt x="1926877" y="790605"/>
                  </a:lnTo>
                  <a:lnTo>
                    <a:pt x="1857115" y="821387"/>
                  </a:lnTo>
                  <a:lnTo>
                    <a:pt x="1840328" y="799381"/>
                  </a:lnTo>
                  <a:lnTo>
                    <a:pt x="1850349" y="768686"/>
                  </a:lnTo>
                  <a:lnTo>
                    <a:pt x="1801166" y="722066"/>
                  </a:lnTo>
                  <a:lnTo>
                    <a:pt x="1808691" y="644591"/>
                  </a:lnTo>
                  <a:lnTo>
                    <a:pt x="1761166" y="668757"/>
                  </a:lnTo>
                  <a:lnTo>
                    <a:pt x="1764342" y="761459"/>
                  </a:lnTo>
                  <a:lnTo>
                    <a:pt x="1762198" y="875205"/>
                  </a:lnTo>
                  <a:lnTo>
                    <a:pt x="1716955" y="886746"/>
                  </a:lnTo>
                  <a:lnTo>
                    <a:pt x="1688410" y="863409"/>
                  </a:lnTo>
                  <a:lnTo>
                    <a:pt x="1711828" y="790227"/>
                  </a:lnTo>
                  <a:lnTo>
                    <a:pt x="1703239" y="713504"/>
                  </a:lnTo>
                  <a:lnTo>
                    <a:pt x="1673754" y="712916"/>
                  </a:lnTo>
                  <a:lnTo>
                    <a:pt x="1653562" y="658453"/>
                  </a:lnTo>
                  <a:lnTo>
                    <a:pt x="1684095" y="606385"/>
                  </a:lnTo>
                  <a:lnTo>
                    <a:pt x="1695954" y="543261"/>
                  </a:lnTo>
                  <a:lnTo>
                    <a:pt x="1734065" y="423414"/>
                  </a:lnTo>
                  <a:lnTo>
                    <a:pt x="1747819" y="390639"/>
                  </a:lnTo>
                  <a:lnTo>
                    <a:pt x="1805747" y="331587"/>
                  </a:lnTo>
                  <a:lnTo>
                    <a:pt x="1861287" y="355063"/>
                  </a:lnTo>
                  <a:lnTo>
                    <a:pt x="1950143" y="366095"/>
                  </a:lnTo>
                  <a:lnTo>
                    <a:pt x="2030784" y="362763"/>
                  </a:lnTo>
                  <a:lnTo>
                    <a:pt x="2098403" y="305029"/>
                  </a:lnTo>
                  <a:close/>
                  <a:moveTo>
                    <a:pt x="2353978" y="345646"/>
                  </a:moveTo>
                  <a:lnTo>
                    <a:pt x="2352517" y="415126"/>
                  </a:lnTo>
                  <a:lnTo>
                    <a:pt x="2316048" y="407341"/>
                  </a:lnTo>
                  <a:lnTo>
                    <a:pt x="2305627" y="455719"/>
                  </a:lnTo>
                  <a:lnTo>
                    <a:pt x="2333225" y="497693"/>
                  </a:lnTo>
                  <a:lnTo>
                    <a:pt x="2313263" y="507233"/>
                  </a:lnTo>
                  <a:lnTo>
                    <a:pt x="2286519" y="456874"/>
                  </a:lnTo>
                  <a:lnTo>
                    <a:pt x="2263796" y="355240"/>
                  </a:lnTo>
                  <a:lnTo>
                    <a:pt x="2275906" y="291717"/>
                  </a:lnTo>
                  <a:lnTo>
                    <a:pt x="2298286" y="262784"/>
                  </a:lnTo>
                  <a:lnTo>
                    <a:pt x="2304699" y="306200"/>
                  </a:lnTo>
                  <a:lnTo>
                    <a:pt x="2346367" y="313174"/>
                  </a:lnTo>
                  <a:close/>
                  <a:moveTo>
                    <a:pt x="1593213" y="290369"/>
                  </a:moveTo>
                  <a:lnTo>
                    <a:pt x="1674077" y="363946"/>
                  </a:lnTo>
                  <a:lnTo>
                    <a:pt x="1591154" y="373326"/>
                  </a:lnTo>
                  <a:lnTo>
                    <a:pt x="1569310" y="427530"/>
                  </a:lnTo>
                  <a:lnTo>
                    <a:pt x="1570731" y="499578"/>
                  </a:lnTo>
                  <a:lnTo>
                    <a:pt x="1501644" y="553955"/>
                  </a:lnTo>
                  <a:lnTo>
                    <a:pt x="1497519" y="633132"/>
                  </a:lnTo>
                  <a:lnTo>
                    <a:pt x="1466955" y="754713"/>
                  </a:lnTo>
                  <a:lnTo>
                    <a:pt x="1457438" y="726434"/>
                  </a:lnTo>
                  <a:lnTo>
                    <a:pt x="1376716" y="762207"/>
                  </a:lnTo>
                  <a:lnTo>
                    <a:pt x="1350302" y="713607"/>
                  </a:lnTo>
                  <a:lnTo>
                    <a:pt x="1300403" y="709112"/>
                  </a:lnTo>
                  <a:lnTo>
                    <a:pt x="1266127" y="683639"/>
                  </a:lnTo>
                  <a:lnTo>
                    <a:pt x="1181911" y="712230"/>
                  </a:lnTo>
                  <a:lnTo>
                    <a:pt x="1157375" y="673753"/>
                  </a:lnTo>
                  <a:lnTo>
                    <a:pt x="1111288" y="678125"/>
                  </a:lnTo>
                  <a:lnTo>
                    <a:pt x="1053689" y="668950"/>
                  </a:lnTo>
                  <a:lnTo>
                    <a:pt x="1045862" y="562320"/>
                  </a:lnTo>
                  <a:lnTo>
                    <a:pt x="1011431" y="540220"/>
                  </a:lnTo>
                  <a:lnTo>
                    <a:pt x="979562" y="472211"/>
                  </a:lnTo>
                  <a:lnTo>
                    <a:pt x="969880" y="402653"/>
                  </a:lnTo>
                  <a:lnTo>
                    <a:pt x="976073" y="328986"/>
                  </a:lnTo>
                  <a:lnTo>
                    <a:pt x="1016350" y="276152"/>
                  </a:lnTo>
                  <a:lnTo>
                    <a:pt x="1029514" y="329288"/>
                  </a:lnTo>
                  <a:lnTo>
                    <a:pt x="1078751" y="374209"/>
                  </a:lnTo>
                  <a:lnTo>
                    <a:pt x="1123602" y="358042"/>
                  </a:lnTo>
                  <a:lnTo>
                    <a:pt x="1168585" y="363769"/>
                  </a:lnTo>
                  <a:lnTo>
                    <a:pt x="1208381" y="323565"/>
                  </a:lnTo>
                  <a:lnTo>
                    <a:pt x="1241854" y="316595"/>
                  </a:lnTo>
                  <a:lnTo>
                    <a:pt x="1308896" y="338875"/>
                  </a:lnTo>
                  <a:lnTo>
                    <a:pt x="1365670" y="321930"/>
                  </a:lnTo>
                  <a:lnTo>
                    <a:pt x="1398514" y="211353"/>
                  </a:lnTo>
                  <a:lnTo>
                    <a:pt x="1424745" y="183705"/>
                  </a:lnTo>
                  <a:lnTo>
                    <a:pt x="1446463" y="93281"/>
                  </a:lnTo>
                  <a:lnTo>
                    <a:pt x="1527112" y="93318"/>
                  </a:lnTo>
                  <a:lnTo>
                    <a:pt x="1588308" y="106718"/>
                  </a:lnTo>
                  <a:lnTo>
                    <a:pt x="1550490" y="178522"/>
                  </a:lnTo>
                  <a:lnTo>
                    <a:pt x="1604268" y="253793"/>
                  </a:lnTo>
                  <a:close/>
                  <a:moveTo>
                    <a:pt x="736134" y="900974"/>
                  </a:moveTo>
                  <a:lnTo>
                    <a:pt x="658420" y="902638"/>
                  </a:lnTo>
                  <a:lnTo>
                    <a:pt x="603292" y="836174"/>
                  </a:lnTo>
                  <a:lnTo>
                    <a:pt x="514990" y="771213"/>
                  </a:lnTo>
                  <a:lnTo>
                    <a:pt x="486178" y="723023"/>
                  </a:lnTo>
                  <a:lnTo>
                    <a:pt x="434686" y="658276"/>
                  </a:lnTo>
                  <a:lnTo>
                    <a:pt x="401322" y="598685"/>
                  </a:lnTo>
                  <a:lnTo>
                    <a:pt x="350697" y="487384"/>
                  </a:lnTo>
                  <a:lnTo>
                    <a:pt x="289939" y="421117"/>
                  </a:lnTo>
                  <a:lnTo>
                    <a:pt x="267638" y="352762"/>
                  </a:lnTo>
                  <a:lnTo>
                    <a:pt x="240240" y="290698"/>
                  </a:lnTo>
                  <a:lnTo>
                    <a:pt x="175730" y="240635"/>
                  </a:lnTo>
                  <a:lnTo>
                    <a:pt x="137413" y="172609"/>
                  </a:lnTo>
                  <a:lnTo>
                    <a:pt x="83521" y="128081"/>
                  </a:lnTo>
                  <a:lnTo>
                    <a:pt x="8271" y="40471"/>
                  </a:lnTo>
                  <a:lnTo>
                    <a:pt x="0" y="0"/>
                  </a:lnTo>
                  <a:lnTo>
                    <a:pt x="45315" y="3204"/>
                  </a:lnTo>
                  <a:lnTo>
                    <a:pt x="154699" y="18564"/>
                  </a:lnTo>
                  <a:lnTo>
                    <a:pt x="219212" y="96317"/>
                  </a:lnTo>
                  <a:lnTo>
                    <a:pt x="274786" y="150224"/>
                  </a:lnTo>
                  <a:lnTo>
                    <a:pt x="314291" y="183300"/>
                  </a:lnTo>
                  <a:lnTo>
                    <a:pt x="382900" y="268765"/>
                  </a:lnTo>
                  <a:lnTo>
                    <a:pt x="454286" y="270011"/>
                  </a:lnTo>
                  <a:lnTo>
                    <a:pt x="514646" y="324473"/>
                  </a:lnTo>
                  <a:lnTo>
                    <a:pt x="556961" y="391046"/>
                  </a:lnTo>
                  <a:lnTo>
                    <a:pt x="611371" y="427366"/>
                  </a:lnTo>
                  <a:lnTo>
                    <a:pt x="581991" y="492281"/>
                  </a:lnTo>
                  <a:lnTo>
                    <a:pt x="621526" y="519891"/>
                  </a:lnTo>
                  <a:lnTo>
                    <a:pt x="646693" y="521929"/>
                  </a:lnTo>
                  <a:lnTo>
                    <a:pt x="657160" y="577387"/>
                  </a:lnTo>
                  <a:lnTo>
                    <a:pt x="680466" y="621755"/>
                  </a:lnTo>
                  <a:lnTo>
                    <a:pt x="731814" y="628785"/>
                  </a:lnTo>
                  <a:lnTo>
                    <a:pt x="764637" y="679107"/>
                  </a:lnTo>
                  <a:lnTo>
                    <a:pt x="744424" y="7779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5" name="Iran"/>
            <p:cNvSpPr/>
            <p:nvPr/>
          </p:nvSpPr>
          <p:spPr>
            <a:xfrm>
              <a:off x="3174004" y="2516266"/>
              <a:ext cx="1444002" cy="1162341"/>
            </a:xfrm>
            <a:custGeom>
              <a:avLst/>
              <a:gdLst/>
              <a:ahLst/>
              <a:cxnLst/>
              <a:rect l="0" t="0" r="1444002" b="1162341"/>
              <a:pathLst>
                <a:path w="1444002" h="1162341">
                  <a:moveTo>
                    <a:pt x="672404" y="199239"/>
                  </a:moveTo>
                  <a:lnTo>
                    <a:pt x="726866" y="183904"/>
                  </a:lnTo>
                  <a:lnTo>
                    <a:pt x="764048" y="138598"/>
                  </a:lnTo>
                  <a:lnTo>
                    <a:pt x="808222" y="140895"/>
                  </a:lnTo>
                  <a:lnTo>
                    <a:pt x="833779" y="126134"/>
                  </a:lnTo>
                  <a:lnTo>
                    <a:pt x="881766" y="133438"/>
                  </a:lnTo>
                  <a:lnTo>
                    <a:pt x="962760" y="173611"/>
                  </a:lnTo>
                  <a:lnTo>
                    <a:pt x="1016956" y="182274"/>
                  </a:lnTo>
                  <a:lnTo>
                    <a:pt x="1107654" y="252458"/>
                  </a:lnTo>
                  <a:lnTo>
                    <a:pt x="1157318" y="255294"/>
                  </a:lnTo>
                  <a:lnTo>
                    <a:pt x="1178356" y="321984"/>
                  </a:lnTo>
                  <a:lnTo>
                    <a:pt x="1171966" y="420880"/>
                  </a:lnTo>
                  <a:lnTo>
                    <a:pt x="1164437" y="478733"/>
                  </a:lnTo>
                  <a:lnTo>
                    <a:pt x="1195582" y="490469"/>
                  </a:lnTo>
                  <a:lnTo>
                    <a:pt x="1175173" y="534003"/>
                  </a:lnTo>
                  <a:lnTo>
                    <a:pt x="1208829" y="597477"/>
                  </a:lnTo>
                  <a:lnTo>
                    <a:pt x="1223468" y="647951"/>
                  </a:lnTo>
                  <a:lnTo>
                    <a:pt x="1276774" y="661353"/>
                  </a:lnTo>
                  <a:lnTo>
                    <a:pt x="1291932" y="712527"/>
                  </a:lnTo>
                  <a:lnTo>
                    <a:pt x="1243727" y="784608"/>
                  </a:lnTo>
                  <a:lnTo>
                    <a:pt x="1283015" y="826425"/>
                  </a:lnTo>
                  <a:lnTo>
                    <a:pt x="1317020" y="874442"/>
                  </a:lnTo>
                  <a:lnTo>
                    <a:pt x="1386737" y="909400"/>
                  </a:lnTo>
                  <a:lnTo>
                    <a:pt x="1398699" y="979423"/>
                  </a:lnTo>
                  <a:lnTo>
                    <a:pt x="1433057" y="992293"/>
                  </a:lnTo>
                  <a:lnTo>
                    <a:pt x="1444002" y="1028906"/>
                  </a:lnTo>
                  <a:lnTo>
                    <a:pt x="1351730" y="1069976"/>
                  </a:lnTo>
                  <a:lnTo>
                    <a:pt x="1339111" y="1162341"/>
                  </a:lnTo>
                  <a:lnTo>
                    <a:pt x="1207295" y="1138336"/>
                  </a:lnTo>
                  <a:lnTo>
                    <a:pt x="1130403" y="1120065"/>
                  </a:lnTo>
                  <a:lnTo>
                    <a:pt x="1052050" y="1109734"/>
                  </a:lnTo>
                  <a:lnTo>
                    <a:pt x="1010207" y="1012244"/>
                  </a:lnTo>
                  <a:lnTo>
                    <a:pt x="975843" y="998156"/>
                  </a:lnTo>
                  <a:lnTo>
                    <a:pt x="925451" y="1012361"/>
                  </a:lnTo>
                  <a:lnTo>
                    <a:pt x="861723" y="1050840"/>
                  </a:lnTo>
                  <a:lnTo>
                    <a:pt x="775307" y="1024467"/>
                  </a:lnTo>
                  <a:lnTo>
                    <a:pt x="699292" y="963368"/>
                  </a:lnTo>
                  <a:lnTo>
                    <a:pt x="631269" y="940722"/>
                  </a:lnTo>
                  <a:lnTo>
                    <a:pt x="577172" y="865284"/>
                  </a:lnTo>
                  <a:lnTo>
                    <a:pt x="514610" y="759283"/>
                  </a:lnTo>
                  <a:lnTo>
                    <a:pt x="480255" y="772167"/>
                  </a:lnTo>
                  <a:lnTo>
                    <a:pt x="433506" y="745821"/>
                  </a:lnTo>
                  <a:lnTo>
                    <a:pt x="412754" y="776853"/>
                  </a:lnTo>
                  <a:lnTo>
                    <a:pt x="369513" y="735059"/>
                  </a:lnTo>
                  <a:lnTo>
                    <a:pt x="362635" y="692707"/>
                  </a:lnTo>
                  <a:lnTo>
                    <a:pt x="341179" y="692730"/>
                  </a:lnTo>
                  <a:lnTo>
                    <a:pt x="343770" y="635142"/>
                  </a:lnTo>
                  <a:lnTo>
                    <a:pt x="300550" y="574719"/>
                  </a:lnTo>
                  <a:lnTo>
                    <a:pt x="212530" y="531140"/>
                  </a:lnTo>
                  <a:lnTo>
                    <a:pt x="155846" y="455568"/>
                  </a:lnTo>
                  <a:lnTo>
                    <a:pt x="162593" y="393527"/>
                  </a:lnTo>
                  <a:lnTo>
                    <a:pt x="191848" y="366112"/>
                  </a:lnTo>
                  <a:lnTo>
                    <a:pt x="178878" y="319820"/>
                  </a:lnTo>
                  <a:lnTo>
                    <a:pt x="131554" y="296032"/>
                  </a:lnTo>
                  <a:lnTo>
                    <a:pt x="73013" y="201495"/>
                  </a:lnTo>
                  <a:lnTo>
                    <a:pt x="26654" y="138006"/>
                  </a:lnTo>
                  <a:lnTo>
                    <a:pt x="35358" y="113463"/>
                  </a:lnTo>
                  <a:lnTo>
                    <a:pt x="0" y="22575"/>
                  </a:lnTo>
                  <a:lnTo>
                    <a:pt x="40656" y="0"/>
                  </a:lnTo>
                  <a:lnTo>
                    <a:pt x="55968" y="29896"/>
                  </a:lnTo>
                  <a:lnTo>
                    <a:pt x="94975" y="66479"/>
                  </a:lnTo>
                  <a:lnTo>
                    <a:pt x="141418" y="77014"/>
                  </a:lnTo>
                  <a:lnTo>
                    <a:pt x="164585" y="74684"/>
                  </a:lnTo>
                  <a:lnTo>
                    <a:pt x="230923" y="16217"/>
                  </a:lnTo>
                  <a:lnTo>
                    <a:pt x="254199" y="10363"/>
                  </a:lnTo>
                  <a:lnTo>
                    <a:pt x="277563" y="33620"/>
                  </a:lnTo>
                  <a:lnTo>
                    <a:pt x="262214" y="72829"/>
                  </a:lnTo>
                  <a:lnTo>
                    <a:pt x="310350" y="114327"/>
                  </a:lnTo>
                  <a:lnTo>
                    <a:pt x="325864" y="110375"/>
                  </a:lnTo>
                  <a:lnTo>
                    <a:pt x="357250" y="168811"/>
                  </a:lnTo>
                  <a:lnTo>
                    <a:pt x="422396" y="185319"/>
                  </a:lnTo>
                  <a:lnTo>
                    <a:pt x="475455" y="225083"/>
                  </a:lnTo>
                  <a:lnTo>
                    <a:pt x="571462" y="238745"/>
                  </a:lnTo>
                  <a:lnTo>
                    <a:pt x="669854" y="2177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6" name="Pakistan"/>
            <p:cNvSpPr/>
            <p:nvPr/>
          </p:nvSpPr>
          <p:spPr>
            <a:xfrm>
              <a:off x="4417731" y="2720727"/>
              <a:ext cx="1035839" cy="1068096"/>
            </a:xfrm>
            <a:custGeom>
              <a:avLst/>
              <a:gdLst/>
              <a:ahLst/>
              <a:cxnLst/>
              <a:rect l="0" t="0" r="1035839" b="1068096"/>
              <a:pathLst>
                <a:path w="1035839" h="1068096">
                  <a:moveTo>
                    <a:pt x="822323" y="0"/>
                  </a:moveTo>
                  <a:lnTo>
                    <a:pt x="881262" y="36948"/>
                  </a:lnTo>
                  <a:lnTo>
                    <a:pt x="918062" y="97843"/>
                  </a:lnTo>
                  <a:lnTo>
                    <a:pt x="1035839" y="129891"/>
                  </a:lnTo>
                  <a:lnTo>
                    <a:pt x="989769" y="196587"/>
                  </a:lnTo>
                  <a:lnTo>
                    <a:pt x="918612" y="208403"/>
                  </a:lnTo>
                  <a:lnTo>
                    <a:pt x="813600" y="189006"/>
                  </a:lnTo>
                  <a:lnTo>
                    <a:pt x="788839" y="223288"/>
                  </a:lnTo>
                  <a:lnTo>
                    <a:pt x="828137" y="292953"/>
                  </a:lnTo>
                  <a:lnTo>
                    <a:pt x="863501" y="346745"/>
                  </a:lnTo>
                  <a:lnTo>
                    <a:pt x="926405" y="386004"/>
                  </a:lnTo>
                  <a:lnTo>
                    <a:pt x="879842" y="431996"/>
                  </a:lnTo>
                  <a:lnTo>
                    <a:pt x="893769" y="488670"/>
                  </a:lnTo>
                  <a:lnTo>
                    <a:pt x="846354" y="568446"/>
                  </a:lnTo>
                  <a:lnTo>
                    <a:pt x="817580" y="649130"/>
                  </a:lnTo>
                  <a:lnTo>
                    <a:pt x="760593" y="732485"/>
                  </a:lnTo>
                  <a:lnTo>
                    <a:pt x="680881" y="726441"/>
                  </a:lnTo>
                  <a:lnTo>
                    <a:pt x="619475" y="809782"/>
                  </a:lnTo>
                  <a:lnTo>
                    <a:pt x="669726" y="845487"/>
                  </a:lnTo>
                  <a:lnTo>
                    <a:pt x="687359" y="906679"/>
                  </a:lnTo>
                  <a:lnTo>
                    <a:pt x="732238" y="946998"/>
                  </a:lnTo>
                  <a:lnTo>
                    <a:pt x="754496" y="1015260"/>
                  </a:lnTo>
                  <a:lnTo>
                    <a:pt x="603907" y="1015053"/>
                  </a:lnTo>
                  <a:lnTo>
                    <a:pt x="564221" y="1068096"/>
                  </a:lnTo>
                  <a:lnTo>
                    <a:pt x="511804" y="1047991"/>
                  </a:lnTo>
                  <a:lnTo>
                    <a:pt x="485148" y="990845"/>
                  </a:lnTo>
                  <a:lnTo>
                    <a:pt x="424279" y="930299"/>
                  </a:lnTo>
                  <a:lnTo>
                    <a:pt x="300735" y="945254"/>
                  </a:lnTo>
                  <a:lnTo>
                    <a:pt x="189993" y="946735"/>
                  </a:lnTo>
                  <a:lnTo>
                    <a:pt x="95384" y="957880"/>
                  </a:lnTo>
                  <a:lnTo>
                    <a:pt x="108003" y="865515"/>
                  </a:lnTo>
                  <a:lnTo>
                    <a:pt x="200275" y="824445"/>
                  </a:lnTo>
                  <a:lnTo>
                    <a:pt x="189330" y="787832"/>
                  </a:lnTo>
                  <a:lnTo>
                    <a:pt x="154972" y="774962"/>
                  </a:lnTo>
                  <a:lnTo>
                    <a:pt x="143010" y="704939"/>
                  </a:lnTo>
                  <a:lnTo>
                    <a:pt x="73293" y="669981"/>
                  </a:lnTo>
                  <a:lnTo>
                    <a:pt x="39288" y="621964"/>
                  </a:lnTo>
                  <a:lnTo>
                    <a:pt x="0" y="580147"/>
                  </a:lnTo>
                  <a:lnTo>
                    <a:pt x="118859" y="620748"/>
                  </a:lnTo>
                  <a:lnTo>
                    <a:pt x="184696" y="608841"/>
                  </a:lnTo>
                  <a:lnTo>
                    <a:pt x="226549" y="618979"/>
                  </a:lnTo>
                  <a:lnTo>
                    <a:pt x="237645" y="601551"/>
                  </a:lnTo>
                  <a:lnTo>
                    <a:pt x="285701" y="608535"/>
                  </a:lnTo>
                  <a:lnTo>
                    <a:pt x="368412" y="575480"/>
                  </a:lnTo>
                  <a:lnTo>
                    <a:pt x="357495" y="507824"/>
                  </a:lnTo>
                  <a:lnTo>
                    <a:pt x="385771" y="462823"/>
                  </a:lnTo>
                  <a:lnTo>
                    <a:pt x="435761" y="462962"/>
                  </a:lnTo>
                  <a:lnTo>
                    <a:pt x="438486" y="440718"/>
                  </a:lnTo>
                  <a:lnTo>
                    <a:pt x="487547" y="430352"/>
                  </a:lnTo>
                  <a:lnTo>
                    <a:pt x="513882" y="437756"/>
                  </a:lnTo>
                  <a:lnTo>
                    <a:pt x="535360" y="415397"/>
                  </a:lnTo>
                  <a:lnTo>
                    <a:pt x="521553" y="367651"/>
                  </a:lnTo>
                  <a:lnTo>
                    <a:pt x="539704" y="319665"/>
                  </a:lnTo>
                  <a:lnTo>
                    <a:pt x="577810" y="299548"/>
                  </a:lnTo>
                  <a:lnTo>
                    <a:pt x="540388" y="246948"/>
                  </a:lnTo>
                  <a:lnTo>
                    <a:pt x="604134" y="249433"/>
                  </a:lnTo>
                  <a:lnTo>
                    <a:pt x="616181" y="220807"/>
                  </a:lnTo>
                  <a:lnTo>
                    <a:pt x="606770" y="190259"/>
                  </a:lnTo>
                  <a:lnTo>
                    <a:pt x="631882" y="156900"/>
                  </a:lnTo>
                  <a:lnTo>
                    <a:pt x="613779" y="117485"/>
                  </a:lnTo>
                  <a:lnTo>
                    <a:pt x="589221" y="83897"/>
                  </a:lnTo>
                  <a:lnTo>
                    <a:pt x="618422" y="49379"/>
                  </a:lnTo>
                  <a:lnTo>
                    <a:pt x="684491" y="32732"/>
                  </a:lnTo>
                  <a:lnTo>
                    <a:pt x="757331" y="23525"/>
                  </a:lnTo>
                  <a:lnTo>
                    <a:pt x="786629" y="88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7" name="Turkey"/>
            <p:cNvSpPr/>
            <p:nvPr/>
          </p:nvSpPr>
          <p:spPr>
            <a:xfrm>
              <a:off x="1984944" y="2325183"/>
              <a:ext cx="1262075" cy="499479"/>
            </a:xfrm>
            <a:custGeom>
              <a:avLst/>
              <a:gdLst/>
              <a:ahLst/>
              <a:cxnLst/>
              <a:rect l="0" t="0" r="1262075" b="499479"/>
              <a:pathLst>
                <a:path w="1262075" h="499479">
                  <a:moveTo>
                    <a:pt x="698223" y="63368"/>
                  </a:moveTo>
                  <a:lnTo>
                    <a:pt x="795683" y="93772"/>
                  </a:lnTo>
                  <a:lnTo>
                    <a:pt x="868518" y="81652"/>
                  </a:lnTo>
                  <a:lnTo>
                    <a:pt x="925180" y="88655"/>
                  </a:lnTo>
                  <a:lnTo>
                    <a:pt x="993433" y="47623"/>
                  </a:lnTo>
                  <a:lnTo>
                    <a:pt x="1061090" y="43888"/>
                  </a:lnTo>
                  <a:lnTo>
                    <a:pt x="1130525" y="82487"/>
                  </a:lnTo>
                  <a:lnTo>
                    <a:pt x="1146950" y="110152"/>
                  </a:lnTo>
                  <a:lnTo>
                    <a:pt x="1148327" y="148406"/>
                  </a:lnTo>
                  <a:lnTo>
                    <a:pt x="1200326" y="167945"/>
                  </a:lnTo>
                  <a:lnTo>
                    <a:pt x="1229716" y="191083"/>
                  </a:lnTo>
                  <a:lnTo>
                    <a:pt x="1189060" y="213658"/>
                  </a:lnTo>
                  <a:lnTo>
                    <a:pt x="1224418" y="304546"/>
                  </a:lnTo>
                  <a:lnTo>
                    <a:pt x="1215714" y="329089"/>
                  </a:lnTo>
                  <a:lnTo>
                    <a:pt x="1262075" y="392579"/>
                  </a:lnTo>
                  <a:lnTo>
                    <a:pt x="1232871" y="405967"/>
                  </a:lnTo>
                  <a:lnTo>
                    <a:pt x="1206511" y="385781"/>
                  </a:lnTo>
                  <a:lnTo>
                    <a:pt x="1128644" y="375555"/>
                  </a:lnTo>
                  <a:lnTo>
                    <a:pt x="1102459" y="387869"/>
                  </a:lnTo>
                  <a:lnTo>
                    <a:pt x="1029799" y="400194"/>
                  </a:lnTo>
                  <a:lnTo>
                    <a:pt x="994252" y="398853"/>
                  </a:lnTo>
                  <a:lnTo>
                    <a:pt x="923176" y="428589"/>
                  </a:lnTo>
                  <a:lnTo>
                    <a:pt x="869162" y="428837"/>
                  </a:lnTo>
                  <a:lnTo>
                    <a:pt x="832069" y="413916"/>
                  </a:lnTo>
                  <a:lnTo>
                    <a:pt x="762853" y="435961"/>
                  </a:lnTo>
                  <a:lnTo>
                    <a:pt x="739225" y="420548"/>
                  </a:lnTo>
                  <a:lnTo>
                    <a:pt x="741737" y="464755"/>
                  </a:lnTo>
                  <a:lnTo>
                    <a:pt x="726468" y="482117"/>
                  </a:lnTo>
                  <a:lnTo>
                    <a:pt x="711169" y="499479"/>
                  </a:lnTo>
                  <a:lnTo>
                    <a:pt x="682106" y="463543"/>
                  </a:lnTo>
                  <a:lnTo>
                    <a:pt x="703013" y="433776"/>
                  </a:lnTo>
                  <a:lnTo>
                    <a:pt x="663829" y="440525"/>
                  </a:lnTo>
                  <a:lnTo>
                    <a:pt x="606475" y="422290"/>
                  </a:lnTo>
                  <a:lnTo>
                    <a:pt x="567117" y="467904"/>
                  </a:lnTo>
                  <a:lnTo>
                    <a:pt x="468263" y="476812"/>
                  </a:lnTo>
                  <a:lnTo>
                    <a:pt x="409886" y="434278"/>
                  </a:lnTo>
                  <a:lnTo>
                    <a:pt x="338737" y="431616"/>
                  </a:lnTo>
                  <a:lnTo>
                    <a:pt x="327326" y="464495"/>
                  </a:lnTo>
                  <a:lnTo>
                    <a:pt x="282871" y="473896"/>
                  </a:lnTo>
                  <a:lnTo>
                    <a:pt x="214637" y="431697"/>
                  </a:lnTo>
                  <a:lnTo>
                    <a:pt x="143046" y="433125"/>
                  </a:lnTo>
                  <a:lnTo>
                    <a:pt x="96142" y="354308"/>
                  </a:lnTo>
                  <a:lnTo>
                    <a:pt x="44021" y="310343"/>
                  </a:lnTo>
                  <a:lnTo>
                    <a:pt x="69590" y="248716"/>
                  </a:lnTo>
                  <a:lnTo>
                    <a:pt x="24662" y="210847"/>
                  </a:lnTo>
                  <a:lnTo>
                    <a:pt x="88210" y="135322"/>
                  </a:lnTo>
                  <a:lnTo>
                    <a:pt x="187243" y="132178"/>
                  </a:lnTo>
                  <a:lnTo>
                    <a:pt x="206432" y="72437"/>
                  </a:lnTo>
                  <a:lnTo>
                    <a:pt x="330437" y="82842"/>
                  </a:lnTo>
                  <a:lnTo>
                    <a:pt x="400288" y="31854"/>
                  </a:lnTo>
                  <a:lnTo>
                    <a:pt x="471611" y="9631"/>
                  </a:lnTo>
                  <a:lnTo>
                    <a:pt x="577237" y="7960"/>
                  </a:lnTo>
                  <a:close/>
                  <a:moveTo>
                    <a:pt x="79925" y="114054"/>
                  </a:moveTo>
                  <a:lnTo>
                    <a:pt x="31190" y="156390"/>
                  </a:lnTo>
                  <a:lnTo>
                    <a:pt x="6513" y="119778"/>
                  </a:lnTo>
                  <a:lnTo>
                    <a:pt x="5471" y="103555"/>
                  </a:lnTo>
                  <a:lnTo>
                    <a:pt x="19732" y="94741"/>
                  </a:lnTo>
                  <a:lnTo>
                    <a:pt x="33727" y="45543"/>
                  </a:lnTo>
                  <a:lnTo>
                    <a:pt x="0" y="24729"/>
                  </a:lnTo>
                  <a:lnTo>
                    <a:pt x="62226" y="0"/>
                  </a:lnTo>
                  <a:lnTo>
                    <a:pt x="118636" y="10543"/>
                  </a:lnTo>
                  <a:lnTo>
                    <a:pt x="130097" y="40766"/>
                  </a:lnTo>
                  <a:lnTo>
                    <a:pt x="189432" y="66153"/>
                  </a:lnTo>
                  <a:lnTo>
                    <a:pt x="180254" y="85410"/>
                  </a:lnTo>
                  <a:lnTo>
                    <a:pt x="104387" y="8974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8" name="Afghanistan"/>
            <p:cNvSpPr/>
            <p:nvPr/>
          </p:nvSpPr>
          <p:spPr>
            <a:xfrm>
              <a:off x="4338441" y="2613483"/>
              <a:ext cx="901613" cy="727992"/>
            </a:xfrm>
            <a:custGeom>
              <a:avLst/>
              <a:gdLst/>
              <a:ahLst/>
              <a:cxnLst/>
              <a:rect l="0" t="0" r="901613" b="727992"/>
              <a:pathLst>
                <a:path w="901613" h="727992">
                  <a:moveTo>
                    <a:pt x="13919" y="224767"/>
                  </a:moveTo>
                  <a:lnTo>
                    <a:pt x="88241" y="254835"/>
                  </a:lnTo>
                  <a:lnTo>
                    <a:pt x="135612" y="244265"/>
                  </a:lnTo>
                  <a:lnTo>
                    <a:pt x="140930" y="208355"/>
                  </a:lnTo>
                  <a:lnTo>
                    <a:pt x="190131" y="196405"/>
                  </a:lnTo>
                  <a:lnTo>
                    <a:pt x="221459" y="172304"/>
                  </a:lnTo>
                  <a:lnTo>
                    <a:pt x="219251" y="108925"/>
                  </a:lnTo>
                  <a:lnTo>
                    <a:pt x="270767" y="93598"/>
                  </a:lnTo>
                  <a:lnTo>
                    <a:pt x="274098" y="65390"/>
                  </a:lnTo>
                  <a:lnTo>
                    <a:pt x="310207" y="86579"/>
                  </a:lnTo>
                  <a:lnTo>
                    <a:pt x="330548" y="89036"/>
                  </a:lnTo>
                  <a:lnTo>
                    <a:pt x="367179" y="89562"/>
                  </a:lnTo>
                  <a:lnTo>
                    <a:pt x="420832" y="106296"/>
                  </a:lnTo>
                  <a:lnTo>
                    <a:pt x="443330" y="115955"/>
                  </a:lnTo>
                  <a:lnTo>
                    <a:pt x="484267" y="90498"/>
                  </a:lnTo>
                  <a:lnTo>
                    <a:pt x="510296" y="105808"/>
                  </a:lnTo>
                  <a:lnTo>
                    <a:pt x="522009" y="69524"/>
                  </a:lnTo>
                  <a:lnTo>
                    <a:pt x="561557" y="71170"/>
                  </a:lnTo>
                  <a:lnTo>
                    <a:pt x="568575" y="59525"/>
                  </a:lnTo>
                  <a:lnTo>
                    <a:pt x="567078" y="27569"/>
                  </a:lnTo>
                  <a:lnTo>
                    <a:pt x="587881" y="0"/>
                  </a:lnTo>
                  <a:lnTo>
                    <a:pt x="627969" y="18019"/>
                  </a:lnTo>
                  <a:lnTo>
                    <a:pt x="627328" y="42241"/>
                  </a:lnTo>
                  <a:lnTo>
                    <a:pt x="648099" y="46004"/>
                  </a:lnTo>
                  <a:lnTo>
                    <a:pt x="659798" y="112584"/>
                  </a:lnTo>
                  <a:lnTo>
                    <a:pt x="692743" y="138536"/>
                  </a:lnTo>
                  <a:lnTo>
                    <a:pt x="711135" y="121885"/>
                  </a:lnTo>
                  <a:lnTo>
                    <a:pt x="738128" y="114018"/>
                  </a:lnTo>
                  <a:lnTo>
                    <a:pt x="769287" y="78538"/>
                  </a:lnTo>
                  <a:lnTo>
                    <a:pt x="815987" y="84378"/>
                  </a:lnTo>
                  <a:lnTo>
                    <a:pt x="883562" y="84503"/>
                  </a:lnTo>
                  <a:lnTo>
                    <a:pt x="901613" y="107244"/>
                  </a:lnTo>
                  <a:lnTo>
                    <a:pt x="865919" y="116135"/>
                  </a:lnTo>
                  <a:lnTo>
                    <a:pt x="836621" y="130769"/>
                  </a:lnTo>
                  <a:lnTo>
                    <a:pt x="763781" y="139976"/>
                  </a:lnTo>
                  <a:lnTo>
                    <a:pt x="697712" y="156623"/>
                  </a:lnTo>
                  <a:lnTo>
                    <a:pt x="668511" y="191141"/>
                  </a:lnTo>
                  <a:lnTo>
                    <a:pt x="693069" y="224729"/>
                  </a:lnTo>
                  <a:lnTo>
                    <a:pt x="711172" y="264144"/>
                  </a:lnTo>
                  <a:lnTo>
                    <a:pt x="686060" y="297503"/>
                  </a:lnTo>
                  <a:lnTo>
                    <a:pt x="695471" y="328051"/>
                  </a:lnTo>
                  <a:lnTo>
                    <a:pt x="683424" y="356677"/>
                  </a:lnTo>
                  <a:lnTo>
                    <a:pt x="619678" y="354192"/>
                  </a:lnTo>
                  <a:lnTo>
                    <a:pt x="657100" y="406792"/>
                  </a:lnTo>
                  <a:lnTo>
                    <a:pt x="618994" y="426909"/>
                  </a:lnTo>
                  <a:lnTo>
                    <a:pt x="600843" y="474895"/>
                  </a:lnTo>
                  <a:lnTo>
                    <a:pt x="614650" y="522641"/>
                  </a:lnTo>
                  <a:lnTo>
                    <a:pt x="593172" y="545000"/>
                  </a:lnTo>
                  <a:lnTo>
                    <a:pt x="566837" y="537596"/>
                  </a:lnTo>
                  <a:lnTo>
                    <a:pt x="517776" y="547962"/>
                  </a:lnTo>
                  <a:lnTo>
                    <a:pt x="515051" y="570206"/>
                  </a:lnTo>
                  <a:lnTo>
                    <a:pt x="465061" y="570067"/>
                  </a:lnTo>
                  <a:lnTo>
                    <a:pt x="436785" y="615068"/>
                  </a:lnTo>
                  <a:lnTo>
                    <a:pt x="447702" y="682724"/>
                  </a:lnTo>
                  <a:lnTo>
                    <a:pt x="364991" y="715779"/>
                  </a:lnTo>
                  <a:lnTo>
                    <a:pt x="316935" y="708795"/>
                  </a:lnTo>
                  <a:lnTo>
                    <a:pt x="305839" y="726223"/>
                  </a:lnTo>
                  <a:lnTo>
                    <a:pt x="263986" y="716085"/>
                  </a:lnTo>
                  <a:lnTo>
                    <a:pt x="198149" y="727992"/>
                  </a:lnTo>
                  <a:lnTo>
                    <a:pt x="79290" y="687391"/>
                  </a:lnTo>
                  <a:lnTo>
                    <a:pt x="127495" y="615310"/>
                  </a:lnTo>
                  <a:lnTo>
                    <a:pt x="112337" y="564136"/>
                  </a:lnTo>
                  <a:lnTo>
                    <a:pt x="59031" y="550734"/>
                  </a:lnTo>
                  <a:lnTo>
                    <a:pt x="44392" y="500260"/>
                  </a:lnTo>
                  <a:lnTo>
                    <a:pt x="10736" y="436786"/>
                  </a:lnTo>
                  <a:lnTo>
                    <a:pt x="31145" y="393252"/>
                  </a:lnTo>
                  <a:lnTo>
                    <a:pt x="0" y="381516"/>
                  </a:lnTo>
                  <a:lnTo>
                    <a:pt x="7529" y="3236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9" name="Myanmar"/>
            <p:cNvSpPr/>
            <p:nvPr/>
          </p:nvSpPr>
          <p:spPr>
            <a:xfrm>
              <a:off x="6661180" y="3419600"/>
              <a:ext cx="611154" cy="1463145"/>
            </a:xfrm>
            <a:custGeom>
              <a:avLst/>
              <a:gdLst/>
              <a:ahLst/>
              <a:cxnLst/>
              <a:rect l="0" t="0" r="611154" b="1463145"/>
              <a:pathLst>
                <a:path w="611154" h="1463145">
                  <a:moveTo>
                    <a:pt x="514635" y="647921"/>
                  </a:moveTo>
                  <a:lnTo>
                    <a:pt x="479453" y="682396"/>
                  </a:lnTo>
                  <a:lnTo>
                    <a:pt x="431218" y="685956"/>
                  </a:lnTo>
                  <a:lnTo>
                    <a:pt x="411336" y="771911"/>
                  </a:lnTo>
                  <a:lnTo>
                    <a:pt x="384108" y="786353"/>
                  </a:lnTo>
                  <a:lnTo>
                    <a:pt x="426932" y="856119"/>
                  </a:lnTo>
                  <a:lnTo>
                    <a:pt x="478759" y="914167"/>
                  </a:lnTo>
                  <a:lnTo>
                    <a:pt x="514307" y="966642"/>
                  </a:lnTo>
                  <a:lnTo>
                    <a:pt x="498293" y="1035758"/>
                  </a:lnTo>
                  <a:lnTo>
                    <a:pt x="476284" y="1050451"/>
                  </a:lnTo>
                  <a:lnTo>
                    <a:pt x="497037" y="1090337"/>
                  </a:lnTo>
                  <a:lnTo>
                    <a:pt x="549400" y="1153506"/>
                  </a:lnTo>
                  <a:lnTo>
                    <a:pt x="561555" y="1197887"/>
                  </a:lnTo>
                  <a:lnTo>
                    <a:pt x="563960" y="1234821"/>
                  </a:lnTo>
                  <a:lnTo>
                    <a:pt x="598095" y="1307329"/>
                  </a:lnTo>
                  <a:lnTo>
                    <a:pt x="566785" y="1381446"/>
                  </a:lnTo>
                  <a:lnTo>
                    <a:pt x="540422" y="1463145"/>
                  </a:lnTo>
                  <a:lnTo>
                    <a:pt x="528345" y="1404127"/>
                  </a:lnTo>
                  <a:lnTo>
                    <a:pt x="544078" y="1343224"/>
                  </a:lnTo>
                  <a:lnTo>
                    <a:pt x="516194" y="1296181"/>
                  </a:lnTo>
                  <a:lnTo>
                    <a:pt x="513720" y="1209568"/>
                  </a:lnTo>
                  <a:lnTo>
                    <a:pt x="481580" y="1168377"/>
                  </a:lnTo>
                  <a:lnTo>
                    <a:pt x="450013" y="1073222"/>
                  </a:lnTo>
                  <a:lnTo>
                    <a:pt x="424476" y="972784"/>
                  </a:lnTo>
                  <a:lnTo>
                    <a:pt x="385638" y="906940"/>
                  </a:lnTo>
                  <a:lnTo>
                    <a:pt x="345276" y="946812"/>
                  </a:lnTo>
                  <a:lnTo>
                    <a:pt x="273887" y="1003487"/>
                  </a:lnTo>
                  <a:lnTo>
                    <a:pt x="234003" y="996406"/>
                  </a:lnTo>
                  <a:lnTo>
                    <a:pt x="188557" y="977764"/>
                  </a:lnTo>
                  <a:lnTo>
                    <a:pt x="199648" y="879232"/>
                  </a:lnTo>
                  <a:lnTo>
                    <a:pt x="175515" y="804792"/>
                  </a:lnTo>
                  <a:lnTo>
                    <a:pt x="109475" y="713124"/>
                  </a:lnTo>
                  <a:lnTo>
                    <a:pt x="114219" y="684464"/>
                  </a:lnTo>
                  <a:lnTo>
                    <a:pt x="72541" y="674273"/>
                  </a:lnTo>
                  <a:lnTo>
                    <a:pt x="14098" y="609417"/>
                  </a:lnTo>
                  <a:lnTo>
                    <a:pt x="0" y="545447"/>
                  </a:lnTo>
                  <a:lnTo>
                    <a:pt x="25823" y="557487"/>
                  </a:lnTo>
                  <a:lnTo>
                    <a:pt x="18643" y="500466"/>
                  </a:lnTo>
                  <a:lnTo>
                    <a:pt x="49693" y="481605"/>
                  </a:lnTo>
                  <a:lnTo>
                    <a:pt x="37316" y="447843"/>
                  </a:lnTo>
                  <a:lnTo>
                    <a:pt x="48724" y="420768"/>
                  </a:lnTo>
                  <a:lnTo>
                    <a:pt x="38909" y="338487"/>
                  </a:lnTo>
                  <a:lnTo>
                    <a:pt x="95180" y="356600"/>
                  </a:lnTo>
                  <a:lnTo>
                    <a:pt x="115644" y="291047"/>
                  </a:lnTo>
                  <a:lnTo>
                    <a:pt x="112326" y="252308"/>
                  </a:lnTo>
                  <a:lnTo>
                    <a:pt x="135450" y="185617"/>
                  </a:lnTo>
                  <a:lnTo>
                    <a:pt x="123439" y="140119"/>
                  </a:lnTo>
                  <a:lnTo>
                    <a:pt x="199368" y="85179"/>
                  </a:lnTo>
                  <a:lnTo>
                    <a:pt x="251114" y="99555"/>
                  </a:lnTo>
                  <a:lnTo>
                    <a:pt x="234637" y="50636"/>
                  </a:lnTo>
                  <a:lnTo>
                    <a:pt x="255158" y="36048"/>
                  </a:lnTo>
                  <a:lnTo>
                    <a:pt x="243305" y="5912"/>
                  </a:lnTo>
                  <a:lnTo>
                    <a:pt x="281595" y="0"/>
                  </a:lnTo>
                  <a:lnTo>
                    <a:pt x="314794" y="46807"/>
                  </a:lnTo>
                  <a:lnTo>
                    <a:pt x="348697" y="65762"/>
                  </a:lnTo>
                  <a:lnTo>
                    <a:pt x="364487" y="126606"/>
                  </a:lnTo>
                  <a:lnTo>
                    <a:pt x="376611" y="192185"/>
                  </a:lnTo>
                  <a:lnTo>
                    <a:pt x="326942" y="258577"/>
                  </a:lnTo>
                  <a:lnTo>
                    <a:pt x="334149" y="352890"/>
                  </a:lnTo>
                  <a:lnTo>
                    <a:pt x="404316" y="339701"/>
                  </a:lnTo>
                  <a:lnTo>
                    <a:pt x="432407" y="412891"/>
                  </a:lnTo>
                  <a:lnTo>
                    <a:pt x="478323" y="428290"/>
                  </a:lnTo>
                  <a:lnTo>
                    <a:pt x="469008" y="494338"/>
                  </a:lnTo>
                  <a:lnTo>
                    <a:pt x="524880" y="524183"/>
                  </a:lnTo>
                  <a:lnTo>
                    <a:pt x="557044" y="538819"/>
                  </a:lnTo>
                  <a:lnTo>
                    <a:pt x="603688" y="515672"/>
                  </a:lnTo>
                  <a:lnTo>
                    <a:pt x="611154" y="548540"/>
                  </a:lnTo>
                  <a:lnTo>
                    <a:pt x="561048" y="600255"/>
                  </a:lnTo>
                  <a:lnTo>
                    <a:pt x="551134" y="62953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0" name="Turkmenistan"/>
            <p:cNvSpPr/>
            <p:nvPr/>
          </p:nvSpPr>
          <p:spPr>
            <a:xfrm>
              <a:off x="3676383" y="2277227"/>
              <a:ext cx="992606" cy="591091"/>
            </a:xfrm>
            <a:custGeom>
              <a:avLst/>
              <a:gdLst/>
              <a:ahLst/>
              <a:cxnLst/>
              <a:rect l="0" t="0" r="992606" b="591091"/>
              <a:pathLst>
                <a:path w="992606" h="591091">
                  <a:moveTo>
                    <a:pt x="675977" y="561023"/>
                  </a:moveTo>
                  <a:lnTo>
                    <a:pt x="654939" y="494333"/>
                  </a:lnTo>
                  <a:lnTo>
                    <a:pt x="605275" y="491497"/>
                  </a:lnTo>
                  <a:lnTo>
                    <a:pt x="514577" y="421313"/>
                  </a:lnTo>
                  <a:lnTo>
                    <a:pt x="460381" y="412650"/>
                  </a:lnTo>
                  <a:lnTo>
                    <a:pt x="379387" y="372477"/>
                  </a:lnTo>
                  <a:lnTo>
                    <a:pt x="331400" y="365173"/>
                  </a:lnTo>
                  <a:lnTo>
                    <a:pt x="305843" y="379934"/>
                  </a:lnTo>
                  <a:lnTo>
                    <a:pt x="261669" y="377637"/>
                  </a:lnTo>
                  <a:lnTo>
                    <a:pt x="224487" y="422943"/>
                  </a:lnTo>
                  <a:lnTo>
                    <a:pt x="170025" y="438278"/>
                  </a:lnTo>
                  <a:lnTo>
                    <a:pt x="146563" y="382232"/>
                  </a:lnTo>
                  <a:lnTo>
                    <a:pt x="139362" y="299340"/>
                  </a:lnTo>
                  <a:lnTo>
                    <a:pt x="83313" y="272516"/>
                  </a:lnTo>
                  <a:lnTo>
                    <a:pt x="89159" y="218253"/>
                  </a:lnTo>
                  <a:lnTo>
                    <a:pt x="45169" y="213651"/>
                  </a:lnTo>
                  <a:lnTo>
                    <a:pt x="43576" y="147392"/>
                  </a:lnTo>
                  <a:lnTo>
                    <a:pt x="109027" y="166690"/>
                  </a:lnTo>
                  <a:lnTo>
                    <a:pt x="159456" y="141537"/>
                  </a:lnTo>
                  <a:lnTo>
                    <a:pt x="100982" y="94356"/>
                  </a:lnTo>
                  <a:lnTo>
                    <a:pt x="71628" y="49394"/>
                  </a:lnTo>
                  <a:lnTo>
                    <a:pt x="24951" y="69445"/>
                  </a:lnTo>
                  <a:lnTo>
                    <a:pt x="32221" y="127045"/>
                  </a:lnTo>
                  <a:lnTo>
                    <a:pt x="0" y="76111"/>
                  </a:lnTo>
                  <a:lnTo>
                    <a:pt x="22033" y="49957"/>
                  </a:lnTo>
                  <a:lnTo>
                    <a:pt x="90633" y="33600"/>
                  </a:lnTo>
                  <a:lnTo>
                    <a:pt x="139295" y="55621"/>
                  </a:lnTo>
                  <a:lnTo>
                    <a:pt x="199601" y="117259"/>
                  </a:lnTo>
                  <a:lnTo>
                    <a:pt x="231597" y="113424"/>
                  </a:lnTo>
                  <a:lnTo>
                    <a:pt x="303815" y="112350"/>
                  </a:lnTo>
                  <a:lnTo>
                    <a:pt x="283035" y="72754"/>
                  </a:lnTo>
                  <a:lnTo>
                    <a:pt x="330671" y="45671"/>
                  </a:lnTo>
                  <a:lnTo>
                    <a:pt x="372396" y="0"/>
                  </a:lnTo>
                  <a:lnTo>
                    <a:pt x="469594" y="41542"/>
                  </a:lnTo>
                  <a:lnTo>
                    <a:pt x="493535" y="104266"/>
                  </a:lnTo>
                  <a:lnTo>
                    <a:pt x="522524" y="120367"/>
                  </a:lnTo>
                  <a:lnTo>
                    <a:pt x="591025" y="116747"/>
                  </a:lnTo>
                  <a:lnTo>
                    <a:pt x="616599" y="131016"/>
                  </a:lnTo>
                  <a:lnTo>
                    <a:pt x="671168" y="212058"/>
                  </a:lnTo>
                  <a:lnTo>
                    <a:pt x="758384" y="266756"/>
                  </a:lnTo>
                  <a:lnTo>
                    <a:pt x="809677" y="304070"/>
                  </a:lnTo>
                  <a:lnTo>
                    <a:pt x="887175" y="342880"/>
                  </a:lnTo>
                  <a:lnTo>
                    <a:pt x="982342" y="376799"/>
                  </a:lnTo>
                  <a:lnTo>
                    <a:pt x="992606" y="425292"/>
                  </a:lnTo>
                  <a:lnTo>
                    <a:pt x="972265" y="422835"/>
                  </a:lnTo>
                  <a:lnTo>
                    <a:pt x="936156" y="401646"/>
                  </a:lnTo>
                  <a:lnTo>
                    <a:pt x="932825" y="429854"/>
                  </a:lnTo>
                  <a:lnTo>
                    <a:pt x="881309" y="445181"/>
                  </a:lnTo>
                  <a:lnTo>
                    <a:pt x="883517" y="508560"/>
                  </a:lnTo>
                  <a:lnTo>
                    <a:pt x="852189" y="532661"/>
                  </a:lnTo>
                  <a:lnTo>
                    <a:pt x="802988" y="544611"/>
                  </a:lnTo>
                  <a:lnTo>
                    <a:pt x="797670" y="580521"/>
                  </a:lnTo>
                  <a:lnTo>
                    <a:pt x="750299" y="5910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1" name="Uzbekistan"/>
            <p:cNvSpPr/>
            <p:nvPr/>
          </p:nvSpPr>
          <p:spPr>
            <a:xfrm>
              <a:off x="3831880" y="2054955"/>
              <a:ext cx="1185645" cy="664824"/>
            </a:xfrm>
            <a:custGeom>
              <a:avLst/>
              <a:gdLst/>
              <a:ahLst/>
              <a:cxnLst/>
              <a:rect l="0" t="0" r="1185645" b="664824"/>
              <a:pathLst>
                <a:path w="1185645" h="664824">
                  <a:moveTo>
                    <a:pt x="837109" y="647564"/>
                  </a:moveTo>
                  <a:lnTo>
                    <a:pt x="826845" y="599071"/>
                  </a:lnTo>
                  <a:lnTo>
                    <a:pt x="731678" y="565152"/>
                  </a:lnTo>
                  <a:lnTo>
                    <a:pt x="654180" y="526342"/>
                  </a:lnTo>
                  <a:lnTo>
                    <a:pt x="602887" y="489028"/>
                  </a:lnTo>
                  <a:lnTo>
                    <a:pt x="515671" y="434330"/>
                  </a:lnTo>
                  <a:lnTo>
                    <a:pt x="461102" y="353288"/>
                  </a:lnTo>
                  <a:lnTo>
                    <a:pt x="435528" y="339019"/>
                  </a:lnTo>
                  <a:lnTo>
                    <a:pt x="367027" y="342639"/>
                  </a:lnTo>
                  <a:lnTo>
                    <a:pt x="338038" y="326538"/>
                  </a:lnTo>
                  <a:lnTo>
                    <a:pt x="314097" y="263814"/>
                  </a:lnTo>
                  <a:lnTo>
                    <a:pt x="216899" y="222272"/>
                  </a:lnTo>
                  <a:lnTo>
                    <a:pt x="175174" y="267943"/>
                  </a:lnTo>
                  <a:lnTo>
                    <a:pt x="127538" y="295026"/>
                  </a:lnTo>
                  <a:lnTo>
                    <a:pt x="148318" y="334622"/>
                  </a:lnTo>
                  <a:lnTo>
                    <a:pt x="76100" y="335696"/>
                  </a:lnTo>
                  <a:lnTo>
                    <a:pt x="0" y="45851"/>
                  </a:lnTo>
                  <a:lnTo>
                    <a:pt x="148297" y="0"/>
                  </a:lnTo>
                  <a:lnTo>
                    <a:pt x="162040" y="6733"/>
                  </a:lnTo>
                  <a:lnTo>
                    <a:pt x="275906" y="62502"/>
                  </a:lnTo>
                  <a:lnTo>
                    <a:pt x="335717" y="92233"/>
                  </a:lnTo>
                  <a:lnTo>
                    <a:pt x="415970" y="163086"/>
                  </a:lnTo>
                  <a:lnTo>
                    <a:pt x="487112" y="151640"/>
                  </a:lnTo>
                  <a:lnTo>
                    <a:pt x="594079" y="145509"/>
                  </a:lnTo>
                  <a:lnTo>
                    <a:pt x="687201" y="202926"/>
                  </a:lnTo>
                  <a:lnTo>
                    <a:pt x="706078" y="281771"/>
                  </a:lnTo>
                  <a:lnTo>
                    <a:pt x="737436" y="282321"/>
                  </a:lnTo>
                  <a:lnTo>
                    <a:pt x="769955" y="346717"/>
                  </a:lnTo>
                  <a:lnTo>
                    <a:pt x="852531" y="349268"/>
                  </a:lnTo>
                  <a:lnTo>
                    <a:pt x="881693" y="386502"/>
                  </a:lnTo>
                  <a:lnTo>
                    <a:pt x="905566" y="386003"/>
                  </a:lnTo>
                  <a:lnTo>
                    <a:pt x="916148" y="329753"/>
                  </a:lnTo>
                  <a:lnTo>
                    <a:pt x="983361" y="274958"/>
                  </a:lnTo>
                  <a:lnTo>
                    <a:pt x="1015366" y="260428"/>
                  </a:lnTo>
                  <a:lnTo>
                    <a:pt x="1036848" y="268166"/>
                  </a:lnTo>
                  <a:lnTo>
                    <a:pt x="999450" y="319082"/>
                  </a:lnTo>
                  <a:lnTo>
                    <a:pt x="1056364" y="348671"/>
                  </a:lnTo>
                  <a:lnTo>
                    <a:pt x="1095782" y="329073"/>
                  </a:lnTo>
                  <a:lnTo>
                    <a:pt x="1185645" y="370489"/>
                  </a:lnTo>
                  <a:lnTo>
                    <a:pt x="1121599" y="427102"/>
                  </a:lnTo>
                  <a:lnTo>
                    <a:pt x="1069907" y="419357"/>
                  </a:lnTo>
                  <a:lnTo>
                    <a:pt x="1043875" y="421388"/>
                  </a:lnTo>
                  <a:lnTo>
                    <a:pt x="1027627" y="399538"/>
                  </a:lnTo>
                  <a:lnTo>
                    <a:pt x="1029392" y="363086"/>
                  </a:lnTo>
                  <a:lnTo>
                    <a:pt x="949051" y="381353"/>
                  </a:lnTo>
                  <a:lnTo>
                    <a:pt x="944359" y="431794"/>
                  </a:lnTo>
                  <a:lnTo>
                    <a:pt x="925198" y="475540"/>
                  </a:lnTo>
                  <a:lnTo>
                    <a:pt x="870094" y="471813"/>
                  </a:lnTo>
                  <a:lnTo>
                    <a:pt x="862086" y="506709"/>
                  </a:lnTo>
                  <a:lnTo>
                    <a:pt x="914590" y="525618"/>
                  </a:lnTo>
                  <a:lnTo>
                    <a:pt x="943733" y="584621"/>
                  </a:lnTo>
                  <a:lnTo>
                    <a:pt x="927393" y="664824"/>
                  </a:lnTo>
                  <a:lnTo>
                    <a:pt x="873740" y="6480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2" name="Thailand"/>
            <p:cNvSpPr/>
            <p:nvPr/>
          </p:nvSpPr>
          <p:spPr>
            <a:xfrm>
              <a:off x="7045288" y="4049135"/>
              <a:ext cx="606919" cy="1170840"/>
            </a:xfrm>
            <a:custGeom>
              <a:avLst/>
              <a:gdLst/>
              <a:ahLst/>
              <a:cxnLst/>
              <a:rect l="0" t="0" r="606919" b="1170840"/>
              <a:pathLst>
                <a:path w="606919" h="1170840">
                  <a:moveTo>
                    <a:pt x="420833" y="654433"/>
                  </a:moveTo>
                  <a:lnTo>
                    <a:pt x="354678" y="617928"/>
                  </a:lnTo>
                  <a:lnTo>
                    <a:pt x="295196" y="619411"/>
                  </a:lnTo>
                  <a:lnTo>
                    <a:pt x="299402" y="556949"/>
                  </a:lnTo>
                  <a:lnTo>
                    <a:pt x="238107" y="557415"/>
                  </a:lnTo>
                  <a:lnTo>
                    <a:pt x="240945" y="644860"/>
                  </a:lnTo>
                  <a:lnTo>
                    <a:pt x="214323" y="760989"/>
                  </a:lnTo>
                  <a:lnTo>
                    <a:pt x="198143" y="831217"/>
                  </a:lnTo>
                  <a:lnTo>
                    <a:pt x="206169" y="888764"/>
                  </a:lnTo>
                  <a:lnTo>
                    <a:pt x="251873" y="891260"/>
                  </a:lnTo>
                  <a:lnTo>
                    <a:pt x="284371" y="963825"/>
                  </a:lnTo>
                  <a:lnTo>
                    <a:pt x="300851" y="1032644"/>
                  </a:lnTo>
                  <a:lnTo>
                    <a:pt x="342529" y="1078177"/>
                  </a:lnTo>
                  <a:lnTo>
                    <a:pt x="385493" y="1087420"/>
                  </a:lnTo>
                  <a:lnTo>
                    <a:pt x="424172" y="1128682"/>
                  </a:lnTo>
                  <a:lnTo>
                    <a:pt x="403143" y="1161345"/>
                  </a:lnTo>
                  <a:lnTo>
                    <a:pt x="357418" y="1170840"/>
                  </a:lnTo>
                  <a:lnTo>
                    <a:pt x="349567" y="1130015"/>
                  </a:lnTo>
                  <a:lnTo>
                    <a:pt x="290414" y="1095195"/>
                  </a:lnTo>
                  <a:lnTo>
                    <a:pt x="279037" y="1109374"/>
                  </a:lnTo>
                  <a:lnTo>
                    <a:pt x="249637" y="1078866"/>
                  </a:lnTo>
                  <a:lnTo>
                    <a:pt x="235439" y="1039491"/>
                  </a:lnTo>
                  <a:lnTo>
                    <a:pt x="195715" y="994607"/>
                  </a:lnTo>
                  <a:lnTo>
                    <a:pt x="159701" y="956896"/>
                  </a:lnTo>
                  <a:lnTo>
                    <a:pt x="150813" y="1003629"/>
                  </a:lnTo>
                  <a:lnTo>
                    <a:pt x="135085" y="959464"/>
                  </a:lnTo>
                  <a:lnTo>
                    <a:pt x="139968" y="909859"/>
                  </a:lnTo>
                  <a:lnTo>
                    <a:pt x="156314" y="833610"/>
                  </a:lnTo>
                  <a:lnTo>
                    <a:pt x="182677" y="751911"/>
                  </a:lnTo>
                  <a:lnTo>
                    <a:pt x="213987" y="677794"/>
                  </a:lnTo>
                  <a:lnTo>
                    <a:pt x="179852" y="605286"/>
                  </a:lnTo>
                  <a:lnTo>
                    <a:pt x="177447" y="568352"/>
                  </a:lnTo>
                  <a:lnTo>
                    <a:pt x="165292" y="523971"/>
                  </a:lnTo>
                  <a:lnTo>
                    <a:pt x="112929" y="460802"/>
                  </a:lnTo>
                  <a:lnTo>
                    <a:pt x="92176" y="420916"/>
                  </a:lnTo>
                  <a:lnTo>
                    <a:pt x="114185" y="406223"/>
                  </a:lnTo>
                  <a:lnTo>
                    <a:pt x="130199" y="337107"/>
                  </a:lnTo>
                  <a:lnTo>
                    <a:pt x="94651" y="284632"/>
                  </a:lnTo>
                  <a:lnTo>
                    <a:pt x="42824" y="226584"/>
                  </a:lnTo>
                  <a:lnTo>
                    <a:pt x="0" y="156818"/>
                  </a:lnTo>
                  <a:lnTo>
                    <a:pt x="27228" y="142376"/>
                  </a:lnTo>
                  <a:lnTo>
                    <a:pt x="47110" y="56421"/>
                  </a:lnTo>
                  <a:lnTo>
                    <a:pt x="95345" y="52861"/>
                  </a:lnTo>
                  <a:lnTo>
                    <a:pt x="130527" y="18386"/>
                  </a:lnTo>
                  <a:lnTo>
                    <a:pt x="167026" y="0"/>
                  </a:lnTo>
                  <a:lnTo>
                    <a:pt x="200874" y="24536"/>
                  </a:lnTo>
                  <a:lnTo>
                    <a:pt x="211673" y="72311"/>
                  </a:lnTo>
                  <a:lnTo>
                    <a:pt x="258830" y="75949"/>
                  </a:lnTo>
                  <a:lnTo>
                    <a:pt x="253504" y="159721"/>
                  </a:lnTo>
                  <a:lnTo>
                    <a:pt x="265063" y="230992"/>
                  </a:lnTo>
                  <a:lnTo>
                    <a:pt x="331385" y="183559"/>
                  </a:lnTo>
                  <a:lnTo>
                    <a:pt x="354080" y="197577"/>
                  </a:lnTo>
                  <a:lnTo>
                    <a:pt x="394289" y="195278"/>
                  </a:lnTo>
                  <a:lnTo>
                    <a:pt x="404299" y="167615"/>
                  </a:lnTo>
                  <a:lnTo>
                    <a:pt x="457391" y="173076"/>
                  </a:lnTo>
                  <a:lnTo>
                    <a:pt x="519314" y="237642"/>
                  </a:lnTo>
                  <a:lnTo>
                    <a:pt x="534965" y="316114"/>
                  </a:lnTo>
                  <a:lnTo>
                    <a:pt x="601219" y="385407"/>
                  </a:lnTo>
                  <a:lnTo>
                    <a:pt x="606919" y="452699"/>
                  </a:lnTo>
                  <a:lnTo>
                    <a:pt x="587873" y="488535"/>
                  </a:lnTo>
                  <a:lnTo>
                    <a:pt x="521511" y="477123"/>
                  </a:lnTo>
                  <a:lnTo>
                    <a:pt x="433045" y="492310"/>
                  </a:lnTo>
                  <a:lnTo>
                    <a:pt x="394940" y="55841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3" name="Iraq"/>
            <p:cNvSpPr/>
            <p:nvPr/>
          </p:nvSpPr>
          <p:spPr>
            <a:xfrm>
              <a:off x="2895158" y="2700738"/>
              <a:ext cx="691600" cy="658192"/>
            </a:xfrm>
            <a:custGeom>
              <a:avLst/>
              <a:gdLst/>
              <a:ahLst/>
              <a:cxnLst/>
              <a:rect l="0" t="0" r="691600" b="658192"/>
              <a:pathLst>
                <a:path w="691600" h="658192">
                  <a:moveTo>
                    <a:pt x="410400" y="111560"/>
                  </a:moveTo>
                  <a:lnTo>
                    <a:pt x="457724" y="135348"/>
                  </a:lnTo>
                  <a:lnTo>
                    <a:pt x="470694" y="181640"/>
                  </a:lnTo>
                  <a:lnTo>
                    <a:pt x="441439" y="209055"/>
                  </a:lnTo>
                  <a:lnTo>
                    <a:pt x="434692" y="271096"/>
                  </a:lnTo>
                  <a:lnTo>
                    <a:pt x="491376" y="346668"/>
                  </a:lnTo>
                  <a:lnTo>
                    <a:pt x="579396" y="390247"/>
                  </a:lnTo>
                  <a:lnTo>
                    <a:pt x="622616" y="450670"/>
                  </a:lnTo>
                  <a:lnTo>
                    <a:pt x="620025" y="508258"/>
                  </a:lnTo>
                  <a:lnTo>
                    <a:pt x="641481" y="508235"/>
                  </a:lnTo>
                  <a:lnTo>
                    <a:pt x="648359" y="550587"/>
                  </a:lnTo>
                  <a:lnTo>
                    <a:pt x="691600" y="592381"/>
                  </a:lnTo>
                  <a:lnTo>
                    <a:pt x="651150" y="588482"/>
                  </a:lnTo>
                  <a:lnTo>
                    <a:pt x="604958" y="581863"/>
                  </a:lnTo>
                  <a:lnTo>
                    <a:pt x="563816" y="658192"/>
                  </a:lnTo>
                  <a:lnTo>
                    <a:pt x="437505" y="651843"/>
                  </a:lnTo>
                  <a:lnTo>
                    <a:pt x="228588" y="491947"/>
                  </a:lnTo>
                  <a:lnTo>
                    <a:pt x="121687" y="436294"/>
                  </a:lnTo>
                  <a:lnTo>
                    <a:pt x="38446" y="414747"/>
                  </a:lnTo>
                  <a:lnTo>
                    <a:pt x="0" y="317934"/>
                  </a:lnTo>
                  <a:lnTo>
                    <a:pt x="137074" y="235194"/>
                  </a:lnTo>
                  <a:lnTo>
                    <a:pt x="148595" y="139237"/>
                  </a:lnTo>
                  <a:lnTo>
                    <a:pt x="133433" y="81345"/>
                  </a:lnTo>
                  <a:lnTo>
                    <a:pt x="166389" y="61767"/>
                  </a:lnTo>
                  <a:lnTo>
                    <a:pt x="192245" y="12314"/>
                  </a:lnTo>
                  <a:lnTo>
                    <a:pt x="218430" y="0"/>
                  </a:lnTo>
                  <a:lnTo>
                    <a:pt x="296297" y="10226"/>
                  </a:lnTo>
                  <a:lnTo>
                    <a:pt x="322657" y="30412"/>
                  </a:lnTo>
                  <a:lnTo>
                    <a:pt x="351861" y="170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4" name="Japan"/>
            <p:cNvSpPr/>
            <p:nvPr/>
          </p:nvSpPr>
          <p:spPr>
            <a:xfrm>
              <a:off x="8932956" y="2057695"/>
              <a:ext cx="663742" cy="1147745"/>
            </a:xfrm>
            <a:custGeom>
              <a:avLst/>
              <a:gdLst/>
              <a:ahLst/>
              <a:cxnLst/>
              <a:rect l="0" t="0" r="663742" b="1147745"/>
              <a:pathLst>
                <a:path w="663742" h="1147745">
                  <a:moveTo>
                    <a:pt x="320516" y="899714"/>
                  </a:moveTo>
                  <a:lnTo>
                    <a:pt x="340244" y="926977"/>
                  </a:lnTo>
                  <a:lnTo>
                    <a:pt x="322543" y="975090"/>
                  </a:lnTo>
                  <a:lnTo>
                    <a:pt x="284758" y="949584"/>
                  </a:lnTo>
                  <a:lnTo>
                    <a:pt x="258157" y="968063"/>
                  </a:lnTo>
                  <a:lnTo>
                    <a:pt x="259384" y="1014574"/>
                  </a:lnTo>
                  <a:lnTo>
                    <a:pt x="206709" y="991929"/>
                  </a:lnTo>
                  <a:lnTo>
                    <a:pt x="191991" y="954223"/>
                  </a:lnTo>
                  <a:lnTo>
                    <a:pt x="209551" y="906785"/>
                  </a:lnTo>
                  <a:lnTo>
                    <a:pt x="251079" y="915982"/>
                  </a:lnTo>
                  <a:lnTo>
                    <a:pt x="264728" y="882565"/>
                  </a:lnTo>
                  <a:close/>
                  <a:moveTo>
                    <a:pt x="622803" y="662315"/>
                  </a:moveTo>
                  <a:lnTo>
                    <a:pt x="631364" y="725563"/>
                  </a:lnTo>
                  <a:lnTo>
                    <a:pt x="663742" y="765276"/>
                  </a:lnTo>
                  <a:lnTo>
                    <a:pt x="658688" y="821128"/>
                  </a:lnTo>
                  <a:lnTo>
                    <a:pt x="591057" y="858501"/>
                  </a:lnTo>
                  <a:lnTo>
                    <a:pt x="476571" y="863376"/>
                  </a:lnTo>
                  <a:lnTo>
                    <a:pt x="419781" y="954130"/>
                  </a:lnTo>
                  <a:lnTo>
                    <a:pt x="362421" y="923579"/>
                  </a:lnTo>
                  <a:lnTo>
                    <a:pt x="335123" y="864150"/>
                  </a:lnTo>
                  <a:lnTo>
                    <a:pt x="226957" y="881690"/>
                  </a:lnTo>
                  <a:lnTo>
                    <a:pt x="163544" y="919138"/>
                  </a:lnTo>
                  <a:lnTo>
                    <a:pt x="86338" y="920662"/>
                  </a:lnTo>
                  <a:lnTo>
                    <a:pt x="177341" y="979160"/>
                  </a:lnTo>
                  <a:lnTo>
                    <a:pt x="187107" y="1114291"/>
                  </a:lnTo>
                  <a:lnTo>
                    <a:pt x="157110" y="1147745"/>
                  </a:lnTo>
                  <a:lnTo>
                    <a:pt x="112308" y="1116844"/>
                  </a:lnTo>
                  <a:lnTo>
                    <a:pt x="100191" y="1045191"/>
                  </a:lnTo>
                  <a:lnTo>
                    <a:pt x="48696" y="1022068"/>
                  </a:lnTo>
                  <a:lnTo>
                    <a:pt x="0" y="967547"/>
                  </a:lnTo>
                  <a:lnTo>
                    <a:pt x="53230" y="943051"/>
                  </a:lnTo>
                  <a:lnTo>
                    <a:pt x="68143" y="893075"/>
                  </a:lnTo>
                  <a:lnTo>
                    <a:pt x="118353" y="851973"/>
                  </a:lnTo>
                  <a:lnTo>
                    <a:pt x="141857" y="797727"/>
                  </a:lnTo>
                  <a:lnTo>
                    <a:pt x="261499" y="774093"/>
                  </a:lnTo>
                  <a:lnTo>
                    <a:pt x="340282" y="790298"/>
                  </a:lnTo>
                  <a:lnTo>
                    <a:pt x="337349" y="649405"/>
                  </a:lnTo>
                  <a:lnTo>
                    <a:pt x="400487" y="687254"/>
                  </a:lnTo>
                  <a:lnTo>
                    <a:pt x="455660" y="607997"/>
                  </a:lnTo>
                  <a:lnTo>
                    <a:pt x="476789" y="577210"/>
                  </a:lnTo>
                  <a:lnTo>
                    <a:pt x="467035" y="480301"/>
                  </a:lnTo>
                  <a:lnTo>
                    <a:pt x="404532" y="391545"/>
                  </a:lnTo>
                  <a:lnTo>
                    <a:pt x="400166" y="341889"/>
                  </a:lnTo>
                  <a:lnTo>
                    <a:pt x="459271" y="327460"/>
                  </a:lnTo>
                  <a:lnTo>
                    <a:pt x="564449" y="436491"/>
                  </a:lnTo>
                  <a:lnTo>
                    <a:pt x="596622" y="500742"/>
                  </a:lnTo>
                  <a:lnTo>
                    <a:pt x="578583" y="580536"/>
                  </a:lnTo>
                  <a:close/>
                  <a:moveTo>
                    <a:pt x="478967" y="107708"/>
                  </a:moveTo>
                  <a:lnTo>
                    <a:pt x="534440" y="124468"/>
                  </a:lnTo>
                  <a:lnTo>
                    <a:pt x="557252" y="91150"/>
                  </a:lnTo>
                  <a:lnTo>
                    <a:pt x="629589" y="179399"/>
                  </a:lnTo>
                  <a:lnTo>
                    <a:pt x="549365" y="200917"/>
                  </a:lnTo>
                  <a:lnTo>
                    <a:pt x="544346" y="278986"/>
                  </a:lnTo>
                  <a:lnTo>
                    <a:pt x="409156" y="225251"/>
                  </a:lnTo>
                  <a:lnTo>
                    <a:pt x="429523" y="311264"/>
                  </a:lnTo>
                  <a:lnTo>
                    <a:pt x="358915" y="312446"/>
                  </a:lnTo>
                  <a:lnTo>
                    <a:pt x="300494" y="234294"/>
                  </a:lnTo>
                  <a:lnTo>
                    <a:pt x="293529" y="173804"/>
                  </a:lnTo>
                  <a:lnTo>
                    <a:pt x="358613" y="169437"/>
                  </a:lnTo>
                  <a:lnTo>
                    <a:pt x="307203" y="60698"/>
                  </a:lnTo>
                  <a:lnTo>
                    <a:pt x="283173" y="0"/>
                  </a:lnTo>
                  <a:lnTo>
                    <a:pt x="413273" y="812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5" name="Yemen"/>
            <p:cNvSpPr/>
            <p:nvPr/>
          </p:nvSpPr>
          <p:spPr>
            <a:xfrm>
              <a:off x="3272830" y="4161862"/>
              <a:ext cx="721710" cy="509955"/>
            </a:xfrm>
            <a:custGeom>
              <a:avLst/>
              <a:gdLst/>
              <a:ahLst/>
              <a:cxnLst/>
              <a:rect l="0" t="0" r="721710" b="509955"/>
              <a:pathLst>
                <a:path w="721710" h="509955">
                  <a:moveTo>
                    <a:pt x="721710" y="186755"/>
                  </a:moveTo>
                  <a:lnTo>
                    <a:pt x="673087" y="208114"/>
                  </a:lnTo>
                  <a:lnTo>
                    <a:pt x="662202" y="243413"/>
                  </a:lnTo>
                  <a:lnTo>
                    <a:pt x="662516" y="270525"/>
                  </a:lnTo>
                  <a:lnTo>
                    <a:pt x="595720" y="304090"/>
                  </a:lnTo>
                  <a:lnTo>
                    <a:pt x="486694" y="341178"/>
                  </a:lnTo>
                  <a:lnTo>
                    <a:pt x="427026" y="397275"/>
                  </a:lnTo>
                  <a:lnTo>
                    <a:pt x="396581" y="401657"/>
                  </a:lnTo>
                  <a:lnTo>
                    <a:pt x="375481" y="396954"/>
                  </a:lnTo>
                  <a:lnTo>
                    <a:pt x="336290" y="429950"/>
                  </a:lnTo>
                  <a:lnTo>
                    <a:pt x="292588" y="445257"/>
                  </a:lnTo>
                  <a:lnTo>
                    <a:pt x="234297" y="449386"/>
                  </a:lnTo>
                  <a:lnTo>
                    <a:pt x="216903" y="453903"/>
                  </a:lnTo>
                  <a:lnTo>
                    <a:pt x="202585" y="474896"/>
                  </a:lnTo>
                  <a:lnTo>
                    <a:pt x="184572" y="480698"/>
                  </a:lnTo>
                  <a:lnTo>
                    <a:pt x="174651" y="500920"/>
                  </a:lnTo>
                  <a:lnTo>
                    <a:pt x="140076" y="499166"/>
                  </a:lnTo>
                  <a:lnTo>
                    <a:pt x="118263" y="509955"/>
                  </a:lnTo>
                  <a:lnTo>
                    <a:pt x="69844" y="505912"/>
                  </a:lnTo>
                  <a:lnTo>
                    <a:pt x="49798" y="459469"/>
                  </a:lnTo>
                  <a:lnTo>
                    <a:pt x="49995" y="416008"/>
                  </a:lnTo>
                  <a:lnTo>
                    <a:pt x="37648" y="392550"/>
                  </a:lnTo>
                  <a:lnTo>
                    <a:pt x="21620" y="333746"/>
                  </a:lnTo>
                  <a:lnTo>
                    <a:pt x="0" y="301062"/>
                  </a:lnTo>
                  <a:lnTo>
                    <a:pt x="13683" y="297196"/>
                  </a:lnTo>
                  <a:lnTo>
                    <a:pt x="4416" y="260868"/>
                  </a:lnTo>
                  <a:lnTo>
                    <a:pt x="11931" y="245535"/>
                  </a:lnTo>
                  <a:lnTo>
                    <a:pt x="6809" y="210858"/>
                  </a:lnTo>
                  <a:lnTo>
                    <a:pt x="35760" y="185496"/>
                  </a:lnTo>
                  <a:lnTo>
                    <a:pt x="26655" y="151980"/>
                  </a:lnTo>
                  <a:lnTo>
                    <a:pt x="42683" y="112900"/>
                  </a:lnTo>
                  <a:lnTo>
                    <a:pt x="72372" y="133572"/>
                  </a:lnTo>
                  <a:lnTo>
                    <a:pt x="90716" y="126386"/>
                  </a:lnTo>
                  <a:lnTo>
                    <a:pt x="170538" y="124560"/>
                  </a:lnTo>
                  <a:lnTo>
                    <a:pt x="183734" y="132510"/>
                  </a:lnTo>
                  <a:lnTo>
                    <a:pt x="251207" y="140462"/>
                  </a:lnTo>
                  <a:lnTo>
                    <a:pt x="277510" y="136485"/>
                  </a:lnTo>
                  <a:lnTo>
                    <a:pt x="296548" y="162987"/>
                  </a:lnTo>
                  <a:lnTo>
                    <a:pt x="328030" y="149735"/>
                  </a:lnTo>
                  <a:lnTo>
                    <a:pt x="372149" y="66255"/>
                  </a:lnTo>
                  <a:lnTo>
                    <a:pt x="434298" y="30477"/>
                  </a:lnTo>
                  <a:lnTo>
                    <a:pt x="631449" y="0"/>
                  </a:lnTo>
                  <a:lnTo>
                    <a:pt x="695034" y="1312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6" name="Vietnam"/>
            <p:cNvSpPr/>
            <p:nvPr/>
          </p:nvSpPr>
          <p:spPr>
            <a:xfrm>
              <a:off x="7326897" y="3815848"/>
              <a:ext cx="604895" cy="1172894"/>
            </a:xfrm>
            <a:custGeom>
              <a:avLst/>
              <a:gdLst/>
              <a:ahLst/>
              <a:cxnLst/>
              <a:rect l="0" t="0" r="604895" b="1172894"/>
              <a:pathLst>
                <a:path w="604895" h="1172894">
                  <a:moveTo>
                    <a:pt x="416463" y="143085"/>
                  </a:moveTo>
                  <a:lnTo>
                    <a:pt x="336431" y="211105"/>
                  </a:lnTo>
                  <a:lnTo>
                    <a:pt x="291428" y="286222"/>
                  </a:lnTo>
                  <a:lnTo>
                    <a:pt x="284301" y="341390"/>
                  </a:lnTo>
                  <a:lnTo>
                    <a:pt x="349429" y="425192"/>
                  </a:lnTo>
                  <a:lnTo>
                    <a:pt x="429511" y="529080"/>
                  </a:lnTo>
                  <a:lnTo>
                    <a:pt x="499771" y="578192"/>
                  </a:lnTo>
                  <a:lnTo>
                    <a:pt x="551526" y="642039"/>
                  </a:lnTo>
                  <a:lnTo>
                    <a:pt x="599736" y="789178"/>
                  </a:lnTo>
                  <a:lnTo>
                    <a:pt x="604895" y="929042"/>
                  </a:lnTo>
                  <a:lnTo>
                    <a:pt x="552108" y="981400"/>
                  </a:lnTo>
                  <a:lnTo>
                    <a:pt x="477372" y="1032588"/>
                  </a:lnTo>
                  <a:lnTo>
                    <a:pt x="425548" y="1098868"/>
                  </a:lnTo>
                  <a:lnTo>
                    <a:pt x="342756" y="1172894"/>
                  </a:lnTo>
                  <a:lnTo>
                    <a:pt x="314330" y="1121909"/>
                  </a:lnTo>
                  <a:lnTo>
                    <a:pt x="330786" y="1068047"/>
                  </a:lnTo>
                  <a:lnTo>
                    <a:pt x="274687" y="1022884"/>
                  </a:lnTo>
                  <a:lnTo>
                    <a:pt x="331953" y="990862"/>
                  </a:lnTo>
                  <a:lnTo>
                    <a:pt x="404685" y="985097"/>
                  </a:lnTo>
                  <a:lnTo>
                    <a:pt x="369155" y="936932"/>
                  </a:lnTo>
                  <a:lnTo>
                    <a:pt x="480189" y="875745"/>
                  </a:lnTo>
                  <a:lnTo>
                    <a:pt x="478995" y="780471"/>
                  </a:lnTo>
                  <a:lnTo>
                    <a:pt x="457419" y="727448"/>
                  </a:lnTo>
                  <a:lnTo>
                    <a:pt x="461180" y="647964"/>
                  </a:lnTo>
                  <a:lnTo>
                    <a:pt x="435372" y="591804"/>
                  </a:lnTo>
                  <a:lnTo>
                    <a:pt x="374712" y="536488"/>
                  </a:lnTo>
                  <a:lnTo>
                    <a:pt x="320777" y="466440"/>
                  </a:lnTo>
                  <a:lnTo>
                    <a:pt x="249606" y="372492"/>
                  </a:lnTo>
                  <a:lnTo>
                    <a:pt x="159977" y="324931"/>
                  </a:lnTo>
                  <a:lnTo>
                    <a:pt x="175684" y="296349"/>
                  </a:lnTo>
                  <a:lnTo>
                    <a:pt x="216794" y="275521"/>
                  </a:lnTo>
                  <a:lnTo>
                    <a:pt x="178517" y="206185"/>
                  </a:lnTo>
                  <a:lnTo>
                    <a:pt x="93607" y="205562"/>
                  </a:lnTo>
                  <a:lnTo>
                    <a:pt x="50616" y="133325"/>
                  </a:lnTo>
                  <a:lnTo>
                    <a:pt x="0" y="70546"/>
                  </a:lnTo>
                  <a:lnTo>
                    <a:pt x="33603" y="51143"/>
                  </a:lnTo>
                  <a:lnTo>
                    <a:pt x="88406" y="51544"/>
                  </a:lnTo>
                  <a:lnTo>
                    <a:pt x="153582" y="42369"/>
                  </a:lnTo>
                  <a:lnTo>
                    <a:pt x="204815" y="0"/>
                  </a:lnTo>
                  <a:lnTo>
                    <a:pt x="242988" y="29828"/>
                  </a:lnTo>
                  <a:lnTo>
                    <a:pt x="308215" y="44348"/>
                  </a:lnTo>
                  <a:lnTo>
                    <a:pt x="305298" y="90148"/>
                  </a:lnTo>
                  <a:lnTo>
                    <a:pt x="343627" y="1224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7" name="Malaysia"/>
            <p:cNvSpPr/>
            <p:nvPr/>
          </p:nvSpPr>
          <p:spPr>
            <a:xfrm>
              <a:off x="7324325" y="5121653"/>
              <a:ext cx="1343690" cy="489352"/>
            </a:xfrm>
            <a:custGeom>
              <a:avLst/>
              <a:gdLst/>
              <a:ahLst/>
              <a:cxnLst/>
              <a:rect l="0" t="0" r="1343690" b="489352"/>
              <a:pathLst>
                <a:path w="1343690" h="489352">
                  <a:moveTo>
                    <a:pt x="70530" y="57497"/>
                  </a:moveTo>
                  <a:lnTo>
                    <a:pt x="78381" y="98322"/>
                  </a:lnTo>
                  <a:lnTo>
                    <a:pt x="124106" y="88827"/>
                  </a:lnTo>
                  <a:lnTo>
                    <a:pt x="145135" y="56164"/>
                  </a:lnTo>
                  <a:lnTo>
                    <a:pt x="161681" y="63592"/>
                  </a:lnTo>
                  <a:lnTo>
                    <a:pt x="205863" y="111591"/>
                  </a:lnTo>
                  <a:lnTo>
                    <a:pt x="238007" y="164820"/>
                  </a:lnTo>
                  <a:lnTo>
                    <a:pt x="243399" y="218358"/>
                  </a:lnTo>
                  <a:lnTo>
                    <a:pt x="236856" y="254526"/>
                  </a:lnTo>
                  <a:lnTo>
                    <a:pt x="244382" y="281863"/>
                  </a:lnTo>
                  <a:lnTo>
                    <a:pt x="250711" y="328918"/>
                  </a:lnTo>
                  <a:lnTo>
                    <a:pt x="275992" y="350827"/>
                  </a:lnTo>
                  <a:lnTo>
                    <a:pt x="305404" y="421135"/>
                  </a:lnTo>
                  <a:lnTo>
                    <a:pt x="304755" y="448016"/>
                  </a:lnTo>
                  <a:lnTo>
                    <a:pt x="255107" y="453320"/>
                  </a:lnTo>
                  <a:lnTo>
                    <a:pt x="187189" y="394423"/>
                  </a:lnTo>
                  <a:lnTo>
                    <a:pt x="102570" y="331320"/>
                  </a:lnTo>
                  <a:lnTo>
                    <a:pt x="93337" y="290813"/>
                  </a:lnTo>
                  <a:lnTo>
                    <a:pt x="51449" y="237636"/>
                  </a:lnTo>
                  <a:lnTo>
                    <a:pt x="40128" y="171794"/>
                  </a:lnTo>
                  <a:lnTo>
                    <a:pt x="12963" y="128446"/>
                  </a:lnTo>
                  <a:lnTo>
                    <a:pt x="17362" y="70560"/>
                  </a:lnTo>
                  <a:lnTo>
                    <a:pt x="0" y="36856"/>
                  </a:lnTo>
                  <a:lnTo>
                    <a:pt x="11377" y="22677"/>
                  </a:lnTo>
                  <a:close/>
                  <a:moveTo>
                    <a:pt x="1307566" y="194777"/>
                  </a:moveTo>
                  <a:lnTo>
                    <a:pt x="1256709" y="221861"/>
                  </a:lnTo>
                  <a:lnTo>
                    <a:pt x="1195513" y="208461"/>
                  </a:lnTo>
                  <a:lnTo>
                    <a:pt x="1114864" y="208424"/>
                  </a:lnTo>
                  <a:lnTo>
                    <a:pt x="1093146" y="298848"/>
                  </a:lnTo>
                  <a:lnTo>
                    <a:pt x="1066915" y="326496"/>
                  </a:lnTo>
                  <a:lnTo>
                    <a:pt x="1034071" y="437073"/>
                  </a:lnTo>
                  <a:lnTo>
                    <a:pt x="977297" y="454018"/>
                  </a:lnTo>
                  <a:lnTo>
                    <a:pt x="910255" y="431738"/>
                  </a:lnTo>
                  <a:lnTo>
                    <a:pt x="876782" y="438708"/>
                  </a:lnTo>
                  <a:lnTo>
                    <a:pt x="836986" y="478912"/>
                  </a:lnTo>
                  <a:lnTo>
                    <a:pt x="792003" y="473185"/>
                  </a:lnTo>
                  <a:lnTo>
                    <a:pt x="747152" y="489352"/>
                  </a:lnTo>
                  <a:lnTo>
                    <a:pt x="697915" y="444431"/>
                  </a:lnTo>
                  <a:lnTo>
                    <a:pt x="684751" y="391295"/>
                  </a:lnTo>
                  <a:lnTo>
                    <a:pt x="736938" y="418541"/>
                  </a:lnTo>
                  <a:lnTo>
                    <a:pt x="790774" y="403684"/>
                  </a:lnTo>
                  <a:lnTo>
                    <a:pt x="803045" y="336369"/>
                  </a:lnTo>
                  <a:lnTo>
                    <a:pt x="832586" y="321375"/>
                  </a:lnTo>
                  <a:lnTo>
                    <a:pt x="916223" y="304162"/>
                  </a:lnTo>
                  <a:lnTo>
                    <a:pt x="964789" y="241264"/>
                  </a:lnTo>
                  <a:lnTo>
                    <a:pt x="997821" y="190987"/>
                  </a:lnTo>
                  <a:lnTo>
                    <a:pt x="1030945" y="232190"/>
                  </a:lnTo>
                  <a:lnTo>
                    <a:pt x="1044905" y="205104"/>
                  </a:lnTo>
                  <a:lnTo>
                    <a:pt x="1078501" y="207623"/>
                  </a:lnTo>
                  <a:lnTo>
                    <a:pt x="1081137" y="156851"/>
                  </a:lnTo>
                  <a:lnTo>
                    <a:pt x="1081868" y="117694"/>
                  </a:lnTo>
                  <a:lnTo>
                    <a:pt x="1132225" y="62401"/>
                  </a:lnTo>
                  <a:lnTo>
                    <a:pt x="1163471" y="261"/>
                  </a:lnTo>
                  <a:lnTo>
                    <a:pt x="1191790" y="0"/>
                  </a:lnTo>
                  <a:lnTo>
                    <a:pt x="1230453" y="40221"/>
                  </a:lnTo>
                  <a:lnTo>
                    <a:pt x="1235953" y="74780"/>
                  </a:lnTo>
                  <a:lnTo>
                    <a:pt x="1283598" y="96946"/>
                  </a:lnTo>
                  <a:lnTo>
                    <a:pt x="1343690" y="120866"/>
                  </a:lnTo>
                  <a:lnTo>
                    <a:pt x="1340794" y="152009"/>
                  </a:lnTo>
                  <a:lnTo>
                    <a:pt x="1293901" y="15595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8" name="Oman"/>
            <p:cNvSpPr/>
            <p:nvPr/>
          </p:nvSpPr>
          <p:spPr>
            <a:xfrm>
              <a:off x="3904279" y="3573842"/>
              <a:ext cx="514929" cy="774775"/>
            </a:xfrm>
            <a:custGeom>
              <a:avLst/>
              <a:gdLst/>
              <a:ahLst/>
              <a:cxnLst/>
              <a:rect l="0" t="0" r="514929" b="774775"/>
              <a:pathLst>
                <a:path w="514929" h="774775">
                  <a:moveTo>
                    <a:pt x="459124" y="419942"/>
                  </a:moveTo>
                  <a:lnTo>
                    <a:pt x="438615" y="474407"/>
                  </a:lnTo>
                  <a:lnTo>
                    <a:pt x="406951" y="470237"/>
                  </a:lnTo>
                  <a:lnTo>
                    <a:pt x="394402" y="489194"/>
                  </a:lnTo>
                  <a:lnTo>
                    <a:pt x="386806" y="529503"/>
                  </a:lnTo>
                  <a:lnTo>
                    <a:pt x="399522" y="582648"/>
                  </a:lnTo>
                  <a:lnTo>
                    <a:pt x="393784" y="592416"/>
                  </a:lnTo>
                  <a:lnTo>
                    <a:pt x="361970" y="592155"/>
                  </a:lnTo>
                  <a:lnTo>
                    <a:pt x="321128" y="621868"/>
                  </a:lnTo>
                  <a:lnTo>
                    <a:pt x="317406" y="660600"/>
                  </a:lnTo>
                  <a:lnTo>
                    <a:pt x="302886" y="677379"/>
                  </a:lnTo>
                  <a:lnTo>
                    <a:pt x="259783" y="676739"/>
                  </a:lnTo>
                  <a:lnTo>
                    <a:pt x="234207" y="696760"/>
                  </a:lnTo>
                  <a:lnTo>
                    <a:pt x="236997" y="728876"/>
                  </a:lnTo>
                  <a:lnTo>
                    <a:pt x="205137" y="750952"/>
                  </a:lnTo>
                  <a:lnTo>
                    <a:pt x="166331" y="743456"/>
                  </a:lnTo>
                  <a:lnTo>
                    <a:pt x="121963" y="770274"/>
                  </a:lnTo>
                  <a:lnTo>
                    <a:pt x="90261" y="774775"/>
                  </a:lnTo>
                  <a:lnTo>
                    <a:pt x="63585" y="719225"/>
                  </a:lnTo>
                  <a:lnTo>
                    <a:pt x="0" y="588020"/>
                  </a:lnTo>
                  <a:lnTo>
                    <a:pt x="201247" y="508515"/>
                  </a:lnTo>
                  <a:lnTo>
                    <a:pt x="232849" y="349502"/>
                  </a:lnTo>
                  <a:lnTo>
                    <a:pt x="196298" y="293186"/>
                  </a:lnTo>
                  <a:lnTo>
                    <a:pt x="195219" y="261172"/>
                  </a:lnTo>
                  <a:lnTo>
                    <a:pt x="212230" y="228267"/>
                  </a:lnTo>
                  <a:lnTo>
                    <a:pt x="209488" y="195770"/>
                  </a:lnTo>
                  <a:lnTo>
                    <a:pt x="239053" y="180112"/>
                  </a:lnTo>
                  <a:lnTo>
                    <a:pt x="225929" y="169056"/>
                  </a:lnTo>
                  <a:lnTo>
                    <a:pt x="226844" y="117279"/>
                  </a:lnTo>
                  <a:lnTo>
                    <a:pt x="261714" y="116969"/>
                  </a:lnTo>
                  <a:lnTo>
                    <a:pt x="297371" y="171276"/>
                  </a:lnTo>
                  <a:lnTo>
                    <a:pt x="338272" y="200143"/>
                  </a:lnTo>
                  <a:lnTo>
                    <a:pt x="389484" y="210532"/>
                  </a:lnTo>
                  <a:lnTo>
                    <a:pt x="431436" y="225023"/>
                  </a:lnTo>
                  <a:lnTo>
                    <a:pt x="466743" y="270601"/>
                  </a:lnTo>
                  <a:lnTo>
                    <a:pt x="487788" y="297007"/>
                  </a:lnTo>
                  <a:lnTo>
                    <a:pt x="513336" y="307077"/>
                  </a:lnTo>
                  <a:lnTo>
                    <a:pt x="514929" y="324814"/>
                  </a:lnTo>
                  <a:lnTo>
                    <a:pt x="494510" y="372198"/>
                  </a:lnTo>
                  <a:lnTo>
                    <a:pt x="485673" y="394512"/>
                  </a:lnTo>
                  <a:close/>
                  <a:moveTo>
                    <a:pt x="251569" y="39748"/>
                  </a:moveTo>
                  <a:lnTo>
                    <a:pt x="244544" y="54170"/>
                  </a:lnTo>
                  <a:lnTo>
                    <a:pt x="228080" y="27069"/>
                  </a:lnTo>
                  <a:lnTo>
                    <a:pt x="244419" y="0"/>
                  </a:lnTo>
                  <a:lnTo>
                    <a:pt x="253733" y="69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9" name="Philippines"/>
            <p:cNvSpPr/>
            <p:nvPr/>
          </p:nvSpPr>
          <p:spPr>
            <a:xfrm>
              <a:off x="8511661" y="4201200"/>
              <a:ext cx="661957" cy="1027551"/>
            </a:xfrm>
            <a:custGeom>
              <a:avLst/>
              <a:gdLst/>
              <a:ahLst/>
              <a:cxnLst/>
              <a:rect l="0" t="0" r="661957" b="1027551"/>
              <a:pathLst>
                <a:path w="661957" h="1027551">
                  <a:moveTo>
                    <a:pt x="643748" y="802255"/>
                  </a:moveTo>
                  <a:lnTo>
                    <a:pt x="654642" y="855075"/>
                  </a:lnTo>
                  <a:lnTo>
                    <a:pt x="661957" y="899676"/>
                  </a:lnTo>
                  <a:lnTo>
                    <a:pt x="643290" y="972430"/>
                  </a:lnTo>
                  <a:lnTo>
                    <a:pt x="611922" y="891380"/>
                  </a:lnTo>
                  <a:lnTo>
                    <a:pt x="582036" y="931708"/>
                  </a:lnTo>
                  <a:lnTo>
                    <a:pt x="608567" y="990290"/>
                  </a:lnTo>
                  <a:lnTo>
                    <a:pt x="591118" y="1027551"/>
                  </a:lnTo>
                  <a:lnTo>
                    <a:pt x="505380" y="981410"/>
                  </a:lnTo>
                  <a:lnTo>
                    <a:pt x="481651" y="923865"/>
                  </a:lnTo>
                  <a:lnTo>
                    <a:pt x="500356" y="886062"/>
                  </a:lnTo>
                  <a:lnTo>
                    <a:pt x="453370" y="848462"/>
                  </a:lnTo>
                  <a:lnTo>
                    <a:pt x="433676" y="881429"/>
                  </a:lnTo>
                  <a:lnTo>
                    <a:pt x="400512" y="878369"/>
                  </a:lnTo>
                  <a:lnTo>
                    <a:pt x="351756" y="922729"/>
                  </a:lnTo>
                  <a:lnTo>
                    <a:pt x="338554" y="899458"/>
                  </a:lnTo>
                  <a:lnTo>
                    <a:pt x="361404" y="832447"/>
                  </a:lnTo>
                  <a:lnTo>
                    <a:pt x="403951" y="810084"/>
                  </a:lnTo>
                  <a:lnTo>
                    <a:pt x="440021" y="780128"/>
                  </a:lnTo>
                  <a:lnTo>
                    <a:pt x="467273" y="816120"/>
                  </a:lnTo>
                  <a:lnTo>
                    <a:pt x="518952" y="794348"/>
                  </a:lnTo>
                  <a:lnTo>
                    <a:pt x="527865" y="758869"/>
                  </a:lnTo>
                  <a:lnTo>
                    <a:pt x="577159" y="756755"/>
                  </a:lnTo>
                  <a:lnTo>
                    <a:pt x="568653" y="695270"/>
                  </a:lnTo>
                  <a:lnTo>
                    <a:pt x="628020" y="732976"/>
                  </a:lnTo>
                  <a:lnTo>
                    <a:pt x="636749" y="773014"/>
                  </a:lnTo>
                  <a:close/>
                  <a:moveTo>
                    <a:pt x="464733" y="654050"/>
                  </a:moveTo>
                  <a:lnTo>
                    <a:pt x="442516" y="680183"/>
                  </a:lnTo>
                  <a:lnTo>
                    <a:pt x="424118" y="730417"/>
                  </a:lnTo>
                  <a:lnTo>
                    <a:pt x="403791" y="753957"/>
                  </a:lnTo>
                  <a:lnTo>
                    <a:pt x="356910" y="699004"/>
                  </a:lnTo>
                  <a:lnTo>
                    <a:pt x="369841" y="677722"/>
                  </a:lnTo>
                  <a:lnTo>
                    <a:pt x="384850" y="655451"/>
                  </a:lnTo>
                  <a:lnTo>
                    <a:pt x="386773" y="606101"/>
                  </a:lnTo>
                  <a:lnTo>
                    <a:pt x="424736" y="601430"/>
                  </a:lnTo>
                  <a:lnTo>
                    <a:pt x="419785" y="654956"/>
                  </a:lnTo>
                  <a:lnTo>
                    <a:pt x="462429" y="578206"/>
                  </a:lnTo>
                  <a:close/>
                  <a:moveTo>
                    <a:pt x="88044" y="730567"/>
                  </a:moveTo>
                  <a:lnTo>
                    <a:pt x="0" y="806008"/>
                  </a:lnTo>
                  <a:lnTo>
                    <a:pt x="30607" y="750403"/>
                  </a:lnTo>
                  <a:lnTo>
                    <a:pt x="77855" y="701299"/>
                  </a:lnTo>
                  <a:lnTo>
                    <a:pt x="114756" y="646298"/>
                  </a:lnTo>
                  <a:lnTo>
                    <a:pt x="142379" y="567318"/>
                  </a:lnTo>
                  <a:lnTo>
                    <a:pt x="162219" y="632146"/>
                  </a:lnTo>
                  <a:lnTo>
                    <a:pt x="121063" y="675925"/>
                  </a:lnTo>
                  <a:close/>
                  <a:moveTo>
                    <a:pt x="303134" y="525809"/>
                  </a:moveTo>
                  <a:lnTo>
                    <a:pt x="347888" y="550422"/>
                  </a:lnTo>
                  <a:lnTo>
                    <a:pt x="392288" y="550305"/>
                  </a:lnTo>
                  <a:lnTo>
                    <a:pt x="394836" y="583516"/>
                  </a:lnTo>
                  <a:lnTo>
                    <a:pt x="366450" y="617277"/>
                  </a:lnTo>
                  <a:lnTo>
                    <a:pt x="324865" y="641152"/>
                  </a:lnTo>
                  <a:lnTo>
                    <a:pt x="318104" y="604207"/>
                  </a:lnTo>
                  <a:lnTo>
                    <a:pt x="318340" y="563647"/>
                  </a:lnTo>
                  <a:close/>
                  <a:moveTo>
                    <a:pt x="553036" y="504268"/>
                  </a:moveTo>
                  <a:lnTo>
                    <a:pt x="583282" y="593042"/>
                  </a:lnTo>
                  <a:lnTo>
                    <a:pt x="526886" y="571947"/>
                  </a:lnTo>
                  <a:lnTo>
                    <a:pt x="531527" y="598632"/>
                  </a:lnTo>
                  <a:lnTo>
                    <a:pt x="554479" y="647694"/>
                  </a:lnTo>
                  <a:lnTo>
                    <a:pt x="523362" y="665507"/>
                  </a:lnTo>
                  <a:lnTo>
                    <a:pt x="513795" y="609589"/>
                  </a:lnTo>
                  <a:lnTo>
                    <a:pt x="492276" y="605460"/>
                  </a:lnTo>
                  <a:lnTo>
                    <a:pt x="475632" y="557324"/>
                  </a:lnTo>
                  <a:lnTo>
                    <a:pt x="517462" y="563668"/>
                  </a:lnTo>
                  <a:lnTo>
                    <a:pt x="512967" y="533566"/>
                  </a:lnTo>
                  <a:lnTo>
                    <a:pt x="463122" y="472858"/>
                  </a:lnTo>
                  <a:lnTo>
                    <a:pt x="530283" y="474610"/>
                  </a:lnTo>
                  <a:close/>
                  <a:moveTo>
                    <a:pt x="267429" y="432165"/>
                  </a:moveTo>
                  <a:lnTo>
                    <a:pt x="256898" y="500860"/>
                  </a:lnTo>
                  <a:lnTo>
                    <a:pt x="222455" y="461192"/>
                  </a:lnTo>
                  <a:lnTo>
                    <a:pt x="179920" y="400615"/>
                  </a:lnTo>
                  <a:lnTo>
                    <a:pt x="239923" y="403534"/>
                  </a:lnTo>
                  <a:close/>
                  <a:moveTo>
                    <a:pt x="188729" y="92"/>
                  </a:moveTo>
                  <a:lnTo>
                    <a:pt x="235157" y="22792"/>
                  </a:lnTo>
                  <a:lnTo>
                    <a:pt x="253004" y="2089"/>
                  </a:lnTo>
                  <a:lnTo>
                    <a:pt x="262699" y="22289"/>
                  </a:lnTo>
                  <a:lnTo>
                    <a:pt x="256995" y="55252"/>
                  </a:lnTo>
                  <a:lnTo>
                    <a:pt x="290247" y="112240"/>
                  </a:lnTo>
                  <a:lnTo>
                    <a:pt x="283129" y="178314"/>
                  </a:lnTo>
                  <a:lnTo>
                    <a:pt x="246638" y="204664"/>
                  </a:lnTo>
                  <a:lnTo>
                    <a:pt x="246421" y="268762"/>
                  </a:lnTo>
                  <a:lnTo>
                    <a:pt x="269842" y="332084"/>
                  </a:lnTo>
                  <a:lnTo>
                    <a:pt x="307748" y="340843"/>
                  </a:lnTo>
                  <a:lnTo>
                    <a:pt x="337429" y="331435"/>
                  </a:lnTo>
                  <a:lnTo>
                    <a:pt x="429549" y="375513"/>
                  </a:lnTo>
                  <a:lnTo>
                    <a:pt x="428036" y="418793"/>
                  </a:lnTo>
                  <a:lnTo>
                    <a:pt x="453021" y="437894"/>
                  </a:lnTo>
                  <a:lnTo>
                    <a:pt x="450121" y="474534"/>
                  </a:lnTo>
                  <a:lnTo>
                    <a:pt x="391194" y="435509"/>
                  </a:lnTo>
                  <a:lnTo>
                    <a:pt x="360557" y="393737"/>
                  </a:lnTo>
                  <a:lnTo>
                    <a:pt x="346054" y="422922"/>
                  </a:lnTo>
                  <a:lnTo>
                    <a:pt x="296156" y="375326"/>
                  </a:lnTo>
                  <a:lnTo>
                    <a:pt x="234278" y="387077"/>
                  </a:lnTo>
                  <a:lnTo>
                    <a:pt x="197597" y="369509"/>
                  </a:lnTo>
                  <a:lnTo>
                    <a:pt x="197346" y="336644"/>
                  </a:lnTo>
                  <a:lnTo>
                    <a:pt x="216752" y="316420"/>
                  </a:lnTo>
                  <a:lnTo>
                    <a:pt x="193870" y="298032"/>
                  </a:lnTo>
                  <a:lnTo>
                    <a:pt x="188181" y="326685"/>
                  </a:lnTo>
                  <a:lnTo>
                    <a:pt x="148598" y="281002"/>
                  </a:lnTo>
                  <a:lnTo>
                    <a:pt x="132599" y="246379"/>
                  </a:lnTo>
                  <a:lnTo>
                    <a:pt x="117442" y="170263"/>
                  </a:lnTo>
                  <a:lnTo>
                    <a:pt x="149720" y="196427"/>
                  </a:lnTo>
                  <a:lnTo>
                    <a:pt x="136273" y="72043"/>
                  </a:lnTo>
                  <a:lnTo>
                    <a:pt x="14685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0" name="Laos"/>
            <p:cNvSpPr/>
            <p:nvPr/>
          </p:nvSpPr>
          <p:spPr>
            <a:xfrm>
              <a:off x="7212314" y="3886394"/>
              <a:ext cx="575763" cy="682451"/>
            </a:xfrm>
            <a:custGeom>
              <a:avLst/>
              <a:gdLst/>
              <a:ahLst/>
              <a:cxnLst/>
              <a:rect l="0" t="0" r="575763" b="682451"/>
              <a:pathLst>
                <a:path w="575763" h="682451">
                  <a:moveTo>
                    <a:pt x="420847" y="651276"/>
                  </a:moveTo>
                  <a:lnTo>
                    <a:pt x="439893" y="615440"/>
                  </a:lnTo>
                  <a:lnTo>
                    <a:pt x="434193" y="548148"/>
                  </a:lnTo>
                  <a:lnTo>
                    <a:pt x="367939" y="478855"/>
                  </a:lnTo>
                  <a:lnTo>
                    <a:pt x="352288" y="400383"/>
                  </a:lnTo>
                  <a:lnTo>
                    <a:pt x="290365" y="335817"/>
                  </a:lnTo>
                  <a:lnTo>
                    <a:pt x="237273" y="330356"/>
                  </a:lnTo>
                  <a:lnTo>
                    <a:pt x="227263" y="358019"/>
                  </a:lnTo>
                  <a:lnTo>
                    <a:pt x="187054" y="360318"/>
                  </a:lnTo>
                  <a:lnTo>
                    <a:pt x="164359" y="346300"/>
                  </a:lnTo>
                  <a:lnTo>
                    <a:pt x="98037" y="393733"/>
                  </a:lnTo>
                  <a:lnTo>
                    <a:pt x="86478" y="322462"/>
                  </a:lnTo>
                  <a:lnTo>
                    <a:pt x="91804" y="238690"/>
                  </a:lnTo>
                  <a:lnTo>
                    <a:pt x="44647" y="235052"/>
                  </a:lnTo>
                  <a:lnTo>
                    <a:pt x="33848" y="187277"/>
                  </a:lnTo>
                  <a:lnTo>
                    <a:pt x="0" y="162741"/>
                  </a:lnTo>
                  <a:lnTo>
                    <a:pt x="9914" y="133461"/>
                  </a:lnTo>
                  <a:lnTo>
                    <a:pt x="60020" y="81746"/>
                  </a:lnTo>
                  <a:lnTo>
                    <a:pt x="69288" y="100424"/>
                  </a:lnTo>
                  <a:lnTo>
                    <a:pt x="106338" y="102593"/>
                  </a:lnTo>
                  <a:lnTo>
                    <a:pt x="80912" y="11652"/>
                  </a:lnTo>
                  <a:lnTo>
                    <a:pt x="114583" y="0"/>
                  </a:lnTo>
                  <a:lnTo>
                    <a:pt x="165199" y="62779"/>
                  </a:lnTo>
                  <a:lnTo>
                    <a:pt x="208190" y="135016"/>
                  </a:lnTo>
                  <a:lnTo>
                    <a:pt x="293100" y="135639"/>
                  </a:lnTo>
                  <a:lnTo>
                    <a:pt x="331377" y="204975"/>
                  </a:lnTo>
                  <a:lnTo>
                    <a:pt x="290267" y="225803"/>
                  </a:lnTo>
                  <a:lnTo>
                    <a:pt x="274560" y="254385"/>
                  </a:lnTo>
                  <a:lnTo>
                    <a:pt x="364189" y="301946"/>
                  </a:lnTo>
                  <a:lnTo>
                    <a:pt x="435360" y="395894"/>
                  </a:lnTo>
                  <a:lnTo>
                    <a:pt x="489295" y="465942"/>
                  </a:lnTo>
                  <a:lnTo>
                    <a:pt x="549955" y="521258"/>
                  </a:lnTo>
                  <a:lnTo>
                    <a:pt x="575763" y="577418"/>
                  </a:lnTo>
                  <a:lnTo>
                    <a:pt x="572002" y="656902"/>
                  </a:lnTo>
                  <a:lnTo>
                    <a:pt x="507346" y="627633"/>
                  </a:lnTo>
                  <a:lnTo>
                    <a:pt x="481420" y="6824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1" name="Kyrgyzstan"/>
            <p:cNvSpPr/>
            <p:nvPr/>
          </p:nvSpPr>
          <p:spPr>
            <a:xfrm>
              <a:off x="4811267" y="2234245"/>
              <a:ext cx="627861" cy="316378"/>
            </a:xfrm>
            <a:custGeom>
              <a:avLst/>
              <a:gdLst/>
              <a:ahLst/>
              <a:cxnLst/>
              <a:rect l="0" t="0" r="627861" b="316378"/>
              <a:pathLst>
                <a:path w="627861" h="316378">
                  <a:moveTo>
                    <a:pt x="35979" y="81138"/>
                  </a:moveTo>
                  <a:lnTo>
                    <a:pt x="39166" y="46697"/>
                  </a:lnTo>
                  <a:lnTo>
                    <a:pt x="77527" y="35605"/>
                  </a:lnTo>
                  <a:lnTo>
                    <a:pt x="191372" y="62686"/>
                  </a:lnTo>
                  <a:lnTo>
                    <a:pt x="185788" y="16277"/>
                  </a:lnTo>
                  <a:lnTo>
                    <a:pt x="216416" y="0"/>
                  </a:lnTo>
                  <a:lnTo>
                    <a:pt x="318262" y="33050"/>
                  </a:lnTo>
                  <a:lnTo>
                    <a:pt x="338424" y="24393"/>
                  </a:lnTo>
                  <a:lnTo>
                    <a:pt x="444731" y="26542"/>
                  </a:lnTo>
                  <a:lnTo>
                    <a:pt x="542157" y="34764"/>
                  </a:lnTo>
                  <a:lnTo>
                    <a:pt x="584316" y="63017"/>
                  </a:lnTo>
                  <a:lnTo>
                    <a:pt x="627861" y="74547"/>
                  </a:lnTo>
                  <a:lnTo>
                    <a:pt x="625343" y="92317"/>
                  </a:lnTo>
                  <a:lnTo>
                    <a:pt x="539724" y="134899"/>
                  </a:lnTo>
                  <a:lnTo>
                    <a:pt x="527925" y="166101"/>
                  </a:lnTo>
                  <a:lnTo>
                    <a:pt x="448703" y="175442"/>
                  </a:lnTo>
                  <a:lnTo>
                    <a:pt x="441807" y="225636"/>
                  </a:lnTo>
                  <a:lnTo>
                    <a:pt x="369843" y="215093"/>
                  </a:lnTo>
                  <a:lnTo>
                    <a:pt x="330477" y="230472"/>
                  </a:lnTo>
                  <a:lnTo>
                    <a:pt x="280784" y="267679"/>
                  </a:lnTo>
                  <a:lnTo>
                    <a:pt x="294834" y="286220"/>
                  </a:lnTo>
                  <a:lnTo>
                    <a:pt x="281378" y="304350"/>
                  </a:lnTo>
                  <a:lnTo>
                    <a:pt x="161912" y="316378"/>
                  </a:lnTo>
                  <a:lnTo>
                    <a:pt x="74887" y="290643"/>
                  </a:lnTo>
                  <a:lnTo>
                    <a:pt x="6175" y="296786"/>
                  </a:lnTo>
                  <a:lnTo>
                    <a:pt x="0" y="251163"/>
                  </a:lnTo>
                  <a:lnTo>
                    <a:pt x="74355" y="264368"/>
                  </a:lnTo>
                  <a:lnTo>
                    <a:pt x="90520" y="240067"/>
                  </a:lnTo>
                  <a:lnTo>
                    <a:pt x="142212" y="247812"/>
                  </a:lnTo>
                  <a:lnTo>
                    <a:pt x="206258" y="191199"/>
                  </a:lnTo>
                  <a:lnTo>
                    <a:pt x="116395" y="149783"/>
                  </a:lnTo>
                  <a:lnTo>
                    <a:pt x="76977" y="169381"/>
                  </a:lnTo>
                  <a:lnTo>
                    <a:pt x="20063" y="139792"/>
                  </a:lnTo>
                  <a:lnTo>
                    <a:pt x="57461" y="8887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2" name="Syria"/>
            <p:cNvSpPr/>
            <p:nvPr/>
          </p:nvSpPr>
          <p:spPr>
            <a:xfrm>
              <a:off x="2684348" y="2713052"/>
              <a:ext cx="403055" cy="390353"/>
            </a:xfrm>
            <a:custGeom>
              <a:avLst/>
              <a:gdLst/>
              <a:ahLst/>
              <a:cxnLst/>
              <a:rect l="0" t="0" r="403055" b="390353"/>
              <a:pathLst>
                <a:path w="403055" h="390353">
                  <a:moveTo>
                    <a:pt x="210810" y="305620"/>
                  </a:moveTo>
                  <a:lnTo>
                    <a:pt x="89924" y="390353"/>
                  </a:lnTo>
                  <a:lnTo>
                    <a:pt x="11992" y="358849"/>
                  </a:lnTo>
                  <a:lnTo>
                    <a:pt x="10656" y="358307"/>
                  </a:lnTo>
                  <a:lnTo>
                    <a:pt x="18384" y="346213"/>
                  </a:lnTo>
                  <a:lnTo>
                    <a:pt x="13801" y="313671"/>
                  </a:lnTo>
                  <a:lnTo>
                    <a:pt x="25350" y="270143"/>
                  </a:lnTo>
                  <a:lnTo>
                    <a:pt x="58255" y="240179"/>
                  </a:lnTo>
                  <a:lnTo>
                    <a:pt x="43922" y="209001"/>
                  </a:lnTo>
                  <a:lnTo>
                    <a:pt x="13652" y="204948"/>
                  </a:lnTo>
                  <a:lnTo>
                    <a:pt x="0" y="144223"/>
                  </a:lnTo>
                  <a:lnTo>
                    <a:pt x="11765" y="111610"/>
                  </a:lnTo>
                  <a:lnTo>
                    <a:pt x="27064" y="94248"/>
                  </a:lnTo>
                  <a:lnTo>
                    <a:pt x="42333" y="76886"/>
                  </a:lnTo>
                  <a:lnTo>
                    <a:pt x="39821" y="32679"/>
                  </a:lnTo>
                  <a:lnTo>
                    <a:pt x="63449" y="48092"/>
                  </a:lnTo>
                  <a:lnTo>
                    <a:pt x="132665" y="26047"/>
                  </a:lnTo>
                  <a:lnTo>
                    <a:pt x="169758" y="40968"/>
                  </a:lnTo>
                  <a:lnTo>
                    <a:pt x="223772" y="40720"/>
                  </a:lnTo>
                  <a:lnTo>
                    <a:pt x="294848" y="10984"/>
                  </a:lnTo>
                  <a:lnTo>
                    <a:pt x="330395" y="12325"/>
                  </a:lnTo>
                  <a:lnTo>
                    <a:pt x="403055" y="0"/>
                  </a:lnTo>
                  <a:lnTo>
                    <a:pt x="377199" y="49453"/>
                  </a:lnTo>
                  <a:lnTo>
                    <a:pt x="344243" y="69031"/>
                  </a:lnTo>
                  <a:lnTo>
                    <a:pt x="359405" y="126923"/>
                  </a:lnTo>
                  <a:lnTo>
                    <a:pt x="347884" y="222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3" name="Cambodia"/>
            <p:cNvSpPr/>
            <p:nvPr/>
          </p:nvSpPr>
          <p:spPr>
            <a:xfrm>
              <a:off x="7440228" y="4514027"/>
              <a:ext cx="366858" cy="324705"/>
            </a:xfrm>
            <a:custGeom>
              <a:avLst/>
              <a:gdLst/>
              <a:ahLst/>
              <a:cxnLst/>
              <a:rect l="0" t="0" r="366858" b="324705"/>
              <a:pathLst>
                <a:path w="366858" h="324705">
                  <a:moveTo>
                    <a:pt x="101723" y="313096"/>
                  </a:moveTo>
                  <a:lnTo>
                    <a:pt x="69243" y="271665"/>
                  </a:lnTo>
                  <a:lnTo>
                    <a:pt x="25893" y="189541"/>
                  </a:lnTo>
                  <a:lnTo>
                    <a:pt x="0" y="93525"/>
                  </a:lnTo>
                  <a:lnTo>
                    <a:pt x="38105" y="27418"/>
                  </a:lnTo>
                  <a:lnTo>
                    <a:pt x="126571" y="12231"/>
                  </a:lnTo>
                  <a:lnTo>
                    <a:pt x="192933" y="23643"/>
                  </a:lnTo>
                  <a:lnTo>
                    <a:pt x="253506" y="54818"/>
                  </a:lnTo>
                  <a:lnTo>
                    <a:pt x="279432" y="0"/>
                  </a:lnTo>
                  <a:lnTo>
                    <a:pt x="344088" y="29269"/>
                  </a:lnTo>
                  <a:lnTo>
                    <a:pt x="365664" y="82292"/>
                  </a:lnTo>
                  <a:lnTo>
                    <a:pt x="366858" y="177566"/>
                  </a:lnTo>
                  <a:lnTo>
                    <a:pt x="255824" y="238753"/>
                  </a:lnTo>
                  <a:lnTo>
                    <a:pt x="291354" y="286918"/>
                  </a:lnTo>
                  <a:lnTo>
                    <a:pt x="218622" y="292683"/>
                  </a:lnTo>
                  <a:lnTo>
                    <a:pt x="161356" y="3247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4" name="Nepal"/>
            <p:cNvSpPr/>
            <p:nvPr/>
          </p:nvSpPr>
          <p:spPr>
            <a:xfrm>
              <a:off x="5728938" y="3253689"/>
              <a:ext cx="578932" cy="319997"/>
            </a:xfrm>
            <a:custGeom>
              <a:avLst/>
              <a:gdLst/>
              <a:ahLst/>
              <a:cxnLst/>
              <a:rect l="0" t="0" r="578932" b="319997"/>
              <a:pathLst>
                <a:path w="578932" h="319997">
                  <a:moveTo>
                    <a:pt x="558080" y="202436"/>
                  </a:moveTo>
                  <a:lnTo>
                    <a:pt x="559763" y="236681"/>
                  </a:lnTo>
                  <a:lnTo>
                    <a:pt x="578932" y="287200"/>
                  </a:lnTo>
                  <a:lnTo>
                    <a:pt x="577506" y="318668"/>
                  </a:lnTo>
                  <a:lnTo>
                    <a:pt x="521079" y="319997"/>
                  </a:lnTo>
                  <a:lnTo>
                    <a:pt x="435511" y="301465"/>
                  </a:lnTo>
                  <a:lnTo>
                    <a:pt x="381462" y="293895"/>
                  </a:lnTo>
                  <a:lnTo>
                    <a:pt x="334365" y="253450"/>
                  </a:lnTo>
                  <a:lnTo>
                    <a:pt x="239280" y="243146"/>
                  </a:lnTo>
                  <a:lnTo>
                    <a:pt x="142316" y="198545"/>
                  </a:lnTo>
                  <a:lnTo>
                    <a:pt x="71131" y="159538"/>
                  </a:lnTo>
                  <a:lnTo>
                    <a:pt x="0" y="129455"/>
                  </a:lnTo>
                  <a:lnTo>
                    <a:pt x="12519" y="55086"/>
                  </a:lnTo>
                  <a:lnTo>
                    <a:pt x="47715" y="19021"/>
                  </a:lnTo>
                  <a:lnTo>
                    <a:pt x="70907" y="0"/>
                  </a:lnTo>
                  <a:lnTo>
                    <a:pt x="131029" y="24444"/>
                  </a:lnTo>
                  <a:lnTo>
                    <a:pt x="209566" y="76245"/>
                  </a:lnTo>
                  <a:lnTo>
                    <a:pt x="249703" y="87655"/>
                  </a:lnTo>
                  <a:lnTo>
                    <a:pt x="279760" y="125844"/>
                  </a:lnTo>
                  <a:lnTo>
                    <a:pt x="335376" y="141516"/>
                  </a:lnTo>
                  <a:lnTo>
                    <a:pt x="397186" y="176435"/>
                  </a:lnTo>
                  <a:lnTo>
                    <a:pt x="477466" y="1946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5" name="Tajikistan"/>
            <p:cNvSpPr/>
            <p:nvPr/>
          </p:nvSpPr>
          <p:spPr>
            <a:xfrm>
              <a:off x="4693966" y="2418041"/>
              <a:ext cx="528037" cy="333978"/>
            </a:xfrm>
            <a:custGeom>
              <a:avLst/>
              <a:gdLst/>
              <a:ahLst/>
              <a:cxnLst/>
              <a:rect l="0" t="0" r="528037" b="333978"/>
              <a:pathLst>
                <a:path w="528037" h="333978">
                  <a:moveTo>
                    <a:pt x="207821" y="56271"/>
                  </a:moveTo>
                  <a:lnTo>
                    <a:pt x="191656" y="80572"/>
                  </a:lnTo>
                  <a:lnTo>
                    <a:pt x="117301" y="67367"/>
                  </a:lnTo>
                  <a:lnTo>
                    <a:pt x="123476" y="112990"/>
                  </a:lnTo>
                  <a:lnTo>
                    <a:pt x="192188" y="106847"/>
                  </a:lnTo>
                  <a:lnTo>
                    <a:pt x="279213" y="132582"/>
                  </a:lnTo>
                  <a:lnTo>
                    <a:pt x="398679" y="120554"/>
                  </a:lnTo>
                  <a:lnTo>
                    <a:pt x="435405" y="193894"/>
                  </a:lnTo>
                  <a:lnTo>
                    <a:pt x="454607" y="185914"/>
                  </a:lnTo>
                  <a:lnTo>
                    <a:pt x="499218" y="203956"/>
                  </a:lnTo>
                  <a:lnTo>
                    <a:pt x="505570" y="234771"/>
                  </a:lnTo>
                  <a:lnTo>
                    <a:pt x="528037" y="279945"/>
                  </a:lnTo>
                  <a:lnTo>
                    <a:pt x="460462" y="279820"/>
                  </a:lnTo>
                  <a:lnTo>
                    <a:pt x="413762" y="273980"/>
                  </a:lnTo>
                  <a:lnTo>
                    <a:pt x="382603" y="309460"/>
                  </a:lnTo>
                  <a:lnTo>
                    <a:pt x="355610" y="317327"/>
                  </a:lnTo>
                  <a:lnTo>
                    <a:pt x="337218" y="333978"/>
                  </a:lnTo>
                  <a:lnTo>
                    <a:pt x="304273" y="308026"/>
                  </a:lnTo>
                  <a:lnTo>
                    <a:pt x="292574" y="241446"/>
                  </a:lnTo>
                  <a:lnTo>
                    <a:pt x="271803" y="237683"/>
                  </a:lnTo>
                  <a:lnTo>
                    <a:pt x="272444" y="213461"/>
                  </a:lnTo>
                  <a:lnTo>
                    <a:pt x="232356" y="195442"/>
                  </a:lnTo>
                  <a:lnTo>
                    <a:pt x="211553" y="223011"/>
                  </a:lnTo>
                  <a:lnTo>
                    <a:pt x="213050" y="254967"/>
                  </a:lnTo>
                  <a:lnTo>
                    <a:pt x="206032" y="266612"/>
                  </a:lnTo>
                  <a:lnTo>
                    <a:pt x="166484" y="264966"/>
                  </a:lnTo>
                  <a:lnTo>
                    <a:pt x="154771" y="301250"/>
                  </a:lnTo>
                  <a:lnTo>
                    <a:pt x="128742" y="285940"/>
                  </a:lnTo>
                  <a:lnTo>
                    <a:pt x="87805" y="311397"/>
                  </a:lnTo>
                  <a:lnTo>
                    <a:pt x="65307" y="301738"/>
                  </a:lnTo>
                  <a:lnTo>
                    <a:pt x="81647" y="221535"/>
                  </a:lnTo>
                  <a:lnTo>
                    <a:pt x="52504" y="162532"/>
                  </a:lnTo>
                  <a:lnTo>
                    <a:pt x="0" y="143623"/>
                  </a:lnTo>
                  <a:lnTo>
                    <a:pt x="8008" y="108727"/>
                  </a:lnTo>
                  <a:lnTo>
                    <a:pt x="63112" y="112454"/>
                  </a:lnTo>
                  <a:lnTo>
                    <a:pt x="82273" y="68708"/>
                  </a:lnTo>
                  <a:lnTo>
                    <a:pt x="86965" y="18267"/>
                  </a:lnTo>
                  <a:lnTo>
                    <a:pt x="167306" y="0"/>
                  </a:lnTo>
                  <a:lnTo>
                    <a:pt x="165541" y="36452"/>
                  </a:lnTo>
                  <a:lnTo>
                    <a:pt x="181789" y="583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6" name="North Korea"/>
            <p:cNvSpPr/>
            <p:nvPr/>
          </p:nvSpPr>
          <p:spPr>
            <a:xfrm>
              <a:off x="8357361" y="2258845"/>
              <a:ext cx="315431" cy="419401"/>
            </a:xfrm>
            <a:custGeom>
              <a:avLst/>
              <a:gdLst/>
              <a:ahLst/>
              <a:cxnLst/>
              <a:rect l="0" t="0" r="315431" b="419401"/>
              <a:pathLst>
                <a:path w="315431" h="419401">
                  <a:moveTo>
                    <a:pt x="298324" y="46409"/>
                  </a:moveTo>
                  <a:lnTo>
                    <a:pt x="315431" y="60166"/>
                  </a:lnTo>
                  <a:lnTo>
                    <a:pt x="288347" y="55449"/>
                  </a:lnTo>
                  <a:lnTo>
                    <a:pt x="276306" y="82069"/>
                  </a:lnTo>
                  <a:lnTo>
                    <a:pt x="272928" y="108816"/>
                  </a:lnTo>
                  <a:lnTo>
                    <a:pt x="308594" y="165279"/>
                  </a:lnTo>
                  <a:lnTo>
                    <a:pt x="285475" y="182653"/>
                  </a:lnTo>
                  <a:lnTo>
                    <a:pt x="282133" y="196517"/>
                  </a:lnTo>
                  <a:lnTo>
                    <a:pt x="271360" y="219753"/>
                  </a:lnTo>
                  <a:lnTo>
                    <a:pt x="235808" y="232679"/>
                  </a:lnTo>
                  <a:lnTo>
                    <a:pt x="218069" y="253946"/>
                  </a:lnTo>
                  <a:lnTo>
                    <a:pt x="232400" y="288254"/>
                  </a:lnTo>
                  <a:lnTo>
                    <a:pt x="228994" y="297008"/>
                  </a:lnTo>
                  <a:lnTo>
                    <a:pt x="260999" y="309892"/>
                  </a:lnTo>
                  <a:lnTo>
                    <a:pt x="314504" y="344655"/>
                  </a:lnTo>
                  <a:lnTo>
                    <a:pt x="314316" y="363821"/>
                  </a:lnTo>
                  <a:lnTo>
                    <a:pt x="289050" y="369041"/>
                  </a:lnTo>
                  <a:lnTo>
                    <a:pt x="244775" y="372878"/>
                  </a:lnTo>
                  <a:lnTo>
                    <a:pt x="236303" y="408647"/>
                  </a:lnTo>
                  <a:lnTo>
                    <a:pt x="205788" y="405825"/>
                  </a:lnTo>
                  <a:lnTo>
                    <a:pt x="205089" y="413012"/>
                  </a:lnTo>
                  <a:lnTo>
                    <a:pt x="166241" y="397929"/>
                  </a:lnTo>
                  <a:lnTo>
                    <a:pt x="165350" y="412822"/>
                  </a:lnTo>
                  <a:lnTo>
                    <a:pt x="149266" y="419401"/>
                  </a:lnTo>
                  <a:lnTo>
                    <a:pt x="139976" y="404490"/>
                  </a:lnTo>
                  <a:lnTo>
                    <a:pt x="119651" y="397231"/>
                  </a:lnTo>
                  <a:lnTo>
                    <a:pt x="96189" y="384589"/>
                  </a:lnTo>
                  <a:lnTo>
                    <a:pt x="97762" y="349709"/>
                  </a:lnTo>
                  <a:lnTo>
                    <a:pt x="108780" y="340406"/>
                  </a:lnTo>
                  <a:lnTo>
                    <a:pt x="96202" y="325927"/>
                  </a:lnTo>
                  <a:lnTo>
                    <a:pt x="92667" y="283180"/>
                  </a:lnTo>
                  <a:lnTo>
                    <a:pt x="82347" y="270229"/>
                  </a:lnTo>
                  <a:lnTo>
                    <a:pt x="40465" y="261594"/>
                  </a:lnTo>
                  <a:lnTo>
                    <a:pt x="0" y="240343"/>
                  </a:lnTo>
                  <a:lnTo>
                    <a:pt x="24645" y="189883"/>
                  </a:lnTo>
                  <a:lnTo>
                    <a:pt x="71557" y="147631"/>
                  </a:lnTo>
                  <a:lnTo>
                    <a:pt x="83652" y="91879"/>
                  </a:lnTo>
                  <a:lnTo>
                    <a:pt x="128310" y="116516"/>
                  </a:lnTo>
                  <a:lnTo>
                    <a:pt x="185475" y="119376"/>
                  </a:lnTo>
                  <a:lnTo>
                    <a:pt x="151345" y="77909"/>
                  </a:lnTo>
                  <a:lnTo>
                    <a:pt x="230298" y="44053"/>
                  </a:lnTo>
                  <a:lnTo>
                    <a:pt x="22969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7" name="Bangladesh"/>
            <p:cNvSpPr/>
            <p:nvPr/>
          </p:nvSpPr>
          <p:spPr>
            <a:xfrm>
              <a:off x="6327039" y="3569820"/>
              <a:ext cx="359964" cy="459197"/>
            </a:xfrm>
            <a:custGeom>
              <a:avLst/>
              <a:gdLst/>
              <a:ahLst/>
              <a:cxnLst/>
              <a:rect l="0" t="0" r="359964" b="459197"/>
              <a:pathLst>
                <a:path w="359964" h="459197">
                  <a:moveTo>
                    <a:pt x="352784" y="350246"/>
                  </a:moveTo>
                  <a:lnTo>
                    <a:pt x="359964" y="407267"/>
                  </a:lnTo>
                  <a:lnTo>
                    <a:pt x="334141" y="395227"/>
                  </a:lnTo>
                  <a:lnTo>
                    <a:pt x="348239" y="459197"/>
                  </a:lnTo>
                  <a:lnTo>
                    <a:pt x="322354" y="417750"/>
                  </a:lnTo>
                  <a:lnTo>
                    <a:pt x="312327" y="377251"/>
                  </a:lnTo>
                  <a:lnTo>
                    <a:pt x="293528" y="338980"/>
                  </a:lnTo>
                  <a:lnTo>
                    <a:pt x="257948" y="292701"/>
                  </a:lnTo>
                  <a:lnTo>
                    <a:pt x="194271" y="289521"/>
                  </a:lnTo>
                  <a:lnTo>
                    <a:pt x="205338" y="322295"/>
                  </a:lnTo>
                  <a:lnTo>
                    <a:pt x="190267" y="366534"/>
                  </a:lnTo>
                  <a:lnTo>
                    <a:pt x="158661" y="350412"/>
                  </a:lnTo>
                  <a:lnTo>
                    <a:pt x="150779" y="364885"/>
                  </a:lnTo>
                  <a:lnTo>
                    <a:pt x="130051" y="356214"/>
                  </a:lnTo>
                  <a:lnTo>
                    <a:pt x="102430" y="349095"/>
                  </a:lnTo>
                  <a:lnTo>
                    <a:pt x="82277" y="283627"/>
                  </a:lnTo>
                  <a:lnTo>
                    <a:pt x="49898" y="223839"/>
                  </a:lnTo>
                  <a:lnTo>
                    <a:pt x="54650" y="175931"/>
                  </a:lnTo>
                  <a:lnTo>
                    <a:pt x="9477" y="154628"/>
                  </a:lnTo>
                  <a:lnTo>
                    <a:pt x="20500" y="125654"/>
                  </a:lnTo>
                  <a:lnTo>
                    <a:pt x="57818" y="96030"/>
                  </a:lnTo>
                  <a:lnTo>
                    <a:pt x="0" y="53941"/>
                  </a:lnTo>
                  <a:lnTo>
                    <a:pt x="13119" y="0"/>
                  </a:lnTo>
                  <a:lnTo>
                    <a:pt x="74085" y="34356"/>
                  </a:lnTo>
                  <a:lnTo>
                    <a:pt x="107429" y="38277"/>
                  </a:lnTo>
                  <a:lnTo>
                    <a:pt x="124858" y="93560"/>
                  </a:lnTo>
                  <a:lnTo>
                    <a:pt x="192110" y="104464"/>
                  </a:lnTo>
                  <a:lnTo>
                    <a:pt x="255213" y="103285"/>
                  </a:lnTo>
                  <a:lnTo>
                    <a:pt x="297365" y="116860"/>
                  </a:lnTo>
                  <a:lnTo>
                    <a:pt x="275906" y="184144"/>
                  </a:lnTo>
                  <a:lnTo>
                    <a:pt x="245967" y="188738"/>
                  </a:lnTo>
                  <a:lnTo>
                    <a:pt x="231535" y="233985"/>
                  </a:lnTo>
                  <a:lnTo>
                    <a:pt x="275197" y="275190"/>
                  </a:lnTo>
                  <a:lnTo>
                    <a:pt x="278822" y="224380"/>
                  </a:lnTo>
                  <a:lnTo>
                    <a:pt x="297702" y="22412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8" name="South Korea"/>
            <p:cNvSpPr/>
            <p:nvPr/>
          </p:nvSpPr>
          <p:spPr>
            <a:xfrm>
              <a:off x="8562450" y="2603500"/>
              <a:ext cx="296628" cy="334763"/>
            </a:xfrm>
            <a:custGeom>
              <a:avLst/>
              <a:gdLst/>
              <a:ahLst/>
              <a:cxnLst/>
              <a:rect l="0" t="0" r="296628" b="334763"/>
              <a:pathLst>
                <a:path w="296628" h="334763">
                  <a:moveTo>
                    <a:pt x="109415" y="0"/>
                  </a:moveTo>
                  <a:lnTo>
                    <a:pt x="210825" y="93503"/>
                  </a:lnTo>
                  <a:lnTo>
                    <a:pt x="251906" y="144872"/>
                  </a:lnTo>
                  <a:lnTo>
                    <a:pt x="296628" y="236172"/>
                  </a:lnTo>
                  <a:lnTo>
                    <a:pt x="292773" y="279731"/>
                  </a:lnTo>
                  <a:lnTo>
                    <a:pt x="239391" y="294984"/>
                  </a:lnTo>
                  <a:lnTo>
                    <a:pt x="199285" y="327955"/>
                  </a:lnTo>
                  <a:lnTo>
                    <a:pt x="142164" y="334763"/>
                  </a:lnTo>
                  <a:lnTo>
                    <a:pt x="118022" y="291471"/>
                  </a:lnTo>
                  <a:lnTo>
                    <a:pt x="102604" y="232019"/>
                  </a:lnTo>
                  <a:lnTo>
                    <a:pt x="34532" y="149525"/>
                  </a:lnTo>
                  <a:lnTo>
                    <a:pt x="76995" y="136176"/>
                  </a:lnTo>
                  <a:lnTo>
                    <a:pt x="0" y="68357"/>
                  </a:lnTo>
                  <a:lnTo>
                    <a:pt x="699" y="61170"/>
                  </a:lnTo>
                  <a:lnTo>
                    <a:pt x="31214" y="63992"/>
                  </a:lnTo>
                  <a:lnTo>
                    <a:pt x="39686" y="28223"/>
                  </a:lnTo>
                  <a:lnTo>
                    <a:pt x="83961" y="24386"/>
                  </a:lnTo>
                  <a:lnTo>
                    <a:pt x="109227" y="191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9" name="Azerbaijan"/>
            <p:cNvSpPr/>
            <p:nvPr/>
          </p:nvSpPr>
          <p:spPr>
            <a:xfrm>
              <a:off x="3202377" y="2347257"/>
              <a:ext cx="366250" cy="283336"/>
            </a:xfrm>
            <a:custGeom>
              <a:avLst/>
              <a:gdLst/>
              <a:ahLst/>
              <a:cxnLst/>
              <a:rect l="0" t="0" r="366250" b="283336"/>
              <a:pathLst>
                <a:path w="366250" h="283336">
                  <a:moveTo>
                    <a:pt x="25404" y="166869"/>
                  </a:moveTo>
                  <a:lnTo>
                    <a:pt x="48197" y="188128"/>
                  </a:lnTo>
                  <a:lnTo>
                    <a:pt x="76834" y="187950"/>
                  </a:lnTo>
                  <a:lnTo>
                    <a:pt x="78627" y="200176"/>
                  </a:lnTo>
                  <a:lnTo>
                    <a:pt x="113045" y="246023"/>
                  </a:lnTo>
                  <a:lnTo>
                    <a:pt x="66602" y="235488"/>
                  </a:lnTo>
                  <a:lnTo>
                    <a:pt x="27595" y="198905"/>
                  </a:lnTo>
                  <a:lnTo>
                    <a:pt x="12283" y="169009"/>
                  </a:lnTo>
                  <a:close/>
                  <a:moveTo>
                    <a:pt x="154807" y="50383"/>
                  </a:moveTo>
                  <a:lnTo>
                    <a:pt x="184411" y="55754"/>
                  </a:lnTo>
                  <a:lnTo>
                    <a:pt x="191093" y="35755"/>
                  </a:lnTo>
                  <a:lnTo>
                    <a:pt x="222453" y="4072"/>
                  </a:lnTo>
                  <a:lnTo>
                    <a:pt x="265380" y="45466"/>
                  </a:lnTo>
                  <a:lnTo>
                    <a:pt x="310629" y="101228"/>
                  </a:lnTo>
                  <a:lnTo>
                    <a:pt x="341526" y="104904"/>
                  </a:lnTo>
                  <a:lnTo>
                    <a:pt x="366250" y="126097"/>
                  </a:lnTo>
                  <a:lnTo>
                    <a:pt x="314439" y="132421"/>
                  </a:lnTo>
                  <a:lnTo>
                    <a:pt x="315086" y="193855"/>
                  </a:lnTo>
                  <a:lnTo>
                    <a:pt x="309031" y="221613"/>
                  </a:lnTo>
                  <a:lnTo>
                    <a:pt x="288577" y="240136"/>
                  </a:lnTo>
                  <a:lnTo>
                    <a:pt x="297491" y="279384"/>
                  </a:lnTo>
                  <a:lnTo>
                    <a:pt x="281977" y="283336"/>
                  </a:lnTo>
                  <a:lnTo>
                    <a:pt x="233841" y="241838"/>
                  </a:lnTo>
                  <a:lnTo>
                    <a:pt x="249190" y="202629"/>
                  </a:lnTo>
                  <a:lnTo>
                    <a:pt x="225826" y="179372"/>
                  </a:lnTo>
                  <a:lnTo>
                    <a:pt x="202550" y="185226"/>
                  </a:lnTo>
                  <a:lnTo>
                    <a:pt x="136212" y="243693"/>
                  </a:lnTo>
                  <a:lnTo>
                    <a:pt x="125210" y="188730"/>
                  </a:lnTo>
                  <a:lnTo>
                    <a:pt x="93844" y="175743"/>
                  </a:lnTo>
                  <a:lnTo>
                    <a:pt x="62643" y="154190"/>
                  </a:lnTo>
                  <a:lnTo>
                    <a:pt x="75960" y="129090"/>
                  </a:lnTo>
                  <a:lnTo>
                    <a:pt x="35968" y="102125"/>
                  </a:lnTo>
                  <a:lnTo>
                    <a:pt x="44873" y="82412"/>
                  </a:lnTo>
                  <a:lnTo>
                    <a:pt x="17542" y="68807"/>
                  </a:lnTo>
                  <a:lnTo>
                    <a:pt x="0" y="48151"/>
                  </a:lnTo>
                  <a:lnTo>
                    <a:pt x="13110" y="35313"/>
                  </a:lnTo>
                  <a:lnTo>
                    <a:pt x="65683" y="57919"/>
                  </a:lnTo>
                  <a:lnTo>
                    <a:pt x="101342" y="62590"/>
                  </a:lnTo>
                  <a:lnTo>
                    <a:pt x="108160" y="53375"/>
                  </a:lnTo>
                  <a:lnTo>
                    <a:pt x="67583" y="10838"/>
                  </a:lnTo>
                  <a:lnTo>
                    <a:pt x="81938" y="0"/>
                  </a:lnTo>
                  <a:lnTo>
                    <a:pt x="100506" y="26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0" name="Jordan"/>
            <p:cNvSpPr/>
            <p:nvPr/>
          </p:nvSpPr>
          <p:spPr>
            <a:xfrm>
              <a:off x="2669279" y="3018672"/>
              <a:ext cx="264325" cy="332429"/>
            </a:xfrm>
            <a:custGeom>
              <a:avLst/>
              <a:gdLst/>
              <a:ahLst/>
              <a:cxnLst/>
              <a:rect l="0" t="0" r="264325" b="332429"/>
              <a:pathLst>
                <a:path w="264325" h="332429">
                  <a:moveTo>
                    <a:pt x="18149" y="78289"/>
                  </a:moveTo>
                  <a:lnTo>
                    <a:pt x="27061" y="53229"/>
                  </a:lnTo>
                  <a:lnTo>
                    <a:pt x="104993" y="84733"/>
                  </a:lnTo>
                  <a:lnTo>
                    <a:pt x="225879" y="0"/>
                  </a:lnTo>
                  <a:lnTo>
                    <a:pt x="264325" y="96813"/>
                  </a:lnTo>
                  <a:lnTo>
                    <a:pt x="253005" y="108802"/>
                  </a:lnTo>
                  <a:lnTo>
                    <a:pt x="123466" y="148698"/>
                  </a:lnTo>
                  <a:lnTo>
                    <a:pt x="199533" y="228197"/>
                  </a:lnTo>
                  <a:lnTo>
                    <a:pt x="178830" y="241700"/>
                  </a:lnTo>
                  <a:lnTo>
                    <a:pt x="170802" y="268325"/>
                  </a:lnTo>
                  <a:lnTo>
                    <a:pt x="120293" y="279336"/>
                  </a:lnTo>
                  <a:lnTo>
                    <a:pt x="106552" y="307961"/>
                  </a:lnTo>
                  <a:lnTo>
                    <a:pt x="79394" y="332429"/>
                  </a:lnTo>
                  <a:lnTo>
                    <a:pt x="3181" y="319783"/>
                  </a:lnTo>
                  <a:lnTo>
                    <a:pt x="0" y="308273"/>
                  </a:lnTo>
                  <a:lnTo>
                    <a:pt x="20949" y="181164"/>
                  </a:lnTo>
                  <a:lnTo>
                    <a:pt x="16034" y="150235"/>
                  </a:lnTo>
                  <a:lnTo>
                    <a:pt x="23404" y="1269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1" name="United Arab Emirates"/>
            <p:cNvSpPr/>
            <p:nvPr/>
          </p:nvSpPr>
          <p:spPr>
            <a:xfrm>
              <a:off x="3841278" y="3600911"/>
              <a:ext cx="324715" cy="282923"/>
            </a:xfrm>
            <a:custGeom>
              <a:avLst/>
              <a:gdLst/>
              <a:ahLst/>
              <a:cxnLst/>
              <a:rect l="0" t="0" r="324715" b="282923"/>
              <a:pathLst>
                <a:path w="324715" h="282923">
                  <a:moveTo>
                    <a:pt x="0" y="143903"/>
                  </a:moveTo>
                  <a:lnTo>
                    <a:pt x="11851" y="140041"/>
                  </a:lnTo>
                  <a:lnTo>
                    <a:pt x="16214" y="161846"/>
                  </a:lnTo>
                  <a:lnTo>
                    <a:pt x="68729" y="149314"/>
                  </a:lnTo>
                  <a:lnTo>
                    <a:pt x="125506" y="151391"/>
                  </a:lnTo>
                  <a:lnTo>
                    <a:pt x="167053" y="153741"/>
                  </a:lnTo>
                  <a:lnTo>
                    <a:pt x="209163" y="99985"/>
                  </a:lnTo>
                  <a:lnTo>
                    <a:pt x="254268" y="49001"/>
                  </a:lnTo>
                  <a:lnTo>
                    <a:pt x="291081" y="0"/>
                  </a:lnTo>
                  <a:lnTo>
                    <a:pt x="307545" y="27101"/>
                  </a:lnTo>
                  <a:lnTo>
                    <a:pt x="324715" y="89900"/>
                  </a:lnTo>
                  <a:lnTo>
                    <a:pt x="289845" y="90210"/>
                  </a:lnTo>
                  <a:lnTo>
                    <a:pt x="288930" y="141987"/>
                  </a:lnTo>
                  <a:lnTo>
                    <a:pt x="302054" y="153043"/>
                  </a:lnTo>
                  <a:lnTo>
                    <a:pt x="272489" y="168701"/>
                  </a:lnTo>
                  <a:lnTo>
                    <a:pt x="275231" y="201198"/>
                  </a:lnTo>
                  <a:lnTo>
                    <a:pt x="258220" y="234103"/>
                  </a:lnTo>
                  <a:lnTo>
                    <a:pt x="259299" y="266117"/>
                  </a:lnTo>
                  <a:lnTo>
                    <a:pt x="246970" y="282923"/>
                  </a:lnTo>
                  <a:lnTo>
                    <a:pt x="37187" y="242836"/>
                  </a:lnTo>
                  <a:lnTo>
                    <a:pt x="4156" y="1622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2" name="Georgia"/>
            <p:cNvSpPr/>
            <p:nvPr/>
          </p:nvSpPr>
          <p:spPr>
            <a:xfrm>
              <a:off x="2848676" y="2214218"/>
              <a:ext cx="461861" cy="195629"/>
            </a:xfrm>
            <a:custGeom>
              <a:avLst/>
              <a:gdLst/>
              <a:ahLst/>
              <a:cxnLst/>
              <a:rect l="0" t="0" r="461861" b="195629"/>
              <a:pathLst>
                <a:path w="461861" h="195629">
                  <a:moveTo>
                    <a:pt x="129701" y="158588"/>
                  </a:moveTo>
                  <a:lnTo>
                    <a:pt x="132912" y="125000"/>
                  </a:lnTo>
                  <a:lnTo>
                    <a:pt x="106835" y="71375"/>
                  </a:lnTo>
                  <a:lnTo>
                    <a:pt x="64595" y="42407"/>
                  </a:lnTo>
                  <a:lnTo>
                    <a:pt x="27673" y="33367"/>
                  </a:lnTo>
                  <a:lnTo>
                    <a:pt x="0" y="9284"/>
                  </a:lnTo>
                  <a:lnTo>
                    <a:pt x="6056" y="0"/>
                  </a:lnTo>
                  <a:lnTo>
                    <a:pt x="62188" y="13438"/>
                  </a:lnTo>
                  <a:lnTo>
                    <a:pt x="158149" y="26161"/>
                  </a:lnTo>
                  <a:lnTo>
                    <a:pt x="252203" y="63852"/>
                  </a:lnTo>
                  <a:lnTo>
                    <a:pt x="266283" y="78461"/>
                  </a:lnTo>
                  <a:lnTo>
                    <a:pt x="302487" y="66118"/>
                  </a:lnTo>
                  <a:lnTo>
                    <a:pt x="365345" y="82564"/>
                  </a:lnTo>
                  <a:lnTo>
                    <a:pt x="391588" y="114820"/>
                  </a:lnTo>
                  <a:lnTo>
                    <a:pt x="435639" y="133039"/>
                  </a:lnTo>
                  <a:lnTo>
                    <a:pt x="421284" y="143877"/>
                  </a:lnTo>
                  <a:lnTo>
                    <a:pt x="461861" y="186414"/>
                  </a:lnTo>
                  <a:lnTo>
                    <a:pt x="455043" y="195629"/>
                  </a:lnTo>
                  <a:lnTo>
                    <a:pt x="419384" y="190958"/>
                  </a:lnTo>
                  <a:lnTo>
                    <a:pt x="366811" y="168352"/>
                  </a:lnTo>
                  <a:lnTo>
                    <a:pt x="353701" y="181190"/>
                  </a:lnTo>
                  <a:lnTo>
                    <a:pt x="266793" y="193452"/>
                  </a:lnTo>
                  <a:lnTo>
                    <a:pt x="197358" y="15485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3" name="Sri Lanka"/>
            <p:cNvSpPr/>
            <p:nvPr/>
          </p:nvSpPr>
          <p:spPr>
            <a:xfrm>
              <a:off x="5889378" y="4891402"/>
              <a:ext cx="148966" cy="306551"/>
            </a:xfrm>
            <a:custGeom>
              <a:avLst/>
              <a:gdLst/>
              <a:ahLst/>
              <a:cxnLst/>
              <a:rect l="0" t="0" r="148966" b="306551"/>
              <a:pathLst>
                <a:path w="148966" h="306551">
                  <a:moveTo>
                    <a:pt x="148966" y="182945"/>
                  </a:moveTo>
                  <a:lnTo>
                    <a:pt x="142239" y="265732"/>
                  </a:lnTo>
                  <a:lnTo>
                    <a:pt x="113899" y="288363"/>
                  </a:lnTo>
                  <a:lnTo>
                    <a:pt x="53779" y="306551"/>
                  </a:lnTo>
                  <a:lnTo>
                    <a:pt x="17569" y="243337"/>
                  </a:lnTo>
                  <a:lnTo>
                    <a:pt x="0" y="129056"/>
                  </a:lnTo>
                  <a:lnTo>
                    <a:pt x="25832" y="0"/>
                  </a:lnTo>
                  <a:lnTo>
                    <a:pt x="76165" y="44177"/>
                  </a:lnTo>
                  <a:lnTo>
                    <a:pt x="111296" y="1001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4" name="Bhutan"/>
            <p:cNvSpPr/>
            <p:nvPr/>
          </p:nvSpPr>
          <p:spPr>
            <a:xfrm>
              <a:off x="6343427" y="3422741"/>
              <a:ext cx="226385" cy="125383"/>
            </a:xfrm>
            <a:custGeom>
              <a:avLst/>
              <a:gdLst/>
              <a:ahLst/>
              <a:cxnLst/>
              <a:rect l="0" t="0" r="226385" b="125383"/>
              <a:pathLst>
                <a:path w="226385" h="125383">
                  <a:moveTo>
                    <a:pt x="187851" y="41716"/>
                  </a:moveTo>
                  <a:lnTo>
                    <a:pt x="220829" y="67089"/>
                  </a:lnTo>
                  <a:lnTo>
                    <a:pt x="226385" y="115930"/>
                  </a:lnTo>
                  <a:lnTo>
                    <a:pt x="171393" y="118288"/>
                  </a:lnTo>
                  <a:lnTo>
                    <a:pt x="112873" y="112955"/>
                  </a:lnTo>
                  <a:lnTo>
                    <a:pt x="72684" y="125383"/>
                  </a:lnTo>
                  <a:lnTo>
                    <a:pt x="4703" y="95206"/>
                  </a:lnTo>
                  <a:lnTo>
                    <a:pt x="0" y="79277"/>
                  </a:lnTo>
                  <a:lnTo>
                    <a:pt x="32784" y="20169"/>
                  </a:lnTo>
                  <a:lnTo>
                    <a:pt x="65217" y="0"/>
                  </a:lnTo>
                  <a:lnTo>
                    <a:pt x="117460" y="18404"/>
                  </a:lnTo>
                  <a:lnTo>
                    <a:pt x="153675" y="2033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5" name="Taiwan"/>
            <p:cNvSpPr/>
            <p:nvPr/>
          </p:nvSpPr>
          <p:spPr>
            <a:xfrm>
              <a:off x="8541487" y="3661336"/>
              <a:ext cx="103714" cy="264348"/>
            </a:xfrm>
            <a:custGeom>
              <a:avLst/>
              <a:gdLst/>
              <a:ahLst/>
              <a:cxnLst/>
              <a:rect l="0" t="0" r="103714" b="264348"/>
              <a:pathLst>
                <a:path w="103714" h="264348">
                  <a:moveTo>
                    <a:pt x="101357" y="71650"/>
                  </a:moveTo>
                  <a:lnTo>
                    <a:pt x="85267" y="199131"/>
                  </a:lnTo>
                  <a:lnTo>
                    <a:pt x="68659" y="264348"/>
                  </a:lnTo>
                  <a:lnTo>
                    <a:pt x="19323" y="197222"/>
                  </a:lnTo>
                  <a:lnTo>
                    <a:pt x="0" y="138277"/>
                  </a:lnTo>
                  <a:lnTo>
                    <a:pt x="25006" y="60187"/>
                  </a:lnTo>
                  <a:lnTo>
                    <a:pt x="65946" y="0"/>
                  </a:lnTo>
                  <a:lnTo>
                    <a:pt x="103714" y="236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6" name="Armenia"/>
            <p:cNvSpPr/>
            <p:nvPr/>
          </p:nvSpPr>
          <p:spPr>
            <a:xfrm>
              <a:off x="3115469" y="2395408"/>
              <a:ext cx="223120" cy="197872"/>
            </a:xfrm>
            <a:custGeom>
              <a:avLst/>
              <a:gdLst/>
              <a:ahLst/>
              <a:cxnLst/>
              <a:rect l="0" t="0" r="223120" b="197872"/>
              <a:pathLst>
                <a:path w="223120" h="197872">
                  <a:moveTo>
                    <a:pt x="0" y="12262"/>
                  </a:moveTo>
                  <a:lnTo>
                    <a:pt x="86908" y="0"/>
                  </a:lnTo>
                  <a:lnTo>
                    <a:pt x="104450" y="20656"/>
                  </a:lnTo>
                  <a:lnTo>
                    <a:pt x="131781" y="34261"/>
                  </a:lnTo>
                  <a:lnTo>
                    <a:pt x="122876" y="53974"/>
                  </a:lnTo>
                  <a:lnTo>
                    <a:pt x="162868" y="80939"/>
                  </a:lnTo>
                  <a:lnTo>
                    <a:pt x="149551" y="106039"/>
                  </a:lnTo>
                  <a:lnTo>
                    <a:pt x="180752" y="127592"/>
                  </a:lnTo>
                  <a:lnTo>
                    <a:pt x="212118" y="140579"/>
                  </a:lnTo>
                  <a:lnTo>
                    <a:pt x="223120" y="195542"/>
                  </a:lnTo>
                  <a:lnTo>
                    <a:pt x="199953" y="197872"/>
                  </a:lnTo>
                  <a:lnTo>
                    <a:pt x="165535" y="152025"/>
                  </a:lnTo>
                  <a:lnTo>
                    <a:pt x="163742" y="139799"/>
                  </a:lnTo>
                  <a:lnTo>
                    <a:pt x="135105" y="139977"/>
                  </a:lnTo>
                  <a:lnTo>
                    <a:pt x="112312" y="118718"/>
                  </a:lnTo>
                  <a:lnTo>
                    <a:pt x="99191" y="120858"/>
                  </a:lnTo>
                  <a:lnTo>
                    <a:pt x="69801" y="97720"/>
                  </a:lnTo>
                  <a:lnTo>
                    <a:pt x="17802" y="78181"/>
                  </a:lnTo>
                  <a:lnTo>
                    <a:pt x="16425" y="399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7" name="Israel"/>
            <p:cNvSpPr/>
            <p:nvPr/>
          </p:nvSpPr>
          <p:spPr>
            <a:xfrm>
              <a:off x="2611637" y="3026723"/>
              <a:ext cx="91095" cy="300222"/>
            </a:xfrm>
            <a:custGeom>
              <a:avLst/>
              <a:gdLst/>
              <a:ahLst/>
              <a:cxnLst/>
              <a:rect l="0" t="0" r="91095" b="300222"/>
              <a:pathLst>
                <a:path w="91095" h="300222">
                  <a:moveTo>
                    <a:pt x="84703" y="45178"/>
                  </a:moveTo>
                  <a:lnTo>
                    <a:pt x="75791" y="70238"/>
                  </a:lnTo>
                  <a:lnTo>
                    <a:pt x="50428" y="59225"/>
                  </a:lnTo>
                  <a:lnTo>
                    <a:pt x="42106" y="112170"/>
                  </a:lnTo>
                  <a:lnTo>
                    <a:pt x="59893" y="121094"/>
                  </a:lnTo>
                  <a:lnTo>
                    <a:pt x="43952" y="132031"/>
                  </a:lnTo>
                  <a:lnTo>
                    <a:pt x="43298" y="152969"/>
                  </a:lnTo>
                  <a:lnTo>
                    <a:pt x="73676" y="142184"/>
                  </a:lnTo>
                  <a:lnTo>
                    <a:pt x="78591" y="173113"/>
                  </a:lnTo>
                  <a:lnTo>
                    <a:pt x="57642" y="300222"/>
                  </a:lnTo>
                  <a:lnTo>
                    <a:pt x="0" y="163628"/>
                  </a:lnTo>
                  <a:lnTo>
                    <a:pt x="16763" y="137434"/>
                  </a:lnTo>
                  <a:lnTo>
                    <a:pt x="11711" y="132925"/>
                  </a:lnTo>
                  <a:lnTo>
                    <a:pt x="25493" y="95765"/>
                  </a:lnTo>
                  <a:lnTo>
                    <a:pt x="32657" y="35782"/>
                  </a:lnTo>
                  <a:lnTo>
                    <a:pt x="40044" y="15654"/>
                  </a:lnTo>
                  <a:lnTo>
                    <a:pt x="41796" y="14830"/>
                  </a:lnTo>
                  <a:lnTo>
                    <a:pt x="64124" y="14978"/>
                  </a:lnTo>
                  <a:lnTo>
                    <a:pt x="68749" y="1046"/>
                  </a:lnTo>
                  <a:lnTo>
                    <a:pt x="86512" y="0"/>
                  </a:lnTo>
                  <a:lnTo>
                    <a:pt x="91095" y="32542"/>
                  </a:lnTo>
                  <a:lnTo>
                    <a:pt x="83367" y="446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8" name="Kuwait"/>
            <p:cNvSpPr/>
            <p:nvPr/>
          </p:nvSpPr>
          <p:spPr>
            <a:xfrm>
              <a:off x="3458974" y="3282601"/>
              <a:ext cx="129696" cy="121883"/>
            </a:xfrm>
            <a:custGeom>
              <a:avLst/>
              <a:gdLst/>
              <a:ahLst/>
              <a:cxnLst/>
              <a:rect l="0" t="0" r="129696" b="121883"/>
              <a:pathLst>
                <a:path w="129696" h="121883">
                  <a:moveTo>
                    <a:pt x="87334" y="6619"/>
                  </a:moveTo>
                  <a:lnTo>
                    <a:pt x="105287" y="41708"/>
                  </a:lnTo>
                  <a:lnTo>
                    <a:pt x="101266" y="59850"/>
                  </a:lnTo>
                  <a:lnTo>
                    <a:pt x="129696" y="119821"/>
                  </a:lnTo>
                  <a:lnTo>
                    <a:pt x="82051" y="121883"/>
                  </a:lnTo>
                  <a:lnTo>
                    <a:pt x="61064" y="84002"/>
                  </a:lnTo>
                  <a:lnTo>
                    <a:pt x="0" y="76329"/>
                  </a:lnTo>
                  <a:lnTo>
                    <a:pt x="4114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9" name="East Timor"/>
            <p:cNvSpPr/>
            <p:nvPr/>
          </p:nvSpPr>
          <p:spPr>
            <a:xfrm>
              <a:off x="9054182" y="6330253"/>
              <a:ext cx="168446" cy="89033"/>
            </a:xfrm>
            <a:custGeom>
              <a:avLst/>
              <a:gdLst/>
              <a:ahLst/>
              <a:cxnLst/>
              <a:rect l="0" t="0" r="168446" b="89033"/>
              <a:pathLst>
                <a:path w="168446" h="89033">
                  <a:moveTo>
                    <a:pt x="0" y="49250"/>
                  </a:moveTo>
                  <a:lnTo>
                    <a:pt x="9551" y="30494"/>
                  </a:lnTo>
                  <a:lnTo>
                    <a:pt x="71055" y="12622"/>
                  </a:lnTo>
                  <a:lnTo>
                    <a:pt x="120068" y="9931"/>
                  </a:lnTo>
                  <a:lnTo>
                    <a:pt x="142652" y="0"/>
                  </a:lnTo>
                  <a:lnTo>
                    <a:pt x="168446" y="9857"/>
                  </a:lnTo>
                  <a:lnTo>
                    <a:pt x="141151" y="31398"/>
                  </a:lnTo>
                  <a:lnTo>
                    <a:pt x="65758" y="66202"/>
                  </a:lnTo>
                  <a:lnTo>
                    <a:pt x="5570" y="89033"/>
                  </a:lnTo>
                  <a:lnTo>
                    <a:pt x="5981" y="6492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0" name="Qatar"/>
            <p:cNvSpPr/>
            <p:nvPr/>
          </p:nvSpPr>
          <p:spPr>
            <a:xfrm>
              <a:off x="3774676" y="3596211"/>
              <a:ext cx="61398" cy="123890"/>
            </a:xfrm>
            <a:custGeom>
              <a:avLst/>
              <a:gdLst/>
              <a:ahLst/>
              <a:cxnLst/>
              <a:rect l="0" t="0" r="61398" b="123890"/>
              <a:pathLst>
                <a:path w="61398" h="123890">
                  <a:moveTo>
                    <a:pt x="10605" y="108115"/>
                  </a:moveTo>
                  <a:lnTo>
                    <a:pt x="0" y="50260"/>
                  </a:lnTo>
                  <a:lnTo>
                    <a:pt x="13503" y="8554"/>
                  </a:lnTo>
                  <a:lnTo>
                    <a:pt x="31108" y="0"/>
                  </a:lnTo>
                  <a:lnTo>
                    <a:pt x="54679" y="24923"/>
                  </a:lnTo>
                  <a:lnTo>
                    <a:pt x="61398" y="71469"/>
                  </a:lnTo>
                  <a:lnTo>
                    <a:pt x="51069" y="118241"/>
                  </a:lnTo>
                  <a:lnTo>
                    <a:pt x="32583" y="1238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1" name="Lebanon"/>
            <p:cNvSpPr/>
            <p:nvPr/>
          </p:nvSpPr>
          <p:spPr>
            <a:xfrm>
              <a:off x="2653433" y="2918000"/>
              <a:ext cx="89170" cy="123701"/>
            </a:xfrm>
            <a:custGeom>
              <a:avLst/>
              <a:gdLst/>
              <a:ahLst/>
              <a:cxnLst/>
              <a:rect l="0" t="0" r="89170" b="123701"/>
              <a:pathLst>
                <a:path w="89170" h="123701">
                  <a:moveTo>
                    <a:pt x="44716" y="108723"/>
                  </a:moveTo>
                  <a:lnTo>
                    <a:pt x="26953" y="109769"/>
                  </a:lnTo>
                  <a:lnTo>
                    <a:pt x="22328" y="123701"/>
                  </a:lnTo>
                  <a:lnTo>
                    <a:pt x="0" y="123553"/>
                  </a:lnTo>
                  <a:lnTo>
                    <a:pt x="16722" y="58791"/>
                  </a:lnTo>
                  <a:lnTo>
                    <a:pt x="43624" y="2771"/>
                  </a:lnTo>
                  <a:lnTo>
                    <a:pt x="44567" y="0"/>
                  </a:lnTo>
                  <a:lnTo>
                    <a:pt x="74837" y="4053"/>
                  </a:lnTo>
                  <a:lnTo>
                    <a:pt x="89170" y="35231"/>
                  </a:lnTo>
                  <a:lnTo>
                    <a:pt x="56265" y="651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2" name="Brunei"/>
            <p:cNvSpPr/>
            <p:nvPr/>
          </p:nvSpPr>
          <p:spPr>
            <a:xfrm>
              <a:off x="8322146" y="5239347"/>
              <a:ext cx="84047" cy="114496"/>
            </a:xfrm>
            <a:custGeom>
              <a:avLst/>
              <a:gdLst/>
              <a:ahLst/>
              <a:cxnLst/>
              <a:rect l="0" t="0" r="84047" b="114496"/>
              <a:pathLst>
                <a:path w="84047" h="114496">
                  <a:moveTo>
                    <a:pt x="0" y="73293"/>
                  </a:moveTo>
                  <a:lnTo>
                    <a:pt x="26930" y="43547"/>
                  </a:lnTo>
                  <a:lnTo>
                    <a:pt x="84047" y="0"/>
                  </a:lnTo>
                  <a:lnTo>
                    <a:pt x="83316" y="39157"/>
                  </a:lnTo>
                  <a:lnTo>
                    <a:pt x="80680" y="89929"/>
                  </a:lnTo>
                  <a:lnTo>
                    <a:pt x="47084" y="87410"/>
                  </a:lnTo>
                  <a:lnTo>
                    <a:pt x="33124" y="1144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3" name="Cyprus"/>
            <p:cNvSpPr/>
            <p:nvPr/>
          </p:nvSpPr>
          <p:spPr>
            <a:xfrm>
              <a:off x="2446174" y="2876048"/>
              <a:ext cx="116914" cy="47759"/>
            </a:xfrm>
            <a:custGeom>
              <a:avLst/>
              <a:gdLst/>
              <a:ahLst/>
              <a:cxnLst/>
              <a:rect l="0" t="0" r="116914" b="47759"/>
              <a:pathLst>
                <a:path w="116914" h="47759">
                  <a:moveTo>
                    <a:pt x="114074" y="9084"/>
                  </a:moveTo>
                  <a:lnTo>
                    <a:pt x="116914" y="15462"/>
                  </a:lnTo>
                  <a:lnTo>
                    <a:pt x="52297" y="47759"/>
                  </a:lnTo>
                  <a:lnTo>
                    <a:pt x="18811" y="37440"/>
                  </a:lnTo>
                  <a:lnTo>
                    <a:pt x="0" y="5539"/>
                  </a:lnTo>
                  <a:lnTo>
                    <a:pt x="31085" y="2623"/>
                  </a:lnTo>
                  <a:lnTo>
                    <a:pt x="44020" y="6760"/>
                  </a:lnTo>
                  <a:lnTo>
                    <a:pt x="61143" y="0"/>
                  </a:lnTo>
                  <a:lnTo>
                    <a:pt x="74004" y="825"/>
                  </a:lnTo>
                  <a:lnTo>
                    <a:pt x="79381" y="5683"/>
                  </a:lnTo>
                  <a:lnTo>
                    <a:pt x="81701" y="13693"/>
                  </a:lnTo>
                  <a:lnTo>
                    <a:pt x="84622" y="10654"/>
                  </a:lnTo>
                  <a:lnTo>
                    <a:pt x="94740" y="12305"/>
                  </a:lnTo>
                  <a:lnTo>
                    <a:pt x="106627" y="630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4" name="West Bank"/>
            <p:cNvSpPr/>
            <p:nvPr/>
          </p:nvSpPr>
          <p:spPr>
            <a:xfrm>
              <a:off x="2653743" y="3085948"/>
              <a:ext cx="38940" cy="93744"/>
            </a:xfrm>
            <a:custGeom>
              <a:avLst/>
              <a:gdLst/>
              <a:ahLst/>
              <a:cxnLst/>
              <a:rect l="0" t="0" r="38940" b="93744"/>
              <a:pathLst>
                <a:path w="38940" h="93744">
                  <a:moveTo>
                    <a:pt x="33685" y="11013"/>
                  </a:moveTo>
                  <a:lnTo>
                    <a:pt x="38940" y="59630"/>
                  </a:lnTo>
                  <a:lnTo>
                    <a:pt x="31570" y="82959"/>
                  </a:lnTo>
                  <a:lnTo>
                    <a:pt x="1192" y="93744"/>
                  </a:lnTo>
                  <a:lnTo>
                    <a:pt x="1846" y="72806"/>
                  </a:lnTo>
                  <a:lnTo>
                    <a:pt x="17787" y="61869"/>
                  </a:lnTo>
                  <a:lnTo>
                    <a:pt x="0" y="52945"/>
                  </a:lnTo>
                  <a:lnTo>
                    <a:pt x="832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5" name="Northern Cyprus"/>
            <p:cNvSpPr/>
            <p:nvPr/>
          </p:nvSpPr>
          <p:spPr>
            <a:xfrm>
              <a:off x="2477259" y="2836545"/>
              <a:ext cx="116609" cy="53196"/>
            </a:xfrm>
            <a:custGeom>
              <a:avLst/>
              <a:gdLst/>
              <a:ahLst/>
              <a:cxnLst/>
              <a:rect l="0" t="0" r="116609" b="53196"/>
              <a:pathLst>
                <a:path w="116609" h="53196">
                  <a:moveTo>
                    <a:pt x="0" y="42126"/>
                  </a:moveTo>
                  <a:lnTo>
                    <a:pt x="4624" y="41692"/>
                  </a:lnTo>
                  <a:lnTo>
                    <a:pt x="11829" y="22577"/>
                  </a:lnTo>
                  <a:lnTo>
                    <a:pt x="59568" y="23646"/>
                  </a:lnTo>
                  <a:lnTo>
                    <a:pt x="116609" y="0"/>
                  </a:lnTo>
                  <a:lnTo>
                    <a:pt x="76288" y="33747"/>
                  </a:lnTo>
                  <a:lnTo>
                    <a:pt x="82989" y="48587"/>
                  </a:lnTo>
                  <a:lnTo>
                    <a:pt x="75542" y="45806"/>
                  </a:lnTo>
                  <a:lnTo>
                    <a:pt x="63655" y="51808"/>
                  </a:lnTo>
                  <a:lnTo>
                    <a:pt x="53537" y="50157"/>
                  </a:lnTo>
                  <a:lnTo>
                    <a:pt x="50616" y="53196"/>
                  </a:lnTo>
                  <a:lnTo>
                    <a:pt x="48296" y="45186"/>
                  </a:lnTo>
                  <a:lnTo>
                    <a:pt x="42919" y="40328"/>
                  </a:lnTo>
                  <a:lnTo>
                    <a:pt x="30058" y="39503"/>
                  </a:lnTo>
                  <a:lnTo>
                    <a:pt x="12935" y="462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4DDD4AE-3E11-4043-B0B3-A7A001523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Asia</a:t>
            </a:r>
          </a:p>
        </p:txBody>
      </p:sp>
    </p:spTree>
    <p:extLst>
      <p:ext uri="{BB962C8B-B14F-4D97-AF65-F5344CB8AC3E}">
        <p14:creationId xmlns:p14="http://schemas.microsoft.com/office/powerpoint/2010/main" val="1824100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995AE6E-7CF7-462A-B051-26E592DF06A5}"/>
              </a:ext>
            </a:extLst>
          </p:cNvPr>
          <p:cNvGrpSpPr/>
          <p:nvPr/>
        </p:nvGrpSpPr>
        <p:grpSpPr>
          <a:xfrm>
            <a:off x="2133599" y="1118876"/>
            <a:ext cx="7467602" cy="4861208"/>
            <a:chOff x="2107888" y="1303846"/>
            <a:chExt cx="7976223" cy="5192307"/>
          </a:xfrm>
        </p:grpSpPr>
        <p:sp>
          <p:nvSpPr>
            <p:cNvPr id="1296" name="Russia"/>
            <p:cNvSpPr/>
            <p:nvPr/>
          </p:nvSpPr>
          <p:spPr>
            <a:xfrm>
              <a:off x="6800546" y="1462172"/>
              <a:ext cx="3283565" cy="3876990"/>
            </a:xfrm>
            <a:custGeom>
              <a:avLst/>
              <a:gdLst/>
              <a:ahLst/>
              <a:cxnLst/>
              <a:rect l="0" t="0" r="3283565" b="3876990"/>
              <a:pathLst>
                <a:path w="3283565" h="3876990">
                  <a:moveTo>
                    <a:pt x="348781" y="2133798"/>
                  </a:moveTo>
                  <a:lnTo>
                    <a:pt x="141207" y="2135986"/>
                  </a:lnTo>
                  <a:lnTo>
                    <a:pt x="0" y="2119430"/>
                  </a:lnTo>
                  <a:lnTo>
                    <a:pt x="17979" y="2055268"/>
                  </a:lnTo>
                  <a:lnTo>
                    <a:pt x="166809" y="2008731"/>
                  </a:lnTo>
                  <a:lnTo>
                    <a:pt x="288199" y="2033584"/>
                  </a:lnTo>
                  <a:lnTo>
                    <a:pt x="341128" y="2056665"/>
                  </a:lnTo>
                  <a:lnTo>
                    <a:pt x="334611" y="2096590"/>
                  </a:lnTo>
                  <a:close/>
                  <a:moveTo>
                    <a:pt x="3283565" y="3868955"/>
                  </a:moveTo>
                  <a:lnTo>
                    <a:pt x="3223850" y="3853323"/>
                  </a:lnTo>
                  <a:lnTo>
                    <a:pt x="3154439" y="3876990"/>
                  </a:lnTo>
                  <a:lnTo>
                    <a:pt x="3127437" y="3848977"/>
                  </a:lnTo>
                  <a:lnTo>
                    <a:pt x="2947113" y="3776713"/>
                  </a:lnTo>
                  <a:lnTo>
                    <a:pt x="2763126" y="3752320"/>
                  </a:lnTo>
                  <a:lnTo>
                    <a:pt x="2655504" y="3726555"/>
                  </a:lnTo>
                  <a:lnTo>
                    <a:pt x="2643893" y="3744355"/>
                  </a:lnTo>
                  <a:lnTo>
                    <a:pt x="2466304" y="3617000"/>
                  </a:lnTo>
                  <a:lnTo>
                    <a:pt x="2318376" y="3560149"/>
                  </a:lnTo>
                  <a:lnTo>
                    <a:pt x="2198509" y="3472088"/>
                  </a:lnTo>
                  <a:lnTo>
                    <a:pt x="2281636" y="3448315"/>
                  </a:lnTo>
                  <a:lnTo>
                    <a:pt x="2357146" y="3323908"/>
                  </a:lnTo>
                  <a:lnTo>
                    <a:pt x="2278826" y="3265048"/>
                  </a:lnTo>
                  <a:lnTo>
                    <a:pt x="2442683" y="3204332"/>
                  </a:lnTo>
                  <a:lnTo>
                    <a:pt x="2433012" y="3171814"/>
                  </a:lnTo>
                  <a:lnTo>
                    <a:pt x="2330927" y="3195788"/>
                  </a:lnTo>
                  <a:lnTo>
                    <a:pt x="2321735" y="3129713"/>
                  </a:lnTo>
                  <a:lnTo>
                    <a:pt x="2374689" y="3088179"/>
                  </a:lnTo>
                  <a:lnTo>
                    <a:pt x="2487166" y="3077273"/>
                  </a:lnTo>
                  <a:lnTo>
                    <a:pt x="2495666" y="3027670"/>
                  </a:lnTo>
                  <a:lnTo>
                    <a:pt x="2452871" y="2945649"/>
                  </a:lnTo>
                  <a:lnTo>
                    <a:pt x="2484717" y="2867762"/>
                  </a:lnTo>
                  <a:lnTo>
                    <a:pt x="2474371" y="2824087"/>
                  </a:lnTo>
                  <a:lnTo>
                    <a:pt x="2292081" y="2775682"/>
                  </a:lnTo>
                  <a:lnTo>
                    <a:pt x="2224069" y="2777289"/>
                  </a:lnTo>
                  <a:lnTo>
                    <a:pt x="2136777" y="2708764"/>
                  </a:lnTo>
                  <a:lnTo>
                    <a:pt x="2052506" y="2731853"/>
                  </a:lnTo>
                  <a:lnTo>
                    <a:pt x="1893317" y="2680590"/>
                  </a:lnTo>
                  <a:lnTo>
                    <a:pt x="1889685" y="2651905"/>
                  </a:lnTo>
                  <a:lnTo>
                    <a:pt x="1834900" y="2588682"/>
                  </a:lnTo>
                  <a:lnTo>
                    <a:pt x="1741098" y="2581623"/>
                  </a:lnTo>
                  <a:lnTo>
                    <a:pt x="1722119" y="2536364"/>
                  </a:lnTo>
                  <a:lnTo>
                    <a:pt x="1744791" y="2506844"/>
                  </a:lnTo>
                  <a:lnTo>
                    <a:pt x="1654178" y="2424295"/>
                  </a:lnTo>
                  <a:lnTo>
                    <a:pt x="1537939" y="2438380"/>
                  </a:lnTo>
                  <a:lnTo>
                    <a:pt x="1501605" y="2431057"/>
                  </a:lnTo>
                  <a:lnTo>
                    <a:pt x="1479076" y="2464218"/>
                  </a:lnTo>
                  <a:lnTo>
                    <a:pt x="1434972" y="2458323"/>
                  </a:lnTo>
                  <a:lnTo>
                    <a:pt x="1388791" y="2364958"/>
                  </a:lnTo>
                  <a:lnTo>
                    <a:pt x="1352712" y="2316561"/>
                  </a:lnTo>
                  <a:lnTo>
                    <a:pt x="1372070" y="2302939"/>
                  </a:lnTo>
                  <a:lnTo>
                    <a:pt x="1465097" y="2307999"/>
                  </a:lnTo>
                  <a:lnTo>
                    <a:pt x="1503158" y="2276113"/>
                  </a:lnTo>
                  <a:lnTo>
                    <a:pt x="1462695" y="2237240"/>
                  </a:lnTo>
                  <a:lnTo>
                    <a:pt x="1381102" y="2211582"/>
                  </a:lnTo>
                  <a:lnTo>
                    <a:pt x="1382842" y="2185250"/>
                  </a:lnTo>
                  <a:lnTo>
                    <a:pt x="1331643" y="2158654"/>
                  </a:lnTo>
                  <a:lnTo>
                    <a:pt x="1242840" y="2063197"/>
                  </a:lnTo>
                  <a:lnTo>
                    <a:pt x="1259330" y="2024185"/>
                  </a:lnTo>
                  <a:lnTo>
                    <a:pt x="1234120" y="1957590"/>
                  </a:lnTo>
                  <a:lnTo>
                    <a:pt x="1117738" y="1923758"/>
                  </a:lnTo>
                  <a:lnTo>
                    <a:pt x="1062583" y="1940692"/>
                  </a:lnTo>
                  <a:lnTo>
                    <a:pt x="1039590" y="1905474"/>
                  </a:lnTo>
                  <a:lnTo>
                    <a:pt x="915236" y="1869896"/>
                  </a:lnTo>
                  <a:lnTo>
                    <a:pt x="863348" y="1786169"/>
                  </a:lnTo>
                  <a:lnTo>
                    <a:pt x="840706" y="1717374"/>
                  </a:lnTo>
                  <a:lnTo>
                    <a:pt x="781431" y="1684707"/>
                  </a:lnTo>
                  <a:lnTo>
                    <a:pt x="819948" y="1639684"/>
                  </a:lnTo>
                  <a:lnTo>
                    <a:pt x="762347" y="1507371"/>
                  </a:lnTo>
                  <a:lnTo>
                    <a:pt x="823863" y="1425621"/>
                  </a:lnTo>
                  <a:lnTo>
                    <a:pt x="802779" y="1400860"/>
                  </a:lnTo>
                  <a:lnTo>
                    <a:pt x="909756" y="1322592"/>
                  </a:lnTo>
                  <a:lnTo>
                    <a:pt x="783139" y="1257478"/>
                  </a:lnTo>
                  <a:lnTo>
                    <a:pt x="971855" y="1082664"/>
                  </a:lnTo>
                  <a:lnTo>
                    <a:pt x="1051167" y="1003555"/>
                  </a:lnTo>
                  <a:lnTo>
                    <a:pt x="1073844" y="933713"/>
                  </a:lnTo>
                  <a:lnTo>
                    <a:pt x="897555" y="839887"/>
                  </a:lnTo>
                  <a:lnTo>
                    <a:pt x="919212" y="750647"/>
                  </a:lnTo>
                  <a:lnTo>
                    <a:pt x="803333" y="648729"/>
                  </a:lnTo>
                  <a:lnTo>
                    <a:pt x="843655" y="536277"/>
                  </a:lnTo>
                  <a:lnTo>
                    <a:pt x="689106" y="387386"/>
                  </a:lnTo>
                  <a:lnTo>
                    <a:pt x="756506" y="288762"/>
                  </a:lnTo>
                  <a:lnTo>
                    <a:pt x="583433" y="201607"/>
                  </a:lnTo>
                  <a:lnTo>
                    <a:pt x="575665" y="110026"/>
                  </a:lnTo>
                  <a:lnTo>
                    <a:pt x="651650" y="97973"/>
                  </a:lnTo>
                  <a:lnTo>
                    <a:pt x="804074" y="45498"/>
                  </a:lnTo>
                  <a:lnTo>
                    <a:pt x="892032" y="0"/>
                  </a:lnTo>
                  <a:lnTo>
                    <a:pt x="1073762" y="79073"/>
                  </a:lnTo>
                  <a:lnTo>
                    <a:pt x="1350485" y="110203"/>
                  </a:lnTo>
                  <a:lnTo>
                    <a:pt x="1770454" y="258141"/>
                  </a:lnTo>
                  <a:lnTo>
                    <a:pt x="1868079" y="320306"/>
                  </a:lnTo>
                  <a:lnTo>
                    <a:pt x="1904956" y="407360"/>
                  </a:lnTo>
                  <a:lnTo>
                    <a:pt x="1816866" y="476083"/>
                  </a:lnTo>
                  <a:lnTo>
                    <a:pt x="1663442" y="510961"/>
                  </a:lnTo>
                  <a:lnTo>
                    <a:pt x="1183162" y="411542"/>
                  </a:lnTo>
                  <a:lnTo>
                    <a:pt x="1114146" y="428164"/>
                  </a:lnTo>
                  <a:lnTo>
                    <a:pt x="1306202" y="523960"/>
                  </a:lnTo>
                  <a:lnTo>
                    <a:pt x="1330576" y="584643"/>
                  </a:lnTo>
                  <a:lnTo>
                    <a:pt x="1375539" y="721900"/>
                  </a:lnTo>
                  <a:lnTo>
                    <a:pt x="1519599" y="763657"/>
                  </a:lnTo>
                  <a:lnTo>
                    <a:pt x="1610335" y="799211"/>
                  </a:lnTo>
                  <a:lnTo>
                    <a:pt x="1604844" y="732809"/>
                  </a:lnTo>
                  <a:lnTo>
                    <a:pt x="1526350" y="673956"/>
                  </a:lnTo>
                  <a:lnTo>
                    <a:pt x="1576549" y="622966"/>
                  </a:lnTo>
                  <a:lnTo>
                    <a:pt x="1849616" y="707326"/>
                  </a:lnTo>
                  <a:lnTo>
                    <a:pt x="1925867" y="673956"/>
                  </a:lnTo>
                  <a:lnTo>
                    <a:pt x="1825177" y="576715"/>
                  </a:lnTo>
                  <a:lnTo>
                    <a:pt x="2016667" y="448608"/>
                  </a:lnTo>
                  <a:lnTo>
                    <a:pt x="2112320" y="456149"/>
                  </a:lnTo>
                  <a:lnTo>
                    <a:pt x="2223373" y="501863"/>
                  </a:lnTo>
                  <a:lnTo>
                    <a:pt x="2248397" y="411970"/>
                  </a:lnTo>
                  <a:lnTo>
                    <a:pt x="2135882" y="333998"/>
                  </a:lnTo>
                  <a:lnTo>
                    <a:pt x="2155437" y="255772"/>
                  </a:lnTo>
                  <a:lnTo>
                    <a:pt x="2052802" y="174639"/>
                  </a:lnTo>
                  <a:lnTo>
                    <a:pt x="2213798" y="19784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7" name="Ukraine"/>
            <p:cNvSpPr/>
            <p:nvPr/>
          </p:nvSpPr>
          <p:spPr>
            <a:xfrm>
              <a:off x="7187606" y="3886467"/>
              <a:ext cx="2108608" cy="1180425"/>
            </a:xfrm>
            <a:custGeom>
              <a:avLst/>
              <a:gdLst/>
              <a:ahLst/>
              <a:cxnLst/>
              <a:rect l="0" t="0" r="2108608" b="1180425"/>
              <a:pathLst>
                <a:path w="2108608" h="1180425">
                  <a:moveTo>
                    <a:pt x="1047916" y="34028"/>
                  </a:moveTo>
                  <a:lnTo>
                    <a:pt x="1092012" y="39920"/>
                  </a:lnTo>
                  <a:lnTo>
                    <a:pt x="1114545" y="6762"/>
                  </a:lnTo>
                  <a:lnTo>
                    <a:pt x="1150879" y="14085"/>
                  </a:lnTo>
                  <a:lnTo>
                    <a:pt x="1267118" y="0"/>
                  </a:lnTo>
                  <a:lnTo>
                    <a:pt x="1357731" y="82549"/>
                  </a:lnTo>
                  <a:lnTo>
                    <a:pt x="1335059" y="112069"/>
                  </a:lnTo>
                  <a:lnTo>
                    <a:pt x="1354038" y="157328"/>
                  </a:lnTo>
                  <a:lnTo>
                    <a:pt x="1447840" y="164387"/>
                  </a:lnTo>
                  <a:lnTo>
                    <a:pt x="1502626" y="227608"/>
                  </a:lnTo>
                  <a:lnTo>
                    <a:pt x="1506257" y="256295"/>
                  </a:lnTo>
                  <a:lnTo>
                    <a:pt x="1665446" y="307558"/>
                  </a:lnTo>
                  <a:lnTo>
                    <a:pt x="1749717" y="284469"/>
                  </a:lnTo>
                  <a:lnTo>
                    <a:pt x="1837009" y="352994"/>
                  </a:lnTo>
                  <a:lnTo>
                    <a:pt x="1905021" y="351387"/>
                  </a:lnTo>
                  <a:lnTo>
                    <a:pt x="2087313" y="399791"/>
                  </a:lnTo>
                  <a:lnTo>
                    <a:pt x="2097657" y="443467"/>
                  </a:lnTo>
                  <a:lnTo>
                    <a:pt x="2065813" y="521354"/>
                  </a:lnTo>
                  <a:lnTo>
                    <a:pt x="2108608" y="603376"/>
                  </a:lnTo>
                  <a:lnTo>
                    <a:pt x="2100106" y="652978"/>
                  </a:lnTo>
                  <a:lnTo>
                    <a:pt x="1987631" y="663886"/>
                  </a:lnTo>
                  <a:lnTo>
                    <a:pt x="1934675" y="705418"/>
                  </a:lnTo>
                  <a:lnTo>
                    <a:pt x="1943867" y="771493"/>
                  </a:lnTo>
                  <a:lnTo>
                    <a:pt x="1851077" y="783388"/>
                  </a:lnTo>
                  <a:lnTo>
                    <a:pt x="1780881" y="831512"/>
                  </a:lnTo>
                  <a:lnTo>
                    <a:pt x="1670558" y="839356"/>
                  </a:lnTo>
                  <a:lnTo>
                    <a:pt x="1577625" y="894805"/>
                  </a:lnTo>
                  <a:lnTo>
                    <a:pt x="1601223" y="987323"/>
                  </a:lnTo>
                  <a:lnTo>
                    <a:pt x="1666547" y="1023205"/>
                  </a:lnTo>
                  <a:lnTo>
                    <a:pt x="1787649" y="1014280"/>
                  </a:lnTo>
                  <a:lnTo>
                    <a:pt x="1774032" y="1067350"/>
                  </a:lnTo>
                  <a:lnTo>
                    <a:pt x="1646506" y="1093234"/>
                  </a:lnTo>
                  <a:lnTo>
                    <a:pt x="1496039" y="1180425"/>
                  </a:lnTo>
                  <a:lnTo>
                    <a:pt x="1424051" y="1149770"/>
                  </a:lnTo>
                  <a:lnTo>
                    <a:pt x="1439852" y="1079018"/>
                  </a:lnTo>
                  <a:lnTo>
                    <a:pt x="1300770" y="1035480"/>
                  </a:lnTo>
                  <a:lnTo>
                    <a:pt x="1317273" y="1006962"/>
                  </a:lnTo>
                  <a:lnTo>
                    <a:pt x="1423918" y="957521"/>
                  </a:lnTo>
                  <a:lnTo>
                    <a:pt x="1383346" y="923453"/>
                  </a:lnTo>
                  <a:lnTo>
                    <a:pt x="1190925" y="885857"/>
                  </a:lnTo>
                  <a:lnTo>
                    <a:pt x="1173686" y="830389"/>
                  </a:lnTo>
                  <a:lnTo>
                    <a:pt x="1065961" y="848707"/>
                  </a:lnTo>
                  <a:lnTo>
                    <a:pt x="1034370" y="930621"/>
                  </a:lnTo>
                  <a:lnTo>
                    <a:pt x="958211" y="1040561"/>
                  </a:lnTo>
                  <a:lnTo>
                    <a:pt x="899765" y="1015034"/>
                  </a:lnTo>
                  <a:lnTo>
                    <a:pt x="846736" y="1038966"/>
                  </a:lnTo>
                  <a:lnTo>
                    <a:pt x="789024" y="1011559"/>
                  </a:lnTo>
                  <a:lnTo>
                    <a:pt x="816949" y="995402"/>
                  </a:lnTo>
                  <a:lnTo>
                    <a:pt x="830460" y="944369"/>
                  </a:lnTo>
                  <a:lnTo>
                    <a:pt x="856266" y="896942"/>
                  </a:lnTo>
                  <a:lnTo>
                    <a:pt x="843858" y="870307"/>
                  </a:lnTo>
                  <a:lnTo>
                    <a:pt x="867099" y="858438"/>
                  </a:lnTo>
                  <a:lnTo>
                    <a:pt x="881955" y="879028"/>
                  </a:lnTo>
                  <a:lnTo>
                    <a:pt x="953117" y="883382"/>
                  </a:lnTo>
                  <a:lnTo>
                    <a:pt x="983095" y="872382"/>
                  </a:lnTo>
                  <a:lnTo>
                    <a:pt x="958491" y="857301"/>
                  </a:lnTo>
                  <a:lnTo>
                    <a:pt x="963537" y="835132"/>
                  </a:lnTo>
                  <a:lnTo>
                    <a:pt x="916117" y="797317"/>
                  </a:lnTo>
                  <a:lnTo>
                    <a:pt x="889514" y="735131"/>
                  </a:lnTo>
                  <a:lnTo>
                    <a:pt x="842584" y="710798"/>
                  </a:lnTo>
                  <a:lnTo>
                    <a:pt x="843594" y="660392"/>
                  </a:lnTo>
                  <a:lnTo>
                    <a:pt x="784172" y="620371"/>
                  </a:lnTo>
                  <a:lnTo>
                    <a:pt x="734703" y="614806"/>
                  </a:lnTo>
                  <a:lnTo>
                    <a:pt x="640999" y="568462"/>
                  </a:lnTo>
                  <a:lnTo>
                    <a:pt x="564564" y="583175"/>
                  </a:lnTo>
                  <a:lnTo>
                    <a:pt x="539388" y="605113"/>
                  </a:lnTo>
                  <a:lnTo>
                    <a:pt x="489508" y="605090"/>
                  </a:lnTo>
                  <a:lnTo>
                    <a:pt x="464395" y="639857"/>
                  </a:lnTo>
                  <a:lnTo>
                    <a:pt x="378837" y="654151"/>
                  </a:lnTo>
                  <a:lnTo>
                    <a:pt x="341297" y="676988"/>
                  </a:lnTo>
                  <a:lnTo>
                    <a:pt x="281694" y="640641"/>
                  </a:lnTo>
                  <a:lnTo>
                    <a:pt x="205717" y="640088"/>
                  </a:lnTo>
                  <a:lnTo>
                    <a:pt x="130505" y="623615"/>
                  </a:lnTo>
                  <a:lnTo>
                    <a:pt x="83133" y="655469"/>
                  </a:lnTo>
                  <a:lnTo>
                    <a:pt x="70248" y="615597"/>
                  </a:lnTo>
                  <a:lnTo>
                    <a:pt x="0" y="575134"/>
                  </a:lnTo>
                  <a:lnTo>
                    <a:pt x="16206" y="515170"/>
                  </a:lnTo>
                  <a:lnTo>
                    <a:pt x="44385" y="476444"/>
                  </a:lnTo>
                  <a:lnTo>
                    <a:pt x="71060" y="485122"/>
                  </a:lnTo>
                  <a:lnTo>
                    <a:pt x="33008" y="418278"/>
                  </a:lnTo>
                  <a:lnTo>
                    <a:pt x="123747" y="295469"/>
                  </a:lnTo>
                  <a:lnTo>
                    <a:pt x="179141" y="278502"/>
                  </a:lnTo>
                  <a:lnTo>
                    <a:pt x="185659" y="237602"/>
                  </a:lnTo>
                  <a:lnTo>
                    <a:pt x="108999" y="110313"/>
                  </a:lnTo>
                  <a:lnTo>
                    <a:pt x="163365" y="104629"/>
                  </a:lnTo>
                  <a:lnTo>
                    <a:pt x="220731" y="65115"/>
                  </a:lnTo>
                  <a:lnTo>
                    <a:pt x="309472" y="61879"/>
                  </a:lnTo>
                  <a:lnTo>
                    <a:pt x="427647" y="73305"/>
                  </a:lnTo>
                  <a:lnTo>
                    <a:pt x="562110" y="108294"/>
                  </a:lnTo>
                  <a:lnTo>
                    <a:pt x="653540" y="111221"/>
                  </a:lnTo>
                  <a:lnTo>
                    <a:pt x="700623" y="132291"/>
                  </a:lnTo>
                  <a:lnTo>
                    <a:pt x="739521" y="106874"/>
                  </a:lnTo>
                  <a:lnTo>
                    <a:pt x="775841" y="140963"/>
                  </a:lnTo>
                  <a:lnTo>
                    <a:pt x="878932" y="133979"/>
                  </a:lnTo>
                  <a:lnTo>
                    <a:pt x="927533" y="148068"/>
                  </a:lnTo>
                  <a:lnTo>
                    <a:pt x="921322" y="74687"/>
                  </a:lnTo>
                  <a:lnTo>
                    <a:pt x="950815" y="426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8" name="France"/>
            <p:cNvSpPr/>
            <p:nvPr/>
          </p:nvSpPr>
          <p:spPr>
            <a:xfrm>
              <a:off x="4038649" y="4059466"/>
              <a:ext cx="1713614" cy="1456780"/>
            </a:xfrm>
            <a:custGeom>
              <a:avLst/>
              <a:gdLst/>
              <a:ahLst/>
              <a:cxnLst/>
              <a:rect l="0" t="0" r="1713614" b="1456780"/>
              <a:pathLst>
                <a:path w="1713614" h="1456780">
                  <a:moveTo>
                    <a:pt x="1713614" y="1340354"/>
                  </a:moveTo>
                  <a:lnTo>
                    <a:pt x="1677992" y="1456780"/>
                  </a:lnTo>
                  <a:lnTo>
                    <a:pt x="1620854" y="1426093"/>
                  </a:lnTo>
                  <a:lnTo>
                    <a:pt x="1588442" y="1324676"/>
                  </a:lnTo>
                  <a:lnTo>
                    <a:pt x="1610949" y="1268670"/>
                  </a:lnTo>
                  <a:lnTo>
                    <a:pt x="1687258" y="1211117"/>
                  </a:lnTo>
                  <a:close/>
                  <a:moveTo>
                    <a:pt x="959442" y="112194"/>
                  </a:moveTo>
                  <a:lnTo>
                    <a:pt x="1042504" y="181209"/>
                  </a:lnTo>
                  <a:lnTo>
                    <a:pt x="1102231" y="169626"/>
                  </a:lnTo>
                  <a:lnTo>
                    <a:pt x="1206452" y="237438"/>
                  </a:lnTo>
                  <a:lnTo>
                    <a:pt x="1233067" y="250352"/>
                  </a:lnTo>
                  <a:lnTo>
                    <a:pt x="1266813" y="247208"/>
                  </a:lnTo>
                  <a:lnTo>
                    <a:pt x="1323486" y="286157"/>
                  </a:lnTo>
                  <a:lnTo>
                    <a:pt x="1493911" y="313553"/>
                  </a:lnTo>
                  <a:lnTo>
                    <a:pt x="1438407" y="415410"/>
                  </a:lnTo>
                  <a:lnTo>
                    <a:pt x="1427468" y="521384"/>
                  </a:lnTo>
                  <a:lnTo>
                    <a:pt x="1395819" y="546793"/>
                  </a:lnTo>
                  <a:lnTo>
                    <a:pt x="1341213" y="533103"/>
                  </a:lnTo>
                  <a:lnTo>
                    <a:pt x="1346340" y="570899"/>
                  </a:lnTo>
                  <a:lnTo>
                    <a:pt x="1261946" y="654485"/>
                  </a:lnTo>
                  <a:lnTo>
                    <a:pt x="1262260" y="721836"/>
                  </a:lnTo>
                  <a:lnTo>
                    <a:pt x="1318643" y="698530"/>
                  </a:lnTo>
                  <a:lnTo>
                    <a:pt x="1362009" y="763760"/>
                  </a:lnTo>
                  <a:lnTo>
                    <a:pt x="1358528" y="805791"/>
                  </a:lnTo>
                  <a:lnTo>
                    <a:pt x="1395916" y="861644"/>
                  </a:lnTo>
                  <a:lnTo>
                    <a:pt x="1355732" y="906949"/>
                  </a:lnTo>
                  <a:lnTo>
                    <a:pt x="1390538" y="1023509"/>
                  </a:lnTo>
                  <a:lnTo>
                    <a:pt x="1456882" y="1042630"/>
                  </a:lnTo>
                  <a:lnTo>
                    <a:pt x="1445214" y="1108049"/>
                  </a:lnTo>
                  <a:lnTo>
                    <a:pt x="1337600" y="1193196"/>
                  </a:lnTo>
                  <a:lnTo>
                    <a:pt x="1096220" y="1152388"/>
                  </a:lnTo>
                  <a:lnTo>
                    <a:pt x="919539" y="1201288"/>
                  </a:lnTo>
                  <a:lnTo>
                    <a:pt x="906811" y="1292047"/>
                  </a:lnTo>
                  <a:lnTo>
                    <a:pt x="765078" y="1311584"/>
                  </a:lnTo>
                  <a:lnTo>
                    <a:pt x="627028" y="1243408"/>
                  </a:lnTo>
                  <a:lnTo>
                    <a:pt x="582658" y="1275991"/>
                  </a:lnTo>
                  <a:lnTo>
                    <a:pt x="357930" y="1207496"/>
                  </a:lnTo>
                  <a:lnTo>
                    <a:pt x="309800" y="1148899"/>
                  </a:lnTo>
                  <a:lnTo>
                    <a:pt x="373332" y="1058499"/>
                  </a:lnTo>
                  <a:lnTo>
                    <a:pt x="398161" y="760224"/>
                  </a:lnTo>
                  <a:lnTo>
                    <a:pt x="276208" y="604121"/>
                  </a:lnTo>
                  <a:lnTo>
                    <a:pt x="189504" y="528860"/>
                  </a:lnTo>
                  <a:lnTo>
                    <a:pt x="9384" y="471647"/>
                  </a:lnTo>
                  <a:lnTo>
                    <a:pt x="0" y="363179"/>
                  </a:lnTo>
                  <a:lnTo>
                    <a:pt x="153370" y="330821"/>
                  </a:lnTo>
                  <a:lnTo>
                    <a:pt x="350715" y="369090"/>
                  </a:lnTo>
                  <a:lnTo>
                    <a:pt x="315011" y="200719"/>
                  </a:lnTo>
                  <a:lnTo>
                    <a:pt x="425174" y="264526"/>
                  </a:lnTo>
                  <a:lnTo>
                    <a:pt x="697611" y="148908"/>
                  </a:lnTo>
                  <a:lnTo>
                    <a:pt x="731475" y="29437"/>
                  </a:lnTo>
                  <a:lnTo>
                    <a:pt x="832501" y="0"/>
                  </a:lnTo>
                  <a:lnTo>
                    <a:pt x="850110" y="51271"/>
                  </a:lnTo>
                  <a:lnTo>
                    <a:pt x="904151" y="536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9" name="Sweden"/>
            <p:cNvSpPr/>
            <p:nvPr/>
          </p:nvSpPr>
          <p:spPr>
            <a:xfrm>
              <a:off x="5778158" y="1566773"/>
              <a:ext cx="1220422" cy="1879835"/>
            </a:xfrm>
            <a:custGeom>
              <a:avLst/>
              <a:gdLst/>
              <a:ahLst/>
              <a:cxnLst/>
              <a:rect l="0" t="0" r="1220422" b="1879835"/>
              <a:pathLst>
                <a:path w="1220422" h="1879835">
                  <a:moveTo>
                    <a:pt x="1053319" y="442433"/>
                  </a:moveTo>
                  <a:lnTo>
                    <a:pt x="971285" y="533697"/>
                  </a:lnTo>
                  <a:lnTo>
                    <a:pt x="1000994" y="617406"/>
                  </a:lnTo>
                  <a:lnTo>
                    <a:pt x="853946" y="727516"/>
                  </a:lnTo>
                  <a:lnTo>
                    <a:pt x="669668" y="845311"/>
                  </a:lnTo>
                  <a:lnTo>
                    <a:pt x="618712" y="1038164"/>
                  </a:lnTo>
                  <a:lnTo>
                    <a:pt x="707417" y="1134654"/>
                  </a:lnTo>
                  <a:lnTo>
                    <a:pt x="820542" y="1210615"/>
                  </a:lnTo>
                  <a:lnTo>
                    <a:pt x="741709" y="1370255"/>
                  </a:lnTo>
                  <a:lnTo>
                    <a:pt x="632660" y="1403443"/>
                  </a:lnTo>
                  <a:lnTo>
                    <a:pt x="618226" y="1641592"/>
                  </a:lnTo>
                  <a:lnTo>
                    <a:pt x="570089" y="1774492"/>
                  </a:lnTo>
                  <a:lnTo>
                    <a:pt x="433615" y="1760791"/>
                  </a:lnTo>
                  <a:lnTo>
                    <a:pt x="381609" y="1873304"/>
                  </a:lnTo>
                  <a:lnTo>
                    <a:pt x="252475" y="1879835"/>
                  </a:lnTo>
                  <a:lnTo>
                    <a:pt x="205154" y="1745725"/>
                  </a:lnTo>
                  <a:lnTo>
                    <a:pt x="98986" y="1584747"/>
                  </a:lnTo>
                  <a:lnTo>
                    <a:pt x="0" y="1384104"/>
                  </a:lnTo>
                  <a:lnTo>
                    <a:pt x="41429" y="1302355"/>
                  </a:lnTo>
                  <a:lnTo>
                    <a:pt x="123009" y="1205682"/>
                  </a:lnTo>
                  <a:lnTo>
                    <a:pt x="142982" y="1044682"/>
                  </a:lnTo>
                  <a:lnTo>
                    <a:pt x="68757" y="975279"/>
                  </a:lnTo>
                  <a:lnTo>
                    <a:pt x="45662" y="793419"/>
                  </a:lnTo>
                  <a:lnTo>
                    <a:pt x="101003" y="664977"/>
                  </a:lnTo>
                  <a:lnTo>
                    <a:pt x="203695" y="667319"/>
                  </a:lnTo>
                  <a:lnTo>
                    <a:pt x="233861" y="613046"/>
                  </a:lnTo>
                  <a:lnTo>
                    <a:pt x="191539" y="566264"/>
                  </a:lnTo>
                  <a:lnTo>
                    <a:pt x="327390" y="380940"/>
                  </a:lnTo>
                  <a:lnTo>
                    <a:pt x="408631" y="235937"/>
                  </a:lnTo>
                  <a:lnTo>
                    <a:pt x="461276" y="142875"/>
                  </a:lnTo>
                  <a:lnTo>
                    <a:pt x="556376" y="143318"/>
                  </a:lnTo>
                  <a:lnTo>
                    <a:pt x="571481" y="70483"/>
                  </a:lnTo>
                  <a:lnTo>
                    <a:pt x="760364" y="91437"/>
                  </a:lnTo>
                  <a:lnTo>
                    <a:pt x="760235" y="5377"/>
                  </a:lnTo>
                  <a:lnTo>
                    <a:pt x="819962" y="0"/>
                  </a:lnTo>
                  <a:lnTo>
                    <a:pt x="962167" y="64014"/>
                  </a:lnTo>
                  <a:lnTo>
                    <a:pt x="1133338" y="153068"/>
                  </a:lnTo>
                  <a:lnTo>
                    <a:pt x="1176123" y="354495"/>
                  </a:lnTo>
                  <a:lnTo>
                    <a:pt x="1220422" y="405392"/>
                  </a:lnTo>
                  <a:close/>
                  <a:moveTo>
                    <a:pt x="680275" y="1592696"/>
                  </a:moveTo>
                  <a:lnTo>
                    <a:pt x="697605" y="1601103"/>
                  </a:lnTo>
                  <a:lnTo>
                    <a:pt x="630158" y="1763867"/>
                  </a:lnTo>
                  <a:lnTo>
                    <a:pt x="616771" y="1710348"/>
                  </a:lnTo>
                  <a:close/>
                  <a:moveTo>
                    <a:pt x="922208" y="1511436"/>
                  </a:moveTo>
                  <a:lnTo>
                    <a:pt x="867101" y="1555032"/>
                  </a:lnTo>
                  <a:lnTo>
                    <a:pt x="873322" y="1584302"/>
                  </a:lnTo>
                  <a:lnTo>
                    <a:pt x="892115" y="1584722"/>
                  </a:lnTo>
                  <a:lnTo>
                    <a:pt x="888599" y="1594797"/>
                  </a:lnTo>
                  <a:lnTo>
                    <a:pt x="861365" y="1604049"/>
                  </a:lnTo>
                  <a:lnTo>
                    <a:pt x="865033" y="1618380"/>
                  </a:lnTo>
                  <a:lnTo>
                    <a:pt x="839176" y="1629366"/>
                  </a:lnTo>
                  <a:lnTo>
                    <a:pt x="827012" y="1657782"/>
                  </a:lnTo>
                  <a:lnTo>
                    <a:pt x="803967" y="1662888"/>
                  </a:lnTo>
                  <a:lnTo>
                    <a:pt x="809185" y="1631905"/>
                  </a:lnTo>
                  <a:lnTo>
                    <a:pt x="793659" y="1609524"/>
                  </a:lnTo>
                  <a:lnTo>
                    <a:pt x="800471" y="1591436"/>
                  </a:lnTo>
                  <a:lnTo>
                    <a:pt x="791147" y="1570065"/>
                  </a:lnTo>
                  <a:lnTo>
                    <a:pt x="846325" y="1515571"/>
                  </a:lnTo>
                  <a:lnTo>
                    <a:pt x="887636" y="1513917"/>
                  </a:lnTo>
                  <a:lnTo>
                    <a:pt x="893875" y="1506477"/>
                  </a:lnTo>
                  <a:lnTo>
                    <a:pt x="923294" y="1506064"/>
                  </a:lnTo>
                  <a:close/>
                  <a:moveTo>
                    <a:pt x="960046" y="698188"/>
                  </a:moveTo>
                  <a:lnTo>
                    <a:pt x="982661" y="697358"/>
                  </a:lnTo>
                  <a:lnTo>
                    <a:pt x="975500" y="712983"/>
                  </a:lnTo>
                  <a:lnTo>
                    <a:pt x="963107" y="731683"/>
                  </a:lnTo>
                  <a:lnTo>
                    <a:pt x="949444" y="730010"/>
                  </a:lnTo>
                  <a:lnTo>
                    <a:pt x="959585" y="713150"/>
                  </a:lnTo>
                  <a:lnTo>
                    <a:pt x="956163" y="70416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0" name="Spain"/>
            <p:cNvSpPr/>
            <p:nvPr/>
          </p:nvSpPr>
          <p:spPr>
            <a:xfrm>
              <a:off x="3433753" y="5159302"/>
              <a:ext cx="1519462" cy="1180786"/>
            </a:xfrm>
            <a:custGeom>
              <a:avLst/>
              <a:gdLst/>
              <a:ahLst/>
              <a:cxnLst/>
              <a:rect l="0" t="0" r="1519462" b="1180786"/>
              <a:pathLst>
                <a:path w="1519462" h="1180786">
                  <a:moveTo>
                    <a:pt x="36611" y="281501"/>
                  </a:moveTo>
                  <a:lnTo>
                    <a:pt x="47176" y="174161"/>
                  </a:lnTo>
                  <a:lnTo>
                    <a:pt x="0" y="108773"/>
                  </a:lnTo>
                  <a:lnTo>
                    <a:pt x="176572" y="0"/>
                  </a:lnTo>
                  <a:lnTo>
                    <a:pt x="324460" y="27193"/>
                  </a:lnTo>
                  <a:lnTo>
                    <a:pt x="487822" y="26239"/>
                  </a:lnTo>
                  <a:lnTo>
                    <a:pt x="616759" y="51980"/>
                  </a:lnTo>
                  <a:lnTo>
                    <a:pt x="717993" y="44075"/>
                  </a:lnTo>
                  <a:lnTo>
                    <a:pt x="914696" y="49063"/>
                  </a:lnTo>
                  <a:lnTo>
                    <a:pt x="962826" y="107660"/>
                  </a:lnTo>
                  <a:lnTo>
                    <a:pt x="1187554" y="176155"/>
                  </a:lnTo>
                  <a:lnTo>
                    <a:pt x="1231924" y="143572"/>
                  </a:lnTo>
                  <a:lnTo>
                    <a:pt x="1369974" y="211748"/>
                  </a:lnTo>
                  <a:lnTo>
                    <a:pt x="1511707" y="192211"/>
                  </a:lnTo>
                  <a:lnTo>
                    <a:pt x="1519462" y="279760"/>
                  </a:lnTo>
                  <a:lnTo>
                    <a:pt x="1404040" y="380141"/>
                  </a:lnTo>
                  <a:lnTo>
                    <a:pt x="1246222" y="411996"/>
                  </a:lnTo>
                  <a:lnTo>
                    <a:pt x="1235381" y="462699"/>
                  </a:lnTo>
                  <a:lnTo>
                    <a:pt x="1159431" y="546253"/>
                  </a:lnTo>
                  <a:lnTo>
                    <a:pt x="1111502" y="669777"/>
                  </a:lnTo>
                  <a:lnTo>
                    <a:pt x="1160090" y="756608"/>
                  </a:lnTo>
                  <a:lnTo>
                    <a:pt x="1087776" y="824397"/>
                  </a:lnTo>
                  <a:lnTo>
                    <a:pt x="1060476" y="923163"/>
                  </a:lnTo>
                  <a:lnTo>
                    <a:pt x="965608" y="953444"/>
                  </a:lnTo>
                  <a:lnTo>
                    <a:pt x="875770" y="1070278"/>
                  </a:lnTo>
                  <a:lnTo>
                    <a:pt x="715820" y="1072594"/>
                  </a:lnTo>
                  <a:lnTo>
                    <a:pt x="595776" y="1069716"/>
                  </a:lnTo>
                  <a:lnTo>
                    <a:pt x="515866" y="1123372"/>
                  </a:lnTo>
                  <a:lnTo>
                    <a:pt x="466515" y="1180786"/>
                  </a:lnTo>
                  <a:lnTo>
                    <a:pt x="404947" y="1168180"/>
                  </a:lnTo>
                  <a:lnTo>
                    <a:pt x="359360" y="1116844"/>
                  </a:lnTo>
                  <a:lnTo>
                    <a:pt x="325724" y="1029440"/>
                  </a:lnTo>
                  <a:lnTo>
                    <a:pt x="208908" y="1005907"/>
                  </a:lnTo>
                  <a:lnTo>
                    <a:pt x="199842" y="955596"/>
                  </a:lnTo>
                  <a:lnTo>
                    <a:pt x="247901" y="898618"/>
                  </a:lnTo>
                  <a:lnTo>
                    <a:pt x="266188" y="857309"/>
                  </a:lnTo>
                  <a:lnTo>
                    <a:pt x="224266" y="812137"/>
                  </a:lnTo>
                  <a:lnTo>
                    <a:pt x="261429" y="712307"/>
                  </a:lnTo>
                  <a:lnTo>
                    <a:pt x="214049" y="621216"/>
                  </a:lnTo>
                  <a:lnTo>
                    <a:pt x="268087" y="608708"/>
                  </a:lnTo>
                  <a:lnTo>
                    <a:pt x="275117" y="537121"/>
                  </a:lnTo>
                  <a:lnTo>
                    <a:pt x="295936" y="515064"/>
                  </a:lnTo>
                  <a:lnTo>
                    <a:pt x="301190" y="397475"/>
                  </a:lnTo>
                  <a:lnTo>
                    <a:pt x="359360" y="356671"/>
                  </a:lnTo>
                  <a:lnTo>
                    <a:pt x="327224" y="281077"/>
                  </a:lnTo>
                  <a:lnTo>
                    <a:pt x="255836" y="275808"/>
                  </a:lnTo>
                  <a:lnTo>
                    <a:pt x="234173" y="294839"/>
                  </a:lnTo>
                  <a:lnTo>
                    <a:pt x="161590" y="295018"/>
                  </a:lnTo>
                  <a:lnTo>
                    <a:pt x="133556" y="221230"/>
                  </a:lnTo>
                  <a:lnTo>
                    <a:pt x="82684" y="2432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1" name="Finland"/>
            <p:cNvSpPr/>
            <p:nvPr/>
          </p:nvSpPr>
          <p:spPr>
            <a:xfrm>
              <a:off x="6598120" y="1429645"/>
              <a:ext cx="1276270" cy="1380755"/>
            </a:xfrm>
            <a:custGeom>
              <a:avLst/>
              <a:gdLst/>
              <a:ahLst/>
              <a:cxnLst/>
              <a:rect l="0" t="0" r="1276270" b="1380755"/>
              <a:pathLst>
                <a:path w="1276270" h="1380755">
                  <a:moveTo>
                    <a:pt x="778091" y="142553"/>
                  </a:moveTo>
                  <a:lnTo>
                    <a:pt x="785859" y="234134"/>
                  </a:lnTo>
                  <a:lnTo>
                    <a:pt x="958932" y="321289"/>
                  </a:lnTo>
                  <a:lnTo>
                    <a:pt x="891532" y="419913"/>
                  </a:lnTo>
                  <a:lnTo>
                    <a:pt x="1046081" y="568804"/>
                  </a:lnTo>
                  <a:lnTo>
                    <a:pt x="1005759" y="681256"/>
                  </a:lnTo>
                  <a:lnTo>
                    <a:pt x="1121638" y="783174"/>
                  </a:lnTo>
                  <a:lnTo>
                    <a:pt x="1099981" y="872414"/>
                  </a:lnTo>
                  <a:lnTo>
                    <a:pt x="1276270" y="966240"/>
                  </a:lnTo>
                  <a:lnTo>
                    <a:pt x="1253593" y="1036082"/>
                  </a:lnTo>
                  <a:lnTo>
                    <a:pt x="1174281" y="1115191"/>
                  </a:lnTo>
                  <a:lnTo>
                    <a:pt x="985565" y="1290005"/>
                  </a:lnTo>
                  <a:lnTo>
                    <a:pt x="793552" y="1300900"/>
                  </a:lnTo>
                  <a:lnTo>
                    <a:pt x="614634" y="1351111"/>
                  </a:lnTo>
                  <a:lnTo>
                    <a:pt x="444596" y="1380755"/>
                  </a:lnTo>
                  <a:lnTo>
                    <a:pt x="369743" y="1305288"/>
                  </a:lnTo>
                  <a:lnTo>
                    <a:pt x="258658" y="1260335"/>
                  </a:lnTo>
                  <a:lnTo>
                    <a:pt x="260194" y="1125421"/>
                  </a:lnTo>
                  <a:lnTo>
                    <a:pt x="188934" y="1001886"/>
                  </a:lnTo>
                  <a:lnTo>
                    <a:pt x="225769" y="922136"/>
                  </a:lnTo>
                  <a:lnTo>
                    <a:pt x="305476" y="836124"/>
                  </a:lnTo>
                  <a:lnTo>
                    <a:pt x="514246" y="687600"/>
                  </a:lnTo>
                  <a:lnTo>
                    <a:pt x="576873" y="659652"/>
                  </a:lnTo>
                  <a:lnTo>
                    <a:pt x="554403" y="604334"/>
                  </a:lnTo>
                  <a:lnTo>
                    <a:pt x="400460" y="542520"/>
                  </a:lnTo>
                  <a:lnTo>
                    <a:pt x="356161" y="491623"/>
                  </a:lnTo>
                  <a:lnTo>
                    <a:pt x="313376" y="290196"/>
                  </a:lnTo>
                  <a:lnTo>
                    <a:pt x="142205" y="201142"/>
                  </a:lnTo>
                  <a:lnTo>
                    <a:pt x="0" y="137128"/>
                  </a:lnTo>
                  <a:lnTo>
                    <a:pt x="52375" y="102572"/>
                  </a:lnTo>
                  <a:lnTo>
                    <a:pt x="173766" y="171726"/>
                  </a:lnTo>
                  <a:lnTo>
                    <a:pt x="300499" y="165251"/>
                  </a:lnTo>
                  <a:lnTo>
                    <a:pt x="412322" y="196864"/>
                  </a:lnTo>
                  <a:lnTo>
                    <a:pt x="493431" y="138977"/>
                  </a:lnTo>
                  <a:lnTo>
                    <a:pt x="520132" y="43076"/>
                  </a:lnTo>
                  <a:lnTo>
                    <a:pt x="659744" y="0"/>
                  </a:lnTo>
                  <a:lnTo>
                    <a:pt x="796986" y="507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2" name="Norway"/>
            <p:cNvSpPr/>
            <p:nvPr/>
          </p:nvSpPr>
          <p:spPr>
            <a:xfrm>
              <a:off x="5106473" y="1303846"/>
              <a:ext cx="2498148" cy="1757297"/>
            </a:xfrm>
            <a:custGeom>
              <a:avLst/>
              <a:gdLst/>
              <a:ahLst/>
              <a:cxnLst/>
              <a:rect l="0" t="0" r="2498148" b="1757297"/>
              <a:pathLst>
                <a:path w="2498148" h="1757297">
                  <a:moveTo>
                    <a:pt x="2158057" y="0"/>
                  </a:moveTo>
                  <a:lnTo>
                    <a:pt x="2484183" y="90128"/>
                  </a:lnTo>
                  <a:lnTo>
                    <a:pt x="2370083" y="123081"/>
                  </a:lnTo>
                  <a:lnTo>
                    <a:pt x="2498148" y="203828"/>
                  </a:lnTo>
                  <a:lnTo>
                    <a:pt x="2345727" y="256300"/>
                  </a:lnTo>
                  <a:lnTo>
                    <a:pt x="2269738" y="268352"/>
                  </a:lnTo>
                  <a:lnTo>
                    <a:pt x="2288633" y="176567"/>
                  </a:lnTo>
                  <a:lnTo>
                    <a:pt x="2151391" y="125799"/>
                  </a:lnTo>
                  <a:lnTo>
                    <a:pt x="2011779" y="168875"/>
                  </a:lnTo>
                  <a:lnTo>
                    <a:pt x="1985078" y="264776"/>
                  </a:lnTo>
                  <a:lnTo>
                    <a:pt x="1903969" y="322663"/>
                  </a:lnTo>
                  <a:lnTo>
                    <a:pt x="1792146" y="291050"/>
                  </a:lnTo>
                  <a:lnTo>
                    <a:pt x="1665413" y="297525"/>
                  </a:lnTo>
                  <a:lnTo>
                    <a:pt x="1544022" y="228371"/>
                  </a:lnTo>
                  <a:lnTo>
                    <a:pt x="1491647" y="262927"/>
                  </a:lnTo>
                  <a:lnTo>
                    <a:pt x="1431920" y="268304"/>
                  </a:lnTo>
                  <a:lnTo>
                    <a:pt x="1432049" y="354364"/>
                  </a:lnTo>
                  <a:lnTo>
                    <a:pt x="1243166" y="333410"/>
                  </a:lnTo>
                  <a:lnTo>
                    <a:pt x="1228061" y="406245"/>
                  </a:lnTo>
                  <a:lnTo>
                    <a:pt x="1132961" y="405802"/>
                  </a:lnTo>
                  <a:lnTo>
                    <a:pt x="1080316" y="498864"/>
                  </a:lnTo>
                  <a:lnTo>
                    <a:pt x="999075" y="643867"/>
                  </a:lnTo>
                  <a:lnTo>
                    <a:pt x="863224" y="829191"/>
                  </a:lnTo>
                  <a:lnTo>
                    <a:pt x="905546" y="875973"/>
                  </a:lnTo>
                  <a:lnTo>
                    <a:pt x="875380" y="930246"/>
                  </a:lnTo>
                  <a:lnTo>
                    <a:pt x="772688" y="927904"/>
                  </a:lnTo>
                  <a:lnTo>
                    <a:pt x="717347" y="1056346"/>
                  </a:lnTo>
                  <a:lnTo>
                    <a:pt x="740442" y="1238206"/>
                  </a:lnTo>
                  <a:lnTo>
                    <a:pt x="814667" y="1307609"/>
                  </a:lnTo>
                  <a:lnTo>
                    <a:pt x="794694" y="1468609"/>
                  </a:lnTo>
                  <a:lnTo>
                    <a:pt x="713114" y="1565282"/>
                  </a:lnTo>
                  <a:lnTo>
                    <a:pt x="671685" y="1647031"/>
                  </a:lnTo>
                  <a:lnTo>
                    <a:pt x="592566" y="1559975"/>
                  </a:lnTo>
                  <a:lnTo>
                    <a:pt x="388707" y="1724043"/>
                  </a:lnTo>
                  <a:lnTo>
                    <a:pt x="244749" y="1757297"/>
                  </a:lnTo>
                  <a:lnTo>
                    <a:pt x="90603" y="1685050"/>
                  </a:lnTo>
                  <a:lnTo>
                    <a:pt x="46059" y="1532535"/>
                  </a:lnTo>
                  <a:lnTo>
                    <a:pt x="0" y="1214838"/>
                  </a:lnTo>
                  <a:lnTo>
                    <a:pt x="93135" y="1126716"/>
                  </a:lnTo>
                  <a:lnTo>
                    <a:pt x="362330" y="1011744"/>
                  </a:lnTo>
                  <a:lnTo>
                    <a:pt x="556112" y="870411"/>
                  </a:lnTo>
                  <a:lnTo>
                    <a:pt x="725680" y="684957"/>
                  </a:lnTo>
                  <a:lnTo>
                    <a:pt x="937594" y="432393"/>
                  </a:lnTo>
                  <a:lnTo>
                    <a:pt x="1090019" y="333957"/>
                  </a:lnTo>
                  <a:lnTo>
                    <a:pt x="1333673" y="169903"/>
                  </a:lnTo>
                  <a:lnTo>
                    <a:pt x="1535464" y="114593"/>
                  </a:lnTo>
                  <a:lnTo>
                    <a:pt x="1695653" y="121134"/>
                  </a:lnTo>
                  <a:lnTo>
                    <a:pt x="1817766" y="19089"/>
                  </a:lnTo>
                  <a:lnTo>
                    <a:pt x="1993344" y="245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3" name="Germany"/>
            <p:cNvSpPr/>
            <p:nvPr/>
          </p:nvSpPr>
          <p:spPr>
            <a:xfrm>
              <a:off x="5270009" y="3500389"/>
              <a:ext cx="1050222" cy="1127777"/>
            </a:xfrm>
            <a:custGeom>
              <a:avLst/>
              <a:gdLst/>
              <a:ahLst/>
              <a:cxnLst/>
              <a:rect l="0" t="0" r="1050222" b="1127777"/>
              <a:pathLst>
                <a:path w="1050222" h="1127777">
                  <a:moveTo>
                    <a:pt x="425687" y="0"/>
                  </a:moveTo>
                  <a:lnTo>
                    <a:pt x="431078" y="56346"/>
                  </a:lnTo>
                  <a:lnTo>
                    <a:pt x="547322" y="90322"/>
                  </a:lnTo>
                  <a:lnTo>
                    <a:pt x="549560" y="142068"/>
                  </a:lnTo>
                  <a:lnTo>
                    <a:pt x="662788" y="114688"/>
                  </a:lnTo>
                  <a:lnTo>
                    <a:pt x="723362" y="74756"/>
                  </a:lnTo>
                  <a:lnTo>
                    <a:pt x="855611" y="132326"/>
                  </a:lnTo>
                  <a:lnTo>
                    <a:pt x="913078" y="178760"/>
                  </a:lnTo>
                  <a:lnTo>
                    <a:pt x="946075" y="252950"/>
                  </a:lnTo>
                  <a:lnTo>
                    <a:pt x="917624" y="291865"/>
                  </a:lnTo>
                  <a:lnTo>
                    <a:pt x="963656" y="343829"/>
                  </a:lnTo>
                  <a:lnTo>
                    <a:pt x="998957" y="421817"/>
                  </a:lnTo>
                  <a:lnTo>
                    <a:pt x="994456" y="472082"/>
                  </a:lnTo>
                  <a:lnTo>
                    <a:pt x="1050222" y="565176"/>
                  </a:lnTo>
                  <a:lnTo>
                    <a:pt x="999851" y="580388"/>
                  </a:lnTo>
                  <a:lnTo>
                    <a:pt x="967810" y="563631"/>
                  </a:lnTo>
                  <a:lnTo>
                    <a:pt x="941120" y="591384"/>
                  </a:lnTo>
                  <a:lnTo>
                    <a:pt x="860076" y="619623"/>
                  </a:lnTo>
                  <a:lnTo>
                    <a:pt x="819788" y="655949"/>
                  </a:lnTo>
                  <a:lnTo>
                    <a:pt x="737530" y="687695"/>
                  </a:lnTo>
                  <a:lnTo>
                    <a:pt x="761172" y="731120"/>
                  </a:lnTo>
                  <a:lnTo>
                    <a:pt x="777567" y="793848"/>
                  </a:lnTo>
                  <a:lnTo>
                    <a:pt x="839768" y="829599"/>
                  </a:lnTo>
                  <a:lnTo>
                    <a:pt x="910507" y="893546"/>
                  </a:lnTo>
                  <a:lnTo>
                    <a:pt x="873652" y="962127"/>
                  </a:lnTo>
                  <a:lnTo>
                    <a:pt x="832480" y="981013"/>
                  </a:lnTo>
                  <a:lnTo>
                    <a:pt x="855699" y="1077932"/>
                  </a:lnTo>
                  <a:lnTo>
                    <a:pt x="846312" y="1103210"/>
                  </a:lnTo>
                  <a:lnTo>
                    <a:pt x="807293" y="1072755"/>
                  </a:lnTo>
                  <a:lnTo>
                    <a:pt x="750132" y="1068189"/>
                  </a:lnTo>
                  <a:lnTo>
                    <a:pt x="666888" y="1094862"/>
                  </a:lnTo>
                  <a:lnTo>
                    <a:pt x="561814" y="1088521"/>
                  </a:lnTo>
                  <a:lnTo>
                    <a:pt x="546998" y="1127777"/>
                  </a:lnTo>
                  <a:lnTo>
                    <a:pt x="484726" y="1086468"/>
                  </a:lnTo>
                  <a:lnTo>
                    <a:pt x="449297" y="1094670"/>
                  </a:lnTo>
                  <a:lnTo>
                    <a:pt x="320052" y="1049187"/>
                  </a:lnTo>
                  <a:lnTo>
                    <a:pt x="297096" y="1081503"/>
                  </a:lnTo>
                  <a:lnTo>
                    <a:pt x="196108" y="1080461"/>
                  </a:lnTo>
                  <a:lnTo>
                    <a:pt x="207047" y="974487"/>
                  </a:lnTo>
                  <a:lnTo>
                    <a:pt x="262551" y="872630"/>
                  </a:lnTo>
                  <a:lnTo>
                    <a:pt x="92126" y="845234"/>
                  </a:lnTo>
                  <a:lnTo>
                    <a:pt x="35453" y="806285"/>
                  </a:lnTo>
                  <a:lnTo>
                    <a:pt x="39985" y="741070"/>
                  </a:lnTo>
                  <a:lnTo>
                    <a:pt x="15498" y="707857"/>
                  </a:lnTo>
                  <a:lnTo>
                    <a:pt x="25074" y="609346"/>
                  </a:lnTo>
                  <a:lnTo>
                    <a:pt x="0" y="456565"/>
                  </a:lnTo>
                  <a:lnTo>
                    <a:pt x="69219" y="456505"/>
                  </a:lnTo>
                  <a:lnTo>
                    <a:pt x="96143" y="401625"/>
                  </a:lnTo>
                  <a:lnTo>
                    <a:pt x="119019" y="268132"/>
                  </a:lnTo>
                  <a:lnTo>
                    <a:pt x="95627" y="218835"/>
                  </a:lnTo>
                  <a:lnTo>
                    <a:pt x="116515" y="187959"/>
                  </a:lnTo>
                  <a:lnTo>
                    <a:pt x="211077" y="180033"/>
                  </a:lnTo>
                  <a:lnTo>
                    <a:pt x="233723" y="212182"/>
                  </a:lnTo>
                  <a:lnTo>
                    <a:pt x="307113" y="140304"/>
                  </a:lnTo>
                  <a:lnTo>
                    <a:pt x="278362" y="85651"/>
                  </a:lnTo>
                  <a:lnTo>
                    <a:pt x="268894" y="2969"/>
                  </a:lnTo>
                  <a:lnTo>
                    <a:pt x="354986" y="221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4" name="Poland"/>
            <p:cNvSpPr/>
            <p:nvPr/>
          </p:nvSpPr>
          <p:spPr>
            <a:xfrm>
              <a:off x="6183087" y="3519572"/>
              <a:ext cx="1190178" cy="852017"/>
            </a:xfrm>
            <a:custGeom>
              <a:avLst/>
              <a:gdLst/>
              <a:ahLst/>
              <a:cxnLst/>
              <a:rect l="0" t="0" r="1190178" b="852017"/>
              <a:pathLst>
                <a:path w="1190178" h="852017">
                  <a:moveTo>
                    <a:pt x="137144" y="545993"/>
                  </a:moveTo>
                  <a:lnTo>
                    <a:pt x="81378" y="452899"/>
                  </a:lnTo>
                  <a:lnTo>
                    <a:pt x="85879" y="402634"/>
                  </a:lnTo>
                  <a:lnTo>
                    <a:pt x="50578" y="324646"/>
                  </a:lnTo>
                  <a:lnTo>
                    <a:pt x="4546" y="272682"/>
                  </a:lnTo>
                  <a:lnTo>
                    <a:pt x="32997" y="233767"/>
                  </a:lnTo>
                  <a:lnTo>
                    <a:pt x="0" y="159577"/>
                  </a:lnTo>
                  <a:lnTo>
                    <a:pt x="73719" y="116759"/>
                  </a:lnTo>
                  <a:lnTo>
                    <a:pt x="243794" y="49334"/>
                  </a:lnTo>
                  <a:lnTo>
                    <a:pt x="380653" y="0"/>
                  </a:lnTo>
                  <a:lnTo>
                    <a:pt x="495787" y="24629"/>
                  </a:lnTo>
                  <a:lnTo>
                    <a:pt x="508326" y="60188"/>
                  </a:lnTo>
                  <a:lnTo>
                    <a:pt x="617459" y="62030"/>
                  </a:lnTo>
                  <a:lnTo>
                    <a:pt x="758666" y="78586"/>
                  </a:lnTo>
                  <a:lnTo>
                    <a:pt x="966240" y="76398"/>
                  </a:lnTo>
                  <a:lnTo>
                    <a:pt x="1026417" y="91994"/>
                  </a:lnTo>
                  <a:lnTo>
                    <a:pt x="1059994" y="136910"/>
                  </a:lnTo>
                  <a:lnTo>
                    <a:pt x="1074138" y="201407"/>
                  </a:lnTo>
                  <a:lnTo>
                    <a:pt x="1113727" y="256867"/>
                  </a:lnTo>
                  <a:lnTo>
                    <a:pt x="1121479" y="314987"/>
                  </a:lnTo>
                  <a:lnTo>
                    <a:pt x="1057018" y="344748"/>
                  </a:lnTo>
                  <a:lnTo>
                    <a:pt x="1102044" y="412300"/>
                  </a:lnTo>
                  <a:lnTo>
                    <a:pt x="1113518" y="477208"/>
                  </a:lnTo>
                  <a:lnTo>
                    <a:pt x="1190178" y="604497"/>
                  </a:lnTo>
                  <a:lnTo>
                    <a:pt x="1183660" y="645397"/>
                  </a:lnTo>
                  <a:lnTo>
                    <a:pt x="1128266" y="662364"/>
                  </a:lnTo>
                  <a:lnTo>
                    <a:pt x="1037527" y="785173"/>
                  </a:lnTo>
                  <a:lnTo>
                    <a:pt x="1075579" y="852017"/>
                  </a:lnTo>
                  <a:lnTo>
                    <a:pt x="1048904" y="843339"/>
                  </a:lnTo>
                  <a:lnTo>
                    <a:pt x="930849" y="786164"/>
                  </a:lnTo>
                  <a:lnTo>
                    <a:pt x="848681" y="807188"/>
                  </a:lnTo>
                  <a:lnTo>
                    <a:pt x="791666" y="791914"/>
                  </a:lnTo>
                  <a:lnTo>
                    <a:pt x="725601" y="823795"/>
                  </a:lnTo>
                  <a:lnTo>
                    <a:pt x="661143" y="771071"/>
                  </a:lnTo>
                  <a:lnTo>
                    <a:pt x="614917" y="791261"/>
                  </a:lnTo>
                  <a:lnTo>
                    <a:pt x="607430" y="782279"/>
                  </a:lnTo>
                  <a:lnTo>
                    <a:pt x="546564" y="709035"/>
                  </a:lnTo>
                  <a:lnTo>
                    <a:pt x="458750" y="700194"/>
                  </a:lnTo>
                  <a:lnTo>
                    <a:pt x="442796" y="654544"/>
                  </a:lnTo>
                  <a:lnTo>
                    <a:pt x="361197" y="638239"/>
                  </a:lnTo>
                  <a:lnTo>
                    <a:pt x="347638" y="675888"/>
                  </a:lnTo>
                  <a:lnTo>
                    <a:pt x="281292" y="645729"/>
                  </a:lnTo>
                  <a:lnTo>
                    <a:pt x="284599" y="605616"/>
                  </a:lnTo>
                  <a:lnTo>
                    <a:pt x="196490" y="5929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5" name="Italy"/>
            <p:cNvSpPr/>
            <p:nvPr/>
          </p:nvSpPr>
          <p:spPr>
            <a:xfrm>
              <a:off x="5394381" y="4655996"/>
              <a:ext cx="1476814" cy="1581812"/>
            </a:xfrm>
            <a:custGeom>
              <a:avLst/>
              <a:gdLst/>
              <a:ahLst/>
              <a:cxnLst/>
              <a:rect l="0" t="0" r="1476814" b="1581812"/>
              <a:pathLst>
                <a:path w="1476814" h="1581812">
                  <a:moveTo>
                    <a:pt x="1127232" y="1337004"/>
                  </a:moveTo>
                  <a:lnTo>
                    <a:pt x="1088959" y="1456601"/>
                  </a:lnTo>
                  <a:lnTo>
                    <a:pt x="1110444" y="1503678"/>
                  </a:lnTo>
                  <a:lnTo>
                    <a:pt x="1088464" y="1581812"/>
                  </a:lnTo>
                  <a:lnTo>
                    <a:pt x="989022" y="1524583"/>
                  </a:lnTo>
                  <a:lnTo>
                    <a:pt x="924202" y="1508189"/>
                  </a:lnTo>
                  <a:lnTo>
                    <a:pt x="745106" y="1430937"/>
                  </a:lnTo>
                  <a:lnTo>
                    <a:pt x="758995" y="1352924"/>
                  </a:lnTo>
                  <a:lnTo>
                    <a:pt x="906176" y="1366814"/>
                  </a:lnTo>
                  <a:lnTo>
                    <a:pt x="1032994" y="1350266"/>
                  </a:lnTo>
                  <a:close/>
                  <a:moveTo>
                    <a:pt x="320900" y="885874"/>
                  </a:moveTo>
                  <a:lnTo>
                    <a:pt x="399622" y="992879"/>
                  </a:lnTo>
                  <a:lnTo>
                    <a:pt x="390067" y="1193231"/>
                  </a:lnTo>
                  <a:lnTo>
                    <a:pt x="333097" y="1183644"/>
                  </a:lnTo>
                  <a:lnTo>
                    <a:pt x="283974" y="1234371"/>
                  </a:lnTo>
                  <a:lnTo>
                    <a:pt x="235480" y="1194071"/>
                  </a:lnTo>
                  <a:lnTo>
                    <a:pt x="224373" y="1011220"/>
                  </a:lnTo>
                  <a:lnTo>
                    <a:pt x="192915" y="925057"/>
                  </a:lnTo>
                  <a:lnTo>
                    <a:pt x="261109" y="932596"/>
                  </a:lnTo>
                  <a:close/>
                  <a:moveTo>
                    <a:pt x="662475" y="51740"/>
                  </a:moveTo>
                  <a:lnTo>
                    <a:pt x="835835" y="90155"/>
                  </a:lnTo>
                  <a:lnTo>
                    <a:pt x="828024" y="163417"/>
                  </a:lnTo>
                  <a:lnTo>
                    <a:pt x="861266" y="226749"/>
                  </a:lnTo>
                  <a:lnTo>
                    <a:pt x="764103" y="205080"/>
                  </a:lnTo>
                  <a:lnTo>
                    <a:pt x="669780" y="257873"/>
                  </a:lnTo>
                  <a:lnTo>
                    <a:pt x="681011" y="331937"/>
                  </a:lnTo>
                  <a:lnTo>
                    <a:pt x="668617" y="374875"/>
                  </a:lnTo>
                  <a:lnTo>
                    <a:pt x="712647" y="451606"/>
                  </a:lnTo>
                  <a:lnTo>
                    <a:pt x="831047" y="527513"/>
                  </a:lnTo>
                  <a:lnTo>
                    <a:pt x="900158" y="652112"/>
                  </a:lnTo>
                  <a:lnTo>
                    <a:pt x="1044495" y="773568"/>
                  </a:lnTo>
                  <a:lnTo>
                    <a:pt x="1140626" y="772638"/>
                  </a:lnTo>
                  <a:lnTo>
                    <a:pt x="1172987" y="805949"/>
                  </a:lnTo>
                  <a:lnTo>
                    <a:pt x="1140670" y="835973"/>
                  </a:lnTo>
                  <a:lnTo>
                    <a:pt x="1255026" y="890453"/>
                  </a:lnTo>
                  <a:lnTo>
                    <a:pt x="1349168" y="936039"/>
                  </a:lnTo>
                  <a:lnTo>
                    <a:pt x="1461626" y="1014640"/>
                  </a:lnTo>
                  <a:lnTo>
                    <a:pt x="1476814" y="1042787"/>
                  </a:lnTo>
                  <a:lnTo>
                    <a:pt x="1457726" y="1096990"/>
                  </a:lnTo>
                  <a:lnTo>
                    <a:pt x="1383514" y="1026388"/>
                  </a:lnTo>
                  <a:lnTo>
                    <a:pt x="1273965" y="1001586"/>
                  </a:lnTo>
                  <a:lnTo>
                    <a:pt x="1228753" y="1099325"/>
                  </a:lnTo>
                  <a:lnTo>
                    <a:pt x="1322147" y="1155651"/>
                  </a:lnTo>
                  <a:lnTo>
                    <a:pt x="1312440" y="1234941"/>
                  </a:lnTo>
                  <a:lnTo>
                    <a:pt x="1260898" y="1243951"/>
                  </a:lnTo>
                  <a:lnTo>
                    <a:pt x="1202109" y="1374269"/>
                  </a:lnTo>
                  <a:lnTo>
                    <a:pt x="1150585" y="1385977"/>
                  </a:lnTo>
                  <a:lnTo>
                    <a:pt x="1148345" y="1339521"/>
                  </a:lnTo>
                  <a:lnTo>
                    <a:pt x="1169027" y="1258025"/>
                  </a:lnTo>
                  <a:lnTo>
                    <a:pt x="1194199" y="1225569"/>
                  </a:lnTo>
                  <a:lnTo>
                    <a:pt x="1140330" y="1137514"/>
                  </a:lnTo>
                  <a:lnTo>
                    <a:pt x="1097873" y="1060950"/>
                  </a:lnTo>
                  <a:lnTo>
                    <a:pt x="1045093" y="1042172"/>
                  </a:lnTo>
                  <a:lnTo>
                    <a:pt x="1004149" y="977123"/>
                  </a:lnTo>
                  <a:lnTo>
                    <a:pt x="922921" y="949723"/>
                  </a:lnTo>
                  <a:lnTo>
                    <a:pt x="865711" y="889145"/>
                  </a:lnTo>
                  <a:lnTo>
                    <a:pt x="773920" y="879378"/>
                  </a:lnTo>
                  <a:lnTo>
                    <a:pt x="673880" y="811338"/>
                  </a:lnTo>
                  <a:lnTo>
                    <a:pt x="556441" y="713239"/>
                  </a:lnTo>
                  <a:lnTo>
                    <a:pt x="469012" y="626422"/>
                  </a:lnTo>
                  <a:lnTo>
                    <a:pt x="424032" y="477433"/>
                  </a:lnTo>
                  <a:lnTo>
                    <a:pt x="362850" y="459909"/>
                  </a:lnTo>
                  <a:lnTo>
                    <a:pt x="262130" y="410164"/>
                  </a:lnTo>
                  <a:lnTo>
                    <a:pt x="207150" y="430527"/>
                  </a:lnTo>
                  <a:lnTo>
                    <a:pt x="139611" y="500471"/>
                  </a:lnTo>
                  <a:lnTo>
                    <a:pt x="89482" y="511519"/>
                  </a:lnTo>
                  <a:lnTo>
                    <a:pt x="101150" y="446100"/>
                  </a:lnTo>
                  <a:lnTo>
                    <a:pt x="34806" y="426979"/>
                  </a:lnTo>
                  <a:lnTo>
                    <a:pt x="0" y="310419"/>
                  </a:lnTo>
                  <a:lnTo>
                    <a:pt x="40184" y="265114"/>
                  </a:lnTo>
                  <a:lnTo>
                    <a:pt x="2796" y="209261"/>
                  </a:lnTo>
                  <a:lnTo>
                    <a:pt x="6277" y="167230"/>
                  </a:lnTo>
                  <a:lnTo>
                    <a:pt x="59062" y="199092"/>
                  </a:lnTo>
                  <a:lnTo>
                    <a:pt x="116680" y="192020"/>
                  </a:lnTo>
                  <a:lnTo>
                    <a:pt x="181835" y="141572"/>
                  </a:lnTo>
                  <a:lnTo>
                    <a:pt x="203623" y="165147"/>
                  </a:lnTo>
                  <a:lnTo>
                    <a:pt x="260526" y="160420"/>
                  </a:lnTo>
                  <a:lnTo>
                    <a:pt x="283669" y="100432"/>
                  </a:lnTo>
                  <a:lnTo>
                    <a:pt x="373101" y="119072"/>
                  </a:lnTo>
                  <a:lnTo>
                    <a:pt x="424491" y="93983"/>
                  </a:lnTo>
                  <a:lnTo>
                    <a:pt x="430711" y="33000"/>
                  </a:lnTo>
                  <a:lnTo>
                    <a:pt x="504148" y="54150"/>
                  </a:lnTo>
                  <a:lnTo>
                    <a:pt x="516405" y="25855"/>
                  </a:lnTo>
                  <a:lnTo>
                    <a:pt x="63259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6" name="United Kingdom"/>
            <p:cNvSpPr/>
            <p:nvPr/>
          </p:nvSpPr>
          <p:spPr>
            <a:xfrm>
              <a:off x="3722249" y="2982250"/>
              <a:ext cx="1050139" cy="1250616"/>
            </a:xfrm>
            <a:custGeom>
              <a:avLst/>
              <a:gdLst/>
              <a:ahLst/>
              <a:cxnLst/>
              <a:rect l="0" t="0" r="1050139" b="1250616"/>
              <a:pathLst>
                <a:path w="1050139" h="1250616">
                  <a:moveTo>
                    <a:pt x="218853" y="580614"/>
                  </a:moveTo>
                  <a:lnTo>
                    <a:pt x="154609" y="680783"/>
                  </a:lnTo>
                  <a:lnTo>
                    <a:pt x="70135" y="650728"/>
                  </a:lnTo>
                  <a:lnTo>
                    <a:pt x="0" y="652732"/>
                  </a:lnTo>
                  <a:lnTo>
                    <a:pt x="26846" y="574602"/>
                  </a:lnTo>
                  <a:lnTo>
                    <a:pt x="7284" y="497004"/>
                  </a:lnTo>
                  <a:lnTo>
                    <a:pt x="101707" y="491153"/>
                  </a:lnTo>
                  <a:close/>
                  <a:moveTo>
                    <a:pt x="530536" y="0"/>
                  </a:moveTo>
                  <a:lnTo>
                    <a:pt x="409847" y="153493"/>
                  </a:lnTo>
                  <a:lnTo>
                    <a:pt x="522262" y="134059"/>
                  </a:lnTo>
                  <a:lnTo>
                    <a:pt x="642563" y="134799"/>
                  </a:lnTo>
                  <a:lnTo>
                    <a:pt x="612163" y="250388"/>
                  </a:lnTo>
                  <a:lnTo>
                    <a:pt x="509987" y="377530"/>
                  </a:lnTo>
                  <a:lnTo>
                    <a:pt x="625130" y="386580"/>
                  </a:lnTo>
                  <a:lnTo>
                    <a:pt x="633772" y="401489"/>
                  </a:lnTo>
                  <a:lnTo>
                    <a:pt x="731966" y="570352"/>
                  </a:lnTo>
                  <a:lnTo>
                    <a:pt x="809096" y="593769"/>
                  </a:lnTo>
                  <a:lnTo>
                    <a:pt x="878777" y="759886"/>
                  </a:lnTo>
                  <a:lnTo>
                    <a:pt x="911408" y="817478"/>
                  </a:lnTo>
                  <a:lnTo>
                    <a:pt x="1050139" y="845249"/>
                  </a:lnTo>
                  <a:lnTo>
                    <a:pt x="1037113" y="938490"/>
                  </a:lnTo>
                  <a:lnTo>
                    <a:pt x="978798" y="981244"/>
                  </a:lnTo>
                  <a:lnTo>
                    <a:pt x="1025489" y="1056670"/>
                  </a:lnTo>
                  <a:lnTo>
                    <a:pt x="921646" y="1133023"/>
                  </a:lnTo>
                  <a:lnTo>
                    <a:pt x="766209" y="1131674"/>
                  </a:lnTo>
                  <a:lnTo>
                    <a:pt x="567806" y="1171764"/>
                  </a:lnTo>
                  <a:lnTo>
                    <a:pt x="514035" y="1143062"/>
                  </a:lnTo>
                  <a:lnTo>
                    <a:pt x="435672" y="1211372"/>
                  </a:lnTo>
                  <a:lnTo>
                    <a:pt x="328206" y="1194827"/>
                  </a:lnTo>
                  <a:lnTo>
                    <a:pt x="244569" y="1250616"/>
                  </a:lnTo>
                  <a:lnTo>
                    <a:pt x="183426" y="1221385"/>
                  </a:lnTo>
                  <a:lnTo>
                    <a:pt x="358625" y="1068250"/>
                  </a:lnTo>
                  <a:lnTo>
                    <a:pt x="462932" y="1036757"/>
                  </a:lnTo>
                  <a:lnTo>
                    <a:pt x="462025" y="1036634"/>
                  </a:lnTo>
                  <a:lnTo>
                    <a:pt x="282228" y="1012342"/>
                  </a:lnTo>
                  <a:lnTo>
                    <a:pt x="251420" y="954324"/>
                  </a:lnTo>
                  <a:lnTo>
                    <a:pt x="372857" y="909133"/>
                  </a:lnTo>
                  <a:lnTo>
                    <a:pt x="312245" y="830599"/>
                  </a:lnTo>
                  <a:lnTo>
                    <a:pt x="336632" y="735101"/>
                  </a:lnTo>
                  <a:lnTo>
                    <a:pt x="505467" y="748290"/>
                  </a:lnTo>
                  <a:lnTo>
                    <a:pt x="505666" y="748305"/>
                  </a:lnTo>
                  <a:lnTo>
                    <a:pt x="523925" y="663661"/>
                  </a:lnTo>
                  <a:lnTo>
                    <a:pt x="449997" y="573859"/>
                  </a:lnTo>
                  <a:lnTo>
                    <a:pt x="448316" y="571806"/>
                  </a:lnTo>
                  <a:lnTo>
                    <a:pt x="312139" y="546152"/>
                  </a:lnTo>
                  <a:lnTo>
                    <a:pt x="286543" y="506937"/>
                  </a:lnTo>
                  <a:lnTo>
                    <a:pt x="329450" y="443542"/>
                  </a:lnTo>
                  <a:lnTo>
                    <a:pt x="294000" y="404457"/>
                  </a:lnTo>
                  <a:lnTo>
                    <a:pt x="231286" y="471536"/>
                  </a:lnTo>
                  <a:lnTo>
                    <a:pt x="230049" y="334797"/>
                  </a:lnTo>
                  <a:lnTo>
                    <a:pt x="176975" y="262447"/>
                  </a:lnTo>
                  <a:lnTo>
                    <a:pt x="223037" y="115783"/>
                  </a:lnTo>
                  <a:lnTo>
                    <a:pt x="312219" y="707"/>
                  </a:lnTo>
                  <a:lnTo>
                    <a:pt x="398832" y="1193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7" name="Romania"/>
            <p:cNvSpPr/>
            <p:nvPr/>
          </p:nvSpPr>
          <p:spPr>
            <a:xfrm>
              <a:off x="7002721" y="4491557"/>
              <a:ext cx="1151721" cy="676772"/>
            </a:xfrm>
            <a:custGeom>
              <a:avLst/>
              <a:gdLst/>
              <a:ahLst/>
              <a:cxnLst/>
              <a:rect l="0" t="0" r="1151721" b="676772"/>
              <a:pathLst>
                <a:path w="1151721" h="676772">
                  <a:moveTo>
                    <a:pt x="268018" y="50379"/>
                  </a:moveTo>
                  <a:lnTo>
                    <a:pt x="315390" y="18525"/>
                  </a:lnTo>
                  <a:lnTo>
                    <a:pt x="390602" y="34998"/>
                  </a:lnTo>
                  <a:lnTo>
                    <a:pt x="466579" y="35551"/>
                  </a:lnTo>
                  <a:lnTo>
                    <a:pt x="526182" y="71898"/>
                  </a:lnTo>
                  <a:lnTo>
                    <a:pt x="563722" y="49061"/>
                  </a:lnTo>
                  <a:lnTo>
                    <a:pt x="649280" y="34767"/>
                  </a:lnTo>
                  <a:lnTo>
                    <a:pt x="674393" y="0"/>
                  </a:lnTo>
                  <a:lnTo>
                    <a:pt x="724273" y="23"/>
                  </a:lnTo>
                  <a:lnTo>
                    <a:pt x="762312" y="14520"/>
                  </a:lnTo>
                  <a:lnTo>
                    <a:pt x="805103" y="58623"/>
                  </a:lnTo>
                  <a:lnTo>
                    <a:pt x="851564" y="121343"/>
                  </a:lnTo>
                  <a:lnTo>
                    <a:pt x="932869" y="209795"/>
                  </a:lnTo>
                  <a:lnTo>
                    <a:pt x="946105" y="275083"/>
                  </a:lnTo>
                  <a:lnTo>
                    <a:pt x="942605" y="338595"/>
                  </a:lnTo>
                  <a:lnTo>
                    <a:pt x="973909" y="406469"/>
                  </a:lnTo>
                  <a:lnTo>
                    <a:pt x="1031621" y="433876"/>
                  </a:lnTo>
                  <a:lnTo>
                    <a:pt x="1084650" y="409944"/>
                  </a:lnTo>
                  <a:lnTo>
                    <a:pt x="1143096" y="435471"/>
                  </a:lnTo>
                  <a:lnTo>
                    <a:pt x="1151721" y="473836"/>
                  </a:lnTo>
                  <a:lnTo>
                    <a:pt x="1097583" y="506198"/>
                  </a:lnTo>
                  <a:lnTo>
                    <a:pt x="1059042" y="492081"/>
                  </a:lnTo>
                  <a:lnTo>
                    <a:pt x="1048830" y="673906"/>
                  </a:lnTo>
                  <a:lnTo>
                    <a:pt x="975345" y="658080"/>
                  </a:lnTo>
                  <a:lnTo>
                    <a:pt x="880161" y="603292"/>
                  </a:lnTo>
                  <a:lnTo>
                    <a:pt x="741575" y="638332"/>
                  </a:lnTo>
                  <a:lnTo>
                    <a:pt x="685835" y="676772"/>
                  </a:lnTo>
                  <a:lnTo>
                    <a:pt x="506422" y="668843"/>
                  </a:lnTo>
                  <a:lnTo>
                    <a:pt x="410544" y="645338"/>
                  </a:lnTo>
                  <a:lnTo>
                    <a:pt x="364642" y="656374"/>
                  </a:lnTo>
                  <a:lnTo>
                    <a:pt x="323322" y="594409"/>
                  </a:lnTo>
                  <a:lnTo>
                    <a:pt x="298445" y="568139"/>
                  </a:lnTo>
                  <a:lnTo>
                    <a:pt x="323880" y="542702"/>
                  </a:lnTo>
                  <a:lnTo>
                    <a:pt x="292124" y="523936"/>
                  </a:lnTo>
                  <a:lnTo>
                    <a:pt x="257570" y="557710"/>
                  </a:lnTo>
                  <a:lnTo>
                    <a:pt x="182713" y="513924"/>
                  </a:lnTo>
                  <a:lnTo>
                    <a:pt x="166866" y="452152"/>
                  </a:lnTo>
                  <a:lnTo>
                    <a:pt x="89689" y="417165"/>
                  </a:lnTo>
                  <a:lnTo>
                    <a:pt x="71157" y="369834"/>
                  </a:lnTo>
                  <a:lnTo>
                    <a:pt x="0" y="311391"/>
                  </a:lnTo>
                  <a:lnTo>
                    <a:pt x="93044" y="283335"/>
                  </a:lnTo>
                  <a:lnTo>
                    <a:pt x="154218" y="182461"/>
                  </a:lnTo>
                  <a:lnTo>
                    <a:pt x="199187" y="815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8" name="Belarus"/>
            <p:cNvSpPr/>
            <p:nvPr/>
          </p:nvSpPr>
          <p:spPr>
            <a:xfrm>
              <a:off x="7240105" y="3332068"/>
              <a:ext cx="1063599" cy="702467"/>
            </a:xfrm>
            <a:custGeom>
              <a:avLst/>
              <a:gdLst/>
              <a:ahLst/>
              <a:cxnLst/>
              <a:rect l="0" t="0" r="1063599" b="702467"/>
              <a:pathLst>
                <a:path w="1063599" h="702467">
                  <a:moveTo>
                    <a:pt x="2976" y="324414"/>
                  </a:moveTo>
                  <a:lnTo>
                    <a:pt x="112731" y="325404"/>
                  </a:lnTo>
                  <a:lnTo>
                    <a:pt x="227331" y="270479"/>
                  </a:lnTo>
                  <a:lnTo>
                    <a:pt x="240683" y="188170"/>
                  </a:lnTo>
                  <a:lnTo>
                    <a:pt x="325013" y="142142"/>
                  </a:lnTo>
                  <a:lnTo>
                    <a:pt x="302832" y="78596"/>
                  </a:lnTo>
                  <a:lnTo>
                    <a:pt x="366372" y="54734"/>
                  </a:lnTo>
                  <a:lnTo>
                    <a:pt x="475677" y="0"/>
                  </a:lnTo>
                  <a:lnTo>
                    <a:pt x="600031" y="35578"/>
                  </a:lnTo>
                  <a:lnTo>
                    <a:pt x="623024" y="70796"/>
                  </a:lnTo>
                  <a:lnTo>
                    <a:pt x="678179" y="53862"/>
                  </a:lnTo>
                  <a:lnTo>
                    <a:pt x="794561" y="87694"/>
                  </a:lnTo>
                  <a:lnTo>
                    <a:pt x="819771" y="154289"/>
                  </a:lnTo>
                  <a:lnTo>
                    <a:pt x="803281" y="193301"/>
                  </a:lnTo>
                  <a:lnTo>
                    <a:pt x="892084" y="288758"/>
                  </a:lnTo>
                  <a:lnTo>
                    <a:pt x="943283" y="315354"/>
                  </a:lnTo>
                  <a:lnTo>
                    <a:pt x="941543" y="341686"/>
                  </a:lnTo>
                  <a:lnTo>
                    <a:pt x="1023136" y="367344"/>
                  </a:lnTo>
                  <a:lnTo>
                    <a:pt x="1063599" y="406217"/>
                  </a:lnTo>
                  <a:lnTo>
                    <a:pt x="1025538" y="438103"/>
                  </a:lnTo>
                  <a:lnTo>
                    <a:pt x="932511" y="433043"/>
                  </a:lnTo>
                  <a:lnTo>
                    <a:pt x="913153" y="446665"/>
                  </a:lnTo>
                  <a:lnTo>
                    <a:pt x="949232" y="495062"/>
                  </a:lnTo>
                  <a:lnTo>
                    <a:pt x="995417" y="588427"/>
                  </a:lnTo>
                  <a:lnTo>
                    <a:pt x="898316" y="597077"/>
                  </a:lnTo>
                  <a:lnTo>
                    <a:pt x="868823" y="629086"/>
                  </a:lnTo>
                  <a:lnTo>
                    <a:pt x="875034" y="702467"/>
                  </a:lnTo>
                  <a:lnTo>
                    <a:pt x="826433" y="688378"/>
                  </a:lnTo>
                  <a:lnTo>
                    <a:pt x="723342" y="695362"/>
                  </a:lnTo>
                  <a:lnTo>
                    <a:pt x="687022" y="661273"/>
                  </a:lnTo>
                  <a:lnTo>
                    <a:pt x="648124" y="686690"/>
                  </a:lnTo>
                  <a:lnTo>
                    <a:pt x="601041" y="665620"/>
                  </a:lnTo>
                  <a:lnTo>
                    <a:pt x="509611" y="662693"/>
                  </a:lnTo>
                  <a:lnTo>
                    <a:pt x="375148" y="627704"/>
                  </a:lnTo>
                  <a:lnTo>
                    <a:pt x="256973" y="616278"/>
                  </a:lnTo>
                  <a:lnTo>
                    <a:pt x="168232" y="619514"/>
                  </a:lnTo>
                  <a:lnTo>
                    <a:pt x="110866" y="659028"/>
                  </a:lnTo>
                  <a:lnTo>
                    <a:pt x="56500" y="664712"/>
                  </a:lnTo>
                  <a:lnTo>
                    <a:pt x="45026" y="599804"/>
                  </a:lnTo>
                  <a:lnTo>
                    <a:pt x="0" y="532252"/>
                  </a:lnTo>
                  <a:lnTo>
                    <a:pt x="64461" y="502491"/>
                  </a:lnTo>
                  <a:lnTo>
                    <a:pt x="56709" y="444371"/>
                  </a:lnTo>
                  <a:lnTo>
                    <a:pt x="17120" y="3889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9" name="Iceland"/>
            <p:cNvSpPr/>
            <p:nvPr/>
          </p:nvSpPr>
          <p:spPr>
            <a:xfrm>
              <a:off x="2107888" y="1904167"/>
              <a:ext cx="1081723" cy="405620"/>
            </a:xfrm>
            <a:custGeom>
              <a:avLst/>
              <a:gdLst/>
              <a:ahLst/>
              <a:cxnLst/>
              <a:rect l="0" t="0" r="1081723" b="405620"/>
              <a:pathLst>
                <a:path w="1081723" h="405620">
                  <a:moveTo>
                    <a:pt x="1011234" y="9273"/>
                  </a:moveTo>
                  <a:lnTo>
                    <a:pt x="977423" y="93920"/>
                  </a:lnTo>
                  <a:lnTo>
                    <a:pt x="1081723" y="183136"/>
                  </a:lnTo>
                  <a:lnTo>
                    <a:pt x="936884" y="286791"/>
                  </a:lnTo>
                  <a:lnTo>
                    <a:pt x="627097" y="380645"/>
                  </a:lnTo>
                  <a:lnTo>
                    <a:pt x="534179" y="405620"/>
                  </a:lnTo>
                  <a:lnTo>
                    <a:pt x="400510" y="385454"/>
                  </a:lnTo>
                  <a:lnTo>
                    <a:pt x="118660" y="342105"/>
                  </a:lnTo>
                  <a:lnTo>
                    <a:pt x="230527" y="281583"/>
                  </a:lnTo>
                  <a:lnTo>
                    <a:pt x="18778" y="214614"/>
                  </a:lnTo>
                  <a:lnTo>
                    <a:pt x="204730" y="188591"/>
                  </a:lnTo>
                  <a:lnTo>
                    <a:pt x="207557" y="150184"/>
                  </a:lnTo>
                  <a:lnTo>
                    <a:pt x="0" y="119761"/>
                  </a:lnTo>
                  <a:lnTo>
                    <a:pt x="85713" y="34567"/>
                  </a:lnTo>
                  <a:lnTo>
                    <a:pt x="242262" y="15215"/>
                  </a:lnTo>
                  <a:lnTo>
                    <a:pt x="383825" y="103944"/>
                  </a:lnTo>
                  <a:lnTo>
                    <a:pt x="549514" y="32725"/>
                  </a:lnTo>
                  <a:lnTo>
                    <a:pt x="670879" y="69708"/>
                  </a:lnTo>
                  <a:lnTo>
                    <a:pt x="84545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0" name="Greece"/>
            <p:cNvSpPr/>
            <p:nvPr/>
          </p:nvSpPr>
          <p:spPr>
            <a:xfrm>
              <a:off x="7084840" y="5448891"/>
              <a:ext cx="827886" cy="1047262"/>
            </a:xfrm>
            <a:custGeom>
              <a:avLst/>
              <a:gdLst/>
              <a:ahLst/>
              <a:cxnLst/>
              <a:rect l="0" t="0" r="827886" b="1047262"/>
              <a:pathLst>
                <a:path w="827886" h="1047262">
                  <a:moveTo>
                    <a:pt x="494095" y="927944"/>
                  </a:moveTo>
                  <a:lnTo>
                    <a:pt x="567915" y="979147"/>
                  </a:lnTo>
                  <a:lnTo>
                    <a:pt x="665746" y="970490"/>
                  </a:lnTo>
                  <a:lnTo>
                    <a:pt x="761073" y="981274"/>
                  </a:lnTo>
                  <a:lnTo>
                    <a:pt x="760554" y="1007716"/>
                  </a:lnTo>
                  <a:lnTo>
                    <a:pt x="827886" y="989484"/>
                  </a:lnTo>
                  <a:lnTo>
                    <a:pt x="816425" y="1034307"/>
                  </a:lnTo>
                  <a:lnTo>
                    <a:pt x="634625" y="1047262"/>
                  </a:lnTo>
                  <a:lnTo>
                    <a:pt x="633781" y="1022152"/>
                  </a:lnTo>
                  <a:lnTo>
                    <a:pt x="476364" y="992522"/>
                  </a:lnTo>
                  <a:close/>
                  <a:moveTo>
                    <a:pt x="768234" y="39908"/>
                  </a:moveTo>
                  <a:lnTo>
                    <a:pt x="741401" y="134234"/>
                  </a:lnTo>
                  <a:lnTo>
                    <a:pt x="714059" y="151135"/>
                  </a:lnTo>
                  <a:lnTo>
                    <a:pt x="638299" y="146851"/>
                  </a:lnTo>
                  <a:lnTo>
                    <a:pt x="572233" y="132606"/>
                  </a:lnTo>
                  <a:lnTo>
                    <a:pt x="426946" y="171782"/>
                  </a:lnTo>
                  <a:lnTo>
                    <a:pt x="522030" y="256504"/>
                  </a:lnTo>
                  <a:lnTo>
                    <a:pt x="461586" y="281116"/>
                  </a:lnTo>
                  <a:lnTo>
                    <a:pt x="392469" y="281269"/>
                  </a:lnTo>
                  <a:lnTo>
                    <a:pt x="318873" y="203601"/>
                  </a:lnTo>
                  <a:lnTo>
                    <a:pt x="299039" y="236675"/>
                  </a:lnTo>
                  <a:lnTo>
                    <a:pt x="335163" y="327109"/>
                  </a:lnTo>
                  <a:lnTo>
                    <a:pt x="403571" y="398416"/>
                  </a:lnTo>
                  <a:lnTo>
                    <a:pt x="359481" y="431708"/>
                  </a:lnTo>
                  <a:lnTo>
                    <a:pt x="435082" y="501740"/>
                  </a:lnTo>
                  <a:lnTo>
                    <a:pt x="500891" y="545805"/>
                  </a:lnTo>
                  <a:lnTo>
                    <a:pt x="510484" y="631650"/>
                  </a:lnTo>
                  <a:lnTo>
                    <a:pt x="390978" y="591386"/>
                  </a:lnTo>
                  <a:lnTo>
                    <a:pt x="434717" y="668881"/>
                  </a:lnTo>
                  <a:lnTo>
                    <a:pt x="356338" y="684832"/>
                  </a:lnTo>
                  <a:lnTo>
                    <a:pt x="415595" y="818924"/>
                  </a:lnTo>
                  <a:lnTo>
                    <a:pt x="331978" y="820824"/>
                  </a:lnTo>
                  <a:lnTo>
                    <a:pt x="223188" y="754730"/>
                  </a:lnTo>
                  <a:lnTo>
                    <a:pt x="166296" y="633174"/>
                  </a:lnTo>
                  <a:lnTo>
                    <a:pt x="136362" y="532080"/>
                  </a:lnTo>
                  <a:lnTo>
                    <a:pt x="82174" y="462237"/>
                  </a:lnTo>
                  <a:lnTo>
                    <a:pt x="11687" y="375590"/>
                  </a:lnTo>
                  <a:lnTo>
                    <a:pt x="0" y="332322"/>
                  </a:lnTo>
                  <a:lnTo>
                    <a:pt x="51858" y="258763"/>
                  </a:lnTo>
                  <a:lnTo>
                    <a:pt x="54703" y="209782"/>
                  </a:lnTo>
                  <a:lnTo>
                    <a:pt x="92855" y="187927"/>
                  </a:lnTo>
                  <a:lnTo>
                    <a:pt x="91557" y="148331"/>
                  </a:lnTo>
                  <a:lnTo>
                    <a:pt x="171043" y="134985"/>
                  </a:lnTo>
                  <a:lnTo>
                    <a:pt x="214811" y="102040"/>
                  </a:lnTo>
                  <a:lnTo>
                    <a:pt x="281937" y="104961"/>
                  </a:lnTo>
                  <a:lnTo>
                    <a:pt x="299505" y="78689"/>
                  </a:lnTo>
                  <a:lnTo>
                    <a:pt x="322468" y="73687"/>
                  </a:lnTo>
                  <a:lnTo>
                    <a:pt x="414055" y="78044"/>
                  </a:lnTo>
                  <a:lnTo>
                    <a:pt x="508084" y="36625"/>
                  </a:lnTo>
                  <a:lnTo>
                    <a:pt x="600778" y="89287"/>
                  </a:lnTo>
                  <a:lnTo>
                    <a:pt x="711122" y="75057"/>
                  </a:lnTo>
                  <a:lnTo>
                    <a:pt x="70356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1" name="Bulgaria"/>
            <p:cNvSpPr/>
            <p:nvPr/>
          </p:nvSpPr>
          <p:spPr>
            <a:xfrm>
              <a:off x="7299619" y="5085966"/>
              <a:ext cx="751932" cy="452212"/>
            </a:xfrm>
            <a:custGeom>
              <a:avLst/>
              <a:gdLst/>
              <a:ahLst/>
              <a:cxnLst/>
              <a:rect l="0" t="0" r="751932" b="452212"/>
              <a:pathLst>
                <a:path w="751932" h="452212">
                  <a:moveTo>
                    <a:pt x="26424" y="0"/>
                  </a:moveTo>
                  <a:lnTo>
                    <a:pt x="67744" y="61965"/>
                  </a:lnTo>
                  <a:lnTo>
                    <a:pt x="113646" y="50929"/>
                  </a:lnTo>
                  <a:lnTo>
                    <a:pt x="209524" y="74434"/>
                  </a:lnTo>
                  <a:lnTo>
                    <a:pt x="388937" y="82363"/>
                  </a:lnTo>
                  <a:lnTo>
                    <a:pt x="444677" y="43923"/>
                  </a:lnTo>
                  <a:lnTo>
                    <a:pt x="583263" y="8883"/>
                  </a:lnTo>
                  <a:lnTo>
                    <a:pt x="678447" y="63671"/>
                  </a:lnTo>
                  <a:lnTo>
                    <a:pt x="751932" y="79497"/>
                  </a:lnTo>
                  <a:lnTo>
                    <a:pt x="696789" y="141936"/>
                  </a:lnTo>
                  <a:lnTo>
                    <a:pt x="665831" y="249740"/>
                  </a:lnTo>
                  <a:lnTo>
                    <a:pt x="716250" y="335728"/>
                  </a:lnTo>
                  <a:lnTo>
                    <a:pt x="608096" y="315513"/>
                  </a:lnTo>
                  <a:lnTo>
                    <a:pt x="488789" y="362925"/>
                  </a:lnTo>
                  <a:lnTo>
                    <a:pt x="496343" y="437982"/>
                  </a:lnTo>
                  <a:lnTo>
                    <a:pt x="385999" y="452212"/>
                  </a:lnTo>
                  <a:lnTo>
                    <a:pt x="293305" y="399550"/>
                  </a:lnTo>
                  <a:lnTo>
                    <a:pt x="199276" y="440969"/>
                  </a:lnTo>
                  <a:lnTo>
                    <a:pt x="107689" y="436612"/>
                  </a:lnTo>
                  <a:lnTo>
                    <a:pt x="88592" y="336943"/>
                  </a:lnTo>
                  <a:lnTo>
                    <a:pt x="22209" y="288569"/>
                  </a:lnTo>
                  <a:lnTo>
                    <a:pt x="40184" y="267303"/>
                  </a:lnTo>
                  <a:lnTo>
                    <a:pt x="25086" y="249374"/>
                  </a:lnTo>
                  <a:lnTo>
                    <a:pt x="40743" y="201417"/>
                  </a:lnTo>
                  <a:lnTo>
                    <a:pt x="82380" y="154297"/>
                  </a:lnTo>
                  <a:lnTo>
                    <a:pt x="16509" y="89240"/>
                  </a:lnTo>
                  <a:lnTo>
                    <a:pt x="0" y="341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2" name="Hungary"/>
            <p:cNvSpPr/>
            <p:nvPr/>
          </p:nvSpPr>
          <p:spPr>
            <a:xfrm>
              <a:off x="6512348" y="4431615"/>
              <a:ext cx="758391" cy="426071"/>
            </a:xfrm>
            <a:custGeom>
              <a:avLst/>
              <a:gdLst/>
              <a:ahLst/>
              <a:cxnLst/>
              <a:rect l="0" t="0" r="758391" b="426071"/>
              <a:pathLst>
                <a:path w="758391" h="426071">
                  <a:moveTo>
                    <a:pt x="0" y="263503"/>
                  </a:moveTo>
                  <a:lnTo>
                    <a:pt x="31480" y="167741"/>
                  </a:lnTo>
                  <a:lnTo>
                    <a:pt x="5776" y="135503"/>
                  </a:lnTo>
                  <a:lnTo>
                    <a:pt x="72549" y="135211"/>
                  </a:lnTo>
                  <a:lnTo>
                    <a:pt x="76265" y="74427"/>
                  </a:lnTo>
                  <a:lnTo>
                    <a:pt x="139868" y="112512"/>
                  </a:lnTo>
                  <a:lnTo>
                    <a:pt x="185036" y="128731"/>
                  </a:lnTo>
                  <a:lnTo>
                    <a:pt x="282820" y="110505"/>
                  </a:lnTo>
                  <a:lnTo>
                    <a:pt x="289486" y="80635"/>
                  </a:lnTo>
                  <a:lnTo>
                    <a:pt x="336070" y="76230"/>
                  </a:lnTo>
                  <a:lnTo>
                    <a:pt x="391360" y="53139"/>
                  </a:lnTo>
                  <a:lnTo>
                    <a:pt x="405100" y="62647"/>
                  </a:lnTo>
                  <a:lnTo>
                    <a:pt x="458696" y="44072"/>
                  </a:lnTo>
                  <a:lnTo>
                    <a:pt x="482730" y="9074"/>
                  </a:lnTo>
                  <a:lnTo>
                    <a:pt x="520423" y="0"/>
                  </a:lnTo>
                  <a:lnTo>
                    <a:pt x="651771" y="45202"/>
                  </a:lnTo>
                  <a:lnTo>
                    <a:pt x="675258" y="29986"/>
                  </a:lnTo>
                  <a:lnTo>
                    <a:pt x="745506" y="70449"/>
                  </a:lnTo>
                  <a:lnTo>
                    <a:pt x="758391" y="110321"/>
                  </a:lnTo>
                  <a:lnTo>
                    <a:pt x="689560" y="141522"/>
                  </a:lnTo>
                  <a:lnTo>
                    <a:pt x="644591" y="242403"/>
                  </a:lnTo>
                  <a:lnTo>
                    <a:pt x="583417" y="343277"/>
                  </a:lnTo>
                  <a:lnTo>
                    <a:pt x="490373" y="371333"/>
                  </a:lnTo>
                  <a:lnTo>
                    <a:pt x="414927" y="364750"/>
                  </a:lnTo>
                  <a:lnTo>
                    <a:pt x="326919" y="403848"/>
                  </a:lnTo>
                  <a:lnTo>
                    <a:pt x="284172" y="426071"/>
                  </a:lnTo>
                  <a:lnTo>
                    <a:pt x="182387" y="397468"/>
                  </a:lnTo>
                  <a:lnTo>
                    <a:pt x="87197" y="333676"/>
                  </a:lnTo>
                  <a:lnTo>
                    <a:pt x="47637" y="315362"/>
                  </a:lnTo>
                  <a:lnTo>
                    <a:pt x="20200" y="26514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3" name="Portugal"/>
            <p:cNvSpPr/>
            <p:nvPr/>
          </p:nvSpPr>
          <p:spPr>
            <a:xfrm>
              <a:off x="3390881" y="5380532"/>
              <a:ext cx="402232" cy="824110"/>
            </a:xfrm>
            <a:custGeom>
              <a:avLst/>
              <a:gdLst/>
              <a:ahLst/>
              <a:cxnLst/>
              <a:rect l="0" t="0" r="402232" b="824110"/>
              <a:pathLst>
                <a:path w="402232" h="824110">
                  <a:moveTo>
                    <a:pt x="79483" y="60271"/>
                  </a:moveTo>
                  <a:lnTo>
                    <a:pt x="125556" y="21972"/>
                  </a:lnTo>
                  <a:lnTo>
                    <a:pt x="176428" y="0"/>
                  </a:lnTo>
                  <a:lnTo>
                    <a:pt x="204462" y="73788"/>
                  </a:lnTo>
                  <a:lnTo>
                    <a:pt x="277045" y="73609"/>
                  </a:lnTo>
                  <a:lnTo>
                    <a:pt x="298708" y="54578"/>
                  </a:lnTo>
                  <a:lnTo>
                    <a:pt x="370096" y="59847"/>
                  </a:lnTo>
                  <a:lnTo>
                    <a:pt x="402232" y="135441"/>
                  </a:lnTo>
                  <a:lnTo>
                    <a:pt x="344062" y="176245"/>
                  </a:lnTo>
                  <a:lnTo>
                    <a:pt x="338808" y="293834"/>
                  </a:lnTo>
                  <a:lnTo>
                    <a:pt x="317989" y="315891"/>
                  </a:lnTo>
                  <a:lnTo>
                    <a:pt x="310959" y="387478"/>
                  </a:lnTo>
                  <a:lnTo>
                    <a:pt x="256921" y="399986"/>
                  </a:lnTo>
                  <a:lnTo>
                    <a:pt x="304301" y="491077"/>
                  </a:lnTo>
                  <a:lnTo>
                    <a:pt x="267138" y="590907"/>
                  </a:lnTo>
                  <a:lnTo>
                    <a:pt x="309060" y="636079"/>
                  </a:lnTo>
                  <a:lnTo>
                    <a:pt x="290773" y="677388"/>
                  </a:lnTo>
                  <a:lnTo>
                    <a:pt x="242714" y="734366"/>
                  </a:lnTo>
                  <a:lnTo>
                    <a:pt x="251780" y="784677"/>
                  </a:lnTo>
                  <a:lnTo>
                    <a:pt x="200085" y="824110"/>
                  </a:lnTo>
                  <a:lnTo>
                    <a:pt x="134382" y="802745"/>
                  </a:lnTo>
                  <a:lnTo>
                    <a:pt x="68900" y="819469"/>
                  </a:lnTo>
                  <a:lnTo>
                    <a:pt x="92018" y="700567"/>
                  </a:lnTo>
                  <a:lnTo>
                    <a:pt x="83329" y="607137"/>
                  </a:lnTo>
                  <a:lnTo>
                    <a:pt x="27845" y="593121"/>
                  </a:lnTo>
                  <a:lnTo>
                    <a:pt x="0" y="535543"/>
                  </a:lnTo>
                  <a:lnTo>
                    <a:pt x="13447" y="436074"/>
                  </a:lnTo>
                  <a:lnTo>
                    <a:pt x="64928" y="380914"/>
                  </a:lnTo>
                  <a:lnTo>
                    <a:pt x="75971" y="319692"/>
                  </a:lnTo>
                  <a:lnTo>
                    <a:pt x="105450" y="229062"/>
                  </a:lnTo>
                  <a:lnTo>
                    <a:pt x="105259" y="165205"/>
                  </a:lnTo>
                  <a:lnTo>
                    <a:pt x="82817" y="11107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4" name="Austria"/>
            <p:cNvSpPr/>
            <p:nvPr/>
          </p:nvSpPr>
          <p:spPr>
            <a:xfrm>
              <a:off x="5708788" y="4369852"/>
              <a:ext cx="879825" cy="387825"/>
            </a:xfrm>
            <a:custGeom>
              <a:avLst/>
              <a:gdLst/>
              <a:ahLst/>
              <a:cxnLst/>
              <a:rect l="0" t="0" r="879825" b="387825"/>
              <a:pathLst>
                <a:path w="879825" h="387825">
                  <a:moveTo>
                    <a:pt x="879825" y="136190"/>
                  </a:moveTo>
                  <a:lnTo>
                    <a:pt x="876109" y="196974"/>
                  </a:lnTo>
                  <a:lnTo>
                    <a:pt x="809336" y="197266"/>
                  </a:lnTo>
                  <a:lnTo>
                    <a:pt x="835040" y="229504"/>
                  </a:lnTo>
                  <a:lnTo>
                    <a:pt x="803560" y="325266"/>
                  </a:lnTo>
                  <a:lnTo>
                    <a:pt x="782883" y="350371"/>
                  </a:lnTo>
                  <a:lnTo>
                    <a:pt x="678751" y="354076"/>
                  </a:lnTo>
                  <a:lnTo>
                    <a:pt x="621022" y="387825"/>
                  </a:lnTo>
                  <a:lnTo>
                    <a:pt x="521428" y="376299"/>
                  </a:lnTo>
                  <a:lnTo>
                    <a:pt x="348068" y="337884"/>
                  </a:lnTo>
                  <a:lnTo>
                    <a:pt x="318188" y="286144"/>
                  </a:lnTo>
                  <a:lnTo>
                    <a:pt x="201998" y="311999"/>
                  </a:lnTo>
                  <a:lnTo>
                    <a:pt x="189741" y="340294"/>
                  </a:lnTo>
                  <a:lnTo>
                    <a:pt x="116304" y="319144"/>
                  </a:lnTo>
                  <a:lnTo>
                    <a:pt x="55258" y="315100"/>
                  </a:lnTo>
                  <a:lnTo>
                    <a:pt x="0" y="288016"/>
                  </a:lnTo>
                  <a:lnTo>
                    <a:pt x="16417" y="251604"/>
                  </a:lnTo>
                  <a:lnTo>
                    <a:pt x="10518" y="225207"/>
                  </a:lnTo>
                  <a:lnTo>
                    <a:pt x="45947" y="217005"/>
                  </a:lnTo>
                  <a:lnTo>
                    <a:pt x="108219" y="258314"/>
                  </a:lnTo>
                  <a:lnTo>
                    <a:pt x="123035" y="219058"/>
                  </a:lnTo>
                  <a:lnTo>
                    <a:pt x="228109" y="225399"/>
                  </a:lnTo>
                  <a:lnTo>
                    <a:pt x="311353" y="198726"/>
                  </a:lnTo>
                  <a:lnTo>
                    <a:pt x="368514" y="203292"/>
                  </a:lnTo>
                  <a:lnTo>
                    <a:pt x="407533" y="233747"/>
                  </a:lnTo>
                  <a:lnTo>
                    <a:pt x="416920" y="208469"/>
                  </a:lnTo>
                  <a:lnTo>
                    <a:pt x="393701" y="111550"/>
                  </a:lnTo>
                  <a:lnTo>
                    <a:pt x="434873" y="92664"/>
                  </a:lnTo>
                  <a:lnTo>
                    <a:pt x="471728" y="24083"/>
                  </a:lnTo>
                  <a:lnTo>
                    <a:pt x="562708" y="71960"/>
                  </a:lnTo>
                  <a:lnTo>
                    <a:pt x="624425" y="11107"/>
                  </a:lnTo>
                  <a:lnTo>
                    <a:pt x="664969" y="0"/>
                  </a:lnTo>
                  <a:lnTo>
                    <a:pt x="759982" y="45394"/>
                  </a:lnTo>
                  <a:lnTo>
                    <a:pt x="814668" y="37673"/>
                  </a:lnTo>
                  <a:lnTo>
                    <a:pt x="871412" y="65760"/>
                  </a:lnTo>
                  <a:lnTo>
                    <a:pt x="863574" y="846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5" name="Czech Republic"/>
            <p:cNvSpPr/>
            <p:nvPr/>
          </p:nvSpPr>
          <p:spPr>
            <a:xfrm>
              <a:off x="6007539" y="4064020"/>
              <a:ext cx="782978" cy="377792"/>
            </a:xfrm>
            <a:custGeom>
              <a:avLst/>
              <a:gdLst/>
              <a:ahLst/>
              <a:cxnLst/>
              <a:rect l="0" t="0" r="782978" b="377792"/>
              <a:pathLst>
                <a:path w="782978" h="377792">
                  <a:moveTo>
                    <a:pt x="572661" y="371592"/>
                  </a:moveTo>
                  <a:lnTo>
                    <a:pt x="515917" y="343505"/>
                  </a:lnTo>
                  <a:lnTo>
                    <a:pt x="461231" y="351226"/>
                  </a:lnTo>
                  <a:lnTo>
                    <a:pt x="366218" y="305832"/>
                  </a:lnTo>
                  <a:lnTo>
                    <a:pt x="325674" y="316939"/>
                  </a:lnTo>
                  <a:lnTo>
                    <a:pt x="263957" y="377792"/>
                  </a:lnTo>
                  <a:lnTo>
                    <a:pt x="172977" y="329915"/>
                  </a:lnTo>
                  <a:lnTo>
                    <a:pt x="102238" y="265968"/>
                  </a:lnTo>
                  <a:lnTo>
                    <a:pt x="40037" y="230217"/>
                  </a:lnTo>
                  <a:lnTo>
                    <a:pt x="23642" y="167489"/>
                  </a:lnTo>
                  <a:lnTo>
                    <a:pt x="0" y="124064"/>
                  </a:lnTo>
                  <a:lnTo>
                    <a:pt x="82258" y="92318"/>
                  </a:lnTo>
                  <a:lnTo>
                    <a:pt x="122546" y="55992"/>
                  </a:lnTo>
                  <a:lnTo>
                    <a:pt x="203590" y="27753"/>
                  </a:lnTo>
                  <a:lnTo>
                    <a:pt x="230280" y="0"/>
                  </a:lnTo>
                  <a:lnTo>
                    <a:pt x="262321" y="16757"/>
                  </a:lnTo>
                  <a:lnTo>
                    <a:pt x="312692" y="1545"/>
                  </a:lnTo>
                  <a:lnTo>
                    <a:pt x="372038" y="48484"/>
                  </a:lnTo>
                  <a:lnTo>
                    <a:pt x="460147" y="61168"/>
                  </a:lnTo>
                  <a:lnTo>
                    <a:pt x="456840" y="101281"/>
                  </a:lnTo>
                  <a:lnTo>
                    <a:pt x="523186" y="131440"/>
                  </a:lnTo>
                  <a:lnTo>
                    <a:pt x="536745" y="93791"/>
                  </a:lnTo>
                  <a:lnTo>
                    <a:pt x="618344" y="110096"/>
                  </a:lnTo>
                  <a:lnTo>
                    <a:pt x="634298" y="155746"/>
                  </a:lnTo>
                  <a:lnTo>
                    <a:pt x="722112" y="164587"/>
                  </a:lnTo>
                  <a:lnTo>
                    <a:pt x="782978" y="237831"/>
                  </a:lnTo>
                  <a:lnTo>
                    <a:pt x="748034" y="238011"/>
                  </a:lnTo>
                  <a:lnTo>
                    <a:pt x="732387" y="264788"/>
                  </a:lnTo>
                  <a:lnTo>
                    <a:pt x="706048" y="271257"/>
                  </a:lnTo>
                  <a:lnTo>
                    <a:pt x="701494" y="305102"/>
                  </a:lnTo>
                  <a:lnTo>
                    <a:pt x="679627" y="312166"/>
                  </a:lnTo>
                  <a:lnTo>
                    <a:pt x="677716" y="326002"/>
                  </a:lnTo>
                  <a:lnTo>
                    <a:pt x="638906" y="341391"/>
                  </a:lnTo>
                  <a:lnTo>
                    <a:pt x="586505" y="33887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6" name="Republic of Serbia"/>
            <p:cNvSpPr/>
            <p:nvPr/>
          </p:nvSpPr>
          <p:spPr>
            <a:xfrm>
              <a:off x="6839265" y="4796365"/>
              <a:ext cx="542734" cy="589479"/>
            </a:xfrm>
            <a:custGeom>
              <a:avLst/>
              <a:gdLst/>
              <a:ahLst/>
              <a:cxnLst/>
              <a:rect l="0" t="0" r="542734" b="589479"/>
              <a:pathLst>
                <a:path w="542734" h="589479">
                  <a:moveTo>
                    <a:pt x="253145" y="112357"/>
                  </a:moveTo>
                  <a:lnTo>
                    <a:pt x="330322" y="147344"/>
                  </a:lnTo>
                  <a:lnTo>
                    <a:pt x="346169" y="209116"/>
                  </a:lnTo>
                  <a:lnTo>
                    <a:pt x="421026" y="252902"/>
                  </a:lnTo>
                  <a:lnTo>
                    <a:pt x="455580" y="219128"/>
                  </a:lnTo>
                  <a:lnTo>
                    <a:pt x="487336" y="237894"/>
                  </a:lnTo>
                  <a:lnTo>
                    <a:pt x="461901" y="263331"/>
                  </a:lnTo>
                  <a:lnTo>
                    <a:pt x="486778" y="289601"/>
                  </a:lnTo>
                  <a:lnTo>
                    <a:pt x="460354" y="323792"/>
                  </a:lnTo>
                  <a:lnTo>
                    <a:pt x="476863" y="378841"/>
                  </a:lnTo>
                  <a:lnTo>
                    <a:pt x="542734" y="443898"/>
                  </a:lnTo>
                  <a:lnTo>
                    <a:pt x="501097" y="491018"/>
                  </a:lnTo>
                  <a:lnTo>
                    <a:pt x="485440" y="538975"/>
                  </a:lnTo>
                  <a:lnTo>
                    <a:pt x="500538" y="556904"/>
                  </a:lnTo>
                  <a:lnTo>
                    <a:pt x="482563" y="578170"/>
                  </a:lnTo>
                  <a:lnTo>
                    <a:pt x="426034" y="580675"/>
                  </a:lnTo>
                  <a:lnTo>
                    <a:pt x="385184" y="589479"/>
                  </a:lnTo>
                  <a:lnTo>
                    <a:pt x="379995" y="578172"/>
                  </a:lnTo>
                  <a:lnTo>
                    <a:pt x="392885" y="560241"/>
                  </a:lnTo>
                  <a:lnTo>
                    <a:pt x="402986" y="523545"/>
                  </a:lnTo>
                  <a:lnTo>
                    <a:pt x="385703" y="524378"/>
                  </a:lnTo>
                  <a:lnTo>
                    <a:pt x="359220" y="496439"/>
                  </a:lnTo>
                  <a:lnTo>
                    <a:pt x="338450" y="489349"/>
                  </a:lnTo>
                  <a:lnTo>
                    <a:pt x="320175" y="465371"/>
                  </a:lnTo>
                  <a:lnTo>
                    <a:pt x="296483" y="455988"/>
                  </a:lnTo>
                  <a:lnTo>
                    <a:pt x="277152" y="434721"/>
                  </a:lnTo>
                  <a:lnTo>
                    <a:pt x="256071" y="443061"/>
                  </a:lnTo>
                  <a:lnTo>
                    <a:pt x="243869" y="493102"/>
                  </a:lnTo>
                  <a:lnTo>
                    <a:pt x="215652" y="503944"/>
                  </a:lnTo>
                  <a:lnTo>
                    <a:pt x="224504" y="491018"/>
                  </a:lnTo>
                  <a:lnTo>
                    <a:pt x="175117" y="459741"/>
                  </a:lnTo>
                  <a:lnTo>
                    <a:pt x="133593" y="443503"/>
                  </a:lnTo>
                  <a:lnTo>
                    <a:pt x="113936" y="422627"/>
                  </a:lnTo>
                  <a:lnTo>
                    <a:pt x="79357" y="396772"/>
                  </a:lnTo>
                  <a:lnTo>
                    <a:pt x="107423" y="390102"/>
                  </a:lnTo>
                  <a:lnTo>
                    <a:pt x="118850" y="319210"/>
                  </a:lnTo>
                  <a:lnTo>
                    <a:pt x="55318" y="261245"/>
                  </a:lnTo>
                  <a:lnTo>
                    <a:pt x="79809" y="194940"/>
                  </a:lnTo>
                  <a:lnTo>
                    <a:pt x="36059" y="195358"/>
                  </a:lnTo>
                  <a:lnTo>
                    <a:pt x="77207" y="139111"/>
                  </a:lnTo>
                  <a:lnTo>
                    <a:pt x="34781" y="96719"/>
                  </a:lnTo>
                  <a:lnTo>
                    <a:pt x="0" y="39098"/>
                  </a:lnTo>
                  <a:lnTo>
                    <a:pt x="88010" y="0"/>
                  </a:lnTo>
                  <a:lnTo>
                    <a:pt x="163456" y="6583"/>
                  </a:lnTo>
                  <a:lnTo>
                    <a:pt x="234613" y="650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7" name="Latvia"/>
            <p:cNvSpPr/>
            <p:nvPr/>
          </p:nvSpPr>
          <p:spPr>
            <a:xfrm>
              <a:off x="6914428" y="3076567"/>
              <a:ext cx="801354" cy="334097"/>
            </a:xfrm>
            <a:custGeom>
              <a:avLst/>
              <a:gdLst/>
              <a:ahLst/>
              <a:cxnLst/>
              <a:rect l="0" t="0" r="801354" b="334097"/>
              <a:pathLst>
                <a:path w="801354" h="334097">
                  <a:moveTo>
                    <a:pt x="11706" y="275086"/>
                  </a:moveTo>
                  <a:lnTo>
                    <a:pt x="0" y="168291"/>
                  </a:lnTo>
                  <a:lnTo>
                    <a:pt x="41111" y="79201"/>
                  </a:lnTo>
                  <a:lnTo>
                    <a:pt x="137312" y="30754"/>
                  </a:lnTo>
                  <a:lnTo>
                    <a:pt x="241536" y="136746"/>
                  </a:lnTo>
                  <a:lnTo>
                    <a:pt x="329704" y="133986"/>
                  </a:lnTo>
                  <a:lnTo>
                    <a:pt x="332627" y="25072"/>
                  </a:lnTo>
                  <a:lnTo>
                    <a:pt x="421702" y="0"/>
                  </a:lnTo>
                  <a:lnTo>
                    <a:pt x="472776" y="17397"/>
                  </a:lnTo>
                  <a:lnTo>
                    <a:pt x="576779" y="70048"/>
                  </a:lnTo>
                  <a:lnTo>
                    <a:pt x="667549" y="70312"/>
                  </a:lnTo>
                  <a:lnTo>
                    <a:pt x="726824" y="102979"/>
                  </a:lnTo>
                  <a:lnTo>
                    <a:pt x="749466" y="171774"/>
                  </a:lnTo>
                  <a:lnTo>
                    <a:pt x="801354" y="255501"/>
                  </a:lnTo>
                  <a:lnTo>
                    <a:pt x="692049" y="310235"/>
                  </a:lnTo>
                  <a:lnTo>
                    <a:pt x="628509" y="334097"/>
                  </a:lnTo>
                  <a:lnTo>
                    <a:pt x="508859" y="265266"/>
                  </a:lnTo>
                  <a:lnTo>
                    <a:pt x="448030" y="256154"/>
                  </a:lnTo>
                  <a:lnTo>
                    <a:pt x="427351" y="226647"/>
                  </a:lnTo>
                  <a:lnTo>
                    <a:pt x="320526" y="240671"/>
                  </a:lnTo>
                  <a:lnTo>
                    <a:pt x="132654" y="23157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8" name="Lithuania"/>
            <p:cNvSpPr/>
            <p:nvPr/>
          </p:nvSpPr>
          <p:spPr>
            <a:xfrm>
              <a:off x="6926134" y="3303214"/>
              <a:ext cx="638984" cy="354258"/>
            </a:xfrm>
            <a:custGeom>
              <a:avLst/>
              <a:gdLst/>
              <a:ahLst/>
              <a:cxnLst/>
              <a:rect l="0" t="0" r="638984" b="354258"/>
              <a:pathLst>
                <a:path w="638984" h="354258">
                  <a:moveTo>
                    <a:pt x="223193" y="292756"/>
                  </a:moveTo>
                  <a:lnTo>
                    <a:pt x="209023" y="255548"/>
                  </a:lnTo>
                  <a:lnTo>
                    <a:pt x="215540" y="215623"/>
                  </a:lnTo>
                  <a:lnTo>
                    <a:pt x="162611" y="192542"/>
                  </a:lnTo>
                  <a:lnTo>
                    <a:pt x="41221" y="167689"/>
                  </a:lnTo>
                  <a:lnTo>
                    <a:pt x="0" y="48439"/>
                  </a:lnTo>
                  <a:lnTo>
                    <a:pt x="120948" y="4926"/>
                  </a:lnTo>
                  <a:lnTo>
                    <a:pt x="308820" y="14024"/>
                  </a:lnTo>
                  <a:lnTo>
                    <a:pt x="415645" y="0"/>
                  </a:lnTo>
                  <a:lnTo>
                    <a:pt x="436324" y="29507"/>
                  </a:lnTo>
                  <a:lnTo>
                    <a:pt x="497153" y="38619"/>
                  </a:lnTo>
                  <a:lnTo>
                    <a:pt x="616803" y="107450"/>
                  </a:lnTo>
                  <a:lnTo>
                    <a:pt x="638984" y="170996"/>
                  </a:lnTo>
                  <a:lnTo>
                    <a:pt x="554654" y="217024"/>
                  </a:lnTo>
                  <a:lnTo>
                    <a:pt x="541302" y="299333"/>
                  </a:lnTo>
                  <a:lnTo>
                    <a:pt x="426702" y="354258"/>
                  </a:lnTo>
                  <a:lnTo>
                    <a:pt x="316947" y="353268"/>
                  </a:lnTo>
                  <a:lnTo>
                    <a:pt x="283370" y="3083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9" name="Ireland"/>
            <p:cNvSpPr/>
            <p:nvPr/>
          </p:nvSpPr>
          <p:spPr>
            <a:xfrm>
              <a:off x="3430045" y="3479254"/>
              <a:ext cx="461701" cy="504281"/>
            </a:xfrm>
            <a:custGeom>
              <a:avLst/>
              <a:gdLst/>
              <a:ahLst/>
              <a:cxnLst/>
              <a:rect l="0" t="0" r="461701" b="504281"/>
              <a:pathLst>
                <a:path w="461701" h="504281">
                  <a:moveTo>
                    <a:pt x="446813" y="183779"/>
                  </a:moveTo>
                  <a:lnTo>
                    <a:pt x="461701" y="287937"/>
                  </a:lnTo>
                  <a:lnTo>
                    <a:pt x="370103" y="418141"/>
                  </a:lnTo>
                  <a:lnTo>
                    <a:pt x="161993" y="504281"/>
                  </a:lnTo>
                  <a:lnTo>
                    <a:pt x="0" y="482243"/>
                  </a:lnTo>
                  <a:lnTo>
                    <a:pt x="101929" y="330005"/>
                  </a:lnTo>
                  <a:lnTo>
                    <a:pt x="50950" y="181767"/>
                  </a:lnTo>
                  <a:lnTo>
                    <a:pt x="211053" y="67584"/>
                  </a:lnTo>
                  <a:lnTo>
                    <a:pt x="299488" y="0"/>
                  </a:lnTo>
                  <a:lnTo>
                    <a:pt x="319050" y="77598"/>
                  </a:lnTo>
                  <a:lnTo>
                    <a:pt x="292204" y="155728"/>
                  </a:lnTo>
                  <a:lnTo>
                    <a:pt x="362339" y="1537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0" name="Croatia"/>
            <p:cNvSpPr/>
            <p:nvPr/>
          </p:nvSpPr>
          <p:spPr>
            <a:xfrm>
              <a:off x="6225716" y="4746977"/>
              <a:ext cx="690756" cy="603484"/>
            </a:xfrm>
            <a:custGeom>
              <a:avLst/>
              <a:gdLst/>
              <a:ahLst/>
              <a:cxnLst/>
              <a:rect l="0" t="0" r="690756" b="603484"/>
              <a:pathLst>
                <a:path w="690756" h="603484">
                  <a:moveTo>
                    <a:pt x="613551" y="88486"/>
                  </a:moveTo>
                  <a:lnTo>
                    <a:pt x="648330" y="146107"/>
                  </a:lnTo>
                  <a:lnTo>
                    <a:pt x="690756" y="188499"/>
                  </a:lnTo>
                  <a:lnTo>
                    <a:pt x="649608" y="244745"/>
                  </a:lnTo>
                  <a:lnTo>
                    <a:pt x="592058" y="211544"/>
                  </a:lnTo>
                  <a:lnTo>
                    <a:pt x="508849" y="213604"/>
                  </a:lnTo>
                  <a:lnTo>
                    <a:pt x="403002" y="188907"/>
                  </a:lnTo>
                  <a:lnTo>
                    <a:pt x="346982" y="192204"/>
                  </a:lnTo>
                  <a:lnTo>
                    <a:pt x="323437" y="223067"/>
                  </a:lnTo>
                  <a:lnTo>
                    <a:pt x="277346" y="188907"/>
                  </a:lnTo>
                  <a:lnTo>
                    <a:pt x="256880" y="251003"/>
                  </a:lnTo>
                  <a:lnTo>
                    <a:pt x="321223" y="321473"/>
                  </a:lnTo>
                  <a:lnTo>
                    <a:pt x="350969" y="368180"/>
                  </a:lnTo>
                  <a:lnTo>
                    <a:pt x="411070" y="424475"/>
                  </a:lnTo>
                  <a:lnTo>
                    <a:pt x="460042" y="457841"/>
                  </a:lnTo>
                  <a:lnTo>
                    <a:pt x="511056" y="520806"/>
                  </a:lnTo>
                  <a:lnTo>
                    <a:pt x="623866" y="577861"/>
                  </a:lnTo>
                  <a:lnTo>
                    <a:pt x="612562" y="603484"/>
                  </a:lnTo>
                  <a:lnTo>
                    <a:pt x="493067" y="547719"/>
                  </a:lnTo>
                  <a:lnTo>
                    <a:pt x="418055" y="493461"/>
                  </a:lnTo>
                  <a:lnTo>
                    <a:pt x="303304" y="448666"/>
                  </a:lnTo>
                  <a:lnTo>
                    <a:pt x="193324" y="337743"/>
                  </a:lnTo>
                  <a:lnTo>
                    <a:pt x="216994" y="326481"/>
                  </a:lnTo>
                  <a:lnTo>
                    <a:pt x="157467" y="263095"/>
                  </a:lnTo>
                  <a:lnTo>
                    <a:pt x="151677" y="212367"/>
                  </a:lnTo>
                  <a:lnTo>
                    <a:pt x="72421" y="188907"/>
                  </a:lnTo>
                  <a:lnTo>
                    <a:pt x="39863" y="253503"/>
                  </a:lnTo>
                  <a:lnTo>
                    <a:pt x="915" y="203312"/>
                  </a:lnTo>
                  <a:lnTo>
                    <a:pt x="0" y="151664"/>
                  </a:lnTo>
                  <a:lnTo>
                    <a:pt x="4120" y="149258"/>
                  </a:lnTo>
                  <a:lnTo>
                    <a:pt x="88332" y="154339"/>
                  </a:lnTo>
                  <a:lnTo>
                    <a:pt x="108490" y="129234"/>
                  </a:lnTo>
                  <a:lnTo>
                    <a:pt x="151231" y="153517"/>
                  </a:lnTo>
                  <a:lnTo>
                    <a:pt x="198674" y="156399"/>
                  </a:lnTo>
                  <a:lnTo>
                    <a:pt x="194963" y="114829"/>
                  </a:lnTo>
                  <a:lnTo>
                    <a:pt x="235491" y="99601"/>
                  </a:lnTo>
                  <a:lnTo>
                    <a:pt x="242305" y="39514"/>
                  </a:lnTo>
                  <a:lnTo>
                    <a:pt x="334269" y="0"/>
                  </a:lnTo>
                  <a:lnTo>
                    <a:pt x="373829" y="18314"/>
                  </a:lnTo>
                  <a:lnTo>
                    <a:pt x="469019" y="82106"/>
                  </a:lnTo>
                  <a:lnTo>
                    <a:pt x="570804" y="11070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1" name="Estonia"/>
            <p:cNvSpPr/>
            <p:nvPr/>
          </p:nvSpPr>
          <p:spPr>
            <a:xfrm>
              <a:off x="7108420" y="2843778"/>
              <a:ext cx="515989" cy="303101"/>
            </a:xfrm>
            <a:custGeom>
              <a:avLst/>
              <a:gdLst/>
              <a:ahLst/>
              <a:cxnLst/>
              <a:rect l="0" t="0" r="515989" b="303101"/>
              <a:pathLst>
                <a:path w="515989" h="303101">
                  <a:moveTo>
                    <a:pt x="138635" y="257861"/>
                  </a:moveTo>
                  <a:lnTo>
                    <a:pt x="137239" y="174163"/>
                  </a:lnTo>
                  <a:lnTo>
                    <a:pt x="100085" y="192043"/>
                  </a:lnTo>
                  <a:lnTo>
                    <a:pt x="22593" y="141628"/>
                  </a:lnTo>
                  <a:lnTo>
                    <a:pt x="0" y="60129"/>
                  </a:lnTo>
                  <a:lnTo>
                    <a:pt x="130258" y="20604"/>
                  </a:lnTo>
                  <a:lnTo>
                    <a:pt x="262729" y="0"/>
                  </a:lnTo>
                  <a:lnTo>
                    <a:pt x="384180" y="23448"/>
                  </a:lnTo>
                  <a:lnTo>
                    <a:pt x="494904" y="19251"/>
                  </a:lnTo>
                  <a:lnTo>
                    <a:pt x="515989" y="44015"/>
                  </a:lnTo>
                  <a:lnTo>
                    <a:pt x="454475" y="125764"/>
                  </a:lnTo>
                  <a:lnTo>
                    <a:pt x="512074" y="258078"/>
                  </a:lnTo>
                  <a:lnTo>
                    <a:pt x="473557" y="303101"/>
                  </a:lnTo>
                  <a:lnTo>
                    <a:pt x="382787" y="302837"/>
                  </a:lnTo>
                  <a:lnTo>
                    <a:pt x="278784" y="250186"/>
                  </a:lnTo>
                  <a:lnTo>
                    <a:pt x="227710" y="23278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2" name="Bosnia and Herzegovina"/>
            <p:cNvSpPr/>
            <p:nvPr/>
          </p:nvSpPr>
          <p:spPr>
            <a:xfrm>
              <a:off x="6482596" y="4935884"/>
              <a:ext cx="475519" cy="388954"/>
            </a:xfrm>
            <a:custGeom>
              <a:avLst/>
              <a:gdLst/>
              <a:ahLst/>
              <a:cxnLst/>
              <a:rect l="0" t="0" r="475519" b="388954"/>
              <a:pathLst>
                <a:path w="475519" h="388954">
                  <a:moveTo>
                    <a:pt x="392728" y="55838"/>
                  </a:moveTo>
                  <a:lnTo>
                    <a:pt x="436478" y="55421"/>
                  </a:lnTo>
                  <a:lnTo>
                    <a:pt x="411987" y="121726"/>
                  </a:lnTo>
                  <a:lnTo>
                    <a:pt x="475519" y="179691"/>
                  </a:lnTo>
                  <a:lnTo>
                    <a:pt x="464092" y="250583"/>
                  </a:lnTo>
                  <a:lnTo>
                    <a:pt x="436026" y="257253"/>
                  </a:lnTo>
                  <a:lnTo>
                    <a:pt x="414475" y="271015"/>
                  </a:lnTo>
                  <a:lnTo>
                    <a:pt x="377859" y="306044"/>
                  </a:lnTo>
                  <a:lnTo>
                    <a:pt x="366986" y="388954"/>
                  </a:lnTo>
                  <a:lnTo>
                    <a:pt x="254176" y="331899"/>
                  </a:lnTo>
                  <a:lnTo>
                    <a:pt x="203162" y="268934"/>
                  </a:lnTo>
                  <a:lnTo>
                    <a:pt x="154190" y="235568"/>
                  </a:lnTo>
                  <a:lnTo>
                    <a:pt x="94089" y="179273"/>
                  </a:lnTo>
                  <a:lnTo>
                    <a:pt x="64343" y="132566"/>
                  </a:lnTo>
                  <a:lnTo>
                    <a:pt x="0" y="62096"/>
                  </a:lnTo>
                  <a:lnTo>
                    <a:pt x="20466" y="0"/>
                  </a:lnTo>
                  <a:lnTo>
                    <a:pt x="66557" y="34160"/>
                  </a:lnTo>
                  <a:lnTo>
                    <a:pt x="90102" y="3297"/>
                  </a:lnTo>
                  <a:lnTo>
                    <a:pt x="146122" y="0"/>
                  </a:lnTo>
                  <a:lnTo>
                    <a:pt x="251969" y="24697"/>
                  </a:lnTo>
                  <a:lnTo>
                    <a:pt x="335178" y="2263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3" name="Slovakia"/>
            <p:cNvSpPr/>
            <p:nvPr/>
          </p:nvSpPr>
          <p:spPr>
            <a:xfrm>
              <a:off x="6572362" y="4290643"/>
              <a:ext cx="659629" cy="269703"/>
            </a:xfrm>
            <a:custGeom>
              <a:avLst/>
              <a:gdLst/>
              <a:ahLst/>
              <a:cxnLst/>
              <a:rect l="0" t="0" r="659629" b="269703"/>
              <a:pathLst>
                <a:path w="659629" h="269703">
                  <a:moveTo>
                    <a:pt x="218155" y="11208"/>
                  </a:moveTo>
                  <a:lnTo>
                    <a:pt x="225642" y="20190"/>
                  </a:lnTo>
                  <a:lnTo>
                    <a:pt x="271868" y="0"/>
                  </a:lnTo>
                  <a:lnTo>
                    <a:pt x="336326" y="52724"/>
                  </a:lnTo>
                  <a:lnTo>
                    <a:pt x="402391" y="20843"/>
                  </a:lnTo>
                  <a:lnTo>
                    <a:pt x="459406" y="36117"/>
                  </a:lnTo>
                  <a:lnTo>
                    <a:pt x="541574" y="15093"/>
                  </a:lnTo>
                  <a:lnTo>
                    <a:pt x="659629" y="72268"/>
                  </a:lnTo>
                  <a:lnTo>
                    <a:pt x="631450" y="110994"/>
                  </a:lnTo>
                  <a:lnTo>
                    <a:pt x="615244" y="170958"/>
                  </a:lnTo>
                  <a:lnTo>
                    <a:pt x="591757" y="186174"/>
                  </a:lnTo>
                  <a:lnTo>
                    <a:pt x="460409" y="140972"/>
                  </a:lnTo>
                  <a:lnTo>
                    <a:pt x="422716" y="150046"/>
                  </a:lnTo>
                  <a:lnTo>
                    <a:pt x="398682" y="185044"/>
                  </a:lnTo>
                  <a:lnTo>
                    <a:pt x="345086" y="203619"/>
                  </a:lnTo>
                  <a:lnTo>
                    <a:pt x="331346" y="194111"/>
                  </a:lnTo>
                  <a:lnTo>
                    <a:pt x="276056" y="217202"/>
                  </a:lnTo>
                  <a:lnTo>
                    <a:pt x="229472" y="221607"/>
                  </a:lnTo>
                  <a:lnTo>
                    <a:pt x="222806" y="251477"/>
                  </a:lnTo>
                  <a:lnTo>
                    <a:pt x="125022" y="269703"/>
                  </a:lnTo>
                  <a:lnTo>
                    <a:pt x="79854" y="253484"/>
                  </a:lnTo>
                  <a:lnTo>
                    <a:pt x="16251" y="215399"/>
                  </a:lnTo>
                  <a:lnTo>
                    <a:pt x="0" y="163856"/>
                  </a:lnTo>
                  <a:lnTo>
                    <a:pt x="7838" y="144969"/>
                  </a:lnTo>
                  <a:lnTo>
                    <a:pt x="21682" y="112247"/>
                  </a:lnTo>
                  <a:lnTo>
                    <a:pt x="74083" y="114768"/>
                  </a:lnTo>
                  <a:lnTo>
                    <a:pt x="112893" y="99379"/>
                  </a:lnTo>
                  <a:lnTo>
                    <a:pt x="114804" y="85543"/>
                  </a:lnTo>
                  <a:lnTo>
                    <a:pt x="136671" y="78479"/>
                  </a:lnTo>
                  <a:lnTo>
                    <a:pt x="141225" y="44634"/>
                  </a:lnTo>
                  <a:lnTo>
                    <a:pt x="167564" y="38165"/>
                  </a:lnTo>
                  <a:lnTo>
                    <a:pt x="183211" y="113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4" name="Denmark"/>
            <p:cNvSpPr/>
            <p:nvPr/>
          </p:nvSpPr>
          <p:spPr>
            <a:xfrm>
              <a:off x="5477357" y="3110635"/>
              <a:ext cx="521841" cy="416448"/>
            </a:xfrm>
            <a:custGeom>
              <a:avLst/>
              <a:gdLst/>
              <a:ahLst/>
              <a:cxnLst/>
              <a:rect l="0" t="0" r="521841" b="416448"/>
              <a:pathLst>
                <a:path w="521841" h="416448">
                  <a:moveTo>
                    <a:pt x="521841" y="300755"/>
                  </a:moveTo>
                  <a:lnTo>
                    <a:pt x="464108" y="416448"/>
                  </a:lnTo>
                  <a:lnTo>
                    <a:pt x="340355" y="335530"/>
                  </a:lnTo>
                  <a:lnTo>
                    <a:pt x="320269" y="276643"/>
                  </a:lnTo>
                  <a:lnTo>
                    <a:pt x="480072" y="229622"/>
                  </a:lnTo>
                  <a:close/>
                  <a:moveTo>
                    <a:pt x="313932" y="180365"/>
                  </a:moveTo>
                  <a:lnTo>
                    <a:pt x="290749" y="233882"/>
                  </a:lnTo>
                  <a:lnTo>
                    <a:pt x="256476" y="218472"/>
                  </a:lnTo>
                  <a:lnTo>
                    <a:pt x="183171" y="320615"/>
                  </a:lnTo>
                  <a:lnTo>
                    <a:pt x="218339" y="389754"/>
                  </a:lnTo>
                  <a:lnTo>
                    <a:pt x="147638" y="411951"/>
                  </a:lnTo>
                  <a:lnTo>
                    <a:pt x="61546" y="392723"/>
                  </a:lnTo>
                  <a:lnTo>
                    <a:pt x="11503" y="313845"/>
                  </a:lnTo>
                  <a:lnTo>
                    <a:pt x="0" y="168819"/>
                  </a:lnTo>
                  <a:lnTo>
                    <a:pt x="16296" y="130521"/>
                  </a:lnTo>
                  <a:lnTo>
                    <a:pt x="45528" y="87957"/>
                  </a:lnTo>
                  <a:lnTo>
                    <a:pt x="142193" y="79153"/>
                  </a:lnTo>
                  <a:lnTo>
                    <a:pt x="178278" y="40016"/>
                  </a:lnTo>
                  <a:lnTo>
                    <a:pt x="263872" y="0"/>
                  </a:lnTo>
                  <a:lnTo>
                    <a:pt x="265468" y="72958"/>
                  </a:lnTo>
                  <a:lnTo>
                    <a:pt x="236090" y="119166"/>
                  </a:lnTo>
                  <a:lnTo>
                    <a:pt x="252206" y="1588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5" name="Switzerland"/>
            <p:cNvSpPr/>
            <p:nvPr/>
          </p:nvSpPr>
          <p:spPr>
            <a:xfrm>
              <a:off x="5300595" y="4549576"/>
              <a:ext cx="524497" cy="305512"/>
            </a:xfrm>
            <a:custGeom>
              <a:avLst/>
              <a:gdLst/>
              <a:ahLst/>
              <a:cxnLst/>
              <a:rect l="0" t="0" r="524497" b="305512"/>
              <a:pathLst>
                <a:path w="524497" h="305512">
                  <a:moveTo>
                    <a:pt x="418711" y="45483"/>
                  </a:moveTo>
                  <a:lnTo>
                    <a:pt x="424610" y="71880"/>
                  </a:lnTo>
                  <a:lnTo>
                    <a:pt x="408193" y="108292"/>
                  </a:lnTo>
                  <a:lnTo>
                    <a:pt x="463451" y="135376"/>
                  </a:lnTo>
                  <a:lnTo>
                    <a:pt x="524497" y="139420"/>
                  </a:lnTo>
                  <a:lnTo>
                    <a:pt x="518277" y="200403"/>
                  </a:lnTo>
                  <a:lnTo>
                    <a:pt x="466887" y="225492"/>
                  </a:lnTo>
                  <a:lnTo>
                    <a:pt x="377455" y="206852"/>
                  </a:lnTo>
                  <a:lnTo>
                    <a:pt x="354312" y="266840"/>
                  </a:lnTo>
                  <a:lnTo>
                    <a:pt x="297409" y="271567"/>
                  </a:lnTo>
                  <a:lnTo>
                    <a:pt x="275621" y="247992"/>
                  </a:lnTo>
                  <a:lnTo>
                    <a:pt x="210466" y="298440"/>
                  </a:lnTo>
                  <a:lnTo>
                    <a:pt x="152848" y="305512"/>
                  </a:lnTo>
                  <a:lnTo>
                    <a:pt x="100063" y="273650"/>
                  </a:lnTo>
                  <a:lnTo>
                    <a:pt x="56697" y="208420"/>
                  </a:lnTo>
                  <a:lnTo>
                    <a:pt x="314" y="231726"/>
                  </a:lnTo>
                  <a:lnTo>
                    <a:pt x="0" y="164375"/>
                  </a:lnTo>
                  <a:lnTo>
                    <a:pt x="84394" y="80789"/>
                  </a:lnTo>
                  <a:lnTo>
                    <a:pt x="79267" y="42993"/>
                  </a:lnTo>
                  <a:lnTo>
                    <a:pt x="133873" y="56683"/>
                  </a:lnTo>
                  <a:lnTo>
                    <a:pt x="165522" y="31274"/>
                  </a:lnTo>
                  <a:lnTo>
                    <a:pt x="266510" y="32316"/>
                  </a:lnTo>
                  <a:lnTo>
                    <a:pt x="28946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6" name="Netherlands"/>
            <p:cNvSpPr/>
            <p:nvPr/>
          </p:nvSpPr>
          <p:spPr>
            <a:xfrm>
              <a:off x="4963413" y="3715106"/>
              <a:ext cx="425615" cy="394629"/>
            </a:xfrm>
            <a:custGeom>
              <a:avLst/>
              <a:gdLst/>
              <a:ahLst/>
              <a:cxnLst/>
              <a:rect l="0" t="0" r="425615" b="394629"/>
              <a:pathLst>
                <a:path w="425615" h="394629">
                  <a:moveTo>
                    <a:pt x="307523" y="0"/>
                  </a:moveTo>
                  <a:lnTo>
                    <a:pt x="402223" y="4118"/>
                  </a:lnTo>
                  <a:lnTo>
                    <a:pt x="425615" y="53415"/>
                  </a:lnTo>
                  <a:lnTo>
                    <a:pt x="402739" y="186908"/>
                  </a:lnTo>
                  <a:lnTo>
                    <a:pt x="375815" y="241788"/>
                  </a:lnTo>
                  <a:lnTo>
                    <a:pt x="306596" y="241848"/>
                  </a:lnTo>
                  <a:lnTo>
                    <a:pt x="331670" y="394629"/>
                  </a:lnTo>
                  <a:lnTo>
                    <a:pt x="266661" y="360574"/>
                  </a:lnTo>
                  <a:lnTo>
                    <a:pt x="191338" y="296754"/>
                  </a:lnTo>
                  <a:lnTo>
                    <a:pt x="84967" y="327046"/>
                  </a:lnTo>
                  <a:lnTo>
                    <a:pt x="0" y="315601"/>
                  </a:lnTo>
                  <a:lnTo>
                    <a:pt x="58677" y="275538"/>
                  </a:lnTo>
                  <a:lnTo>
                    <a:pt x="153627" y="610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7" name="Moldova"/>
            <p:cNvSpPr/>
            <p:nvPr/>
          </p:nvSpPr>
          <p:spPr>
            <a:xfrm>
              <a:off x="7726994" y="4454929"/>
              <a:ext cx="443707" cy="443097"/>
            </a:xfrm>
            <a:custGeom>
              <a:avLst/>
              <a:gdLst/>
              <a:ahLst/>
              <a:cxnLst/>
              <a:rect l="0" t="0" r="443707" b="443097"/>
              <a:pathLst>
                <a:path w="443707" h="443097">
                  <a:moveTo>
                    <a:pt x="0" y="36651"/>
                  </a:moveTo>
                  <a:lnTo>
                    <a:pt x="25176" y="14713"/>
                  </a:lnTo>
                  <a:lnTo>
                    <a:pt x="101611" y="0"/>
                  </a:lnTo>
                  <a:lnTo>
                    <a:pt x="195315" y="46344"/>
                  </a:lnTo>
                  <a:lnTo>
                    <a:pt x="244784" y="51909"/>
                  </a:lnTo>
                  <a:lnTo>
                    <a:pt x="304206" y="91930"/>
                  </a:lnTo>
                  <a:lnTo>
                    <a:pt x="303196" y="142336"/>
                  </a:lnTo>
                  <a:lnTo>
                    <a:pt x="350126" y="166669"/>
                  </a:lnTo>
                  <a:lnTo>
                    <a:pt x="376729" y="228855"/>
                  </a:lnTo>
                  <a:lnTo>
                    <a:pt x="424149" y="266670"/>
                  </a:lnTo>
                  <a:lnTo>
                    <a:pt x="419103" y="288839"/>
                  </a:lnTo>
                  <a:lnTo>
                    <a:pt x="443707" y="303920"/>
                  </a:lnTo>
                  <a:lnTo>
                    <a:pt x="413729" y="314920"/>
                  </a:lnTo>
                  <a:lnTo>
                    <a:pt x="342567" y="310566"/>
                  </a:lnTo>
                  <a:lnTo>
                    <a:pt x="327711" y="289976"/>
                  </a:lnTo>
                  <a:lnTo>
                    <a:pt x="304470" y="301845"/>
                  </a:lnTo>
                  <a:lnTo>
                    <a:pt x="316878" y="328480"/>
                  </a:lnTo>
                  <a:lnTo>
                    <a:pt x="291072" y="375907"/>
                  </a:lnTo>
                  <a:lnTo>
                    <a:pt x="277561" y="426940"/>
                  </a:lnTo>
                  <a:lnTo>
                    <a:pt x="249636" y="443097"/>
                  </a:lnTo>
                  <a:lnTo>
                    <a:pt x="218332" y="375223"/>
                  </a:lnTo>
                  <a:lnTo>
                    <a:pt x="221832" y="311711"/>
                  </a:lnTo>
                  <a:lnTo>
                    <a:pt x="208596" y="246423"/>
                  </a:lnTo>
                  <a:lnTo>
                    <a:pt x="127291" y="157971"/>
                  </a:lnTo>
                  <a:lnTo>
                    <a:pt x="80830" y="95251"/>
                  </a:lnTo>
                  <a:lnTo>
                    <a:pt x="38039" y="5114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8" name="Belgium"/>
            <p:cNvSpPr/>
            <p:nvPr/>
          </p:nvSpPr>
          <p:spPr>
            <a:xfrm>
              <a:off x="4871150" y="4011860"/>
              <a:ext cx="423933" cy="285044"/>
            </a:xfrm>
            <a:custGeom>
              <a:avLst/>
              <a:gdLst/>
              <a:ahLst/>
              <a:cxnLst/>
              <a:rect l="0" t="0" r="423933" b="285044"/>
              <a:pathLst>
                <a:path w="423933" h="285044">
                  <a:moveTo>
                    <a:pt x="92263" y="18844"/>
                  </a:moveTo>
                  <a:lnTo>
                    <a:pt x="177230" y="30292"/>
                  </a:lnTo>
                  <a:lnTo>
                    <a:pt x="283601" y="0"/>
                  </a:lnTo>
                  <a:lnTo>
                    <a:pt x="358924" y="63820"/>
                  </a:lnTo>
                  <a:lnTo>
                    <a:pt x="423933" y="97875"/>
                  </a:lnTo>
                  <a:lnTo>
                    <a:pt x="414357" y="196386"/>
                  </a:lnTo>
                  <a:lnTo>
                    <a:pt x="384118" y="201886"/>
                  </a:lnTo>
                  <a:lnTo>
                    <a:pt x="373951" y="285044"/>
                  </a:lnTo>
                  <a:lnTo>
                    <a:pt x="269730" y="217232"/>
                  </a:lnTo>
                  <a:lnTo>
                    <a:pt x="210003" y="228815"/>
                  </a:lnTo>
                  <a:lnTo>
                    <a:pt x="126941" y="159800"/>
                  </a:lnTo>
                  <a:lnTo>
                    <a:pt x="71650" y="101280"/>
                  </a:lnTo>
                  <a:lnTo>
                    <a:pt x="17609" y="98877"/>
                  </a:lnTo>
                  <a:lnTo>
                    <a:pt x="0" y="476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9" name="Albania"/>
            <p:cNvSpPr/>
            <p:nvPr/>
          </p:nvSpPr>
          <p:spPr>
            <a:xfrm>
              <a:off x="6946621" y="5319074"/>
              <a:ext cx="231074" cy="462139"/>
            </a:xfrm>
            <a:custGeom>
              <a:avLst/>
              <a:gdLst/>
              <a:ahLst/>
              <a:cxnLst/>
              <a:rect l="0" t="0" r="231074" b="462139"/>
              <a:pathLst>
                <a:path w="231074" h="462139">
                  <a:moveTo>
                    <a:pt x="162424" y="125522"/>
                  </a:moveTo>
                  <a:lnTo>
                    <a:pt x="151579" y="176813"/>
                  </a:lnTo>
                  <a:lnTo>
                    <a:pt x="175100" y="241449"/>
                  </a:lnTo>
                  <a:lnTo>
                    <a:pt x="229776" y="278148"/>
                  </a:lnTo>
                  <a:lnTo>
                    <a:pt x="231074" y="317744"/>
                  </a:lnTo>
                  <a:lnTo>
                    <a:pt x="192922" y="339599"/>
                  </a:lnTo>
                  <a:lnTo>
                    <a:pt x="190077" y="388580"/>
                  </a:lnTo>
                  <a:lnTo>
                    <a:pt x="138219" y="462139"/>
                  </a:lnTo>
                  <a:lnTo>
                    <a:pt x="116289" y="451504"/>
                  </a:lnTo>
                  <a:lnTo>
                    <a:pt x="111308" y="418074"/>
                  </a:lnTo>
                  <a:lnTo>
                    <a:pt x="38274" y="367364"/>
                  </a:lnTo>
                  <a:lnTo>
                    <a:pt x="21193" y="295555"/>
                  </a:lnTo>
                  <a:lnTo>
                    <a:pt x="22580" y="192717"/>
                  </a:lnTo>
                  <a:lnTo>
                    <a:pt x="35236" y="145932"/>
                  </a:lnTo>
                  <a:lnTo>
                    <a:pt x="12465" y="122185"/>
                  </a:lnTo>
                  <a:lnTo>
                    <a:pt x="0" y="74227"/>
                  </a:lnTo>
                  <a:lnTo>
                    <a:pt x="46504" y="0"/>
                  </a:lnTo>
                  <a:lnTo>
                    <a:pt x="56824" y="28358"/>
                  </a:lnTo>
                  <a:lnTo>
                    <a:pt x="88541" y="15014"/>
                  </a:lnTo>
                  <a:lnTo>
                    <a:pt x="118328" y="55461"/>
                  </a:lnTo>
                  <a:lnTo>
                    <a:pt x="149069" y="708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0" name="Macedonia"/>
            <p:cNvSpPr/>
            <p:nvPr/>
          </p:nvSpPr>
          <p:spPr>
            <a:xfrm>
              <a:off x="7098197" y="5374535"/>
              <a:ext cx="309111" cy="222687"/>
            </a:xfrm>
            <a:custGeom>
              <a:avLst/>
              <a:gdLst/>
              <a:ahLst/>
              <a:cxnLst/>
              <a:rect l="0" t="0" r="309111" b="222687"/>
              <a:pathLst>
                <a:path w="309111" h="222687">
                  <a:moveTo>
                    <a:pt x="10846" y="70060"/>
                  </a:moveTo>
                  <a:lnTo>
                    <a:pt x="26573" y="71311"/>
                  </a:lnTo>
                  <a:lnTo>
                    <a:pt x="29174" y="40452"/>
                  </a:lnTo>
                  <a:lnTo>
                    <a:pt x="99367" y="17100"/>
                  </a:lnTo>
                  <a:lnTo>
                    <a:pt x="126252" y="11309"/>
                  </a:lnTo>
                  <a:lnTo>
                    <a:pt x="167102" y="2505"/>
                  </a:lnTo>
                  <a:lnTo>
                    <a:pt x="223631" y="0"/>
                  </a:lnTo>
                  <a:lnTo>
                    <a:pt x="290014" y="48374"/>
                  </a:lnTo>
                  <a:lnTo>
                    <a:pt x="309111" y="148043"/>
                  </a:lnTo>
                  <a:lnTo>
                    <a:pt x="286148" y="153045"/>
                  </a:lnTo>
                  <a:lnTo>
                    <a:pt x="268580" y="179317"/>
                  </a:lnTo>
                  <a:lnTo>
                    <a:pt x="201454" y="176396"/>
                  </a:lnTo>
                  <a:lnTo>
                    <a:pt x="157686" y="209341"/>
                  </a:lnTo>
                  <a:lnTo>
                    <a:pt x="78200" y="222687"/>
                  </a:lnTo>
                  <a:lnTo>
                    <a:pt x="23524" y="185989"/>
                  </a:lnTo>
                  <a:lnTo>
                    <a:pt x="0" y="1213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1" name="Slovenia"/>
            <p:cNvSpPr/>
            <p:nvPr/>
          </p:nvSpPr>
          <p:spPr>
            <a:xfrm>
              <a:off x="6222405" y="4695118"/>
              <a:ext cx="337580" cy="208258"/>
            </a:xfrm>
            <a:custGeom>
              <a:avLst/>
              <a:gdLst/>
              <a:ahLst/>
              <a:cxnLst/>
              <a:rect l="0" t="0" r="337580" b="208258"/>
              <a:pathLst>
                <a:path w="337580" h="208258">
                  <a:moveTo>
                    <a:pt x="7811" y="51033"/>
                  </a:moveTo>
                  <a:lnTo>
                    <a:pt x="107405" y="62559"/>
                  </a:lnTo>
                  <a:lnTo>
                    <a:pt x="165134" y="28810"/>
                  </a:lnTo>
                  <a:lnTo>
                    <a:pt x="269266" y="25105"/>
                  </a:lnTo>
                  <a:lnTo>
                    <a:pt x="289943" y="0"/>
                  </a:lnTo>
                  <a:lnTo>
                    <a:pt x="310143" y="1645"/>
                  </a:lnTo>
                  <a:lnTo>
                    <a:pt x="337580" y="51859"/>
                  </a:lnTo>
                  <a:lnTo>
                    <a:pt x="245616" y="91373"/>
                  </a:lnTo>
                  <a:lnTo>
                    <a:pt x="238802" y="151460"/>
                  </a:lnTo>
                  <a:lnTo>
                    <a:pt x="198274" y="166688"/>
                  </a:lnTo>
                  <a:lnTo>
                    <a:pt x="201985" y="208258"/>
                  </a:lnTo>
                  <a:lnTo>
                    <a:pt x="154542" y="205376"/>
                  </a:lnTo>
                  <a:lnTo>
                    <a:pt x="111801" y="181093"/>
                  </a:lnTo>
                  <a:lnTo>
                    <a:pt x="91643" y="206198"/>
                  </a:lnTo>
                  <a:lnTo>
                    <a:pt x="7431" y="201117"/>
                  </a:lnTo>
                  <a:lnTo>
                    <a:pt x="33242" y="187627"/>
                  </a:lnTo>
                  <a:lnTo>
                    <a:pt x="0" y="1242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2" name="Montenegro"/>
            <p:cNvSpPr/>
            <p:nvPr/>
          </p:nvSpPr>
          <p:spPr>
            <a:xfrm>
              <a:off x="6838276" y="5193137"/>
              <a:ext cx="225493" cy="248121"/>
            </a:xfrm>
            <a:custGeom>
              <a:avLst/>
              <a:gdLst/>
              <a:ahLst/>
              <a:cxnLst/>
              <a:rect l="0" t="0" r="225493" b="248121"/>
              <a:pathLst>
                <a:path w="225493" h="248121">
                  <a:moveTo>
                    <a:pt x="165169" y="154295"/>
                  </a:moveTo>
                  <a:lnTo>
                    <a:pt x="154849" y="125937"/>
                  </a:lnTo>
                  <a:lnTo>
                    <a:pt x="108346" y="200165"/>
                  </a:lnTo>
                  <a:lnTo>
                    <a:pt x="120810" y="248121"/>
                  </a:lnTo>
                  <a:lnTo>
                    <a:pt x="94089" y="236445"/>
                  </a:lnTo>
                  <a:lnTo>
                    <a:pt x="55459" y="187238"/>
                  </a:lnTo>
                  <a:lnTo>
                    <a:pt x="0" y="157323"/>
                  </a:lnTo>
                  <a:lnTo>
                    <a:pt x="11306" y="131701"/>
                  </a:lnTo>
                  <a:lnTo>
                    <a:pt x="22179" y="48791"/>
                  </a:lnTo>
                  <a:lnTo>
                    <a:pt x="58795" y="13762"/>
                  </a:lnTo>
                  <a:lnTo>
                    <a:pt x="80346" y="0"/>
                  </a:lnTo>
                  <a:lnTo>
                    <a:pt x="114925" y="25855"/>
                  </a:lnTo>
                  <a:lnTo>
                    <a:pt x="134582" y="46731"/>
                  </a:lnTo>
                  <a:lnTo>
                    <a:pt x="176106" y="62969"/>
                  </a:lnTo>
                  <a:lnTo>
                    <a:pt x="225493" y="94246"/>
                  </a:lnTo>
                  <a:lnTo>
                    <a:pt x="216641" y="107172"/>
                  </a:lnTo>
                  <a:lnTo>
                    <a:pt x="196886" y="1409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3" name="Kosovo"/>
            <p:cNvSpPr/>
            <p:nvPr/>
          </p:nvSpPr>
          <p:spPr>
            <a:xfrm>
              <a:off x="7035162" y="5231086"/>
              <a:ext cx="207089" cy="214760"/>
            </a:xfrm>
            <a:custGeom>
              <a:avLst/>
              <a:gdLst/>
              <a:ahLst/>
              <a:cxnLst/>
              <a:rect l="0" t="0" r="207089" b="214760"/>
              <a:pathLst>
                <a:path w="207089" h="214760">
                  <a:moveTo>
                    <a:pt x="92209" y="183901"/>
                  </a:moveTo>
                  <a:lnTo>
                    <a:pt x="89608" y="214760"/>
                  </a:lnTo>
                  <a:lnTo>
                    <a:pt x="73881" y="213509"/>
                  </a:lnTo>
                  <a:lnTo>
                    <a:pt x="60528" y="158881"/>
                  </a:lnTo>
                  <a:lnTo>
                    <a:pt x="29785" y="143451"/>
                  </a:lnTo>
                  <a:lnTo>
                    <a:pt x="0" y="103002"/>
                  </a:lnTo>
                  <a:lnTo>
                    <a:pt x="19755" y="69223"/>
                  </a:lnTo>
                  <a:lnTo>
                    <a:pt x="47972" y="58381"/>
                  </a:lnTo>
                  <a:lnTo>
                    <a:pt x="60174" y="8340"/>
                  </a:lnTo>
                  <a:lnTo>
                    <a:pt x="81255" y="0"/>
                  </a:lnTo>
                  <a:lnTo>
                    <a:pt x="100586" y="21267"/>
                  </a:lnTo>
                  <a:lnTo>
                    <a:pt x="124278" y="30650"/>
                  </a:lnTo>
                  <a:lnTo>
                    <a:pt x="142553" y="54628"/>
                  </a:lnTo>
                  <a:lnTo>
                    <a:pt x="163323" y="61718"/>
                  </a:lnTo>
                  <a:lnTo>
                    <a:pt x="189806" y="89657"/>
                  </a:lnTo>
                  <a:lnTo>
                    <a:pt x="207089" y="88824"/>
                  </a:lnTo>
                  <a:lnTo>
                    <a:pt x="196988" y="125520"/>
                  </a:lnTo>
                  <a:lnTo>
                    <a:pt x="184098" y="143451"/>
                  </a:lnTo>
                  <a:lnTo>
                    <a:pt x="189287" y="154758"/>
                  </a:lnTo>
                  <a:lnTo>
                    <a:pt x="162402" y="1605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4" name="Luxembourg"/>
            <p:cNvSpPr/>
            <p:nvPr/>
          </p:nvSpPr>
          <p:spPr>
            <a:xfrm>
              <a:off x="5245101" y="4208246"/>
              <a:ext cx="64893" cy="101572"/>
            </a:xfrm>
            <a:custGeom>
              <a:avLst/>
              <a:gdLst/>
              <a:ahLst/>
              <a:cxnLst/>
              <a:rect l="0" t="0" r="64893" b="101572"/>
              <a:pathLst>
                <a:path w="64893" h="101572">
                  <a:moveTo>
                    <a:pt x="40406" y="0"/>
                  </a:moveTo>
                  <a:lnTo>
                    <a:pt x="64893" y="33213"/>
                  </a:lnTo>
                  <a:lnTo>
                    <a:pt x="60361" y="98428"/>
                  </a:lnTo>
                  <a:lnTo>
                    <a:pt x="26615" y="101572"/>
                  </a:lnTo>
                  <a:lnTo>
                    <a:pt x="0" y="88658"/>
                  </a:lnTo>
                  <a:lnTo>
                    <a:pt x="10167" y="55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5" name="Malta"/>
            <p:cNvSpPr/>
            <p:nvPr/>
          </p:nvSpPr>
          <p:spPr>
            <a:xfrm>
              <a:off x="6371463" y="6320493"/>
              <a:ext cx="50462" cy="38840"/>
            </a:xfrm>
            <a:custGeom>
              <a:avLst/>
              <a:gdLst/>
              <a:ahLst/>
              <a:cxnLst/>
              <a:rect l="0" t="0" r="50462" b="38840"/>
              <a:pathLst>
                <a:path w="50462" h="38840">
                  <a:moveTo>
                    <a:pt x="50462" y="33897"/>
                  </a:moveTo>
                  <a:lnTo>
                    <a:pt x="46496" y="38840"/>
                  </a:lnTo>
                  <a:lnTo>
                    <a:pt x="34314" y="38616"/>
                  </a:lnTo>
                  <a:lnTo>
                    <a:pt x="23262" y="30925"/>
                  </a:lnTo>
                  <a:lnTo>
                    <a:pt x="22265" y="14801"/>
                  </a:lnTo>
                  <a:lnTo>
                    <a:pt x="34703" y="17985"/>
                  </a:lnTo>
                  <a:lnTo>
                    <a:pt x="46499" y="28797"/>
                  </a:lnTo>
                  <a:close/>
                  <a:moveTo>
                    <a:pt x="17085" y="7330"/>
                  </a:moveTo>
                  <a:lnTo>
                    <a:pt x="9648" y="9674"/>
                  </a:lnTo>
                  <a:lnTo>
                    <a:pt x="1896" y="5100"/>
                  </a:lnTo>
                  <a:lnTo>
                    <a:pt x="0" y="2344"/>
                  </a:lnTo>
                  <a:lnTo>
                    <a:pt x="10347" y="0"/>
                  </a:lnTo>
                  <a:lnTo>
                    <a:pt x="15575" y="2054"/>
                  </a:lnTo>
                  <a:lnTo>
                    <a:pt x="17954" y="60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CF71141-FBA3-41B1-9FCD-9BB378378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Europe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ain Style">
      <a:dk1>
        <a:srgbClr val="262626"/>
      </a:dk1>
      <a:lt1>
        <a:srgbClr val="FEFEFE"/>
      </a:lt1>
      <a:dk2>
        <a:srgbClr val="44546A"/>
      </a:dk2>
      <a:lt2>
        <a:srgbClr val="F1F1F1"/>
      </a:lt2>
      <a:accent1>
        <a:srgbClr val="BE0100"/>
      </a:accent1>
      <a:accent2>
        <a:srgbClr val="760000"/>
      </a:accent2>
      <a:accent3>
        <a:srgbClr val="460000"/>
      </a:accent3>
      <a:accent4>
        <a:srgbClr val="38556E"/>
      </a:accent4>
      <a:accent5>
        <a:srgbClr val="FF9797"/>
      </a:accent5>
      <a:accent6>
        <a:srgbClr val="676766"/>
      </a:accent6>
      <a:hlink>
        <a:srgbClr val="4472C4"/>
      </a:hlink>
      <a:folHlink>
        <a:srgbClr val="954F72"/>
      </a:folHlink>
    </a:clrScheme>
    <a:fontScheme name="Custom 14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2438</TotalTime>
  <Words>89</Words>
  <Application>Microsoft Office PowerPoint</Application>
  <PresentationFormat>Widescreen</PresentationFormat>
  <Paragraphs>72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Helvetica</vt:lpstr>
      <vt:lpstr>Office Theme</vt:lpstr>
      <vt:lpstr>SlideStart Map Pack</vt:lpstr>
      <vt:lpstr>World Map</vt:lpstr>
      <vt:lpstr>PowerPoint Presentation</vt:lpstr>
      <vt:lpstr>With Content Color Coding</vt:lpstr>
      <vt:lpstr>USA Map</vt:lpstr>
      <vt:lpstr>By Continents</vt:lpstr>
      <vt:lpstr>Africa</vt:lpstr>
      <vt:lpstr>Asia</vt:lpstr>
      <vt:lpstr>Europe</vt:lpstr>
      <vt:lpstr>North America</vt:lpstr>
      <vt:lpstr>South America</vt:lpstr>
      <vt:lpstr>Oceania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Tom Lim</cp:lastModifiedBy>
  <cp:revision>110</cp:revision>
  <dcterms:created xsi:type="dcterms:W3CDTF">2026-05-21T14:07:37Z</dcterms:created>
  <dcterms:modified xsi:type="dcterms:W3CDTF">2026-06-30T18:22:42Z</dcterms:modified>
</cp:coreProperties>
</file>