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5"/>
  </p:notesMasterIdLst>
  <p:handoutMasterIdLst>
    <p:handoutMasterId r:id="rId6"/>
  </p:handout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om Lim" initials="TL" lastIdx="7" clrIdx="0">
    <p:extLst>
      <p:ext uri="{19B8F6BF-5375-455C-9EA6-DF929625EA0E}">
        <p15:presenceInfo xmlns:p15="http://schemas.microsoft.com/office/powerpoint/2012/main" userId="f1ac1520ab2d2ee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  <a:srgbClr val="5BCEFF"/>
    <a:srgbClr val="74EEFE"/>
    <a:srgbClr val="215B88"/>
    <a:srgbClr val="A693D1"/>
    <a:srgbClr val="66A9FF"/>
    <a:srgbClr val="FFC9C9"/>
    <a:srgbClr val="018DA0"/>
    <a:srgbClr val="DB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27" autoAdjust="0"/>
    <p:restoredTop sz="94960" autoAdjust="0"/>
  </p:normalViewPr>
  <p:slideViewPr>
    <p:cSldViewPr snapToGrid="0">
      <p:cViewPr varScale="1">
        <p:scale>
          <a:sx n="71" d="100"/>
          <a:sy n="71" d="100"/>
        </p:scale>
        <p:origin x="87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9" d="100"/>
          <a:sy n="59" d="100"/>
        </p:scale>
        <p:origin x="2371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7EC04D7-0204-47A2-AEDC-B1AA98D352B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H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6C1344-705F-43CF-86CE-B33DC4928D9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9FBB4C-3451-4422-8891-25FDB49DDB59}" type="datetimeFigureOut">
              <a:rPr lang="en-PH" smtClean="0"/>
              <a:t>01/07/2026</a:t>
            </a:fld>
            <a:endParaRPr lang="en-PH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F8814B-F64F-4982-B071-521B25AE113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H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AB31C8-386F-4C24-9353-F247DCFED1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063E09-0BFD-4BB4-8E38-9C93AC9B5544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3514266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H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677B0D-96D5-4978-86A9-641448F98A03}" type="datetimeFigureOut">
              <a:rPr lang="en-PH" smtClean="0"/>
              <a:t>01/07/2026</a:t>
            </a:fld>
            <a:endParaRPr lang="en-PH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PH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H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EDE1CB-266B-40B9-AA5C-A19120F3E48D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753533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6EDCA53D-938C-7668-3621-559A9B67D2BA}"/>
              </a:ext>
            </a:extLst>
          </p:cNvPr>
          <p:cNvSpPr/>
          <p:nvPr userDrawn="1"/>
        </p:nvSpPr>
        <p:spPr>
          <a:xfrm>
            <a:off x="6888480" y="1447801"/>
            <a:ext cx="285750" cy="46263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7AD2FF8-78B8-C566-0085-7605FFBCBEFD}"/>
              </a:ext>
            </a:extLst>
          </p:cNvPr>
          <p:cNvSpPr/>
          <p:nvPr userDrawn="1"/>
        </p:nvSpPr>
        <p:spPr>
          <a:xfrm>
            <a:off x="-122" y="1447801"/>
            <a:ext cx="6888602" cy="46263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BE7BCAF-725B-4FBB-8F26-0DC42F04EB64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487681" y="2031961"/>
            <a:ext cx="6141720" cy="1631492"/>
          </a:xfrm>
        </p:spPr>
        <p:txBody>
          <a:bodyPr anchor="b">
            <a:normAutofit/>
          </a:bodyPr>
          <a:lstStyle>
            <a:lvl1pPr algn="l"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8DA843-9F6A-4D43-9BB4-73C0D8C538B4}"/>
              </a:ext>
            </a:extLst>
          </p:cNvPr>
          <p:cNvSpPr>
            <a:spLocks noGrp="1"/>
          </p:cNvSpPr>
          <p:nvPr userDrawn="1">
            <p:ph type="subTitle" idx="1"/>
          </p:nvPr>
        </p:nvSpPr>
        <p:spPr>
          <a:xfrm>
            <a:off x="487681" y="4077681"/>
            <a:ext cx="6141720" cy="788221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PH" dirty="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1DBB808F-FFA9-468B-A9DE-AC1E676DE417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487681" y="5111555"/>
            <a:ext cx="3253615" cy="519112"/>
          </a:xfrm>
          <a:solidFill>
            <a:schemeClr val="accent1">
              <a:lumMod val="20000"/>
              <a:lumOff val="80000"/>
            </a:schemeClr>
          </a:solidFill>
        </p:spPr>
        <p:txBody>
          <a:bodyPr lIns="0" tIns="0" rIns="0" bIns="0" anchor="ctr">
            <a:normAutofit/>
          </a:bodyPr>
          <a:lstStyle>
            <a:lvl1pPr marL="0" indent="0" algn="ctr">
              <a:buNone/>
              <a:defRPr sz="2000" b="1"/>
            </a:lvl1pPr>
          </a:lstStyle>
          <a:p>
            <a:pPr lvl="0"/>
            <a:r>
              <a:rPr lang="en-US" dirty="0"/>
              <a:t>Presenter’s Name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29D4C66-4235-999E-9B2F-A6024DD06B21}"/>
              </a:ext>
            </a:extLst>
          </p:cNvPr>
          <p:cNvSpPr/>
          <p:nvPr userDrawn="1"/>
        </p:nvSpPr>
        <p:spPr>
          <a:xfrm>
            <a:off x="487681" y="3812668"/>
            <a:ext cx="1515454" cy="1157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solidFill>
                <a:schemeClr val="tx1"/>
              </a:solidFill>
            </a:endParaRP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7E5A3B1-65B2-2DB3-65F5-85E5D170A3A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custGeom>
            <a:avLst/>
            <a:gdLst>
              <a:gd name="csX0" fmla="*/ 0 w 12192000"/>
              <a:gd name="csY0" fmla="*/ 0 h 6858000"/>
              <a:gd name="csX1" fmla="*/ 12192000 w 12192000"/>
              <a:gd name="csY1" fmla="*/ 0 h 6858000"/>
              <a:gd name="csX2" fmla="*/ 12192000 w 12192000"/>
              <a:gd name="csY2" fmla="*/ 6858000 h 6858000"/>
              <a:gd name="csX3" fmla="*/ 0 w 12192000"/>
              <a:gd name="csY3" fmla="*/ 6858000 h 6858000"/>
              <a:gd name="csX4" fmla="*/ 0 w 12192000"/>
              <a:gd name="csY4" fmla="*/ 6050279 h 6858000"/>
              <a:gd name="csX5" fmla="*/ 7158974 w 12192000"/>
              <a:gd name="csY5" fmla="*/ 6050279 h 6858000"/>
              <a:gd name="csX6" fmla="*/ 7158974 w 12192000"/>
              <a:gd name="csY6" fmla="*/ 1463040 h 6858000"/>
              <a:gd name="csX7" fmla="*/ 0 w 12192000"/>
              <a:gd name="csY7" fmla="*/ 1463040 h 68580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050279"/>
                </a:lnTo>
                <a:lnTo>
                  <a:pt x="7158974" y="6050279"/>
                </a:lnTo>
                <a:lnTo>
                  <a:pt x="7158974" y="1463040"/>
                </a:lnTo>
                <a:lnTo>
                  <a:pt x="0" y="14630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5203200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HS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3730320-7469-41CA-722A-78AD0ED49C3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0"/>
            <a:ext cx="4572428" cy="6858000"/>
          </a:xfrm>
        </p:spPr>
        <p:txBody>
          <a:bodyPr/>
          <a:lstStyle/>
          <a:p>
            <a:endParaRPr lang="en-PH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EF21B94-1919-4CD7-9829-9D7C76D5F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31080" y="365126"/>
            <a:ext cx="7065952" cy="5787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295578-25CB-45BE-92BB-3AD8B2635D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C5A81C4-4403-4667-8778-10BE93E477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817972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HS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3730320-7469-41CA-722A-78AD0ED49C3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619572" y="0"/>
            <a:ext cx="4572428" cy="6858000"/>
          </a:xfrm>
        </p:spPr>
        <p:txBody>
          <a:bodyPr/>
          <a:lstStyle/>
          <a:p>
            <a:endParaRPr lang="en-PH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295578-25CB-45BE-92BB-3AD8B2635D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72044" y="6385929"/>
            <a:ext cx="6373636" cy="319344"/>
          </a:xfrm>
        </p:spPr>
        <p:txBody>
          <a:bodyPr/>
          <a:lstStyle/>
          <a:p>
            <a:endParaRPr lang="en-PH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C5A81C4-4403-4667-8778-10BE93E477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5568A8-71EF-3765-C472-CE446AF6DA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968" y="365126"/>
            <a:ext cx="7050712" cy="5787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5D2F1B5-545B-C279-60CD-190E9B41EFB3}"/>
              </a:ext>
            </a:extLst>
          </p:cNvPr>
          <p:cNvCxnSpPr>
            <a:cxnSpLocks/>
          </p:cNvCxnSpPr>
          <p:nvPr userDrawn="1"/>
        </p:nvCxnSpPr>
        <p:spPr>
          <a:xfrm>
            <a:off x="0" y="6333490"/>
            <a:ext cx="7376160" cy="0"/>
          </a:xfrm>
          <a:prstGeom prst="line">
            <a:avLst/>
          </a:prstGeom>
          <a:ln>
            <a:solidFill>
              <a:schemeClr val="bg1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035CDA0-0E52-A590-4BE2-0E166661B51C}"/>
              </a:ext>
            </a:extLst>
          </p:cNvPr>
          <p:cNvCxnSpPr>
            <a:cxnSpLocks/>
          </p:cNvCxnSpPr>
          <p:nvPr userDrawn="1"/>
        </p:nvCxnSpPr>
        <p:spPr>
          <a:xfrm flipV="1">
            <a:off x="865116" y="6385929"/>
            <a:ext cx="0" cy="313815"/>
          </a:xfrm>
          <a:prstGeom prst="line">
            <a:avLst/>
          </a:prstGeom>
          <a:ln>
            <a:solidFill>
              <a:schemeClr val="bg1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26319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B2D52D-7DAB-420A-9FCB-DA0A267395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B49208-E428-40D3-AAE2-70C0170544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28972B-E432-4D0C-9F67-F7AAD39B7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D9F0BC-C79D-4D38-8534-BA46EC4689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t>‹#›</a:t>
            </a:fld>
            <a:endParaRPr lang="en-PH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C9A776E-5014-499C-A5B1-46E433A2A795}"/>
              </a:ext>
            </a:extLst>
          </p:cNvPr>
          <p:cNvCxnSpPr/>
          <p:nvPr userDrawn="1"/>
        </p:nvCxnSpPr>
        <p:spPr>
          <a:xfrm>
            <a:off x="0" y="1081548"/>
            <a:ext cx="1219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CA5637C-1C78-47B4-B71A-CF78E2C59FCD}"/>
              </a:ext>
            </a:extLst>
          </p:cNvPr>
          <p:cNvCxnSpPr/>
          <p:nvPr userDrawn="1"/>
        </p:nvCxnSpPr>
        <p:spPr>
          <a:xfrm>
            <a:off x="0" y="6333490"/>
            <a:ext cx="12192000" cy="0"/>
          </a:xfrm>
          <a:prstGeom prst="line">
            <a:avLst/>
          </a:prstGeom>
          <a:ln>
            <a:solidFill>
              <a:schemeClr val="bg1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3D9E301-4737-4A5B-93C0-905EBD820C5E}"/>
              </a:ext>
            </a:extLst>
          </p:cNvPr>
          <p:cNvCxnSpPr>
            <a:cxnSpLocks/>
          </p:cNvCxnSpPr>
          <p:nvPr userDrawn="1"/>
        </p:nvCxnSpPr>
        <p:spPr>
          <a:xfrm flipV="1">
            <a:off x="865116" y="6385929"/>
            <a:ext cx="0" cy="313815"/>
          </a:xfrm>
          <a:prstGeom prst="line">
            <a:avLst/>
          </a:prstGeom>
          <a:ln>
            <a:solidFill>
              <a:schemeClr val="bg1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89373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AFF8BF-FB2C-40DE-B449-6A2CB43B6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5DFA23-2A08-4740-80A6-715BE3D68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6381408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6EDCA53D-938C-7668-3621-559A9B67D2BA}"/>
              </a:ext>
            </a:extLst>
          </p:cNvPr>
          <p:cNvSpPr/>
          <p:nvPr userDrawn="1"/>
        </p:nvSpPr>
        <p:spPr>
          <a:xfrm>
            <a:off x="6888480" y="1447801"/>
            <a:ext cx="285750" cy="46263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7AD2FF8-78B8-C566-0085-7605FFBCBEFD}"/>
              </a:ext>
            </a:extLst>
          </p:cNvPr>
          <p:cNvSpPr/>
          <p:nvPr userDrawn="1"/>
        </p:nvSpPr>
        <p:spPr>
          <a:xfrm>
            <a:off x="-122" y="1447801"/>
            <a:ext cx="6888602" cy="46263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7E5A3B1-65B2-2DB3-65F5-85E5D170A3A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custGeom>
            <a:avLst/>
            <a:gdLst>
              <a:gd name="csX0" fmla="*/ 0 w 12192000"/>
              <a:gd name="csY0" fmla="*/ 0 h 6858000"/>
              <a:gd name="csX1" fmla="*/ 12192000 w 12192000"/>
              <a:gd name="csY1" fmla="*/ 0 h 6858000"/>
              <a:gd name="csX2" fmla="*/ 12192000 w 12192000"/>
              <a:gd name="csY2" fmla="*/ 6858000 h 6858000"/>
              <a:gd name="csX3" fmla="*/ 0 w 12192000"/>
              <a:gd name="csY3" fmla="*/ 6858000 h 6858000"/>
              <a:gd name="csX4" fmla="*/ 0 w 12192000"/>
              <a:gd name="csY4" fmla="*/ 6050279 h 6858000"/>
              <a:gd name="csX5" fmla="*/ 7158974 w 12192000"/>
              <a:gd name="csY5" fmla="*/ 6050279 h 6858000"/>
              <a:gd name="csX6" fmla="*/ 7158974 w 12192000"/>
              <a:gd name="csY6" fmla="*/ 1463040 h 6858000"/>
              <a:gd name="csX7" fmla="*/ 0 w 12192000"/>
              <a:gd name="csY7" fmla="*/ 1463040 h 68580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050279"/>
                </a:lnTo>
                <a:lnTo>
                  <a:pt x="7158974" y="6050279"/>
                </a:lnTo>
                <a:lnTo>
                  <a:pt x="7158974" y="1463040"/>
                </a:lnTo>
                <a:lnTo>
                  <a:pt x="0" y="14630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PH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A2BF8B-F9B1-1D2C-EF4A-50B8D44D4844}"/>
              </a:ext>
            </a:extLst>
          </p:cNvPr>
          <p:cNvSpPr/>
          <p:nvPr userDrawn="1"/>
        </p:nvSpPr>
        <p:spPr>
          <a:xfrm>
            <a:off x="2316111" y="4289226"/>
            <a:ext cx="2256259" cy="115797"/>
          </a:xfrm>
          <a:prstGeom prst="rect">
            <a:avLst/>
          </a:prstGeom>
          <a:solidFill>
            <a:schemeClr val="bg1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0CAFAB2-E7F1-AD71-8A5C-C10CDAA51D5B}"/>
              </a:ext>
            </a:extLst>
          </p:cNvPr>
          <p:cNvSpPr txBox="1"/>
          <p:nvPr userDrawn="1"/>
        </p:nvSpPr>
        <p:spPr>
          <a:xfrm>
            <a:off x="1256782" y="3116907"/>
            <a:ext cx="437491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</a:rPr>
              <a:t>Thank You!</a:t>
            </a:r>
            <a:endParaRPr lang="en-PH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28249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I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11F36EA-F938-45A8-A719-8C3521C0BD7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3B802B1-FBF1-21E0-D06D-BD8FE81C4CDE}"/>
              </a:ext>
            </a:extLst>
          </p:cNvPr>
          <p:cNvSpPr/>
          <p:nvPr userDrawn="1"/>
        </p:nvSpPr>
        <p:spPr>
          <a:xfrm>
            <a:off x="4967871" y="3957261"/>
            <a:ext cx="2256259" cy="11579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DEF9D60-9B39-2D9A-C224-663A860EDD07}"/>
              </a:ext>
            </a:extLst>
          </p:cNvPr>
          <p:cNvSpPr txBox="1"/>
          <p:nvPr userDrawn="1"/>
        </p:nvSpPr>
        <p:spPr>
          <a:xfrm>
            <a:off x="3908542" y="2784942"/>
            <a:ext cx="437491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</a:rPr>
              <a:t>Thank You!</a:t>
            </a:r>
            <a:endParaRPr lang="en-PH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874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I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6EDCA53D-938C-7668-3621-559A9B67D2BA}"/>
              </a:ext>
            </a:extLst>
          </p:cNvPr>
          <p:cNvSpPr/>
          <p:nvPr userDrawn="1"/>
        </p:nvSpPr>
        <p:spPr>
          <a:xfrm>
            <a:off x="6888480" y="1447801"/>
            <a:ext cx="285750" cy="46263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7AD2FF8-78B8-C566-0085-7605FFBCBEFD}"/>
              </a:ext>
            </a:extLst>
          </p:cNvPr>
          <p:cNvSpPr/>
          <p:nvPr userDrawn="1"/>
        </p:nvSpPr>
        <p:spPr>
          <a:xfrm>
            <a:off x="-122" y="1447801"/>
            <a:ext cx="6888602" cy="4626328"/>
          </a:xfrm>
          <a:prstGeom prst="rect">
            <a:avLst/>
          </a:prstGeom>
          <a:solidFill>
            <a:schemeClr val="bg1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BE7BCAF-725B-4FBB-8F26-0DC42F04EB64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487681" y="2031961"/>
            <a:ext cx="6141720" cy="1631492"/>
          </a:xfrm>
        </p:spPr>
        <p:txBody>
          <a:bodyPr anchor="b">
            <a:normAutofit/>
          </a:bodyPr>
          <a:lstStyle>
            <a:lvl1pPr algn="l"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8DA843-9F6A-4D43-9BB4-73C0D8C538B4}"/>
              </a:ext>
            </a:extLst>
          </p:cNvPr>
          <p:cNvSpPr>
            <a:spLocks noGrp="1"/>
          </p:cNvSpPr>
          <p:nvPr userDrawn="1">
            <p:ph type="subTitle" idx="1"/>
          </p:nvPr>
        </p:nvSpPr>
        <p:spPr>
          <a:xfrm>
            <a:off x="487681" y="4077681"/>
            <a:ext cx="6141720" cy="788221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PH" dirty="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1DBB808F-FFA9-468B-A9DE-AC1E676DE417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487681" y="5111555"/>
            <a:ext cx="3253615" cy="519112"/>
          </a:xfrm>
          <a:solidFill>
            <a:schemeClr val="accent1">
              <a:lumMod val="20000"/>
              <a:lumOff val="80000"/>
            </a:schemeClr>
          </a:solidFill>
        </p:spPr>
        <p:txBody>
          <a:bodyPr lIns="0" tIns="0" rIns="0" bIns="0" anchor="ctr">
            <a:normAutofit/>
          </a:bodyPr>
          <a:lstStyle>
            <a:lvl1pPr marL="0" indent="0" algn="ctr">
              <a:buNone/>
              <a:defRPr sz="2000" b="1"/>
            </a:lvl1pPr>
          </a:lstStyle>
          <a:p>
            <a:pPr lvl="0"/>
            <a:r>
              <a:rPr lang="en-US" dirty="0"/>
              <a:t>Presenter’s Name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29D4C66-4235-999E-9B2F-A6024DD06B21}"/>
              </a:ext>
            </a:extLst>
          </p:cNvPr>
          <p:cNvSpPr/>
          <p:nvPr userDrawn="1"/>
        </p:nvSpPr>
        <p:spPr>
          <a:xfrm>
            <a:off x="487681" y="3812668"/>
            <a:ext cx="1515454" cy="1157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solidFill>
                <a:schemeClr val="tx1"/>
              </a:solidFill>
            </a:endParaRP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7E5A3B1-65B2-2DB3-65F5-85E5D170A3A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custGeom>
            <a:avLst/>
            <a:gdLst>
              <a:gd name="csX0" fmla="*/ 0 w 12192000"/>
              <a:gd name="csY0" fmla="*/ 0 h 6858000"/>
              <a:gd name="csX1" fmla="*/ 12192000 w 12192000"/>
              <a:gd name="csY1" fmla="*/ 0 h 6858000"/>
              <a:gd name="csX2" fmla="*/ 12192000 w 12192000"/>
              <a:gd name="csY2" fmla="*/ 6858000 h 6858000"/>
              <a:gd name="csX3" fmla="*/ 0 w 12192000"/>
              <a:gd name="csY3" fmla="*/ 6858000 h 6858000"/>
              <a:gd name="csX4" fmla="*/ 0 w 12192000"/>
              <a:gd name="csY4" fmla="*/ 6050279 h 6858000"/>
              <a:gd name="csX5" fmla="*/ 7158974 w 12192000"/>
              <a:gd name="csY5" fmla="*/ 6050279 h 6858000"/>
              <a:gd name="csX6" fmla="*/ 7158974 w 12192000"/>
              <a:gd name="csY6" fmla="*/ 1463040 h 6858000"/>
              <a:gd name="csX7" fmla="*/ 0 w 12192000"/>
              <a:gd name="csY7" fmla="*/ 1463040 h 68580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050279"/>
                </a:lnTo>
                <a:lnTo>
                  <a:pt x="7158974" y="6050279"/>
                </a:lnTo>
                <a:lnTo>
                  <a:pt x="7158974" y="1463040"/>
                </a:lnTo>
                <a:lnTo>
                  <a:pt x="0" y="14630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0833063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II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11F36EA-F938-45A8-A719-8C3521C0BD75}"/>
              </a:ext>
            </a:extLst>
          </p:cNvPr>
          <p:cNvSpPr/>
          <p:nvPr userDrawn="1"/>
        </p:nvSpPr>
        <p:spPr>
          <a:xfrm>
            <a:off x="0" y="3788728"/>
            <a:ext cx="12192000" cy="3069272"/>
          </a:xfrm>
          <a:prstGeom prst="rect">
            <a:avLst/>
          </a:prstGeom>
          <a:solidFill>
            <a:schemeClr val="bg1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C9668CA-EB38-43CC-A5A3-12022C3149A6}"/>
              </a:ext>
            </a:extLst>
          </p:cNvPr>
          <p:cNvGrpSpPr/>
          <p:nvPr userDrawn="1"/>
        </p:nvGrpSpPr>
        <p:grpSpPr>
          <a:xfrm>
            <a:off x="4446598" y="51346"/>
            <a:ext cx="7745402" cy="6377824"/>
            <a:chOff x="4646595" y="-165101"/>
            <a:chExt cx="8207509" cy="6927707"/>
          </a:xfrm>
        </p:grpSpPr>
        <p:sp>
          <p:nvSpPr>
            <p:cNvPr id="15" name="Oval 6">
              <a:extLst>
                <a:ext uri="{FF2B5EF4-FFF2-40B4-BE49-F238E27FC236}">
                  <a16:creationId xmlns:a16="http://schemas.microsoft.com/office/drawing/2014/main" id="{588C88EE-16F8-42CC-9860-A4345A4CADF5}"/>
                </a:ext>
              </a:extLst>
            </p:cNvPr>
            <p:cNvSpPr/>
            <p:nvPr/>
          </p:nvSpPr>
          <p:spPr>
            <a:xfrm>
              <a:off x="7520797" y="-165101"/>
              <a:ext cx="5333307" cy="6858001"/>
            </a:xfrm>
            <a:custGeom>
              <a:avLst/>
              <a:gdLst>
                <a:gd name="connsiteX0" fmla="*/ 0 w 5852160"/>
                <a:gd name="connsiteY0" fmla="*/ 2042160 h 4084320"/>
                <a:gd name="connsiteX1" fmla="*/ 2926080 w 5852160"/>
                <a:gd name="connsiteY1" fmla="*/ 0 h 4084320"/>
                <a:gd name="connsiteX2" fmla="*/ 5852160 w 5852160"/>
                <a:gd name="connsiteY2" fmla="*/ 2042160 h 4084320"/>
                <a:gd name="connsiteX3" fmla="*/ 2926080 w 5852160"/>
                <a:gd name="connsiteY3" fmla="*/ 4084320 h 4084320"/>
                <a:gd name="connsiteX4" fmla="*/ 0 w 5852160"/>
                <a:gd name="connsiteY4" fmla="*/ 2042160 h 4084320"/>
                <a:gd name="connsiteX0" fmla="*/ 1254392 w 7106552"/>
                <a:gd name="connsiteY0" fmla="*/ 4480560 h 6522720"/>
                <a:gd name="connsiteX1" fmla="*/ 705752 w 7106552"/>
                <a:gd name="connsiteY1" fmla="*/ 0 h 6522720"/>
                <a:gd name="connsiteX2" fmla="*/ 7106552 w 7106552"/>
                <a:gd name="connsiteY2" fmla="*/ 4480560 h 6522720"/>
                <a:gd name="connsiteX3" fmla="*/ 4180472 w 7106552"/>
                <a:gd name="connsiteY3" fmla="*/ 6522720 h 6522720"/>
                <a:gd name="connsiteX4" fmla="*/ 1254392 w 7106552"/>
                <a:gd name="connsiteY4" fmla="*/ 4480560 h 6522720"/>
                <a:gd name="connsiteX0" fmla="*/ 1186668 w 7038828"/>
                <a:gd name="connsiteY0" fmla="*/ 4480560 h 8260080"/>
                <a:gd name="connsiteX1" fmla="*/ 638028 w 7038828"/>
                <a:gd name="connsiteY1" fmla="*/ 0 h 8260080"/>
                <a:gd name="connsiteX2" fmla="*/ 7038828 w 7038828"/>
                <a:gd name="connsiteY2" fmla="*/ 4480560 h 8260080"/>
                <a:gd name="connsiteX3" fmla="*/ 2009628 w 7038828"/>
                <a:gd name="connsiteY3" fmla="*/ 8260080 h 8260080"/>
                <a:gd name="connsiteX4" fmla="*/ 1186668 w 7038828"/>
                <a:gd name="connsiteY4" fmla="*/ 4480560 h 8260080"/>
                <a:gd name="connsiteX0" fmla="*/ 285750 w 7143750"/>
                <a:gd name="connsiteY0" fmla="*/ 4556795 h 8260166"/>
                <a:gd name="connsiteX1" fmla="*/ 742950 w 7143750"/>
                <a:gd name="connsiteY1" fmla="*/ 35 h 8260166"/>
                <a:gd name="connsiteX2" fmla="*/ 7143750 w 7143750"/>
                <a:gd name="connsiteY2" fmla="*/ 4480595 h 8260166"/>
                <a:gd name="connsiteX3" fmla="*/ 2114550 w 7143750"/>
                <a:gd name="connsiteY3" fmla="*/ 8260115 h 8260166"/>
                <a:gd name="connsiteX4" fmla="*/ 285750 w 7143750"/>
                <a:gd name="connsiteY4" fmla="*/ 4556795 h 8260166"/>
                <a:gd name="connsiteX0" fmla="*/ 4706202 w 6413082"/>
                <a:gd name="connsiteY0" fmla="*/ 4556795 h 8260166"/>
                <a:gd name="connsiteX1" fmla="*/ 12282 w 6413082"/>
                <a:gd name="connsiteY1" fmla="*/ 35 h 8260166"/>
                <a:gd name="connsiteX2" fmla="*/ 6413082 w 6413082"/>
                <a:gd name="connsiteY2" fmla="*/ 4480595 h 8260166"/>
                <a:gd name="connsiteX3" fmla="*/ 1383882 w 6413082"/>
                <a:gd name="connsiteY3" fmla="*/ 8260115 h 8260166"/>
                <a:gd name="connsiteX4" fmla="*/ 4706202 w 6413082"/>
                <a:gd name="connsiteY4" fmla="*/ 4556795 h 8260166"/>
                <a:gd name="connsiteX0" fmla="*/ 4183458 w 6423738"/>
                <a:gd name="connsiteY0" fmla="*/ 4556795 h 8260166"/>
                <a:gd name="connsiteX1" fmla="*/ 22938 w 6423738"/>
                <a:gd name="connsiteY1" fmla="*/ 35 h 8260166"/>
                <a:gd name="connsiteX2" fmla="*/ 6423738 w 6423738"/>
                <a:gd name="connsiteY2" fmla="*/ 4480595 h 8260166"/>
                <a:gd name="connsiteX3" fmla="*/ 1394538 w 6423738"/>
                <a:gd name="connsiteY3" fmla="*/ 8260115 h 8260166"/>
                <a:gd name="connsiteX4" fmla="*/ 4183458 w 6423738"/>
                <a:gd name="connsiteY4" fmla="*/ 4556795 h 8260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3738" h="8260166">
                  <a:moveTo>
                    <a:pt x="4183458" y="4556795"/>
                  </a:moveTo>
                  <a:cubicBezTo>
                    <a:pt x="3954858" y="3180115"/>
                    <a:pt x="-350442" y="12735"/>
                    <a:pt x="22938" y="35"/>
                  </a:cubicBezTo>
                  <a:cubicBezTo>
                    <a:pt x="396318" y="-12665"/>
                    <a:pt x="6423738" y="3352741"/>
                    <a:pt x="6423738" y="4480595"/>
                  </a:cubicBezTo>
                  <a:cubicBezTo>
                    <a:pt x="6423738" y="5608449"/>
                    <a:pt x="1767918" y="8247415"/>
                    <a:pt x="1394538" y="8260115"/>
                  </a:cubicBezTo>
                  <a:cubicBezTo>
                    <a:pt x="1021158" y="8272815"/>
                    <a:pt x="4412058" y="5933475"/>
                    <a:pt x="4183458" y="4556795"/>
                  </a:cubicBezTo>
                  <a:close/>
                </a:path>
              </a:pathLst>
            </a:custGeom>
            <a:solidFill>
              <a:schemeClr val="tx1">
                <a:alpha val="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sp>
          <p:nvSpPr>
            <p:cNvPr id="16" name="Oval 6">
              <a:extLst>
                <a:ext uri="{FF2B5EF4-FFF2-40B4-BE49-F238E27FC236}">
                  <a16:creationId xmlns:a16="http://schemas.microsoft.com/office/drawing/2014/main" id="{15069DA8-5948-4976-9BA7-AA8E30016248}"/>
                </a:ext>
              </a:extLst>
            </p:cNvPr>
            <p:cNvSpPr/>
            <p:nvPr/>
          </p:nvSpPr>
          <p:spPr>
            <a:xfrm>
              <a:off x="4646595" y="-95395"/>
              <a:ext cx="5333307" cy="6858001"/>
            </a:xfrm>
            <a:custGeom>
              <a:avLst/>
              <a:gdLst>
                <a:gd name="connsiteX0" fmla="*/ 0 w 5852160"/>
                <a:gd name="connsiteY0" fmla="*/ 2042160 h 4084320"/>
                <a:gd name="connsiteX1" fmla="*/ 2926080 w 5852160"/>
                <a:gd name="connsiteY1" fmla="*/ 0 h 4084320"/>
                <a:gd name="connsiteX2" fmla="*/ 5852160 w 5852160"/>
                <a:gd name="connsiteY2" fmla="*/ 2042160 h 4084320"/>
                <a:gd name="connsiteX3" fmla="*/ 2926080 w 5852160"/>
                <a:gd name="connsiteY3" fmla="*/ 4084320 h 4084320"/>
                <a:gd name="connsiteX4" fmla="*/ 0 w 5852160"/>
                <a:gd name="connsiteY4" fmla="*/ 2042160 h 4084320"/>
                <a:gd name="connsiteX0" fmla="*/ 1254392 w 7106552"/>
                <a:gd name="connsiteY0" fmla="*/ 4480560 h 6522720"/>
                <a:gd name="connsiteX1" fmla="*/ 705752 w 7106552"/>
                <a:gd name="connsiteY1" fmla="*/ 0 h 6522720"/>
                <a:gd name="connsiteX2" fmla="*/ 7106552 w 7106552"/>
                <a:gd name="connsiteY2" fmla="*/ 4480560 h 6522720"/>
                <a:gd name="connsiteX3" fmla="*/ 4180472 w 7106552"/>
                <a:gd name="connsiteY3" fmla="*/ 6522720 h 6522720"/>
                <a:gd name="connsiteX4" fmla="*/ 1254392 w 7106552"/>
                <a:gd name="connsiteY4" fmla="*/ 4480560 h 6522720"/>
                <a:gd name="connsiteX0" fmla="*/ 1186668 w 7038828"/>
                <a:gd name="connsiteY0" fmla="*/ 4480560 h 8260080"/>
                <a:gd name="connsiteX1" fmla="*/ 638028 w 7038828"/>
                <a:gd name="connsiteY1" fmla="*/ 0 h 8260080"/>
                <a:gd name="connsiteX2" fmla="*/ 7038828 w 7038828"/>
                <a:gd name="connsiteY2" fmla="*/ 4480560 h 8260080"/>
                <a:gd name="connsiteX3" fmla="*/ 2009628 w 7038828"/>
                <a:gd name="connsiteY3" fmla="*/ 8260080 h 8260080"/>
                <a:gd name="connsiteX4" fmla="*/ 1186668 w 7038828"/>
                <a:gd name="connsiteY4" fmla="*/ 4480560 h 8260080"/>
                <a:gd name="connsiteX0" fmla="*/ 285750 w 7143750"/>
                <a:gd name="connsiteY0" fmla="*/ 4556795 h 8260166"/>
                <a:gd name="connsiteX1" fmla="*/ 742950 w 7143750"/>
                <a:gd name="connsiteY1" fmla="*/ 35 h 8260166"/>
                <a:gd name="connsiteX2" fmla="*/ 7143750 w 7143750"/>
                <a:gd name="connsiteY2" fmla="*/ 4480595 h 8260166"/>
                <a:gd name="connsiteX3" fmla="*/ 2114550 w 7143750"/>
                <a:gd name="connsiteY3" fmla="*/ 8260115 h 8260166"/>
                <a:gd name="connsiteX4" fmla="*/ 285750 w 7143750"/>
                <a:gd name="connsiteY4" fmla="*/ 4556795 h 8260166"/>
                <a:gd name="connsiteX0" fmla="*/ 4706202 w 6413082"/>
                <a:gd name="connsiteY0" fmla="*/ 4556795 h 8260166"/>
                <a:gd name="connsiteX1" fmla="*/ 12282 w 6413082"/>
                <a:gd name="connsiteY1" fmla="*/ 35 h 8260166"/>
                <a:gd name="connsiteX2" fmla="*/ 6413082 w 6413082"/>
                <a:gd name="connsiteY2" fmla="*/ 4480595 h 8260166"/>
                <a:gd name="connsiteX3" fmla="*/ 1383882 w 6413082"/>
                <a:gd name="connsiteY3" fmla="*/ 8260115 h 8260166"/>
                <a:gd name="connsiteX4" fmla="*/ 4706202 w 6413082"/>
                <a:gd name="connsiteY4" fmla="*/ 4556795 h 8260166"/>
                <a:gd name="connsiteX0" fmla="*/ 4183458 w 6423738"/>
                <a:gd name="connsiteY0" fmla="*/ 4556795 h 8260166"/>
                <a:gd name="connsiteX1" fmla="*/ 22938 w 6423738"/>
                <a:gd name="connsiteY1" fmla="*/ 35 h 8260166"/>
                <a:gd name="connsiteX2" fmla="*/ 6423738 w 6423738"/>
                <a:gd name="connsiteY2" fmla="*/ 4480595 h 8260166"/>
                <a:gd name="connsiteX3" fmla="*/ 1394538 w 6423738"/>
                <a:gd name="connsiteY3" fmla="*/ 8260115 h 8260166"/>
                <a:gd name="connsiteX4" fmla="*/ 4183458 w 6423738"/>
                <a:gd name="connsiteY4" fmla="*/ 4556795 h 8260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3738" h="8260166">
                  <a:moveTo>
                    <a:pt x="4183458" y="4556795"/>
                  </a:moveTo>
                  <a:cubicBezTo>
                    <a:pt x="3954858" y="3180115"/>
                    <a:pt x="-350442" y="12735"/>
                    <a:pt x="22938" y="35"/>
                  </a:cubicBezTo>
                  <a:cubicBezTo>
                    <a:pt x="396318" y="-12665"/>
                    <a:pt x="6423738" y="3352741"/>
                    <a:pt x="6423738" y="4480595"/>
                  </a:cubicBezTo>
                  <a:cubicBezTo>
                    <a:pt x="6423738" y="5608449"/>
                    <a:pt x="1767918" y="8247415"/>
                    <a:pt x="1394538" y="8260115"/>
                  </a:cubicBezTo>
                  <a:cubicBezTo>
                    <a:pt x="1021158" y="8272815"/>
                    <a:pt x="4412058" y="5933475"/>
                    <a:pt x="4183458" y="4556795"/>
                  </a:cubicBezTo>
                  <a:close/>
                </a:path>
              </a:pathLst>
            </a:custGeom>
            <a:solidFill>
              <a:schemeClr val="tx1">
                <a:alpha val="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BE7BCAF-725B-4FBB-8F26-0DC42F04EB64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288821" y="4013957"/>
            <a:ext cx="11602063" cy="1065697"/>
          </a:xfrm>
        </p:spPr>
        <p:txBody>
          <a:bodyPr anchor="b">
            <a:normAutofit/>
          </a:bodyPr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8DA843-9F6A-4D43-9BB4-73C0D8C538B4}"/>
              </a:ext>
            </a:extLst>
          </p:cNvPr>
          <p:cNvSpPr>
            <a:spLocks noGrp="1"/>
          </p:cNvSpPr>
          <p:nvPr userDrawn="1">
            <p:ph type="subTitle" idx="1"/>
          </p:nvPr>
        </p:nvSpPr>
        <p:spPr>
          <a:xfrm>
            <a:off x="288821" y="5442762"/>
            <a:ext cx="11602063" cy="522819"/>
          </a:xfrm>
        </p:spPr>
        <p:txBody>
          <a:bodyPr lIns="0" tIns="0" rIns="0" bIns="0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PH" dirty="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1DBB808F-FFA9-468B-A9DE-AC1E676DE417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288821" y="6106776"/>
            <a:ext cx="2847918" cy="322394"/>
          </a:xfrm>
          <a:solidFill>
            <a:schemeClr val="accent1">
              <a:lumMod val="20000"/>
              <a:lumOff val="80000"/>
            </a:schemeClr>
          </a:solidFill>
        </p:spPr>
        <p:txBody>
          <a:bodyPr lIns="0" tIns="0" rIns="0" bIns="0" anchor="ctr">
            <a:normAutofit/>
          </a:bodyPr>
          <a:lstStyle>
            <a:lvl1pPr marL="0" indent="0" algn="ctr">
              <a:buNone/>
              <a:defRPr sz="1800" b="1"/>
            </a:lvl1pPr>
          </a:lstStyle>
          <a:p>
            <a:pPr lvl="0"/>
            <a:r>
              <a:rPr lang="en-US" dirty="0"/>
              <a:t>Presenter’s Name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0FDAA48-7A01-96FD-E719-0DFAC06DB14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3788728"/>
          </a:xfrm>
        </p:spPr>
        <p:txBody>
          <a:bodyPr/>
          <a:lstStyle/>
          <a:p>
            <a:endParaRPr lang="en-PH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3B802B1-FBF1-21E0-D06D-BD8FE81C4CDE}"/>
              </a:ext>
            </a:extLst>
          </p:cNvPr>
          <p:cNvSpPr/>
          <p:nvPr userDrawn="1"/>
        </p:nvSpPr>
        <p:spPr>
          <a:xfrm>
            <a:off x="288821" y="5209830"/>
            <a:ext cx="2256259" cy="11579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150294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A152A1B-6FC0-02FC-FE23-8C9F370E787E}"/>
              </a:ext>
            </a:extLst>
          </p:cNvPr>
          <p:cNvSpPr/>
          <p:nvPr userDrawn="1"/>
        </p:nvSpPr>
        <p:spPr>
          <a:xfrm>
            <a:off x="272701" y="-52438"/>
            <a:ext cx="11919299" cy="61752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68A09AC-06B3-0232-F5CC-FF1DF084D4CE}"/>
              </a:ext>
            </a:extLst>
          </p:cNvPr>
          <p:cNvGrpSpPr/>
          <p:nvPr userDrawn="1"/>
        </p:nvGrpSpPr>
        <p:grpSpPr>
          <a:xfrm>
            <a:off x="1" y="-52438"/>
            <a:ext cx="865115" cy="6175233"/>
            <a:chOff x="1" y="-52438"/>
            <a:chExt cx="1568103" cy="6175233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C5FBA9A-6E4A-A7D1-CB97-BBB39B9AD8D5}"/>
                </a:ext>
              </a:extLst>
            </p:cNvPr>
            <p:cNvSpPr/>
            <p:nvPr userDrawn="1"/>
          </p:nvSpPr>
          <p:spPr>
            <a:xfrm>
              <a:off x="125462" y="-52438"/>
              <a:ext cx="1442642" cy="617523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247421D-9161-EF54-6B0F-C6AE3B93B8E2}"/>
                </a:ext>
              </a:extLst>
            </p:cNvPr>
            <p:cNvSpPr/>
            <p:nvPr userDrawn="1"/>
          </p:nvSpPr>
          <p:spPr>
            <a:xfrm>
              <a:off x="1" y="-52438"/>
              <a:ext cx="1295402" cy="6175233"/>
            </a:xfrm>
            <a:prstGeom prst="rect">
              <a:avLst/>
            </a:prstGeom>
            <a:solidFill>
              <a:schemeClr val="bg1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9A059A6-8BD7-0037-8708-1E32678ADEA9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1447800" y="1021081"/>
            <a:ext cx="9204961" cy="2555114"/>
          </a:xfrm>
        </p:spPr>
        <p:txBody>
          <a:bodyPr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F06F900-244E-6E52-F8CA-5D5E233CD958}"/>
              </a:ext>
            </a:extLst>
          </p:cNvPr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F2E4CF-E7F2-B565-1A2A-549AD0CC083B}"/>
              </a:ext>
            </a:extLst>
          </p:cNvPr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pPr/>
              <a:t>‹#›</a:t>
            </a:fld>
            <a:endParaRPr lang="en-PH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FBAAB2B-A375-23F9-ADE7-12A40267FF97}"/>
              </a:ext>
            </a:extLst>
          </p:cNvPr>
          <p:cNvCxnSpPr/>
          <p:nvPr userDrawn="1"/>
        </p:nvCxnSpPr>
        <p:spPr>
          <a:xfrm>
            <a:off x="0" y="6333490"/>
            <a:ext cx="12192000" cy="0"/>
          </a:xfrm>
          <a:prstGeom prst="line">
            <a:avLst/>
          </a:prstGeom>
          <a:ln>
            <a:solidFill>
              <a:schemeClr val="bg1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0D97801-9D63-D546-C4B5-DB382B710F06}"/>
              </a:ext>
            </a:extLst>
          </p:cNvPr>
          <p:cNvCxnSpPr>
            <a:cxnSpLocks/>
          </p:cNvCxnSpPr>
          <p:nvPr userDrawn="1"/>
        </p:nvCxnSpPr>
        <p:spPr>
          <a:xfrm flipV="1">
            <a:off x="865116" y="6385929"/>
            <a:ext cx="0" cy="313815"/>
          </a:xfrm>
          <a:prstGeom prst="line">
            <a:avLst/>
          </a:prstGeom>
          <a:ln>
            <a:solidFill>
              <a:schemeClr val="bg1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64F4508D-C1E8-6D5F-C9F8-833563596978}"/>
              </a:ext>
            </a:extLst>
          </p:cNvPr>
          <p:cNvSpPr/>
          <p:nvPr userDrawn="1"/>
        </p:nvSpPr>
        <p:spPr>
          <a:xfrm>
            <a:off x="1447800" y="3786889"/>
            <a:ext cx="2179320" cy="167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F7A32A84-546F-E879-22EA-F8DBA0528F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7800" y="4165224"/>
            <a:ext cx="9204960" cy="788221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4753389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I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AE3E48F8-EED5-C8C0-3FD3-2037CDA1393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809D389-8CC3-E7D8-8455-C1B36B4EDF78}"/>
              </a:ext>
            </a:extLst>
          </p:cNvPr>
          <p:cNvGrpSpPr/>
          <p:nvPr userDrawn="1"/>
        </p:nvGrpSpPr>
        <p:grpSpPr>
          <a:xfrm>
            <a:off x="0" y="3017520"/>
            <a:ext cx="2951398" cy="2146502"/>
            <a:chOff x="0" y="-52438"/>
            <a:chExt cx="2951398" cy="6910438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C5FBA9A-6E4A-A7D1-CB97-BBB39B9AD8D5}"/>
                </a:ext>
              </a:extLst>
            </p:cNvPr>
            <p:cNvSpPr/>
            <p:nvPr userDrawn="1"/>
          </p:nvSpPr>
          <p:spPr>
            <a:xfrm>
              <a:off x="125462" y="-52438"/>
              <a:ext cx="2825936" cy="69104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247421D-9161-EF54-6B0F-C6AE3B93B8E2}"/>
                </a:ext>
              </a:extLst>
            </p:cNvPr>
            <p:cNvSpPr/>
            <p:nvPr userDrawn="1"/>
          </p:nvSpPr>
          <p:spPr>
            <a:xfrm>
              <a:off x="0" y="-52438"/>
              <a:ext cx="2678697" cy="6910438"/>
            </a:xfrm>
            <a:prstGeom prst="rect">
              <a:avLst/>
            </a:prstGeom>
            <a:solidFill>
              <a:schemeClr val="bg1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9A059A6-8BD7-0037-8708-1E32678ADEA9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3297441" y="3106622"/>
            <a:ext cx="8452599" cy="2070302"/>
          </a:xfrm>
        </p:spPr>
        <p:txBody>
          <a:bodyPr anchor="ctr">
            <a:normAutofit/>
          </a:bodyPr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AECD76E-46C2-FBF2-FEB4-242A0AC03C9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5888" y="3322987"/>
            <a:ext cx="2142992" cy="1570222"/>
          </a:xfrm>
        </p:spPr>
        <p:txBody>
          <a:bodyPr lIns="0" tIns="0" rIns="0" bIns="0" anchor="ctr">
            <a:noAutofit/>
          </a:bodyPr>
          <a:lstStyle>
            <a:lvl1pPr algn="ctr">
              <a:buNone/>
              <a:defRPr sz="9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XX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94535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II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11F36EA-F938-45A8-A719-8C3521C0BD75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8" name="Oval 6">
            <a:extLst>
              <a:ext uri="{FF2B5EF4-FFF2-40B4-BE49-F238E27FC236}">
                <a16:creationId xmlns:a16="http://schemas.microsoft.com/office/drawing/2014/main" id="{D7DE2820-1DC1-4D79-B629-27D315B0C5C7}"/>
              </a:ext>
            </a:extLst>
          </p:cNvPr>
          <p:cNvSpPr/>
          <p:nvPr/>
        </p:nvSpPr>
        <p:spPr>
          <a:xfrm>
            <a:off x="4343156" y="51346"/>
            <a:ext cx="8059066" cy="6715738"/>
          </a:xfrm>
          <a:custGeom>
            <a:avLst/>
            <a:gdLst>
              <a:gd name="connsiteX0" fmla="*/ 0 w 5852160"/>
              <a:gd name="connsiteY0" fmla="*/ 2042160 h 4084320"/>
              <a:gd name="connsiteX1" fmla="*/ 2926080 w 5852160"/>
              <a:gd name="connsiteY1" fmla="*/ 0 h 4084320"/>
              <a:gd name="connsiteX2" fmla="*/ 5852160 w 5852160"/>
              <a:gd name="connsiteY2" fmla="*/ 2042160 h 4084320"/>
              <a:gd name="connsiteX3" fmla="*/ 2926080 w 5852160"/>
              <a:gd name="connsiteY3" fmla="*/ 4084320 h 4084320"/>
              <a:gd name="connsiteX4" fmla="*/ 0 w 5852160"/>
              <a:gd name="connsiteY4" fmla="*/ 2042160 h 4084320"/>
              <a:gd name="connsiteX0" fmla="*/ 1254392 w 7106552"/>
              <a:gd name="connsiteY0" fmla="*/ 4480560 h 6522720"/>
              <a:gd name="connsiteX1" fmla="*/ 705752 w 7106552"/>
              <a:gd name="connsiteY1" fmla="*/ 0 h 6522720"/>
              <a:gd name="connsiteX2" fmla="*/ 7106552 w 7106552"/>
              <a:gd name="connsiteY2" fmla="*/ 4480560 h 6522720"/>
              <a:gd name="connsiteX3" fmla="*/ 4180472 w 7106552"/>
              <a:gd name="connsiteY3" fmla="*/ 6522720 h 6522720"/>
              <a:gd name="connsiteX4" fmla="*/ 1254392 w 7106552"/>
              <a:gd name="connsiteY4" fmla="*/ 4480560 h 6522720"/>
              <a:gd name="connsiteX0" fmla="*/ 1186668 w 7038828"/>
              <a:gd name="connsiteY0" fmla="*/ 4480560 h 8260080"/>
              <a:gd name="connsiteX1" fmla="*/ 638028 w 7038828"/>
              <a:gd name="connsiteY1" fmla="*/ 0 h 8260080"/>
              <a:gd name="connsiteX2" fmla="*/ 7038828 w 7038828"/>
              <a:gd name="connsiteY2" fmla="*/ 4480560 h 8260080"/>
              <a:gd name="connsiteX3" fmla="*/ 2009628 w 7038828"/>
              <a:gd name="connsiteY3" fmla="*/ 8260080 h 8260080"/>
              <a:gd name="connsiteX4" fmla="*/ 1186668 w 7038828"/>
              <a:gd name="connsiteY4" fmla="*/ 4480560 h 8260080"/>
              <a:gd name="connsiteX0" fmla="*/ 285750 w 7143750"/>
              <a:gd name="connsiteY0" fmla="*/ 4556795 h 8260166"/>
              <a:gd name="connsiteX1" fmla="*/ 742950 w 7143750"/>
              <a:gd name="connsiteY1" fmla="*/ 35 h 8260166"/>
              <a:gd name="connsiteX2" fmla="*/ 7143750 w 7143750"/>
              <a:gd name="connsiteY2" fmla="*/ 4480595 h 8260166"/>
              <a:gd name="connsiteX3" fmla="*/ 2114550 w 7143750"/>
              <a:gd name="connsiteY3" fmla="*/ 8260115 h 8260166"/>
              <a:gd name="connsiteX4" fmla="*/ 285750 w 7143750"/>
              <a:gd name="connsiteY4" fmla="*/ 4556795 h 8260166"/>
              <a:gd name="connsiteX0" fmla="*/ 4706202 w 6413082"/>
              <a:gd name="connsiteY0" fmla="*/ 4556795 h 8260166"/>
              <a:gd name="connsiteX1" fmla="*/ 12282 w 6413082"/>
              <a:gd name="connsiteY1" fmla="*/ 35 h 8260166"/>
              <a:gd name="connsiteX2" fmla="*/ 6413082 w 6413082"/>
              <a:gd name="connsiteY2" fmla="*/ 4480595 h 8260166"/>
              <a:gd name="connsiteX3" fmla="*/ 1383882 w 6413082"/>
              <a:gd name="connsiteY3" fmla="*/ 8260115 h 8260166"/>
              <a:gd name="connsiteX4" fmla="*/ 4706202 w 6413082"/>
              <a:gd name="connsiteY4" fmla="*/ 4556795 h 8260166"/>
              <a:gd name="connsiteX0" fmla="*/ 4183458 w 6423738"/>
              <a:gd name="connsiteY0" fmla="*/ 4556795 h 8260166"/>
              <a:gd name="connsiteX1" fmla="*/ 22938 w 6423738"/>
              <a:gd name="connsiteY1" fmla="*/ 35 h 8260166"/>
              <a:gd name="connsiteX2" fmla="*/ 6423738 w 6423738"/>
              <a:gd name="connsiteY2" fmla="*/ 4480595 h 8260166"/>
              <a:gd name="connsiteX3" fmla="*/ 1394538 w 6423738"/>
              <a:gd name="connsiteY3" fmla="*/ 8260115 h 8260166"/>
              <a:gd name="connsiteX4" fmla="*/ 4183458 w 6423738"/>
              <a:gd name="connsiteY4" fmla="*/ 4556795 h 8260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23738" h="8260166">
                <a:moveTo>
                  <a:pt x="4183458" y="4556795"/>
                </a:moveTo>
                <a:cubicBezTo>
                  <a:pt x="3954858" y="3180115"/>
                  <a:pt x="-350442" y="12735"/>
                  <a:pt x="22938" y="35"/>
                </a:cubicBezTo>
                <a:cubicBezTo>
                  <a:pt x="396318" y="-12665"/>
                  <a:pt x="6423738" y="3352741"/>
                  <a:pt x="6423738" y="4480595"/>
                </a:cubicBezTo>
                <a:cubicBezTo>
                  <a:pt x="6423738" y="5608449"/>
                  <a:pt x="1767918" y="8247415"/>
                  <a:pt x="1394538" y="8260115"/>
                </a:cubicBezTo>
                <a:cubicBezTo>
                  <a:pt x="1021158" y="8272815"/>
                  <a:pt x="4412058" y="5933475"/>
                  <a:pt x="4183458" y="4556795"/>
                </a:cubicBezTo>
                <a:close/>
              </a:path>
            </a:pathLst>
          </a:custGeom>
          <a:solidFill>
            <a:schemeClr val="bg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PH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0FDAA48-7A01-96FD-E719-0DFAC06DB14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-1"/>
            <a:ext cx="12192000" cy="3429000"/>
          </a:xfrm>
        </p:spPr>
        <p:txBody>
          <a:bodyPr/>
          <a:lstStyle/>
          <a:p>
            <a:endParaRPr lang="en-PH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DED45B0-D3D3-A9C0-8A6F-7828818EEDCA}"/>
              </a:ext>
            </a:extLst>
          </p:cNvPr>
          <p:cNvGrpSpPr/>
          <p:nvPr userDrawn="1"/>
        </p:nvGrpSpPr>
        <p:grpSpPr>
          <a:xfrm>
            <a:off x="0" y="3947160"/>
            <a:ext cx="2951398" cy="2146502"/>
            <a:chOff x="0" y="-52438"/>
            <a:chExt cx="2951398" cy="6910438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E3F7981-7F6B-346B-DA12-5857FF0E3617}"/>
                </a:ext>
              </a:extLst>
            </p:cNvPr>
            <p:cNvSpPr/>
            <p:nvPr userDrawn="1"/>
          </p:nvSpPr>
          <p:spPr>
            <a:xfrm>
              <a:off x="125462" y="-52438"/>
              <a:ext cx="2825936" cy="69104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7373938-9D7A-9801-39E4-94EAF429920C}"/>
                </a:ext>
              </a:extLst>
            </p:cNvPr>
            <p:cNvSpPr/>
            <p:nvPr userDrawn="1"/>
          </p:nvSpPr>
          <p:spPr>
            <a:xfrm>
              <a:off x="0" y="-52438"/>
              <a:ext cx="2678697" cy="6910438"/>
            </a:xfrm>
            <a:prstGeom prst="rect">
              <a:avLst/>
            </a:prstGeom>
            <a:solidFill>
              <a:schemeClr val="bg1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</p:grpSp>
      <p:sp>
        <p:nvSpPr>
          <p:cNvPr id="29" name="Title 1">
            <a:extLst>
              <a:ext uri="{FF2B5EF4-FFF2-40B4-BE49-F238E27FC236}">
                <a16:creationId xmlns:a16="http://schemas.microsoft.com/office/drawing/2014/main" id="{E981230C-C3E7-2CDB-4236-27DD57D3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7441" y="4036262"/>
            <a:ext cx="8452599" cy="2070302"/>
          </a:xfrm>
        </p:spPr>
        <p:txBody>
          <a:bodyPr anchor="ctr">
            <a:normAutofit/>
          </a:bodyPr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4FB7E744-43A5-E4AF-F8BA-67A16DDC79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5888" y="4252627"/>
            <a:ext cx="2142992" cy="1570222"/>
          </a:xfrm>
        </p:spPr>
        <p:txBody>
          <a:bodyPr lIns="0" tIns="0" rIns="0" bIns="0" anchor="ctr">
            <a:noAutofit/>
          </a:bodyPr>
          <a:lstStyle>
            <a:lvl1pPr algn="ctr">
              <a:buNone/>
              <a:defRPr sz="9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XX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6129273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11F36EA-F938-45A8-A719-8C3521C0BD75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bg1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8" name="Oval 6">
            <a:extLst>
              <a:ext uri="{FF2B5EF4-FFF2-40B4-BE49-F238E27FC236}">
                <a16:creationId xmlns:a16="http://schemas.microsoft.com/office/drawing/2014/main" id="{D7DE2820-1DC1-4D79-B629-27D315B0C5C7}"/>
              </a:ext>
            </a:extLst>
          </p:cNvPr>
          <p:cNvSpPr/>
          <p:nvPr/>
        </p:nvSpPr>
        <p:spPr>
          <a:xfrm>
            <a:off x="4343156" y="51346"/>
            <a:ext cx="8059066" cy="6715738"/>
          </a:xfrm>
          <a:custGeom>
            <a:avLst/>
            <a:gdLst>
              <a:gd name="connsiteX0" fmla="*/ 0 w 5852160"/>
              <a:gd name="connsiteY0" fmla="*/ 2042160 h 4084320"/>
              <a:gd name="connsiteX1" fmla="*/ 2926080 w 5852160"/>
              <a:gd name="connsiteY1" fmla="*/ 0 h 4084320"/>
              <a:gd name="connsiteX2" fmla="*/ 5852160 w 5852160"/>
              <a:gd name="connsiteY2" fmla="*/ 2042160 h 4084320"/>
              <a:gd name="connsiteX3" fmla="*/ 2926080 w 5852160"/>
              <a:gd name="connsiteY3" fmla="*/ 4084320 h 4084320"/>
              <a:gd name="connsiteX4" fmla="*/ 0 w 5852160"/>
              <a:gd name="connsiteY4" fmla="*/ 2042160 h 4084320"/>
              <a:gd name="connsiteX0" fmla="*/ 1254392 w 7106552"/>
              <a:gd name="connsiteY0" fmla="*/ 4480560 h 6522720"/>
              <a:gd name="connsiteX1" fmla="*/ 705752 w 7106552"/>
              <a:gd name="connsiteY1" fmla="*/ 0 h 6522720"/>
              <a:gd name="connsiteX2" fmla="*/ 7106552 w 7106552"/>
              <a:gd name="connsiteY2" fmla="*/ 4480560 h 6522720"/>
              <a:gd name="connsiteX3" fmla="*/ 4180472 w 7106552"/>
              <a:gd name="connsiteY3" fmla="*/ 6522720 h 6522720"/>
              <a:gd name="connsiteX4" fmla="*/ 1254392 w 7106552"/>
              <a:gd name="connsiteY4" fmla="*/ 4480560 h 6522720"/>
              <a:gd name="connsiteX0" fmla="*/ 1186668 w 7038828"/>
              <a:gd name="connsiteY0" fmla="*/ 4480560 h 8260080"/>
              <a:gd name="connsiteX1" fmla="*/ 638028 w 7038828"/>
              <a:gd name="connsiteY1" fmla="*/ 0 h 8260080"/>
              <a:gd name="connsiteX2" fmla="*/ 7038828 w 7038828"/>
              <a:gd name="connsiteY2" fmla="*/ 4480560 h 8260080"/>
              <a:gd name="connsiteX3" fmla="*/ 2009628 w 7038828"/>
              <a:gd name="connsiteY3" fmla="*/ 8260080 h 8260080"/>
              <a:gd name="connsiteX4" fmla="*/ 1186668 w 7038828"/>
              <a:gd name="connsiteY4" fmla="*/ 4480560 h 8260080"/>
              <a:gd name="connsiteX0" fmla="*/ 285750 w 7143750"/>
              <a:gd name="connsiteY0" fmla="*/ 4556795 h 8260166"/>
              <a:gd name="connsiteX1" fmla="*/ 742950 w 7143750"/>
              <a:gd name="connsiteY1" fmla="*/ 35 h 8260166"/>
              <a:gd name="connsiteX2" fmla="*/ 7143750 w 7143750"/>
              <a:gd name="connsiteY2" fmla="*/ 4480595 h 8260166"/>
              <a:gd name="connsiteX3" fmla="*/ 2114550 w 7143750"/>
              <a:gd name="connsiteY3" fmla="*/ 8260115 h 8260166"/>
              <a:gd name="connsiteX4" fmla="*/ 285750 w 7143750"/>
              <a:gd name="connsiteY4" fmla="*/ 4556795 h 8260166"/>
              <a:gd name="connsiteX0" fmla="*/ 4706202 w 6413082"/>
              <a:gd name="connsiteY0" fmla="*/ 4556795 h 8260166"/>
              <a:gd name="connsiteX1" fmla="*/ 12282 w 6413082"/>
              <a:gd name="connsiteY1" fmla="*/ 35 h 8260166"/>
              <a:gd name="connsiteX2" fmla="*/ 6413082 w 6413082"/>
              <a:gd name="connsiteY2" fmla="*/ 4480595 h 8260166"/>
              <a:gd name="connsiteX3" fmla="*/ 1383882 w 6413082"/>
              <a:gd name="connsiteY3" fmla="*/ 8260115 h 8260166"/>
              <a:gd name="connsiteX4" fmla="*/ 4706202 w 6413082"/>
              <a:gd name="connsiteY4" fmla="*/ 4556795 h 8260166"/>
              <a:gd name="connsiteX0" fmla="*/ 4183458 w 6423738"/>
              <a:gd name="connsiteY0" fmla="*/ 4556795 h 8260166"/>
              <a:gd name="connsiteX1" fmla="*/ 22938 w 6423738"/>
              <a:gd name="connsiteY1" fmla="*/ 35 h 8260166"/>
              <a:gd name="connsiteX2" fmla="*/ 6423738 w 6423738"/>
              <a:gd name="connsiteY2" fmla="*/ 4480595 h 8260166"/>
              <a:gd name="connsiteX3" fmla="*/ 1394538 w 6423738"/>
              <a:gd name="connsiteY3" fmla="*/ 8260115 h 8260166"/>
              <a:gd name="connsiteX4" fmla="*/ 4183458 w 6423738"/>
              <a:gd name="connsiteY4" fmla="*/ 4556795 h 8260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23738" h="8260166">
                <a:moveTo>
                  <a:pt x="4183458" y="4556795"/>
                </a:moveTo>
                <a:cubicBezTo>
                  <a:pt x="3954858" y="3180115"/>
                  <a:pt x="-350442" y="12735"/>
                  <a:pt x="22938" y="35"/>
                </a:cubicBezTo>
                <a:cubicBezTo>
                  <a:pt x="396318" y="-12665"/>
                  <a:pt x="6423738" y="3352741"/>
                  <a:pt x="6423738" y="4480595"/>
                </a:cubicBezTo>
                <a:cubicBezTo>
                  <a:pt x="6423738" y="5608449"/>
                  <a:pt x="1767918" y="8247415"/>
                  <a:pt x="1394538" y="8260115"/>
                </a:cubicBezTo>
                <a:cubicBezTo>
                  <a:pt x="1021158" y="8272815"/>
                  <a:pt x="4412058" y="5933475"/>
                  <a:pt x="4183458" y="4556795"/>
                </a:cubicBezTo>
                <a:close/>
              </a:path>
            </a:pathLst>
          </a:custGeom>
          <a:solidFill>
            <a:schemeClr val="bg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PH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0FDAA48-7A01-96FD-E719-0DFAC06DB14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-1"/>
            <a:ext cx="12192000" cy="3429000"/>
          </a:xfrm>
        </p:spPr>
        <p:txBody>
          <a:bodyPr/>
          <a:lstStyle/>
          <a:p>
            <a:endParaRPr lang="en-PH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DED45B0-D3D3-A9C0-8A6F-7828818EEDCA}"/>
              </a:ext>
            </a:extLst>
          </p:cNvPr>
          <p:cNvGrpSpPr/>
          <p:nvPr userDrawn="1"/>
        </p:nvGrpSpPr>
        <p:grpSpPr>
          <a:xfrm>
            <a:off x="0" y="3947160"/>
            <a:ext cx="2951398" cy="2146502"/>
            <a:chOff x="0" y="-52438"/>
            <a:chExt cx="2951398" cy="6910438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E3F7981-7F6B-346B-DA12-5857FF0E3617}"/>
                </a:ext>
              </a:extLst>
            </p:cNvPr>
            <p:cNvSpPr/>
            <p:nvPr userDrawn="1"/>
          </p:nvSpPr>
          <p:spPr>
            <a:xfrm>
              <a:off x="125462" y="-52438"/>
              <a:ext cx="2825936" cy="69104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7373938-9D7A-9801-39E4-94EAF429920C}"/>
                </a:ext>
              </a:extLst>
            </p:cNvPr>
            <p:cNvSpPr/>
            <p:nvPr userDrawn="1"/>
          </p:nvSpPr>
          <p:spPr>
            <a:xfrm>
              <a:off x="0" y="-52438"/>
              <a:ext cx="2678697" cy="69104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</p:grpSp>
      <p:sp>
        <p:nvSpPr>
          <p:cNvPr id="29" name="Title 1">
            <a:extLst>
              <a:ext uri="{FF2B5EF4-FFF2-40B4-BE49-F238E27FC236}">
                <a16:creationId xmlns:a16="http://schemas.microsoft.com/office/drawing/2014/main" id="{E981230C-C3E7-2CDB-4236-27DD57D3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7441" y="4036262"/>
            <a:ext cx="8452599" cy="2070302"/>
          </a:xfrm>
        </p:spPr>
        <p:txBody>
          <a:bodyPr anchor="ctr">
            <a:normAutofit/>
          </a:bodyPr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4FB7E744-43A5-E4AF-F8BA-67A16DDC79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5888" y="4252627"/>
            <a:ext cx="2142992" cy="1570222"/>
          </a:xfrm>
        </p:spPr>
        <p:txBody>
          <a:bodyPr lIns="0" tIns="0" rIns="0" bIns="0" anchor="ctr">
            <a:noAutofit/>
          </a:bodyPr>
          <a:lstStyle>
            <a:lvl1pPr algn="ctr">
              <a:buNone/>
              <a:defRPr sz="9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XX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9140369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B2D52D-7DAB-420A-9FCB-DA0A267395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28972B-E432-4D0C-9F67-F7AAD39B7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D9F0BC-C79D-4D38-8534-BA46EC4689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t>‹#›</a:t>
            </a:fld>
            <a:endParaRPr lang="en-PH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C9A776E-5014-499C-A5B1-46E433A2A795}"/>
              </a:ext>
            </a:extLst>
          </p:cNvPr>
          <p:cNvCxnSpPr/>
          <p:nvPr userDrawn="1"/>
        </p:nvCxnSpPr>
        <p:spPr>
          <a:xfrm>
            <a:off x="0" y="1081548"/>
            <a:ext cx="1219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2864DF5-7BF7-41F0-83F4-244BA5A8911A}"/>
              </a:ext>
            </a:extLst>
          </p:cNvPr>
          <p:cNvCxnSpPr/>
          <p:nvPr userDrawn="1"/>
        </p:nvCxnSpPr>
        <p:spPr>
          <a:xfrm>
            <a:off x="0" y="6333490"/>
            <a:ext cx="12192000" cy="0"/>
          </a:xfrm>
          <a:prstGeom prst="line">
            <a:avLst/>
          </a:prstGeom>
          <a:ln>
            <a:solidFill>
              <a:schemeClr val="bg1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6433E34-D663-4437-B54C-DBA79398E4E5}"/>
              </a:ext>
            </a:extLst>
          </p:cNvPr>
          <p:cNvCxnSpPr>
            <a:cxnSpLocks/>
          </p:cNvCxnSpPr>
          <p:nvPr userDrawn="1"/>
        </p:nvCxnSpPr>
        <p:spPr>
          <a:xfrm flipV="1">
            <a:off x="865116" y="6385929"/>
            <a:ext cx="0" cy="313815"/>
          </a:xfrm>
          <a:prstGeom prst="line">
            <a:avLst/>
          </a:prstGeom>
          <a:ln>
            <a:solidFill>
              <a:schemeClr val="bg1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7498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F21B94-1919-4CD7-9829-9D7C76D5FB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295578-25CB-45BE-92BB-3AD8B2635D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C5A81C4-4403-4667-8778-10BE93E477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t>‹#›</a:t>
            </a:fld>
            <a:endParaRPr lang="en-PH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947DEA7-0D5C-E2CD-0EEA-51C7839441DD}"/>
              </a:ext>
            </a:extLst>
          </p:cNvPr>
          <p:cNvCxnSpPr/>
          <p:nvPr userDrawn="1"/>
        </p:nvCxnSpPr>
        <p:spPr>
          <a:xfrm>
            <a:off x="0" y="6333490"/>
            <a:ext cx="12192000" cy="0"/>
          </a:xfrm>
          <a:prstGeom prst="line">
            <a:avLst/>
          </a:prstGeom>
          <a:ln>
            <a:solidFill>
              <a:schemeClr val="bg1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AD868AA-8EBC-18DF-C213-70C3D962CF51}"/>
              </a:ext>
            </a:extLst>
          </p:cNvPr>
          <p:cNvCxnSpPr>
            <a:cxnSpLocks/>
          </p:cNvCxnSpPr>
          <p:nvPr userDrawn="1"/>
        </p:nvCxnSpPr>
        <p:spPr>
          <a:xfrm flipV="1">
            <a:off x="865116" y="6385929"/>
            <a:ext cx="0" cy="313815"/>
          </a:xfrm>
          <a:prstGeom prst="line">
            <a:avLst/>
          </a:prstGeom>
          <a:ln>
            <a:solidFill>
              <a:schemeClr val="bg1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68965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617663A-8AAC-40A3-84ED-DFFDD44190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968" y="365126"/>
            <a:ext cx="11602064" cy="578772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52B2AB-65C3-4311-8A6C-2926277A40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94968" y="1573163"/>
            <a:ext cx="11602064" cy="44638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A4A96F-5880-411C-8DF2-19167064F2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72044" y="6385929"/>
            <a:ext cx="10924988" cy="31934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562247-61AD-44F4-A29A-413FA8738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88823" y="6385929"/>
            <a:ext cx="469366" cy="29886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 b="1">
                <a:solidFill>
                  <a:schemeClr val="accent1"/>
                </a:solidFill>
              </a:defRPr>
            </a:lvl1pPr>
          </a:lstStyle>
          <a:p>
            <a:fld id="{0643C082-6B26-4A67-AAC0-3138D6D4DA1D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724838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  <p:sldLayoutId id="2147483700" r:id="rId1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76C2F-F018-4441-8973-8551482E960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PH" dirty="0" err="1"/>
              <a:t>SlideStart</a:t>
            </a:r>
            <a:r>
              <a:rPr lang="en-PH" dirty="0"/>
              <a:t> Buttons Pack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80681FF-4B50-742B-79E4-F5BFE73D662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5BAA5C1-86CB-85A7-AD66-7250FEEF827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PH"/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2064D7E7-375B-496E-6517-4D512BB5B71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>
          <a:custGeom>
            <a:avLst/>
            <a:gdLst>
              <a:gd name="csX0" fmla="*/ 0 w 12192000"/>
              <a:gd name="csY0" fmla="*/ 0 h 6858000"/>
              <a:gd name="csX1" fmla="*/ 12192000 w 12192000"/>
              <a:gd name="csY1" fmla="*/ 0 h 6858000"/>
              <a:gd name="csX2" fmla="*/ 12192000 w 12192000"/>
              <a:gd name="csY2" fmla="*/ 6858000 h 6858000"/>
              <a:gd name="csX3" fmla="*/ 0 w 12192000"/>
              <a:gd name="csY3" fmla="*/ 6858000 h 6858000"/>
              <a:gd name="csX4" fmla="*/ 0 w 12192000"/>
              <a:gd name="csY4" fmla="*/ 6050279 h 6858000"/>
              <a:gd name="csX5" fmla="*/ 7158974 w 12192000"/>
              <a:gd name="csY5" fmla="*/ 6050279 h 6858000"/>
              <a:gd name="csX6" fmla="*/ 7158974 w 12192000"/>
              <a:gd name="csY6" fmla="*/ 1463040 h 6858000"/>
              <a:gd name="csX7" fmla="*/ 0 w 12192000"/>
              <a:gd name="csY7" fmla="*/ 1463040 h 68580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050279"/>
                </a:lnTo>
                <a:lnTo>
                  <a:pt x="7158974" y="6050279"/>
                </a:lnTo>
                <a:lnTo>
                  <a:pt x="7158974" y="1463040"/>
                </a:lnTo>
                <a:lnTo>
                  <a:pt x="0" y="146304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1107873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57BDC095-8BDB-48D3-AF16-3C10B2360B32}"/>
              </a:ext>
            </a:extLst>
          </p:cNvPr>
          <p:cNvSpPr/>
          <p:nvPr/>
        </p:nvSpPr>
        <p:spPr>
          <a:xfrm>
            <a:off x="513753" y="2066370"/>
            <a:ext cx="370800" cy="3708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1</a:t>
            </a:r>
            <a:endParaRPr lang="en-PH" sz="1400" b="1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F3A61F30-C30D-45EE-94F1-749CCA37DC8D}"/>
              </a:ext>
            </a:extLst>
          </p:cNvPr>
          <p:cNvSpPr/>
          <p:nvPr/>
        </p:nvSpPr>
        <p:spPr>
          <a:xfrm>
            <a:off x="1148863" y="2066370"/>
            <a:ext cx="370800" cy="3708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2</a:t>
            </a:r>
            <a:endParaRPr lang="en-PH" sz="1400" b="1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D19DB2C-2390-45B7-922F-C99EBF125757}"/>
              </a:ext>
            </a:extLst>
          </p:cNvPr>
          <p:cNvSpPr/>
          <p:nvPr/>
        </p:nvSpPr>
        <p:spPr>
          <a:xfrm>
            <a:off x="1783973" y="2066370"/>
            <a:ext cx="370800" cy="3708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3</a:t>
            </a:r>
            <a:endParaRPr lang="en-PH" sz="1400" b="1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5E59D09-7370-469B-ABE0-AE6855E5B859}"/>
              </a:ext>
            </a:extLst>
          </p:cNvPr>
          <p:cNvSpPr/>
          <p:nvPr/>
        </p:nvSpPr>
        <p:spPr>
          <a:xfrm>
            <a:off x="2419083" y="2066370"/>
            <a:ext cx="370800" cy="3708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4</a:t>
            </a:r>
            <a:endParaRPr lang="en-PH" sz="1400" b="1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3485B8C-93B0-4F88-93B4-F92ECBA56A82}"/>
              </a:ext>
            </a:extLst>
          </p:cNvPr>
          <p:cNvSpPr/>
          <p:nvPr/>
        </p:nvSpPr>
        <p:spPr>
          <a:xfrm>
            <a:off x="3054193" y="2066370"/>
            <a:ext cx="370800" cy="3708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5</a:t>
            </a:r>
            <a:endParaRPr lang="en-PH" sz="1400" b="1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774A8D6-45B5-42BB-BC42-407C802C4F78}"/>
              </a:ext>
            </a:extLst>
          </p:cNvPr>
          <p:cNvSpPr/>
          <p:nvPr/>
        </p:nvSpPr>
        <p:spPr>
          <a:xfrm>
            <a:off x="3689303" y="2066370"/>
            <a:ext cx="370800" cy="3708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6</a:t>
            </a:r>
            <a:endParaRPr lang="en-PH" sz="1400" b="1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8E3A3DEE-78F5-4F48-AF99-A65F3E7B2348}"/>
              </a:ext>
            </a:extLst>
          </p:cNvPr>
          <p:cNvSpPr/>
          <p:nvPr/>
        </p:nvSpPr>
        <p:spPr>
          <a:xfrm>
            <a:off x="4324413" y="2066370"/>
            <a:ext cx="370800" cy="3708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7</a:t>
            </a:r>
            <a:endParaRPr lang="en-PH" sz="1400" b="1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9E5CA60-829A-4EAD-8EB1-5ED7E4C9E761}"/>
              </a:ext>
            </a:extLst>
          </p:cNvPr>
          <p:cNvSpPr/>
          <p:nvPr/>
        </p:nvSpPr>
        <p:spPr>
          <a:xfrm>
            <a:off x="4959523" y="2066370"/>
            <a:ext cx="370800" cy="3708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8</a:t>
            </a:r>
            <a:endParaRPr lang="en-PH" sz="1400" b="1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33E67EC-D97D-4619-B65D-CD4C82CD6A8B}"/>
              </a:ext>
            </a:extLst>
          </p:cNvPr>
          <p:cNvSpPr/>
          <p:nvPr/>
        </p:nvSpPr>
        <p:spPr>
          <a:xfrm>
            <a:off x="5594633" y="2066370"/>
            <a:ext cx="370800" cy="3708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9</a:t>
            </a:r>
            <a:endParaRPr lang="en-PH" sz="1400" b="1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9771C59-4F8C-4793-8410-D45C96154D7F}"/>
              </a:ext>
            </a:extLst>
          </p:cNvPr>
          <p:cNvSpPr/>
          <p:nvPr/>
        </p:nvSpPr>
        <p:spPr>
          <a:xfrm>
            <a:off x="6229743" y="2066370"/>
            <a:ext cx="370800" cy="3708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10</a:t>
            </a:r>
            <a:endParaRPr lang="en-PH" sz="1400" b="1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608B5EC-3090-4FD8-B696-2B7857A4CF41}"/>
              </a:ext>
            </a:extLst>
          </p:cNvPr>
          <p:cNvSpPr/>
          <p:nvPr/>
        </p:nvSpPr>
        <p:spPr>
          <a:xfrm>
            <a:off x="513753" y="4152429"/>
            <a:ext cx="370800" cy="3708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1</a:t>
            </a:r>
            <a:endParaRPr lang="en-PH" sz="1400" b="1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E7D7EDB-DB06-4492-8374-8F3DB8F2F772}"/>
              </a:ext>
            </a:extLst>
          </p:cNvPr>
          <p:cNvSpPr/>
          <p:nvPr/>
        </p:nvSpPr>
        <p:spPr>
          <a:xfrm>
            <a:off x="1148243" y="4152429"/>
            <a:ext cx="370800" cy="3708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2</a:t>
            </a:r>
            <a:endParaRPr lang="en-PH" sz="1400" b="1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F85E660-8EF8-483C-BFCB-9E2A803F4B08}"/>
              </a:ext>
            </a:extLst>
          </p:cNvPr>
          <p:cNvSpPr/>
          <p:nvPr/>
        </p:nvSpPr>
        <p:spPr>
          <a:xfrm>
            <a:off x="1782733" y="4152429"/>
            <a:ext cx="370800" cy="3708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3</a:t>
            </a:r>
            <a:endParaRPr lang="en-PH" sz="1400" b="1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73DFAF6E-7975-421E-AC5E-A0D75A6F7EF4}"/>
              </a:ext>
            </a:extLst>
          </p:cNvPr>
          <p:cNvSpPr/>
          <p:nvPr/>
        </p:nvSpPr>
        <p:spPr>
          <a:xfrm>
            <a:off x="2417223" y="4152429"/>
            <a:ext cx="370800" cy="3708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4</a:t>
            </a:r>
            <a:endParaRPr lang="en-PH" sz="1400" b="1" dirty="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3A2514EC-02F5-47DF-9D50-E2FAC1D71036}"/>
              </a:ext>
            </a:extLst>
          </p:cNvPr>
          <p:cNvSpPr/>
          <p:nvPr/>
        </p:nvSpPr>
        <p:spPr>
          <a:xfrm>
            <a:off x="3051713" y="4152429"/>
            <a:ext cx="370800" cy="3708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5</a:t>
            </a:r>
            <a:endParaRPr lang="en-PH" sz="1400" b="1" dirty="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E0CE7298-29D8-4CCE-94E6-D8B856C323C4}"/>
              </a:ext>
            </a:extLst>
          </p:cNvPr>
          <p:cNvSpPr/>
          <p:nvPr/>
        </p:nvSpPr>
        <p:spPr>
          <a:xfrm>
            <a:off x="3686203" y="4152429"/>
            <a:ext cx="370800" cy="3708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6</a:t>
            </a:r>
            <a:endParaRPr lang="en-PH" sz="1400" b="1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79DCDED-6441-4EF2-8421-566CF90B0766}"/>
              </a:ext>
            </a:extLst>
          </p:cNvPr>
          <p:cNvSpPr/>
          <p:nvPr/>
        </p:nvSpPr>
        <p:spPr>
          <a:xfrm>
            <a:off x="4320693" y="4152429"/>
            <a:ext cx="370800" cy="3708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7</a:t>
            </a:r>
            <a:endParaRPr lang="en-PH" sz="1400" b="1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37B0319D-8C1C-43AD-B4F8-30A49EA09308}"/>
              </a:ext>
            </a:extLst>
          </p:cNvPr>
          <p:cNvSpPr/>
          <p:nvPr/>
        </p:nvSpPr>
        <p:spPr>
          <a:xfrm>
            <a:off x="4955183" y="4152429"/>
            <a:ext cx="370800" cy="3708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8</a:t>
            </a:r>
            <a:endParaRPr lang="en-PH" sz="1400" b="1" dirty="0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42734F9A-E6EA-4F17-9877-2E8CC8DA7550}"/>
              </a:ext>
            </a:extLst>
          </p:cNvPr>
          <p:cNvSpPr/>
          <p:nvPr/>
        </p:nvSpPr>
        <p:spPr>
          <a:xfrm>
            <a:off x="5589673" y="4152429"/>
            <a:ext cx="370800" cy="3708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9</a:t>
            </a:r>
            <a:endParaRPr lang="en-PH" sz="1400" b="1" dirty="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433E6666-2DE2-4FA1-A033-CE7CDA2E2FC1}"/>
              </a:ext>
            </a:extLst>
          </p:cNvPr>
          <p:cNvSpPr/>
          <p:nvPr/>
        </p:nvSpPr>
        <p:spPr>
          <a:xfrm>
            <a:off x="6224163" y="4152429"/>
            <a:ext cx="370800" cy="3708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10</a:t>
            </a:r>
            <a:endParaRPr lang="en-PH" sz="1400" b="1" dirty="0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743D16BD-A803-48D6-9C59-440D5D1E5D93}"/>
              </a:ext>
            </a:extLst>
          </p:cNvPr>
          <p:cNvSpPr/>
          <p:nvPr/>
        </p:nvSpPr>
        <p:spPr>
          <a:xfrm>
            <a:off x="513753" y="3457076"/>
            <a:ext cx="370800" cy="370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1</a:t>
            </a:r>
            <a:endParaRPr lang="en-PH" sz="1400" b="1" dirty="0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F1A2F5FF-5049-46B0-B491-50858C926A57}"/>
              </a:ext>
            </a:extLst>
          </p:cNvPr>
          <p:cNvSpPr/>
          <p:nvPr/>
        </p:nvSpPr>
        <p:spPr>
          <a:xfrm>
            <a:off x="1148243" y="3457076"/>
            <a:ext cx="370800" cy="370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2</a:t>
            </a:r>
            <a:endParaRPr lang="en-PH" sz="1400" b="1" dirty="0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D281F27B-985E-400D-B1A6-E87A106F9D94}"/>
              </a:ext>
            </a:extLst>
          </p:cNvPr>
          <p:cNvSpPr/>
          <p:nvPr/>
        </p:nvSpPr>
        <p:spPr>
          <a:xfrm>
            <a:off x="1782733" y="3457076"/>
            <a:ext cx="370800" cy="370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3</a:t>
            </a:r>
            <a:endParaRPr lang="en-PH" sz="1400" b="1" dirty="0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079BDDBF-3940-4EE9-B784-5F0F94104683}"/>
              </a:ext>
            </a:extLst>
          </p:cNvPr>
          <p:cNvSpPr/>
          <p:nvPr/>
        </p:nvSpPr>
        <p:spPr>
          <a:xfrm>
            <a:off x="2417223" y="3457076"/>
            <a:ext cx="370800" cy="370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4</a:t>
            </a:r>
            <a:endParaRPr lang="en-PH" sz="1400" b="1" dirty="0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1D8FA788-B283-414C-B82D-8762D4D41470}"/>
              </a:ext>
            </a:extLst>
          </p:cNvPr>
          <p:cNvSpPr/>
          <p:nvPr/>
        </p:nvSpPr>
        <p:spPr>
          <a:xfrm>
            <a:off x="3051713" y="3457076"/>
            <a:ext cx="370800" cy="370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5</a:t>
            </a:r>
            <a:endParaRPr lang="en-PH" sz="1400" b="1" dirty="0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A9D49936-1D5E-4788-9EEA-C3E9F552CD8B}"/>
              </a:ext>
            </a:extLst>
          </p:cNvPr>
          <p:cNvSpPr/>
          <p:nvPr/>
        </p:nvSpPr>
        <p:spPr>
          <a:xfrm>
            <a:off x="3686203" y="3457076"/>
            <a:ext cx="370800" cy="370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6</a:t>
            </a:r>
            <a:endParaRPr lang="en-PH" sz="1400" b="1" dirty="0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27CA4E98-E67A-4FB0-9CC8-BDB41CFF5194}"/>
              </a:ext>
            </a:extLst>
          </p:cNvPr>
          <p:cNvSpPr/>
          <p:nvPr/>
        </p:nvSpPr>
        <p:spPr>
          <a:xfrm>
            <a:off x="4320693" y="3457076"/>
            <a:ext cx="370800" cy="370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7</a:t>
            </a:r>
            <a:endParaRPr lang="en-PH" sz="1400" b="1" dirty="0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D601D699-AEB9-4D2B-89E9-0C66E1AA6637}"/>
              </a:ext>
            </a:extLst>
          </p:cNvPr>
          <p:cNvSpPr/>
          <p:nvPr/>
        </p:nvSpPr>
        <p:spPr>
          <a:xfrm>
            <a:off x="4955183" y="3457076"/>
            <a:ext cx="370800" cy="370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8</a:t>
            </a:r>
            <a:endParaRPr lang="en-PH" sz="1400" b="1" dirty="0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8DD9148E-8D15-4EA6-8FA8-6C6DFEEFD535}"/>
              </a:ext>
            </a:extLst>
          </p:cNvPr>
          <p:cNvSpPr/>
          <p:nvPr/>
        </p:nvSpPr>
        <p:spPr>
          <a:xfrm>
            <a:off x="5589673" y="3457076"/>
            <a:ext cx="370800" cy="370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9</a:t>
            </a:r>
            <a:endParaRPr lang="en-PH" sz="1400" b="1" dirty="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D4926D2E-3489-4A09-BE69-CDCB874EB7E0}"/>
              </a:ext>
            </a:extLst>
          </p:cNvPr>
          <p:cNvSpPr/>
          <p:nvPr/>
        </p:nvSpPr>
        <p:spPr>
          <a:xfrm>
            <a:off x="6224163" y="3457076"/>
            <a:ext cx="370800" cy="370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10</a:t>
            </a:r>
            <a:endParaRPr lang="en-PH" sz="1400" b="1" dirty="0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729948A2-7841-4E17-BA76-0F47AA3BE8AF}"/>
              </a:ext>
            </a:extLst>
          </p:cNvPr>
          <p:cNvSpPr/>
          <p:nvPr/>
        </p:nvSpPr>
        <p:spPr>
          <a:xfrm>
            <a:off x="513753" y="2761723"/>
            <a:ext cx="370800" cy="370800"/>
          </a:xfrm>
          <a:prstGeom prst="ellipse">
            <a:avLst/>
          </a:prstGeom>
          <a:solidFill>
            <a:schemeClr val="bg1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1</a:t>
            </a:r>
            <a:endParaRPr lang="en-PH" sz="1400" b="1" dirty="0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490A523B-AD1C-4D10-91A1-4D01F87F5BB8}"/>
              </a:ext>
            </a:extLst>
          </p:cNvPr>
          <p:cNvSpPr/>
          <p:nvPr/>
        </p:nvSpPr>
        <p:spPr>
          <a:xfrm>
            <a:off x="1148243" y="2761723"/>
            <a:ext cx="370800" cy="370800"/>
          </a:xfrm>
          <a:prstGeom prst="ellipse">
            <a:avLst/>
          </a:prstGeom>
          <a:solidFill>
            <a:schemeClr val="bg1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2</a:t>
            </a:r>
            <a:endParaRPr lang="en-PH" sz="1400" b="1" dirty="0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AB61E452-A885-4C93-90BD-C86408F75D6B}"/>
              </a:ext>
            </a:extLst>
          </p:cNvPr>
          <p:cNvSpPr/>
          <p:nvPr/>
        </p:nvSpPr>
        <p:spPr>
          <a:xfrm>
            <a:off x="1782733" y="2761723"/>
            <a:ext cx="370800" cy="370800"/>
          </a:xfrm>
          <a:prstGeom prst="ellipse">
            <a:avLst/>
          </a:prstGeom>
          <a:solidFill>
            <a:schemeClr val="bg1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3</a:t>
            </a:r>
            <a:endParaRPr lang="en-PH" sz="1400" b="1" dirty="0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CB77F46F-598F-49CB-8902-C38F064FB458}"/>
              </a:ext>
            </a:extLst>
          </p:cNvPr>
          <p:cNvSpPr/>
          <p:nvPr/>
        </p:nvSpPr>
        <p:spPr>
          <a:xfrm>
            <a:off x="2417223" y="2761723"/>
            <a:ext cx="370800" cy="370800"/>
          </a:xfrm>
          <a:prstGeom prst="ellipse">
            <a:avLst/>
          </a:prstGeom>
          <a:solidFill>
            <a:schemeClr val="bg1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4</a:t>
            </a:r>
            <a:endParaRPr lang="en-PH" sz="1400" b="1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39185C7B-2D8F-4D83-923A-1A7C71756129}"/>
              </a:ext>
            </a:extLst>
          </p:cNvPr>
          <p:cNvSpPr/>
          <p:nvPr/>
        </p:nvSpPr>
        <p:spPr>
          <a:xfrm>
            <a:off x="3051713" y="2761723"/>
            <a:ext cx="370800" cy="370800"/>
          </a:xfrm>
          <a:prstGeom prst="ellipse">
            <a:avLst/>
          </a:prstGeom>
          <a:solidFill>
            <a:schemeClr val="bg1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5</a:t>
            </a:r>
            <a:endParaRPr lang="en-PH" sz="1400" b="1" dirty="0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0D8DFD2D-2A9B-4AF3-9399-E1EDD8A04385}"/>
              </a:ext>
            </a:extLst>
          </p:cNvPr>
          <p:cNvSpPr/>
          <p:nvPr/>
        </p:nvSpPr>
        <p:spPr>
          <a:xfrm>
            <a:off x="3686203" y="2761723"/>
            <a:ext cx="370800" cy="370800"/>
          </a:xfrm>
          <a:prstGeom prst="ellipse">
            <a:avLst/>
          </a:prstGeom>
          <a:solidFill>
            <a:schemeClr val="bg1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6</a:t>
            </a:r>
            <a:endParaRPr lang="en-PH" sz="1400" b="1" dirty="0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141C9F16-B72E-4C38-9B57-2470E65445E8}"/>
              </a:ext>
            </a:extLst>
          </p:cNvPr>
          <p:cNvSpPr/>
          <p:nvPr/>
        </p:nvSpPr>
        <p:spPr>
          <a:xfrm>
            <a:off x="4320693" y="2761723"/>
            <a:ext cx="370800" cy="370800"/>
          </a:xfrm>
          <a:prstGeom prst="ellipse">
            <a:avLst/>
          </a:prstGeom>
          <a:solidFill>
            <a:schemeClr val="bg1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7</a:t>
            </a:r>
            <a:endParaRPr lang="en-PH" sz="1400" b="1" dirty="0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C2B544F3-F9D4-416D-84AB-5A6B6806EB83}"/>
              </a:ext>
            </a:extLst>
          </p:cNvPr>
          <p:cNvSpPr/>
          <p:nvPr/>
        </p:nvSpPr>
        <p:spPr>
          <a:xfrm>
            <a:off x="4955183" y="2761723"/>
            <a:ext cx="370800" cy="370800"/>
          </a:xfrm>
          <a:prstGeom prst="ellipse">
            <a:avLst/>
          </a:prstGeom>
          <a:solidFill>
            <a:schemeClr val="bg1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8</a:t>
            </a:r>
            <a:endParaRPr lang="en-PH" sz="1400" b="1" dirty="0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F3541083-CB7A-47B6-B0FD-DAAA692F1382}"/>
              </a:ext>
            </a:extLst>
          </p:cNvPr>
          <p:cNvSpPr/>
          <p:nvPr/>
        </p:nvSpPr>
        <p:spPr>
          <a:xfrm>
            <a:off x="5589673" y="2761723"/>
            <a:ext cx="370800" cy="370800"/>
          </a:xfrm>
          <a:prstGeom prst="ellipse">
            <a:avLst/>
          </a:prstGeom>
          <a:solidFill>
            <a:schemeClr val="bg1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9</a:t>
            </a:r>
            <a:endParaRPr lang="en-PH" sz="1400" b="1" dirty="0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0E7988A4-783F-4C57-9C3D-90468EAB9FC7}"/>
              </a:ext>
            </a:extLst>
          </p:cNvPr>
          <p:cNvSpPr/>
          <p:nvPr/>
        </p:nvSpPr>
        <p:spPr>
          <a:xfrm>
            <a:off x="6224163" y="2761723"/>
            <a:ext cx="370800" cy="370800"/>
          </a:xfrm>
          <a:prstGeom prst="ellipse">
            <a:avLst/>
          </a:prstGeom>
          <a:solidFill>
            <a:schemeClr val="bg1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10</a:t>
            </a:r>
            <a:endParaRPr lang="en-PH" sz="1400" b="1" dirty="0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7ACCC6B7-3B41-4B8B-BD99-59985B5EB94D}"/>
              </a:ext>
            </a:extLst>
          </p:cNvPr>
          <p:cNvSpPr/>
          <p:nvPr/>
        </p:nvSpPr>
        <p:spPr>
          <a:xfrm>
            <a:off x="513753" y="4847782"/>
            <a:ext cx="370800" cy="3708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1</a:t>
            </a:r>
            <a:endParaRPr lang="en-PH" sz="1400" b="1" dirty="0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583670FB-F81C-427C-B0F6-7ECCA60115F8}"/>
              </a:ext>
            </a:extLst>
          </p:cNvPr>
          <p:cNvSpPr/>
          <p:nvPr/>
        </p:nvSpPr>
        <p:spPr>
          <a:xfrm>
            <a:off x="1148243" y="4847782"/>
            <a:ext cx="370800" cy="3708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2</a:t>
            </a:r>
            <a:endParaRPr lang="en-PH" sz="1400" b="1" dirty="0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07A1C6F9-4B22-4785-9A5D-C258261C5BB7}"/>
              </a:ext>
            </a:extLst>
          </p:cNvPr>
          <p:cNvSpPr/>
          <p:nvPr/>
        </p:nvSpPr>
        <p:spPr>
          <a:xfrm>
            <a:off x="1782733" y="4847782"/>
            <a:ext cx="370800" cy="3708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3</a:t>
            </a:r>
            <a:endParaRPr lang="en-PH" sz="1400" b="1" dirty="0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4B483AAC-BEC5-4695-9632-57AC09089D9D}"/>
              </a:ext>
            </a:extLst>
          </p:cNvPr>
          <p:cNvSpPr/>
          <p:nvPr/>
        </p:nvSpPr>
        <p:spPr>
          <a:xfrm>
            <a:off x="2417223" y="4847782"/>
            <a:ext cx="370800" cy="3708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4</a:t>
            </a:r>
            <a:endParaRPr lang="en-PH" sz="1400" b="1" dirty="0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67E931AB-B584-4C4D-A8BB-AD9FED564A46}"/>
              </a:ext>
            </a:extLst>
          </p:cNvPr>
          <p:cNvSpPr/>
          <p:nvPr/>
        </p:nvSpPr>
        <p:spPr>
          <a:xfrm>
            <a:off x="3051713" y="4847782"/>
            <a:ext cx="370800" cy="3708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5</a:t>
            </a:r>
            <a:endParaRPr lang="en-PH" sz="1400" b="1" dirty="0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04FA9B4C-554B-470F-BB39-5D72376F572B}"/>
              </a:ext>
            </a:extLst>
          </p:cNvPr>
          <p:cNvSpPr/>
          <p:nvPr/>
        </p:nvSpPr>
        <p:spPr>
          <a:xfrm>
            <a:off x="3686203" y="4847782"/>
            <a:ext cx="370800" cy="3708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6</a:t>
            </a:r>
            <a:endParaRPr lang="en-PH" sz="1400" b="1" dirty="0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4BEBFD47-BAA6-4273-BC63-E57D206ABD21}"/>
              </a:ext>
            </a:extLst>
          </p:cNvPr>
          <p:cNvSpPr/>
          <p:nvPr/>
        </p:nvSpPr>
        <p:spPr>
          <a:xfrm>
            <a:off x="4320693" y="4847782"/>
            <a:ext cx="370800" cy="3708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7</a:t>
            </a:r>
            <a:endParaRPr lang="en-PH" sz="1400" b="1" dirty="0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E1C98BF9-120A-4909-89B4-1E695F8DB8B1}"/>
              </a:ext>
            </a:extLst>
          </p:cNvPr>
          <p:cNvSpPr/>
          <p:nvPr/>
        </p:nvSpPr>
        <p:spPr>
          <a:xfrm>
            <a:off x="4955183" y="4847782"/>
            <a:ext cx="370800" cy="3708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8</a:t>
            </a:r>
            <a:endParaRPr lang="en-PH" sz="1400" b="1" dirty="0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71756484-091F-428C-A5CD-6C044DA81909}"/>
              </a:ext>
            </a:extLst>
          </p:cNvPr>
          <p:cNvSpPr/>
          <p:nvPr/>
        </p:nvSpPr>
        <p:spPr>
          <a:xfrm>
            <a:off x="5589673" y="4847782"/>
            <a:ext cx="370800" cy="3708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9</a:t>
            </a:r>
            <a:endParaRPr lang="en-PH" sz="1400" b="1" dirty="0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69EAC0F4-3735-426B-BF1D-7B2A4F53E145}"/>
              </a:ext>
            </a:extLst>
          </p:cNvPr>
          <p:cNvSpPr/>
          <p:nvPr/>
        </p:nvSpPr>
        <p:spPr>
          <a:xfrm>
            <a:off x="6224163" y="4847782"/>
            <a:ext cx="370800" cy="3708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10</a:t>
            </a:r>
            <a:endParaRPr lang="en-PH" sz="1400" b="1" dirty="0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F8546398-5EE2-4957-A762-963009493B56}"/>
              </a:ext>
            </a:extLst>
          </p:cNvPr>
          <p:cNvSpPr/>
          <p:nvPr/>
        </p:nvSpPr>
        <p:spPr>
          <a:xfrm>
            <a:off x="6864853" y="2066370"/>
            <a:ext cx="370800" cy="3708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PH" sz="1400" b="1" dirty="0">
                <a:solidFill>
                  <a:schemeClr val="bg1"/>
                </a:solidFill>
              </a:rPr>
              <a:t>✓</a:t>
            </a: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6703FA8B-4367-4F35-8526-EC3220D53F8C}"/>
              </a:ext>
            </a:extLst>
          </p:cNvPr>
          <p:cNvSpPr/>
          <p:nvPr/>
        </p:nvSpPr>
        <p:spPr>
          <a:xfrm>
            <a:off x="6858653" y="4152429"/>
            <a:ext cx="370800" cy="3708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✓</a:t>
            </a:r>
            <a:endParaRPr lang="en-PH" sz="1400" b="1" dirty="0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7D132406-7CD6-428C-A8C6-C9C43EEFE589}"/>
              </a:ext>
            </a:extLst>
          </p:cNvPr>
          <p:cNvSpPr/>
          <p:nvPr/>
        </p:nvSpPr>
        <p:spPr>
          <a:xfrm>
            <a:off x="6858653" y="3457076"/>
            <a:ext cx="370800" cy="370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✓</a:t>
            </a:r>
            <a:endParaRPr lang="en-PH" sz="1400" b="1" dirty="0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84E3CFB6-B60D-4375-8272-39FA6982D860}"/>
              </a:ext>
            </a:extLst>
          </p:cNvPr>
          <p:cNvSpPr/>
          <p:nvPr/>
        </p:nvSpPr>
        <p:spPr>
          <a:xfrm>
            <a:off x="6858653" y="2761723"/>
            <a:ext cx="370800" cy="370800"/>
          </a:xfrm>
          <a:prstGeom prst="ellipse">
            <a:avLst/>
          </a:prstGeom>
          <a:solidFill>
            <a:schemeClr val="bg1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✓</a:t>
            </a:r>
            <a:endParaRPr lang="en-PH" sz="1400" b="1" dirty="0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FCE0AF34-27EC-42B5-B2B3-3A288B23A434}"/>
              </a:ext>
            </a:extLst>
          </p:cNvPr>
          <p:cNvSpPr/>
          <p:nvPr/>
        </p:nvSpPr>
        <p:spPr>
          <a:xfrm>
            <a:off x="6858653" y="4847782"/>
            <a:ext cx="370800" cy="3708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✓</a:t>
            </a:r>
            <a:endParaRPr lang="en-PH" sz="1400" b="1" dirty="0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1E4B5EB6-50A1-4CF6-9841-F787AB2E7F7C}"/>
              </a:ext>
            </a:extLst>
          </p:cNvPr>
          <p:cNvSpPr/>
          <p:nvPr/>
        </p:nvSpPr>
        <p:spPr>
          <a:xfrm>
            <a:off x="7499963" y="2066370"/>
            <a:ext cx="370800" cy="3708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PH" sz="1400" b="1" dirty="0">
                <a:solidFill>
                  <a:schemeClr val="bg1"/>
                </a:solidFill>
              </a:rPr>
              <a:t>✗</a:t>
            </a: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6B6D4769-5D35-4DB0-8AD7-CBE83C04F6C4}"/>
              </a:ext>
            </a:extLst>
          </p:cNvPr>
          <p:cNvSpPr/>
          <p:nvPr/>
        </p:nvSpPr>
        <p:spPr>
          <a:xfrm>
            <a:off x="7493143" y="4152429"/>
            <a:ext cx="370800" cy="3708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✗</a:t>
            </a:r>
            <a:endParaRPr lang="en-PH" sz="1400" b="1" dirty="0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344F9857-3FF7-4C13-8D02-5E4E9CDCF8D0}"/>
              </a:ext>
            </a:extLst>
          </p:cNvPr>
          <p:cNvSpPr/>
          <p:nvPr/>
        </p:nvSpPr>
        <p:spPr>
          <a:xfrm>
            <a:off x="7493143" y="3457076"/>
            <a:ext cx="370800" cy="370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✗</a:t>
            </a:r>
            <a:endParaRPr lang="en-PH" sz="1400" b="1" dirty="0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6F6A7D27-2D10-4D23-A6E4-9EBDCBB69B52}"/>
              </a:ext>
            </a:extLst>
          </p:cNvPr>
          <p:cNvSpPr/>
          <p:nvPr/>
        </p:nvSpPr>
        <p:spPr>
          <a:xfrm>
            <a:off x="7493143" y="2761723"/>
            <a:ext cx="370800" cy="370800"/>
          </a:xfrm>
          <a:prstGeom prst="ellipse">
            <a:avLst/>
          </a:prstGeom>
          <a:solidFill>
            <a:schemeClr val="bg1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✗</a:t>
            </a:r>
            <a:endParaRPr lang="en-PH" sz="1400" b="1" dirty="0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1ACDBAC6-B4BC-4269-9BC1-D556D144F785}"/>
              </a:ext>
            </a:extLst>
          </p:cNvPr>
          <p:cNvSpPr/>
          <p:nvPr/>
        </p:nvSpPr>
        <p:spPr>
          <a:xfrm>
            <a:off x="7493143" y="4847782"/>
            <a:ext cx="370800" cy="3708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✗</a:t>
            </a:r>
            <a:endParaRPr lang="en-PH" sz="1400" b="1" dirty="0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BFD03637-0654-411F-B414-08747008565B}"/>
              </a:ext>
            </a:extLst>
          </p:cNvPr>
          <p:cNvSpPr/>
          <p:nvPr/>
        </p:nvSpPr>
        <p:spPr>
          <a:xfrm>
            <a:off x="8135073" y="2066370"/>
            <a:ext cx="370800" cy="3708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=</a:t>
            </a:r>
            <a:endParaRPr lang="en-PH" sz="1400" b="1" dirty="0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2D3B1F62-A085-47C3-90E9-C3FB5EA9936F}"/>
              </a:ext>
            </a:extLst>
          </p:cNvPr>
          <p:cNvSpPr/>
          <p:nvPr/>
        </p:nvSpPr>
        <p:spPr>
          <a:xfrm>
            <a:off x="8770183" y="2066370"/>
            <a:ext cx="370800" cy="3708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+</a:t>
            </a:r>
            <a:endParaRPr lang="en-PH" sz="1400" b="1" dirty="0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C354FDFB-5537-484B-8C13-A8EB79160EB1}"/>
              </a:ext>
            </a:extLst>
          </p:cNvPr>
          <p:cNvSpPr/>
          <p:nvPr/>
        </p:nvSpPr>
        <p:spPr>
          <a:xfrm>
            <a:off x="9405293" y="2066370"/>
            <a:ext cx="370800" cy="3708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-</a:t>
            </a:r>
            <a:endParaRPr lang="en-PH" sz="1400" b="1" dirty="0"/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87DEBE83-51C3-4830-99FF-E208548E39A3}"/>
              </a:ext>
            </a:extLst>
          </p:cNvPr>
          <p:cNvSpPr/>
          <p:nvPr/>
        </p:nvSpPr>
        <p:spPr>
          <a:xfrm>
            <a:off x="10040403" y="2066370"/>
            <a:ext cx="370800" cy="3708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&lt;</a:t>
            </a:r>
            <a:endParaRPr lang="en-PH" sz="1400" b="1" dirty="0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F5EACFBC-115F-44B5-B4CD-15C8C8B4230A}"/>
              </a:ext>
            </a:extLst>
          </p:cNvPr>
          <p:cNvSpPr/>
          <p:nvPr/>
        </p:nvSpPr>
        <p:spPr>
          <a:xfrm>
            <a:off x="10675513" y="2066370"/>
            <a:ext cx="370800" cy="3708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&gt;</a:t>
            </a:r>
            <a:endParaRPr lang="en-PH" sz="1400" b="1" dirty="0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8F85F32C-3E13-4B05-B92C-671081F9C2F1}"/>
              </a:ext>
            </a:extLst>
          </p:cNvPr>
          <p:cNvSpPr/>
          <p:nvPr/>
        </p:nvSpPr>
        <p:spPr>
          <a:xfrm>
            <a:off x="11300090" y="2066370"/>
            <a:ext cx="370800" cy="3708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≈</a:t>
            </a:r>
            <a:endParaRPr lang="en-PH" sz="1400" b="1" dirty="0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6DFE3D4B-5176-495B-B546-688F1CF24CA3}"/>
              </a:ext>
            </a:extLst>
          </p:cNvPr>
          <p:cNvSpPr/>
          <p:nvPr/>
        </p:nvSpPr>
        <p:spPr>
          <a:xfrm>
            <a:off x="8127633" y="4152429"/>
            <a:ext cx="370800" cy="3708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=</a:t>
            </a:r>
            <a:endParaRPr lang="en-PH" sz="1400" b="1" dirty="0"/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7F0A172F-64A4-4C54-8233-74D100E9D2A6}"/>
              </a:ext>
            </a:extLst>
          </p:cNvPr>
          <p:cNvSpPr/>
          <p:nvPr/>
        </p:nvSpPr>
        <p:spPr>
          <a:xfrm>
            <a:off x="8762123" y="4152429"/>
            <a:ext cx="370800" cy="3708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+</a:t>
            </a:r>
            <a:endParaRPr lang="en-PH" sz="1400" b="1" dirty="0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4C4A0585-E95B-47E5-AC84-066882EB9CB9}"/>
              </a:ext>
            </a:extLst>
          </p:cNvPr>
          <p:cNvSpPr/>
          <p:nvPr/>
        </p:nvSpPr>
        <p:spPr>
          <a:xfrm>
            <a:off x="9396613" y="4152429"/>
            <a:ext cx="370800" cy="3708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-</a:t>
            </a:r>
            <a:endParaRPr lang="en-PH" sz="1400" b="1" dirty="0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E5A47950-9E28-409E-BD2E-742550582394}"/>
              </a:ext>
            </a:extLst>
          </p:cNvPr>
          <p:cNvSpPr/>
          <p:nvPr/>
        </p:nvSpPr>
        <p:spPr>
          <a:xfrm>
            <a:off x="10031103" y="4152429"/>
            <a:ext cx="370800" cy="3708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&lt;</a:t>
            </a:r>
            <a:endParaRPr lang="en-PH" sz="1400" b="1" dirty="0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8E67CAD4-6289-44FF-913A-68D5BC30E3CC}"/>
              </a:ext>
            </a:extLst>
          </p:cNvPr>
          <p:cNvSpPr/>
          <p:nvPr/>
        </p:nvSpPr>
        <p:spPr>
          <a:xfrm>
            <a:off x="10665593" y="4152429"/>
            <a:ext cx="370800" cy="3708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&gt;</a:t>
            </a:r>
            <a:endParaRPr lang="en-PH" sz="1400" b="1" dirty="0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317D3F6A-E870-4870-B2D3-2D2B5BC8B17E}"/>
              </a:ext>
            </a:extLst>
          </p:cNvPr>
          <p:cNvSpPr/>
          <p:nvPr/>
        </p:nvSpPr>
        <p:spPr>
          <a:xfrm>
            <a:off x="11300090" y="4152429"/>
            <a:ext cx="370800" cy="3708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≈</a:t>
            </a:r>
            <a:endParaRPr lang="en-PH" sz="1400" b="1" dirty="0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BD958D35-D56E-4C84-99B4-A0E5E280CFBC}"/>
              </a:ext>
            </a:extLst>
          </p:cNvPr>
          <p:cNvSpPr/>
          <p:nvPr/>
        </p:nvSpPr>
        <p:spPr>
          <a:xfrm>
            <a:off x="8127633" y="3457076"/>
            <a:ext cx="370800" cy="370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=</a:t>
            </a:r>
            <a:endParaRPr lang="en-PH" sz="1400" b="1" dirty="0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D99B4D33-741C-4F64-9562-6F0BFE5DE537}"/>
              </a:ext>
            </a:extLst>
          </p:cNvPr>
          <p:cNvSpPr/>
          <p:nvPr/>
        </p:nvSpPr>
        <p:spPr>
          <a:xfrm>
            <a:off x="8762123" y="3457076"/>
            <a:ext cx="370800" cy="370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+</a:t>
            </a:r>
            <a:endParaRPr lang="en-PH" sz="1400" b="1" dirty="0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72C918B6-3D73-421A-8AA8-81D236BF93CD}"/>
              </a:ext>
            </a:extLst>
          </p:cNvPr>
          <p:cNvSpPr/>
          <p:nvPr/>
        </p:nvSpPr>
        <p:spPr>
          <a:xfrm>
            <a:off x="9396613" y="3457076"/>
            <a:ext cx="370800" cy="370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-</a:t>
            </a:r>
            <a:endParaRPr lang="en-PH" sz="1400" b="1" dirty="0"/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0664AF09-CF93-4046-B76E-BC7107C402BB}"/>
              </a:ext>
            </a:extLst>
          </p:cNvPr>
          <p:cNvSpPr/>
          <p:nvPr/>
        </p:nvSpPr>
        <p:spPr>
          <a:xfrm>
            <a:off x="10031103" y="3457076"/>
            <a:ext cx="370800" cy="370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&lt;</a:t>
            </a:r>
            <a:endParaRPr lang="en-PH" sz="1400" b="1" dirty="0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AD19BF70-AFB3-4E48-9464-08D7283667BC}"/>
              </a:ext>
            </a:extLst>
          </p:cNvPr>
          <p:cNvSpPr/>
          <p:nvPr/>
        </p:nvSpPr>
        <p:spPr>
          <a:xfrm>
            <a:off x="10665593" y="3457076"/>
            <a:ext cx="370800" cy="370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&gt;</a:t>
            </a:r>
            <a:endParaRPr lang="en-PH" sz="1400" b="1" dirty="0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EBE41A5D-7697-4FE1-BFB6-2147F4AEE3A2}"/>
              </a:ext>
            </a:extLst>
          </p:cNvPr>
          <p:cNvSpPr/>
          <p:nvPr/>
        </p:nvSpPr>
        <p:spPr>
          <a:xfrm>
            <a:off x="11300090" y="3457076"/>
            <a:ext cx="370800" cy="370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≈</a:t>
            </a:r>
            <a:endParaRPr lang="en-PH" sz="1400" b="1" dirty="0"/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C3FB3471-DA8C-46EE-AF55-89EA0BFB42A2}"/>
              </a:ext>
            </a:extLst>
          </p:cNvPr>
          <p:cNvSpPr/>
          <p:nvPr/>
        </p:nvSpPr>
        <p:spPr>
          <a:xfrm>
            <a:off x="8127633" y="2761723"/>
            <a:ext cx="370800" cy="370800"/>
          </a:xfrm>
          <a:prstGeom prst="ellipse">
            <a:avLst/>
          </a:prstGeom>
          <a:solidFill>
            <a:schemeClr val="bg1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=</a:t>
            </a:r>
            <a:endParaRPr lang="en-PH" sz="1400" b="1" dirty="0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B53A89AA-0AD3-4C31-9D11-DB53A1B06A1F}"/>
              </a:ext>
            </a:extLst>
          </p:cNvPr>
          <p:cNvSpPr/>
          <p:nvPr/>
        </p:nvSpPr>
        <p:spPr>
          <a:xfrm>
            <a:off x="8762123" y="2761723"/>
            <a:ext cx="370800" cy="370800"/>
          </a:xfrm>
          <a:prstGeom prst="ellipse">
            <a:avLst/>
          </a:prstGeom>
          <a:solidFill>
            <a:schemeClr val="bg1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+</a:t>
            </a:r>
            <a:endParaRPr lang="en-PH" sz="1400" b="1" dirty="0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A79E5715-AFE4-48AE-AB8C-A515633B3BCE}"/>
              </a:ext>
            </a:extLst>
          </p:cNvPr>
          <p:cNvSpPr/>
          <p:nvPr/>
        </p:nvSpPr>
        <p:spPr>
          <a:xfrm>
            <a:off x="9396613" y="2761723"/>
            <a:ext cx="370800" cy="370800"/>
          </a:xfrm>
          <a:prstGeom prst="ellipse">
            <a:avLst/>
          </a:prstGeom>
          <a:solidFill>
            <a:schemeClr val="bg1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-</a:t>
            </a:r>
            <a:endParaRPr lang="en-PH" sz="1400" b="1" dirty="0"/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B5329007-E628-43BD-975A-2CB34B4341AA}"/>
              </a:ext>
            </a:extLst>
          </p:cNvPr>
          <p:cNvSpPr/>
          <p:nvPr/>
        </p:nvSpPr>
        <p:spPr>
          <a:xfrm>
            <a:off x="10031103" y="2761723"/>
            <a:ext cx="370800" cy="370800"/>
          </a:xfrm>
          <a:prstGeom prst="ellipse">
            <a:avLst/>
          </a:prstGeom>
          <a:solidFill>
            <a:schemeClr val="bg1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&lt;</a:t>
            </a:r>
            <a:endParaRPr lang="en-PH" sz="1400" b="1" dirty="0"/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4D588DED-AC3D-466C-A783-C24C3BE70260}"/>
              </a:ext>
            </a:extLst>
          </p:cNvPr>
          <p:cNvSpPr/>
          <p:nvPr/>
        </p:nvSpPr>
        <p:spPr>
          <a:xfrm>
            <a:off x="10665593" y="2761723"/>
            <a:ext cx="370800" cy="370800"/>
          </a:xfrm>
          <a:prstGeom prst="ellipse">
            <a:avLst/>
          </a:prstGeom>
          <a:solidFill>
            <a:schemeClr val="bg1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&gt;</a:t>
            </a:r>
            <a:endParaRPr lang="en-PH" sz="1400" b="1" dirty="0"/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id="{6385794C-9E67-4808-9F5D-7BA4638B49DD}"/>
              </a:ext>
            </a:extLst>
          </p:cNvPr>
          <p:cNvSpPr/>
          <p:nvPr/>
        </p:nvSpPr>
        <p:spPr>
          <a:xfrm>
            <a:off x="11300090" y="2761723"/>
            <a:ext cx="370800" cy="370800"/>
          </a:xfrm>
          <a:prstGeom prst="ellipse">
            <a:avLst/>
          </a:prstGeom>
          <a:solidFill>
            <a:schemeClr val="bg1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≈</a:t>
            </a:r>
            <a:endParaRPr lang="en-PH" sz="1400" b="1" dirty="0"/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643414BC-B22F-4B0A-BD9D-05003E3AC3E0}"/>
              </a:ext>
            </a:extLst>
          </p:cNvPr>
          <p:cNvSpPr/>
          <p:nvPr/>
        </p:nvSpPr>
        <p:spPr>
          <a:xfrm>
            <a:off x="8127633" y="4847782"/>
            <a:ext cx="370800" cy="3708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=</a:t>
            </a:r>
            <a:endParaRPr lang="en-PH" sz="1400" b="1" dirty="0"/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id="{CA435993-AD54-4628-B2E1-6DAE9EF66716}"/>
              </a:ext>
            </a:extLst>
          </p:cNvPr>
          <p:cNvSpPr/>
          <p:nvPr/>
        </p:nvSpPr>
        <p:spPr>
          <a:xfrm>
            <a:off x="8762123" y="4847782"/>
            <a:ext cx="370800" cy="3708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+</a:t>
            </a:r>
            <a:endParaRPr lang="en-PH" sz="1400" b="1" dirty="0"/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D2FD9996-0090-4633-BFFA-220DE2BF781B}"/>
              </a:ext>
            </a:extLst>
          </p:cNvPr>
          <p:cNvSpPr/>
          <p:nvPr/>
        </p:nvSpPr>
        <p:spPr>
          <a:xfrm>
            <a:off x="9396613" y="4847782"/>
            <a:ext cx="370800" cy="3708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-</a:t>
            </a:r>
            <a:endParaRPr lang="en-PH" sz="1400" b="1" dirty="0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58F434C0-949B-4974-90E8-58EECD40750B}"/>
              </a:ext>
            </a:extLst>
          </p:cNvPr>
          <p:cNvSpPr/>
          <p:nvPr/>
        </p:nvSpPr>
        <p:spPr>
          <a:xfrm>
            <a:off x="10031103" y="4847782"/>
            <a:ext cx="370800" cy="3708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&lt;</a:t>
            </a:r>
            <a:endParaRPr lang="en-PH" sz="1400" b="1" dirty="0"/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3F18CD07-A040-4ECA-A4BE-653BD3C48EB5}"/>
              </a:ext>
            </a:extLst>
          </p:cNvPr>
          <p:cNvSpPr/>
          <p:nvPr/>
        </p:nvSpPr>
        <p:spPr>
          <a:xfrm>
            <a:off x="10665593" y="4847782"/>
            <a:ext cx="370800" cy="3708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&gt;</a:t>
            </a:r>
            <a:endParaRPr lang="en-PH" sz="1400" b="1" dirty="0"/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79704C2B-8077-409D-B234-EABF34157D0A}"/>
              </a:ext>
            </a:extLst>
          </p:cNvPr>
          <p:cNvSpPr/>
          <p:nvPr/>
        </p:nvSpPr>
        <p:spPr>
          <a:xfrm>
            <a:off x="11300090" y="4847782"/>
            <a:ext cx="370800" cy="3708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≈</a:t>
            </a:r>
            <a:endParaRPr lang="en-PH" sz="1400" b="1" dirty="0"/>
          </a:p>
        </p:txBody>
      </p:sp>
      <p:sp>
        <p:nvSpPr>
          <p:cNvPr id="95" name="Title 94">
            <a:extLst>
              <a:ext uri="{FF2B5EF4-FFF2-40B4-BE49-F238E27FC236}">
                <a16:creationId xmlns:a16="http://schemas.microsoft.com/office/drawing/2014/main" id="{703AFA19-B554-4C0A-B4F9-CFF6D38AB4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Solid Color Buttons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5201594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CA8C47-A127-4C2F-A743-37DB9CE14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Outline Color Buttons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B691F2C-BA13-4F23-B7BC-96AB8572F6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42BC4FAA-B05C-4B71-9CD7-008D1E941E8A}" type="slidenum">
              <a:rPr lang="en-PH" smtClean="0"/>
              <a:pPr/>
              <a:t>3</a:t>
            </a:fld>
            <a:endParaRPr lang="en-PH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25650DF7-B144-4ADA-8C2C-E50C3FD87FD2}"/>
              </a:ext>
            </a:extLst>
          </p:cNvPr>
          <p:cNvSpPr/>
          <p:nvPr/>
        </p:nvSpPr>
        <p:spPr>
          <a:xfrm>
            <a:off x="513753" y="2066370"/>
            <a:ext cx="370800" cy="3708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1"/>
                </a:solidFill>
              </a:rPr>
              <a:t>1</a:t>
            </a:r>
            <a:endParaRPr lang="en-PH" sz="1400" b="1" dirty="0">
              <a:solidFill>
                <a:schemeClr val="accent1"/>
              </a:solidFill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486C98BE-4E95-4CBB-A516-01C642D739F9}"/>
              </a:ext>
            </a:extLst>
          </p:cNvPr>
          <p:cNvSpPr/>
          <p:nvPr/>
        </p:nvSpPr>
        <p:spPr>
          <a:xfrm>
            <a:off x="1148863" y="2066370"/>
            <a:ext cx="370800" cy="3708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1"/>
                </a:solidFill>
              </a:rPr>
              <a:t>2</a:t>
            </a:r>
            <a:endParaRPr lang="en-PH" sz="1400" b="1" dirty="0">
              <a:solidFill>
                <a:schemeClr val="accent1"/>
              </a:solidFill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F8AA2BFA-20B4-44F3-BBC4-7174B23766D8}"/>
              </a:ext>
            </a:extLst>
          </p:cNvPr>
          <p:cNvSpPr/>
          <p:nvPr/>
        </p:nvSpPr>
        <p:spPr>
          <a:xfrm>
            <a:off x="1783973" y="2066370"/>
            <a:ext cx="370800" cy="3708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1"/>
                </a:solidFill>
              </a:rPr>
              <a:t>3</a:t>
            </a:r>
            <a:endParaRPr lang="en-PH" sz="1400" b="1" dirty="0">
              <a:solidFill>
                <a:schemeClr val="accent1"/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EDC8E30-3426-41B9-9903-2F40FE2439EA}"/>
              </a:ext>
            </a:extLst>
          </p:cNvPr>
          <p:cNvSpPr/>
          <p:nvPr/>
        </p:nvSpPr>
        <p:spPr>
          <a:xfrm>
            <a:off x="2419083" y="2066370"/>
            <a:ext cx="370800" cy="3708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1"/>
                </a:solidFill>
              </a:rPr>
              <a:t>4</a:t>
            </a:r>
            <a:endParaRPr lang="en-PH" sz="1400" b="1" dirty="0">
              <a:solidFill>
                <a:schemeClr val="accent1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9E40E2F-9D23-49F5-AC3A-30C7F6CB30FE}"/>
              </a:ext>
            </a:extLst>
          </p:cNvPr>
          <p:cNvSpPr/>
          <p:nvPr/>
        </p:nvSpPr>
        <p:spPr>
          <a:xfrm>
            <a:off x="3054193" y="2066370"/>
            <a:ext cx="370800" cy="3708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1"/>
                </a:solidFill>
              </a:rPr>
              <a:t>5</a:t>
            </a:r>
            <a:endParaRPr lang="en-PH" sz="1400" b="1" dirty="0">
              <a:solidFill>
                <a:schemeClr val="accent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4FF9E49-87A1-4FEB-9E72-96EFE4B9E4F7}"/>
              </a:ext>
            </a:extLst>
          </p:cNvPr>
          <p:cNvSpPr/>
          <p:nvPr/>
        </p:nvSpPr>
        <p:spPr>
          <a:xfrm>
            <a:off x="3689303" y="2066370"/>
            <a:ext cx="370800" cy="3708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1"/>
                </a:solidFill>
              </a:rPr>
              <a:t>6</a:t>
            </a:r>
            <a:endParaRPr lang="en-PH" sz="1400" b="1" dirty="0">
              <a:solidFill>
                <a:schemeClr val="accent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870C024-CEE8-4122-9205-0BD87F4BE266}"/>
              </a:ext>
            </a:extLst>
          </p:cNvPr>
          <p:cNvSpPr/>
          <p:nvPr/>
        </p:nvSpPr>
        <p:spPr>
          <a:xfrm>
            <a:off x="4324413" y="2066370"/>
            <a:ext cx="370800" cy="3708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1"/>
                </a:solidFill>
              </a:rPr>
              <a:t>7</a:t>
            </a:r>
            <a:endParaRPr lang="en-PH" sz="1400" b="1" dirty="0">
              <a:solidFill>
                <a:schemeClr val="accent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D09B387-39DB-421E-8B30-FEBBEF67A44A}"/>
              </a:ext>
            </a:extLst>
          </p:cNvPr>
          <p:cNvSpPr/>
          <p:nvPr/>
        </p:nvSpPr>
        <p:spPr>
          <a:xfrm>
            <a:off x="4959523" y="2066370"/>
            <a:ext cx="370800" cy="3708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1"/>
                </a:solidFill>
              </a:rPr>
              <a:t>8</a:t>
            </a:r>
            <a:endParaRPr lang="en-PH" sz="1400" b="1" dirty="0">
              <a:solidFill>
                <a:schemeClr val="accent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E24A0EB-E087-4CCC-85BB-BB7C811395F1}"/>
              </a:ext>
            </a:extLst>
          </p:cNvPr>
          <p:cNvSpPr/>
          <p:nvPr/>
        </p:nvSpPr>
        <p:spPr>
          <a:xfrm>
            <a:off x="5594633" y="2066370"/>
            <a:ext cx="370800" cy="3708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1"/>
                </a:solidFill>
              </a:rPr>
              <a:t>9</a:t>
            </a:r>
            <a:endParaRPr lang="en-PH" sz="1400" b="1" dirty="0">
              <a:solidFill>
                <a:schemeClr val="accent1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36ED1AFB-5CF6-452E-892E-A61B319828A4}"/>
              </a:ext>
            </a:extLst>
          </p:cNvPr>
          <p:cNvSpPr/>
          <p:nvPr/>
        </p:nvSpPr>
        <p:spPr>
          <a:xfrm>
            <a:off x="6229743" y="2066370"/>
            <a:ext cx="370800" cy="3708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1"/>
                </a:solidFill>
              </a:rPr>
              <a:t>10</a:t>
            </a:r>
            <a:endParaRPr lang="en-PH" sz="1400" b="1" dirty="0">
              <a:solidFill>
                <a:schemeClr val="accent1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26A6C253-5930-4D93-BAC5-7025E7C664E3}"/>
              </a:ext>
            </a:extLst>
          </p:cNvPr>
          <p:cNvSpPr/>
          <p:nvPr/>
        </p:nvSpPr>
        <p:spPr>
          <a:xfrm>
            <a:off x="513753" y="4152429"/>
            <a:ext cx="370800" cy="370800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4"/>
                </a:solidFill>
              </a:rPr>
              <a:t>1</a:t>
            </a:r>
            <a:endParaRPr lang="en-PH" sz="1400" b="1" dirty="0">
              <a:solidFill>
                <a:schemeClr val="accent4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1CCEECC-AB36-47C1-9187-5DEA55253B37}"/>
              </a:ext>
            </a:extLst>
          </p:cNvPr>
          <p:cNvSpPr/>
          <p:nvPr/>
        </p:nvSpPr>
        <p:spPr>
          <a:xfrm>
            <a:off x="1148243" y="4152429"/>
            <a:ext cx="370800" cy="370800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4"/>
                </a:solidFill>
              </a:rPr>
              <a:t>2</a:t>
            </a:r>
            <a:endParaRPr lang="en-PH" sz="1400" b="1" dirty="0">
              <a:solidFill>
                <a:schemeClr val="accent4"/>
              </a:solidFill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9CA2D580-8E0B-4E59-A65E-6070F89E9852}"/>
              </a:ext>
            </a:extLst>
          </p:cNvPr>
          <p:cNvSpPr/>
          <p:nvPr/>
        </p:nvSpPr>
        <p:spPr>
          <a:xfrm>
            <a:off x="1782733" y="4152429"/>
            <a:ext cx="370800" cy="370800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4"/>
                </a:solidFill>
              </a:rPr>
              <a:t>3</a:t>
            </a:r>
            <a:endParaRPr lang="en-PH" sz="1400" b="1" dirty="0">
              <a:solidFill>
                <a:schemeClr val="accent4"/>
              </a:solidFill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56891D89-3D92-4064-AE0A-58E6C6BD3319}"/>
              </a:ext>
            </a:extLst>
          </p:cNvPr>
          <p:cNvSpPr/>
          <p:nvPr/>
        </p:nvSpPr>
        <p:spPr>
          <a:xfrm>
            <a:off x="2417223" y="4152429"/>
            <a:ext cx="370800" cy="370800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4"/>
                </a:solidFill>
              </a:rPr>
              <a:t>4</a:t>
            </a:r>
            <a:endParaRPr lang="en-PH" sz="1400" b="1" dirty="0">
              <a:solidFill>
                <a:schemeClr val="accent4"/>
              </a:solidFill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923B2C6-3699-4037-BE81-5DB72FFCE846}"/>
              </a:ext>
            </a:extLst>
          </p:cNvPr>
          <p:cNvSpPr/>
          <p:nvPr/>
        </p:nvSpPr>
        <p:spPr>
          <a:xfrm>
            <a:off x="3051713" y="4152429"/>
            <a:ext cx="370800" cy="370800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4"/>
                </a:solidFill>
              </a:rPr>
              <a:t>5</a:t>
            </a:r>
            <a:endParaRPr lang="en-PH" sz="1400" b="1" dirty="0">
              <a:solidFill>
                <a:schemeClr val="accent4"/>
              </a:solidFill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BB4E32BE-CFA8-4F6D-B45E-B45561377AE0}"/>
              </a:ext>
            </a:extLst>
          </p:cNvPr>
          <p:cNvSpPr/>
          <p:nvPr/>
        </p:nvSpPr>
        <p:spPr>
          <a:xfrm>
            <a:off x="3686203" y="4152429"/>
            <a:ext cx="370800" cy="370800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4"/>
                </a:solidFill>
              </a:rPr>
              <a:t>6</a:t>
            </a:r>
            <a:endParaRPr lang="en-PH" sz="1400" b="1" dirty="0">
              <a:solidFill>
                <a:schemeClr val="accent4"/>
              </a:solidFill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1FAFB8C0-DA69-414E-9443-90B8CD94C680}"/>
              </a:ext>
            </a:extLst>
          </p:cNvPr>
          <p:cNvSpPr/>
          <p:nvPr/>
        </p:nvSpPr>
        <p:spPr>
          <a:xfrm>
            <a:off x="4320693" y="4152429"/>
            <a:ext cx="370800" cy="370800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4"/>
                </a:solidFill>
              </a:rPr>
              <a:t>7</a:t>
            </a:r>
            <a:endParaRPr lang="en-PH" sz="1400" b="1" dirty="0">
              <a:solidFill>
                <a:schemeClr val="accent4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90D0628-59E7-437D-9317-6CD62C410C40}"/>
              </a:ext>
            </a:extLst>
          </p:cNvPr>
          <p:cNvSpPr/>
          <p:nvPr/>
        </p:nvSpPr>
        <p:spPr>
          <a:xfrm>
            <a:off x="4955183" y="4152429"/>
            <a:ext cx="370800" cy="370800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4"/>
                </a:solidFill>
              </a:rPr>
              <a:t>8</a:t>
            </a:r>
            <a:endParaRPr lang="en-PH" sz="1400" b="1" dirty="0">
              <a:solidFill>
                <a:schemeClr val="accent4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C20C698-5E91-45FA-9FBD-56F1947D184D}"/>
              </a:ext>
            </a:extLst>
          </p:cNvPr>
          <p:cNvSpPr/>
          <p:nvPr/>
        </p:nvSpPr>
        <p:spPr>
          <a:xfrm>
            <a:off x="5589673" y="4152429"/>
            <a:ext cx="370800" cy="370800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4"/>
                </a:solidFill>
              </a:rPr>
              <a:t>9</a:t>
            </a:r>
            <a:endParaRPr lang="en-PH" sz="1400" b="1" dirty="0">
              <a:solidFill>
                <a:schemeClr val="accent4"/>
              </a:solidFill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61B77B85-E1A3-410D-A223-DB00E3314A60}"/>
              </a:ext>
            </a:extLst>
          </p:cNvPr>
          <p:cNvSpPr/>
          <p:nvPr/>
        </p:nvSpPr>
        <p:spPr>
          <a:xfrm>
            <a:off x="6224163" y="4152429"/>
            <a:ext cx="370800" cy="370800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4"/>
                </a:solidFill>
              </a:rPr>
              <a:t>10</a:t>
            </a:r>
            <a:endParaRPr lang="en-PH" sz="1400" b="1" dirty="0">
              <a:solidFill>
                <a:schemeClr val="accent4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D04EEFB-4FD0-4CD9-8947-BDE41EF16106}"/>
              </a:ext>
            </a:extLst>
          </p:cNvPr>
          <p:cNvSpPr/>
          <p:nvPr/>
        </p:nvSpPr>
        <p:spPr>
          <a:xfrm>
            <a:off x="513753" y="3457076"/>
            <a:ext cx="370800" cy="370800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5"/>
                </a:solidFill>
              </a:rPr>
              <a:t>1</a:t>
            </a:r>
            <a:endParaRPr lang="en-PH" sz="1400" b="1" dirty="0">
              <a:solidFill>
                <a:schemeClr val="accent5"/>
              </a:solidFill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EFF6F824-645F-48ED-BEA9-01D89777DCC2}"/>
              </a:ext>
            </a:extLst>
          </p:cNvPr>
          <p:cNvSpPr/>
          <p:nvPr/>
        </p:nvSpPr>
        <p:spPr>
          <a:xfrm>
            <a:off x="1148243" y="3457076"/>
            <a:ext cx="370800" cy="370800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5"/>
                </a:solidFill>
              </a:rPr>
              <a:t>2</a:t>
            </a:r>
            <a:endParaRPr lang="en-PH" sz="1400" b="1" dirty="0">
              <a:solidFill>
                <a:schemeClr val="accent5"/>
              </a:solidFill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5ABE2013-E28A-4AAB-AA25-90DED6362D9E}"/>
              </a:ext>
            </a:extLst>
          </p:cNvPr>
          <p:cNvSpPr/>
          <p:nvPr/>
        </p:nvSpPr>
        <p:spPr>
          <a:xfrm>
            <a:off x="1782733" y="3457076"/>
            <a:ext cx="370800" cy="370800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5"/>
                </a:solidFill>
              </a:rPr>
              <a:t>3</a:t>
            </a:r>
            <a:endParaRPr lang="en-PH" sz="1400" b="1" dirty="0">
              <a:solidFill>
                <a:schemeClr val="accent5"/>
              </a:solidFill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B1C64757-F66D-48F4-A510-DB97B917071A}"/>
              </a:ext>
            </a:extLst>
          </p:cNvPr>
          <p:cNvSpPr/>
          <p:nvPr/>
        </p:nvSpPr>
        <p:spPr>
          <a:xfrm>
            <a:off x="2417223" y="3457076"/>
            <a:ext cx="370800" cy="370800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5"/>
                </a:solidFill>
              </a:rPr>
              <a:t>4</a:t>
            </a:r>
            <a:endParaRPr lang="en-PH" sz="1400" b="1" dirty="0">
              <a:solidFill>
                <a:schemeClr val="accent5"/>
              </a:solidFill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BF7679A5-3F31-45D9-8FF7-B6A5AFF96473}"/>
              </a:ext>
            </a:extLst>
          </p:cNvPr>
          <p:cNvSpPr/>
          <p:nvPr/>
        </p:nvSpPr>
        <p:spPr>
          <a:xfrm>
            <a:off x="3051713" y="3457076"/>
            <a:ext cx="370800" cy="370800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5"/>
                </a:solidFill>
              </a:rPr>
              <a:t>5</a:t>
            </a:r>
            <a:endParaRPr lang="en-PH" sz="1400" b="1" dirty="0">
              <a:solidFill>
                <a:schemeClr val="accent5"/>
              </a:solidFill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B6BA9B3A-5CE5-42A2-A627-4BC98788A6F8}"/>
              </a:ext>
            </a:extLst>
          </p:cNvPr>
          <p:cNvSpPr/>
          <p:nvPr/>
        </p:nvSpPr>
        <p:spPr>
          <a:xfrm>
            <a:off x="3686203" y="3457076"/>
            <a:ext cx="370800" cy="370800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5"/>
                </a:solidFill>
              </a:rPr>
              <a:t>6</a:t>
            </a:r>
            <a:endParaRPr lang="en-PH" sz="1400" b="1" dirty="0">
              <a:solidFill>
                <a:schemeClr val="accent5"/>
              </a:solidFill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BD57E6FD-027A-4464-9D74-E2579CBF2510}"/>
              </a:ext>
            </a:extLst>
          </p:cNvPr>
          <p:cNvSpPr/>
          <p:nvPr/>
        </p:nvSpPr>
        <p:spPr>
          <a:xfrm>
            <a:off x="4320693" y="3457076"/>
            <a:ext cx="370800" cy="370800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5"/>
                </a:solidFill>
              </a:rPr>
              <a:t>7</a:t>
            </a:r>
            <a:endParaRPr lang="en-PH" sz="1400" b="1" dirty="0">
              <a:solidFill>
                <a:schemeClr val="accent5"/>
              </a:solidFill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83676202-088B-47D8-BD2B-705231419EB5}"/>
              </a:ext>
            </a:extLst>
          </p:cNvPr>
          <p:cNvSpPr/>
          <p:nvPr/>
        </p:nvSpPr>
        <p:spPr>
          <a:xfrm>
            <a:off x="4955183" y="3457076"/>
            <a:ext cx="370800" cy="370800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5"/>
                </a:solidFill>
              </a:rPr>
              <a:t>8</a:t>
            </a:r>
            <a:endParaRPr lang="en-PH" sz="1400" b="1" dirty="0">
              <a:solidFill>
                <a:schemeClr val="accent5"/>
              </a:solidFill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48AA2223-7A23-41AF-8390-4262882ABFC4}"/>
              </a:ext>
            </a:extLst>
          </p:cNvPr>
          <p:cNvSpPr/>
          <p:nvPr/>
        </p:nvSpPr>
        <p:spPr>
          <a:xfrm>
            <a:off x="5589673" y="3457076"/>
            <a:ext cx="370800" cy="370800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5"/>
                </a:solidFill>
              </a:rPr>
              <a:t>9</a:t>
            </a:r>
            <a:endParaRPr lang="en-PH" sz="1400" b="1" dirty="0">
              <a:solidFill>
                <a:schemeClr val="accent5"/>
              </a:solidFill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D023D34F-FFA3-4066-828F-6FBDA0BB032D}"/>
              </a:ext>
            </a:extLst>
          </p:cNvPr>
          <p:cNvSpPr/>
          <p:nvPr/>
        </p:nvSpPr>
        <p:spPr>
          <a:xfrm>
            <a:off x="6224163" y="3457076"/>
            <a:ext cx="370800" cy="370800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5"/>
                </a:solidFill>
              </a:rPr>
              <a:t>10</a:t>
            </a:r>
            <a:endParaRPr lang="en-PH" sz="1400" b="1" dirty="0">
              <a:solidFill>
                <a:schemeClr val="accent5"/>
              </a:solidFill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C6AFB6D2-D05E-4A65-95AB-E56023160DA1}"/>
              </a:ext>
            </a:extLst>
          </p:cNvPr>
          <p:cNvSpPr/>
          <p:nvPr/>
        </p:nvSpPr>
        <p:spPr>
          <a:xfrm>
            <a:off x="513753" y="2761723"/>
            <a:ext cx="370800" cy="370800"/>
          </a:xfrm>
          <a:prstGeom prst="ellipse">
            <a:avLst/>
          </a:prstGeom>
          <a:noFill/>
          <a:ln>
            <a:solidFill>
              <a:schemeClr val="bg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bg1">
                    <a:lumMod val="10000"/>
                  </a:schemeClr>
                </a:solidFill>
              </a:rPr>
              <a:t>1</a:t>
            </a:r>
            <a:endParaRPr lang="en-PH" sz="1400" b="1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709524C5-364A-4E04-9BD4-D6675BD530E5}"/>
              </a:ext>
            </a:extLst>
          </p:cNvPr>
          <p:cNvSpPr/>
          <p:nvPr/>
        </p:nvSpPr>
        <p:spPr>
          <a:xfrm>
            <a:off x="1148243" y="2761723"/>
            <a:ext cx="370800" cy="370800"/>
          </a:xfrm>
          <a:prstGeom prst="ellipse">
            <a:avLst/>
          </a:prstGeom>
          <a:noFill/>
          <a:ln>
            <a:solidFill>
              <a:schemeClr val="bg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bg1">
                    <a:lumMod val="10000"/>
                  </a:schemeClr>
                </a:solidFill>
              </a:rPr>
              <a:t>2</a:t>
            </a:r>
            <a:endParaRPr lang="en-PH" sz="1400" b="1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A596BB72-4CB2-492F-8564-95DC597A5239}"/>
              </a:ext>
            </a:extLst>
          </p:cNvPr>
          <p:cNvSpPr/>
          <p:nvPr/>
        </p:nvSpPr>
        <p:spPr>
          <a:xfrm>
            <a:off x="1782733" y="2761723"/>
            <a:ext cx="370800" cy="370800"/>
          </a:xfrm>
          <a:prstGeom prst="ellipse">
            <a:avLst/>
          </a:prstGeom>
          <a:noFill/>
          <a:ln>
            <a:solidFill>
              <a:schemeClr val="bg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bg1">
                    <a:lumMod val="10000"/>
                  </a:schemeClr>
                </a:solidFill>
              </a:rPr>
              <a:t>3</a:t>
            </a:r>
            <a:endParaRPr lang="en-PH" sz="1400" b="1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78CD061E-9247-4B1C-9669-3640A5165A47}"/>
              </a:ext>
            </a:extLst>
          </p:cNvPr>
          <p:cNvSpPr/>
          <p:nvPr/>
        </p:nvSpPr>
        <p:spPr>
          <a:xfrm>
            <a:off x="2417223" y="2761723"/>
            <a:ext cx="370800" cy="370800"/>
          </a:xfrm>
          <a:prstGeom prst="ellipse">
            <a:avLst/>
          </a:prstGeom>
          <a:noFill/>
          <a:ln>
            <a:solidFill>
              <a:schemeClr val="bg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bg1">
                    <a:lumMod val="10000"/>
                  </a:schemeClr>
                </a:solidFill>
              </a:rPr>
              <a:t>4</a:t>
            </a:r>
            <a:endParaRPr lang="en-PH" sz="1400" b="1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0BCB6515-4854-4CE7-8A56-2CE27AA08358}"/>
              </a:ext>
            </a:extLst>
          </p:cNvPr>
          <p:cNvSpPr/>
          <p:nvPr/>
        </p:nvSpPr>
        <p:spPr>
          <a:xfrm>
            <a:off x="3051713" y="2761723"/>
            <a:ext cx="370800" cy="370800"/>
          </a:xfrm>
          <a:prstGeom prst="ellipse">
            <a:avLst/>
          </a:prstGeom>
          <a:noFill/>
          <a:ln>
            <a:solidFill>
              <a:schemeClr val="bg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bg1">
                    <a:lumMod val="10000"/>
                  </a:schemeClr>
                </a:solidFill>
              </a:rPr>
              <a:t>5</a:t>
            </a:r>
            <a:endParaRPr lang="en-PH" sz="1400" b="1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985743B7-239A-47E0-8098-D96774C7C62E}"/>
              </a:ext>
            </a:extLst>
          </p:cNvPr>
          <p:cNvSpPr/>
          <p:nvPr/>
        </p:nvSpPr>
        <p:spPr>
          <a:xfrm>
            <a:off x="3686203" y="2761723"/>
            <a:ext cx="370800" cy="370800"/>
          </a:xfrm>
          <a:prstGeom prst="ellipse">
            <a:avLst/>
          </a:prstGeom>
          <a:noFill/>
          <a:ln>
            <a:solidFill>
              <a:schemeClr val="bg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bg1">
                    <a:lumMod val="10000"/>
                  </a:schemeClr>
                </a:solidFill>
              </a:rPr>
              <a:t>6</a:t>
            </a:r>
            <a:endParaRPr lang="en-PH" sz="1400" b="1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291D5DD3-613C-403D-8379-65D7CB76CF34}"/>
              </a:ext>
            </a:extLst>
          </p:cNvPr>
          <p:cNvSpPr/>
          <p:nvPr/>
        </p:nvSpPr>
        <p:spPr>
          <a:xfrm>
            <a:off x="4320693" y="2761723"/>
            <a:ext cx="370800" cy="370800"/>
          </a:xfrm>
          <a:prstGeom prst="ellipse">
            <a:avLst/>
          </a:prstGeom>
          <a:noFill/>
          <a:ln>
            <a:solidFill>
              <a:schemeClr val="bg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bg1">
                    <a:lumMod val="10000"/>
                  </a:schemeClr>
                </a:solidFill>
              </a:rPr>
              <a:t>7</a:t>
            </a:r>
            <a:endParaRPr lang="en-PH" sz="1400" b="1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D8DE85B1-2CA1-4440-A29B-87D26B9F1CB7}"/>
              </a:ext>
            </a:extLst>
          </p:cNvPr>
          <p:cNvSpPr/>
          <p:nvPr/>
        </p:nvSpPr>
        <p:spPr>
          <a:xfrm>
            <a:off x="4955183" y="2761723"/>
            <a:ext cx="370800" cy="370800"/>
          </a:xfrm>
          <a:prstGeom prst="ellipse">
            <a:avLst/>
          </a:prstGeom>
          <a:noFill/>
          <a:ln>
            <a:solidFill>
              <a:schemeClr val="bg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bg1">
                    <a:lumMod val="10000"/>
                  </a:schemeClr>
                </a:solidFill>
              </a:rPr>
              <a:t>8</a:t>
            </a:r>
            <a:endParaRPr lang="en-PH" sz="1400" b="1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5D383613-10A0-484C-8CE5-E627849BBBE4}"/>
              </a:ext>
            </a:extLst>
          </p:cNvPr>
          <p:cNvSpPr/>
          <p:nvPr/>
        </p:nvSpPr>
        <p:spPr>
          <a:xfrm>
            <a:off x="5589673" y="2761723"/>
            <a:ext cx="370800" cy="370800"/>
          </a:xfrm>
          <a:prstGeom prst="ellipse">
            <a:avLst/>
          </a:prstGeom>
          <a:noFill/>
          <a:ln>
            <a:solidFill>
              <a:schemeClr val="bg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bg1">
                    <a:lumMod val="10000"/>
                  </a:schemeClr>
                </a:solidFill>
              </a:rPr>
              <a:t>9</a:t>
            </a:r>
            <a:endParaRPr lang="en-PH" sz="1400" b="1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BE8C8678-D0D3-419B-BC97-C61FB856004F}"/>
              </a:ext>
            </a:extLst>
          </p:cNvPr>
          <p:cNvSpPr/>
          <p:nvPr/>
        </p:nvSpPr>
        <p:spPr>
          <a:xfrm>
            <a:off x="6224163" y="2761723"/>
            <a:ext cx="370800" cy="370800"/>
          </a:xfrm>
          <a:prstGeom prst="ellipse">
            <a:avLst/>
          </a:prstGeom>
          <a:noFill/>
          <a:ln>
            <a:solidFill>
              <a:schemeClr val="bg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bg1">
                    <a:lumMod val="10000"/>
                  </a:schemeClr>
                </a:solidFill>
              </a:rPr>
              <a:t>10</a:t>
            </a:r>
            <a:endParaRPr lang="en-PH" sz="1400" b="1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7C251759-0679-4B51-AFFB-EB3B4E189B3B}"/>
              </a:ext>
            </a:extLst>
          </p:cNvPr>
          <p:cNvSpPr/>
          <p:nvPr/>
        </p:nvSpPr>
        <p:spPr>
          <a:xfrm>
            <a:off x="513753" y="4847782"/>
            <a:ext cx="370800" cy="370800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</a:t>
            </a:r>
            <a:endParaRPr lang="en-PH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AF57E801-3A59-4DC2-824E-C69DA2E8BB53}"/>
              </a:ext>
            </a:extLst>
          </p:cNvPr>
          <p:cNvSpPr/>
          <p:nvPr/>
        </p:nvSpPr>
        <p:spPr>
          <a:xfrm>
            <a:off x="1148243" y="4847782"/>
            <a:ext cx="370800" cy="370800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</a:t>
            </a:r>
            <a:endParaRPr lang="en-PH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9FC9FAA6-1B0F-465C-819E-78301F026EB9}"/>
              </a:ext>
            </a:extLst>
          </p:cNvPr>
          <p:cNvSpPr/>
          <p:nvPr/>
        </p:nvSpPr>
        <p:spPr>
          <a:xfrm>
            <a:off x="1782733" y="4847782"/>
            <a:ext cx="370800" cy="370800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</a:t>
            </a:r>
            <a:endParaRPr lang="en-PH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642A7096-3802-4513-B78C-BC62696D0CF2}"/>
              </a:ext>
            </a:extLst>
          </p:cNvPr>
          <p:cNvSpPr/>
          <p:nvPr/>
        </p:nvSpPr>
        <p:spPr>
          <a:xfrm>
            <a:off x="2417223" y="4847782"/>
            <a:ext cx="370800" cy="370800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</a:t>
            </a:r>
            <a:endParaRPr lang="en-PH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39E2B6CC-ECE8-4DD6-81DF-0E2568B3C1A4}"/>
              </a:ext>
            </a:extLst>
          </p:cNvPr>
          <p:cNvSpPr/>
          <p:nvPr/>
        </p:nvSpPr>
        <p:spPr>
          <a:xfrm>
            <a:off x="3051713" y="4847782"/>
            <a:ext cx="370800" cy="370800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</a:t>
            </a:r>
            <a:endParaRPr lang="en-PH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B27C0A6E-6886-4A76-BB32-93C7E2AAE485}"/>
              </a:ext>
            </a:extLst>
          </p:cNvPr>
          <p:cNvSpPr/>
          <p:nvPr/>
        </p:nvSpPr>
        <p:spPr>
          <a:xfrm>
            <a:off x="3686203" y="4847782"/>
            <a:ext cx="370800" cy="370800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6</a:t>
            </a:r>
            <a:endParaRPr lang="en-PH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7458A449-AE26-4CC4-939C-FF82CAC5EAAE}"/>
              </a:ext>
            </a:extLst>
          </p:cNvPr>
          <p:cNvSpPr/>
          <p:nvPr/>
        </p:nvSpPr>
        <p:spPr>
          <a:xfrm>
            <a:off x="4320693" y="4847782"/>
            <a:ext cx="370800" cy="370800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7</a:t>
            </a:r>
            <a:endParaRPr lang="en-PH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75CD8948-5CA1-4EDD-A3A4-2FED0C58E3AC}"/>
              </a:ext>
            </a:extLst>
          </p:cNvPr>
          <p:cNvSpPr/>
          <p:nvPr/>
        </p:nvSpPr>
        <p:spPr>
          <a:xfrm>
            <a:off x="4955183" y="4847782"/>
            <a:ext cx="370800" cy="370800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8</a:t>
            </a:r>
            <a:endParaRPr lang="en-PH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B6FF1580-F44A-4852-B266-BD89C2060003}"/>
              </a:ext>
            </a:extLst>
          </p:cNvPr>
          <p:cNvSpPr/>
          <p:nvPr/>
        </p:nvSpPr>
        <p:spPr>
          <a:xfrm>
            <a:off x="5589673" y="4847782"/>
            <a:ext cx="370800" cy="370800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9</a:t>
            </a:r>
            <a:endParaRPr lang="en-PH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4C8E39C7-F84C-4C61-BBA9-AF625549A151}"/>
              </a:ext>
            </a:extLst>
          </p:cNvPr>
          <p:cNvSpPr/>
          <p:nvPr/>
        </p:nvSpPr>
        <p:spPr>
          <a:xfrm>
            <a:off x="6224163" y="4847782"/>
            <a:ext cx="370800" cy="370800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10</a:t>
            </a:r>
            <a:endParaRPr lang="en-PH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09FC1014-A7D7-4DCB-B08D-37F17828A622}"/>
              </a:ext>
            </a:extLst>
          </p:cNvPr>
          <p:cNvSpPr/>
          <p:nvPr/>
        </p:nvSpPr>
        <p:spPr>
          <a:xfrm>
            <a:off x="6864853" y="2066370"/>
            <a:ext cx="370800" cy="3708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PH" sz="1400" b="1" dirty="0">
                <a:solidFill>
                  <a:schemeClr val="accent1"/>
                </a:solidFill>
              </a:rPr>
              <a:t>✓</a:t>
            </a: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AAB8B209-9FDA-4E9C-95F4-C0CEE3F778B9}"/>
              </a:ext>
            </a:extLst>
          </p:cNvPr>
          <p:cNvSpPr/>
          <p:nvPr/>
        </p:nvSpPr>
        <p:spPr>
          <a:xfrm>
            <a:off x="6858653" y="4152429"/>
            <a:ext cx="370800" cy="370800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4"/>
                </a:solidFill>
              </a:rPr>
              <a:t>✓</a:t>
            </a:r>
            <a:endParaRPr lang="en-PH" sz="1400" b="1" dirty="0">
              <a:solidFill>
                <a:schemeClr val="accent4"/>
              </a:solidFill>
            </a:endParaRP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D6121319-1EFD-45E7-A573-72CBC14199F3}"/>
              </a:ext>
            </a:extLst>
          </p:cNvPr>
          <p:cNvSpPr/>
          <p:nvPr/>
        </p:nvSpPr>
        <p:spPr>
          <a:xfrm>
            <a:off x="6858653" y="3457076"/>
            <a:ext cx="370800" cy="370800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5"/>
                </a:solidFill>
              </a:rPr>
              <a:t>✓</a:t>
            </a:r>
            <a:endParaRPr lang="en-PH" sz="1400" b="1" dirty="0">
              <a:solidFill>
                <a:schemeClr val="accent5"/>
              </a:solidFill>
            </a:endParaRP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E61FD3D7-DDCC-43B0-97D4-4B1DBD3FA678}"/>
              </a:ext>
            </a:extLst>
          </p:cNvPr>
          <p:cNvSpPr/>
          <p:nvPr/>
        </p:nvSpPr>
        <p:spPr>
          <a:xfrm>
            <a:off x="6858653" y="2761723"/>
            <a:ext cx="370800" cy="370800"/>
          </a:xfrm>
          <a:prstGeom prst="ellipse">
            <a:avLst/>
          </a:prstGeom>
          <a:noFill/>
          <a:ln>
            <a:solidFill>
              <a:schemeClr val="bg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bg1">
                    <a:lumMod val="10000"/>
                  </a:schemeClr>
                </a:solidFill>
              </a:rPr>
              <a:t>✓</a:t>
            </a:r>
            <a:endParaRPr lang="en-PH" sz="1400" b="1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0528D0B1-6897-42C8-8976-767E355FB0D7}"/>
              </a:ext>
            </a:extLst>
          </p:cNvPr>
          <p:cNvSpPr/>
          <p:nvPr/>
        </p:nvSpPr>
        <p:spPr>
          <a:xfrm>
            <a:off x="6858653" y="4847782"/>
            <a:ext cx="370800" cy="370800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✓</a:t>
            </a:r>
            <a:endParaRPr lang="en-PH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F013C5BC-62D1-4FE6-8F1D-AC239A46C8E9}"/>
              </a:ext>
            </a:extLst>
          </p:cNvPr>
          <p:cNvSpPr/>
          <p:nvPr/>
        </p:nvSpPr>
        <p:spPr>
          <a:xfrm>
            <a:off x="7499963" y="2066370"/>
            <a:ext cx="370800" cy="3708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PH" sz="1400" b="1" dirty="0">
                <a:solidFill>
                  <a:schemeClr val="accent1"/>
                </a:solidFill>
              </a:rPr>
              <a:t>✗</a:t>
            </a: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C3644BB8-97D4-4FFE-AC56-F104C8849CD6}"/>
              </a:ext>
            </a:extLst>
          </p:cNvPr>
          <p:cNvSpPr/>
          <p:nvPr/>
        </p:nvSpPr>
        <p:spPr>
          <a:xfrm>
            <a:off x="7493143" y="4152429"/>
            <a:ext cx="370800" cy="370800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4"/>
                </a:solidFill>
              </a:rPr>
              <a:t>✗</a:t>
            </a:r>
            <a:endParaRPr lang="en-PH" sz="1400" b="1" dirty="0">
              <a:solidFill>
                <a:schemeClr val="accent4"/>
              </a:solidFill>
            </a:endParaRP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4F29638C-B829-44B7-A69D-BB238AA7379A}"/>
              </a:ext>
            </a:extLst>
          </p:cNvPr>
          <p:cNvSpPr/>
          <p:nvPr/>
        </p:nvSpPr>
        <p:spPr>
          <a:xfrm>
            <a:off x="7493143" y="3457076"/>
            <a:ext cx="370800" cy="370800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5"/>
                </a:solidFill>
              </a:rPr>
              <a:t>✗</a:t>
            </a:r>
            <a:endParaRPr lang="en-PH" sz="1400" b="1" dirty="0">
              <a:solidFill>
                <a:schemeClr val="accent5"/>
              </a:solidFill>
            </a:endParaRP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3BEECE09-CF29-4B42-968F-D41233A952E3}"/>
              </a:ext>
            </a:extLst>
          </p:cNvPr>
          <p:cNvSpPr/>
          <p:nvPr/>
        </p:nvSpPr>
        <p:spPr>
          <a:xfrm>
            <a:off x="7493143" y="2761723"/>
            <a:ext cx="370800" cy="370800"/>
          </a:xfrm>
          <a:prstGeom prst="ellipse">
            <a:avLst/>
          </a:prstGeom>
          <a:noFill/>
          <a:ln>
            <a:solidFill>
              <a:schemeClr val="bg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bg1">
                    <a:lumMod val="10000"/>
                  </a:schemeClr>
                </a:solidFill>
              </a:rPr>
              <a:t>✗</a:t>
            </a:r>
            <a:endParaRPr lang="en-PH" sz="1400" b="1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1A7447C1-455A-4BA9-8206-43447BE91C6B}"/>
              </a:ext>
            </a:extLst>
          </p:cNvPr>
          <p:cNvSpPr/>
          <p:nvPr/>
        </p:nvSpPr>
        <p:spPr>
          <a:xfrm>
            <a:off x="7493143" y="4847782"/>
            <a:ext cx="370800" cy="370800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✗</a:t>
            </a:r>
            <a:endParaRPr lang="en-PH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C3AAA11C-3B02-455B-ACFE-66EC7C9B6964}"/>
              </a:ext>
            </a:extLst>
          </p:cNvPr>
          <p:cNvSpPr/>
          <p:nvPr/>
        </p:nvSpPr>
        <p:spPr>
          <a:xfrm>
            <a:off x="8135073" y="2066370"/>
            <a:ext cx="370800" cy="3708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1"/>
                </a:solidFill>
              </a:rPr>
              <a:t>=</a:t>
            </a:r>
            <a:endParaRPr lang="en-PH" sz="1400" b="1" dirty="0">
              <a:solidFill>
                <a:schemeClr val="accent1"/>
              </a:solidFill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0894EF5A-2DD2-41F2-BC2D-E6B9F69F4710}"/>
              </a:ext>
            </a:extLst>
          </p:cNvPr>
          <p:cNvSpPr/>
          <p:nvPr/>
        </p:nvSpPr>
        <p:spPr>
          <a:xfrm>
            <a:off x="8770183" y="2066370"/>
            <a:ext cx="370800" cy="3708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1"/>
                </a:solidFill>
              </a:rPr>
              <a:t>+</a:t>
            </a:r>
            <a:endParaRPr lang="en-PH" sz="1400" b="1" dirty="0">
              <a:solidFill>
                <a:schemeClr val="accent1"/>
              </a:solidFill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F24C0064-7657-4783-9FD4-86CEE3EDEA11}"/>
              </a:ext>
            </a:extLst>
          </p:cNvPr>
          <p:cNvSpPr/>
          <p:nvPr/>
        </p:nvSpPr>
        <p:spPr>
          <a:xfrm>
            <a:off x="9405293" y="2066370"/>
            <a:ext cx="370800" cy="3708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1"/>
                </a:solidFill>
              </a:rPr>
              <a:t>-</a:t>
            </a:r>
            <a:endParaRPr lang="en-PH" sz="1400" b="1" dirty="0">
              <a:solidFill>
                <a:schemeClr val="accent1"/>
              </a:solidFill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41E86607-7BC2-4F6C-A714-EA6FE8D49485}"/>
              </a:ext>
            </a:extLst>
          </p:cNvPr>
          <p:cNvSpPr/>
          <p:nvPr/>
        </p:nvSpPr>
        <p:spPr>
          <a:xfrm>
            <a:off x="10040403" y="2066370"/>
            <a:ext cx="370800" cy="3708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1"/>
                </a:solidFill>
              </a:rPr>
              <a:t>&lt;</a:t>
            </a:r>
            <a:endParaRPr lang="en-PH" sz="1400" b="1" dirty="0">
              <a:solidFill>
                <a:schemeClr val="accent1"/>
              </a:solidFill>
            </a:endParaRP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11453456-500A-49ED-8A09-D63488041EA0}"/>
              </a:ext>
            </a:extLst>
          </p:cNvPr>
          <p:cNvSpPr/>
          <p:nvPr/>
        </p:nvSpPr>
        <p:spPr>
          <a:xfrm>
            <a:off x="10675513" y="2066370"/>
            <a:ext cx="370800" cy="3708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1"/>
                </a:solidFill>
              </a:rPr>
              <a:t>&gt;</a:t>
            </a:r>
            <a:endParaRPr lang="en-PH" sz="1400" b="1" dirty="0">
              <a:solidFill>
                <a:schemeClr val="accent1"/>
              </a:solidFill>
            </a:endParaRPr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5E6B4BB5-4699-4FC1-9427-7AA35FF8AFAF}"/>
              </a:ext>
            </a:extLst>
          </p:cNvPr>
          <p:cNvSpPr/>
          <p:nvPr/>
        </p:nvSpPr>
        <p:spPr>
          <a:xfrm>
            <a:off x="11300090" y="2066370"/>
            <a:ext cx="370800" cy="3708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1"/>
                </a:solidFill>
              </a:rPr>
              <a:t>≈</a:t>
            </a:r>
            <a:endParaRPr lang="en-PH" sz="1400" b="1" dirty="0">
              <a:solidFill>
                <a:schemeClr val="accent1"/>
              </a:solidFill>
            </a:endParaRPr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AD7CCF84-04A2-4160-B10A-56247520A5BA}"/>
              </a:ext>
            </a:extLst>
          </p:cNvPr>
          <p:cNvSpPr/>
          <p:nvPr/>
        </p:nvSpPr>
        <p:spPr>
          <a:xfrm>
            <a:off x="8127633" y="4152429"/>
            <a:ext cx="370800" cy="370800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4"/>
                </a:solidFill>
              </a:rPr>
              <a:t>=</a:t>
            </a:r>
            <a:endParaRPr lang="en-PH" sz="1400" b="1" dirty="0">
              <a:solidFill>
                <a:schemeClr val="accent4"/>
              </a:solidFill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76AA50A4-CA73-4A94-B704-69DDD465F5BF}"/>
              </a:ext>
            </a:extLst>
          </p:cNvPr>
          <p:cNvSpPr/>
          <p:nvPr/>
        </p:nvSpPr>
        <p:spPr>
          <a:xfrm>
            <a:off x="8762123" y="4152429"/>
            <a:ext cx="370800" cy="370800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4"/>
                </a:solidFill>
              </a:rPr>
              <a:t>+</a:t>
            </a:r>
            <a:endParaRPr lang="en-PH" sz="1400" b="1" dirty="0">
              <a:solidFill>
                <a:schemeClr val="accent4"/>
              </a:solidFill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0DAC102E-057B-40FC-8383-66BAF6923F6B}"/>
              </a:ext>
            </a:extLst>
          </p:cNvPr>
          <p:cNvSpPr/>
          <p:nvPr/>
        </p:nvSpPr>
        <p:spPr>
          <a:xfrm>
            <a:off x="9396613" y="4152429"/>
            <a:ext cx="370800" cy="370800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4"/>
                </a:solidFill>
              </a:rPr>
              <a:t>-</a:t>
            </a:r>
            <a:endParaRPr lang="en-PH" sz="1400" b="1" dirty="0">
              <a:solidFill>
                <a:schemeClr val="accent4"/>
              </a:solidFill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92C2E187-D0CA-4F2E-BEB7-A59AD95D4CAF}"/>
              </a:ext>
            </a:extLst>
          </p:cNvPr>
          <p:cNvSpPr/>
          <p:nvPr/>
        </p:nvSpPr>
        <p:spPr>
          <a:xfrm>
            <a:off x="10031103" y="4152429"/>
            <a:ext cx="370800" cy="370800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4"/>
                </a:solidFill>
              </a:rPr>
              <a:t>&lt;</a:t>
            </a:r>
            <a:endParaRPr lang="en-PH" sz="1400" b="1" dirty="0">
              <a:solidFill>
                <a:schemeClr val="accent4"/>
              </a:solidFill>
            </a:endParaRP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79E0682A-A45D-4FD2-8893-608B80D3007A}"/>
              </a:ext>
            </a:extLst>
          </p:cNvPr>
          <p:cNvSpPr/>
          <p:nvPr/>
        </p:nvSpPr>
        <p:spPr>
          <a:xfrm>
            <a:off x="10665593" y="4152429"/>
            <a:ext cx="370800" cy="370800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4"/>
                </a:solidFill>
              </a:rPr>
              <a:t>&gt;</a:t>
            </a:r>
            <a:endParaRPr lang="en-PH" sz="1400" b="1" dirty="0">
              <a:solidFill>
                <a:schemeClr val="accent4"/>
              </a:solidFill>
            </a:endParaRPr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75D2F61C-8077-4ACA-BFBF-090747A66E30}"/>
              </a:ext>
            </a:extLst>
          </p:cNvPr>
          <p:cNvSpPr/>
          <p:nvPr/>
        </p:nvSpPr>
        <p:spPr>
          <a:xfrm>
            <a:off x="11300090" y="4152429"/>
            <a:ext cx="370800" cy="370800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4"/>
                </a:solidFill>
              </a:rPr>
              <a:t>≈</a:t>
            </a:r>
            <a:endParaRPr lang="en-PH" sz="1400" b="1" dirty="0">
              <a:solidFill>
                <a:schemeClr val="accent4"/>
              </a:solidFill>
            </a:endParaRP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E42015B4-E428-41AD-B36D-1F5142146032}"/>
              </a:ext>
            </a:extLst>
          </p:cNvPr>
          <p:cNvSpPr/>
          <p:nvPr/>
        </p:nvSpPr>
        <p:spPr>
          <a:xfrm>
            <a:off x="8127633" y="3457076"/>
            <a:ext cx="370800" cy="370800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5"/>
                </a:solidFill>
              </a:rPr>
              <a:t>=</a:t>
            </a:r>
            <a:endParaRPr lang="en-PH" sz="1400" b="1" dirty="0">
              <a:solidFill>
                <a:schemeClr val="accent5"/>
              </a:solidFill>
            </a:endParaRP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0E7D81B8-C2C1-45E2-A2E4-7BD401387E81}"/>
              </a:ext>
            </a:extLst>
          </p:cNvPr>
          <p:cNvSpPr/>
          <p:nvPr/>
        </p:nvSpPr>
        <p:spPr>
          <a:xfrm>
            <a:off x="8762123" y="3457076"/>
            <a:ext cx="370800" cy="370800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5"/>
                </a:solidFill>
              </a:rPr>
              <a:t>+</a:t>
            </a:r>
            <a:endParaRPr lang="en-PH" sz="1400" b="1" dirty="0">
              <a:solidFill>
                <a:schemeClr val="accent5"/>
              </a:solidFill>
            </a:endParaRPr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F94F432A-FF57-4B8C-9B7E-5A8FABB14A79}"/>
              </a:ext>
            </a:extLst>
          </p:cNvPr>
          <p:cNvSpPr/>
          <p:nvPr/>
        </p:nvSpPr>
        <p:spPr>
          <a:xfrm>
            <a:off x="9396613" y="3457076"/>
            <a:ext cx="370800" cy="370800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5"/>
                </a:solidFill>
              </a:rPr>
              <a:t>-</a:t>
            </a:r>
            <a:endParaRPr lang="en-PH" sz="1400" b="1" dirty="0">
              <a:solidFill>
                <a:schemeClr val="accent5"/>
              </a:solidFill>
            </a:endParaRPr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6941EC59-00D3-45DC-B4A7-A189F4719D8C}"/>
              </a:ext>
            </a:extLst>
          </p:cNvPr>
          <p:cNvSpPr/>
          <p:nvPr/>
        </p:nvSpPr>
        <p:spPr>
          <a:xfrm>
            <a:off x="10031103" y="3457076"/>
            <a:ext cx="370800" cy="370800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5"/>
                </a:solidFill>
              </a:rPr>
              <a:t>&lt;</a:t>
            </a:r>
            <a:endParaRPr lang="en-PH" sz="1400" b="1" dirty="0">
              <a:solidFill>
                <a:schemeClr val="accent5"/>
              </a:solidFill>
            </a:endParaRP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4203FEB3-BE06-4790-8364-D190455173BF}"/>
              </a:ext>
            </a:extLst>
          </p:cNvPr>
          <p:cNvSpPr/>
          <p:nvPr/>
        </p:nvSpPr>
        <p:spPr>
          <a:xfrm>
            <a:off x="10665593" y="3457076"/>
            <a:ext cx="370800" cy="370800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5"/>
                </a:solidFill>
              </a:rPr>
              <a:t>&gt;</a:t>
            </a:r>
            <a:endParaRPr lang="en-PH" sz="1400" b="1" dirty="0">
              <a:solidFill>
                <a:schemeClr val="accent5"/>
              </a:solidFill>
            </a:endParaRPr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C252012A-DCBE-44B4-8E09-3358F382FC95}"/>
              </a:ext>
            </a:extLst>
          </p:cNvPr>
          <p:cNvSpPr/>
          <p:nvPr/>
        </p:nvSpPr>
        <p:spPr>
          <a:xfrm>
            <a:off x="11300090" y="3457076"/>
            <a:ext cx="370800" cy="370800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5"/>
                </a:solidFill>
              </a:rPr>
              <a:t>≈</a:t>
            </a:r>
            <a:endParaRPr lang="en-PH" sz="1400" b="1" dirty="0">
              <a:solidFill>
                <a:schemeClr val="accent5"/>
              </a:solidFill>
            </a:endParaRPr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CD876572-31D6-4A42-8833-AA2EEC570EA2}"/>
              </a:ext>
            </a:extLst>
          </p:cNvPr>
          <p:cNvSpPr/>
          <p:nvPr/>
        </p:nvSpPr>
        <p:spPr>
          <a:xfrm>
            <a:off x="8127633" y="2761723"/>
            <a:ext cx="370800" cy="370800"/>
          </a:xfrm>
          <a:prstGeom prst="ellipse">
            <a:avLst/>
          </a:prstGeom>
          <a:noFill/>
          <a:ln>
            <a:solidFill>
              <a:schemeClr val="bg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bg1">
                    <a:lumMod val="10000"/>
                  </a:schemeClr>
                </a:solidFill>
              </a:rPr>
              <a:t>=</a:t>
            </a:r>
            <a:endParaRPr lang="en-PH" sz="1400" b="1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9BBC4C6B-BF2F-423E-ADB7-F411A71ED2BC}"/>
              </a:ext>
            </a:extLst>
          </p:cNvPr>
          <p:cNvSpPr/>
          <p:nvPr/>
        </p:nvSpPr>
        <p:spPr>
          <a:xfrm>
            <a:off x="8762123" y="2761723"/>
            <a:ext cx="370800" cy="370800"/>
          </a:xfrm>
          <a:prstGeom prst="ellipse">
            <a:avLst/>
          </a:prstGeom>
          <a:noFill/>
          <a:ln>
            <a:solidFill>
              <a:schemeClr val="bg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bg1">
                    <a:lumMod val="10000"/>
                  </a:schemeClr>
                </a:solidFill>
              </a:rPr>
              <a:t>+</a:t>
            </a:r>
            <a:endParaRPr lang="en-PH" sz="1400" b="1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4371DADF-DEEB-48F3-924E-4B41900488F6}"/>
              </a:ext>
            </a:extLst>
          </p:cNvPr>
          <p:cNvSpPr/>
          <p:nvPr/>
        </p:nvSpPr>
        <p:spPr>
          <a:xfrm>
            <a:off x="9396613" y="2761723"/>
            <a:ext cx="370800" cy="370800"/>
          </a:xfrm>
          <a:prstGeom prst="ellipse">
            <a:avLst/>
          </a:prstGeom>
          <a:noFill/>
          <a:ln>
            <a:solidFill>
              <a:schemeClr val="bg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bg1">
                    <a:lumMod val="10000"/>
                  </a:schemeClr>
                </a:solidFill>
              </a:rPr>
              <a:t>-</a:t>
            </a:r>
            <a:endParaRPr lang="en-PH" sz="1400" b="1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FF7A5443-41E3-4ABD-93D7-B54CB83FD062}"/>
              </a:ext>
            </a:extLst>
          </p:cNvPr>
          <p:cNvSpPr/>
          <p:nvPr/>
        </p:nvSpPr>
        <p:spPr>
          <a:xfrm>
            <a:off x="10031103" y="2761723"/>
            <a:ext cx="370800" cy="370800"/>
          </a:xfrm>
          <a:prstGeom prst="ellipse">
            <a:avLst/>
          </a:prstGeom>
          <a:noFill/>
          <a:ln>
            <a:solidFill>
              <a:schemeClr val="bg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bg1">
                    <a:lumMod val="10000"/>
                  </a:schemeClr>
                </a:solidFill>
              </a:rPr>
              <a:t>&lt;</a:t>
            </a:r>
            <a:endParaRPr lang="en-PH" sz="1400" b="1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BFDEB512-A437-41FE-B110-994AE75C0383}"/>
              </a:ext>
            </a:extLst>
          </p:cNvPr>
          <p:cNvSpPr/>
          <p:nvPr/>
        </p:nvSpPr>
        <p:spPr>
          <a:xfrm>
            <a:off x="10665593" y="2761723"/>
            <a:ext cx="370800" cy="370800"/>
          </a:xfrm>
          <a:prstGeom prst="ellipse">
            <a:avLst/>
          </a:prstGeom>
          <a:noFill/>
          <a:ln>
            <a:solidFill>
              <a:schemeClr val="bg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bg1">
                    <a:lumMod val="10000"/>
                  </a:schemeClr>
                </a:solidFill>
              </a:rPr>
              <a:t>&gt;</a:t>
            </a:r>
            <a:endParaRPr lang="en-PH" sz="1400" b="1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0DA74757-9E59-4E6E-A329-4CED7041B32B}"/>
              </a:ext>
            </a:extLst>
          </p:cNvPr>
          <p:cNvSpPr/>
          <p:nvPr/>
        </p:nvSpPr>
        <p:spPr>
          <a:xfrm>
            <a:off x="11300090" y="2761723"/>
            <a:ext cx="370800" cy="370800"/>
          </a:xfrm>
          <a:prstGeom prst="ellipse">
            <a:avLst/>
          </a:prstGeom>
          <a:noFill/>
          <a:ln>
            <a:solidFill>
              <a:schemeClr val="bg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bg1">
                    <a:lumMod val="10000"/>
                  </a:schemeClr>
                </a:solidFill>
              </a:rPr>
              <a:t>≈</a:t>
            </a:r>
            <a:endParaRPr lang="en-PH" sz="1400" b="1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id="{9B47FB39-C964-46ED-81CC-9FE8777C6DD1}"/>
              </a:ext>
            </a:extLst>
          </p:cNvPr>
          <p:cNvSpPr/>
          <p:nvPr/>
        </p:nvSpPr>
        <p:spPr>
          <a:xfrm>
            <a:off x="8127633" y="4847782"/>
            <a:ext cx="370800" cy="370800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=</a:t>
            </a:r>
            <a:endParaRPr lang="en-PH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68057D8A-DB3C-4A7C-9518-9722FDA6B2F5}"/>
              </a:ext>
            </a:extLst>
          </p:cNvPr>
          <p:cNvSpPr/>
          <p:nvPr/>
        </p:nvSpPr>
        <p:spPr>
          <a:xfrm>
            <a:off x="8762123" y="4847782"/>
            <a:ext cx="370800" cy="370800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+</a:t>
            </a:r>
            <a:endParaRPr lang="en-PH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id="{131D3524-F005-41C2-A5EF-D22C560AEF85}"/>
              </a:ext>
            </a:extLst>
          </p:cNvPr>
          <p:cNvSpPr/>
          <p:nvPr/>
        </p:nvSpPr>
        <p:spPr>
          <a:xfrm>
            <a:off x="9396613" y="4847782"/>
            <a:ext cx="370800" cy="370800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-</a:t>
            </a:r>
            <a:endParaRPr lang="en-PH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F2F902B7-4F7F-4ECC-BBAF-0555F488CF62}"/>
              </a:ext>
            </a:extLst>
          </p:cNvPr>
          <p:cNvSpPr/>
          <p:nvPr/>
        </p:nvSpPr>
        <p:spPr>
          <a:xfrm>
            <a:off x="10031103" y="4847782"/>
            <a:ext cx="370800" cy="370800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&lt;</a:t>
            </a:r>
            <a:endParaRPr lang="en-PH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95433055-2126-4DD9-B31C-0CC6A81A6270}"/>
              </a:ext>
            </a:extLst>
          </p:cNvPr>
          <p:cNvSpPr/>
          <p:nvPr/>
        </p:nvSpPr>
        <p:spPr>
          <a:xfrm>
            <a:off x="10665593" y="4847782"/>
            <a:ext cx="370800" cy="370800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&gt;</a:t>
            </a:r>
            <a:endParaRPr lang="en-PH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5E7AE839-1013-4C36-9265-C7F4ED20D7B3}"/>
              </a:ext>
            </a:extLst>
          </p:cNvPr>
          <p:cNvSpPr/>
          <p:nvPr/>
        </p:nvSpPr>
        <p:spPr>
          <a:xfrm>
            <a:off x="11300090" y="4847782"/>
            <a:ext cx="370800" cy="370800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≈</a:t>
            </a:r>
            <a:endParaRPr lang="en-PH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2485660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Bain Style">
      <a:dk1>
        <a:srgbClr val="262626"/>
      </a:dk1>
      <a:lt1>
        <a:srgbClr val="FEFEFE"/>
      </a:lt1>
      <a:dk2>
        <a:srgbClr val="44546A"/>
      </a:dk2>
      <a:lt2>
        <a:srgbClr val="F1F1F1"/>
      </a:lt2>
      <a:accent1>
        <a:srgbClr val="BE0100"/>
      </a:accent1>
      <a:accent2>
        <a:srgbClr val="760000"/>
      </a:accent2>
      <a:accent3>
        <a:srgbClr val="460000"/>
      </a:accent3>
      <a:accent4>
        <a:srgbClr val="38556E"/>
      </a:accent4>
      <a:accent5>
        <a:srgbClr val="FF9797"/>
      </a:accent5>
      <a:accent6>
        <a:srgbClr val="676766"/>
      </a:accent6>
      <a:hlink>
        <a:srgbClr val="4472C4"/>
      </a:hlink>
      <a:folHlink>
        <a:srgbClr val="954F72"/>
      </a:folHlink>
    </a:clrScheme>
    <a:fontScheme name="Custom 14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>
          <a:solidFill>
            <a:schemeClr val="bg1">
              <a:lumMod val="7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2445</TotalTime>
  <Words>190</Words>
  <Application>Microsoft Office PowerPoint</Application>
  <PresentationFormat>Widescreen</PresentationFormat>
  <Paragraphs>184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Helvetica</vt:lpstr>
      <vt:lpstr>1_Office Theme</vt:lpstr>
      <vt:lpstr>SlideStart Buttons Pack</vt:lpstr>
      <vt:lpstr>Solid Color Buttons</vt:lpstr>
      <vt:lpstr>Outline Color Buttons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Tom Lim</dc:creator>
  <cp:lastModifiedBy>Tom Lim</cp:lastModifiedBy>
  <cp:revision>110</cp:revision>
  <dcterms:created xsi:type="dcterms:W3CDTF">2026-05-21T14:07:37Z</dcterms:created>
  <dcterms:modified xsi:type="dcterms:W3CDTF">2026-06-30T18:05:11Z</dcterms:modified>
</cp:coreProperties>
</file>